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4" r:id="rId18"/>
    <p:sldId id="273" r:id="rId19"/>
    <p:sldId id="275" r:id="rId20"/>
    <p:sldId id="276" r:id="rId21"/>
    <p:sldId id="277" r:id="rId22"/>
    <p:sldId id="278" r:id="rId23"/>
    <p:sldId id="279" r:id="rId24"/>
    <p:sldId id="280" r:id="rId25"/>
    <p:sldId id="281" r:id="rId26"/>
    <p:sldId id="282" r:id="rId27"/>
    <p:sldId id="283" r:id="rId28"/>
    <p:sldId id="26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450D4-617A-3898-A6D4-BDC7E27A1013}" v="473" dt="2026-08-12T12:31:31.7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0F8450D4-617A-3898-A6D4-BDC7E27A1013}"/>
    <pc:docChg chg="addSld delSld modSld sldOrd addMainMaster delMainMaster">
      <pc:chgData name="Corey Edwards" userId="S::corey.edwards@uwtsd.ac.uk::7a967df3-e232-40a5-b10c-dee8f912d80a" providerId="AD" clId="Web-{0F8450D4-617A-3898-A6D4-BDC7E27A1013}" dt="2026-08-12T12:31:31.761" v="511" actId="20577"/>
      <pc:docMkLst>
        <pc:docMk/>
      </pc:docMkLst>
      <pc:sldChg chg="addSp delSp modSp mod setBg modClrScheme setClrOvrMap chgLayout">
        <pc:chgData name="Corey Edwards" userId="S::corey.edwards@uwtsd.ac.uk::7a967df3-e232-40a5-b10c-dee8f912d80a" providerId="AD" clId="Web-{0F8450D4-617A-3898-A6D4-BDC7E27A1013}" dt="2026-08-12T10:06:21.248" v="26"/>
        <pc:sldMkLst>
          <pc:docMk/>
          <pc:sldMk cId="109857222" sldId="256"/>
        </pc:sldMkLst>
        <pc:spChg chg="mod">
          <ac:chgData name="Corey Edwards" userId="S::corey.edwards@uwtsd.ac.uk::7a967df3-e232-40a5-b10c-dee8f912d80a" providerId="AD" clId="Web-{0F8450D4-617A-3898-A6D4-BDC7E27A1013}" dt="2026-08-12T10:06:21.248" v="26"/>
          <ac:spMkLst>
            <pc:docMk/>
            <pc:sldMk cId="109857222" sldId="256"/>
            <ac:spMk id="2" creationId="{00000000-0000-0000-0000-000000000000}"/>
          </ac:spMkLst>
        </pc:spChg>
        <pc:spChg chg="mod">
          <ac:chgData name="Corey Edwards" userId="S::corey.edwards@uwtsd.ac.uk::7a967df3-e232-40a5-b10c-dee8f912d80a" providerId="AD" clId="Web-{0F8450D4-617A-3898-A6D4-BDC7E27A1013}" dt="2026-08-12T10:06:21.248" v="26"/>
          <ac:spMkLst>
            <pc:docMk/>
            <pc:sldMk cId="109857222" sldId="256"/>
            <ac:spMk id="3" creationId="{00000000-0000-0000-0000-000000000000}"/>
          </ac:spMkLst>
        </pc:spChg>
        <pc:spChg chg="add del">
          <ac:chgData name="Corey Edwards" userId="S::corey.edwards@uwtsd.ac.uk::7a967df3-e232-40a5-b10c-dee8f912d80a" providerId="AD" clId="Web-{0F8450D4-617A-3898-A6D4-BDC7E27A1013}" dt="2026-08-12T10:06:10.091" v="23"/>
          <ac:spMkLst>
            <pc:docMk/>
            <pc:sldMk cId="109857222" sldId="256"/>
            <ac:spMk id="5" creationId="{19F9BF86-FE94-4517-B97D-026C7515E589}"/>
          </ac:spMkLst>
        </pc:spChg>
        <pc:spChg chg="add del">
          <ac:chgData name="Corey Edwards" userId="S::corey.edwards@uwtsd.ac.uk::7a967df3-e232-40a5-b10c-dee8f912d80a" providerId="AD" clId="Web-{0F8450D4-617A-3898-A6D4-BDC7E27A1013}" dt="2026-08-12T10:06:10.091" v="23"/>
          <ac:spMkLst>
            <pc:docMk/>
            <pc:sldMk cId="109857222" sldId="256"/>
            <ac:spMk id="7" creationId="{46660C7E-A469-43A4-B89B-E1B89168BD2D}"/>
          </ac:spMkLst>
        </pc:spChg>
        <pc:spChg chg="add del">
          <ac:chgData name="Corey Edwards" userId="S::corey.edwards@uwtsd.ac.uk::7a967df3-e232-40a5-b10c-dee8f912d80a" providerId="AD" clId="Web-{0F8450D4-617A-3898-A6D4-BDC7E27A1013}" dt="2026-08-12T10:06:15.685" v="25"/>
          <ac:spMkLst>
            <pc:docMk/>
            <pc:sldMk cId="109857222" sldId="256"/>
            <ac:spMk id="8" creationId="{E2BA2BD9-7B54-4190-8F06-3EF3658A0020}"/>
          </ac:spMkLst>
        </pc:spChg>
        <pc:spChg chg="add del">
          <ac:chgData name="Corey Edwards" userId="S::corey.edwards@uwtsd.ac.uk::7a967df3-e232-40a5-b10c-dee8f912d80a" providerId="AD" clId="Web-{0F8450D4-617A-3898-A6D4-BDC7E27A1013}" dt="2026-08-12T10:05:49.715" v="15"/>
          <ac:spMkLst>
            <pc:docMk/>
            <pc:sldMk cId="109857222" sldId="256"/>
            <ac:spMk id="9" creationId="{46B9231A-B34B-4A29-A6AC-532E1EE81575}"/>
          </ac:spMkLst>
        </pc:spChg>
        <pc:spChg chg="add del">
          <ac:chgData name="Corey Edwards" userId="S::corey.edwards@uwtsd.ac.uk::7a967df3-e232-40a5-b10c-dee8f912d80a" providerId="AD" clId="Web-{0F8450D4-617A-3898-A6D4-BDC7E27A1013}" dt="2026-08-12T10:06:15.685" v="25"/>
          <ac:spMkLst>
            <pc:docMk/>
            <pc:sldMk cId="109857222" sldId="256"/>
            <ac:spMk id="10" creationId="{184F9D61-9303-40B4-9F7E-66A9B4EDC458}"/>
          </ac:spMkLst>
        </pc:spChg>
        <pc:spChg chg="add del">
          <ac:chgData name="Corey Edwards" userId="S::corey.edwards@uwtsd.ac.uk::7a967df3-e232-40a5-b10c-dee8f912d80a" providerId="AD" clId="Web-{0F8450D4-617A-3898-A6D4-BDC7E27A1013}" dt="2026-08-12T10:06:15.685" v="25"/>
          <ac:spMkLst>
            <pc:docMk/>
            <pc:sldMk cId="109857222" sldId="256"/>
            <ac:spMk id="14" creationId="{648D746A-0359-4EAE-8CF9-062E281698EC}"/>
          </ac:spMkLst>
        </pc:spChg>
        <pc:spChg chg="add">
          <ac:chgData name="Corey Edwards" userId="S::corey.edwards@uwtsd.ac.uk::7a967df3-e232-40a5-b10c-dee8f912d80a" providerId="AD" clId="Web-{0F8450D4-617A-3898-A6D4-BDC7E27A1013}" dt="2026-08-12T10:06:21.248" v="26"/>
          <ac:spMkLst>
            <pc:docMk/>
            <pc:sldMk cId="109857222" sldId="256"/>
            <ac:spMk id="16" creationId="{7A18C9FB-EC4C-4DAE-8F7D-C6E5AF607958}"/>
          </ac:spMkLst>
        </pc:spChg>
        <pc:spChg chg="add del">
          <ac:chgData name="Corey Edwards" userId="S::corey.edwards@uwtsd.ac.uk::7a967df3-e232-40a5-b10c-dee8f912d80a" providerId="AD" clId="Web-{0F8450D4-617A-3898-A6D4-BDC7E27A1013}" dt="2026-08-12T10:06:08.435" v="22"/>
          <ac:spMkLst>
            <pc:docMk/>
            <pc:sldMk cId="109857222" sldId="256"/>
            <ac:spMk id="18" creationId="{A7971386-B2B0-4A38-8D3B-8CF23AAA610C}"/>
          </ac:spMkLst>
        </pc:spChg>
        <pc:spChg chg="add">
          <ac:chgData name="Corey Edwards" userId="S::corey.edwards@uwtsd.ac.uk::7a967df3-e232-40a5-b10c-dee8f912d80a" providerId="AD" clId="Web-{0F8450D4-617A-3898-A6D4-BDC7E27A1013}" dt="2026-08-12T10:06:21.248" v="26"/>
          <ac:spMkLst>
            <pc:docMk/>
            <pc:sldMk cId="109857222" sldId="256"/>
            <ac:spMk id="19" creationId="{55F5D1E8-E605-4EFC-8912-6E191F84FE26}"/>
          </ac:spMkLst>
        </pc:spChg>
        <pc:spChg chg="add del">
          <ac:chgData name="Corey Edwards" userId="S::corey.edwards@uwtsd.ac.uk::7a967df3-e232-40a5-b10c-dee8f912d80a" providerId="AD" clId="Web-{0F8450D4-617A-3898-A6D4-BDC7E27A1013}" dt="2026-08-12T10:06:08.435" v="22"/>
          <ac:spMkLst>
            <pc:docMk/>
            <pc:sldMk cId="109857222" sldId="256"/>
            <ac:spMk id="20" creationId="{06FDC3C5-8431-45BA-A6F9-CFFCB567E58B}"/>
          </ac:spMkLst>
        </pc:spChg>
        <pc:spChg chg="add del">
          <ac:chgData name="Corey Edwards" userId="S::corey.edwards@uwtsd.ac.uk::7a967df3-e232-40a5-b10c-dee8f912d80a" providerId="AD" clId="Web-{0F8450D4-617A-3898-A6D4-BDC7E27A1013}" dt="2026-08-12T10:06:08.435" v="22"/>
          <ac:spMkLst>
            <pc:docMk/>
            <pc:sldMk cId="109857222" sldId="256"/>
            <ac:spMk id="31" creationId="{0D29D77D-2D4E-4868-960B-BEDA724F5CE2}"/>
          </ac:spMkLst>
        </pc:spChg>
        <pc:grpChg chg="add del">
          <ac:chgData name="Corey Edwards" userId="S::corey.edwards@uwtsd.ac.uk::7a967df3-e232-40a5-b10c-dee8f912d80a" providerId="AD" clId="Web-{0F8450D4-617A-3898-A6D4-BDC7E27A1013}" dt="2026-08-12T10:06:08.435" v="22"/>
          <ac:grpSpMkLst>
            <pc:docMk/>
            <pc:sldMk cId="109857222" sldId="256"/>
            <ac:grpSpMk id="22" creationId="{4F375F62-07E0-443B-9C48-A982359326C2}"/>
          </ac:grpSpMkLst>
        </pc:grpChg>
        <pc:picChg chg="add del">
          <ac:chgData name="Corey Edwards" userId="S::corey.edwards@uwtsd.ac.uk::7a967df3-e232-40a5-b10c-dee8f912d80a" providerId="AD" clId="Web-{0F8450D4-617A-3898-A6D4-BDC7E27A1013}" dt="2026-08-12T10:05:49.715" v="15"/>
          <ac:picMkLst>
            <pc:docMk/>
            <pc:sldMk cId="109857222" sldId="256"/>
            <ac:picMk id="4" creationId="{42A5CA84-EF41-A1F3-8BBC-9857B8B1CD86}"/>
          </ac:picMkLst>
        </pc:picChg>
        <pc:picChg chg="add del mod ord">
          <ac:chgData name="Corey Edwards" userId="S::corey.edwards@uwtsd.ac.uk::7a967df3-e232-40a5-b10c-dee8f912d80a" providerId="AD" clId="Web-{0F8450D4-617A-3898-A6D4-BDC7E27A1013}" dt="2026-08-12T10:06:10.091" v="23"/>
          <ac:picMkLst>
            <pc:docMk/>
            <pc:sldMk cId="109857222" sldId="256"/>
            <ac:picMk id="6" creationId="{BEBD684A-5B58-CE6B-9EF0-69A07BBD4330}"/>
          </ac:picMkLst>
        </pc:picChg>
        <pc:picChg chg="add del">
          <ac:chgData name="Corey Edwards" userId="S::corey.edwards@uwtsd.ac.uk::7a967df3-e232-40a5-b10c-dee8f912d80a" providerId="AD" clId="Web-{0F8450D4-617A-3898-A6D4-BDC7E27A1013}" dt="2026-08-12T10:06:15.685" v="25"/>
          <ac:picMkLst>
            <pc:docMk/>
            <pc:sldMk cId="109857222" sldId="256"/>
            <ac:picMk id="12" creationId="{D4AF0623-5D20-47D9-F6E2-4C6E4BBB3A37}"/>
          </ac:picMkLst>
        </pc:picChg>
        <pc:picChg chg="add">
          <ac:chgData name="Corey Edwards" userId="S::corey.edwards@uwtsd.ac.uk::7a967df3-e232-40a5-b10c-dee8f912d80a" providerId="AD" clId="Web-{0F8450D4-617A-3898-A6D4-BDC7E27A1013}" dt="2026-08-12T10:06:21.248" v="26"/>
          <ac:picMkLst>
            <pc:docMk/>
            <pc:sldMk cId="109857222" sldId="256"/>
            <ac:picMk id="17" creationId="{08112F21-B916-9184-D3CF-75B538E282BF}"/>
          </ac:picMkLst>
        </pc:picChg>
        <pc:cxnChg chg="add del">
          <ac:chgData name="Corey Edwards" userId="S::corey.edwards@uwtsd.ac.uk::7a967df3-e232-40a5-b10c-dee8f912d80a" providerId="AD" clId="Web-{0F8450D4-617A-3898-A6D4-BDC7E27A1013}" dt="2026-08-12T10:05:49.715" v="15"/>
          <ac:cxnSpMkLst>
            <pc:docMk/>
            <pc:sldMk cId="109857222" sldId="256"/>
            <ac:cxnSpMk id="11" creationId="{F0CE0765-E93C-4D37-9D5F-D464EFB10FA7}"/>
          </ac:cxnSpMkLst>
        </pc:cxnChg>
        <pc:cxnChg chg="add del">
          <ac:chgData name="Corey Edwards" userId="S::corey.edwards@uwtsd.ac.uk::7a967df3-e232-40a5-b10c-dee8f912d80a" providerId="AD" clId="Web-{0F8450D4-617A-3898-A6D4-BDC7E27A1013}" dt="2026-08-12T10:06:10.091" v="23"/>
          <ac:cxnSpMkLst>
            <pc:docMk/>
            <pc:sldMk cId="109857222" sldId="256"/>
            <ac:cxnSpMk id="13" creationId="{F3E6ADA4-E13B-4321-B82C-14979EC208FB}"/>
          </ac:cxnSpMkLst>
        </pc:cxnChg>
        <pc:cxnChg chg="add del">
          <ac:chgData name="Corey Edwards" userId="S::corey.edwards@uwtsd.ac.uk::7a967df3-e232-40a5-b10c-dee8f912d80a" providerId="AD" clId="Web-{0F8450D4-617A-3898-A6D4-BDC7E27A1013}" dt="2026-08-12T10:06:15.685" v="25"/>
          <ac:cxnSpMkLst>
            <pc:docMk/>
            <pc:sldMk cId="109857222" sldId="256"/>
            <ac:cxnSpMk id="15" creationId="{3816C099-0516-4486-BC06-E0DCD29DDF29}"/>
          </ac:cxnSpMkLst>
        </pc:cxnChg>
      </pc:sldChg>
      <pc:sldChg chg="new del">
        <pc:chgData name="Corey Edwards" userId="S::corey.edwards@uwtsd.ac.uk::7a967df3-e232-40a5-b10c-dee8f912d80a" providerId="AD" clId="Web-{0F8450D4-617A-3898-A6D4-BDC7E27A1013}" dt="2026-08-12T10:06:08.169" v="21"/>
        <pc:sldMkLst>
          <pc:docMk/>
          <pc:sldMk cId="1007781091" sldId="257"/>
        </pc:sldMkLst>
      </pc:sldChg>
      <pc:sldChg chg="addSp modSp new mod setBg">
        <pc:chgData name="Corey Edwards" userId="S::corey.edwards@uwtsd.ac.uk::7a967df3-e232-40a5-b10c-dee8f912d80a" providerId="AD" clId="Web-{0F8450D4-617A-3898-A6D4-BDC7E27A1013}" dt="2026-08-12T10:20:40.313" v="304"/>
        <pc:sldMkLst>
          <pc:docMk/>
          <pc:sldMk cId="1224074382" sldId="257"/>
        </pc:sldMkLst>
        <pc:spChg chg="mod ord">
          <ac:chgData name="Corey Edwards" userId="S::corey.edwards@uwtsd.ac.uk::7a967df3-e232-40a5-b10c-dee8f912d80a" providerId="AD" clId="Web-{0F8450D4-617A-3898-A6D4-BDC7E27A1013}" dt="2026-08-12T10:20:40.313" v="304"/>
          <ac:spMkLst>
            <pc:docMk/>
            <pc:sldMk cId="1224074382" sldId="257"/>
            <ac:spMk id="2" creationId="{277BABF3-5094-9662-8E8C-5CC22F125CD7}"/>
          </ac:spMkLst>
        </pc:spChg>
        <pc:spChg chg="mod">
          <ac:chgData name="Corey Edwards" userId="S::corey.edwards@uwtsd.ac.uk::7a967df3-e232-40a5-b10c-dee8f912d80a" providerId="AD" clId="Web-{0F8450D4-617A-3898-A6D4-BDC7E27A1013}" dt="2026-08-12T10:20:40.313" v="304"/>
          <ac:spMkLst>
            <pc:docMk/>
            <pc:sldMk cId="1224074382" sldId="257"/>
            <ac:spMk id="3" creationId="{7B5485D5-C7F1-812F-197E-F233E03A208E}"/>
          </ac:spMkLst>
        </pc:spChg>
        <pc:spChg chg="add">
          <ac:chgData name="Corey Edwards" userId="S::corey.edwards@uwtsd.ac.uk::7a967df3-e232-40a5-b10c-dee8f912d80a" providerId="AD" clId="Web-{0F8450D4-617A-3898-A6D4-BDC7E27A1013}" dt="2026-08-12T10:20:40.313" v="304"/>
          <ac:spMkLst>
            <pc:docMk/>
            <pc:sldMk cId="1224074382" sldId="257"/>
            <ac:spMk id="9" creationId="{987A0FBA-CC04-4256-A8EB-BB3C543E989C}"/>
          </ac:spMkLst>
        </pc:spChg>
        <pc:spChg chg="add">
          <ac:chgData name="Corey Edwards" userId="S::corey.edwards@uwtsd.ac.uk::7a967df3-e232-40a5-b10c-dee8f912d80a" providerId="AD" clId="Web-{0F8450D4-617A-3898-A6D4-BDC7E27A1013}" dt="2026-08-12T10:20:40.313" v="304"/>
          <ac:spMkLst>
            <pc:docMk/>
            <pc:sldMk cId="1224074382" sldId="257"/>
            <ac:spMk id="11" creationId="{E633B38B-B87A-4288-A20F-0223A6C27A5A}"/>
          </ac:spMkLst>
        </pc:spChg>
        <pc:picChg chg="add">
          <ac:chgData name="Corey Edwards" userId="S::corey.edwards@uwtsd.ac.uk::7a967df3-e232-40a5-b10c-dee8f912d80a" providerId="AD" clId="Web-{0F8450D4-617A-3898-A6D4-BDC7E27A1013}" dt="2026-08-12T10:20:40.313" v="304"/>
          <ac:picMkLst>
            <pc:docMk/>
            <pc:sldMk cId="1224074382" sldId="257"/>
            <ac:picMk id="5" creationId="{F8D58B44-4ED3-0631-A816-27B11ACE67C8}"/>
          </ac:picMkLst>
        </pc:picChg>
      </pc:sldChg>
      <pc:sldChg chg="new del">
        <pc:chgData name="Corey Edwards" userId="S::corey.edwards@uwtsd.ac.uk::7a967df3-e232-40a5-b10c-dee8f912d80a" providerId="AD" clId="Web-{0F8450D4-617A-3898-A6D4-BDC7E27A1013}" dt="2026-08-12T10:05:58.513" v="18"/>
        <pc:sldMkLst>
          <pc:docMk/>
          <pc:sldMk cId="3659274500" sldId="257"/>
        </pc:sldMkLst>
      </pc:sldChg>
      <pc:sldChg chg="new del">
        <pc:chgData name="Corey Edwards" userId="S::corey.edwards@uwtsd.ac.uk::7a967df3-e232-40a5-b10c-dee8f912d80a" providerId="AD" clId="Web-{0F8450D4-617A-3898-A6D4-BDC7E27A1013}" dt="2026-08-12T10:05:48.637" v="14"/>
        <pc:sldMkLst>
          <pc:docMk/>
          <pc:sldMk cId="4043660561" sldId="257"/>
        </pc:sldMkLst>
      </pc:sldChg>
      <pc:sldChg chg="addSp delSp modSp new mod setBg">
        <pc:chgData name="Corey Edwards" userId="S::corey.edwards@uwtsd.ac.uk::7a967df3-e232-40a5-b10c-dee8f912d80a" providerId="AD" clId="Web-{0F8450D4-617A-3898-A6D4-BDC7E27A1013}" dt="2026-08-12T10:20:56.313" v="305"/>
        <pc:sldMkLst>
          <pc:docMk/>
          <pc:sldMk cId="1863857226" sldId="258"/>
        </pc:sldMkLst>
        <pc:spChg chg="mod">
          <ac:chgData name="Corey Edwards" userId="S::corey.edwards@uwtsd.ac.uk::7a967df3-e232-40a5-b10c-dee8f912d80a" providerId="AD" clId="Web-{0F8450D4-617A-3898-A6D4-BDC7E27A1013}" dt="2026-08-12T10:20:56.313" v="305"/>
          <ac:spMkLst>
            <pc:docMk/>
            <pc:sldMk cId="1863857226" sldId="258"/>
            <ac:spMk id="2" creationId="{7488CAD1-DB9C-2CDE-FC7A-057D3E3C3B11}"/>
          </ac:spMkLst>
        </pc:spChg>
        <pc:spChg chg="del mod">
          <ac:chgData name="Corey Edwards" userId="S::corey.edwards@uwtsd.ac.uk::7a967df3-e232-40a5-b10c-dee8f912d80a" providerId="AD" clId="Web-{0F8450D4-617A-3898-A6D4-BDC7E27A1013}" dt="2026-08-12T10:20:56.313" v="305"/>
          <ac:spMkLst>
            <pc:docMk/>
            <pc:sldMk cId="1863857226" sldId="258"/>
            <ac:spMk id="3" creationId="{ED32D58D-092B-DF88-0887-566D8AEFBD65}"/>
          </ac:spMkLst>
        </pc:spChg>
        <pc:spChg chg="add">
          <ac:chgData name="Corey Edwards" userId="S::corey.edwards@uwtsd.ac.uk::7a967df3-e232-40a5-b10c-dee8f912d80a" providerId="AD" clId="Web-{0F8450D4-617A-3898-A6D4-BDC7E27A1013}" dt="2026-08-12T10:20:56.313" v="305"/>
          <ac:spMkLst>
            <pc:docMk/>
            <pc:sldMk cId="1863857226" sldId="258"/>
            <ac:spMk id="9" creationId="{987A0FBA-CC04-4256-A8EB-BB3C543E989C}"/>
          </ac:spMkLst>
        </pc:spChg>
        <pc:spChg chg="add">
          <ac:chgData name="Corey Edwards" userId="S::corey.edwards@uwtsd.ac.uk::7a967df3-e232-40a5-b10c-dee8f912d80a" providerId="AD" clId="Web-{0F8450D4-617A-3898-A6D4-BDC7E27A1013}" dt="2026-08-12T10:20:56.313" v="305"/>
          <ac:spMkLst>
            <pc:docMk/>
            <pc:sldMk cId="1863857226" sldId="258"/>
            <ac:spMk id="11" creationId="{3F3A0F6C-EB8F-4A4C-8258-23F6D815E0E0}"/>
          </ac:spMkLst>
        </pc:spChg>
        <pc:spChg chg="add">
          <ac:chgData name="Corey Edwards" userId="S::corey.edwards@uwtsd.ac.uk::7a967df3-e232-40a5-b10c-dee8f912d80a" providerId="AD" clId="Web-{0F8450D4-617A-3898-A6D4-BDC7E27A1013}" dt="2026-08-12T10:20:56.313" v="305"/>
          <ac:spMkLst>
            <pc:docMk/>
            <pc:sldMk cId="1863857226" sldId="258"/>
            <ac:spMk id="13" creationId="{6A9C92F4-A4A4-42E0-9391-C666AAED1E6A}"/>
          </ac:spMkLst>
        </pc:spChg>
        <pc:graphicFrameChg chg="add">
          <ac:chgData name="Corey Edwards" userId="S::corey.edwards@uwtsd.ac.uk::7a967df3-e232-40a5-b10c-dee8f912d80a" providerId="AD" clId="Web-{0F8450D4-617A-3898-A6D4-BDC7E27A1013}" dt="2026-08-12T10:20:56.313" v="305"/>
          <ac:graphicFrameMkLst>
            <pc:docMk/>
            <pc:sldMk cId="1863857226" sldId="258"/>
            <ac:graphicFrameMk id="5" creationId="{9C7747CF-209C-66FE-E6A0-3B73E7BBA490}"/>
          </ac:graphicFrameMkLst>
        </pc:graphicFrameChg>
      </pc:sldChg>
      <pc:sldChg chg="addSp delSp modSp new mod setBg modClrScheme chgLayout">
        <pc:chgData name="Corey Edwards" userId="S::corey.edwards@uwtsd.ac.uk::7a967df3-e232-40a5-b10c-dee8f912d80a" providerId="AD" clId="Web-{0F8450D4-617A-3898-A6D4-BDC7E27A1013}" dt="2026-08-12T10:21:56.300" v="319"/>
        <pc:sldMkLst>
          <pc:docMk/>
          <pc:sldMk cId="4051557711" sldId="259"/>
        </pc:sldMkLst>
        <pc:spChg chg="mod ord">
          <ac:chgData name="Corey Edwards" userId="S::corey.edwards@uwtsd.ac.uk::7a967df3-e232-40a5-b10c-dee8f912d80a" providerId="AD" clId="Web-{0F8450D4-617A-3898-A6D4-BDC7E27A1013}" dt="2026-08-12T10:21:56.300" v="319"/>
          <ac:spMkLst>
            <pc:docMk/>
            <pc:sldMk cId="4051557711" sldId="259"/>
            <ac:spMk id="2" creationId="{3618445D-060B-2A99-133D-81E134BD39D7}"/>
          </ac:spMkLst>
        </pc:spChg>
        <pc:spChg chg="del mod ord">
          <ac:chgData name="Corey Edwards" userId="S::corey.edwards@uwtsd.ac.uk::7a967df3-e232-40a5-b10c-dee8f912d80a" providerId="AD" clId="Web-{0F8450D4-617A-3898-A6D4-BDC7E27A1013}" dt="2026-08-12T10:07:43.970" v="62"/>
          <ac:spMkLst>
            <pc:docMk/>
            <pc:sldMk cId="4051557711" sldId="259"/>
            <ac:spMk id="3" creationId="{793698B0-3D16-9EB7-0D92-8D382CDE25DC}"/>
          </ac:spMkLst>
        </pc:spChg>
        <pc:spChg chg="add del">
          <ac:chgData name="Corey Edwards" userId="S::corey.edwards@uwtsd.ac.uk::7a967df3-e232-40a5-b10c-dee8f912d80a" providerId="AD" clId="Web-{0F8450D4-617A-3898-A6D4-BDC7E27A1013}" dt="2026-08-12T10:21:56.300" v="319"/>
          <ac:spMkLst>
            <pc:docMk/>
            <pc:sldMk cId="4051557711" sldId="259"/>
            <ac:spMk id="7" creationId="{A6EF5A53-0A64-4CA5-B9C7-1CB97CB5CF1C}"/>
          </ac:spMkLst>
        </pc:spChg>
        <pc:spChg chg="add del">
          <ac:chgData name="Corey Edwards" userId="S::corey.edwards@uwtsd.ac.uk::7a967df3-e232-40a5-b10c-dee8f912d80a" providerId="AD" clId="Web-{0F8450D4-617A-3898-A6D4-BDC7E27A1013}" dt="2026-08-12T10:21:56.300" v="319"/>
          <ac:spMkLst>
            <pc:docMk/>
            <pc:sldMk cId="4051557711" sldId="259"/>
            <ac:spMk id="9" creationId="{34ABFBEA-4EB0-4D02-A2C0-1733CD3D6F12}"/>
          </ac:spMkLst>
        </pc:spChg>
        <pc:spChg chg="add del">
          <ac:chgData name="Corey Edwards" userId="S::corey.edwards@uwtsd.ac.uk::7a967df3-e232-40a5-b10c-dee8f912d80a" providerId="AD" clId="Web-{0F8450D4-617A-3898-A6D4-BDC7E27A1013}" dt="2026-08-12T10:21:56.300" v="319"/>
          <ac:spMkLst>
            <pc:docMk/>
            <pc:sldMk cId="4051557711" sldId="259"/>
            <ac:spMk id="11" creationId="{19E083F6-57F4-487B-A766-EA0462B1EED8}"/>
          </ac:spMkLst>
        </pc:spChg>
        <pc:spChg chg="add del">
          <ac:chgData name="Corey Edwards" userId="S::corey.edwards@uwtsd.ac.uk::7a967df3-e232-40a5-b10c-dee8f912d80a" providerId="AD" clId="Web-{0F8450D4-617A-3898-A6D4-BDC7E27A1013}" dt="2026-08-12T10:21:56.300" v="319"/>
          <ac:spMkLst>
            <pc:docMk/>
            <pc:sldMk cId="4051557711" sldId="259"/>
            <ac:spMk id="13" creationId="{7A18C9FB-EC4C-4DAE-8F7D-C6E5AF607958}"/>
          </ac:spMkLst>
        </pc:spChg>
        <pc:spChg chg="add">
          <ac:chgData name="Corey Edwards" userId="S::corey.edwards@uwtsd.ac.uk::7a967df3-e232-40a5-b10c-dee8f912d80a" providerId="AD" clId="Web-{0F8450D4-617A-3898-A6D4-BDC7E27A1013}" dt="2026-08-12T10:21:00.611" v="306"/>
          <ac:spMkLst>
            <pc:docMk/>
            <pc:sldMk cId="4051557711" sldId="259"/>
            <ac:spMk id="15" creationId="{3B2B1500-BB55-471C-8A9E-67288297ECE1}"/>
          </ac:spMkLst>
        </pc:spChg>
        <pc:spChg chg="add">
          <ac:chgData name="Corey Edwards" userId="S::corey.edwards@uwtsd.ac.uk::7a967df3-e232-40a5-b10c-dee8f912d80a" providerId="AD" clId="Web-{0F8450D4-617A-3898-A6D4-BDC7E27A1013}" dt="2026-08-12T10:21:00.611" v="306"/>
          <ac:spMkLst>
            <pc:docMk/>
            <pc:sldMk cId="4051557711" sldId="259"/>
            <ac:spMk id="17" creationId="{3045E22C-A99D-41BB-AF14-EF1B1E745A70}"/>
          </ac:spMkLst>
        </pc:spChg>
        <pc:spChg chg="add">
          <ac:chgData name="Corey Edwards" userId="S::corey.edwards@uwtsd.ac.uk::7a967df3-e232-40a5-b10c-dee8f912d80a" providerId="AD" clId="Web-{0F8450D4-617A-3898-A6D4-BDC7E27A1013}" dt="2026-08-12T10:21:56.300" v="319"/>
          <ac:spMkLst>
            <pc:docMk/>
            <pc:sldMk cId="4051557711" sldId="259"/>
            <ac:spMk id="24" creationId="{34ABFBEA-4EB0-4D02-A2C0-1733CD3D6F12}"/>
          </ac:spMkLst>
        </pc:spChg>
        <pc:spChg chg="add">
          <ac:chgData name="Corey Edwards" userId="S::corey.edwards@uwtsd.ac.uk::7a967df3-e232-40a5-b10c-dee8f912d80a" providerId="AD" clId="Web-{0F8450D4-617A-3898-A6D4-BDC7E27A1013}" dt="2026-08-12T10:21:56.300" v="319"/>
          <ac:spMkLst>
            <pc:docMk/>
            <pc:sldMk cId="4051557711" sldId="259"/>
            <ac:spMk id="26" creationId="{19E083F6-57F4-487B-A766-EA0462B1EED8}"/>
          </ac:spMkLst>
        </pc:spChg>
        <pc:spChg chg="add">
          <ac:chgData name="Corey Edwards" userId="S::corey.edwards@uwtsd.ac.uk::7a967df3-e232-40a5-b10c-dee8f912d80a" providerId="AD" clId="Web-{0F8450D4-617A-3898-A6D4-BDC7E27A1013}" dt="2026-08-12T10:21:56.300" v="319"/>
          <ac:spMkLst>
            <pc:docMk/>
            <pc:sldMk cId="4051557711" sldId="259"/>
            <ac:spMk id="28" creationId="{7A18C9FB-EC4C-4DAE-8F7D-C6E5AF607958}"/>
          </ac:spMkLst>
        </pc:spChg>
        <pc:spChg chg="add">
          <ac:chgData name="Corey Edwards" userId="S::corey.edwards@uwtsd.ac.uk::7a967df3-e232-40a5-b10c-dee8f912d80a" providerId="AD" clId="Web-{0F8450D4-617A-3898-A6D4-BDC7E27A1013}" dt="2026-08-12T10:21:56.300" v="319"/>
          <ac:spMkLst>
            <pc:docMk/>
            <pc:sldMk cId="4051557711" sldId="259"/>
            <ac:spMk id="30" creationId="{00572931-961B-4A48-8B38-E9A9DB6E8111}"/>
          </ac:spMkLst>
        </pc:spChg>
        <pc:spChg chg="add">
          <ac:chgData name="Corey Edwards" userId="S::corey.edwards@uwtsd.ac.uk::7a967df3-e232-40a5-b10c-dee8f912d80a" providerId="AD" clId="Web-{0F8450D4-617A-3898-A6D4-BDC7E27A1013}" dt="2026-08-12T10:21:56.300" v="319"/>
          <ac:spMkLst>
            <pc:docMk/>
            <pc:sldMk cId="4051557711" sldId="259"/>
            <ac:spMk id="34" creationId="{4EC84841-2631-44D2-A01B-6AF0CF7F7393}"/>
          </ac:spMkLst>
        </pc:spChg>
      </pc:sldChg>
      <pc:sldChg chg="addSp delSp modSp new mod setBg modClrScheme chgLayout">
        <pc:chgData name="Corey Edwards" userId="S::corey.edwards@uwtsd.ac.uk::7a967df3-e232-40a5-b10c-dee8f912d80a" providerId="AD" clId="Web-{0F8450D4-617A-3898-A6D4-BDC7E27A1013}" dt="2026-08-12T10:21:07.564" v="309"/>
        <pc:sldMkLst>
          <pc:docMk/>
          <pc:sldMk cId="4077252617" sldId="260"/>
        </pc:sldMkLst>
        <pc:spChg chg="mod ord">
          <ac:chgData name="Corey Edwards" userId="S::corey.edwards@uwtsd.ac.uk::7a967df3-e232-40a5-b10c-dee8f912d80a" providerId="AD" clId="Web-{0F8450D4-617A-3898-A6D4-BDC7E27A1013}" dt="2026-08-12T10:21:07.564" v="309"/>
          <ac:spMkLst>
            <pc:docMk/>
            <pc:sldMk cId="4077252617" sldId="260"/>
            <ac:spMk id="2" creationId="{3FE8BE46-FB5C-EF65-5D76-F6A378352CF1}"/>
          </ac:spMkLst>
        </pc:spChg>
        <pc:spChg chg="add del mod ord">
          <ac:chgData name="Corey Edwards" userId="S::corey.edwards@uwtsd.ac.uk::7a967df3-e232-40a5-b10c-dee8f912d80a" providerId="AD" clId="Web-{0F8450D4-617A-3898-A6D4-BDC7E27A1013}" dt="2026-08-12T10:21:07.564" v="309"/>
          <ac:spMkLst>
            <pc:docMk/>
            <pc:sldMk cId="4077252617" sldId="260"/>
            <ac:spMk id="3" creationId="{D466215B-E426-F47C-2A1F-6CDFAF0E88A9}"/>
          </ac:spMkLst>
        </pc:spChg>
        <pc:spChg chg="add del">
          <ac:chgData name="Corey Edwards" userId="S::corey.edwards@uwtsd.ac.uk::7a967df3-e232-40a5-b10c-dee8f912d80a" providerId="AD" clId="Web-{0F8450D4-617A-3898-A6D4-BDC7E27A1013}" dt="2026-08-12T10:21:07.533" v="308"/>
          <ac:spMkLst>
            <pc:docMk/>
            <pc:sldMk cId="4077252617" sldId="260"/>
            <ac:spMk id="9" creationId="{987A0FBA-CC04-4256-A8EB-BB3C543E989C}"/>
          </ac:spMkLst>
        </pc:spChg>
        <pc:spChg chg="add del">
          <ac:chgData name="Corey Edwards" userId="S::corey.edwards@uwtsd.ac.uk::7a967df3-e232-40a5-b10c-dee8f912d80a" providerId="AD" clId="Web-{0F8450D4-617A-3898-A6D4-BDC7E27A1013}" dt="2026-08-12T10:21:07.533" v="308"/>
          <ac:spMkLst>
            <pc:docMk/>
            <pc:sldMk cId="4077252617" sldId="260"/>
            <ac:spMk id="11" creationId="{3F3A0F6C-EB8F-4A4C-8258-23F6D815E0E0}"/>
          </ac:spMkLst>
        </pc:spChg>
        <pc:spChg chg="add del">
          <ac:chgData name="Corey Edwards" userId="S::corey.edwards@uwtsd.ac.uk::7a967df3-e232-40a5-b10c-dee8f912d80a" providerId="AD" clId="Web-{0F8450D4-617A-3898-A6D4-BDC7E27A1013}" dt="2026-08-12T10:21:07.533" v="308"/>
          <ac:spMkLst>
            <pc:docMk/>
            <pc:sldMk cId="4077252617" sldId="260"/>
            <ac:spMk id="13" creationId="{6A9C92F4-A4A4-42E0-9391-C666AAED1E6A}"/>
          </ac:spMkLst>
        </pc:spChg>
        <pc:spChg chg="add">
          <ac:chgData name="Corey Edwards" userId="S::corey.edwards@uwtsd.ac.uk::7a967df3-e232-40a5-b10c-dee8f912d80a" providerId="AD" clId="Web-{0F8450D4-617A-3898-A6D4-BDC7E27A1013}" dt="2026-08-12T10:21:07.564" v="309"/>
          <ac:spMkLst>
            <pc:docMk/>
            <pc:sldMk cId="4077252617" sldId="260"/>
            <ac:spMk id="15" creationId="{F493E929-55A8-46F3-836C-1C37C8975B9D}"/>
          </ac:spMkLst>
        </pc:spChg>
        <pc:spChg chg="add">
          <ac:chgData name="Corey Edwards" userId="S::corey.edwards@uwtsd.ac.uk::7a967df3-e232-40a5-b10c-dee8f912d80a" providerId="AD" clId="Web-{0F8450D4-617A-3898-A6D4-BDC7E27A1013}" dt="2026-08-12T10:21:07.564" v="309"/>
          <ac:spMkLst>
            <pc:docMk/>
            <pc:sldMk cId="4077252617" sldId="260"/>
            <ac:spMk id="16" creationId="{987A0FBA-CC04-4256-A8EB-BB3C543E989C}"/>
          </ac:spMkLst>
        </pc:spChg>
        <pc:spChg chg="add">
          <ac:chgData name="Corey Edwards" userId="S::corey.edwards@uwtsd.ac.uk::7a967df3-e232-40a5-b10c-dee8f912d80a" providerId="AD" clId="Web-{0F8450D4-617A-3898-A6D4-BDC7E27A1013}" dt="2026-08-12T10:21:07.564" v="309"/>
          <ac:spMkLst>
            <pc:docMk/>
            <pc:sldMk cId="4077252617" sldId="260"/>
            <ac:spMk id="17" creationId="{F95E8271-D5FF-4A58-A151-6D825CF02D64}"/>
          </ac:spMkLst>
        </pc:spChg>
        <pc:spChg chg="add">
          <ac:chgData name="Corey Edwards" userId="S::corey.edwards@uwtsd.ac.uk::7a967df3-e232-40a5-b10c-dee8f912d80a" providerId="AD" clId="Web-{0F8450D4-617A-3898-A6D4-BDC7E27A1013}" dt="2026-08-12T10:21:07.564" v="309"/>
          <ac:spMkLst>
            <pc:docMk/>
            <pc:sldMk cId="4077252617" sldId="260"/>
            <ac:spMk id="18" creationId="{E65E7DAE-0831-45F9-BBA2-9BBD2E397C0B}"/>
          </ac:spMkLst>
        </pc:spChg>
        <pc:graphicFrameChg chg="add del">
          <ac:chgData name="Corey Edwards" userId="S::corey.edwards@uwtsd.ac.uk::7a967df3-e232-40a5-b10c-dee8f912d80a" providerId="AD" clId="Web-{0F8450D4-617A-3898-A6D4-BDC7E27A1013}" dt="2026-08-12T10:21:07.533" v="308"/>
          <ac:graphicFrameMkLst>
            <pc:docMk/>
            <pc:sldMk cId="4077252617" sldId="260"/>
            <ac:graphicFrameMk id="5" creationId="{C64A66BB-03B6-7B4E-638E-738670ACD7C1}"/>
          </ac:graphicFrameMkLst>
        </pc:graphicFrameChg>
        <pc:graphicFrameChg chg="add">
          <ac:chgData name="Corey Edwards" userId="S::corey.edwards@uwtsd.ac.uk::7a967df3-e232-40a5-b10c-dee8f912d80a" providerId="AD" clId="Web-{0F8450D4-617A-3898-A6D4-BDC7E27A1013}" dt="2026-08-12T10:21:07.564" v="309"/>
          <ac:graphicFrameMkLst>
            <pc:docMk/>
            <pc:sldMk cId="4077252617" sldId="260"/>
            <ac:graphicFrameMk id="19" creationId="{BDB5772F-A1C3-C5F7-9E43-C5EC3C19751F}"/>
          </ac:graphicFrameMkLst>
        </pc:graphicFrameChg>
      </pc:sldChg>
      <pc:sldChg chg="addSp modSp new mod setBg">
        <pc:chgData name="Corey Edwards" userId="S::corey.edwards@uwtsd.ac.uk::7a967df3-e232-40a5-b10c-dee8f912d80a" providerId="AD" clId="Web-{0F8450D4-617A-3898-A6D4-BDC7E27A1013}" dt="2026-08-12T10:21:12.064" v="310"/>
        <pc:sldMkLst>
          <pc:docMk/>
          <pc:sldMk cId="4173079592" sldId="261"/>
        </pc:sldMkLst>
        <pc:spChg chg="mod ord">
          <ac:chgData name="Corey Edwards" userId="S::corey.edwards@uwtsd.ac.uk::7a967df3-e232-40a5-b10c-dee8f912d80a" providerId="AD" clId="Web-{0F8450D4-617A-3898-A6D4-BDC7E27A1013}" dt="2026-08-12T10:21:12.064" v="310"/>
          <ac:spMkLst>
            <pc:docMk/>
            <pc:sldMk cId="4173079592" sldId="261"/>
            <ac:spMk id="2" creationId="{E87E2E06-EFC7-4FDC-6A59-4BC0CCC91312}"/>
          </ac:spMkLst>
        </pc:spChg>
        <pc:spChg chg="mod">
          <ac:chgData name="Corey Edwards" userId="S::corey.edwards@uwtsd.ac.uk::7a967df3-e232-40a5-b10c-dee8f912d80a" providerId="AD" clId="Web-{0F8450D4-617A-3898-A6D4-BDC7E27A1013}" dt="2026-08-12T10:21:12.064" v="310"/>
          <ac:spMkLst>
            <pc:docMk/>
            <pc:sldMk cId="4173079592" sldId="261"/>
            <ac:spMk id="3" creationId="{D30A0EC8-50CD-32F4-93F0-CD6BBAD4FB20}"/>
          </ac:spMkLst>
        </pc:spChg>
        <pc:spChg chg="add">
          <ac:chgData name="Corey Edwards" userId="S::corey.edwards@uwtsd.ac.uk::7a967df3-e232-40a5-b10c-dee8f912d80a" providerId="AD" clId="Web-{0F8450D4-617A-3898-A6D4-BDC7E27A1013}" dt="2026-08-12T10:21:12.064" v="310"/>
          <ac:spMkLst>
            <pc:docMk/>
            <pc:sldMk cId="4173079592" sldId="261"/>
            <ac:spMk id="8" creationId="{A6EF5A53-0A64-4CA5-B9C7-1CB97CB5CF1C}"/>
          </ac:spMkLst>
        </pc:spChg>
        <pc:spChg chg="add">
          <ac:chgData name="Corey Edwards" userId="S::corey.edwards@uwtsd.ac.uk::7a967df3-e232-40a5-b10c-dee8f912d80a" providerId="AD" clId="Web-{0F8450D4-617A-3898-A6D4-BDC7E27A1013}" dt="2026-08-12T10:21:12.064" v="310"/>
          <ac:spMkLst>
            <pc:docMk/>
            <pc:sldMk cId="4173079592" sldId="261"/>
            <ac:spMk id="10" creationId="{34ABFBEA-4EB0-4D02-A2C0-1733CD3D6F12}"/>
          </ac:spMkLst>
        </pc:spChg>
        <pc:spChg chg="add">
          <ac:chgData name="Corey Edwards" userId="S::corey.edwards@uwtsd.ac.uk::7a967df3-e232-40a5-b10c-dee8f912d80a" providerId="AD" clId="Web-{0F8450D4-617A-3898-A6D4-BDC7E27A1013}" dt="2026-08-12T10:21:12.064" v="310"/>
          <ac:spMkLst>
            <pc:docMk/>
            <pc:sldMk cId="4173079592" sldId="261"/>
            <ac:spMk id="12" creationId="{19E083F6-57F4-487B-A766-EA0462B1EED8}"/>
          </ac:spMkLst>
        </pc:spChg>
        <pc:spChg chg="add">
          <ac:chgData name="Corey Edwards" userId="S::corey.edwards@uwtsd.ac.uk::7a967df3-e232-40a5-b10c-dee8f912d80a" providerId="AD" clId="Web-{0F8450D4-617A-3898-A6D4-BDC7E27A1013}" dt="2026-08-12T10:21:12.064" v="310"/>
          <ac:spMkLst>
            <pc:docMk/>
            <pc:sldMk cId="4173079592" sldId="261"/>
            <ac:spMk id="14" creationId="{7A18C9FB-EC4C-4DAE-8F7D-C6E5AF607958}"/>
          </ac:spMkLst>
        </pc:spChg>
        <pc:spChg chg="add">
          <ac:chgData name="Corey Edwards" userId="S::corey.edwards@uwtsd.ac.uk::7a967df3-e232-40a5-b10c-dee8f912d80a" providerId="AD" clId="Web-{0F8450D4-617A-3898-A6D4-BDC7E27A1013}" dt="2026-08-12T10:21:12.064" v="310"/>
          <ac:spMkLst>
            <pc:docMk/>
            <pc:sldMk cId="4173079592" sldId="261"/>
            <ac:spMk id="16" creationId="{3B2B1500-BB55-471C-8A9E-67288297ECE1}"/>
          </ac:spMkLst>
        </pc:spChg>
        <pc:spChg chg="add">
          <ac:chgData name="Corey Edwards" userId="S::corey.edwards@uwtsd.ac.uk::7a967df3-e232-40a5-b10c-dee8f912d80a" providerId="AD" clId="Web-{0F8450D4-617A-3898-A6D4-BDC7E27A1013}" dt="2026-08-12T10:21:12.064" v="310"/>
          <ac:spMkLst>
            <pc:docMk/>
            <pc:sldMk cId="4173079592" sldId="261"/>
            <ac:spMk id="18" creationId="{3045E22C-A99D-41BB-AF14-EF1B1E745A70}"/>
          </ac:spMkLst>
        </pc:spChg>
      </pc:sldChg>
      <pc:sldChg chg="addSp delSp modSp new mod setBg">
        <pc:chgData name="Corey Edwards" userId="S::corey.edwards@uwtsd.ac.uk::7a967df3-e232-40a5-b10c-dee8f912d80a" providerId="AD" clId="Web-{0F8450D4-617A-3898-A6D4-BDC7E27A1013}" dt="2026-08-12T10:21:19.096" v="311"/>
        <pc:sldMkLst>
          <pc:docMk/>
          <pc:sldMk cId="1017502604" sldId="262"/>
        </pc:sldMkLst>
        <pc:spChg chg="mod">
          <ac:chgData name="Corey Edwards" userId="S::corey.edwards@uwtsd.ac.uk::7a967df3-e232-40a5-b10c-dee8f912d80a" providerId="AD" clId="Web-{0F8450D4-617A-3898-A6D4-BDC7E27A1013}" dt="2026-08-12T10:21:19.096" v="311"/>
          <ac:spMkLst>
            <pc:docMk/>
            <pc:sldMk cId="1017502604" sldId="262"/>
            <ac:spMk id="2" creationId="{96FD9C3D-048D-8334-33B0-74B084D2CA63}"/>
          </ac:spMkLst>
        </pc:spChg>
        <pc:spChg chg="del mod">
          <ac:chgData name="Corey Edwards" userId="S::corey.edwards@uwtsd.ac.uk::7a967df3-e232-40a5-b10c-dee8f912d80a" providerId="AD" clId="Web-{0F8450D4-617A-3898-A6D4-BDC7E27A1013}" dt="2026-08-12T10:21:19.096" v="311"/>
          <ac:spMkLst>
            <pc:docMk/>
            <pc:sldMk cId="1017502604" sldId="262"/>
            <ac:spMk id="3" creationId="{5B675E0A-9039-47C9-9DAD-CAB477E2DF99}"/>
          </ac:spMkLst>
        </pc:spChg>
        <pc:spChg chg="add">
          <ac:chgData name="Corey Edwards" userId="S::corey.edwards@uwtsd.ac.uk::7a967df3-e232-40a5-b10c-dee8f912d80a" providerId="AD" clId="Web-{0F8450D4-617A-3898-A6D4-BDC7E27A1013}" dt="2026-08-12T10:21:19.096" v="311"/>
          <ac:spMkLst>
            <pc:docMk/>
            <pc:sldMk cId="1017502604" sldId="262"/>
            <ac:spMk id="9" creationId="{987A0FBA-CC04-4256-A8EB-BB3C543E989C}"/>
          </ac:spMkLst>
        </pc:spChg>
        <pc:spChg chg="add">
          <ac:chgData name="Corey Edwards" userId="S::corey.edwards@uwtsd.ac.uk::7a967df3-e232-40a5-b10c-dee8f912d80a" providerId="AD" clId="Web-{0F8450D4-617A-3898-A6D4-BDC7E27A1013}" dt="2026-08-12T10:21:19.096" v="311"/>
          <ac:spMkLst>
            <pc:docMk/>
            <pc:sldMk cId="1017502604" sldId="262"/>
            <ac:spMk id="11" creationId="{F95E8271-D5FF-4A58-A151-6D825CF02D64}"/>
          </ac:spMkLst>
        </pc:spChg>
        <pc:spChg chg="add">
          <ac:chgData name="Corey Edwards" userId="S::corey.edwards@uwtsd.ac.uk::7a967df3-e232-40a5-b10c-dee8f912d80a" providerId="AD" clId="Web-{0F8450D4-617A-3898-A6D4-BDC7E27A1013}" dt="2026-08-12T10:21:19.096" v="311"/>
          <ac:spMkLst>
            <pc:docMk/>
            <pc:sldMk cId="1017502604" sldId="262"/>
            <ac:spMk id="13" creationId="{E65E7DAE-0831-45F9-BBA2-9BBD2E397C0B}"/>
          </ac:spMkLst>
        </pc:spChg>
        <pc:spChg chg="add">
          <ac:chgData name="Corey Edwards" userId="S::corey.edwards@uwtsd.ac.uk::7a967df3-e232-40a5-b10c-dee8f912d80a" providerId="AD" clId="Web-{0F8450D4-617A-3898-A6D4-BDC7E27A1013}" dt="2026-08-12T10:21:19.096" v="311"/>
          <ac:spMkLst>
            <pc:docMk/>
            <pc:sldMk cId="1017502604" sldId="262"/>
            <ac:spMk id="15" creationId="{F493E929-55A8-46F3-836C-1C37C8975B9D}"/>
          </ac:spMkLst>
        </pc:spChg>
        <pc:graphicFrameChg chg="add">
          <ac:chgData name="Corey Edwards" userId="S::corey.edwards@uwtsd.ac.uk::7a967df3-e232-40a5-b10c-dee8f912d80a" providerId="AD" clId="Web-{0F8450D4-617A-3898-A6D4-BDC7E27A1013}" dt="2026-08-12T10:21:19.096" v="311"/>
          <ac:graphicFrameMkLst>
            <pc:docMk/>
            <pc:sldMk cId="1017502604" sldId="262"/>
            <ac:graphicFrameMk id="5" creationId="{24AF3BC6-BD4B-6D5D-6B6E-839C45847FDB}"/>
          </ac:graphicFrameMkLst>
        </pc:graphicFrameChg>
      </pc:sldChg>
      <pc:sldChg chg="addSp delSp modSp new mod setBg">
        <pc:chgData name="Corey Edwards" userId="S::corey.edwards@uwtsd.ac.uk::7a967df3-e232-40a5-b10c-dee8f912d80a" providerId="AD" clId="Web-{0F8450D4-617A-3898-A6D4-BDC7E27A1013}" dt="2026-08-12T10:21:22.455" v="312"/>
        <pc:sldMkLst>
          <pc:docMk/>
          <pc:sldMk cId="3832757190" sldId="263"/>
        </pc:sldMkLst>
        <pc:spChg chg="mod">
          <ac:chgData name="Corey Edwards" userId="S::corey.edwards@uwtsd.ac.uk::7a967df3-e232-40a5-b10c-dee8f912d80a" providerId="AD" clId="Web-{0F8450D4-617A-3898-A6D4-BDC7E27A1013}" dt="2026-08-12T10:21:22.455" v="312"/>
          <ac:spMkLst>
            <pc:docMk/>
            <pc:sldMk cId="3832757190" sldId="263"/>
            <ac:spMk id="2" creationId="{A6A9CC37-A3D8-FD3F-236E-5D8ED3DEB3BC}"/>
          </ac:spMkLst>
        </pc:spChg>
        <pc:spChg chg="del mod">
          <ac:chgData name="Corey Edwards" userId="S::corey.edwards@uwtsd.ac.uk::7a967df3-e232-40a5-b10c-dee8f912d80a" providerId="AD" clId="Web-{0F8450D4-617A-3898-A6D4-BDC7E27A1013}" dt="2026-08-12T10:21:22.455" v="312"/>
          <ac:spMkLst>
            <pc:docMk/>
            <pc:sldMk cId="3832757190" sldId="263"/>
            <ac:spMk id="3" creationId="{B2B57488-F58F-2E3B-A24A-E1759C9505BA}"/>
          </ac:spMkLst>
        </pc:spChg>
        <pc:spChg chg="add">
          <ac:chgData name="Corey Edwards" userId="S::corey.edwards@uwtsd.ac.uk::7a967df3-e232-40a5-b10c-dee8f912d80a" providerId="AD" clId="Web-{0F8450D4-617A-3898-A6D4-BDC7E27A1013}" dt="2026-08-12T10:21:22.455" v="312"/>
          <ac:spMkLst>
            <pc:docMk/>
            <pc:sldMk cId="3832757190" sldId="263"/>
            <ac:spMk id="9" creationId="{987A0FBA-CC04-4256-A8EB-BB3C543E989C}"/>
          </ac:spMkLst>
        </pc:spChg>
        <pc:spChg chg="add">
          <ac:chgData name="Corey Edwards" userId="S::corey.edwards@uwtsd.ac.uk::7a967df3-e232-40a5-b10c-dee8f912d80a" providerId="AD" clId="Web-{0F8450D4-617A-3898-A6D4-BDC7E27A1013}" dt="2026-08-12T10:21:22.455" v="312"/>
          <ac:spMkLst>
            <pc:docMk/>
            <pc:sldMk cId="3832757190" sldId="263"/>
            <ac:spMk id="11" creationId="{6A13B60C-56B1-46B4-98A6-1482A52E76C2}"/>
          </ac:spMkLst>
        </pc:spChg>
        <pc:spChg chg="add">
          <ac:chgData name="Corey Edwards" userId="S::corey.edwards@uwtsd.ac.uk::7a967df3-e232-40a5-b10c-dee8f912d80a" providerId="AD" clId="Web-{0F8450D4-617A-3898-A6D4-BDC7E27A1013}" dt="2026-08-12T10:21:22.455" v="312"/>
          <ac:spMkLst>
            <pc:docMk/>
            <pc:sldMk cId="3832757190" sldId="263"/>
            <ac:spMk id="13" creationId="{F024A8E9-062E-406A-BE10-CED2800110DB}"/>
          </ac:spMkLst>
        </pc:spChg>
        <pc:graphicFrameChg chg="add">
          <ac:chgData name="Corey Edwards" userId="S::corey.edwards@uwtsd.ac.uk::7a967df3-e232-40a5-b10c-dee8f912d80a" providerId="AD" clId="Web-{0F8450D4-617A-3898-A6D4-BDC7E27A1013}" dt="2026-08-12T10:21:22.455" v="312"/>
          <ac:graphicFrameMkLst>
            <pc:docMk/>
            <pc:sldMk cId="3832757190" sldId="263"/>
            <ac:graphicFrameMk id="5" creationId="{14D6AD6E-E5AE-E679-8076-2641F60FB301}"/>
          </ac:graphicFrameMkLst>
        </pc:graphicFrameChg>
      </pc:sldChg>
      <pc:sldChg chg="addSp modSp new mod setBg">
        <pc:chgData name="Corey Edwards" userId="S::corey.edwards@uwtsd.ac.uk::7a967df3-e232-40a5-b10c-dee8f912d80a" providerId="AD" clId="Web-{0F8450D4-617A-3898-A6D4-BDC7E27A1013}" dt="2026-08-12T10:21:25.987" v="313"/>
        <pc:sldMkLst>
          <pc:docMk/>
          <pc:sldMk cId="646035593" sldId="264"/>
        </pc:sldMkLst>
        <pc:spChg chg="mod">
          <ac:chgData name="Corey Edwards" userId="S::corey.edwards@uwtsd.ac.uk::7a967df3-e232-40a5-b10c-dee8f912d80a" providerId="AD" clId="Web-{0F8450D4-617A-3898-A6D4-BDC7E27A1013}" dt="2026-08-12T10:21:25.987" v="313"/>
          <ac:spMkLst>
            <pc:docMk/>
            <pc:sldMk cId="646035593" sldId="264"/>
            <ac:spMk id="2" creationId="{A6D1512B-6CA9-26A7-2DCE-9E09C0B3F65E}"/>
          </ac:spMkLst>
        </pc:spChg>
        <pc:spChg chg="mod">
          <ac:chgData name="Corey Edwards" userId="S::corey.edwards@uwtsd.ac.uk::7a967df3-e232-40a5-b10c-dee8f912d80a" providerId="AD" clId="Web-{0F8450D4-617A-3898-A6D4-BDC7E27A1013}" dt="2026-08-12T10:21:25.987" v="313"/>
          <ac:spMkLst>
            <pc:docMk/>
            <pc:sldMk cId="646035593" sldId="264"/>
            <ac:spMk id="3" creationId="{56A32572-12A5-D645-A50A-24F41A1C1C8B}"/>
          </ac:spMkLst>
        </pc:spChg>
        <pc:spChg chg="add">
          <ac:chgData name="Corey Edwards" userId="S::corey.edwards@uwtsd.ac.uk::7a967df3-e232-40a5-b10c-dee8f912d80a" providerId="AD" clId="Web-{0F8450D4-617A-3898-A6D4-BDC7E27A1013}" dt="2026-08-12T10:21:25.987" v="313"/>
          <ac:spMkLst>
            <pc:docMk/>
            <pc:sldMk cId="646035593" sldId="264"/>
            <ac:spMk id="8" creationId="{A6EF5A53-0A64-4CA5-B9C7-1CB97CB5CF1C}"/>
          </ac:spMkLst>
        </pc:spChg>
        <pc:spChg chg="add">
          <ac:chgData name="Corey Edwards" userId="S::corey.edwards@uwtsd.ac.uk::7a967df3-e232-40a5-b10c-dee8f912d80a" providerId="AD" clId="Web-{0F8450D4-617A-3898-A6D4-BDC7E27A1013}" dt="2026-08-12T10:21:25.987" v="313"/>
          <ac:spMkLst>
            <pc:docMk/>
            <pc:sldMk cId="646035593" sldId="264"/>
            <ac:spMk id="10" creationId="{34ABFBEA-4EB0-4D02-A2C0-1733CD3D6F12}"/>
          </ac:spMkLst>
        </pc:spChg>
        <pc:spChg chg="add">
          <ac:chgData name="Corey Edwards" userId="S::corey.edwards@uwtsd.ac.uk::7a967df3-e232-40a5-b10c-dee8f912d80a" providerId="AD" clId="Web-{0F8450D4-617A-3898-A6D4-BDC7E27A1013}" dt="2026-08-12T10:21:25.987" v="313"/>
          <ac:spMkLst>
            <pc:docMk/>
            <pc:sldMk cId="646035593" sldId="264"/>
            <ac:spMk id="12" creationId="{19E083F6-57F4-487B-A766-EA0462B1EED8}"/>
          </ac:spMkLst>
        </pc:spChg>
        <pc:spChg chg="add">
          <ac:chgData name="Corey Edwards" userId="S::corey.edwards@uwtsd.ac.uk::7a967df3-e232-40a5-b10c-dee8f912d80a" providerId="AD" clId="Web-{0F8450D4-617A-3898-A6D4-BDC7E27A1013}" dt="2026-08-12T10:21:25.987" v="313"/>
          <ac:spMkLst>
            <pc:docMk/>
            <pc:sldMk cId="646035593" sldId="264"/>
            <ac:spMk id="14" creationId="{7A18C9FB-EC4C-4DAE-8F7D-C6E5AF607958}"/>
          </ac:spMkLst>
        </pc:spChg>
        <pc:spChg chg="add">
          <ac:chgData name="Corey Edwards" userId="S::corey.edwards@uwtsd.ac.uk::7a967df3-e232-40a5-b10c-dee8f912d80a" providerId="AD" clId="Web-{0F8450D4-617A-3898-A6D4-BDC7E27A1013}" dt="2026-08-12T10:21:25.987" v="313"/>
          <ac:spMkLst>
            <pc:docMk/>
            <pc:sldMk cId="646035593" sldId="264"/>
            <ac:spMk id="16" creationId="{00572931-961B-4A48-8B38-E9A9DB6E8111}"/>
          </ac:spMkLst>
        </pc:spChg>
        <pc:spChg chg="add">
          <ac:chgData name="Corey Edwards" userId="S::corey.edwards@uwtsd.ac.uk::7a967df3-e232-40a5-b10c-dee8f912d80a" providerId="AD" clId="Web-{0F8450D4-617A-3898-A6D4-BDC7E27A1013}" dt="2026-08-12T10:21:25.987" v="313"/>
          <ac:spMkLst>
            <pc:docMk/>
            <pc:sldMk cId="646035593" sldId="264"/>
            <ac:spMk id="18" creationId="{0F29AAD2-96E3-4A6F-9A5E-B6B9E7E11EC4}"/>
          </ac:spMkLst>
        </pc:spChg>
        <pc:spChg chg="add">
          <ac:chgData name="Corey Edwards" userId="S::corey.edwards@uwtsd.ac.uk::7a967df3-e232-40a5-b10c-dee8f912d80a" providerId="AD" clId="Web-{0F8450D4-617A-3898-A6D4-BDC7E27A1013}" dt="2026-08-12T10:21:25.987" v="313"/>
          <ac:spMkLst>
            <pc:docMk/>
            <pc:sldMk cId="646035593" sldId="264"/>
            <ac:spMk id="20" creationId="{4EC84841-2631-44D2-A01B-6AF0CF7F7393}"/>
          </ac:spMkLst>
        </pc:spChg>
      </pc:sldChg>
      <pc:sldChg chg="addSp modSp new mod setBg">
        <pc:chgData name="Corey Edwards" userId="S::corey.edwards@uwtsd.ac.uk::7a967df3-e232-40a5-b10c-dee8f912d80a" providerId="AD" clId="Web-{0F8450D4-617A-3898-A6D4-BDC7E27A1013}" dt="2026-08-12T10:14:31.783" v="183"/>
        <pc:sldMkLst>
          <pc:docMk/>
          <pc:sldMk cId="752198566" sldId="265"/>
        </pc:sldMkLst>
        <pc:spChg chg="mod ord">
          <ac:chgData name="Corey Edwards" userId="S::corey.edwards@uwtsd.ac.uk::7a967df3-e232-40a5-b10c-dee8f912d80a" providerId="AD" clId="Web-{0F8450D4-617A-3898-A6D4-BDC7E27A1013}" dt="2026-08-12T10:14:31.783" v="183"/>
          <ac:spMkLst>
            <pc:docMk/>
            <pc:sldMk cId="752198566" sldId="265"/>
            <ac:spMk id="2" creationId="{2B6AD228-E3C5-11DF-D837-8C2912A38E1D}"/>
          </ac:spMkLst>
        </pc:spChg>
        <pc:spChg chg="mod">
          <ac:chgData name="Corey Edwards" userId="S::corey.edwards@uwtsd.ac.uk::7a967df3-e232-40a5-b10c-dee8f912d80a" providerId="AD" clId="Web-{0F8450D4-617A-3898-A6D4-BDC7E27A1013}" dt="2026-08-12T10:14:31.783" v="183"/>
          <ac:spMkLst>
            <pc:docMk/>
            <pc:sldMk cId="752198566" sldId="265"/>
            <ac:spMk id="3" creationId="{2849571B-0C47-5114-4C3E-598965546F2E}"/>
          </ac:spMkLst>
        </pc:spChg>
        <pc:spChg chg="add">
          <ac:chgData name="Corey Edwards" userId="S::corey.edwards@uwtsd.ac.uk::7a967df3-e232-40a5-b10c-dee8f912d80a" providerId="AD" clId="Web-{0F8450D4-617A-3898-A6D4-BDC7E27A1013}" dt="2026-08-12T10:14:31.783" v="183"/>
          <ac:spMkLst>
            <pc:docMk/>
            <pc:sldMk cId="752198566" sldId="265"/>
            <ac:spMk id="10" creationId="{987A0FBA-CC04-4256-A8EB-BB3C543E989C}"/>
          </ac:spMkLst>
        </pc:spChg>
        <pc:spChg chg="add">
          <ac:chgData name="Corey Edwards" userId="S::corey.edwards@uwtsd.ac.uk::7a967df3-e232-40a5-b10c-dee8f912d80a" providerId="AD" clId="Web-{0F8450D4-617A-3898-A6D4-BDC7E27A1013}" dt="2026-08-12T10:14:31.783" v="183"/>
          <ac:spMkLst>
            <pc:docMk/>
            <pc:sldMk cId="752198566" sldId="265"/>
            <ac:spMk id="12" creationId="{3D065C6D-EB42-400B-99C4-D0ACE936F6C3}"/>
          </ac:spMkLst>
        </pc:spChg>
        <pc:spChg chg="add">
          <ac:chgData name="Corey Edwards" userId="S::corey.edwards@uwtsd.ac.uk::7a967df3-e232-40a5-b10c-dee8f912d80a" providerId="AD" clId="Web-{0F8450D4-617A-3898-A6D4-BDC7E27A1013}" dt="2026-08-12T10:14:31.783" v="183"/>
          <ac:spMkLst>
            <pc:docMk/>
            <pc:sldMk cId="752198566" sldId="265"/>
            <ac:spMk id="14" creationId="{3362A0EA-3E81-4464-94B8-70BE5870EDC0}"/>
          </ac:spMkLst>
        </pc:spChg>
        <pc:picChg chg="add">
          <ac:chgData name="Corey Edwards" userId="S::corey.edwards@uwtsd.ac.uk::7a967df3-e232-40a5-b10c-dee8f912d80a" providerId="AD" clId="Web-{0F8450D4-617A-3898-A6D4-BDC7E27A1013}" dt="2026-08-12T10:14:31.783" v="183"/>
          <ac:picMkLst>
            <pc:docMk/>
            <pc:sldMk cId="752198566" sldId="265"/>
            <ac:picMk id="7" creationId="{54A66511-B122-7608-AE1F-F8BBBE6BBA81}"/>
          </ac:picMkLst>
        </pc:picChg>
      </pc:sldChg>
      <pc:sldChg chg="modSp new">
        <pc:chgData name="Corey Edwards" userId="S::corey.edwards@uwtsd.ac.uk::7a967df3-e232-40a5-b10c-dee8f912d80a" providerId="AD" clId="Web-{0F8450D4-617A-3898-A6D4-BDC7E27A1013}" dt="2026-08-12T10:14:02.344" v="166" actId="20577"/>
        <pc:sldMkLst>
          <pc:docMk/>
          <pc:sldMk cId="2670450036" sldId="266"/>
        </pc:sldMkLst>
        <pc:spChg chg="mod">
          <ac:chgData name="Corey Edwards" userId="S::corey.edwards@uwtsd.ac.uk::7a967df3-e232-40a5-b10c-dee8f912d80a" providerId="AD" clId="Web-{0F8450D4-617A-3898-A6D4-BDC7E27A1013}" dt="2026-08-12T10:13:21.436" v="128" actId="20577"/>
          <ac:spMkLst>
            <pc:docMk/>
            <pc:sldMk cId="2670450036" sldId="266"/>
            <ac:spMk id="2" creationId="{BD5BC3AC-1F76-E74D-40F1-587D0677D906}"/>
          </ac:spMkLst>
        </pc:spChg>
        <pc:spChg chg="mod">
          <ac:chgData name="Corey Edwards" userId="S::corey.edwards@uwtsd.ac.uk::7a967df3-e232-40a5-b10c-dee8f912d80a" providerId="AD" clId="Web-{0F8450D4-617A-3898-A6D4-BDC7E27A1013}" dt="2026-08-12T10:14:02.344" v="166" actId="20577"/>
          <ac:spMkLst>
            <pc:docMk/>
            <pc:sldMk cId="2670450036" sldId="266"/>
            <ac:spMk id="3" creationId="{F7070A4F-29C4-6C23-6ECB-AB0372E732F1}"/>
          </ac:spMkLst>
        </pc:spChg>
      </pc:sldChg>
      <pc:sldChg chg="addSp modSp new mod setBg">
        <pc:chgData name="Corey Edwards" userId="S::corey.edwards@uwtsd.ac.uk::7a967df3-e232-40a5-b10c-dee8f912d80a" providerId="AD" clId="Web-{0F8450D4-617A-3898-A6D4-BDC7E27A1013}" dt="2026-08-12T10:21:31.346" v="314"/>
        <pc:sldMkLst>
          <pc:docMk/>
          <pc:sldMk cId="3384087078" sldId="267"/>
        </pc:sldMkLst>
        <pc:spChg chg="mod ord">
          <ac:chgData name="Corey Edwards" userId="S::corey.edwards@uwtsd.ac.uk::7a967df3-e232-40a5-b10c-dee8f912d80a" providerId="AD" clId="Web-{0F8450D4-617A-3898-A6D4-BDC7E27A1013}" dt="2026-08-12T10:21:31.346" v="314"/>
          <ac:spMkLst>
            <pc:docMk/>
            <pc:sldMk cId="3384087078" sldId="267"/>
            <ac:spMk id="2" creationId="{9DA67FF3-177F-FCE0-E2A2-D930D7BFB677}"/>
          </ac:spMkLst>
        </pc:spChg>
        <pc:spChg chg="mod">
          <ac:chgData name="Corey Edwards" userId="S::corey.edwards@uwtsd.ac.uk::7a967df3-e232-40a5-b10c-dee8f912d80a" providerId="AD" clId="Web-{0F8450D4-617A-3898-A6D4-BDC7E27A1013}" dt="2026-08-12T10:21:31.346" v="314"/>
          <ac:spMkLst>
            <pc:docMk/>
            <pc:sldMk cId="3384087078" sldId="267"/>
            <ac:spMk id="3" creationId="{5FD71FA4-9EB0-49A7-B426-AD782E6E3597}"/>
          </ac:spMkLst>
        </pc:spChg>
        <pc:spChg chg="add">
          <ac:chgData name="Corey Edwards" userId="S::corey.edwards@uwtsd.ac.uk::7a967df3-e232-40a5-b10c-dee8f912d80a" providerId="AD" clId="Web-{0F8450D4-617A-3898-A6D4-BDC7E27A1013}" dt="2026-08-12T10:21:31.346" v="314"/>
          <ac:spMkLst>
            <pc:docMk/>
            <pc:sldMk cId="3384087078" sldId="267"/>
            <ac:spMk id="9" creationId="{987A0FBA-CC04-4256-A8EB-BB3C543E989C}"/>
          </ac:spMkLst>
        </pc:spChg>
        <pc:spChg chg="add">
          <ac:chgData name="Corey Edwards" userId="S::corey.edwards@uwtsd.ac.uk::7a967df3-e232-40a5-b10c-dee8f912d80a" providerId="AD" clId="Web-{0F8450D4-617A-3898-A6D4-BDC7E27A1013}" dt="2026-08-12T10:21:31.346" v="314"/>
          <ac:spMkLst>
            <pc:docMk/>
            <pc:sldMk cId="3384087078" sldId="267"/>
            <ac:spMk id="11" creationId="{E633B38B-B87A-4288-A20F-0223A6C27A5A}"/>
          </ac:spMkLst>
        </pc:spChg>
        <pc:picChg chg="add">
          <ac:chgData name="Corey Edwards" userId="S::corey.edwards@uwtsd.ac.uk::7a967df3-e232-40a5-b10c-dee8f912d80a" providerId="AD" clId="Web-{0F8450D4-617A-3898-A6D4-BDC7E27A1013}" dt="2026-08-12T10:21:31.346" v="314"/>
          <ac:picMkLst>
            <pc:docMk/>
            <pc:sldMk cId="3384087078" sldId="267"/>
            <ac:picMk id="5" creationId="{B39A9A32-5142-47F5-4E0F-6F49928CB2FF}"/>
          </ac:picMkLst>
        </pc:picChg>
      </pc:sldChg>
      <pc:sldChg chg="addSp delSp modSp new mod setBg">
        <pc:chgData name="Corey Edwards" userId="S::corey.edwards@uwtsd.ac.uk::7a967df3-e232-40a5-b10c-dee8f912d80a" providerId="AD" clId="Web-{0F8450D4-617A-3898-A6D4-BDC7E27A1013}" dt="2026-08-12T10:21:35.253" v="315"/>
        <pc:sldMkLst>
          <pc:docMk/>
          <pc:sldMk cId="1295461333" sldId="268"/>
        </pc:sldMkLst>
        <pc:spChg chg="mod">
          <ac:chgData name="Corey Edwards" userId="S::corey.edwards@uwtsd.ac.uk::7a967df3-e232-40a5-b10c-dee8f912d80a" providerId="AD" clId="Web-{0F8450D4-617A-3898-A6D4-BDC7E27A1013}" dt="2026-08-12T10:21:35.253" v="315"/>
          <ac:spMkLst>
            <pc:docMk/>
            <pc:sldMk cId="1295461333" sldId="268"/>
            <ac:spMk id="2" creationId="{A7163336-CFB0-D411-5AF9-D554FAC7D09F}"/>
          </ac:spMkLst>
        </pc:spChg>
        <pc:spChg chg="del mod">
          <ac:chgData name="Corey Edwards" userId="S::corey.edwards@uwtsd.ac.uk::7a967df3-e232-40a5-b10c-dee8f912d80a" providerId="AD" clId="Web-{0F8450D4-617A-3898-A6D4-BDC7E27A1013}" dt="2026-08-12T10:21:35.253" v="315"/>
          <ac:spMkLst>
            <pc:docMk/>
            <pc:sldMk cId="1295461333" sldId="268"/>
            <ac:spMk id="3" creationId="{D655EFC6-C522-ADCE-DBD2-50322533FAE3}"/>
          </ac:spMkLst>
        </pc:spChg>
        <pc:spChg chg="add">
          <ac:chgData name="Corey Edwards" userId="S::corey.edwards@uwtsd.ac.uk::7a967df3-e232-40a5-b10c-dee8f912d80a" providerId="AD" clId="Web-{0F8450D4-617A-3898-A6D4-BDC7E27A1013}" dt="2026-08-12T10:21:35.253" v="315"/>
          <ac:spMkLst>
            <pc:docMk/>
            <pc:sldMk cId="1295461333" sldId="268"/>
            <ac:spMk id="9" creationId="{987A0FBA-CC04-4256-A8EB-BB3C543E989C}"/>
          </ac:spMkLst>
        </pc:spChg>
        <pc:spChg chg="add">
          <ac:chgData name="Corey Edwards" userId="S::corey.edwards@uwtsd.ac.uk::7a967df3-e232-40a5-b10c-dee8f912d80a" providerId="AD" clId="Web-{0F8450D4-617A-3898-A6D4-BDC7E27A1013}" dt="2026-08-12T10:21:35.253" v="315"/>
          <ac:spMkLst>
            <pc:docMk/>
            <pc:sldMk cId="1295461333" sldId="268"/>
            <ac:spMk id="11" creationId="{3F3A0F6C-EB8F-4A4C-8258-23F6D815E0E0}"/>
          </ac:spMkLst>
        </pc:spChg>
        <pc:spChg chg="add">
          <ac:chgData name="Corey Edwards" userId="S::corey.edwards@uwtsd.ac.uk::7a967df3-e232-40a5-b10c-dee8f912d80a" providerId="AD" clId="Web-{0F8450D4-617A-3898-A6D4-BDC7E27A1013}" dt="2026-08-12T10:21:35.253" v="315"/>
          <ac:spMkLst>
            <pc:docMk/>
            <pc:sldMk cId="1295461333" sldId="268"/>
            <ac:spMk id="13" creationId="{6A9C92F4-A4A4-42E0-9391-C666AAED1E6A}"/>
          </ac:spMkLst>
        </pc:spChg>
        <pc:graphicFrameChg chg="add">
          <ac:chgData name="Corey Edwards" userId="S::corey.edwards@uwtsd.ac.uk::7a967df3-e232-40a5-b10c-dee8f912d80a" providerId="AD" clId="Web-{0F8450D4-617A-3898-A6D4-BDC7E27A1013}" dt="2026-08-12T10:21:35.253" v="315"/>
          <ac:graphicFrameMkLst>
            <pc:docMk/>
            <pc:sldMk cId="1295461333" sldId="268"/>
            <ac:graphicFrameMk id="5" creationId="{13123DBD-ABF0-73F3-B5F2-672E1BF94B73}"/>
          </ac:graphicFrameMkLst>
        </pc:graphicFrameChg>
      </pc:sldChg>
      <pc:sldChg chg="addSp delSp modSp new">
        <pc:chgData name="Corey Edwards" userId="S::corey.edwards@uwtsd.ac.uk::7a967df3-e232-40a5-b10c-dee8f912d80a" providerId="AD" clId="Web-{0F8450D4-617A-3898-A6D4-BDC7E27A1013}" dt="2026-08-12T10:16:08.036" v="239"/>
        <pc:sldMkLst>
          <pc:docMk/>
          <pc:sldMk cId="3142642917" sldId="269"/>
        </pc:sldMkLst>
        <pc:spChg chg="mod">
          <ac:chgData name="Corey Edwards" userId="S::corey.edwards@uwtsd.ac.uk::7a967df3-e232-40a5-b10c-dee8f912d80a" providerId="AD" clId="Web-{0F8450D4-617A-3898-A6D4-BDC7E27A1013}" dt="2026-08-12T10:15:57.880" v="237" actId="20577"/>
          <ac:spMkLst>
            <pc:docMk/>
            <pc:sldMk cId="3142642917" sldId="269"/>
            <ac:spMk id="2" creationId="{781D08CC-8072-FA75-B969-682DB5204A9F}"/>
          </ac:spMkLst>
        </pc:spChg>
        <pc:spChg chg="del">
          <ac:chgData name="Corey Edwards" userId="S::corey.edwards@uwtsd.ac.uk::7a967df3-e232-40a5-b10c-dee8f912d80a" providerId="AD" clId="Web-{0F8450D4-617A-3898-A6D4-BDC7E27A1013}" dt="2026-08-12T10:15:59.333" v="238"/>
          <ac:spMkLst>
            <pc:docMk/>
            <pc:sldMk cId="3142642917" sldId="269"/>
            <ac:spMk id="3" creationId="{4B09D48E-AB1E-40B5-40FD-09B90F0A6E95}"/>
          </ac:spMkLst>
        </pc:spChg>
        <pc:graphicFrameChg chg="add mod ord modGraphic">
          <ac:chgData name="Corey Edwards" userId="S::corey.edwards@uwtsd.ac.uk::7a967df3-e232-40a5-b10c-dee8f912d80a" providerId="AD" clId="Web-{0F8450D4-617A-3898-A6D4-BDC7E27A1013}" dt="2026-08-12T10:16:08.036" v="239"/>
          <ac:graphicFrameMkLst>
            <pc:docMk/>
            <pc:sldMk cId="3142642917" sldId="269"/>
            <ac:graphicFrameMk id="5" creationId="{8A37C3AF-FCA0-B60C-AB9A-5C4EE9EFBF6E}"/>
          </ac:graphicFrameMkLst>
        </pc:graphicFrameChg>
      </pc:sldChg>
      <pc:sldChg chg="addSp delSp modSp new mod setBg">
        <pc:chgData name="Corey Edwards" userId="S::corey.edwards@uwtsd.ac.uk::7a967df3-e232-40a5-b10c-dee8f912d80a" providerId="AD" clId="Web-{0F8450D4-617A-3898-A6D4-BDC7E27A1013}" dt="2026-08-12T10:21:40.503" v="316"/>
        <pc:sldMkLst>
          <pc:docMk/>
          <pc:sldMk cId="1289408310" sldId="270"/>
        </pc:sldMkLst>
        <pc:spChg chg="mod">
          <ac:chgData name="Corey Edwards" userId="S::corey.edwards@uwtsd.ac.uk::7a967df3-e232-40a5-b10c-dee8f912d80a" providerId="AD" clId="Web-{0F8450D4-617A-3898-A6D4-BDC7E27A1013}" dt="2026-08-12T10:21:40.503" v="316"/>
          <ac:spMkLst>
            <pc:docMk/>
            <pc:sldMk cId="1289408310" sldId="270"/>
            <ac:spMk id="2" creationId="{BA75C634-6416-8EF2-E25F-CD9151264A07}"/>
          </ac:spMkLst>
        </pc:spChg>
        <pc:spChg chg="del mod">
          <ac:chgData name="Corey Edwards" userId="S::corey.edwards@uwtsd.ac.uk::7a967df3-e232-40a5-b10c-dee8f912d80a" providerId="AD" clId="Web-{0F8450D4-617A-3898-A6D4-BDC7E27A1013}" dt="2026-08-12T10:21:40.503" v="316"/>
          <ac:spMkLst>
            <pc:docMk/>
            <pc:sldMk cId="1289408310" sldId="270"/>
            <ac:spMk id="3" creationId="{DEE7A74C-4E8B-3FD5-B4EA-3B638A479960}"/>
          </ac:spMkLst>
        </pc:spChg>
        <pc:spChg chg="add">
          <ac:chgData name="Corey Edwards" userId="S::corey.edwards@uwtsd.ac.uk::7a967df3-e232-40a5-b10c-dee8f912d80a" providerId="AD" clId="Web-{0F8450D4-617A-3898-A6D4-BDC7E27A1013}" dt="2026-08-12T10:21:40.503" v="316"/>
          <ac:spMkLst>
            <pc:docMk/>
            <pc:sldMk cId="1289408310" sldId="270"/>
            <ac:spMk id="9" creationId="{987A0FBA-CC04-4256-A8EB-BB3C543E989C}"/>
          </ac:spMkLst>
        </pc:spChg>
        <pc:spChg chg="add">
          <ac:chgData name="Corey Edwards" userId="S::corey.edwards@uwtsd.ac.uk::7a967df3-e232-40a5-b10c-dee8f912d80a" providerId="AD" clId="Web-{0F8450D4-617A-3898-A6D4-BDC7E27A1013}" dt="2026-08-12T10:21:40.503" v="316"/>
          <ac:spMkLst>
            <pc:docMk/>
            <pc:sldMk cId="1289408310" sldId="270"/>
            <ac:spMk id="11" creationId="{6A13B60C-56B1-46B4-98A6-1482A52E76C2}"/>
          </ac:spMkLst>
        </pc:spChg>
        <pc:spChg chg="add">
          <ac:chgData name="Corey Edwards" userId="S::corey.edwards@uwtsd.ac.uk::7a967df3-e232-40a5-b10c-dee8f912d80a" providerId="AD" clId="Web-{0F8450D4-617A-3898-A6D4-BDC7E27A1013}" dt="2026-08-12T10:21:40.503" v="316"/>
          <ac:spMkLst>
            <pc:docMk/>
            <pc:sldMk cId="1289408310" sldId="270"/>
            <ac:spMk id="13" creationId="{F024A8E9-062E-406A-BE10-CED2800110DB}"/>
          </ac:spMkLst>
        </pc:spChg>
        <pc:graphicFrameChg chg="add">
          <ac:chgData name="Corey Edwards" userId="S::corey.edwards@uwtsd.ac.uk::7a967df3-e232-40a5-b10c-dee8f912d80a" providerId="AD" clId="Web-{0F8450D4-617A-3898-A6D4-BDC7E27A1013}" dt="2026-08-12T10:21:40.503" v="316"/>
          <ac:graphicFrameMkLst>
            <pc:docMk/>
            <pc:sldMk cId="1289408310" sldId="270"/>
            <ac:graphicFrameMk id="5" creationId="{FC952821-DECE-2BEB-F828-D38CDD6FE1EA}"/>
          </ac:graphicFrameMkLst>
        </pc:graphicFrameChg>
      </pc:sldChg>
      <pc:sldChg chg="addSp modSp new mod setBg">
        <pc:chgData name="Corey Edwards" userId="S::corey.edwards@uwtsd.ac.uk::7a967df3-e232-40a5-b10c-dee8f912d80a" providerId="AD" clId="Web-{0F8450D4-617A-3898-A6D4-BDC7E27A1013}" dt="2026-08-12T10:21:43.753" v="317"/>
        <pc:sldMkLst>
          <pc:docMk/>
          <pc:sldMk cId="1118534772" sldId="271"/>
        </pc:sldMkLst>
        <pc:spChg chg="mod">
          <ac:chgData name="Corey Edwards" userId="S::corey.edwards@uwtsd.ac.uk::7a967df3-e232-40a5-b10c-dee8f912d80a" providerId="AD" clId="Web-{0F8450D4-617A-3898-A6D4-BDC7E27A1013}" dt="2026-08-12T10:21:43.753" v="317"/>
          <ac:spMkLst>
            <pc:docMk/>
            <pc:sldMk cId="1118534772" sldId="271"/>
            <ac:spMk id="2" creationId="{8DA455CE-F274-5F55-859D-A13739C695E3}"/>
          </ac:spMkLst>
        </pc:spChg>
        <pc:spChg chg="mod">
          <ac:chgData name="Corey Edwards" userId="S::corey.edwards@uwtsd.ac.uk::7a967df3-e232-40a5-b10c-dee8f912d80a" providerId="AD" clId="Web-{0F8450D4-617A-3898-A6D4-BDC7E27A1013}" dt="2026-08-12T10:21:43.753" v="317"/>
          <ac:spMkLst>
            <pc:docMk/>
            <pc:sldMk cId="1118534772" sldId="271"/>
            <ac:spMk id="3" creationId="{24CEE8FC-5C7C-AC43-293F-B53EA2B0B8F3}"/>
          </ac:spMkLst>
        </pc:spChg>
        <pc:spChg chg="add">
          <ac:chgData name="Corey Edwards" userId="S::corey.edwards@uwtsd.ac.uk::7a967df3-e232-40a5-b10c-dee8f912d80a" providerId="AD" clId="Web-{0F8450D4-617A-3898-A6D4-BDC7E27A1013}" dt="2026-08-12T10:21:43.753" v="317"/>
          <ac:spMkLst>
            <pc:docMk/>
            <pc:sldMk cId="1118534772" sldId="271"/>
            <ac:spMk id="9" creationId="{A6EF5A53-0A64-4CA5-B9C7-1CB97CB5CF1C}"/>
          </ac:spMkLst>
        </pc:spChg>
        <pc:spChg chg="add">
          <ac:chgData name="Corey Edwards" userId="S::corey.edwards@uwtsd.ac.uk::7a967df3-e232-40a5-b10c-dee8f912d80a" providerId="AD" clId="Web-{0F8450D4-617A-3898-A6D4-BDC7E27A1013}" dt="2026-08-12T10:21:43.753" v="317"/>
          <ac:spMkLst>
            <pc:docMk/>
            <pc:sldMk cId="1118534772" sldId="271"/>
            <ac:spMk id="11" creationId="{34ABFBEA-4EB0-4D02-A2C0-1733CD3D6F12}"/>
          </ac:spMkLst>
        </pc:spChg>
        <pc:spChg chg="add">
          <ac:chgData name="Corey Edwards" userId="S::corey.edwards@uwtsd.ac.uk::7a967df3-e232-40a5-b10c-dee8f912d80a" providerId="AD" clId="Web-{0F8450D4-617A-3898-A6D4-BDC7E27A1013}" dt="2026-08-12T10:21:43.753" v="317"/>
          <ac:spMkLst>
            <pc:docMk/>
            <pc:sldMk cId="1118534772" sldId="271"/>
            <ac:spMk id="13" creationId="{19E083F6-57F4-487B-A766-EA0462B1EED8}"/>
          </ac:spMkLst>
        </pc:spChg>
        <pc:spChg chg="add">
          <ac:chgData name="Corey Edwards" userId="S::corey.edwards@uwtsd.ac.uk::7a967df3-e232-40a5-b10c-dee8f912d80a" providerId="AD" clId="Web-{0F8450D4-617A-3898-A6D4-BDC7E27A1013}" dt="2026-08-12T10:21:43.753" v="317"/>
          <ac:spMkLst>
            <pc:docMk/>
            <pc:sldMk cId="1118534772" sldId="271"/>
            <ac:spMk id="15" creationId="{7A18C9FB-EC4C-4DAE-8F7D-C6E5AF607958}"/>
          </ac:spMkLst>
        </pc:spChg>
        <pc:spChg chg="add">
          <ac:chgData name="Corey Edwards" userId="S::corey.edwards@uwtsd.ac.uk::7a967df3-e232-40a5-b10c-dee8f912d80a" providerId="AD" clId="Web-{0F8450D4-617A-3898-A6D4-BDC7E27A1013}" dt="2026-08-12T10:21:43.753" v="317"/>
          <ac:spMkLst>
            <pc:docMk/>
            <pc:sldMk cId="1118534772" sldId="271"/>
            <ac:spMk id="17" creationId="{5E698B96-C345-4CAB-9657-02BD17A19499}"/>
          </ac:spMkLst>
        </pc:spChg>
        <pc:picChg chg="add">
          <ac:chgData name="Corey Edwards" userId="S::corey.edwards@uwtsd.ac.uk::7a967df3-e232-40a5-b10c-dee8f912d80a" providerId="AD" clId="Web-{0F8450D4-617A-3898-A6D4-BDC7E27A1013}" dt="2026-08-12T10:21:43.753" v="317"/>
          <ac:picMkLst>
            <pc:docMk/>
            <pc:sldMk cId="1118534772" sldId="271"/>
            <ac:picMk id="5" creationId="{3053E11C-4C3A-9A67-92E1-DC3DE583B093}"/>
          </ac:picMkLst>
        </pc:picChg>
      </pc:sldChg>
      <pc:sldChg chg="addSp modSp new mod setBg">
        <pc:chgData name="Corey Edwards" userId="S::corey.edwards@uwtsd.ac.uk::7a967df3-e232-40a5-b10c-dee8f912d80a" providerId="AD" clId="Web-{0F8450D4-617A-3898-A6D4-BDC7E27A1013}" dt="2026-08-12T10:21:47.190" v="318"/>
        <pc:sldMkLst>
          <pc:docMk/>
          <pc:sldMk cId="3626588294" sldId="272"/>
        </pc:sldMkLst>
        <pc:spChg chg="mod">
          <ac:chgData name="Corey Edwards" userId="S::corey.edwards@uwtsd.ac.uk::7a967df3-e232-40a5-b10c-dee8f912d80a" providerId="AD" clId="Web-{0F8450D4-617A-3898-A6D4-BDC7E27A1013}" dt="2026-08-12T10:21:47.190" v="318"/>
          <ac:spMkLst>
            <pc:docMk/>
            <pc:sldMk cId="3626588294" sldId="272"/>
            <ac:spMk id="2" creationId="{D256DA55-74DC-87D0-A801-F7CB83E08AFB}"/>
          </ac:spMkLst>
        </pc:spChg>
        <pc:spChg chg="mod">
          <ac:chgData name="Corey Edwards" userId="S::corey.edwards@uwtsd.ac.uk::7a967df3-e232-40a5-b10c-dee8f912d80a" providerId="AD" clId="Web-{0F8450D4-617A-3898-A6D4-BDC7E27A1013}" dt="2026-08-12T10:21:47.190" v="318"/>
          <ac:spMkLst>
            <pc:docMk/>
            <pc:sldMk cId="3626588294" sldId="272"/>
            <ac:spMk id="3" creationId="{28A5E628-2971-C026-5000-BCC4BDD51CA4}"/>
          </ac:spMkLst>
        </pc:spChg>
        <pc:spChg chg="add">
          <ac:chgData name="Corey Edwards" userId="S::corey.edwards@uwtsd.ac.uk::7a967df3-e232-40a5-b10c-dee8f912d80a" providerId="AD" clId="Web-{0F8450D4-617A-3898-A6D4-BDC7E27A1013}" dt="2026-08-12T10:21:47.190" v="318"/>
          <ac:spMkLst>
            <pc:docMk/>
            <pc:sldMk cId="3626588294" sldId="272"/>
            <ac:spMk id="9" creationId="{A6EF5A53-0A64-4CA5-B9C7-1CB97CB5CF1C}"/>
          </ac:spMkLst>
        </pc:spChg>
        <pc:spChg chg="add">
          <ac:chgData name="Corey Edwards" userId="S::corey.edwards@uwtsd.ac.uk::7a967df3-e232-40a5-b10c-dee8f912d80a" providerId="AD" clId="Web-{0F8450D4-617A-3898-A6D4-BDC7E27A1013}" dt="2026-08-12T10:21:47.190" v="318"/>
          <ac:spMkLst>
            <pc:docMk/>
            <pc:sldMk cId="3626588294" sldId="272"/>
            <ac:spMk id="11" creationId="{34ABFBEA-4EB0-4D02-A2C0-1733CD3D6F12}"/>
          </ac:spMkLst>
        </pc:spChg>
        <pc:spChg chg="add">
          <ac:chgData name="Corey Edwards" userId="S::corey.edwards@uwtsd.ac.uk::7a967df3-e232-40a5-b10c-dee8f912d80a" providerId="AD" clId="Web-{0F8450D4-617A-3898-A6D4-BDC7E27A1013}" dt="2026-08-12T10:21:47.190" v="318"/>
          <ac:spMkLst>
            <pc:docMk/>
            <pc:sldMk cId="3626588294" sldId="272"/>
            <ac:spMk id="13" creationId="{19E083F6-57F4-487B-A766-EA0462B1EED8}"/>
          </ac:spMkLst>
        </pc:spChg>
        <pc:spChg chg="add">
          <ac:chgData name="Corey Edwards" userId="S::corey.edwards@uwtsd.ac.uk::7a967df3-e232-40a5-b10c-dee8f912d80a" providerId="AD" clId="Web-{0F8450D4-617A-3898-A6D4-BDC7E27A1013}" dt="2026-08-12T10:21:47.190" v="318"/>
          <ac:spMkLst>
            <pc:docMk/>
            <pc:sldMk cId="3626588294" sldId="272"/>
            <ac:spMk id="15" creationId="{7A18C9FB-EC4C-4DAE-8F7D-C6E5AF607958}"/>
          </ac:spMkLst>
        </pc:spChg>
        <pc:spChg chg="add">
          <ac:chgData name="Corey Edwards" userId="S::corey.edwards@uwtsd.ac.uk::7a967df3-e232-40a5-b10c-dee8f912d80a" providerId="AD" clId="Web-{0F8450D4-617A-3898-A6D4-BDC7E27A1013}" dt="2026-08-12T10:21:47.190" v="318"/>
          <ac:spMkLst>
            <pc:docMk/>
            <pc:sldMk cId="3626588294" sldId="272"/>
            <ac:spMk id="17" creationId="{5E698B96-C345-4CAB-9657-02BD17A19499}"/>
          </ac:spMkLst>
        </pc:spChg>
        <pc:picChg chg="add">
          <ac:chgData name="Corey Edwards" userId="S::corey.edwards@uwtsd.ac.uk::7a967df3-e232-40a5-b10c-dee8f912d80a" providerId="AD" clId="Web-{0F8450D4-617A-3898-A6D4-BDC7E27A1013}" dt="2026-08-12T10:21:47.190" v="318"/>
          <ac:picMkLst>
            <pc:docMk/>
            <pc:sldMk cId="3626588294" sldId="272"/>
            <ac:picMk id="5" creationId="{DB179B59-D5D1-5FAF-A262-15AFD40EDCEB}"/>
          </ac:picMkLst>
        </pc:picChg>
      </pc:sldChg>
      <pc:sldChg chg="modSp new ord addAnim delAnim">
        <pc:chgData name="Corey Edwards" userId="S::corey.edwards@uwtsd.ac.uk::7a967df3-e232-40a5-b10c-dee8f912d80a" providerId="AD" clId="Web-{0F8450D4-617A-3898-A6D4-BDC7E27A1013}" dt="2026-08-12T10:20:15.874" v="302"/>
        <pc:sldMkLst>
          <pc:docMk/>
          <pc:sldMk cId="1050304096" sldId="273"/>
        </pc:sldMkLst>
        <pc:spChg chg="mod">
          <ac:chgData name="Corey Edwards" userId="S::corey.edwards@uwtsd.ac.uk::7a967df3-e232-40a5-b10c-dee8f912d80a" providerId="AD" clId="Web-{0F8450D4-617A-3898-A6D4-BDC7E27A1013}" dt="2026-08-12T10:19:50.155" v="268" actId="20577"/>
          <ac:spMkLst>
            <pc:docMk/>
            <pc:sldMk cId="1050304096" sldId="273"/>
            <ac:spMk id="2" creationId="{836F027D-5D4A-7CA8-A884-80C3220ECC21}"/>
          </ac:spMkLst>
        </pc:spChg>
        <pc:spChg chg="mod">
          <ac:chgData name="Corey Edwards" userId="S::corey.edwards@uwtsd.ac.uk::7a967df3-e232-40a5-b10c-dee8f912d80a" providerId="AD" clId="Web-{0F8450D4-617A-3898-A6D4-BDC7E27A1013}" dt="2026-08-12T10:20:12.812" v="300" actId="20577"/>
          <ac:spMkLst>
            <pc:docMk/>
            <pc:sldMk cId="1050304096" sldId="273"/>
            <ac:spMk id="3" creationId="{DA4D591F-876A-3B6C-C0FE-06ABA9311ABD}"/>
          </ac:spMkLst>
        </pc:spChg>
      </pc:sldChg>
      <pc:sldChg chg="modSp add">
        <pc:chgData name="Corey Edwards" userId="S::corey.edwards@uwtsd.ac.uk::7a967df3-e232-40a5-b10c-dee8f912d80a" providerId="AD" clId="Web-{0F8450D4-617A-3898-A6D4-BDC7E27A1013}" dt="2026-08-12T10:18:41.105" v="263" actId="20577"/>
        <pc:sldMkLst>
          <pc:docMk/>
          <pc:sldMk cId="18295267" sldId="274"/>
        </pc:sldMkLst>
        <pc:spChg chg="mod">
          <ac:chgData name="Corey Edwards" userId="S::corey.edwards@uwtsd.ac.uk::7a967df3-e232-40a5-b10c-dee8f912d80a" providerId="AD" clId="Web-{0F8450D4-617A-3898-A6D4-BDC7E27A1013}" dt="2026-08-12T10:18:41.105" v="263" actId="20577"/>
          <ac:spMkLst>
            <pc:docMk/>
            <pc:sldMk cId="18295267" sldId="274"/>
            <ac:spMk id="3" creationId="{C06842FE-D3E6-AAD8-3D00-8EE66C161E18}"/>
          </ac:spMkLst>
        </pc:spChg>
      </pc:sldChg>
      <pc:sldChg chg="modSp new">
        <pc:chgData name="Corey Edwards" userId="S::corey.edwards@uwtsd.ac.uk::7a967df3-e232-40a5-b10c-dee8f912d80a" providerId="AD" clId="Web-{0F8450D4-617A-3898-A6D4-BDC7E27A1013}" dt="2026-08-12T12:24:58.074" v="333" actId="20577"/>
        <pc:sldMkLst>
          <pc:docMk/>
          <pc:sldMk cId="2830698171" sldId="275"/>
        </pc:sldMkLst>
        <pc:spChg chg="mod">
          <ac:chgData name="Corey Edwards" userId="S::corey.edwards@uwtsd.ac.uk::7a967df3-e232-40a5-b10c-dee8f912d80a" providerId="AD" clId="Web-{0F8450D4-617A-3898-A6D4-BDC7E27A1013}" dt="2026-08-12T12:24:49.090" v="320" actId="20577"/>
          <ac:spMkLst>
            <pc:docMk/>
            <pc:sldMk cId="2830698171" sldId="275"/>
            <ac:spMk id="2" creationId="{673C1D0B-9294-A82A-7FA3-3A5D367C6A48}"/>
          </ac:spMkLst>
        </pc:spChg>
        <pc:spChg chg="mod">
          <ac:chgData name="Corey Edwards" userId="S::corey.edwards@uwtsd.ac.uk::7a967df3-e232-40a5-b10c-dee8f912d80a" providerId="AD" clId="Web-{0F8450D4-617A-3898-A6D4-BDC7E27A1013}" dt="2026-08-12T12:24:58.074" v="333" actId="20577"/>
          <ac:spMkLst>
            <pc:docMk/>
            <pc:sldMk cId="2830698171" sldId="275"/>
            <ac:spMk id="3" creationId="{C533EE2D-0DE0-53E3-8380-6BF7C5CAC046}"/>
          </ac:spMkLst>
        </pc:spChg>
      </pc:sldChg>
      <pc:sldChg chg="add del">
        <pc:chgData name="Corey Edwards" userId="S::corey.edwards@uwtsd.ac.uk::7a967df3-e232-40a5-b10c-dee8f912d80a" providerId="AD" clId="Web-{0F8450D4-617A-3898-A6D4-BDC7E27A1013}" dt="2026-08-12T10:19:46.358" v="265"/>
        <pc:sldMkLst>
          <pc:docMk/>
          <pc:sldMk cId="3821768536" sldId="275"/>
        </pc:sldMkLst>
      </pc:sldChg>
      <pc:sldChg chg="modSp new">
        <pc:chgData name="Corey Edwards" userId="S::corey.edwards@uwtsd.ac.uk::7a967df3-e232-40a5-b10c-dee8f912d80a" providerId="AD" clId="Web-{0F8450D4-617A-3898-A6D4-BDC7E27A1013}" dt="2026-08-12T12:26:48.860" v="369" actId="20577"/>
        <pc:sldMkLst>
          <pc:docMk/>
          <pc:sldMk cId="1925767235" sldId="276"/>
        </pc:sldMkLst>
        <pc:spChg chg="mod">
          <ac:chgData name="Corey Edwards" userId="S::corey.edwards@uwtsd.ac.uk::7a967df3-e232-40a5-b10c-dee8f912d80a" providerId="AD" clId="Web-{0F8450D4-617A-3898-A6D4-BDC7E27A1013}" dt="2026-08-12T12:26:37.391" v="360" actId="20577"/>
          <ac:spMkLst>
            <pc:docMk/>
            <pc:sldMk cId="1925767235" sldId="276"/>
            <ac:spMk id="2" creationId="{E682F397-448E-865C-4E0A-458C1E1BC898}"/>
          </ac:spMkLst>
        </pc:spChg>
        <pc:spChg chg="mod">
          <ac:chgData name="Corey Edwards" userId="S::corey.edwards@uwtsd.ac.uk::7a967df3-e232-40a5-b10c-dee8f912d80a" providerId="AD" clId="Web-{0F8450D4-617A-3898-A6D4-BDC7E27A1013}" dt="2026-08-12T12:26:48.860" v="369" actId="20577"/>
          <ac:spMkLst>
            <pc:docMk/>
            <pc:sldMk cId="1925767235" sldId="276"/>
            <ac:spMk id="3" creationId="{E1DA6111-278C-AA83-8112-48DB617AFE1D}"/>
          </ac:spMkLst>
        </pc:spChg>
      </pc:sldChg>
      <pc:sldChg chg="modSp new">
        <pc:chgData name="Corey Edwards" userId="S::corey.edwards@uwtsd.ac.uk::7a967df3-e232-40a5-b10c-dee8f912d80a" providerId="AD" clId="Web-{0F8450D4-617A-3898-A6D4-BDC7E27A1013}" dt="2026-08-12T12:27:16.876" v="378" actId="20577"/>
        <pc:sldMkLst>
          <pc:docMk/>
          <pc:sldMk cId="2136955459" sldId="277"/>
        </pc:sldMkLst>
        <pc:spChg chg="mod">
          <ac:chgData name="Corey Edwards" userId="S::corey.edwards@uwtsd.ac.uk::7a967df3-e232-40a5-b10c-dee8f912d80a" providerId="AD" clId="Web-{0F8450D4-617A-3898-A6D4-BDC7E27A1013}" dt="2026-08-12T12:26:57.079" v="372" actId="20577"/>
          <ac:spMkLst>
            <pc:docMk/>
            <pc:sldMk cId="2136955459" sldId="277"/>
            <ac:spMk id="2" creationId="{B4C6CDCD-55AB-D4B9-46EF-3324407B3757}"/>
          </ac:spMkLst>
        </pc:spChg>
        <pc:spChg chg="mod">
          <ac:chgData name="Corey Edwards" userId="S::corey.edwards@uwtsd.ac.uk::7a967df3-e232-40a5-b10c-dee8f912d80a" providerId="AD" clId="Web-{0F8450D4-617A-3898-A6D4-BDC7E27A1013}" dt="2026-08-12T12:27:16.876" v="378" actId="20577"/>
          <ac:spMkLst>
            <pc:docMk/>
            <pc:sldMk cId="2136955459" sldId="277"/>
            <ac:spMk id="3" creationId="{DCDE3920-7547-D5B8-2063-0422A6494574}"/>
          </ac:spMkLst>
        </pc:spChg>
      </pc:sldChg>
      <pc:sldChg chg="modSp new">
        <pc:chgData name="Corey Edwards" userId="S::corey.edwards@uwtsd.ac.uk::7a967df3-e232-40a5-b10c-dee8f912d80a" providerId="AD" clId="Web-{0F8450D4-617A-3898-A6D4-BDC7E27A1013}" dt="2026-08-12T12:27:44.596" v="398" actId="20577"/>
        <pc:sldMkLst>
          <pc:docMk/>
          <pc:sldMk cId="3044673801" sldId="278"/>
        </pc:sldMkLst>
        <pc:spChg chg="mod">
          <ac:chgData name="Corey Edwards" userId="S::corey.edwards@uwtsd.ac.uk::7a967df3-e232-40a5-b10c-dee8f912d80a" providerId="AD" clId="Web-{0F8450D4-617A-3898-A6D4-BDC7E27A1013}" dt="2026-08-12T12:27:38.205" v="385" actId="20577"/>
          <ac:spMkLst>
            <pc:docMk/>
            <pc:sldMk cId="3044673801" sldId="278"/>
            <ac:spMk id="2" creationId="{6E44976A-C906-6FDB-60B9-4636AB43A3AE}"/>
          </ac:spMkLst>
        </pc:spChg>
        <pc:spChg chg="mod">
          <ac:chgData name="Corey Edwards" userId="S::corey.edwards@uwtsd.ac.uk::7a967df3-e232-40a5-b10c-dee8f912d80a" providerId="AD" clId="Web-{0F8450D4-617A-3898-A6D4-BDC7E27A1013}" dt="2026-08-12T12:27:44.596" v="398" actId="20577"/>
          <ac:spMkLst>
            <pc:docMk/>
            <pc:sldMk cId="3044673801" sldId="278"/>
            <ac:spMk id="3" creationId="{F5B5DF08-4364-EA9B-9DBB-26F6A4D5643B}"/>
          </ac:spMkLst>
        </pc:spChg>
      </pc:sldChg>
      <pc:sldChg chg="modSp new">
        <pc:chgData name="Corey Edwards" userId="S::corey.edwards@uwtsd.ac.uk::7a967df3-e232-40a5-b10c-dee8f912d80a" providerId="AD" clId="Web-{0F8450D4-617A-3898-A6D4-BDC7E27A1013}" dt="2026-08-12T12:28:09.081" v="410" actId="20577"/>
        <pc:sldMkLst>
          <pc:docMk/>
          <pc:sldMk cId="2509654414" sldId="279"/>
        </pc:sldMkLst>
        <pc:spChg chg="mod">
          <ac:chgData name="Corey Edwards" userId="S::corey.edwards@uwtsd.ac.uk::7a967df3-e232-40a5-b10c-dee8f912d80a" providerId="AD" clId="Web-{0F8450D4-617A-3898-A6D4-BDC7E27A1013}" dt="2026-08-12T12:27:57.159" v="400" actId="20577"/>
          <ac:spMkLst>
            <pc:docMk/>
            <pc:sldMk cId="2509654414" sldId="279"/>
            <ac:spMk id="2" creationId="{AB3E0DF1-7F8D-A626-D183-1D7827E7AF2B}"/>
          </ac:spMkLst>
        </pc:spChg>
        <pc:spChg chg="mod">
          <ac:chgData name="Corey Edwards" userId="S::corey.edwards@uwtsd.ac.uk::7a967df3-e232-40a5-b10c-dee8f912d80a" providerId="AD" clId="Web-{0F8450D4-617A-3898-A6D4-BDC7E27A1013}" dt="2026-08-12T12:28:09.081" v="410" actId="20577"/>
          <ac:spMkLst>
            <pc:docMk/>
            <pc:sldMk cId="2509654414" sldId="279"/>
            <ac:spMk id="3" creationId="{548B8FF7-44B7-1E8D-04EF-88204A40CFB3}"/>
          </ac:spMkLst>
        </pc:spChg>
      </pc:sldChg>
      <pc:sldChg chg="modSp new">
        <pc:chgData name="Corey Edwards" userId="S::corey.edwards@uwtsd.ac.uk::7a967df3-e232-40a5-b10c-dee8f912d80a" providerId="AD" clId="Web-{0F8450D4-617A-3898-A6D4-BDC7E27A1013}" dt="2026-08-12T12:28:33.832" v="464" actId="20577"/>
        <pc:sldMkLst>
          <pc:docMk/>
          <pc:sldMk cId="3369131897" sldId="280"/>
        </pc:sldMkLst>
        <pc:spChg chg="mod">
          <ac:chgData name="Corey Edwards" userId="S::corey.edwards@uwtsd.ac.uk::7a967df3-e232-40a5-b10c-dee8f912d80a" providerId="AD" clId="Web-{0F8450D4-617A-3898-A6D4-BDC7E27A1013}" dt="2026-08-12T12:28:14.738" v="412" actId="20577"/>
          <ac:spMkLst>
            <pc:docMk/>
            <pc:sldMk cId="3369131897" sldId="280"/>
            <ac:spMk id="2" creationId="{C736F402-838E-F560-CDFB-2AA9A4E05B92}"/>
          </ac:spMkLst>
        </pc:spChg>
        <pc:spChg chg="mod">
          <ac:chgData name="Corey Edwards" userId="S::corey.edwards@uwtsd.ac.uk::7a967df3-e232-40a5-b10c-dee8f912d80a" providerId="AD" clId="Web-{0F8450D4-617A-3898-A6D4-BDC7E27A1013}" dt="2026-08-12T12:28:33.832" v="464" actId="20577"/>
          <ac:spMkLst>
            <pc:docMk/>
            <pc:sldMk cId="3369131897" sldId="280"/>
            <ac:spMk id="3" creationId="{9C3904BC-8BFC-88AD-27B4-DF5E4F62FF22}"/>
          </ac:spMkLst>
        </pc:spChg>
      </pc:sldChg>
      <pc:sldChg chg="modSp new">
        <pc:chgData name="Corey Edwards" userId="S::corey.edwards@uwtsd.ac.uk::7a967df3-e232-40a5-b10c-dee8f912d80a" providerId="AD" clId="Web-{0F8450D4-617A-3898-A6D4-BDC7E27A1013}" dt="2026-08-12T12:30:28.118" v="472" actId="20577"/>
        <pc:sldMkLst>
          <pc:docMk/>
          <pc:sldMk cId="3058645237" sldId="281"/>
        </pc:sldMkLst>
        <pc:spChg chg="mod">
          <ac:chgData name="Corey Edwards" userId="S::corey.edwards@uwtsd.ac.uk::7a967df3-e232-40a5-b10c-dee8f912d80a" providerId="AD" clId="Web-{0F8450D4-617A-3898-A6D4-BDC7E27A1013}" dt="2026-08-12T12:30:28.118" v="472" actId="20577"/>
          <ac:spMkLst>
            <pc:docMk/>
            <pc:sldMk cId="3058645237" sldId="281"/>
            <ac:spMk id="2" creationId="{A72FDF41-EC40-D77E-EDC7-B715A8197962}"/>
          </ac:spMkLst>
        </pc:spChg>
        <pc:spChg chg="mod">
          <ac:chgData name="Corey Edwards" userId="S::corey.edwards@uwtsd.ac.uk::7a967df3-e232-40a5-b10c-dee8f912d80a" providerId="AD" clId="Web-{0F8450D4-617A-3898-A6D4-BDC7E27A1013}" dt="2026-08-12T12:30:24.680" v="466" actId="20577"/>
          <ac:spMkLst>
            <pc:docMk/>
            <pc:sldMk cId="3058645237" sldId="281"/>
            <ac:spMk id="3" creationId="{D0BE551F-855A-D80A-9052-C07BA093900C}"/>
          </ac:spMkLst>
        </pc:spChg>
      </pc:sldChg>
      <pc:sldChg chg="modSp new">
        <pc:chgData name="Corey Edwards" userId="S::corey.edwards@uwtsd.ac.uk::7a967df3-e232-40a5-b10c-dee8f912d80a" providerId="AD" clId="Web-{0F8450D4-617A-3898-A6D4-BDC7E27A1013}" dt="2026-08-12T12:31:31.761" v="511" actId="20577"/>
        <pc:sldMkLst>
          <pc:docMk/>
          <pc:sldMk cId="4131475209" sldId="282"/>
        </pc:sldMkLst>
        <pc:spChg chg="mod">
          <ac:chgData name="Corey Edwards" userId="S::corey.edwards@uwtsd.ac.uk::7a967df3-e232-40a5-b10c-dee8f912d80a" providerId="AD" clId="Web-{0F8450D4-617A-3898-A6D4-BDC7E27A1013}" dt="2026-08-12T12:30:45.931" v="474" actId="20577"/>
          <ac:spMkLst>
            <pc:docMk/>
            <pc:sldMk cId="4131475209" sldId="282"/>
            <ac:spMk id="2" creationId="{34B92FF1-C4EF-E49C-A03B-A4916E8FCF88}"/>
          </ac:spMkLst>
        </pc:spChg>
        <pc:spChg chg="mod">
          <ac:chgData name="Corey Edwards" userId="S::corey.edwards@uwtsd.ac.uk::7a967df3-e232-40a5-b10c-dee8f912d80a" providerId="AD" clId="Web-{0F8450D4-617A-3898-A6D4-BDC7E27A1013}" dt="2026-08-12T12:31:31.761" v="511" actId="20577"/>
          <ac:spMkLst>
            <pc:docMk/>
            <pc:sldMk cId="4131475209" sldId="282"/>
            <ac:spMk id="3" creationId="{A42BB36E-7ADA-14A1-25EA-18D63DA223C1}"/>
          </ac:spMkLst>
        </pc:spChg>
      </pc:sldChg>
      <pc:sldChg chg="modSp new">
        <pc:chgData name="Corey Edwards" userId="S::corey.edwards@uwtsd.ac.uk::7a967df3-e232-40a5-b10c-dee8f912d80a" providerId="AD" clId="Web-{0F8450D4-617A-3898-A6D4-BDC7E27A1013}" dt="2026-08-12T12:31:22.354" v="505" actId="20577"/>
        <pc:sldMkLst>
          <pc:docMk/>
          <pc:sldMk cId="1327597069" sldId="283"/>
        </pc:sldMkLst>
        <pc:spChg chg="mod">
          <ac:chgData name="Corey Edwards" userId="S::corey.edwards@uwtsd.ac.uk::7a967df3-e232-40a5-b10c-dee8f912d80a" providerId="AD" clId="Web-{0F8450D4-617A-3898-A6D4-BDC7E27A1013}" dt="2026-08-12T12:31:14.260" v="503" actId="20577"/>
          <ac:spMkLst>
            <pc:docMk/>
            <pc:sldMk cId="1327597069" sldId="283"/>
            <ac:spMk id="2" creationId="{DD0BAE49-1E49-F055-5D5F-F5A0712BFBED}"/>
          </ac:spMkLst>
        </pc:spChg>
        <pc:spChg chg="mod">
          <ac:chgData name="Corey Edwards" userId="S::corey.edwards@uwtsd.ac.uk::7a967df3-e232-40a5-b10c-dee8f912d80a" providerId="AD" clId="Web-{0F8450D4-617A-3898-A6D4-BDC7E27A1013}" dt="2026-08-12T12:31:22.354" v="505" actId="20577"/>
          <ac:spMkLst>
            <pc:docMk/>
            <pc:sldMk cId="1327597069" sldId="283"/>
            <ac:spMk id="3" creationId="{9A7E1CC5-7894-9A4B-0307-A47DD6125269}"/>
          </ac:spMkLst>
        </pc:spChg>
      </pc:sldChg>
      <pc:sldMasterChg chg="add del addSldLayout delSldLayout">
        <pc:chgData name="Corey Edwards" userId="S::corey.edwards@uwtsd.ac.uk::7a967df3-e232-40a5-b10c-dee8f912d80a" providerId="AD" clId="Web-{0F8450D4-617A-3898-A6D4-BDC7E27A1013}" dt="2026-08-12T10:06:21.248" v="26"/>
        <pc:sldMasterMkLst>
          <pc:docMk/>
          <pc:sldMasterMk cId="2460954070" sldId="2147483660"/>
        </pc:sldMasterMkLst>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0F8450D4-617A-3898-A6D4-BDC7E27A1013}" dt="2026-08-12T10:06:21.248" v="26"/>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0F8450D4-617A-3898-A6D4-BDC7E27A1013}" dt="2026-08-12T10:06:10.091" v="23"/>
        <pc:sldMasterMkLst>
          <pc:docMk/>
          <pc:sldMasterMk cId="3434198398" sldId="2147483672"/>
        </pc:sldMasterMkLst>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2632571733" sldId="2147483673"/>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671189339" sldId="2147483674"/>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741636630" sldId="2147483675"/>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2846148092" sldId="2147483676"/>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1908725367" sldId="2147483677"/>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4278116374" sldId="2147483678"/>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2181659582" sldId="2147483679"/>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1413515281" sldId="2147483680"/>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3729731848" sldId="2147483681"/>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919018220" sldId="2147483682"/>
          </pc:sldLayoutMkLst>
        </pc:sldLayoutChg>
        <pc:sldLayoutChg chg="add del">
          <pc:chgData name="Corey Edwards" userId="S::corey.edwards@uwtsd.ac.uk::7a967df3-e232-40a5-b10c-dee8f912d80a" providerId="AD" clId="Web-{0F8450D4-617A-3898-A6D4-BDC7E27A1013}" dt="2026-08-12T10:06:10.091" v="23"/>
          <pc:sldLayoutMkLst>
            <pc:docMk/>
            <pc:sldMasterMk cId="3434198398" sldId="2147483672"/>
            <pc:sldLayoutMk cId="3190371848" sldId="2147483683"/>
          </pc:sldLayoutMkLst>
        </pc:sldLayoutChg>
      </pc:sldMasterChg>
      <pc:sldMasterChg chg="add del addSldLayout delSldLayout">
        <pc:chgData name="Corey Edwards" userId="S::corey.edwards@uwtsd.ac.uk::7a967df3-e232-40a5-b10c-dee8f912d80a" providerId="AD" clId="Web-{0F8450D4-617A-3898-A6D4-BDC7E27A1013}" dt="2026-08-12T10:05:49.715" v="15"/>
        <pc:sldMasterMkLst>
          <pc:docMk/>
          <pc:sldMasterMk cId="1050734971" sldId="2147483708"/>
        </pc:sldMasterMkLst>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3906967711" sldId="2147483697"/>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1184486602" sldId="2147483698"/>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1644924924" sldId="2147483699"/>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1165736438" sldId="2147483700"/>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728320238" sldId="2147483701"/>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4196344807" sldId="2147483702"/>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2859305920" sldId="2147483703"/>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22539320" sldId="2147483704"/>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1279718377" sldId="2147483705"/>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2145030565" sldId="2147483706"/>
          </pc:sldLayoutMkLst>
        </pc:sldLayoutChg>
        <pc:sldLayoutChg chg="add del">
          <pc:chgData name="Corey Edwards" userId="S::corey.edwards@uwtsd.ac.uk::7a967df3-e232-40a5-b10c-dee8f912d80a" providerId="AD" clId="Web-{0F8450D4-617A-3898-A6D4-BDC7E27A1013}" dt="2026-08-12T10:05:49.715" v="15"/>
          <pc:sldLayoutMkLst>
            <pc:docMk/>
            <pc:sldMasterMk cId="1050734971" sldId="2147483708"/>
            <pc:sldLayoutMk cId="580851009" sldId="2147483707"/>
          </pc:sldLayoutMkLst>
        </pc:sldLayoutChg>
      </pc:sldMasterChg>
      <pc:sldMasterChg chg="add addSldLayout">
        <pc:chgData name="Corey Edwards" userId="S::corey.edwards@uwtsd.ac.uk::7a967df3-e232-40a5-b10c-dee8f912d80a" providerId="AD" clId="Web-{0F8450D4-617A-3898-A6D4-BDC7E27A1013}" dt="2026-08-12T10:06:21.248" v="26"/>
        <pc:sldMasterMkLst>
          <pc:docMk/>
          <pc:sldMasterMk cId="3868087541" sldId="2147483734"/>
        </pc:sldMasterMkLst>
        <pc:sldLayoutChg chg="add">
          <pc:chgData name="Corey Edwards" userId="S::corey.edwards@uwtsd.ac.uk::7a967df3-e232-40a5-b10c-dee8f912d80a" providerId="AD" clId="Web-{0F8450D4-617A-3898-A6D4-BDC7E27A1013}" dt="2026-08-12T10:06:21.248" v="26"/>
          <pc:sldLayoutMkLst>
            <pc:docMk/>
            <pc:sldMasterMk cId="3868087541" sldId="2147483734"/>
            <pc:sldLayoutMk cId="1382628060" sldId="2147483723"/>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1014673127" sldId="2147483724"/>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3319591081" sldId="2147483725"/>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2958789722" sldId="2147483726"/>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2216730512" sldId="2147483727"/>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1587304357" sldId="2147483728"/>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1380691056" sldId="2147483729"/>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4124249584" sldId="2147483730"/>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1232793899" sldId="2147483731"/>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2233929212" sldId="2147483732"/>
          </pc:sldLayoutMkLst>
        </pc:sldLayoutChg>
        <pc:sldLayoutChg chg="add">
          <pc:chgData name="Corey Edwards" userId="S::corey.edwards@uwtsd.ac.uk::7a967df3-e232-40a5-b10c-dee8f912d80a" providerId="AD" clId="Web-{0F8450D4-617A-3898-A6D4-BDC7E27A1013}" dt="2026-08-12T10:06:21.248" v="26"/>
          <pc:sldLayoutMkLst>
            <pc:docMk/>
            <pc:sldMasterMk cId="3868087541" sldId="2147483734"/>
            <pc:sldLayoutMk cId="1916191995" sldId="2147483733"/>
          </pc:sldLayoutMkLst>
        </pc:sldLayoutChg>
      </pc:sldMasterChg>
      <pc:sldMasterChg chg="add del addSldLayout delSldLayout">
        <pc:chgData name="Corey Edwards" userId="S::corey.edwards@uwtsd.ac.uk::7a967df3-e232-40a5-b10c-dee8f912d80a" providerId="AD" clId="Web-{0F8450D4-617A-3898-A6D4-BDC7E27A1013}" dt="2026-08-12T10:06:15.685" v="25"/>
        <pc:sldMasterMkLst>
          <pc:docMk/>
          <pc:sldMasterMk cId="3938927512" sldId="2147483734"/>
        </pc:sldMasterMkLst>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1367068174" sldId="2147483723"/>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1718331127" sldId="2147483724"/>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3641674242" sldId="2147483725"/>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3921029741" sldId="2147483726"/>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767612567" sldId="2147483727"/>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2360297284" sldId="2147483728"/>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2522817775" sldId="2147483729"/>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2578176270" sldId="2147483730"/>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1335839733" sldId="2147483731"/>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3011428079" sldId="2147483732"/>
          </pc:sldLayoutMkLst>
        </pc:sldLayoutChg>
        <pc:sldLayoutChg chg="add del">
          <pc:chgData name="Corey Edwards" userId="S::corey.edwards@uwtsd.ac.uk::7a967df3-e232-40a5-b10c-dee8f912d80a" providerId="AD" clId="Web-{0F8450D4-617A-3898-A6D4-BDC7E27A1013}" dt="2026-08-12T10:06:15.685" v="25"/>
          <pc:sldLayoutMkLst>
            <pc:docMk/>
            <pc:sldMasterMk cId="3938927512" sldId="2147483734"/>
            <pc:sldLayoutMk cId="3436726385" sldId="2147483733"/>
          </pc:sldLayoutMkLst>
        </pc:sldLayoutChg>
      </pc:sldMasterChg>
      <pc:sldMasterChg chg="add del addSldLayout delSldLayout">
        <pc:chgData name="Corey Edwards" userId="S::corey.edwards@uwtsd.ac.uk::7a967df3-e232-40a5-b10c-dee8f912d80a" providerId="AD" clId="Web-{0F8450D4-617A-3898-A6D4-BDC7E27A1013}" dt="2026-08-12T10:06:08.435" v="22"/>
        <pc:sldMasterMkLst>
          <pc:docMk/>
          <pc:sldMasterMk cId="1394360397" sldId="2147483785"/>
        </pc:sldMasterMkLst>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2806894215" sldId="2147483774"/>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335780208" sldId="2147483775"/>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381589805" sldId="2147483776"/>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1023225701" sldId="2147483777"/>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1696660552" sldId="2147483778"/>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3551531566" sldId="2147483779"/>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53686004" sldId="2147483780"/>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2601220442" sldId="2147483781"/>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428004732" sldId="2147483782"/>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1690721880" sldId="2147483783"/>
          </pc:sldLayoutMkLst>
        </pc:sldLayoutChg>
        <pc:sldLayoutChg chg="add del">
          <pc:chgData name="Corey Edwards" userId="S::corey.edwards@uwtsd.ac.uk::7a967df3-e232-40a5-b10c-dee8f912d80a" providerId="AD" clId="Web-{0F8450D4-617A-3898-A6D4-BDC7E27A1013}" dt="2026-08-12T10:06:08.435" v="22"/>
          <pc:sldLayoutMkLst>
            <pc:docMk/>
            <pc:sldMasterMk cId="1394360397" sldId="2147483785"/>
            <pc:sldLayoutMk cId="3596187037" sldId="2147483784"/>
          </pc:sldLayoutMkLst>
        </pc:sldLayoutChg>
      </pc:sldMasterChg>
    </pc:docChg>
  </pc:docChgLst>
  <pc:docChgLst>
    <pc:chgData name="Corey Edwards" userId="S::corey.edwards@uwtsd.ac.uk::7a967df3-e232-40a5-b10c-dee8f912d80a" providerId="AD" clId="Web-{4C265F06-5C10-4BB9-EB99-B7359FD8D777}"/>
    <pc:docChg chg="modSld">
      <pc:chgData name="Corey Edwards" userId="S::corey.edwards@uwtsd.ac.uk::7a967df3-e232-40a5-b10c-dee8f912d80a" providerId="AD" clId="Web-{4C265F06-5C10-4BB9-EB99-B7359FD8D777}" dt="2026-08-13T10:23:41.066" v="9"/>
      <pc:docMkLst>
        <pc:docMk/>
      </pc:docMkLst>
      <pc:sldChg chg="addSp modSp mod setBg">
        <pc:chgData name="Corey Edwards" userId="S::corey.edwards@uwtsd.ac.uk::7a967df3-e232-40a5-b10c-dee8f912d80a" providerId="AD" clId="Web-{4C265F06-5C10-4BB9-EB99-B7359FD8D777}" dt="2026-08-13T10:23:05.190" v="0"/>
        <pc:sldMkLst>
          <pc:docMk/>
          <pc:sldMk cId="1050304096" sldId="273"/>
        </pc:sldMkLst>
        <pc:spChg chg="mod ord">
          <ac:chgData name="Corey Edwards" userId="S::corey.edwards@uwtsd.ac.uk::7a967df3-e232-40a5-b10c-dee8f912d80a" providerId="AD" clId="Web-{4C265F06-5C10-4BB9-EB99-B7359FD8D777}" dt="2026-08-13T10:23:05.190" v="0"/>
          <ac:spMkLst>
            <pc:docMk/>
            <pc:sldMk cId="1050304096" sldId="273"/>
            <ac:spMk id="2" creationId="{836F027D-5D4A-7CA8-A884-80C3220ECC21}"/>
          </ac:spMkLst>
        </pc:spChg>
        <pc:spChg chg="mod">
          <ac:chgData name="Corey Edwards" userId="S::corey.edwards@uwtsd.ac.uk::7a967df3-e232-40a5-b10c-dee8f912d80a" providerId="AD" clId="Web-{4C265F06-5C10-4BB9-EB99-B7359FD8D777}" dt="2026-08-13T10:23:05.190" v="0"/>
          <ac:spMkLst>
            <pc:docMk/>
            <pc:sldMk cId="1050304096" sldId="273"/>
            <ac:spMk id="3" creationId="{DA4D591F-876A-3B6C-C0FE-06ABA9311ABD}"/>
          </ac:spMkLst>
        </pc:spChg>
        <pc:spChg chg="add">
          <ac:chgData name="Corey Edwards" userId="S::corey.edwards@uwtsd.ac.uk::7a967df3-e232-40a5-b10c-dee8f912d80a" providerId="AD" clId="Web-{4C265F06-5C10-4BB9-EB99-B7359FD8D777}" dt="2026-08-13T10:23:05.190" v="0"/>
          <ac:spMkLst>
            <pc:docMk/>
            <pc:sldMk cId="1050304096" sldId="273"/>
            <ac:spMk id="10" creationId="{987A0FBA-CC04-4256-A8EB-BB3C543E989C}"/>
          </ac:spMkLst>
        </pc:spChg>
        <pc:spChg chg="add">
          <ac:chgData name="Corey Edwards" userId="S::corey.edwards@uwtsd.ac.uk::7a967df3-e232-40a5-b10c-dee8f912d80a" providerId="AD" clId="Web-{4C265F06-5C10-4BB9-EB99-B7359FD8D777}" dt="2026-08-13T10:23:05.190" v="0"/>
          <ac:spMkLst>
            <pc:docMk/>
            <pc:sldMk cId="1050304096" sldId="273"/>
            <ac:spMk id="12" creationId="{3D065C6D-EB42-400B-99C4-D0ACE936F6C3}"/>
          </ac:spMkLst>
        </pc:spChg>
        <pc:spChg chg="add">
          <ac:chgData name="Corey Edwards" userId="S::corey.edwards@uwtsd.ac.uk::7a967df3-e232-40a5-b10c-dee8f912d80a" providerId="AD" clId="Web-{4C265F06-5C10-4BB9-EB99-B7359FD8D777}" dt="2026-08-13T10:23:05.190" v="0"/>
          <ac:spMkLst>
            <pc:docMk/>
            <pc:sldMk cId="1050304096" sldId="273"/>
            <ac:spMk id="14" creationId="{3362A0EA-3E81-4464-94B8-70BE5870EDC0}"/>
          </ac:spMkLst>
        </pc:spChg>
        <pc:picChg chg="add">
          <ac:chgData name="Corey Edwards" userId="S::corey.edwards@uwtsd.ac.uk::7a967df3-e232-40a5-b10c-dee8f912d80a" providerId="AD" clId="Web-{4C265F06-5C10-4BB9-EB99-B7359FD8D777}" dt="2026-08-13T10:23:05.190" v="0"/>
          <ac:picMkLst>
            <pc:docMk/>
            <pc:sldMk cId="1050304096" sldId="273"/>
            <ac:picMk id="7" creationId="{F18CFF94-106B-21ED-6B70-F39506C89B1F}"/>
          </ac:picMkLst>
        </pc:picChg>
      </pc:sldChg>
      <pc:sldChg chg="addSp delSp modSp mod setBg">
        <pc:chgData name="Corey Edwards" userId="S::corey.edwards@uwtsd.ac.uk::7a967df3-e232-40a5-b10c-dee8f912d80a" providerId="AD" clId="Web-{4C265F06-5C10-4BB9-EB99-B7359FD8D777}" dt="2026-08-13T10:23:08.237" v="1"/>
        <pc:sldMkLst>
          <pc:docMk/>
          <pc:sldMk cId="2830698171" sldId="275"/>
        </pc:sldMkLst>
        <pc:spChg chg="mod">
          <ac:chgData name="Corey Edwards" userId="S::corey.edwards@uwtsd.ac.uk::7a967df3-e232-40a5-b10c-dee8f912d80a" providerId="AD" clId="Web-{4C265F06-5C10-4BB9-EB99-B7359FD8D777}" dt="2026-08-13T10:23:08.237" v="1"/>
          <ac:spMkLst>
            <pc:docMk/>
            <pc:sldMk cId="2830698171" sldId="275"/>
            <ac:spMk id="2" creationId="{673C1D0B-9294-A82A-7FA3-3A5D367C6A48}"/>
          </ac:spMkLst>
        </pc:spChg>
        <pc:spChg chg="del">
          <ac:chgData name="Corey Edwards" userId="S::corey.edwards@uwtsd.ac.uk::7a967df3-e232-40a5-b10c-dee8f912d80a" providerId="AD" clId="Web-{4C265F06-5C10-4BB9-EB99-B7359FD8D777}" dt="2026-08-13T10:23:08.237" v="1"/>
          <ac:spMkLst>
            <pc:docMk/>
            <pc:sldMk cId="2830698171" sldId="275"/>
            <ac:spMk id="3" creationId="{C533EE2D-0DE0-53E3-8380-6BF7C5CAC046}"/>
          </ac:spMkLst>
        </pc:spChg>
        <pc:spChg chg="add">
          <ac:chgData name="Corey Edwards" userId="S::corey.edwards@uwtsd.ac.uk::7a967df3-e232-40a5-b10c-dee8f912d80a" providerId="AD" clId="Web-{4C265F06-5C10-4BB9-EB99-B7359FD8D777}" dt="2026-08-13T10:23:08.237" v="1"/>
          <ac:spMkLst>
            <pc:docMk/>
            <pc:sldMk cId="2830698171" sldId="275"/>
            <ac:spMk id="9" creationId="{987A0FBA-CC04-4256-A8EB-BB3C543E989C}"/>
          </ac:spMkLst>
        </pc:spChg>
        <pc:spChg chg="add">
          <ac:chgData name="Corey Edwards" userId="S::corey.edwards@uwtsd.ac.uk::7a967df3-e232-40a5-b10c-dee8f912d80a" providerId="AD" clId="Web-{4C265F06-5C10-4BB9-EB99-B7359FD8D777}" dt="2026-08-13T10:23:08.237" v="1"/>
          <ac:spMkLst>
            <pc:docMk/>
            <pc:sldMk cId="2830698171" sldId="275"/>
            <ac:spMk id="11" creationId="{7699B66A-3779-48B9-9963-C9339B22B0AA}"/>
          </ac:spMkLst>
        </pc:spChg>
        <pc:spChg chg="add">
          <ac:chgData name="Corey Edwards" userId="S::corey.edwards@uwtsd.ac.uk::7a967df3-e232-40a5-b10c-dee8f912d80a" providerId="AD" clId="Web-{4C265F06-5C10-4BB9-EB99-B7359FD8D777}" dt="2026-08-13T10:23:08.237" v="1"/>
          <ac:spMkLst>
            <pc:docMk/>
            <pc:sldMk cId="2830698171" sldId="275"/>
            <ac:spMk id="13" creationId="{5D2088EB-F82A-4CF7-A658-5EB0B344D7F6}"/>
          </ac:spMkLst>
        </pc:spChg>
        <pc:spChg chg="add">
          <ac:chgData name="Corey Edwards" userId="S::corey.edwards@uwtsd.ac.uk::7a967df3-e232-40a5-b10c-dee8f912d80a" providerId="AD" clId="Web-{4C265F06-5C10-4BB9-EB99-B7359FD8D777}" dt="2026-08-13T10:23:08.237" v="1"/>
          <ac:spMkLst>
            <pc:docMk/>
            <pc:sldMk cId="2830698171" sldId="275"/>
            <ac:spMk id="15" creationId="{EDA32667-BAAD-4252-B7F6-CDABAD11DAEF}"/>
          </ac:spMkLst>
        </pc:spChg>
        <pc:graphicFrameChg chg="add">
          <ac:chgData name="Corey Edwards" userId="S::corey.edwards@uwtsd.ac.uk::7a967df3-e232-40a5-b10c-dee8f912d80a" providerId="AD" clId="Web-{4C265F06-5C10-4BB9-EB99-B7359FD8D777}" dt="2026-08-13T10:23:08.237" v="1"/>
          <ac:graphicFrameMkLst>
            <pc:docMk/>
            <pc:sldMk cId="2830698171" sldId="275"/>
            <ac:graphicFrameMk id="5" creationId="{68A6B33C-2086-C1BD-5A3A-366E791913B3}"/>
          </ac:graphicFrameMkLst>
        </pc:graphicFrameChg>
      </pc:sldChg>
      <pc:sldChg chg="addSp delSp modSp mod setBg">
        <pc:chgData name="Corey Edwards" userId="S::corey.edwards@uwtsd.ac.uk::7a967df3-e232-40a5-b10c-dee8f912d80a" providerId="AD" clId="Web-{4C265F06-5C10-4BB9-EB99-B7359FD8D777}" dt="2026-08-13T10:23:11.378" v="2"/>
        <pc:sldMkLst>
          <pc:docMk/>
          <pc:sldMk cId="1925767235" sldId="276"/>
        </pc:sldMkLst>
        <pc:spChg chg="mod">
          <ac:chgData name="Corey Edwards" userId="S::corey.edwards@uwtsd.ac.uk::7a967df3-e232-40a5-b10c-dee8f912d80a" providerId="AD" clId="Web-{4C265F06-5C10-4BB9-EB99-B7359FD8D777}" dt="2026-08-13T10:23:11.378" v="2"/>
          <ac:spMkLst>
            <pc:docMk/>
            <pc:sldMk cId="1925767235" sldId="276"/>
            <ac:spMk id="2" creationId="{E682F397-448E-865C-4E0A-458C1E1BC898}"/>
          </ac:spMkLst>
        </pc:spChg>
        <pc:spChg chg="del">
          <ac:chgData name="Corey Edwards" userId="S::corey.edwards@uwtsd.ac.uk::7a967df3-e232-40a5-b10c-dee8f912d80a" providerId="AD" clId="Web-{4C265F06-5C10-4BB9-EB99-B7359FD8D777}" dt="2026-08-13T10:23:11.378" v="2"/>
          <ac:spMkLst>
            <pc:docMk/>
            <pc:sldMk cId="1925767235" sldId="276"/>
            <ac:spMk id="3" creationId="{E1DA6111-278C-AA83-8112-48DB617AFE1D}"/>
          </ac:spMkLst>
        </pc:spChg>
        <pc:spChg chg="add">
          <ac:chgData name="Corey Edwards" userId="S::corey.edwards@uwtsd.ac.uk::7a967df3-e232-40a5-b10c-dee8f912d80a" providerId="AD" clId="Web-{4C265F06-5C10-4BB9-EB99-B7359FD8D777}" dt="2026-08-13T10:23:11.378" v="2"/>
          <ac:spMkLst>
            <pc:docMk/>
            <pc:sldMk cId="1925767235" sldId="276"/>
            <ac:spMk id="9" creationId="{987A0FBA-CC04-4256-A8EB-BB3C543E989C}"/>
          </ac:spMkLst>
        </pc:spChg>
        <pc:spChg chg="add">
          <ac:chgData name="Corey Edwards" userId="S::corey.edwards@uwtsd.ac.uk::7a967df3-e232-40a5-b10c-dee8f912d80a" providerId="AD" clId="Web-{4C265F06-5C10-4BB9-EB99-B7359FD8D777}" dt="2026-08-13T10:23:11.378" v="2"/>
          <ac:spMkLst>
            <pc:docMk/>
            <pc:sldMk cId="1925767235" sldId="276"/>
            <ac:spMk id="11" creationId="{F95E8271-D5FF-4A58-A151-6D825CF02D64}"/>
          </ac:spMkLst>
        </pc:spChg>
        <pc:spChg chg="add">
          <ac:chgData name="Corey Edwards" userId="S::corey.edwards@uwtsd.ac.uk::7a967df3-e232-40a5-b10c-dee8f912d80a" providerId="AD" clId="Web-{4C265F06-5C10-4BB9-EB99-B7359FD8D777}" dt="2026-08-13T10:23:11.378" v="2"/>
          <ac:spMkLst>
            <pc:docMk/>
            <pc:sldMk cId="1925767235" sldId="276"/>
            <ac:spMk id="13" creationId="{E65E7DAE-0831-45F9-BBA2-9BBD2E397C0B}"/>
          </ac:spMkLst>
        </pc:spChg>
        <pc:spChg chg="add">
          <ac:chgData name="Corey Edwards" userId="S::corey.edwards@uwtsd.ac.uk::7a967df3-e232-40a5-b10c-dee8f912d80a" providerId="AD" clId="Web-{4C265F06-5C10-4BB9-EB99-B7359FD8D777}" dt="2026-08-13T10:23:11.378" v="2"/>
          <ac:spMkLst>
            <pc:docMk/>
            <pc:sldMk cId="1925767235" sldId="276"/>
            <ac:spMk id="15" creationId="{F493E929-55A8-46F3-836C-1C37C8975B9D}"/>
          </ac:spMkLst>
        </pc:spChg>
        <pc:graphicFrameChg chg="add">
          <ac:chgData name="Corey Edwards" userId="S::corey.edwards@uwtsd.ac.uk::7a967df3-e232-40a5-b10c-dee8f912d80a" providerId="AD" clId="Web-{4C265F06-5C10-4BB9-EB99-B7359FD8D777}" dt="2026-08-13T10:23:11.378" v="2"/>
          <ac:graphicFrameMkLst>
            <pc:docMk/>
            <pc:sldMk cId="1925767235" sldId="276"/>
            <ac:graphicFrameMk id="5" creationId="{ACF616E4-A88E-80A0-DCCA-128AD109309F}"/>
          </ac:graphicFrameMkLst>
        </pc:graphicFrameChg>
      </pc:sldChg>
      <pc:sldChg chg="addSp delSp modSp mod setBg">
        <pc:chgData name="Corey Edwards" userId="S::corey.edwards@uwtsd.ac.uk::7a967df3-e232-40a5-b10c-dee8f912d80a" providerId="AD" clId="Web-{4C265F06-5C10-4BB9-EB99-B7359FD8D777}" dt="2026-08-13T10:23:14.440" v="3"/>
        <pc:sldMkLst>
          <pc:docMk/>
          <pc:sldMk cId="2136955459" sldId="277"/>
        </pc:sldMkLst>
        <pc:spChg chg="mod">
          <ac:chgData name="Corey Edwards" userId="S::corey.edwards@uwtsd.ac.uk::7a967df3-e232-40a5-b10c-dee8f912d80a" providerId="AD" clId="Web-{4C265F06-5C10-4BB9-EB99-B7359FD8D777}" dt="2026-08-13T10:23:14.440" v="3"/>
          <ac:spMkLst>
            <pc:docMk/>
            <pc:sldMk cId="2136955459" sldId="277"/>
            <ac:spMk id="2" creationId="{B4C6CDCD-55AB-D4B9-46EF-3324407B3757}"/>
          </ac:spMkLst>
        </pc:spChg>
        <pc:spChg chg="del">
          <ac:chgData name="Corey Edwards" userId="S::corey.edwards@uwtsd.ac.uk::7a967df3-e232-40a5-b10c-dee8f912d80a" providerId="AD" clId="Web-{4C265F06-5C10-4BB9-EB99-B7359FD8D777}" dt="2026-08-13T10:23:14.440" v="3"/>
          <ac:spMkLst>
            <pc:docMk/>
            <pc:sldMk cId="2136955459" sldId="277"/>
            <ac:spMk id="3" creationId="{DCDE3920-7547-D5B8-2063-0422A6494574}"/>
          </ac:spMkLst>
        </pc:spChg>
        <pc:spChg chg="add">
          <ac:chgData name="Corey Edwards" userId="S::corey.edwards@uwtsd.ac.uk::7a967df3-e232-40a5-b10c-dee8f912d80a" providerId="AD" clId="Web-{4C265F06-5C10-4BB9-EB99-B7359FD8D777}" dt="2026-08-13T10:23:14.440" v="3"/>
          <ac:spMkLst>
            <pc:docMk/>
            <pc:sldMk cId="2136955459" sldId="277"/>
            <ac:spMk id="9" creationId="{987A0FBA-CC04-4256-A8EB-BB3C543E989C}"/>
          </ac:spMkLst>
        </pc:spChg>
        <pc:spChg chg="add">
          <ac:chgData name="Corey Edwards" userId="S::corey.edwards@uwtsd.ac.uk::7a967df3-e232-40a5-b10c-dee8f912d80a" providerId="AD" clId="Web-{4C265F06-5C10-4BB9-EB99-B7359FD8D777}" dt="2026-08-13T10:23:14.440" v="3"/>
          <ac:spMkLst>
            <pc:docMk/>
            <pc:sldMk cId="2136955459" sldId="277"/>
            <ac:spMk id="11" creationId="{3F3A0F6C-EB8F-4A4C-8258-23F6D815E0E0}"/>
          </ac:spMkLst>
        </pc:spChg>
        <pc:spChg chg="add">
          <ac:chgData name="Corey Edwards" userId="S::corey.edwards@uwtsd.ac.uk::7a967df3-e232-40a5-b10c-dee8f912d80a" providerId="AD" clId="Web-{4C265F06-5C10-4BB9-EB99-B7359FD8D777}" dt="2026-08-13T10:23:14.440" v="3"/>
          <ac:spMkLst>
            <pc:docMk/>
            <pc:sldMk cId="2136955459" sldId="277"/>
            <ac:spMk id="13" creationId="{6A9C92F4-A4A4-42E0-9391-C666AAED1E6A}"/>
          </ac:spMkLst>
        </pc:spChg>
        <pc:graphicFrameChg chg="add">
          <ac:chgData name="Corey Edwards" userId="S::corey.edwards@uwtsd.ac.uk::7a967df3-e232-40a5-b10c-dee8f912d80a" providerId="AD" clId="Web-{4C265F06-5C10-4BB9-EB99-B7359FD8D777}" dt="2026-08-13T10:23:14.440" v="3"/>
          <ac:graphicFrameMkLst>
            <pc:docMk/>
            <pc:sldMk cId="2136955459" sldId="277"/>
            <ac:graphicFrameMk id="5" creationId="{C9850EF5-CF64-B447-3DAB-FC7E3389B6E4}"/>
          </ac:graphicFrameMkLst>
        </pc:graphicFrameChg>
      </pc:sldChg>
      <pc:sldChg chg="addSp delSp modSp mod setBg">
        <pc:chgData name="Corey Edwards" userId="S::corey.edwards@uwtsd.ac.uk::7a967df3-e232-40a5-b10c-dee8f912d80a" providerId="AD" clId="Web-{4C265F06-5C10-4BB9-EB99-B7359FD8D777}" dt="2026-08-13T10:23:17.362" v="4"/>
        <pc:sldMkLst>
          <pc:docMk/>
          <pc:sldMk cId="3044673801" sldId="278"/>
        </pc:sldMkLst>
        <pc:spChg chg="mod">
          <ac:chgData name="Corey Edwards" userId="S::corey.edwards@uwtsd.ac.uk::7a967df3-e232-40a5-b10c-dee8f912d80a" providerId="AD" clId="Web-{4C265F06-5C10-4BB9-EB99-B7359FD8D777}" dt="2026-08-13T10:23:17.362" v="4"/>
          <ac:spMkLst>
            <pc:docMk/>
            <pc:sldMk cId="3044673801" sldId="278"/>
            <ac:spMk id="2" creationId="{6E44976A-C906-6FDB-60B9-4636AB43A3AE}"/>
          </ac:spMkLst>
        </pc:spChg>
        <pc:spChg chg="del">
          <ac:chgData name="Corey Edwards" userId="S::corey.edwards@uwtsd.ac.uk::7a967df3-e232-40a5-b10c-dee8f912d80a" providerId="AD" clId="Web-{4C265F06-5C10-4BB9-EB99-B7359FD8D777}" dt="2026-08-13T10:23:17.362" v="4"/>
          <ac:spMkLst>
            <pc:docMk/>
            <pc:sldMk cId="3044673801" sldId="278"/>
            <ac:spMk id="3" creationId="{F5B5DF08-4364-EA9B-9DBB-26F6A4D5643B}"/>
          </ac:spMkLst>
        </pc:spChg>
        <pc:spChg chg="add">
          <ac:chgData name="Corey Edwards" userId="S::corey.edwards@uwtsd.ac.uk::7a967df3-e232-40a5-b10c-dee8f912d80a" providerId="AD" clId="Web-{4C265F06-5C10-4BB9-EB99-B7359FD8D777}" dt="2026-08-13T10:23:17.362" v="4"/>
          <ac:spMkLst>
            <pc:docMk/>
            <pc:sldMk cId="3044673801" sldId="278"/>
            <ac:spMk id="9" creationId="{987A0FBA-CC04-4256-A8EB-BB3C543E989C}"/>
          </ac:spMkLst>
        </pc:spChg>
        <pc:spChg chg="add">
          <ac:chgData name="Corey Edwards" userId="S::corey.edwards@uwtsd.ac.uk::7a967df3-e232-40a5-b10c-dee8f912d80a" providerId="AD" clId="Web-{4C265F06-5C10-4BB9-EB99-B7359FD8D777}" dt="2026-08-13T10:23:17.362" v="4"/>
          <ac:spMkLst>
            <pc:docMk/>
            <pc:sldMk cId="3044673801" sldId="278"/>
            <ac:spMk id="11" creationId="{6A13B60C-56B1-46B4-98A6-1482A52E76C2}"/>
          </ac:spMkLst>
        </pc:spChg>
        <pc:spChg chg="add">
          <ac:chgData name="Corey Edwards" userId="S::corey.edwards@uwtsd.ac.uk::7a967df3-e232-40a5-b10c-dee8f912d80a" providerId="AD" clId="Web-{4C265F06-5C10-4BB9-EB99-B7359FD8D777}" dt="2026-08-13T10:23:17.362" v="4"/>
          <ac:spMkLst>
            <pc:docMk/>
            <pc:sldMk cId="3044673801" sldId="278"/>
            <ac:spMk id="13" creationId="{F024A8E9-062E-406A-BE10-CED2800110DB}"/>
          </ac:spMkLst>
        </pc:spChg>
        <pc:graphicFrameChg chg="add">
          <ac:chgData name="Corey Edwards" userId="S::corey.edwards@uwtsd.ac.uk::7a967df3-e232-40a5-b10c-dee8f912d80a" providerId="AD" clId="Web-{4C265F06-5C10-4BB9-EB99-B7359FD8D777}" dt="2026-08-13T10:23:17.362" v="4"/>
          <ac:graphicFrameMkLst>
            <pc:docMk/>
            <pc:sldMk cId="3044673801" sldId="278"/>
            <ac:graphicFrameMk id="5" creationId="{A8DF90D5-E088-564B-003D-D307A9F5E678}"/>
          </ac:graphicFrameMkLst>
        </pc:graphicFrameChg>
      </pc:sldChg>
      <pc:sldChg chg="addSp delSp modSp mod setBg">
        <pc:chgData name="Corey Edwards" userId="S::corey.edwards@uwtsd.ac.uk::7a967df3-e232-40a5-b10c-dee8f912d80a" providerId="AD" clId="Web-{4C265F06-5C10-4BB9-EB99-B7359FD8D777}" dt="2026-08-13T10:23:20.347" v="5"/>
        <pc:sldMkLst>
          <pc:docMk/>
          <pc:sldMk cId="2509654414" sldId="279"/>
        </pc:sldMkLst>
        <pc:spChg chg="mod">
          <ac:chgData name="Corey Edwards" userId="S::corey.edwards@uwtsd.ac.uk::7a967df3-e232-40a5-b10c-dee8f912d80a" providerId="AD" clId="Web-{4C265F06-5C10-4BB9-EB99-B7359FD8D777}" dt="2026-08-13T10:23:20.347" v="5"/>
          <ac:spMkLst>
            <pc:docMk/>
            <pc:sldMk cId="2509654414" sldId="279"/>
            <ac:spMk id="2" creationId="{AB3E0DF1-7F8D-A626-D183-1D7827E7AF2B}"/>
          </ac:spMkLst>
        </pc:spChg>
        <pc:spChg chg="del">
          <ac:chgData name="Corey Edwards" userId="S::corey.edwards@uwtsd.ac.uk::7a967df3-e232-40a5-b10c-dee8f912d80a" providerId="AD" clId="Web-{4C265F06-5C10-4BB9-EB99-B7359FD8D777}" dt="2026-08-13T10:23:20.347" v="5"/>
          <ac:spMkLst>
            <pc:docMk/>
            <pc:sldMk cId="2509654414" sldId="279"/>
            <ac:spMk id="3" creationId="{548B8FF7-44B7-1E8D-04EF-88204A40CFB3}"/>
          </ac:spMkLst>
        </pc:spChg>
        <pc:spChg chg="add">
          <ac:chgData name="Corey Edwards" userId="S::corey.edwards@uwtsd.ac.uk::7a967df3-e232-40a5-b10c-dee8f912d80a" providerId="AD" clId="Web-{4C265F06-5C10-4BB9-EB99-B7359FD8D777}" dt="2026-08-13T10:23:20.347" v="5"/>
          <ac:spMkLst>
            <pc:docMk/>
            <pc:sldMk cId="2509654414" sldId="279"/>
            <ac:spMk id="9" creationId="{987A0FBA-CC04-4256-A8EB-BB3C543E989C}"/>
          </ac:spMkLst>
        </pc:spChg>
        <pc:spChg chg="add">
          <ac:chgData name="Corey Edwards" userId="S::corey.edwards@uwtsd.ac.uk::7a967df3-e232-40a5-b10c-dee8f912d80a" providerId="AD" clId="Web-{4C265F06-5C10-4BB9-EB99-B7359FD8D777}" dt="2026-08-13T10:23:20.347" v="5"/>
          <ac:spMkLst>
            <pc:docMk/>
            <pc:sldMk cId="2509654414" sldId="279"/>
            <ac:spMk id="11" creationId="{3F3A0F6C-EB8F-4A4C-8258-23F6D815E0E0}"/>
          </ac:spMkLst>
        </pc:spChg>
        <pc:spChg chg="add">
          <ac:chgData name="Corey Edwards" userId="S::corey.edwards@uwtsd.ac.uk::7a967df3-e232-40a5-b10c-dee8f912d80a" providerId="AD" clId="Web-{4C265F06-5C10-4BB9-EB99-B7359FD8D777}" dt="2026-08-13T10:23:20.347" v="5"/>
          <ac:spMkLst>
            <pc:docMk/>
            <pc:sldMk cId="2509654414" sldId="279"/>
            <ac:spMk id="13" creationId="{6A9C92F4-A4A4-42E0-9391-C666AAED1E6A}"/>
          </ac:spMkLst>
        </pc:spChg>
        <pc:graphicFrameChg chg="add">
          <ac:chgData name="Corey Edwards" userId="S::corey.edwards@uwtsd.ac.uk::7a967df3-e232-40a5-b10c-dee8f912d80a" providerId="AD" clId="Web-{4C265F06-5C10-4BB9-EB99-B7359FD8D777}" dt="2026-08-13T10:23:20.347" v="5"/>
          <ac:graphicFrameMkLst>
            <pc:docMk/>
            <pc:sldMk cId="2509654414" sldId="279"/>
            <ac:graphicFrameMk id="5" creationId="{F0B1E839-7504-447B-0511-3B1067835D36}"/>
          </ac:graphicFrameMkLst>
        </pc:graphicFrameChg>
      </pc:sldChg>
      <pc:sldChg chg="addSp delSp modSp mod setBg">
        <pc:chgData name="Corey Edwards" userId="S::corey.edwards@uwtsd.ac.uk::7a967df3-e232-40a5-b10c-dee8f912d80a" providerId="AD" clId="Web-{4C265F06-5C10-4BB9-EB99-B7359FD8D777}" dt="2026-08-13T10:23:24.206" v="6"/>
        <pc:sldMkLst>
          <pc:docMk/>
          <pc:sldMk cId="3369131897" sldId="280"/>
        </pc:sldMkLst>
        <pc:spChg chg="mod">
          <ac:chgData name="Corey Edwards" userId="S::corey.edwards@uwtsd.ac.uk::7a967df3-e232-40a5-b10c-dee8f912d80a" providerId="AD" clId="Web-{4C265F06-5C10-4BB9-EB99-B7359FD8D777}" dt="2026-08-13T10:23:24.206" v="6"/>
          <ac:spMkLst>
            <pc:docMk/>
            <pc:sldMk cId="3369131897" sldId="280"/>
            <ac:spMk id="2" creationId="{C736F402-838E-F560-CDFB-2AA9A4E05B92}"/>
          </ac:spMkLst>
        </pc:spChg>
        <pc:spChg chg="del">
          <ac:chgData name="Corey Edwards" userId="S::corey.edwards@uwtsd.ac.uk::7a967df3-e232-40a5-b10c-dee8f912d80a" providerId="AD" clId="Web-{4C265F06-5C10-4BB9-EB99-B7359FD8D777}" dt="2026-08-13T10:23:24.206" v="6"/>
          <ac:spMkLst>
            <pc:docMk/>
            <pc:sldMk cId="3369131897" sldId="280"/>
            <ac:spMk id="3" creationId="{9C3904BC-8BFC-88AD-27B4-DF5E4F62FF22}"/>
          </ac:spMkLst>
        </pc:spChg>
        <pc:spChg chg="add">
          <ac:chgData name="Corey Edwards" userId="S::corey.edwards@uwtsd.ac.uk::7a967df3-e232-40a5-b10c-dee8f912d80a" providerId="AD" clId="Web-{4C265F06-5C10-4BB9-EB99-B7359FD8D777}" dt="2026-08-13T10:23:24.206" v="6"/>
          <ac:spMkLst>
            <pc:docMk/>
            <pc:sldMk cId="3369131897" sldId="280"/>
            <ac:spMk id="9" creationId="{987A0FBA-CC04-4256-A8EB-BB3C543E989C}"/>
          </ac:spMkLst>
        </pc:spChg>
        <pc:spChg chg="add">
          <ac:chgData name="Corey Edwards" userId="S::corey.edwards@uwtsd.ac.uk::7a967df3-e232-40a5-b10c-dee8f912d80a" providerId="AD" clId="Web-{4C265F06-5C10-4BB9-EB99-B7359FD8D777}" dt="2026-08-13T10:23:24.206" v="6"/>
          <ac:spMkLst>
            <pc:docMk/>
            <pc:sldMk cId="3369131897" sldId="280"/>
            <ac:spMk id="11" creationId="{3F3A0F6C-EB8F-4A4C-8258-23F6D815E0E0}"/>
          </ac:spMkLst>
        </pc:spChg>
        <pc:spChg chg="add">
          <ac:chgData name="Corey Edwards" userId="S::corey.edwards@uwtsd.ac.uk::7a967df3-e232-40a5-b10c-dee8f912d80a" providerId="AD" clId="Web-{4C265F06-5C10-4BB9-EB99-B7359FD8D777}" dt="2026-08-13T10:23:24.206" v="6"/>
          <ac:spMkLst>
            <pc:docMk/>
            <pc:sldMk cId="3369131897" sldId="280"/>
            <ac:spMk id="13" creationId="{6A9C92F4-A4A4-42E0-9391-C666AAED1E6A}"/>
          </ac:spMkLst>
        </pc:spChg>
        <pc:graphicFrameChg chg="add">
          <ac:chgData name="Corey Edwards" userId="S::corey.edwards@uwtsd.ac.uk::7a967df3-e232-40a5-b10c-dee8f912d80a" providerId="AD" clId="Web-{4C265F06-5C10-4BB9-EB99-B7359FD8D777}" dt="2026-08-13T10:23:24.206" v="6"/>
          <ac:graphicFrameMkLst>
            <pc:docMk/>
            <pc:sldMk cId="3369131897" sldId="280"/>
            <ac:graphicFrameMk id="5" creationId="{3DDCDD80-0C88-0D58-FFA4-CBFFC18EF1C8}"/>
          </ac:graphicFrameMkLst>
        </pc:graphicFrameChg>
      </pc:sldChg>
      <pc:sldChg chg="addSp delSp modSp mod setBg">
        <pc:chgData name="Corey Edwards" userId="S::corey.edwards@uwtsd.ac.uk::7a967df3-e232-40a5-b10c-dee8f912d80a" providerId="AD" clId="Web-{4C265F06-5C10-4BB9-EB99-B7359FD8D777}" dt="2026-08-13T10:23:27.863" v="7"/>
        <pc:sldMkLst>
          <pc:docMk/>
          <pc:sldMk cId="3058645237" sldId="281"/>
        </pc:sldMkLst>
        <pc:spChg chg="mod">
          <ac:chgData name="Corey Edwards" userId="S::corey.edwards@uwtsd.ac.uk::7a967df3-e232-40a5-b10c-dee8f912d80a" providerId="AD" clId="Web-{4C265F06-5C10-4BB9-EB99-B7359FD8D777}" dt="2026-08-13T10:23:27.863" v="7"/>
          <ac:spMkLst>
            <pc:docMk/>
            <pc:sldMk cId="3058645237" sldId="281"/>
            <ac:spMk id="2" creationId="{A72FDF41-EC40-D77E-EDC7-B715A8197962}"/>
          </ac:spMkLst>
        </pc:spChg>
        <pc:spChg chg="del">
          <ac:chgData name="Corey Edwards" userId="S::corey.edwards@uwtsd.ac.uk::7a967df3-e232-40a5-b10c-dee8f912d80a" providerId="AD" clId="Web-{4C265F06-5C10-4BB9-EB99-B7359FD8D777}" dt="2026-08-13T10:23:27.863" v="7"/>
          <ac:spMkLst>
            <pc:docMk/>
            <pc:sldMk cId="3058645237" sldId="281"/>
            <ac:spMk id="3" creationId="{D0BE551F-855A-D80A-9052-C07BA093900C}"/>
          </ac:spMkLst>
        </pc:spChg>
        <pc:spChg chg="add">
          <ac:chgData name="Corey Edwards" userId="S::corey.edwards@uwtsd.ac.uk::7a967df3-e232-40a5-b10c-dee8f912d80a" providerId="AD" clId="Web-{4C265F06-5C10-4BB9-EB99-B7359FD8D777}" dt="2026-08-13T10:23:27.863" v="7"/>
          <ac:spMkLst>
            <pc:docMk/>
            <pc:sldMk cId="3058645237" sldId="281"/>
            <ac:spMk id="9" creationId="{987A0FBA-CC04-4256-A8EB-BB3C543E989C}"/>
          </ac:spMkLst>
        </pc:spChg>
        <pc:spChg chg="add">
          <ac:chgData name="Corey Edwards" userId="S::corey.edwards@uwtsd.ac.uk::7a967df3-e232-40a5-b10c-dee8f912d80a" providerId="AD" clId="Web-{4C265F06-5C10-4BB9-EB99-B7359FD8D777}" dt="2026-08-13T10:23:27.863" v="7"/>
          <ac:spMkLst>
            <pc:docMk/>
            <pc:sldMk cId="3058645237" sldId="281"/>
            <ac:spMk id="11" creationId="{3F3A0F6C-EB8F-4A4C-8258-23F6D815E0E0}"/>
          </ac:spMkLst>
        </pc:spChg>
        <pc:spChg chg="add">
          <ac:chgData name="Corey Edwards" userId="S::corey.edwards@uwtsd.ac.uk::7a967df3-e232-40a5-b10c-dee8f912d80a" providerId="AD" clId="Web-{4C265F06-5C10-4BB9-EB99-B7359FD8D777}" dt="2026-08-13T10:23:27.863" v="7"/>
          <ac:spMkLst>
            <pc:docMk/>
            <pc:sldMk cId="3058645237" sldId="281"/>
            <ac:spMk id="13" creationId="{6A9C92F4-A4A4-42E0-9391-C666AAED1E6A}"/>
          </ac:spMkLst>
        </pc:spChg>
        <pc:graphicFrameChg chg="add">
          <ac:chgData name="Corey Edwards" userId="S::corey.edwards@uwtsd.ac.uk::7a967df3-e232-40a5-b10c-dee8f912d80a" providerId="AD" clId="Web-{4C265F06-5C10-4BB9-EB99-B7359FD8D777}" dt="2026-08-13T10:23:27.863" v="7"/>
          <ac:graphicFrameMkLst>
            <pc:docMk/>
            <pc:sldMk cId="3058645237" sldId="281"/>
            <ac:graphicFrameMk id="5" creationId="{2A26C09C-8580-B320-8ED6-4D4D0866DD01}"/>
          </ac:graphicFrameMkLst>
        </pc:graphicFrameChg>
      </pc:sldChg>
      <pc:sldChg chg="addSp modSp mod setBg">
        <pc:chgData name="Corey Edwards" userId="S::corey.edwards@uwtsd.ac.uk::7a967df3-e232-40a5-b10c-dee8f912d80a" providerId="AD" clId="Web-{4C265F06-5C10-4BB9-EB99-B7359FD8D777}" dt="2026-08-13T10:23:31.847" v="8"/>
        <pc:sldMkLst>
          <pc:docMk/>
          <pc:sldMk cId="4131475209" sldId="282"/>
        </pc:sldMkLst>
        <pc:spChg chg="mod ord">
          <ac:chgData name="Corey Edwards" userId="S::corey.edwards@uwtsd.ac.uk::7a967df3-e232-40a5-b10c-dee8f912d80a" providerId="AD" clId="Web-{4C265F06-5C10-4BB9-EB99-B7359FD8D777}" dt="2026-08-13T10:23:31.847" v="8"/>
          <ac:spMkLst>
            <pc:docMk/>
            <pc:sldMk cId="4131475209" sldId="282"/>
            <ac:spMk id="2" creationId="{34B92FF1-C4EF-E49C-A03B-A4916E8FCF88}"/>
          </ac:spMkLst>
        </pc:spChg>
        <pc:spChg chg="mod">
          <ac:chgData name="Corey Edwards" userId="S::corey.edwards@uwtsd.ac.uk::7a967df3-e232-40a5-b10c-dee8f912d80a" providerId="AD" clId="Web-{4C265F06-5C10-4BB9-EB99-B7359FD8D777}" dt="2026-08-13T10:23:31.847" v="8"/>
          <ac:spMkLst>
            <pc:docMk/>
            <pc:sldMk cId="4131475209" sldId="282"/>
            <ac:spMk id="3" creationId="{A42BB36E-7ADA-14A1-25EA-18D63DA223C1}"/>
          </ac:spMkLst>
        </pc:spChg>
        <pc:spChg chg="add">
          <ac:chgData name="Corey Edwards" userId="S::corey.edwards@uwtsd.ac.uk::7a967df3-e232-40a5-b10c-dee8f912d80a" providerId="AD" clId="Web-{4C265F06-5C10-4BB9-EB99-B7359FD8D777}" dt="2026-08-13T10:23:31.847" v="8"/>
          <ac:spMkLst>
            <pc:docMk/>
            <pc:sldMk cId="4131475209" sldId="282"/>
            <ac:spMk id="9" creationId="{987A0FBA-CC04-4256-A8EB-BB3C543E989C}"/>
          </ac:spMkLst>
        </pc:spChg>
        <pc:spChg chg="add">
          <ac:chgData name="Corey Edwards" userId="S::corey.edwards@uwtsd.ac.uk::7a967df3-e232-40a5-b10c-dee8f912d80a" providerId="AD" clId="Web-{4C265F06-5C10-4BB9-EB99-B7359FD8D777}" dt="2026-08-13T10:23:31.847" v="8"/>
          <ac:spMkLst>
            <pc:docMk/>
            <pc:sldMk cId="4131475209" sldId="282"/>
            <ac:spMk id="11" creationId="{3362A0EA-3E81-4464-94B8-70BE5870EDC0}"/>
          </ac:spMkLst>
        </pc:spChg>
        <pc:picChg chg="add">
          <ac:chgData name="Corey Edwards" userId="S::corey.edwards@uwtsd.ac.uk::7a967df3-e232-40a5-b10c-dee8f912d80a" providerId="AD" clId="Web-{4C265F06-5C10-4BB9-EB99-B7359FD8D777}" dt="2026-08-13T10:23:31.847" v="8"/>
          <ac:picMkLst>
            <pc:docMk/>
            <pc:sldMk cId="4131475209" sldId="282"/>
            <ac:picMk id="5" creationId="{3FD1F250-DB83-67C6-0B29-BDA2BC27A7F1}"/>
          </ac:picMkLst>
        </pc:picChg>
      </pc:sldChg>
      <pc:sldChg chg="addSp modSp mod setBg">
        <pc:chgData name="Corey Edwards" userId="S::corey.edwards@uwtsd.ac.uk::7a967df3-e232-40a5-b10c-dee8f912d80a" providerId="AD" clId="Web-{4C265F06-5C10-4BB9-EB99-B7359FD8D777}" dt="2026-08-13T10:23:41.066" v="9"/>
        <pc:sldMkLst>
          <pc:docMk/>
          <pc:sldMk cId="1327597069" sldId="283"/>
        </pc:sldMkLst>
        <pc:spChg chg="mod ord">
          <ac:chgData name="Corey Edwards" userId="S::corey.edwards@uwtsd.ac.uk::7a967df3-e232-40a5-b10c-dee8f912d80a" providerId="AD" clId="Web-{4C265F06-5C10-4BB9-EB99-B7359FD8D777}" dt="2026-08-13T10:23:41.066" v="9"/>
          <ac:spMkLst>
            <pc:docMk/>
            <pc:sldMk cId="1327597069" sldId="283"/>
            <ac:spMk id="2" creationId="{DD0BAE49-1E49-F055-5D5F-F5A0712BFBED}"/>
          </ac:spMkLst>
        </pc:spChg>
        <pc:spChg chg="mod">
          <ac:chgData name="Corey Edwards" userId="S::corey.edwards@uwtsd.ac.uk::7a967df3-e232-40a5-b10c-dee8f912d80a" providerId="AD" clId="Web-{4C265F06-5C10-4BB9-EB99-B7359FD8D777}" dt="2026-08-13T10:23:41.066" v="9"/>
          <ac:spMkLst>
            <pc:docMk/>
            <pc:sldMk cId="1327597069" sldId="283"/>
            <ac:spMk id="3" creationId="{9A7E1CC5-7894-9A4B-0307-A47DD6125269}"/>
          </ac:spMkLst>
        </pc:spChg>
        <pc:spChg chg="add">
          <ac:chgData name="Corey Edwards" userId="S::corey.edwards@uwtsd.ac.uk::7a967df3-e232-40a5-b10c-dee8f912d80a" providerId="AD" clId="Web-{4C265F06-5C10-4BB9-EB99-B7359FD8D777}" dt="2026-08-13T10:23:41.066" v="9"/>
          <ac:spMkLst>
            <pc:docMk/>
            <pc:sldMk cId="1327597069" sldId="283"/>
            <ac:spMk id="8" creationId="{987A0FBA-CC04-4256-A8EB-BB3C543E989C}"/>
          </ac:spMkLst>
        </pc:spChg>
        <pc:spChg chg="add">
          <ac:chgData name="Corey Edwards" userId="S::corey.edwards@uwtsd.ac.uk::7a967df3-e232-40a5-b10c-dee8f912d80a" providerId="AD" clId="Web-{4C265F06-5C10-4BB9-EB99-B7359FD8D777}" dt="2026-08-13T10:23:41.066" v="9"/>
          <ac:spMkLst>
            <pc:docMk/>
            <pc:sldMk cId="1327597069" sldId="283"/>
            <ac:spMk id="10" creationId="{3E9B86C0-FDA1-4FEB-807F-B6CA59CE897F}"/>
          </ac:spMkLst>
        </pc:spChg>
        <pc:spChg chg="add">
          <ac:chgData name="Corey Edwards" userId="S::corey.edwards@uwtsd.ac.uk::7a967df3-e232-40a5-b10c-dee8f912d80a" providerId="AD" clId="Web-{4C265F06-5C10-4BB9-EB99-B7359FD8D777}" dt="2026-08-13T10:23:41.066" v="9"/>
          <ac:spMkLst>
            <pc:docMk/>
            <pc:sldMk cId="1327597069" sldId="283"/>
            <ac:spMk id="12" creationId="{3362A0EA-3E81-4464-94B8-70BE5870EDC0}"/>
          </ac:spMkLst>
        </pc:spChg>
      </pc:sldChg>
    </pc:docChg>
  </pc:docChgLst>
  <pc:docChgLst>
    <pc:chgData clId="Web-{0F8450D4-617A-3898-A6D4-BDC7E27A1013}"/>
    <pc:docChg chg="modSld">
      <pc:chgData name="" userId="" providerId="" clId="Web-{0F8450D4-617A-3898-A6D4-BDC7E27A1013}" dt="2026-08-12T10:03:10.475" v="4" actId="20577"/>
      <pc:docMkLst>
        <pc:docMk/>
      </pc:docMkLst>
      <pc:sldChg chg="modSp">
        <pc:chgData name="" userId="" providerId="" clId="Web-{0F8450D4-617A-3898-A6D4-BDC7E27A1013}" dt="2026-08-12T10:03:10.475" v="4" actId="20577"/>
        <pc:sldMkLst>
          <pc:docMk/>
          <pc:sldMk cId="109857222" sldId="256"/>
        </pc:sldMkLst>
        <pc:spChg chg="mod">
          <ac:chgData name="" userId="" providerId="" clId="Web-{0F8450D4-617A-3898-A6D4-BDC7E27A1013}" dt="2026-08-12T10:03:10.475" v="4" actId="20577"/>
          <ac:spMkLst>
            <pc:docMk/>
            <pc:sldMk cId="109857222" sldId="256"/>
            <ac:spMk id="2" creationId="{00000000-0000-0000-0000-000000000000}"/>
          </ac:spMkLst>
        </pc:spChg>
      </pc:sldChg>
    </pc:docChg>
  </pc:docChgLst>
</pc:chgInfo>
</file>

<file path=ppt/diagrams/_rels/data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ata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ata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20.svg"/><Relationship Id="rId4" Type="http://schemas.openxmlformats.org/officeDocument/2006/relationships/image" Target="../media/image19.svg"/></Relationships>
</file>

<file path=ppt/diagrams/_rels/data1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16.svg"/><Relationship Id="rId4" Type="http://schemas.openxmlformats.org/officeDocument/2006/relationships/image" Target="../media/image23.svg"/></Relationships>
</file>

<file path=ppt/diagrams/_rels/data12.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image" Target="../media/image24.svg"/></Relationships>
</file>

<file path=ppt/diagrams/_rels/data1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20.svg"/><Relationship Id="rId4" Type="http://schemas.openxmlformats.org/officeDocument/2006/relationships/image" Target="../media/image19.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16.svg"/><Relationship Id="rId4" Type="http://schemas.openxmlformats.org/officeDocument/2006/relationships/image" Target="../media/image23.svg"/></Relationships>
</file>

<file path=ppt/diagrams/_rels/drawing12.xml.rels><?xml version="1.0" encoding="UTF-8" standalone="yes"?>
<Relationships xmlns="http://schemas.openxmlformats.org/package/2006/relationships"><Relationship Id="rId2" Type="http://schemas.openxmlformats.org/officeDocument/2006/relationships/image" Target="../media/image25.svg"/><Relationship Id="rId1" Type="http://schemas.openxmlformats.org/officeDocument/2006/relationships/image" Target="../media/image24.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18016A-4881-48B0-B8B8-E4BC2E8AEA99}" type="doc">
      <dgm:prSet loTypeId="urn:microsoft.com/office/officeart/2005/8/layout/vProcess5" loCatId="process" qsTypeId="urn:microsoft.com/office/officeart/2005/8/quickstyle/simple1#13" qsCatId="simple" csTypeId="urn:microsoft.com/office/officeart/2005/8/colors/colorful2#3" csCatId="colorful"/>
      <dgm:spPr/>
      <dgm:t>
        <a:bodyPr/>
        <a:lstStyle/>
        <a:p>
          <a:endParaRPr lang="en-US"/>
        </a:p>
      </dgm:t>
    </dgm:pt>
    <dgm:pt modelId="{A4C3C4F8-2D0A-4133-BC60-C074198E8703}">
      <dgm:prSet/>
      <dgm:spPr/>
      <dgm:t>
        <a:bodyPr/>
        <a:lstStyle/>
        <a:p>
          <a:r>
            <a:rPr lang="en-US"/>
            <a:t>What challenge did you identify last week?</a:t>
          </a:r>
        </a:p>
      </dgm:t>
    </dgm:pt>
    <dgm:pt modelId="{6678106E-D1C7-4007-8FF2-3577093E020A}" type="parTrans" cxnId="{C8FAE099-EC66-4787-8F3E-D3B8295BC111}">
      <dgm:prSet/>
      <dgm:spPr/>
      <dgm:t>
        <a:bodyPr/>
        <a:lstStyle/>
        <a:p>
          <a:endParaRPr lang="en-US"/>
        </a:p>
      </dgm:t>
    </dgm:pt>
    <dgm:pt modelId="{8C5613F1-6E3F-4326-99DF-3697F3118229}" type="sibTrans" cxnId="{C8FAE099-EC66-4787-8F3E-D3B8295BC111}">
      <dgm:prSet/>
      <dgm:spPr/>
      <dgm:t>
        <a:bodyPr/>
        <a:lstStyle/>
        <a:p>
          <a:endParaRPr lang="en-US"/>
        </a:p>
      </dgm:t>
    </dgm:pt>
    <dgm:pt modelId="{C79DF5EA-7A46-47F3-9ED8-A9CC17B8C52E}">
      <dgm:prSet/>
      <dgm:spPr/>
      <dgm:t>
        <a:bodyPr/>
        <a:lstStyle/>
        <a:p>
          <a:r>
            <a:rPr lang="en-US"/>
            <a:t>Why does it matter?</a:t>
          </a:r>
        </a:p>
      </dgm:t>
    </dgm:pt>
    <dgm:pt modelId="{499A61BA-57F2-4172-95EF-1641A5DC9D2A}" type="parTrans" cxnId="{BE005A95-F469-4DD1-B72E-368F6B481588}">
      <dgm:prSet/>
      <dgm:spPr/>
      <dgm:t>
        <a:bodyPr/>
        <a:lstStyle/>
        <a:p>
          <a:endParaRPr lang="en-US"/>
        </a:p>
      </dgm:t>
    </dgm:pt>
    <dgm:pt modelId="{B3A531B1-EABB-4BE6-8B5E-0B929FFF495B}" type="sibTrans" cxnId="{BE005A95-F469-4DD1-B72E-368F6B481588}">
      <dgm:prSet/>
      <dgm:spPr/>
      <dgm:t>
        <a:bodyPr/>
        <a:lstStyle/>
        <a:p>
          <a:endParaRPr lang="en-US"/>
        </a:p>
      </dgm:t>
    </dgm:pt>
    <dgm:pt modelId="{E661119D-B8AB-4903-AD5A-5725709BF874}">
      <dgm:prSet/>
      <dgm:spPr/>
      <dgm:t>
        <a:bodyPr/>
        <a:lstStyle/>
        <a:p>
          <a:r>
            <a:rPr lang="en-US"/>
            <a:t>Who is affected?</a:t>
          </a:r>
        </a:p>
      </dgm:t>
    </dgm:pt>
    <dgm:pt modelId="{66586428-ADBE-4D3A-96BF-27E1144C66CC}" type="parTrans" cxnId="{2B9D5810-CCE6-49A0-8833-79E6BB14C681}">
      <dgm:prSet/>
      <dgm:spPr/>
      <dgm:t>
        <a:bodyPr/>
        <a:lstStyle/>
        <a:p>
          <a:endParaRPr lang="en-US"/>
        </a:p>
      </dgm:t>
    </dgm:pt>
    <dgm:pt modelId="{707DCD49-EA94-467A-B92A-8EFC9B73FFC5}" type="sibTrans" cxnId="{2B9D5810-CCE6-49A0-8833-79E6BB14C681}">
      <dgm:prSet/>
      <dgm:spPr/>
      <dgm:t>
        <a:bodyPr/>
        <a:lstStyle/>
        <a:p>
          <a:endParaRPr lang="en-US"/>
        </a:p>
      </dgm:t>
    </dgm:pt>
    <dgm:pt modelId="{E45626D4-4670-4E31-9BAE-1C673BF5F5B4}">
      <dgm:prSet/>
      <dgm:spPr/>
      <dgm:t>
        <a:bodyPr/>
        <a:lstStyle/>
        <a:p>
          <a:r>
            <a:rPr lang="en-US"/>
            <a:t>If you wanted to solve this challenge tomorrow, what skills would you need?</a:t>
          </a:r>
        </a:p>
      </dgm:t>
    </dgm:pt>
    <dgm:pt modelId="{71DA4272-4350-497F-ADE9-8C6A611BDC62}" type="parTrans" cxnId="{FBE857A7-9F5C-4BCC-B47C-45EE1DC57232}">
      <dgm:prSet/>
      <dgm:spPr/>
      <dgm:t>
        <a:bodyPr/>
        <a:lstStyle/>
        <a:p>
          <a:endParaRPr lang="en-US"/>
        </a:p>
      </dgm:t>
    </dgm:pt>
    <dgm:pt modelId="{70F0D428-186F-4CAC-A335-5F90A56C3850}" type="sibTrans" cxnId="{FBE857A7-9F5C-4BCC-B47C-45EE1DC57232}">
      <dgm:prSet/>
      <dgm:spPr/>
      <dgm:t>
        <a:bodyPr/>
        <a:lstStyle/>
        <a:p>
          <a:endParaRPr lang="en-US"/>
        </a:p>
      </dgm:t>
    </dgm:pt>
    <dgm:pt modelId="{4F300470-D747-4D8F-8CD6-1E0627F3D4EB}" type="pres">
      <dgm:prSet presAssocID="{0818016A-4881-48B0-B8B8-E4BC2E8AEA99}" presName="outerComposite" presStyleCnt="0">
        <dgm:presLayoutVars>
          <dgm:chMax val="5"/>
          <dgm:dir/>
          <dgm:resizeHandles val="exact"/>
        </dgm:presLayoutVars>
      </dgm:prSet>
      <dgm:spPr/>
    </dgm:pt>
    <dgm:pt modelId="{D747850E-FB1E-4D07-A946-9AD7B3F06DA9}" type="pres">
      <dgm:prSet presAssocID="{0818016A-4881-48B0-B8B8-E4BC2E8AEA99}" presName="dummyMaxCanvas" presStyleCnt="0">
        <dgm:presLayoutVars/>
      </dgm:prSet>
      <dgm:spPr/>
    </dgm:pt>
    <dgm:pt modelId="{037A0911-CBE6-4D09-9D29-4BF828E68DB4}" type="pres">
      <dgm:prSet presAssocID="{0818016A-4881-48B0-B8B8-E4BC2E8AEA99}" presName="FourNodes_1" presStyleLbl="node1" presStyleIdx="0" presStyleCnt="4">
        <dgm:presLayoutVars>
          <dgm:bulletEnabled val="1"/>
        </dgm:presLayoutVars>
      </dgm:prSet>
      <dgm:spPr/>
    </dgm:pt>
    <dgm:pt modelId="{52807FAA-7E32-4B14-8B08-6CAC12D469CA}" type="pres">
      <dgm:prSet presAssocID="{0818016A-4881-48B0-B8B8-E4BC2E8AEA99}" presName="FourNodes_2" presStyleLbl="node1" presStyleIdx="1" presStyleCnt="4">
        <dgm:presLayoutVars>
          <dgm:bulletEnabled val="1"/>
        </dgm:presLayoutVars>
      </dgm:prSet>
      <dgm:spPr/>
    </dgm:pt>
    <dgm:pt modelId="{E7CA359C-BBC1-4C5E-87B8-B9CFFD33ED6C}" type="pres">
      <dgm:prSet presAssocID="{0818016A-4881-48B0-B8B8-E4BC2E8AEA99}" presName="FourNodes_3" presStyleLbl="node1" presStyleIdx="2" presStyleCnt="4">
        <dgm:presLayoutVars>
          <dgm:bulletEnabled val="1"/>
        </dgm:presLayoutVars>
      </dgm:prSet>
      <dgm:spPr/>
    </dgm:pt>
    <dgm:pt modelId="{92E8CB6C-5983-4105-82AF-0FB466868CC0}" type="pres">
      <dgm:prSet presAssocID="{0818016A-4881-48B0-B8B8-E4BC2E8AEA99}" presName="FourNodes_4" presStyleLbl="node1" presStyleIdx="3" presStyleCnt="4">
        <dgm:presLayoutVars>
          <dgm:bulletEnabled val="1"/>
        </dgm:presLayoutVars>
      </dgm:prSet>
      <dgm:spPr/>
    </dgm:pt>
    <dgm:pt modelId="{799C5249-75E7-429D-893A-215A01CDC13C}" type="pres">
      <dgm:prSet presAssocID="{0818016A-4881-48B0-B8B8-E4BC2E8AEA99}" presName="FourConn_1-2" presStyleLbl="fgAccFollowNode1" presStyleIdx="0" presStyleCnt="3">
        <dgm:presLayoutVars>
          <dgm:bulletEnabled val="1"/>
        </dgm:presLayoutVars>
      </dgm:prSet>
      <dgm:spPr/>
    </dgm:pt>
    <dgm:pt modelId="{942A5EB0-6D85-4904-9F14-7DE54A4A2D46}" type="pres">
      <dgm:prSet presAssocID="{0818016A-4881-48B0-B8B8-E4BC2E8AEA99}" presName="FourConn_2-3" presStyleLbl="fgAccFollowNode1" presStyleIdx="1" presStyleCnt="3">
        <dgm:presLayoutVars>
          <dgm:bulletEnabled val="1"/>
        </dgm:presLayoutVars>
      </dgm:prSet>
      <dgm:spPr/>
    </dgm:pt>
    <dgm:pt modelId="{9E5BB2E1-3FCE-4CBC-9BC8-0801B549CF96}" type="pres">
      <dgm:prSet presAssocID="{0818016A-4881-48B0-B8B8-E4BC2E8AEA99}" presName="FourConn_3-4" presStyleLbl="fgAccFollowNode1" presStyleIdx="2" presStyleCnt="3">
        <dgm:presLayoutVars>
          <dgm:bulletEnabled val="1"/>
        </dgm:presLayoutVars>
      </dgm:prSet>
      <dgm:spPr/>
    </dgm:pt>
    <dgm:pt modelId="{C66C576C-E989-4832-BAD8-0BBFE14FEC53}" type="pres">
      <dgm:prSet presAssocID="{0818016A-4881-48B0-B8B8-E4BC2E8AEA99}" presName="FourNodes_1_text" presStyleLbl="node1" presStyleIdx="3" presStyleCnt="4">
        <dgm:presLayoutVars>
          <dgm:bulletEnabled val="1"/>
        </dgm:presLayoutVars>
      </dgm:prSet>
      <dgm:spPr/>
    </dgm:pt>
    <dgm:pt modelId="{37DC5AE8-81CC-4D62-A49F-7D2BB7A2E724}" type="pres">
      <dgm:prSet presAssocID="{0818016A-4881-48B0-B8B8-E4BC2E8AEA99}" presName="FourNodes_2_text" presStyleLbl="node1" presStyleIdx="3" presStyleCnt="4">
        <dgm:presLayoutVars>
          <dgm:bulletEnabled val="1"/>
        </dgm:presLayoutVars>
      </dgm:prSet>
      <dgm:spPr/>
    </dgm:pt>
    <dgm:pt modelId="{C52AFA9D-6DD7-4C92-B6A2-7B4CCE5FC558}" type="pres">
      <dgm:prSet presAssocID="{0818016A-4881-48B0-B8B8-E4BC2E8AEA99}" presName="FourNodes_3_text" presStyleLbl="node1" presStyleIdx="3" presStyleCnt="4">
        <dgm:presLayoutVars>
          <dgm:bulletEnabled val="1"/>
        </dgm:presLayoutVars>
      </dgm:prSet>
      <dgm:spPr/>
    </dgm:pt>
    <dgm:pt modelId="{B626C217-7B7F-4381-B51D-0B08C9536014}" type="pres">
      <dgm:prSet presAssocID="{0818016A-4881-48B0-B8B8-E4BC2E8AEA99}" presName="FourNodes_4_text" presStyleLbl="node1" presStyleIdx="3" presStyleCnt="4">
        <dgm:presLayoutVars>
          <dgm:bulletEnabled val="1"/>
        </dgm:presLayoutVars>
      </dgm:prSet>
      <dgm:spPr/>
    </dgm:pt>
  </dgm:ptLst>
  <dgm:cxnLst>
    <dgm:cxn modelId="{2B9D5810-CCE6-49A0-8833-79E6BB14C681}" srcId="{0818016A-4881-48B0-B8B8-E4BC2E8AEA99}" destId="{E661119D-B8AB-4903-AD5A-5725709BF874}" srcOrd="2" destOrd="0" parTransId="{66586428-ADBE-4D3A-96BF-27E1144C66CC}" sibTransId="{707DCD49-EA94-467A-B92A-8EFC9B73FFC5}"/>
    <dgm:cxn modelId="{4B05F419-CAB8-4668-82BE-AF6258FB0A83}" type="presOf" srcId="{E661119D-B8AB-4903-AD5A-5725709BF874}" destId="{C52AFA9D-6DD7-4C92-B6A2-7B4CCE5FC558}" srcOrd="1" destOrd="0" presId="urn:microsoft.com/office/officeart/2005/8/layout/vProcess5"/>
    <dgm:cxn modelId="{E63E021C-9424-472F-8CFE-1DD93EB9F9FB}" type="presOf" srcId="{E45626D4-4670-4E31-9BAE-1C673BF5F5B4}" destId="{92E8CB6C-5983-4105-82AF-0FB466868CC0}" srcOrd="0" destOrd="0" presId="urn:microsoft.com/office/officeart/2005/8/layout/vProcess5"/>
    <dgm:cxn modelId="{CE038425-5511-4121-9C72-1B61238EE666}" type="presOf" srcId="{B3A531B1-EABB-4BE6-8B5E-0B929FFF495B}" destId="{942A5EB0-6D85-4904-9F14-7DE54A4A2D46}" srcOrd="0" destOrd="0" presId="urn:microsoft.com/office/officeart/2005/8/layout/vProcess5"/>
    <dgm:cxn modelId="{7C243760-BA68-462E-88EF-52C7C75B2F1A}" type="presOf" srcId="{E661119D-B8AB-4903-AD5A-5725709BF874}" destId="{E7CA359C-BBC1-4C5E-87B8-B9CFFD33ED6C}" srcOrd="0" destOrd="0" presId="urn:microsoft.com/office/officeart/2005/8/layout/vProcess5"/>
    <dgm:cxn modelId="{3561BE47-CAA4-4DAE-B0FF-D888820C84FA}" type="presOf" srcId="{E45626D4-4670-4E31-9BAE-1C673BF5F5B4}" destId="{B626C217-7B7F-4381-B51D-0B08C9536014}" srcOrd="1" destOrd="0" presId="urn:microsoft.com/office/officeart/2005/8/layout/vProcess5"/>
    <dgm:cxn modelId="{E6278774-023B-4AC8-8CB1-9E9D3C35A338}" type="presOf" srcId="{A4C3C4F8-2D0A-4133-BC60-C074198E8703}" destId="{037A0911-CBE6-4D09-9D29-4BF828E68DB4}" srcOrd="0" destOrd="0" presId="urn:microsoft.com/office/officeart/2005/8/layout/vProcess5"/>
    <dgm:cxn modelId="{419F7B75-8FC7-48E7-8776-C4CA469AA9E8}" type="presOf" srcId="{A4C3C4F8-2D0A-4133-BC60-C074198E8703}" destId="{C66C576C-E989-4832-BAD8-0BBFE14FEC53}" srcOrd="1" destOrd="0" presId="urn:microsoft.com/office/officeart/2005/8/layout/vProcess5"/>
    <dgm:cxn modelId="{5D4C6C88-CAAE-4997-845F-F1A783A853EB}" type="presOf" srcId="{0818016A-4881-48B0-B8B8-E4BC2E8AEA99}" destId="{4F300470-D747-4D8F-8CD6-1E0627F3D4EB}" srcOrd="0" destOrd="0" presId="urn:microsoft.com/office/officeart/2005/8/layout/vProcess5"/>
    <dgm:cxn modelId="{367B0B8B-23E4-4AF8-9A0B-5BAE01117C22}" type="presOf" srcId="{C79DF5EA-7A46-47F3-9ED8-A9CC17B8C52E}" destId="{52807FAA-7E32-4B14-8B08-6CAC12D469CA}" srcOrd="0" destOrd="0" presId="urn:microsoft.com/office/officeart/2005/8/layout/vProcess5"/>
    <dgm:cxn modelId="{CB1F3D92-4CCC-4A54-8182-9012CD69F19D}" type="presOf" srcId="{707DCD49-EA94-467A-B92A-8EFC9B73FFC5}" destId="{9E5BB2E1-3FCE-4CBC-9BC8-0801B549CF96}" srcOrd="0" destOrd="0" presId="urn:microsoft.com/office/officeart/2005/8/layout/vProcess5"/>
    <dgm:cxn modelId="{BE005A95-F469-4DD1-B72E-368F6B481588}" srcId="{0818016A-4881-48B0-B8B8-E4BC2E8AEA99}" destId="{C79DF5EA-7A46-47F3-9ED8-A9CC17B8C52E}" srcOrd="1" destOrd="0" parTransId="{499A61BA-57F2-4172-95EF-1641A5DC9D2A}" sibTransId="{B3A531B1-EABB-4BE6-8B5E-0B929FFF495B}"/>
    <dgm:cxn modelId="{C8FAE099-EC66-4787-8F3E-D3B8295BC111}" srcId="{0818016A-4881-48B0-B8B8-E4BC2E8AEA99}" destId="{A4C3C4F8-2D0A-4133-BC60-C074198E8703}" srcOrd="0" destOrd="0" parTransId="{6678106E-D1C7-4007-8FF2-3577093E020A}" sibTransId="{8C5613F1-6E3F-4326-99DF-3697F3118229}"/>
    <dgm:cxn modelId="{740D02A5-A5CE-4F2A-9D90-ED6692867C45}" type="presOf" srcId="{8C5613F1-6E3F-4326-99DF-3697F3118229}" destId="{799C5249-75E7-429D-893A-215A01CDC13C}" srcOrd="0" destOrd="0" presId="urn:microsoft.com/office/officeart/2005/8/layout/vProcess5"/>
    <dgm:cxn modelId="{FBE857A7-9F5C-4BCC-B47C-45EE1DC57232}" srcId="{0818016A-4881-48B0-B8B8-E4BC2E8AEA99}" destId="{E45626D4-4670-4E31-9BAE-1C673BF5F5B4}" srcOrd="3" destOrd="0" parTransId="{71DA4272-4350-497F-ADE9-8C6A611BDC62}" sibTransId="{70F0D428-186F-4CAC-A335-5F90A56C3850}"/>
    <dgm:cxn modelId="{900E62BD-C327-4FC9-BDBC-ECD0ACF8E39C}" type="presOf" srcId="{C79DF5EA-7A46-47F3-9ED8-A9CC17B8C52E}" destId="{37DC5AE8-81CC-4D62-A49F-7D2BB7A2E724}" srcOrd="1" destOrd="0" presId="urn:microsoft.com/office/officeart/2005/8/layout/vProcess5"/>
    <dgm:cxn modelId="{70C9D27C-7DE3-4DA4-9FF5-B05AEB80A0FA}" type="presParOf" srcId="{4F300470-D747-4D8F-8CD6-1E0627F3D4EB}" destId="{D747850E-FB1E-4D07-A946-9AD7B3F06DA9}" srcOrd="0" destOrd="0" presId="urn:microsoft.com/office/officeart/2005/8/layout/vProcess5"/>
    <dgm:cxn modelId="{AA65A889-8EC0-4321-8DCD-A5862B5046E6}" type="presParOf" srcId="{4F300470-D747-4D8F-8CD6-1E0627F3D4EB}" destId="{037A0911-CBE6-4D09-9D29-4BF828E68DB4}" srcOrd="1" destOrd="0" presId="urn:microsoft.com/office/officeart/2005/8/layout/vProcess5"/>
    <dgm:cxn modelId="{4387AEDE-F399-4519-82EB-5282764C2AF0}" type="presParOf" srcId="{4F300470-D747-4D8F-8CD6-1E0627F3D4EB}" destId="{52807FAA-7E32-4B14-8B08-6CAC12D469CA}" srcOrd="2" destOrd="0" presId="urn:microsoft.com/office/officeart/2005/8/layout/vProcess5"/>
    <dgm:cxn modelId="{FC81BDC8-7EC0-4264-B3CB-5B4C3A0D1A3E}" type="presParOf" srcId="{4F300470-D747-4D8F-8CD6-1E0627F3D4EB}" destId="{E7CA359C-BBC1-4C5E-87B8-B9CFFD33ED6C}" srcOrd="3" destOrd="0" presId="urn:microsoft.com/office/officeart/2005/8/layout/vProcess5"/>
    <dgm:cxn modelId="{242C3E0B-0EED-466C-A9D9-1AA81B7CBEB9}" type="presParOf" srcId="{4F300470-D747-4D8F-8CD6-1E0627F3D4EB}" destId="{92E8CB6C-5983-4105-82AF-0FB466868CC0}" srcOrd="4" destOrd="0" presId="urn:microsoft.com/office/officeart/2005/8/layout/vProcess5"/>
    <dgm:cxn modelId="{8730B45F-6895-489A-BA20-F84B37AA8696}" type="presParOf" srcId="{4F300470-D747-4D8F-8CD6-1E0627F3D4EB}" destId="{799C5249-75E7-429D-893A-215A01CDC13C}" srcOrd="5" destOrd="0" presId="urn:microsoft.com/office/officeart/2005/8/layout/vProcess5"/>
    <dgm:cxn modelId="{551E15C7-7B7F-4D36-9AA6-E1BE7F465EA5}" type="presParOf" srcId="{4F300470-D747-4D8F-8CD6-1E0627F3D4EB}" destId="{942A5EB0-6D85-4904-9F14-7DE54A4A2D46}" srcOrd="6" destOrd="0" presId="urn:microsoft.com/office/officeart/2005/8/layout/vProcess5"/>
    <dgm:cxn modelId="{9D0D0CA1-0304-4F1F-828C-B94106CC4379}" type="presParOf" srcId="{4F300470-D747-4D8F-8CD6-1E0627F3D4EB}" destId="{9E5BB2E1-3FCE-4CBC-9BC8-0801B549CF96}" srcOrd="7" destOrd="0" presId="urn:microsoft.com/office/officeart/2005/8/layout/vProcess5"/>
    <dgm:cxn modelId="{A0321EE3-5799-4438-A8D3-ED07F3864447}" type="presParOf" srcId="{4F300470-D747-4D8F-8CD6-1E0627F3D4EB}" destId="{C66C576C-E989-4832-BAD8-0BBFE14FEC53}" srcOrd="8" destOrd="0" presId="urn:microsoft.com/office/officeart/2005/8/layout/vProcess5"/>
    <dgm:cxn modelId="{5E978CE6-9421-4A2E-B392-7D90D60D8A67}" type="presParOf" srcId="{4F300470-D747-4D8F-8CD6-1E0627F3D4EB}" destId="{37DC5AE8-81CC-4D62-A49F-7D2BB7A2E724}" srcOrd="9" destOrd="0" presId="urn:microsoft.com/office/officeart/2005/8/layout/vProcess5"/>
    <dgm:cxn modelId="{6D9D5AF1-2C9A-45E3-A7A5-2C1603167510}" type="presParOf" srcId="{4F300470-D747-4D8F-8CD6-1E0627F3D4EB}" destId="{C52AFA9D-6DD7-4C92-B6A2-7B4CCE5FC558}" srcOrd="10" destOrd="0" presId="urn:microsoft.com/office/officeart/2005/8/layout/vProcess5"/>
    <dgm:cxn modelId="{E18788BC-12FC-452B-B567-36D0C4D9E54E}" type="presParOf" srcId="{4F300470-D747-4D8F-8CD6-1E0627F3D4EB}" destId="{B626C217-7B7F-4381-B51D-0B08C953601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617EDC-085A-4F94-ABAE-7C5566E0FC71}" type="doc">
      <dgm:prSet loTypeId="urn:microsoft.com/office/officeart/2005/8/layout/vList2" loCatId="list" qsTypeId="urn:microsoft.com/office/officeart/2005/8/quickstyle/simple1#25" qsCatId="simple" csTypeId="urn:microsoft.com/office/officeart/2005/8/colors/colorful2#6" csCatId="colorful"/>
      <dgm:spPr/>
      <dgm:t>
        <a:bodyPr/>
        <a:lstStyle/>
        <a:p>
          <a:endParaRPr lang="en-US"/>
        </a:p>
      </dgm:t>
    </dgm:pt>
    <dgm:pt modelId="{8B557487-A0E2-43E3-8F79-D1EF685BA357}">
      <dgm:prSet/>
      <dgm:spPr/>
      <dgm:t>
        <a:bodyPr/>
        <a:lstStyle/>
        <a:p>
          <a:r>
            <a:rPr lang="en-US"/>
            <a:t>What is self-awareness?</a:t>
          </a:r>
        </a:p>
      </dgm:t>
    </dgm:pt>
    <dgm:pt modelId="{99354A21-C4C9-4C1D-B7C9-483E8EE85F13}" type="parTrans" cxnId="{5A9DB48E-5E84-424C-9084-CE038A4E02BE}">
      <dgm:prSet/>
      <dgm:spPr/>
      <dgm:t>
        <a:bodyPr/>
        <a:lstStyle/>
        <a:p>
          <a:endParaRPr lang="en-US"/>
        </a:p>
      </dgm:t>
    </dgm:pt>
    <dgm:pt modelId="{8E525005-4F35-4141-A53B-82F7508E3B59}" type="sibTrans" cxnId="{5A9DB48E-5E84-424C-9084-CE038A4E02BE}">
      <dgm:prSet/>
      <dgm:spPr/>
      <dgm:t>
        <a:bodyPr/>
        <a:lstStyle/>
        <a:p>
          <a:endParaRPr lang="en-US"/>
        </a:p>
      </dgm:t>
    </dgm:pt>
    <dgm:pt modelId="{5BE6D3CA-0752-46A7-8778-387A9CAFA35D}">
      <dgm:prSet/>
      <dgm:spPr/>
      <dgm:t>
        <a:bodyPr/>
        <a:lstStyle/>
        <a:p>
          <a:r>
            <a:rPr lang="en-US"/>
            <a:t>Understanding our: </a:t>
          </a:r>
        </a:p>
      </dgm:t>
    </dgm:pt>
    <dgm:pt modelId="{88AACC15-4B59-4629-9BF6-CA8C469795BC}" type="parTrans" cxnId="{0D144497-8D7B-4931-844D-2BF39F2D0911}">
      <dgm:prSet/>
      <dgm:spPr/>
      <dgm:t>
        <a:bodyPr/>
        <a:lstStyle/>
        <a:p>
          <a:endParaRPr lang="en-US"/>
        </a:p>
      </dgm:t>
    </dgm:pt>
    <dgm:pt modelId="{0EFDCEEF-8E8E-4798-AE35-EAEDCCC010B0}" type="sibTrans" cxnId="{0D144497-8D7B-4931-844D-2BF39F2D0911}">
      <dgm:prSet/>
      <dgm:spPr/>
      <dgm:t>
        <a:bodyPr/>
        <a:lstStyle/>
        <a:p>
          <a:endParaRPr lang="en-US"/>
        </a:p>
      </dgm:t>
    </dgm:pt>
    <dgm:pt modelId="{E0D2D8C6-B230-4C1B-A578-F9B2CFEB33F9}">
      <dgm:prSet/>
      <dgm:spPr/>
      <dgm:t>
        <a:bodyPr/>
        <a:lstStyle/>
        <a:p>
          <a:r>
            <a:rPr lang="en-US"/>
            <a:t>Strengths</a:t>
          </a:r>
        </a:p>
      </dgm:t>
    </dgm:pt>
    <dgm:pt modelId="{E1ADBB38-C9C6-4DFA-84AB-96AA21AA3199}" type="parTrans" cxnId="{BB1EFE08-3F82-44B2-9265-F6DC02743EB8}">
      <dgm:prSet/>
      <dgm:spPr/>
      <dgm:t>
        <a:bodyPr/>
        <a:lstStyle/>
        <a:p>
          <a:endParaRPr lang="en-US"/>
        </a:p>
      </dgm:t>
    </dgm:pt>
    <dgm:pt modelId="{7D4FD69A-0CCB-4284-8E1E-B46356F14EDF}" type="sibTrans" cxnId="{BB1EFE08-3F82-44B2-9265-F6DC02743EB8}">
      <dgm:prSet/>
      <dgm:spPr/>
      <dgm:t>
        <a:bodyPr/>
        <a:lstStyle/>
        <a:p>
          <a:endParaRPr lang="en-US"/>
        </a:p>
      </dgm:t>
    </dgm:pt>
    <dgm:pt modelId="{451F7574-1E70-402F-A5DA-17CD676F72A8}">
      <dgm:prSet/>
      <dgm:spPr/>
      <dgm:t>
        <a:bodyPr/>
        <a:lstStyle/>
        <a:p>
          <a:r>
            <a:rPr lang="en-US"/>
            <a:t>Weaknesses</a:t>
          </a:r>
        </a:p>
      </dgm:t>
    </dgm:pt>
    <dgm:pt modelId="{4C1A0E29-8814-4658-9097-2367CBE3F692}" type="parTrans" cxnId="{47948E2D-B8DD-4173-9E1E-DACEEF1F16C3}">
      <dgm:prSet/>
      <dgm:spPr/>
      <dgm:t>
        <a:bodyPr/>
        <a:lstStyle/>
        <a:p>
          <a:endParaRPr lang="en-US"/>
        </a:p>
      </dgm:t>
    </dgm:pt>
    <dgm:pt modelId="{BF58F8A2-8EBF-4342-9E95-0BBA2395B213}" type="sibTrans" cxnId="{47948E2D-B8DD-4173-9E1E-DACEEF1F16C3}">
      <dgm:prSet/>
      <dgm:spPr/>
      <dgm:t>
        <a:bodyPr/>
        <a:lstStyle/>
        <a:p>
          <a:endParaRPr lang="en-US"/>
        </a:p>
      </dgm:t>
    </dgm:pt>
    <dgm:pt modelId="{1D7B1586-9043-422C-BDA4-4D9370CE8A39}">
      <dgm:prSet/>
      <dgm:spPr/>
      <dgm:t>
        <a:bodyPr/>
        <a:lstStyle/>
        <a:p>
          <a:r>
            <a:rPr lang="en-US"/>
            <a:t>Values</a:t>
          </a:r>
        </a:p>
      </dgm:t>
    </dgm:pt>
    <dgm:pt modelId="{C0C42E41-063A-4FB2-921C-A246D08CCDAA}" type="parTrans" cxnId="{52DE3113-B553-4525-AC4C-0DB3AE404389}">
      <dgm:prSet/>
      <dgm:spPr/>
      <dgm:t>
        <a:bodyPr/>
        <a:lstStyle/>
        <a:p>
          <a:endParaRPr lang="en-US"/>
        </a:p>
      </dgm:t>
    </dgm:pt>
    <dgm:pt modelId="{B0B7B35A-6171-4842-8EDD-BF6B63851CBE}" type="sibTrans" cxnId="{52DE3113-B553-4525-AC4C-0DB3AE404389}">
      <dgm:prSet/>
      <dgm:spPr/>
      <dgm:t>
        <a:bodyPr/>
        <a:lstStyle/>
        <a:p>
          <a:endParaRPr lang="en-US"/>
        </a:p>
      </dgm:t>
    </dgm:pt>
    <dgm:pt modelId="{86DC9B1B-F2E1-4A50-A6F6-078E310DA258}">
      <dgm:prSet/>
      <dgm:spPr/>
      <dgm:t>
        <a:bodyPr/>
        <a:lstStyle/>
        <a:p>
          <a:r>
            <a:rPr lang="en-US"/>
            <a:t>Behaviours</a:t>
          </a:r>
        </a:p>
      </dgm:t>
    </dgm:pt>
    <dgm:pt modelId="{33273190-1BB7-40CA-8D32-0ABF759892ED}" type="parTrans" cxnId="{6507A927-DD9D-4727-8F1A-BC48590C08AE}">
      <dgm:prSet/>
      <dgm:spPr/>
      <dgm:t>
        <a:bodyPr/>
        <a:lstStyle/>
        <a:p>
          <a:endParaRPr lang="en-US"/>
        </a:p>
      </dgm:t>
    </dgm:pt>
    <dgm:pt modelId="{5ED986D0-C6A5-4E96-AE96-E9E716F4D31E}" type="sibTrans" cxnId="{6507A927-DD9D-4727-8F1A-BC48590C08AE}">
      <dgm:prSet/>
      <dgm:spPr/>
      <dgm:t>
        <a:bodyPr/>
        <a:lstStyle/>
        <a:p>
          <a:endParaRPr lang="en-US"/>
        </a:p>
      </dgm:t>
    </dgm:pt>
    <dgm:pt modelId="{E7FBC87B-63A4-4DB0-9DF0-0807F3169C0B}">
      <dgm:prSet/>
      <dgm:spPr/>
      <dgm:t>
        <a:bodyPr/>
        <a:lstStyle/>
        <a:p>
          <a:r>
            <a:rPr lang="en-US"/>
            <a:t>Motivations</a:t>
          </a:r>
        </a:p>
      </dgm:t>
    </dgm:pt>
    <dgm:pt modelId="{27AA6535-1196-4494-BA76-E21986E6B874}" type="parTrans" cxnId="{1F459EF6-A1B4-443C-B976-1C2146C304A5}">
      <dgm:prSet/>
      <dgm:spPr/>
      <dgm:t>
        <a:bodyPr/>
        <a:lstStyle/>
        <a:p>
          <a:endParaRPr lang="en-US"/>
        </a:p>
      </dgm:t>
    </dgm:pt>
    <dgm:pt modelId="{BB16A82D-16FE-4724-A7BD-E7C1C0E7D3DE}" type="sibTrans" cxnId="{1F459EF6-A1B4-443C-B976-1C2146C304A5}">
      <dgm:prSet/>
      <dgm:spPr/>
      <dgm:t>
        <a:bodyPr/>
        <a:lstStyle/>
        <a:p>
          <a:endParaRPr lang="en-US"/>
        </a:p>
      </dgm:t>
    </dgm:pt>
    <dgm:pt modelId="{F3EB1860-5F59-42FD-AAB0-EDFA019AA508}" type="pres">
      <dgm:prSet presAssocID="{DE617EDC-085A-4F94-ABAE-7C5566E0FC71}" presName="linear" presStyleCnt="0">
        <dgm:presLayoutVars>
          <dgm:animLvl val="lvl"/>
          <dgm:resizeHandles val="exact"/>
        </dgm:presLayoutVars>
      </dgm:prSet>
      <dgm:spPr/>
    </dgm:pt>
    <dgm:pt modelId="{29970B21-3332-4B92-AE17-B7916A83D2BC}" type="pres">
      <dgm:prSet presAssocID="{8B557487-A0E2-43E3-8F79-D1EF685BA357}" presName="parentText" presStyleLbl="node1" presStyleIdx="0" presStyleCnt="7">
        <dgm:presLayoutVars>
          <dgm:chMax val="0"/>
          <dgm:bulletEnabled val="1"/>
        </dgm:presLayoutVars>
      </dgm:prSet>
      <dgm:spPr/>
    </dgm:pt>
    <dgm:pt modelId="{34748759-8409-4AB4-B7AA-F3E8B6C277AB}" type="pres">
      <dgm:prSet presAssocID="{8E525005-4F35-4141-A53B-82F7508E3B59}" presName="spacer" presStyleCnt="0"/>
      <dgm:spPr/>
    </dgm:pt>
    <dgm:pt modelId="{EED10762-C4CA-4C4D-BC04-C2E7D05F43AE}" type="pres">
      <dgm:prSet presAssocID="{5BE6D3CA-0752-46A7-8778-387A9CAFA35D}" presName="parentText" presStyleLbl="node1" presStyleIdx="1" presStyleCnt="7">
        <dgm:presLayoutVars>
          <dgm:chMax val="0"/>
          <dgm:bulletEnabled val="1"/>
        </dgm:presLayoutVars>
      </dgm:prSet>
      <dgm:spPr/>
    </dgm:pt>
    <dgm:pt modelId="{083D29BE-9AC6-4064-99D6-CF1D0DA06664}" type="pres">
      <dgm:prSet presAssocID="{0EFDCEEF-8E8E-4798-AE35-EAEDCCC010B0}" presName="spacer" presStyleCnt="0"/>
      <dgm:spPr/>
    </dgm:pt>
    <dgm:pt modelId="{873F37A1-E02D-4EAC-9258-CC5798AAC22B}" type="pres">
      <dgm:prSet presAssocID="{E0D2D8C6-B230-4C1B-A578-F9B2CFEB33F9}" presName="parentText" presStyleLbl="node1" presStyleIdx="2" presStyleCnt="7">
        <dgm:presLayoutVars>
          <dgm:chMax val="0"/>
          <dgm:bulletEnabled val="1"/>
        </dgm:presLayoutVars>
      </dgm:prSet>
      <dgm:spPr/>
    </dgm:pt>
    <dgm:pt modelId="{88AF54B8-C6C9-4E7E-B435-662CCA9222A4}" type="pres">
      <dgm:prSet presAssocID="{7D4FD69A-0CCB-4284-8E1E-B46356F14EDF}" presName="spacer" presStyleCnt="0"/>
      <dgm:spPr/>
    </dgm:pt>
    <dgm:pt modelId="{CB2B0357-B2DF-46EF-8848-02D2B7C5A12D}" type="pres">
      <dgm:prSet presAssocID="{451F7574-1E70-402F-A5DA-17CD676F72A8}" presName="parentText" presStyleLbl="node1" presStyleIdx="3" presStyleCnt="7">
        <dgm:presLayoutVars>
          <dgm:chMax val="0"/>
          <dgm:bulletEnabled val="1"/>
        </dgm:presLayoutVars>
      </dgm:prSet>
      <dgm:spPr/>
    </dgm:pt>
    <dgm:pt modelId="{AB4B47C3-F75E-4668-AC44-F627ECEAB2FE}" type="pres">
      <dgm:prSet presAssocID="{BF58F8A2-8EBF-4342-9E95-0BBA2395B213}" presName="spacer" presStyleCnt="0"/>
      <dgm:spPr/>
    </dgm:pt>
    <dgm:pt modelId="{CB4586E3-CF74-4075-8810-A5C0CDD2B720}" type="pres">
      <dgm:prSet presAssocID="{1D7B1586-9043-422C-BDA4-4D9370CE8A39}" presName="parentText" presStyleLbl="node1" presStyleIdx="4" presStyleCnt="7">
        <dgm:presLayoutVars>
          <dgm:chMax val="0"/>
          <dgm:bulletEnabled val="1"/>
        </dgm:presLayoutVars>
      </dgm:prSet>
      <dgm:spPr/>
    </dgm:pt>
    <dgm:pt modelId="{2ABFED42-BDD4-43D3-8127-CF901CF5BD16}" type="pres">
      <dgm:prSet presAssocID="{B0B7B35A-6171-4842-8EDD-BF6B63851CBE}" presName="spacer" presStyleCnt="0"/>
      <dgm:spPr/>
    </dgm:pt>
    <dgm:pt modelId="{73D36A1A-262B-49C9-9441-392F07A296DA}" type="pres">
      <dgm:prSet presAssocID="{86DC9B1B-F2E1-4A50-A6F6-078E310DA258}" presName="parentText" presStyleLbl="node1" presStyleIdx="5" presStyleCnt="7">
        <dgm:presLayoutVars>
          <dgm:chMax val="0"/>
          <dgm:bulletEnabled val="1"/>
        </dgm:presLayoutVars>
      </dgm:prSet>
      <dgm:spPr/>
    </dgm:pt>
    <dgm:pt modelId="{43CECC17-C3F1-4741-9112-024FE1DC2DBF}" type="pres">
      <dgm:prSet presAssocID="{5ED986D0-C6A5-4E96-AE96-E9E716F4D31E}" presName="spacer" presStyleCnt="0"/>
      <dgm:spPr/>
    </dgm:pt>
    <dgm:pt modelId="{A2FE702D-3D2A-48C4-8543-73EEBE84B1C8}" type="pres">
      <dgm:prSet presAssocID="{E7FBC87B-63A4-4DB0-9DF0-0807F3169C0B}" presName="parentText" presStyleLbl="node1" presStyleIdx="6" presStyleCnt="7">
        <dgm:presLayoutVars>
          <dgm:chMax val="0"/>
          <dgm:bulletEnabled val="1"/>
        </dgm:presLayoutVars>
      </dgm:prSet>
      <dgm:spPr/>
    </dgm:pt>
  </dgm:ptLst>
  <dgm:cxnLst>
    <dgm:cxn modelId="{92BFAD00-1511-4D3D-8223-FD9EE3E25E7D}" type="presOf" srcId="{8B557487-A0E2-43E3-8F79-D1EF685BA357}" destId="{29970B21-3332-4B92-AE17-B7916A83D2BC}" srcOrd="0" destOrd="0" presId="urn:microsoft.com/office/officeart/2005/8/layout/vList2"/>
    <dgm:cxn modelId="{BB1EFE08-3F82-44B2-9265-F6DC02743EB8}" srcId="{DE617EDC-085A-4F94-ABAE-7C5566E0FC71}" destId="{E0D2D8C6-B230-4C1B-A578-F9B2CFEB33F9}" srcOrd="2" destOrd="0" parTransId="{E1ADBB38-C9C6-4DFA-84AB-96AA21AA3199}" sibTransId="{7D4FD69A-0CCB-4284-8E1E-B46356F14EDF}"/>
    <dgm:cxn modelId="{7CF0F710-D67D-4578-8839-1DFC04EBE133}" type="presOf" srcId="{E0D2D8C6-B230-4C1B-A578-F9B2CFEB33F9}" destId="{873F37A1-E02D-4EAC-9258-CC5798AAC22B}" srcOrd="0" destOrd="0" presId="urn:microsoft.com/office/officeart/2005/8/layout/vList2"/>
    <dgm:cxn modelId="{52DE3113-B553-4525-AC4C-0DB3AE404389}" srcId="{DE617EDC-085A-4F94-ABAE-7C5566E0FC71}" destId="{1D7B1586-9043-422C-BDA4-4D9370CE8A39}" srcOrd="4" destOrd="0" parTransId="{C0C42E41-063A-4FB2-921C-A246D08CCDAA}" sibTransId="{B0B7B35A-6171-4842-8EDD-BF6B63851CBE}"/>
    <dgm:cxn modelId="{6507A927-DD9D-4727-8F1A-BC48590C08AE}" srcId="{DE617EDC-085A-4F94-ABAE-7C5566E0FC71}" destId="{86DC9B1B-F2E1-4A50-A6F6-078E310DA258}" srcOrd="5" destOrd="0" parTransId="{33273190-1BB7-40CA-8D32-0ABF759892ED}" sibTransId="{5ED986D0-C6A5-4E96-AE96-E9E716F4D31E}"/>
    <dgm:cxn modelId="{47948E2D-B8DD-4173-9E1E-DACEEF1F16C3}" srcId="{DE617EDC-085A-4F94-ABAE-7C5566E0FC71}" destId="{451F7574-1E70-402F-A5DA-17CD676F72A8}" srcOrd="3" destOrd="0" parTransId="{4C1A0E29-8814-4658-9097-2367CBE3F692}" sibTransId="{BF58F8A2-8EBF-4342-9E95-0BBA2395B213}"/>
    <dgm:cxn modelId="{2FB07E41-5491-4EB1-A234-2194E12831AD}" type="presOf" srcId="{451F7574-1E70-402F-A5DA-17CD676F72A8}" destId="{CB2B0357-B2DF-46EF-8848-02D2B7C5A12D}" srcOrd="0" destOrd="0" presId="urn:microsoft.com/office/officeart/2005/8/layout/vList2"/>
    <dgm:cxn modelId="{5A9DB48E-5E84-424C-9084-CE038A4E02BE}" srcId="{DE617EDC-085A-4F94-ABAE-7C5566E0FC71}" destId="{8B557487-A0E2-43E3-8F79-D1EF685BA357}" srcOrd="0" destOrd="0" parTransId="{99354A21-C4C9-4C1D-B7C9-483E8EE85F13}" sibTransId="{8E525005-4F35-4141-A53B-82F7508E3B59}"/>
    <dgm:cxn modelId="{003A7196-BA75-4AEE-AD95-EBC293EFDF06}" type="presOf" srcId="{1D7B1586-9043-422C-BDA4-4D9370CE8A39}" destId="{CB4586E3-CF74-4075-8810-A5C0CDD2B720}" srcOrd="0" destOrd="0" presId="urn:microsoft.com/office/officeart/2005/8/layout/vList2"/>
    <dgm:cxn modelId="{0D144497-8D7B-4931-844D-2BF39F2D0911}" srcId="{DE617EDC-085A-4F94-ABAE-7C5566E0FC71}" destId="{5BE6D3CA-0752-46A7-8778-387A9CAFA35D}" srcOrd="1" destOrd="0" parTransId="{88AACC15-4B59-4629-9BF6-CA8C469795BC}" sibTransId="{0EFDCEEF-8E8E-4798-AE35-EAEDCCC010B0}"/>
    <dgm:cxn modelId="{4AE500A7-1721-4BDA-AA79-C05E4C11B201}" type="presOf" srcId="{5BE6D3CA-0752-46A7-8778-387A9CAFA35D}" destId="{EED10762-C4CA-4C4D-BC04-C2E7D05F43AE}" srcOrd="0" destOrd="0" presId="urn:microsoft.com/office/officeart/2005/8/layout/vList2"/>
    <dgm:cxn modelId="{FF214FA8-9F8C-4E89-99EC-3EF4F0AE1217}" type="presOf" srcId="{E7FBC87B-63A4-4DB0-9DF0-0807F3169C0B}" destId="{A2FE702D-3D2A-48C4-8543-73EEBE84B1C8}" srcOrd="0" destOrd="0" presId="urn:microsoft.com/office/officeart/2005/8/layout/vList2"/>
    <dgm:cxn modelId="{734CEDF4-8E43-4235-8EC6-EE5F8DB626D7}" type="presOf" srcId="{DE617EDC-085A-4F94-ABAE-7C5566E0FC71}" destId="{F3EB1860-5F59-42FD-AAB0-EDFA019AA508}" srcOrd="0" destOrd="0" presId="urn:microsoft.com/office/officeart/2005/8/layout/vList2"/>
    <dgm:cxn modelId="{1F459EF6-A1B4-443C-B976-1C2146C304A5}" srcId="{DE617EDC-085A-4F94-ABAE-7C5566E0FC71}" destId="{E7FBC87B-63A4-4DB0-9DF0-0807F3169C0B}" srcOrd="6" destOrd="0" parTransId="{27AA6535-1196-4494-BA76-E21986E6B874}" sibTransId="{BB16A82D-16FE-4724-A7BD-E7C1C0E7D3DE}"/>
    <dgm:cxn modelId="{957347FE-2A89-4E19-8F77-FFE112FEADDC}" type="presOf" srcId="{86DC9B1B-F2E1-4A50-A6F6-078E310DA258}" destId="{73D36A1A-262B-49C9-9441-392F07A296DA}" srcOrd="0" destOrd="0" presId="urn:microsoft.com/office/officeart/2005/8/layout/vList2"/>
    <dgm:cxn modelId="{3EBAF27A-5E88-4FE4-9193-26F338EBE7CD}" type="presParOf" srcId="{F3EB1860-5F59-42FD-AAB0-EDFA019AA508}" destId="{29970B21-3332-4B92-AE17-B7916A83D2BC}" srcOrd="0" destOrd="0" presId="urn:microsoft.com/office/officeart/2005/8/layout/vList2"/>
    <dgm:cxn modelId="{0CE315A0-E8E0-4BE9-8487-0F9061010CE7}" type="presParOf" srcId="{F3EB1860-5F59-42FD-AAB0-EDFA019AA508}" destId="{34748759-8409-4AB4-B7AA-F3E8B6C277AB}" srcOrd="1" destOrd="0" presId="urn:microsoft.com/office/officeart/2005/8/layout/vList2"/>
    <dgm:cxn modelId="{5289FB22-173C-45B3-B0AD-0D2214A2511D}" type="presParOf" srcId="{F3EB1860-5F59-42FD-AAB0-EDFA019AA508}" destId="{EED10762-C4CA-4C4D-BC04-C2E7D05F43AE}" srcOrd="2" destOrd="0" presId="urn:microsoft.com/office/officeart/2005/8/layout/vList2"/>
    <dgm:cxn modelId="{26C24B8D-1D13-4272-9E13-7FB2D7D795C3}" type="presParOf" srcId="{F3EB1860-5F59-42FD-AAB0-EDFA019AA508}" destId="{083D29BE-9AC6-4064-99D6-CF1D0DA06664}" srcOrd="3" destOrd="0" presId="urn:microsoft.com/office/officeart/2005/8/layout/vList2"/>
    <dgm:cxn modelId="{1A0E8732-2C1B-487F-B2EE-407E4DD36461}" type="presParOf" srcId="{F3EB1860-5F59-42FD-AAB0-EDFA019AA508}" destId="{873F37A1-E02D-4EAC-9258-CC5798AAC22B}" srcOrd="4" destOrd="0" presId="urn:microsoft.com/office/officeart/2005/8/layout/vList2"/>
    <dgm:cxn modelId="{3FC91836-9BDB-486B-B7B6-B19108B3E5D3}" type="presParOf" srcId="{F3EB1860-5F59-42FD-AAB0-EDFA019AA508}" destId="{88AF54B8-C6C9-4E7E-B435-662CCA9222A4}" srcOrd="5" destOrd="0" presId="urn:microsoft.com/office/officeart/2005/8/layout/vList2"/>
    <dgm:cxn modelId="{9FA83306-88B5-412D-9885-A005F69DB399}" type="presParOf" srcId="{F3EB1860-5F59-42FD-AAB0-EDFA019AA508}" destId="{CB2B0357-B2DF-46EF-8848-02D2B7C5A12D}" srcOrd="6" destOrd="0" presId="urn:microsoft.com/office/officeart/2005/8/layout/vList2"/>
    <dgm:cxn modelId="{8714881C-6AEA-4A93-A357-525A4196F0DA}" type="presParOf" srcId="{F3EB1860-5F59-42FD-AAB0-EDFA019AA508}" destId="{AB4B47C3-F75E-4668-AC44-F627ECEAB2FE}" srcOrd="7" destOrd="0" presId="urn:microsoft.com/office/officeart/2005/8/layout/vList2"/>
    <dgm:cxn modelId="{68B3A48A-2B24-48BC-8534-E6726B16B9D2}" type="presParOf" srcId="{F3EB1860-5F59-42FD-AAB0-EDFA019AA508}" destId="{CB4586E3-CF74-4075-8810-A5C0CDD2B720}" srcOrd="8" destOrd="0" presId="urn:microsoft.com/office/officeart/2005/8/layout/vList2"/>
    <dgm:cxn modelId="{9A9E1E44-E27B-4EBA-8D74-E6D70FB77ECE}" type="presParOf" srcId="{F3EB1860-5F59-42FD-AAB0-EDFA019AA508}" destId="{2ABFED42-BDD4-43D3-8127-CF901CF5BD16}" srcOrd="9" destOrd="0" presId="urn:microsoft.com/office/officeart/2005/8/layout/vList2"/>
    <dgm:cxn modelId="{F33AA78C-5373-407B-8102-B674127D9BF6}" type="presParOf" srcId="{F3EB1860-5F59-42FD-AAB0-EDFA019AA508}" destId="{73D36A1A-262B-49C9-9441-392F07A296DA}" srcOrd="10" destOrd="0" presId="urn:microsoft.com/office/officeart/2005/8/layout/vList2"/>
    <dgm:cxn modelId="{E4CC1C19-515D-4E1B-94FC-71D96EDF48A1}" type="presParOf" srcId="{F3EB1860-5F59-42FD-AAB0-EDFA019AA508}" destId="{43CECC17-C3F1-4741-9112-024FE1DC2DBF}" srcOrd="11" destOrd="0" presId="urn:microsoft.com/office/officeart/2005/8/layout/vList2"/>
    <dgm:cxn modelId="{ED41792E-D5AE-4CCE-AF52-A2B583A83685}" type="presParOf" srcId="{F3EB1860-5F59-42FD-AAB0-EDFA019AA508}" destId="{A2FE702D-3D2A-48C4-8543-73EEBE84B1C8}"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A28A91-3446-4E78-8F92-BB66111932A2}" type="doc">
      <dgm:prSet loTypeId="urn:microsoft.com/office/officeart/2005/8/layout/vList2" loCatId="list" qsTypeId="urn:microsoft.com/office/officeart/2005/8/quickstyle/simple1#34" qsCatId="simple" csTypeId="urn:microsoft.com/office/officeart/2005/8/colors/colorful2#7" csCatId="colorful"/>
      <dgm:spPr/>
      <dgm:t>
        <a:bodyPr/>
        <a:lstStyle/>
        <a:p>
          <a:endParaRPr lang="en-US"/>
        </a:p>
      </dgm:t>
    </dgm:pt>
    <dgm:pt modelId="{443D10AE-105D-433F-8AB5-98961EDECF92}">
      <dgm:prSet/>
      <dgm:spPr/>
      <dgm:t>
        <a:bodyPr/>
        <a:lstStyle/>
        <a:p>
          <a:r>
            <a:rPr lang="en-US"/>
            <a:t>Emotional intelligence</a:t>
          </a:r>
        </a:p>
      </dgm:t>
    </dgm:pt>
    <dgm:pt modelId="{D05CEBDA-6E2F-427A-B547-EAA4E5016DB8}" type="parTrans" cxnId="{34005E99-74FE-448B-8859-C4FFFF852062}">
      <dgm:prSet/>
      <dgm:spPr/>
      <dgm:t>
        <a:bodyPr/>
        <a:lstStyle/>
        <a:p>
          <a:endParaRPr lang="en-US"/>
        </a:p>
      </dgm:t>
    </dgm:pt>
    <dgm:pt modelId="{789583FA-A3A3-40A2-82A5-DB475CA85F65}" type="sibTrans" cxnId="{34005E99-74FE-448B-8859-C4FFFF852062}">
      <dgm:prSet/>
      <dgm:spPr/>
      <dgm:t>
        <a:bodyPr/>
        <a:lstStyle/>
        <a:p>
          <a:endParaRPr lang="en-US"/>
        </a:p>
      </dgm:t>
    </dgm:pt>
    <dgm:pt modelId="{CD775FF2-12EE-4C1A-8637-2ED76C0F800F}">
      <dgm:prSet/>
      <dgm:spPr/>
      <dgm:t>
        <a:bodyPr/>
        <a:lstStyle/>
        <a:p>
          <a:r>
            <a:rPr lang="en-US"/>
            <a:t>Communication</a:t>
          </a:r>
        </a:p>
      </dgm:t>
    </dgm:pt>
    <dgm:pt modelId="{F8DEE2DD-68D1-41D6-AE12-7551D9E70CEA}" type="parTrans" cxnId="{02A90680-D00F-485B-B144-E159C84F77AA}">
      <dgm:prSet/>
      <dgm:spPr/>
      <dgm:t>
        <a:bodyPr/>
        <a:lstStyle/>
        <a:p>
          <a:endParaRPr lang="en-US"/>
        </a:p>
      </dgm:t>
    </dgm:pt>
    <dgm:pt modelId="{AC771B58-AC64-4DB3-B126-93FDB4DE7AF8}" type="sibTrans" cxnId="{02A90680-D00F-485B-B144-E159C84F77AA}">
      <dgm:prSet/>
      <dgm:spPr/>
      <dgm:t>
        <a:bodyPr/>
        <a:lstStyle/>
        <a:p>
          <a:endParaRPr lang="en-US"/>
        </a:p>
      </dgm:t>
    </dgm:pt>
    <dgm:pt modelId="{0F663A36-17B7-4BF2-A5FF-2E9602FFB479}">
      <dgm:prSet/>
      <dgm:spPr/>
      <dgm:t>
        <a:bodyPr/>
        <a:lstStyle/>
        <a:p>
          <a:r>
            <a:rPr lang="en-US"/>
            <a:t>Professional behaviour</a:t>
          </a:r>
        </a:p>
      </dgm:t>
    </dgm:pt>
    <dgm:pt modelId="{5ABFB414-568C-473F-9EBE-13F5F5A151D2}" type="parTrans" cxnId="{53C3F328-15B2-4F89-99F0-5D5370FBE62B}">
      <dgm:prSet/>
      <dgm:spPr/>
      <dgm:t>
        <a:bodyPr/>
        <a:lstStyle/>
        <a:p>
          <a:endParaRPr lang="en-US"/>
        </a:p>
      </dgm:t>
    </dgm:pt>
    <dgm:pt modelId="{2AA88963-6D8C-4D47-A789-F0D004E91702}" type="sibTrans" cxnId="{53C3F328-15B2-4F89-99F0-5D5370FBE62B}">
      <dgm:prSet/>
      <dgm:spPr/>
      <dgm:t>
        <a:bodyPr/>
        <a:lstStyle/>
        <a:p>
          <a:endParaRPr lang="en-US"/>
        </a:p>
      </dgm:t>
    </dgm:pt>
    <dgm:pt modelId="{66811DE8-843C-49C3-9576-15059456AAEE}">
      <dgm:prSet/>
      <dgm:spPr/>
      <dgm:t>
        <a:bodyPr/>
        <a:lstStyle/>
        <a:p>
          <a:r>
            <a:rPr lang="en-US"/>
            <a:t>Reflective practice</a:t>
          </a:r>
        </a:p>
      </dgm:t>
    </dgm:pt>
    <dgm:pt modelId="{8141B307-B810-463B-A4B0-88BE9CCDC48F}" type="parTrans" cxnId="{19DB7D3E-6868-4C80-96C1-F0F28BE0FDBA}">
      <dgm:prSet/>
      <dgm:spPr/>
      <dgm:t>
        <a:bodyPr/>
        <a:lstStyle/>
        <a:p>
          <a:endParaRPr lang="en-US"/>
        </a:p>
      </dgm:t>
    </dgm:pt>
    <dgm:pt modelId="{745487F9-2940-49EB-A8F1-809725C1A552}" type="sibTrans" cxnId="{19DB7D3E-6868-4C80-96C1-F0F28BE0FDBA}">
      <dgm:prSet/>
      <dgm:spPr/>
      <dgm:t>
        <a:bodyPr/>
        <a:lstStyle/>
        <a:p>
          <a:endParaRPr lang="en-US"/>
        </a:p>
      </dgm:t>
    </dgm:pt>
    <dgm:pt modelId="{F32F3F5A-EE05-4511-B108-2C149156498B}" type="pres">
      <dgm:prSet presAssocID="{50A28A91-3446-4E78-8F92-BB66111932A2}" presName="linear" presStyleCnt="0">
        <dgm:presLayoutVars>
          <dgm:animLvl val="lvl"/>
          <dgm:resizeHandles val="exact"/>
        </dgm:presLayoutVars>
      </dgm:prSet>
      <dgm:spPr/>
    </dgm:pt>
    <dgm:pt modelId="{275AD690-ABD7-46E3-BD77-AEF004BF9504}" type="pres">
      <dgm:prSet presAssocID="{443D10AE-105D-433F-8AB5-98961EDECF92}" presName="parentText" presStyleLbl="node1" presStyleIdx="0" presStyleCnt="4">
        <dgm:presLayoutVars>
          <dgm:chMax val="0"/>
          <dgm:bulletEnabled val="1"/>
        </dgm:presLayoutVars>
      </dgm:prSet>
      <dgm:spPr/>
    </dgm:pt>
    <dgm:pt modelId="{36549CC8-D15F-445D-8DF0-672006C4E72B}" type="pres">
      <dgm:prSet presAssocID="{789583FA-A3A3-40A2-82A5-DB475CA85F65}" presName="spacer" presStyleCnt="0"/>
      <dgm:spPr/>
    </dgm:pt>
    <dgm:pt modelId="{56DB52F6-BF8D-438F-993C-018EF766A670}" type="pres">
      <dgm:prSet presAssocID="{CD775FF2-12EE-4C1A-8637-2ED76C0F800F}" presName="parentText" presStyleLbl="node1" presStyleIdx="1" presStyleCnt="4">
        <dgm:presLayoutVars>
          <dgm:chMax val="0"/>
          <dgm:bulletEnabled val="1"/>
        </dgm:presLayoutVars>
      </dgm:prSet>
      <dgm:spPr/>
    </dgm:pt>
    <dgm:pt modelId="{D0199161-8951-41DF-9845-3405EF212039}" type="pres">
      <dgm:prSet presAssocID="{AC771B58-AC64-4DB3-B126-93FDB4DE7AF8}" presName="spacer" presStyleCnt="0"/>
      <dgm:spPr/>
    </dgm:pt>
    <dgm:pt modelId="{D8841737-9618-4799-9AB2-8431F2587A5A}" type="pres">
      <dgm:prSet presAssocID="{0F663A36-17B7-4BF2-A5FF-2E9602FFB479}" presName="parentText" presStyleLbl="node1" presStyleIdx="2" presStyleCnt="4">
        <dgm:presLayoutVars>
          <dgm:chMax val="0"/>
          <dgm:bulletEnabled val="1"/>
        </dgm:presLayoutVars>
      </dgm:prSet>
      <dgm:spPr/>
    </dgm:pt>
    <dgm:pt modelId="{153C6A5B-F109-44DF-AF46-07B43BF36BDC}" type="pres">
      <dgm:prSet presAssocID="{2AA88963-6D8C-4D47-A789-F0D004E91702}" presName="spacer" presStyleCnt="0"/>
      <dgm:spPr/>
    </dgm:pt>
    <dgm:pt modelId="{D7033C55-556A-45C8-A591-086FA652A5FE}" type="pres">
      <dgm:prSet presAssocID="{66811DE8-843C-49C3-9576-15059456AAEE}" presName="parentText" presStyleLbl="node1" presStyleIdx="3" presStyleCnt="4">
        <dgm:presLayoutVars>
          <dgm:chMax val="0"/>
          <dgm:bulletEnabled val="1"/>
        </dgm:presLayoutVars>
      </dgm:prSet>
      <dgm:spPr/>
    </dgm:pt>
  </dgm:ptLst>
  <dgm:cxnLst>
    <dgm:cxn modelId="{23AB9509-DC2E-4C0A-A349-30A133976E54}" type="presOf" srcId="{50A28A91-3446-4E78-8F92-BB66111932A2}" destId="{F32F3F5A-EE05-4511-B108-2C149156498B}" srcOrd="0" destOrd="0" presId="urn:microsoft.com/office/officeart/2005/8/layout/vList2"/>
    <dgm:cxn modelId="{53C3F328-15B2-4F89-99F0-5D5370FBE62B}" srcId="{50A28A91-3446-4E78-8F92-BB66111932A2}" destId="{0F663A36-17B7-4BF2-A5FF-2E9602FFB479}" srcOrd="2" destOrd="0" parTransId="{5ABFB414-568C-473F-9EBE-13F5F5A151D2}" sibTransId="{2AA88963-6D8C-4D47-A789-F0D004E91702}"/>
    <dgm:cxn modelId="{21578E38-DD3A-4C67-A72C-ECE37BAA96DF}" type="presOf" srcId="{443D10AE-105D-433F-8AB5-98961EDECF92}" destId="{275AD690-ABD7-46E3-BD77-AEF004BF9504}" srcOrd="0" destOrd="0" presId="urn:microsoft.com/office/officeart/2005/8/layout/vList2"/>
    <dgm:cxn modelId="{19DB7D3E-6868-4C80-96C1-F0F28BE0FDBA}" srcId="{50A28A91-3446-4E78-8F92-BB66111932A2}" destId="{66811DE8-843C-49C3-9576-15059456AAEE}" srcOrd="3" destOrd="0" parTransId="{8141B307-B810-463B-A4B0-88BE9CCDC48F}" sibTransId="{745487F9-2940-49EB-A8F1-809725C1A552}"/>
    <dgm:cxn modelId="{02A90680-D00F-485B-B144-E159C84F77AA}" srcId="{50A28A91-3446-4E78-8F92-BB66111932A2}" destId="{CD775FF2-12EE-4C1A-8637-2ED76C0F800F}" srcOrd="1" destOrd="0" parTransId="{F8DEE2DD-68D1-41D6-AE12-7551D9E70CEA}" sibTransId="{AC771B58-AC64-4DB3-B126-93FDB4DE7AF8}"/>
    <dgm:cxn modelId="{25B0FB8D-A8DB-4CCC-B1AD-6B6AE5DAF44C}" type="presOf" srcId="{66811DE8-843C-49C3-9576-15059456AAEE}" destId="{D7033C55-556A-45C8-A591-086FA652A5FE}" srcOrd="0" destOrd="0" presId="urn:microsoft.com/office/officeart/2005/8/layout/vList2"/>
    <dgm:cxn modelId="{34005E99-74FE-448B-8859-C4FFFF852062}" srcId="{50A28A91-3446-4E78-8F92-BB66111932A2}" destId="{443D10AE-105D-433F-8AB5-98961EDECF92}" srcOrd="0" destOrd="0" parTransId="{D05CEBDA-6E2F-427A-B547-EAA4E5016DB8}" sibTransId="{789583FA-A3A3-40A2-82A5-DB475CA85F65}"/>
    <dgm:cxn modelId="{6D0AACF0-30F1-4EF7-8AEB-11A5A1247BBC}" type="presOf" srcId="{CD775FF2-12EE-4C1A-8637-2ED76C0F800F}" destId="{56DB52F6-BF8D-438F-993C-018EF766A670}" srcOrd="0" destOrd="0" presId="urn:microsoft.com/office/officeart/2005/8/layout/vList2"/>
    <dgm:cxn modelId="{5B31CFF9-80C3-40D6-AF69-4B8F2390C8A8}" type="presOf" srcId="{0F663A36-17B7-4BF2-A5FF-2E9602FFB479}" destId="{D8841737-9618-4799-9AB2-8431F2587A5A}" srcOrd="0" destOrd="0" presId="urn:microsoft.com/office/officeart/2005/8/layout/vList2"/>
    <dgm:cxn modelId="{E2644E34-10B2-421E-A4E4-FA260CFA3BF6}" type="presParOf" srcId="{F32F3F5A-EE05-4511-B108-2C149156498B}" destId="{275AD690-ABD7-46E3-BD77-AEF004BF9504}" srcOrd="0" destOrd="0" presId="urn:microsoft.com/office/officeart/2005/8/layout/vList2"/>
    <dgm:cxn modelId="{7EBDB4CA-D384-4859-B2ED-77C1D38ABCF8}" type="presParOf" srcId="{F32F3F5A-EE05-4511-B108-2C149156498B}" destId="{36549CC8-D15F-445D-8DF0-672006C4E72B}" srcOrd="1" destOrd="0" presId="urn:microsoft.com/office/officeart/2005/8/layout/vList2"/>
    <dgm:cxn modelId="{3953B532-5C2F-41A0-9EFB-C53222D0D656}" type="presParOf" srcId="{F32F3F5A-EE05-4511-B108-2C149156498B}" destId="{56DB52F6-BF8D-438F-993C-018EF766A670}" srcOrd="2" destOrd="0" presId="urn:microsoft.com/office/officeart/2005/8/layout/vList2"/>
    <dgm:cxn modelId="{CB4F1798-84BA-4111-BE8A-0D855C37DC60}" type="presParOf" srcId="{F32F3F5A-EE05-4511-B108-2C149156498B}" destId="{D0199161-8951-41DF-9845-3405EF212039}" srcOrd="3" destOrd="0" presId="urn:microsoft.com/office/officeart/2005/8/layout/vList2"/>
    <dgm:cxn modelId="{5ABC48B3-2A2C-4F5F-8A5B-0747C0B33B79}" type="presParOf" srcId="{F32F3F5A-EE05-4511-B108-2C149156498B}" destId="{D8841737-9618-4799-9AB2-8431F2587A5A}" srcOrd="4" destOrd="0" presId="urn:microsoft.com/office/officeart/2005/8/layout/vList2"/>
    <dgm:cxn modelId="{D1ADF443-16D9-4469-B024-9F51EDB49CE6}" type="presParOf" srcId="{F32F3F5A-EE05-4511-B108-2C149156498B}" destId="{153C6A5B-F109-44DF-AF46-07B43BF36BDC}" srcOrd="5" destOrd="0" presId="urn:microsoft.com/office/officeart/2005/8/layout/vList2"/>
    <dgm:cxn modelId="{7A3B52BE-C20B-419F-BCF0-826F6CC3F284}" type="presParOf" srcId="{F32F3F5A-EE05-4511-B108-2C149156498B}" destId="{D7033C55-556A-45C8-A591-086FA652A5F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2517B4-2B0A-40B8-9D0A-CE496DC3D9B2}" type="doc">
      <dgm:prSet loTypeId="urn:microsoft.com/office/officeart/2005/8/layout/matrix3" loCatId="matrix" qsTypeId="urn:microsoft.com/office/officeart/2005/8/quickstyle/simple1#40" qsCatId="simple" csTypeId="urn:microsoft.com/office/officeart/2005/8/colors/colorful1#4" csCatId="colorful"/>
      <dgm:spPr/>
      <dgm:t>
        <a:bodyPr/>
        <a:lstStyle/>
        <a:p>
          <a:endParaRPr lang="en-US"/>
        </a:p>
      </dgm:t>
    </dgm:pt>
    <dgm:pt modelId="{67660C56-BD25-4344-AA99-4F491A8635C6}">
      <dgm:prSet/>
      <dgm:spPr/>
      <dgm:t>
        <a:bodyPr/>
        <a:lstStyle/>
        <a:p>
          <a:r>
            <a:rPr lang="en-US"/>
            <a:t>What am I good at?</a:t>
          </a:r>
        </a:p>
      </dgm:t>
    </dgm:pt>
    <dgm:pt modelId="{51A3003D-FFD8-45E7-B51A-D0789BE866F3}" type="parTrans" cxnId="{CA7963F8-5A51-4BA4-BA87-1C85D5E42084}">
      <dgm:prSet/>
      <dgm:spPr/>
      <dgm:t>
        <a:bodyPr/>
        <a:lstStyle/>
        <a:p>
          <a:endParaRPr lang="en-US"/>
        </a:p>
      </dgm:t>
    </dgm:pt>
    <dgm:pt modelId="{94A1F7DA-4D97-4CF2-8D32-9EF10479D60D}" type="sibTrans" cxnId="{CA7963F8-5A51-4BA4-BA87-1C85D5E42084}">
      <dgm:prSet/>
      <dgm:spPr/>
      <dgm:t>
        <a:bodyPr/>
        <a:lstStyle/>
        <a:p>
          <a:endParaRPr lang="en-US"/>
        </a:p>
      </dgm:t>
    </dgm:pt>
    <dgm:pt modelId="{5AF9C255-11E7-45BF-8563-50202EE0147A}">
      <dgm:prSet/>
      <dgm:spPr/>
      <dgm:t>
        <a:bodyPr/>
        <a:lstStyle/>
        <a:p>
          <a:r>
            <a:rPr lang="en-US"/>
            <a:t>What do I find difficult?</a:t>
          </a:r>
        </a:p>
      </dgm:t>
    </dgm:pt>
    <dgm:pt modelId="{2DE2B972-1CFF-4B10-B5B1-559891047510}" type="parTrans" cxnId="{6D7CB9FC-8F6C-4237-9268-CD0AC05FC545}">
      <dgm:prSet/>
      <dgm:spPr/>
      <dgm:t>
        <a:bodyPr/>
        <a:lstStyle/>
        <a:p>
          <a:endParaRPr lang="en-US"/>
        </a:p>
      </dgm:t>
    </dgm:pt>
    <dgm:pt modelId="{9A998FA7-9894-4902-8C3F-A5FC45537F90}" type="sibTrans" cxnId="{6D7CB9FC-8F6C-4237-9268-CD0AC05FC545}">
      <dgm:prSet/>
      <dgm:spPr/>
      <dgm:t>
        <a:bodyPr/>
        <a:lstStyle/>
        <a:p>
          <a:endParaRPr lang="en-US"/>
        </a:p>
      </dgm:t>
    </dgm:pt>
    <dgm:pt modelId="{886C38F5-B266-4E8F-A06C-27B5AF889E4A}">
      <dgm:prSet/>
      <dgm:spPr/>
      <dgm:t>
        <a:bodyPr/>
        <a:lstStyle/>
        <a:p>
          <a:r>
            <a:rPr lang="en-US"/>
            <a:t>What do others often ask me for help with?</a:t>
          </a:r>
        </a:p>
      </dgm:t>
    </dgm:pt>
    <dgm:pt modelId="{096FD50F-B5A6-4E7F-8AFF-D244300038D8}" type="parTrans" cxnId="{5F7C9636-D4D0-4904-B5C2-D222DCED9306}">
      <dgm:prSet/>
      <dgm:spPr/>
      <dgm:t>
        <a:bodyPr/>
        <a:lstStyle/>
        <a:p>
          <a:endParaRPr lang="en-US"/>
        </a:p>
      </dgm:t>
    </dgm:pt>
    <dgm:pt modelId="{515A1221-BE1D-4A37-9BD4-628101D35AF6}" type="sibTrans" cxnId="{5F7C9636-D4D0-4904-B5C2-D222DCED9306}">
      <dgm:prSet/>
      <dgm:spPr/>
      <dgm:t>
        <a:bodyPr/>
        <a:lstStyle/>
        <a:p>
          <a:endParaRPr lang="en-US"/>
        </a:p>
      </dgm:t>
    </dgm:pt>
    <dgm:pt modelId="{CD75336C-0395-4EA2-BACA-2DF9F59B4127}">
      <dgm:prSet/>
      <dgm:spPr/>
      <dgm:t>
        <a:bodyPr/>
        <a:lstStyle/>
        <a:p>
          <a:r>
            <a:rPr lang="en-US"/>
            <a:t>What feedback do I commonly receive?</a:t>
          </a:r>
        </a:p>
      </dgm:t>
    </dgm:pt>
    <dgm:pt modelId="{D933C139-52ED-4D5F-A2CD-F036C7B4E330}" type="parTrans" cxnId="{87F7AAC4-D7D0-4BEB-A041-B3ED38500463}">
      <dgm:prSet/>
      <dgm:spPr/>
      <dgm:t>
        <a:bodyPr/>
        <a:lstStyle/>
        <a:p>
          <a:endParaRPr lang="en-US"/>
        </a:p>
      </dgm:t>
    </dgm:pt>
    <dgm:pt modelId="{6498863B-3F38-4EE4-ADD8-F80E649AF490}" type="sibTrans" cxnId="{87F7AAC4-D7D0-4BEB-A041-B3ED38500463}">
      <dgm:prSet/>
      <dgm:spPr/>
      <dgm:t>
        <a:bodyPr/>
        <a:lstStyle/>
        <a:p>
          <a:endParaRPr lang="en-US"/>
        </a:p>
      </dgm:t>
    </dgm:pt>
    <dgm:pt modelId="{FEECF903-816D-43A4-A078-F579C1E7C24A}" type="pres">
      <dgm:prSet presAssocID="{322517B4-2B0A-40B8-9D0A-CE496DC3D9B2}" presName="matrix" presStyleCnt="0">
        <dgm:presLayoutVars>
          <dgm:chMax val="1"/>
          <dgm:dir/>
          <dgm:resizeHandles val="exact"/>
        </dgm:presLayoutVars>
      </dgm:prSet>
      <dgm:spPr/>
    </dgm:pt>
    <dgm:pt modelId="{1E3E0DC0-E248-4960-B2D5-55889A150D48}" type="pres">
      <dgm:prSet presAssocID="{322517B4-2B0A-40B8-9D0A-CE496DC3D9B2}" presName="diamond" presStyleLbl="bgShp" presStyleIdx="0" presStyleCnt="1"/>
      <dgm:spPr/>
    </dgm:pt>
    <dgm:pt modelId="{412BBDBC-73C5-4295-A3DB-73D2CEBEF7D1}" type="pres">
      <dgm:prSet presAssocID="{322517B4-2B0A-40B8-9D0A-CE496DC3D9B2}" presName="quad1" presStyleLbl="node1" presStyleIdx="0" presStyleCnt="4">
        <dgm:presLayoutVars>
          <dgm:chMax val="0"/>
          <dgm:chPref val="0"/>
          <dgm:bulletEnabled val="1"/>
        </dgm:presLayoutVars>
      </dgm:prSet>
      <dgm:spPr/>
    </dgm:pt>
    <dgm:pt modelId="{36ADE114-1274-4BEE-A0A8-DA7BEC2FFB95}" type="pres">
      <dgm:prSet presAssocID="{322517B4-2B0A-40B8-9D0A-CE496DC3D9B2}" presName="quad2" presStyleLbl="node1" presStyleIdx="1" presStyleCnt="4">
        <dgm:presLayoutVars>
          <dgm:chMax val="0"/>
          <dgm:chPref val="0"/>
          <dgm:bulletEnabled val="1"/>
        </dgm:presLayoutVars>
      </dgm:prSet>
      <dgm:spPr/>
    </dgm:pt>
    <dgm:pt modelId="{6BF9CCE4-ED7A-4CDF-8CB9-611FB7F8535D}" type="pres">
      <dgm:prSet presAssocID="{322517B4-2B0A-40B8-9D0A-CE496DC3D9B2}" presName="quad3" presStyleLbl="node1" presStyleIdx="2" presStyleCnt="4">
        <dgm:presLayoutVars>
          <dgm:chMax val="0"/>
          <dgm:chPref val="0"/>
          <dgm:bulletEnabled val="1"/>
        </dgm:presLayoutVars>
      </dgm:prSet>
      <dgm:spPr/>
    </dgm:pt>
    <dgm:pt modelId="{47178E74-A80C-4672-B162-B76346027678}" type="pres">
      <dgm:prSet presAssocID="{322517B4-2B0A-40B8-9D0A-CE496DC3D9B2}" presName="quad4" presStyleLbl="node1" presStyleIdx="3" presStyleCnt="4">
        <dgm:presLayoutVars>
          <dgm:chMax val="0"/>
          <dgm:chPref val="0"/>
          <dgm:bulletEnabled val="1"/>
        </dgm:presLayoutVars>
      </dgm:prSet>
      <dgm:spPr/>
    </dgm:pt>
  </dgm:ptLst>
  <dgm:cxnLst>
    <dgm:cxn modelId="{5F7C9636-D4D0-4904-B5C2-D222DCED9306}" srcId="{322517B4-2B0A-40B8-9D0A-CE496DC3D9B2}" destId="{886C38F5-B266-4E8F-A06C-27B5AF889E4A}" srcOrd="2" destOrd="0" parTransId="{096FD50F-B5A6-4E7F-8AFF-D244300038D8}" sibTransId="{515A1221-BE1D-4A37-9BD4-628101D35AF6}"/>
    <dgm:cxn modelId="{55681E4B-1AB9-440A-8D9D-9D6C24925FBF}" type="presOf" srcId="{886C38F5-B266-4E8F-A06C-27B5AF889E4A}" destId="{6BF9CCE4-ED7A-4CDF-8CB9-611FB7F8535D}" srcOrd="0" destOrd="0" presId="urn:microsoft.com/office/officeart/2005/8/layout/matrix3"/>
    <dgm:cxn modelId="{C1221878-241E-44CA-8284-9B09CD4903D6}" type="presOf" srcId="{CD75336C-0395-4EA2-BACA-2DF9F59B4127}" destId="{47178E74-A80C-4672-B162-B76346027678}" srcOrd="0" destOrd="0" presId="urn:microsoft.com/office/officeart/2005/8/layout/matrix3"/>
    <dgm:cxn modelId="{B4701880-3ABC-48CE-83BA-9E876B7991EB}" type="presOf" srcId="{322517B4-2B0A-40B8-9D0A-CE496DC3D9B2}" destId="{FEECF903-816D-43A4-A078-F579C1E7C24A}" srcOrd="0" destOrd="0" presId="urn:microsoft.com/office/officeart/2005/8/layout/matrix3"/>
    <dgm:cxn modelId="{707B879F-FF39-4184-A96E-C91C42B7F1B0}" type="presOf" srcId="{5AF9C255-11E7-45BF-8563-50202EE0147A}" destId="{36ADE114-1274-4BEE-A0A8-DA7BEC2FFB95}" srcOrd="0" destOrd="0" presId="urn:microsoft.com/office/officeart/2005/8/layout/matrix3"/>
    <dgm:cxn modelId="{87F7AAC4-D7D0-4BEB-A041-B3ED38500463}" srcId="{322517B4-2B0A-40B8-9D0A-CE496DC3D9B2}" destId="{CD75336C-0395-4EA2-BACA-2DF9F59B4127}" srcOrd="3" destOrd="0" parTransId="{D933C139-52ED-4D5F-A2CD-F036C7B4E330}" sibTransId="{6498863B-3F38-4EE4-ADD8-F80E649AF490}"/>
    <dgm:cxn modelId="{69E0FFCE-17A1-4C9B-A605-62A66E56C9B1}" type="presOf" srcId="{67660C56-BD25-4344-AA99-4F491A8635C6}" destId="{412BBDBC-73C5-4295-A3DB-73D2CEBEF7D1}" srcOrd="0" destOrd="0" presId="urn:microsoft.com/office/officeart/2005/8/layout/matrix3"/>
    <dgm:cxn modelId="{CA7963F8-5A51-4BA4-BA87-1C85D5E42084}" srcId="{322517B4-2B0A-40B8-9D0A-CE496DC3D9B2}" destId="{67660C56-BD25-4344-AA99-4F491A8635C6}" srcOrd="0" destOrd="0" parTransId="{51A3003D-FFD8-45E7-B51A-D0789BE866F3}" sibTransId="{94A1F7DA-4D97-4CF2-8D32-9EF10479D60D}"/>
    <dgm:cxn modelId="{6D7CB9FC-8F6C-4237-9268-CD0AC05FC545}" srcId="{322517B4-2B0A-40B8-9D0A-CE496DC3D9B2}" destId="{5AF9C255-11E7-45BF-8563-50202EE0147A}" srcOrd="1" destOrd="0" parTransId="{2DE2B972-1CFF-4B10-B5B1-559891047510}" sibTransId="{9A998FA7-9894-4902-8C3F-A5FC45537F90}"/>
    <dgm:cxn modelId="{2B382B94-B4FD-446E-90B0-B96BA92288EC}" type="presParOf" srcId="{FEECF903-816D-43A4-A078-F579C1E7C24A}" destId="{1E3E0DC0-E248-4960-B2D5-55889A150D48}" srcOrd="0" destOrd="0" presId="urn:microsoft.com/office/officeart/2005/8/layout/matrix3"/>
    <dgm:cxn modelId="{4259E4C5-B597-4CBF-AB6C-6CA25915B756}" type="presParOf" srcId="{FEECF903-816D-43A4-A078-F579C1E7C24A}" destId="{412BBDBC-73C5-4295-A3DB-73D2CEBEF7D1}" srcOrd="1" destOrd="0" presId="urn:microsoft.com/office/officeart/2005/8/layout/matrix3"/>
    <dgm:cxn modelId="{F148EB18-FA4F-4F11-937B-FBC522FABB47}" type="presParOf" srcId="{FEECF903-816D-43A4-A078-F579C1E7C24A}" destId="{36ADE114-1274-4BEE-A0A8-DA7BEC2FFB95}" srcOrd="2" destOrd="0" presId="urn:microsoft.com/office/officeart/2005/8/layout/matrix3"/>
    <dgm:cxn modelId="{37EC91ED-25E0-4CCA-9AE9-364CB3A44367}" type="presParOf" srcId="{FEECF903-816D-43A4-A078-F579C1E7C24A}" destId="{6BF9CCE4-ED7A-4CDF-8CB9-611FB7F8535D}" srcOrd="3" destOrd="0" presId="urn:microsoft.com/office/officeart/2005/8/layout/matrix3"/>
    <dgm:cxn modelId="{7BC56BEF-707C-434D-BA18-D0B385FDF4F2}" type="presParOf" srcId="{FEECF903-816D-43A4-A078-F579C1E7C24A}" destId="{47178E74-A80C-4672-B162-B7634602767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EE94A6-5722-4B67-9A76-E3FE07B4B792}" type="doc">
      <dgm:prSet loTypeId="urn:microsoft.com/office/officeart/2005/8/layout/vList2" loCatId="list" qsTypeId="urn:microsoft.com/office/officeart/2005/8/quickstyle/simple1#54" qsCatId="simple" csTypeId="urn:microsoft.com/office/officeart/2005/8/colors/colorful2#10" csCatId="colorful"/>
      <dgm:spPr/>
      <dgm:t>
        <a:bodyPr/>
        <a:lstStyle/>
        <a:p>
          <a:endParaRPr lang="en-US"/>
        </a:p>
      </dgm:t>
    </dgm:pt>
    <dgm:pt modelId="{4E8BDD7E-9A78-4BDF-9895-A1063753FEBF}">
      <dgm:prSet/>
      <dgm:spPr/>
      <dgm:t>
        <a:bodyPr/>
        <a:lstStyle/>
        <a:p>
          <a:r>
            <a:rPr lang="en-US"/>
            <a:t>There is no single correct answer.</a:t>
          </a:r>
        </a:p>
      </dgm:t>
    </dgm:pt>
    <dgm:pt modelId="{ED046AA6-3962-4A31-B6BC-8B22DE0410E3}" type="parTrans" cxnId="{6C38F9AD-DE70-451F-8BDF-1C2FEECF8451}">
      <dgm:prSet/>
      <dgm:spPr/>
      <dgm:t>
        <a:bodyPr/>
        <a:lstStyle/>
        <a:p>
          <a:endParaRPr lang="en-US"/>
        </a:p>
      </dgm:t>
    </dgm:pt>
    <dgm:pt modelId="{312C9321-35A4-4D4A-A8DE-890EE49C3F24}" type="sibTrans" cxnId="{6C38F9AD-DE70-451F-8BDF-1C2FEECF8451}">
      <dgm:prSet/>
      <dgm:spPr/>
      <dgm:t>
        <a:bodyPr/>
        <a:lstStyle/>
        <a:p>
          <a:endParaRPr lang="en-US"/>
        </a:p>
      </dgm:t>
    </dgm:pt>
    <dgm:pt modelId="{0B45F761-4F1D-4F11-9088-2AF90737259F}">
      <dgm:prSet/>
      <dgm:spPr/>
      <dgm:t>
        <a:bodyPr/>
        <a:lstStyle/>
        <a:p>
          <a:r>
            <a:rPr lang="en-US"/>
            <a:t>Different professions require different emphases.</a:t>
          </a:r>
        </a:p>
      </dgm:t>
    </dgm:pt>
    <dgm:pt modelId="{3EA9C572-7875-4D89-B7E7-41F4ECEB9F06}" type="parTrans" cxnId="{53200CAF-707C-442E-A064-B9DD8A3A3607}">
      <dgm:prSet/>
      <dgm:spPr/>
      <dgm:t>
        <a:bodyPr/>
        <a:lstStyle/>
        <a:p>
          <a:endParaRPr lang="en-US"/>
        </a:p>
      </dgm:t>
    </dgm:pt>
    <dgm:pt modelId="{D4E91E0B-0FDF-4488-BA9C-920F08BBD5E8}" type="sibTrans" cxnId="{53200CAF-707C-442E-A064-B9DD8A3A3607}">
      <dgm:prSet/>
      <dgm:spPr/>
      <dgm:t>
        <a:bodyPr/>
        <a:lstStyle/>
        <a:p>
          <a:endParaRPr lang="en-US"/>
        </a:p>
      </dgm:t>
    </dgm:pt>
    <dgm:pt modelId="{CF4A5C3C-5FAF-43E8-843F-44FD2C7970A4}">
      <dgm:prSet/>
      <dgm:spPr/>
      <dgm:t>
        <a:bodyPr/>
        <a:lstStyle/>
        <a:p>
          <a:r>
            <a:rPr lang="en-US"/>
            <a:t>However, innovation generally requires:</a:t>
          </a:r>
        </a:p>
      </dgm:t>
    </dgm:pt>
    <dgm:pt modelId="{29BEBBEF-9877-48D5-A43F-E08C577BE680}" type="parTrans" cxnId="{5BD8F69D-C126-468D-BE2B-FF550D8FA21F}">
      <dgm:prSet/>
      <dgm:spPr/>
      <dgm:t>
        <a:bodyPr/>
        <a:lstStyle/>
        <a:p>
          <a:endParaRPr lang="en-US"/>
        </a:p>
      </dgm:t>
    </dgm:pt>
    <dgm:pt modelId="{99EAED51-607F-4741-BD7C-53CFDB28AE60}" type="sibTrans" cxnId="{5BD8F69D-C126-468D-BE2B-FF550D8FA21F}">
      <dgm:prSet/>
      <dgm:spPr/>
      <dgm:t>
        <a:bodyPr/>
        <a:lstStyle/>
        <a:p>
          <a:endParaRPr lang="en-US"/>
        </a:p>
      </dgm:t>
    </dgm:pt>
    <dgm:pt modelId="{5BDD06D8-F2CE-4F67-B8B1-F9FB3477831B}">
      <dgm:prSet/>
      <dgm:spPr/>
      <dgm:t>
        <a:bodyPr/>
        <a:lstStyle/>
        <a:p>
          <a:r>
            <a:rPr lang="en-US"/>
            <a:t>Creativity</a:t>
          </a:r>
        </a:p>
      </dgm:t>
    </dgm:pt>
    <dgm:pt modelId="{8D4076A1-6425-466C-82B6-5AFFF443F3B2}" type="parTrans" cxnId="{A7EE6BF4-39C3-4887-9FBB-39510E0B92EB}">
      <dgm:prSet/>
      <dgm:spPr/>
      <dgm:t>
        <a:bodyPr/>
        <a:lstStyle/>
        <a:p>
          <a:endParaRPr lang="en-US"/>
        </a:p>
      </dgm:t>
    </dgm:pt>
    <dgm:pt modelId="{329CE254-0A9B-4D60-BD0C-C17F8BF65CD2}" type="sibTrans" cxnId="{A7EE6BF4-39C3-4887-9FBB-39510E0B92EB}">
      <dgm:prSet/>
      <dgm:spPr/>
      <dgm:t>
        <a:bodyPr/>
        <a:lstStyle/>
        <a:p>
          <a:endParaRPr lang="en-US"/>
        </a:p>
      </dgm:t>
    </dgm:pt>
    <dgm:pt modelId="{F9B7CD8A-7710-48C4-A6A9-434B977A0467}">
      <dgm:prSet/>
      <dgm:spPr/>
      <dgm:t>
        <a:bodyPr/>
        <a:lstStyle/>
        <a:p>
          <a:r>
            <a:rPr lang="en-US"/>
            <a:t>Confidence</a:t>
          </a:r>
        </a:p>
      </dgm:t>
    </dgm:pt>
    <dgm:pt modelId="{9ADE12FB-DAE2-46AC-95CC-3BCD802F842B}" type="parTrans" cxnId="{7631A85B-CF10-46F4-A27D-584803CCC026}">
      <dgm:prSet/>
      <dgm:spPr/>
      <dgm:t>
        <a:bodyPr/>
        <a:lstStyle/>
        <a:p>
          <a:endParaRPr lang="en-US"/>
        </a:p>
      </dgm:t>
    </dgm:pt>
    <dgm:pt modelId="{32E4AB5A-01E2-47FD-90B2-E589C71B1581}" type="sibTrans" cxnId="{7631A85B-CF10-46F4-A27D-584803CCC026}">
      <dgm:prSet/>
      <dgm:spPr/>
      <dgm:t>
        <a:bodyPr/>
        <a:lstStyle/>
        <a:p>
          <a:endParaRPr lang="en-US"/>
        </a:p>
      </dgm:t>
    </dgm:pt>
    <dgm:pt modelId="{471354AC-223F-4C09-B4E5-563355D286C7}">
      <dgm:prSet/>
      <dgm:spPr/>
      <dgm:t>
        <a:bodyPr/>
        <a:lstStyle/>
        <a:p>
          <a:r>
            <a:rPr lang="en-US"/>
            <a:t>Communication</a:t>
          </a:r>
        </a:p>
      </dgm:t>
    </dgm:pt>
    <dgm:pt modelId="{A13C97E7-CA76-4871-B417-2C1B6515414C}" type="parTrans" cxnId="{7BF939A0-1DC6-4A6B-81A4-1C87E9DB01D5}">
      <dgm:prSet/>
      <dgm:spPr/>
      <dgm:t>
        <a:bodyPr/>
        <a:lstStyle/>
        <a:p>
          <a:endParaRPr lang="en-US"/>
        </a:p>
      </dgm:t>
    </dgm:pt>
    <dgm:pt modelId="{A924C62E-1762-4288-9C41-8BE3DA505CB4}" type="sibTrans" cxnId="{7BF939A0-1DC6-4A6B-81A4-1C87E9DB01D5}">
      <dgm:prSet/>
      <dgm:spPr/>
      <dgm:t>
        <a:bodyPr/>
        <a:lstStyle/>
        <a:p>
          <a:endParaRPr lang="en-US"/>
        </a:p>
      </dgm:t>
    </dgm:pt>
    <dgm:pt modelId="{7F8EC9A5-8D0F-4F1B-B5D7-794EC55A51D4}">
      <dgm:prSet/>
      <dgm:spPr/>
      <dgm:t>
        <a:bodyPr/>
        <a:lstStyle/>
        <a:p>
          <a:r>
            <a:rPr lang="en-US"/>
            <a:t>Collaboration</a:t>
          </a:r>
        </a:p>
      </dgm:t>
    </dgm:pt>
    <dgm:pt modelId="{C3753AD3-7218-4087-83CF-D2E75181DF67}" type="parTrans" cxnId="{B381D054-28A8-43F9-B54F-81EAD68D4564}">
      <dgm:prSet/>
      <dgm:spPr/>
      <dgm:t>
        <a:bodyPr/>
        <a:lstStyle/>
        <a:p>
          <a:endParaRPr lang="en-US"/>
        </a:p>
      </dgm:t>
    </dgm:pt>
    <dgm:pt modelId="{1F2E14BC-5961-4DCD-B85D-0B1C75B071FF}" type="sibTrans" cxnId="{B381D054-28A8-43F9-B54F-81EAD68D4564}">
      <dgm:prSet/>
      <dgm:spPr/>
      <dgm:t>
        <a:bodyPr/>
        <a:lstStyle/>
        <a:p>
          <a:endParaRPr lang="en-US"/>
        </a:p>
      </dgm:t>
    </dgm:pt>
    <dgm:pt modelId="{E2CEEB9F-A5DC-4483-B135-0A17619FF733}">
      <dgm:prSet/>
      <dgm:spPr/>
      <dgm:t>
        <a:bodyPr/>
        <a:lstStyle/>
        <a:p>
          <a:r>
            <a:rPr lang="en-US"/>
            <a:t>Problem solving</a:t>
          </a:r>
        </a:p>
      </dgm:t>
    </dgm:pt>
    <dgm:pt modelId="{4D189D39-2644-41B5-BAD2-53C0CF8C127C}" type="parTrans" cxnId="{2A89A942-3BD9-4FCB-85C4-6F3C0128D28F}">
      <dgm:prSet/>
      <dgm:spPr/>
      <dgm:t>
        <a:bodyPr/>
        <a:lstStyle/>
        <a:p>
          <a:endParaRPr lang="en-US"/>
        </a:p>
      </dgm:t>
    </dgm:pt>
    <dgm:pt modelId="{5FF2F884-E13B-4EAA-B005-A8998E1E90D4}" type="sibTrans" cxnId="{2A89A942-3BD9-4FCB-85C4-6F3C0128D28F}">
      <dgm:prSet/>
      <dgm:spPr/>
      <dgm:t>
        <a:bodyPr/>
        <a:lstStyle/>
        <a:p>
          <a:endParaRPr lang="en-US"/>
        </a:p>
      </dgm:t>
    </dgm:pt>
    <dgm:pt modelId="{14282DA8-EB22-4220-B97A-8A5B87AF8900}" type="pres">
      <dgm:prSet presAssocID="{7EEE94A6-5722-4B67-9A76-E3FE07B4B792}" presName="linear" presStyleCnt="0">
        <dgm:presLayoutVars>
          <dgm:animLvl val="lvl"/>
          <dgm:resizeHandles val="exact"/>
        </dgm:presLayoutVars>
      </dgm:prSet>
      <dgm:spPr/>
    </dgm:pt>
    <dgm:pt modelId="{73DE931D-0CF8-4E8F-AB0F-7E3A8E7F333A}" type="pres">
      <dgm:prSet presAssocID="{4E8BDD7E-9A78-4BDF-9895-A1063753FEBF}" presName="parentText" presStyleLbl="node1" presStyleIdx="0" presStyleCnt="8">
        <dgm:presLayoutVars>
          <dgm:chMax val="0"/>
          <dgm:bulletEnabled val="1"/>
        </dgm:presLayoutVars>
      </dgm:prSet>
      <dgm:spPr/>
    </dgm:pt>
    <dgm:pt modelId="{314D34B7-A268-4C4E-8002-B082D6F8433E}" type="pres">
      <dgm:prSet presAssocID="{312C9321-35A4-4D4A-A8DE-890EE49C3F24}" presName="spacer" presStyleCnt="0"/>
      <dgm:spPr/>
    </dgm:pt>
    <dgm:pt modelId="{4D9DB37A-0DC3-45EF-989F-3C48F52F886E}" type="pres">
      <dgm:prSet presAssocID="{0B45F761-4F1D-4F11-9088-2AF90737259F}" presName="parentText" presStyleLbl="node1" presStyleIdx="1" presStyleCnt="8">
        <dgm:presLayoutVars>
          <dgm:chMax val="0"/>
          <dgm:bulletEnabled val="1"/>
        </dgm:presLayoutVars>
      </dgm:prSet>
      <dgm:spPr/>
    </dgm:pt>
    <dgm:pt modelId="{F3E8BDC1-409C-470E-BB2C-BD69D48E7E0D}" type="pres">
      <dgm:prSet presAssocID="{D4E91E0B-0FDF-4488-BA9C-920F08BBD5E8}" presName="spacer" presStyleCnt="0"/>
      <dgm:spPr/>
    </dgm:pt>
    <dgm:pt modelId="{D9D12257-B674-4483-B895-6C13F07B68D0}" type="pres">
      <dgm:prSet presAssocID="{CF4A5C3C-5FAF-43E8-843F-44FD2C7970A4}" presName="parentText" presStyleLbl="node1" presStyleIdx="2" presStyleCnt="8">
        <dgm:presLayoutVars>
          <dgm:chMax val="0"/>
          <dgm:bulletEnabled val="1"/>
        </dgm:presLayoutVars>
      </dgm:prSet>
      <dgm:spPr/>
    </dgm:pt>
    <dgm:pt modelId="{FDE74FFC-71DB-41B2-A470-1A8E20569C66}" type="pres">
      <dgm:prSet presAssocID="{99EAED51-607F-4741-BD7C-53CFDB28AE60}" presName="spacer" presStyleCnt="0"/>
      <dgm:spPr/>
    </dgm:pt>
    <dgm:pt modelId="{5735F6B2-1BED-4249-9591-5EAC1E68F7B8}" type="pres">
      <dgm:prSet presAssocID="{5BDD06D8-F2CE-4F67-B8B1-F9FB3477831B}" presName="parentText" presStyleLbl="node1" presStyleIdx="3" presStyleCnt="8">
        <dgm:presLayoutVars>
          <dgm:chMax val="0"/>
          <dgm:bulletEnabled val="1"/>
        </dgm:presLayoutVars>
      </dgm:prSet>
      <dgm:spPr/>
    </dgm:pt>
    <dgm:pt modelId="{5EAF695F-8028-4277-B9AC-5A12FED6A9CE}" type="pres">
      <dgm:prSet presAssocID="{329CE254-0A9B-4D60-BD0C-C17F8BF65CD2}" presName="spacer" presStyleCnt="0"/>
      <dgm:spPr/>
    </dgm:pt>
    <dgm:pt modelId="{5DE293EE-EB24-4791-B2B0-C821F11ED2B0}" type="pres">
      <dgm:prSet presAssocID="{F9B7CD8A-7710-48C4-A6A9-434B977A0467}" presName="parentText" presStyleLbl="node1" presStyleIdx="4" presStyleCnt="8">
        <dgm:presLayoutVars>
          <dgm:chMax val="0"/>
          <dgm:bulletEnabled val="1"/>
        </dgm:presLayoutVars>
      </dgm:prSet>
      <dgm:spPr/>
    </dgm:pt>
    <dgm:pt modelId="{2A2505F2-C379-4B84-BF62-BC04CE3F49CF}" type="pres">
      <dgm:prSet presAssocID="{32E4AB5A-01E2-47FD-90B2-E589C71B1581}" presName="spacer" presStyleCnt="0"/>
      <dgm:spPr/>
    </dgm:pt>
    <dgm:pt modelId="{6347F311-4170-4134-B42C-3052C46CA4A9}" type="pres">
      <dgm:prSet presAssocID="{471354AC-223F-4C09-B4E5-563355D286C7}" presName="parentText" presStyleLbl="node1" presStyleIdx="5" presStyleCnt="8">
        <dgm:presLayoutVars>
          <dgm:chMax val="0"/>
          <dgm:bulletEnabled val="1"/>
        </dgm:presLayoutVars>
      </dgm:prSet>
      <dgm:spPr/>
    </dgm:pt>
    <dgm:pt modelId="{911D6D96-77C0-4532-8839-036E2F61BD11}" type="pres">
      <dgm:prSet presAssocID="{A924C62E-1762-4288-9C41-8BE3DA505CB4}" presName="spacer" presStyleCnt="0"/>
      <dgm:spPr/>
    </dgm:pt>
    <dgm:pt modelId="{A83BC4E9-D86E-4AD8-919D-46471C2E50A3}" type="pres">
      <dgm:prSet presAssocID="{7F8EC9A5-8D0F-4F1B-B5D7-794EC55A51D4}" presName="parentText" presStyleLbl="node1" presStyleIdx="6" presStyleCnt="8">
        <dgm:presLayoutVars>
          <dgm:chMax val="0"/>
          <dgm:bulletEnabled val="1"/>
        </dgm:presLayoutVars>
      </dgm:prSet>
      <dgm:spPr/>
    </dgm:pt>
    <dgm:pt modelId="{461673E7-FF30-4E30-8D01-DBD56A1C6391}" type="pres">
      <dgm:prSet presAssocID="{1F2E14BC-5961-4DCD-B85D-0B1C75B071FF}" presName="spacer" presStyleCnt="0"/>
      <dgm:spPr/>
    </dgm:pt>
    <dgm:pt modelId="{3275FE86-6501-470F-959A-8CFB8123FBCC}" type="pres">
      <dgm:prSet presAssocID="{E2CEEB9F-A5DC-4483-B135-0A17619FF733}" presName="parentText" presStyleLbl="node1" presStyleIdx="7" presStyleCnt="8">
        <dgm:presLayoutVars>
          <dgm:chMax val="0"/>
          <dgm:bulletEnabled val="1"/>
        </dgm:presLayoutVars>
      </dgm:prSet>
      <dgm:spPr/>
    </dgm:pt>
  </dgm:ptLst>
  <dgm:cxnLst>
    <dgm:cxn modelId="{3826D621-C249-4D2D-93C2-71927A276CC3}" type="presOf" srcId="{5BDD06D8-F2CE-4F67-B8B1-F9FB3477831B}" destId="{5735F6B2-1BED-4249-9591-5EAC1E68F7B8}" srcOrd="0" destOrd="0" presId="urn:microsoft.com/office/officeart/2005/8/layout/vList2"/>
    <dgm:cxn modelId="{2BAFB538-36A9-4A98-86C0-654E7ACCAC94}" type="presOf" srcId="{7EEE94A6-5722-4B67-9A76-E3FE07B4B792}" destId="{14282DA8-EB22-4220-B97A-8A5B87AF8900}" srcOrd="0" destOrd="0" presId="urn:microsoft.com/office/officeart/2005/8/layout/vList2"/>
    <dgm:cxn modelId="{AB17CA40-9F96-4D83-9332-027A14B4F095}" type="presOf" srcId="{F9B7CD8A-7710-48C4-A6A9-434B977A0467}" destId="{5DE293EE-EB24-4791-B2B0-C821F11ED2B0}" srcOrd="0" destOrd="0" presId="urn:microsoft.com/office/officeart/2005/8/layout/vList2"/>
    <dgm:cxn modelId="{7631A85B-CF10-46F4-A27D-584803CCC026}" srcId="{7EEE94A6-5722-4B67-9A76-E3FE07B4B792}" destId="{F9B7CD8A-7710-48C4-A6A9-434B977A0467}" srcOrd="4" destOrd="0" parTransId="{9ADE12FB-DAE2-46AC-95CC-3BCD802F842B}" sibTransId="{32E4AB5A-01E2-47FD-90B2-E589C71B1581}"/>
    <dgm:cxn modelId="{2A89A942-3BD9-4FCB-85C4-6F3C0128D28F}" srcId="{7EEE94A6-5722-4B67-9A76-E3FE07B4B792}" destId="{E2CEEB9F-A5DC-4483-B135-0A17619FF733}" srcOrd="7" destOrd="0" parTransId="{4D189D39-2644-41B5-BAD2-53C0CF8C127C}" sibTransId="{5FF2F884-E13B-4EAA-B005-A8998E1E90D4}"/>
    <dgm:cxn modelId="{B381D054-28A8-43F9-B54F-81EAD68D4564}" srcId="{7EEE94A6-5722-4B67-9A76-E3FE07B4B792}" destId="{7F8EC9A5-8D0F-4F1B-B5D7-794EC55A51D4}" srcOrd="6" destOrd="0" parTransId="{C3753AD3-7218-4087-83CF-D2E75181DF67}" sibTransId="{1F2E14BC-5961-4DCD-B85D-0B1C75B071FF}"/>
    <dgm:cxn modelId="{889A5089-3075-4195-BCED-67E4856B5971}" type="presOf" srcId="{471354AC-223F-4C09-B4E5-563355D286C7}" destId="{6347F311-4170-4134-B42C-3052C46CA4A9}" srcOrd="0" destOrd="0" presId="urn:microsoft.com/office/officeart/2005/8/layout/vList2"/>
    <dgm:cxn modelId="{6EF35C8C-C56A-4676-BCEB-BB0E03A2C968}" type="presOf" srcId="{E2CEEB9F-A5DC-4483-B135-0A17619FF733}" destId="{3275FE86-6501-470F-959A-8CFB8123FBCC}" srcOrd="0" destOrd="0" presId="urn:microsoft.com/office/officeart/2005/8/layout/vList2"/>
    <dgm:cxn modelId="{5BD8F69D-C126-468D-BE2B-FF550D8FA21F}" srcId="{7EEE94A6-5722-4B67-9A76-E3FE07B4B792}" destId="{CF4A5C3C-5FAF-43E8-843F-44FD2C7970A4}" srcOrd="2" destOrd="0" parTransId="{29BEBBEF-9877-48D5-A43F-E08C577BE680}" sibTransId="{99EAED51-607F-4741-BD7C-53CFDB28AE60}"/>
    <dgm:cxn modelId="{7BF939A0-1DC6-4A6B-81A4-1C87E9DB01D5}" srcId="{7EEE94A6-5722-4B67-9A76-E3FE07B4B792}" destId="{471354AC-223F-4C09-B4E5-563355D286C7}" srcOrd="5" destOrd="0" parTransId="{A13C97E7-CA76-4871-B417-2C1B6515414C}" sibTransId="{A924C62E-1762-4288-9C41-8BE3DA505CB4}"/>
    <dgm:cxn modelId="{6C38F9AD-DE70-451F-8BDF-1C2FEECF8451}" srcId="{7EEE94A6-5722-4B67-9A76-E3FE07B4B792}" destId="{4E8BDD7E-9A78-4BDF-9895-A1063753FEBF}" srcOrd="0" destOrd="0" parTransId="{ED046AA6-3962-4A31-B6BC-8B22DE0410E3}" sibTransId="{312C9321-35A4-4D4A-A8DE-890EE49C3F24}"/>
    <dgm:cxn modelId="{53200CAF-707C-442E-A064-B9DD8A3A3607}" srcId="{7EEE94A6-5722-4B67-9A76-E3FE07B4B792}" destId="{0B45F761-4F1D-4F11-9088-2AF90737259F}" srcOrd="1" destOrd="0" parTransId="{3EA9C572-7875-4D89-B7E7-41F4ECEB9F06}" sibTransId="{D4E91E0B-0FDF-4488-BA9C-920F08BBD5E8}"/>
    <dgm:cxn modelId="{D9F338C9-EB86-4C76-91C0-41F7AD7515EF}" type="presOf" srcId="{CF4A5C3C-5FAF-43E8-843F-44FD2C7970A4}" destId="{D9D12257-B674-4483-B895-6C13F07B68D0}" srcOrd="0" destOrd="0" presId="urn:microsoft.com/office/officeart/2005/8/layout/vList2"/>
    <dgm:cxn modelId="{B09A24D7-BD1B-488F-9FD0-B0C5F0B623AF}" type="presOf" srcId="{0B45F761-4F1D-4F11-9088-2AF90737259F}" destId="{4D9DB37A-0DC3-45EF-989F-3C48F52F886E}" srcOrd="0" destOrd="0" presId="urn:microsoft.com/office/officeart/2005/8/layout/vList2"/>
    <dgm:cxn modelId="{0209E5EE-C7CF-4A5B-94B8-90B7620AA89D}" type="presOf" srcId="{4E8BDD7E-9A78-4BDF-9895-A1063753FEBF}" destId="{73DE931D-0CF8-4E8F-AB0F-7E3A8E7F333A}" srcOrd="0" destOrd="0" presId="urn:microsoft.com/office/officeart/2005/8/layout/vList2"/>
    <dgm:cxn modelId="{A7EE6BF4-39C3-4887-9FBB-39510E0B92EB}" srcId="{7EEE94A6-5722-4B67-9A76-E3FE07B4B792}" destId="{5BDD06D8-F2CE-4F67-B8B1-F9FB3477831B}" srcOrd="3" destOrd="0" parTransId="{8D4076A1-6425-466C-82B6-5AFFF443F3B2}" sibTransId="{329CE254-0A9B-4D60-BD0C-C17F8BF65CD2}"/>
    <dgm:cxn modelId="{FC4BF0FA-BC03-4992-A1F8-F43EA6EFD5BC}" type="presOf" srcId="{7F8EC9A5-8D0F-4F1B-B5D7-794EC55A51D4}" destId="{A83BC4E9-D86E-4AD8-919D-46471C2E50A3}" srcOrd="0" destOrd="0" presId="urn:microsoft.com/office/officeart/2005/8/layout/vList2"/>
    <dgm:cxn modelId="{553B9D91-D0CE-464E-908A-99D8435757FC}" type="presParOf" srcId="{14282DA8-EB22-4220-B97A-8A5B87AF8900}" destId="{73DE931D-0CF8-4E8F-AB0F-7E3A8E7F333A}" srcOrd="0" destOrd="0" presId="urn:microsoft.com/office/officeart/2005/8/layout/vList2"/>
    <dgm:cxn modelId="{C0DCBBB9-12EC-4131-A8DB-99D7ECC66D59}" type="presParOf" srcId="{14282DA8-EB22-4220-B97A-8A5B87AF8900}" destId="{314D34B7-A268-4C4E-8002-B082D6F8433E}" srcOrd="1" destOrd="0" presId="urn:microsoft.com/office/officeart/2005/8/layout/vList2"/>
    <dgm:cxn modelId="{55FA429C-BFF9-4AB9-AE89-644AB2B161D4}" type="presParOf" srcId="{14282DA8-EB22-4220-B97A-8A5B87AF8900}" destId="{4D9DB37A-0DC3-45EF-989F-3C48F52F886E}" srcOrd="2" destOrd="0" presId="urn:microsoft.com/office/officeart/2005/8/layout/vList2"/>
    <dgm:cxn modelId="{32EA7BF4-B758-4F20-B22A-29AB094BBF83}" type="presParOf" srcId="{14282DA8-EB22-4220-B97A-8A5B87AF8900}" destId="{F3E8BDC1-409C-470E-BB2C-BD69D48E7E0D}" srcOrd="3" destOrd="0" presId="urn:microsoft.com/office/officeart/2005/8/layout/vList2"/>
    <dgm:cxn modelId="{9E53AB91-18C3-4D7D-8573-D4B8C6E24BF2}" type="presParOf" srcId="{14282DA8-EB22-4220-B97A-8A5B87AF8900}" destId="{D9D12257-B674-4483-B895-6C13F07B68D0}" srcOrd="4" destOrd="0" presId="urn:microsoft.com/office/officeart/2005/8/layout/vList2"/>
    <dgm:cxn modelId="{9613DB33-CB34-4710-BA8D-86BF541245C2}" type="presParOf" srcId="{14282DA8-EB22-4220-B97A-8A5B87AF8900}" destId="{FDE74FFC-71DB-41B2-A470-1A8E20569C66}" srcOrd="5" destOrd="0" presId="urn:microsoft.com/office/officeart/2005/8/layout/vList2"/>
    <dgm:cxn modelId="{135AF538-5C51-4F43-AEF9-5300C742FD91}" type="presParOf" srcId="{14282DA8-EB22-4220-B97A-8A5B87AF8900}" destId="{5735F6B2-1BED-4249-9591-5EAC1E68F7B8}" srcOrd="6" destOrd="0" presId="urn:microsoft.com/office/officeart/2005/8/layout/vList2"/>
    <dgm:cxn modelId="{4BB3110A-8E07-4893-9AFA-52937672D833}" type="presParOf" srcId="{14282DA8-EB22-4220-B97A-8A5B87AF8900}" destId="{5EAF695F-8028-4277-B9AC-5A12FED6A9CE}" srcOrd="7" destOrd="0" presId="urn:microsoft.com/office/officeart/2005/8/layout/vList2"/>
    <dgm:cxn modelId="{302B6FB9-C487-47F2-AEBD-E137BE5E6807}" type="presParOf" srcId="{14282DA8-EB22-4220-B97A-8A5B87AF8900}" destId="{5DE293EE-EB24-4791-B2B0-C821F11ED2B0}" srcOrd="8" destOrd="0" presId="urn:microsoft.com/office/officeart/2005/8/layout/vList2"/>
    <dgm:cxn modelId="{FDF0D8EA-F36E-4C49-99F5-24EFEE5DEF32}" type="presParOf" srcId="{14282DA8-EB22-4220-B97A-8A5B87AF8900}" destId="{2A2505F2-C379-4B84-BF62-BC04CE3F49CF}" srcOrd="9" destOrd="0" presId="urn:microsoft.com/office/officeart/2005/8/layout/vList2"/>
    <dgm:cxn modelId="{B8DC9233-C06F-49C3-88CC-FFE3D328E4DE}" type="presParOf" srcId="{14282DA8-EB22-4220-B97A-8A5B87AF8900}" destId="{6347F311-4170-4134-B42C-3052C46CA4A9}" srcOrd="10" destOrd="0" presId="urn:microsoft.com/office/officeart/2005/8/layout/vList2"/>
    <dgm:cxn modelId="{7BF307F1-F41F-4927-9448-9AC151211FCE}" type="presParOf" srcId="{14282DA8-EB22-4220-B97A-8A5B87AF8900}" destId="{911D6D96-77C0-4532-8839-036E2F61BD11}" srcOrd="11" destOrd="0" presId="urn:microsoft.com/office/officeart/2005/8/layout/vList2"/>
    <dgm:cxn modelId="{47EE7A26-FC80-4182-BC3B-E07FBD28EB8C}" type="presParOf" srcId="{14282DA8-EB22-4220-B97A-8A5B87AF8900}" destId="{A83BC4E9-D86E-4AD8-919D-46471C2E50A3}" srcOrd="12" destOrd="0" presId="urn:microsoft.com/office/officeart/2005/8/layout/vList2"/>
    <dgm:cxn modelId="{0EFDE773-4CB8-4859-A69F-9039E507AB88}" type="presParOf" srcId="{14282DA8-EB22-4220-B97A-8A5B87AF8900}" destId="{461673E7-FF30-4E30-8D01-DBD56A1C6391}" srcOrd="13" destOrd="0" presId="urn:microsoft.com/office/officeart/2005/8/layout/vList2"/>
    <dgm:cxn modelId="{EB8993F3-346D-40B9-BDCA-A7D1F0F4ED17}" type="presParOf" srcId="{14282DA8-EB22-4220-B97A-8A5B87AF8900}" destId="{3275FE86-6501-470F-959A-8CFB8123FBCC}"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F580C2-9BC1-4843-91E3-A709703ECC90}" type="doc">
      <dgm:prSet loTypeId="urn:microsoft.com/office/officeart/2005/8/layout/matrix3" loCatId="matrix" qsTypeId="urn:microsoft.com/office/officeart/2005/8/quickstyle/simple1#62" qsCatId="simple" csTypeId="urn:microsoft.com/office/officeart/2005/8/colors/colorful1#8" csCatId="colorful"/>
      <dgm:spPr/>
      <dgm:t>
        <a:bodyPr/>
        <a:lstStyle/>
        <a:p>
          <a:endParaRPr lang="en-US"/>
        </a:p>
      </dgm:t>
    </dgm:pt>
    <dgm:pt modelId="{57B1110C-07A5-49D2-8702-DBF80938F2BE}">
      <dgm:prSet/>
      <dgm:spPr/>
      <dgm:t>
        <a:bodyPr/>
        <a:lstStyle/>
        <a:p>
          <a:r>
            <a:rPr lang="en-US"/>
            <a:t>Which score surprised you?</a:t>
          </a:r>
        </a:p>
      </dgm:t>
    </dgm:pt>
    <dgm:pt modelId="{B6C309A1-8E10-40DF-9AF0-FE4FC3748592}" type="parTrans" cxnId="{EB67932F-4173-4E1A-8B73-C1DBCBC7B395}">
      <dgm:prSet/>
      <dgm:spPr/>
      <dgm:t>
        <a:bodyPr/>
        <a:lstStyle/>
        <a:p>
          <a:endParaRPr lang="en-US"/>
        </a:p>
      </dgm:t>
    </dgm:pt>
    <dgm:pt modelId="{86463D33-8AC3-4D96-8683-2BE8565976C7}" type="sibTrans" cxnId="{EB67932F-4173-4E1A-8B73-C1DBCBC7B395}">
      <dgm:prSet/>
      <dgm:spPr/>
      <dgm:t>
        <a:bodyPr/>
        <a:lstStyle/>
        <a:p>
          <a:endParaRPr lang="en-US"/>
        </a:p>
      </dgm:t>
    </dgm:pt>
    <dgm:pt modelId="{B6E6715A-D7DC-46D5-A734-FD9433795E87}">
      <dgm:prSet/>
      <dgm:spPr/>
      <dgm:t>
        <a:bodyPr/>
        <a:lstStyle/>
        <a:p>
          <a:r>
            <a:rPr lang="en-US"/>
            <a:t>Which is your strongest area?</a:t>
          </a:r>
        </a:p>
      </dgm:t>
    </dgm:pt>
    <dgm:pt modelId="{C089AA26-894C-4FF3-9658-B5413A35C9FF}" type="parTrans" cxnId="{4D3DDD75-8F13-4A9E-BD71-A47380D372C0}">
      <dgm:prSet/>
      <dgm:spPr/>
      <dgm:t>
        <a:bodyPr/>
        <a:lstStyle/>
        <a:p>
          <a:endParaRPr lang="en-US"/>
        </a:p>
      </dgm:t>
    </dgm:pt>
    <dgm:pt modelId="{A91E6ABF-6EE3-43E8-83F4-A94E6EA26CEB}" type="sibTrans" cxnId="{4D3DDD75-8F13-4A9E-BD71-A47380D372C0}">
      <dgm:prSet/>
      <dgm:spPr/>
      <dgm:t>
        <a:bodyPr/>
        <a:lstStyle/>
        <a:p>
          <a:endParaRPr lang="en-US"/>
        </a:p>
      </dgm:t>
    </dgm:pt>
    <dgm:pt modelId="{1AAAD96D-42E6-40D8-BA80-B394D23C5884}">
      <dgm:prSet/>
      <dgm:spPr/>
      <dgm:t>
        <a:bodyPr/>
        <a:lstStyle/>
        <a:p>
          <a:r>
            <a:rPr lang="en-US"/>
            <a:t>Which needs development?</a:t>
          </a:r>
        </a:p>
      </dgm:t>
    </dgm:pt>
    <dgm:pt modelId="{3B99F070-A726-44A9-A48E-A8FE40071E3C}" type="parTrans" cxnId="{9F639B50-D970-44DA-A5AD-3C0F22D060C3}">
      <dgm:prSet/>
      <dgm:spPr/>
      <dgm:t>
        <a:bodyPr/>
        <a:lstStyle/>
        <a:p>
          <a:endParaRPr lang="en-US"/>
        </a:p>
      </dgm:t>
    </dgm:pt>
    <dgm:pt modelId="{D4C05F80-4C35-485E-ACBA-A2457486DA11}" type="sibTrans" cxnId="{9F639B50-D970-44DA-A5AD-3C0F22D060C3}">
      <dgm:prSet/>
      <dgm:spPr/>
      <dgm:t>
        <a:bodyPr/>
        <a:lstStyle/>
        <a:p>
          <a:endParaRPr lang="en-US"/>
        </a:p>
      </dgm:t>
    </dgm:pt>
    <dgm:pt modelId="{DDE3FA92-EE23-4D1F-AC8D-0CA020F8643B}">
      <dgm:prSet/>
      <dgm:spPr/>
      <dgm:t>
        <a:bodyPr/>
        <a:lstStyle/>
        <a:p>
          <a:r>
            <a:rPr lang="en-US"/>
            <a:t>What evidence supports your scores?</a:t>
          </a:r>
        </a:p>
      </dgm:t>
    </dgm:pt>
    <dgm:pt modelId="{9F64B581-8405-4F60-9DBE-F779C75933D5}" type="parTrans" cxnId="{A53FE283-A609-4C91-8B1D-A469E1FAE016}">
      <dgm:prSet/>
      <dgm:spPr/>
      <dgm:t>
        <a:bodyPr/>
        <a:lstStyle/>
        <a:p>
          <a:endParaRPr lang="en-US"/>
        </a:p>
      </dgm:t>
    </dgm:pt>
    <dgm:pt modelId="{3D54CC68-B891-45A4-BE3F-49A83AD9B55B}" type="sibTrans" cxnId="{A53FE283-A609-4C91-8B1D-A469E1FAE016}">
      <dgm:prSet/>
      <dgm:spPr/>
      <dgm:t>
        <a:bodyPr/>
        <a:lstStyle/>
        <a:p>
          <a:endParaRPr lang="en-US"/>
        </a:p>
      </dgm:t>
    </dgm:pt>
    <dgm:pt modelId="{C130FE17-307E-4094-8E4B-5422D9491CAF}" type="pres">
      <dgm:prSet presAssocID="{FDF580C2-9BC1-4843-91E3-A709703ECC90}" presName="matrix" presStyleCnt="0">
        <dgm:presLayoutVars>
          <dgm:chMax val="1"/>
          <dgm:dir/>
          <dgm:resizeHandles val="exact"/>
        </dgm:presLayoutVars>
      </dgm:prSet>
      <dgm:spPr/>
    </dgm:pt>
    <dgm:pt modelId="{3F7F3033-555C-4DBC-BBED-E94659208A5F}" type="pres">
      <dgm:prSet presAssocID="{FDF580C2-9BC1-4843-91E3-A709703ECC90}" presName="diamond" presStyleLbl="bgShp" presStyleIdx="0" presStyleCnt="1"/>
      <dgm:spPr/>
    </dgm:pt>
    <dgm:pt modelId="{4B252F20-0FF0-4F75-A8FF-2A76F93CA8A1}" type="pres">
      <dgm:prSet presAssocID="{FDF580C2-9BC1-4843-91E3-A709703ECC90}" presName="quad1" presStyleLbl="node1" presStyleIdx="0" presStyleCnt="4">
        <dgm:presLayoutVars>
          <dgm:chMax val="0"/>
          <dgm:chPref val="0"/>
          <dgm:bulletEnabled val="1"/>
        </dgm:presLayoutVars>
      </dgm:prSet>
      <dgm:spPr/>
    </dgm:pt>
    <dgm:pt modelId="{1589C84B-1DA3-4E75-B2B7-6108CA701829}" type="pres">
      <dgm:prSet presAssocID="{FDF580C2-9BC1-4843-91E3-A709703ECC90}" presName="quad2" presStyleLbl="node1" presStyleIdx="1" presStyleCnt="4">
        <dgm:presLayoutVars>
          <dgm:chMax val="0"/>
          <dgm:chPref val="0"/>
          <dgm:bulletEnabled val="1"/>
        </dgm:presLayoutVars>
      </dgm:prSet>
      <dgm:spPr/>
    </dgm:pt>
    <dgm:pt modelId="{7EA27E79-64F3-4CC3-A45F-F5114BD65CD6}" type="pres">
      <dgm:prSet presAssocID="{FDF580C2-9BC1-4843-91E3-A709703ECC90}" presName="quad3" presStyleLbl="node1" presStyleIdx="2" presStyleCnt="4">
        <dgm:presLayoutVars>
          <dgm:chMax val="0"/>
          <dgm:chPref val="0"/>
          <dgm:bulletEnabled val="1"/>
        </dgm:presLayoutVars>
      </dgm:prSet>
      <dgm:spPr/>
    </dgm:pt>
    <dgm:pt modelId="{F0397555-096A-4E31-9CBF-FFB57BF340A9}" type="pres">
      <dgm:prSet presAssocID="{FDF580C2-9BC1-4843-91E3-A709703ECC90}" presName="quad4" presStyleLbl="node1" presStyleIdx="3" presStyleCnt="4">
        <dgm:presLayoutVars>
          <dgm:chMax val="0"/>
          <dgm:chPref val="0"/>
          <dgm:bulletEnabled val="1"/>
        </dgm:presLayoutVars>
      </dgm:prSet>
      <dgm:spPr/>
    </dgm:pt>
  </dgm:ptLst>
  <dgm:cxnLst>
    <dgm:cxn modelId="{BFAEF619-5CCB-46FC-A852-8B370A5FB6F5}" type="presOf" srcId="{B6E6715A-D7DC-46D5-A734-FD9433795E87}" destId="{1589C84B-1DA3-4E75-B2B7-6108CA701829}" srcOrd="0" destOrd="0" presId="urn:microsoft.com/office/officeart/2005/8/layout/matrix3"/>
    <dgm:cxn modelId="{145E161C-85D2-4608-885E-780963BC4301}" type="presOf" srcId="{57B1110C-07A5-49D2-8702-DBF80938F2BE}" destId="{4B252F20-0FF0-4F75-A8FF-2A76F93CA8A1}" srcOrd="0" destOrd="0" presId="urn:microsoft.com/office/officeart/2005/8/layout/matrix3"/>
    <dgm:cxn modelId="{EB67932F-4173-4E1A-8B73-C1DBCBC7B395}" srcId="{FDF580C2-9BC1-4843-91E3-A709703ECC90}" destId="{57B1110C-07A5-49D2-8702-DBF80938F2BE}" srcOrd="0" destOrd="0" parTransId="{B6C309A1-8E10-40DF-9AF0-FE4FC3748592}" sibTransId="{86463D33-8AC3-4D96-8683-2BE8565976C7}"/>
    <dgm:cxn modelId="{9F639B50-D970-44DA-A5AD-3C0F22D060C3}" srcId="{FDF580C2-9BC1-4843-91E3-A709703ECC90}" destId="{1AAAD96D-42E6-40D8-BA80-B394D23C5884}" srcOrd="2" destOrd="0" parTransId="{3B99F070-A726-44A9-A48E-A8FE40071E3C}" sibTransId="{D4C05F80-4C35-485E-ACBA-A2457486DA11}"/>
    <dgm:cxn modelId="{4D3DDD75-8F13-4A9E-BD71-A47380D372C0}" srcId="{FDF580C2-9BC1-4843-91E3-A709703ECC90}" destId="{B6E6715A-D7DC-46D5-A734-FD9433795E87}" srcOrd="1" destOrd="0" parTransId="{C089AA26-894C-4FF3-9658-B5413A35C9FF}" sibTransId="{A91E6ABF-6EE3-43E8-83F4-A94E6EA26CEB}"/>
    <dgm:cxn modelId="{A53FE283-A609-4C91-8B1D-A469E1FAE016}" srcId="{FDF580C2-9BC1-4843-91E3-A709703ECC90}" destId="{DDE3FA92-EE23-4D1F-AC8D-0CA020F8643B}" srcOrd="3" destOrd="0" parTransId="{9F64B581-8405-4F60-9DBE-F779C75933D5}" sibTransId="{3D54CC68-B891-45A4-BE3F-49A83AD9B55B}"/>
    <dgm:cxn modelId="{2DA7F4B1-CA22-4D6A-8496-BC8C36AF6E57}" type="presOf" srcId="{1AAAD96D-42E6-40D8-BA80-B394D23C5884}" destId="{7EA27E79-64F3-4CC3-A45F-F5114BD65CD6}" srcOrd="0" destOrd="0" presId="urn:microsoft.com/office/officeart/2005/8/layout/matrix3"/>
    <dgm:cxn modelId="{00CA81B4-1444-4AAD-BD97-CFFAD723AA9B}" type="presOf" srcId="{DDE3FA92-EE23-4D1F-AC8D-0CA020F8643B}" destId="{F0397555-096A-4E31-9CBF-FFB57BF340A9}" srcOrd="0" destOrd="0" presId="urn:microsoft.com/office/officeart/2005/8/layout/matrix3"/>
    <dgm:cxn modelId="{5F27D9D3-3D45-4A3E-9516-047BA0A8EDD5}" type="presOf" srcId="{FDF580C2-9BC1-4843-91E3-A709703ECC90}" destId="{C130FE17-307E-4094-8E4B-5422D9491CAF}" srcOrd="0" destOrd="0" presId="urn:microsoft.com/office/officeart/2005/8/layout/matrix3"/>
    <dgm:cxn modelId="{D10B71E7-96FD-4526-8C41-D59D756B976B}" type="presParOf" srcId="{C130FE17-307E-4094-8E4B-5422D9491CAF}" destId="{3F7F3033-555C-4DBC-BBED-E94659208A5F}" srcOrd="0" destOrd="0" presId="urn:microsoft.com/office/officeart/2005/8/layout/matrix3"/>
    <dgm:cxn modelId="{33C7B4D3-1A7A-4F7C-82EE-3328AED1A173}" type="presParOf" srcId="{C130FE17-307E-4094-8E4B-5422D9491CAF}" destId="{4B252F20-0FF0-4F75-A8FF-2A76F93CA8A1}" srcOrd="1" destOrd="0" presId="urn:microsoft.com/office/officeart/2005/8/layout/matrix3"/>
    <dgm:cxn modelId="{A59E70C4-B8D9-4967-ACE0-01EAB2D71FBA}" type="presParOf" srcId="{C130FE17-307E-4094-8E4B-5422D9491CAF}" destId="{1589C84B-1DA3-4E75-B2B7-6108CA701829}" srcOrd="2" destOrd="0" presId="urn:microsoft.com/office/officeart/2005/8/layout/matrix3"/>
    <dgm:cxn modelId="{4F3254D0-05DE-4009-9C31-B190EDCA7EB7}" type="presParOf" srcId="{C130FE17-307E-4094-8E4B-5422D9491CAF}" destId="{7EA27E79-64F3-4CC3-A45F-F5114BD65CD6}" srcOrd="3" destOrd="0" presId="urn:microsoft.com/office/officeart/2005/8/layout/matrix3"/>
    <dgm:cxn modelId="{DD3E76FE-FD14-48C3-836F-191CE7EF79B6}" type="presParOf" srcId="{C130FE17-307E-4094-8E4B-5422D9491CAF}" destId="{F0397555-096A-4E31-9CBF-FFB57BF340A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7244E8-F489-43BB-A226-4C6DC321C019}" type="doc">
      <dgm:prSet loTypeId="urn:microsoft.com/office/officeart/2005/8/layout/vProcess5" loCatId="process" qsTypeId="urn:microsoft.com/office/officeart/2005/8/quickstyle/simple1#6" qsCatId="simple" csTypeId="urn:microsoft.com/office/officeart/2005/8/colors/colorful5#1" csCatId="colorful"/>
      <dgm:spPr/>
      <dgm:t>
        <a:bodyPr/>
        <a:lstStyle/>
        <a:p>
          <a:endParaRPr lang="en-US"/>
        </a:p>
      </dgm:t>
    </dgm:pt>
    <dgm:pt modelId="{38B4B3E0-39AC-484F-B0F6-A2535860B705}">
      <dgm:prSet/>
      <dgm:spPr/>
      <dgm:t>
        <a:bodyPr/>
        <a:lstStyle/>
        <a:p>
          <a:r>
            <a:rPr lang="en-US"/>
            <a:t>Many innovations emerge because practitioners care deeply about a particular issue.</a:t>
          </a:r>
        </a:p>
      </dgm:t>
    </dgm:pt>
    <dgm:pt modelId="{62E73B29-F58D-40D9-BB14-E1E84DED043F}" type="parTrans" cxnId="{DF5D2B37-FA49-4015-BD0D-A272E5DCFEFB}">
      <dgm:prSet/>
      <dgm:spPr/>
      <dgm:t>
        <a:bodyPr/>
        <a:lstStyle/>
        <a:p>
          <a:endParaRPr lang="en-US"/>
        </a:p>
      </dgm:t>
    </dgm:pt>
    <dgm:pt modelId="{55464307-06C0-42FF-8136-1F8FD010D4AE}" type="sibTrans" cxnId="{DF5D2B37-FA49-4015-BD0D-A272E5DCFEFB}">
      <dgm:prSet/>
      <dgm:spPr/>
      <dgm:t>
        <a:bodyPr/>
        <a:lstStyle/>
        <a:p>
          <a:endParaRPr lang="en-US"/>
        </a:p>
      </dgm:t>
    </dgm:pt>
    <dgm:pt modelId="{9F6787EF-1B74-4B8B-8045-3D7289C4C263}">
      <dgm:prSet/>
      <dgm:spPr/>
      <dgm:t>
        <a:bodyPr/>
        <a:lstStyle/>
        <a:p>
          <a:r>
            <a:rPr lang="en-US"/>
            <a:t>Health inequalities</a:t>
          </a:r>
        </a:p>
      </dgm:t>
    </dgm:pt>
    <dgm:pt modelId="{5252C6E9-EBC0-4E9F-8B17-D80F5A08B167}" type="parTrans" cxnId="{0B71486A-ED94-4AFC-BF65-BBC9BFD893A6}">
      <dgm:prSet/>
      <dgm:spPr/>
      <dgm:t>
        <a:bodyPr/>
        <a:lstStyle/>
        <a:p>
          <a:endParaRPr lang="en-US"/>
        </a:p>
      </dgm:t>
    </dgm:pt>
    <dgm:pt modelId="{AD201DC1-9466-4E16-BE49-CA02AF116CBB}" type="sibTrans" cxnId="{0B71486A-ED94-4AFC-BF65-BBC9BFD893A6}">
      <dgm:prSet/>
      <dgm:spPr/>
      <dgm:t>
        <a:bodyPr/>
        <a:lstStyle/>
        <a:p>
          <a:endParaRPr lang="en-US"/>
        </a:p>
      </dgm:t>
    </dgm:pt>
    <dgm:pt modelId="{767843DA-B934-49E4-85B9-1EF17C48F21A}">
      <dgm:prSet/>
      <dgm:spPr/>
      <dgm:t>
        <a:bodyPr/>
        <a:lstStyle/>
        <a:p>
          <a:r>
            <a:rPr lang="en-US"/>
            <a:t>Mental health</a:t>
          </a:r>
        </a:p>
      </dgm:t>
    </dgm:pt>
    <dgm:pt modelId="{A637DFF4-1246-4153-A24E-6D029C05718D}" type="parTrans" cxnId="{26327BC8-89A3-4E28-A35B-9699350227F8}">
      <dgm:prSet/>
      <dgm:spPr/>
      <dgm:t>
        <a:bodyPr/>
        <a:lstStyle/>
        <a:p>
          <a:endParaRPr lang="en-US"/>
        </a:p>
      </dgm:t>
    </dgm:pt>
    <dgm:pt modelId="{901B9E25-F353-4F32-97CB-8DFFB39E92E7}" type="sibTrans" cxnId="{26327BC8-89A3-4E28-A35B-9699350227F8}">
      <dgm:prSet/>
      <dgm:spPr/>
      <dgm:t>
        <a:bodyPr/>
        <a:lstStyle/>
        <a:p>
          <a:endParaRPr lang="en-US"/>
        </a:p>
      </dgm:t>
    </dgm:pt>
    <dgm:pt modelId="{324C4E8A-D5A5-44FD-BF00-B688FD778F70}">
      <dgm:prSet/>
      <dgm:spPr/>
      <dgm:t>
        <a:bodyPr/>
        <a:lstStyle/>
        <a:p>
          <a:r>
            <a:rPr lang="en-US"/>
            <a:t>Accessibility</a:t>
          </a:r>
        </a:p>
      </dgm:t>
    </dgm:pt>
    <dgm:pt modelId="{AC9EA39A-BC41-4321-BCCB-AE3190EE1097}" type="parTrans" cxnId="{6CA9AB85-DD11-4E0B-B261-0D0EAE7BA395}">
      <dgm:prSet/>
      <dgm:spPr/>
      <dgm:t>
        <a:bodyPr/>
        <a:lstStyle/>
        <a:p>
          <a:endParaRPr lang="en-US"/>
        </a:p>
      </dgm:t>
    </dgm:pt>
    <dgm:pt modelId="{731C66FF-59BE-48DC-9D32-7073883F61B2}" type="sibTrans" cxnId="{6CA9AB85-DD11-4E0B-B261-0D0EAE7BA395}">
      <dgm:prSet/>
      <dgm:spPr/>
      <dgm:t>
        <a:bodyPr/>
        <a:lstStyle/>
        <a:p>
          <a:endParaRPr lang="en-US"/>
        </a:p>
      </dgm:t>
    </dgm:pt>
    <dgm:pt modelId="{D0894A5F-49B3-4754-A2FE-DEDCBB5FEAD4}">
      <dgm:prSet/>
      <dgm:spPr/>
      <dgm:t>
        <a:bodyPr/>
        <a:lstStyle/>
        <a:p>
          <a:r>
            <a:rPr lang="en-US"/>
            <a:t>Patient experience</a:t>
          </a:r>
        </a:p>
      </dgm:t>
    </dgm:pt>
    <dgm:pt modelId="{AF25850A-75DB-45F1-9C7F-428E4E8B66A1}" type="parTrans" cxnId="{B1431C88-29C3-4246-A362-B461DB55DC79}">
      <dgm:prSet/>
      <dgm:spPr/>
      <dgm:t>
        <a:bodyPr/>
        <a:lstStyle/>
        <a:p>
          <a:endParaRPr lang="en-US"/>
        </a:p>
      </dgm:t>
    </dgm:pt>
    <dgm:pt modelId="{26EDED9E-9A1C-43E5-9EA6-3FAE03452C2F}" type="sibTrans" cxnId="{B1431C88-29C3-4246-A362-B461DB55DC79}">
      <dgm:prSet/>
      <dgm:spPr/>
      <dgm:t>
        <a:bodyPr/>
        <a:lstStyle/>
        <a:p>
          <a:endParaRPr lang="en-US"/>
        </a:p>
      </dgm:t>
    </dgm:pt>
    <dgm:pt modelId="{A3A52958-03D7-498D-A397-2B27DE2FA048}" type="pres">
      <dgm:prSet presAssocID="{A77244E8-F489-43BB-A226-4C6DC321C019}" presName="outerComposite" presStyleCnt="0">
        <dgm:presLayoutVars>
          <dgm:chMax val="5"/>
          <dgm:dir/>
          <dgm:resizeHandles val="exact"/>
        </dgm:presLayoutVars>
      </dgm:prSet>
      <dgm:spPr/>
    </dgm:pt>
    <dgm:pt modelId="{A7D7CE60-162C-4DB3-80FC-547D1D06CB86}" type="pres">
      <dgm:prSet presAssocID="{A77244E8-F489-43BB-A226-4C6DC321C019}" presName="dummyMaxCanvas" presStyleCnt="0">
        <dgm:presLayoutVars/>
      </dgm:prSet>
      <dgm:spPr/>
    </dgm:pt>
    <dgm:pt modelId="{746F38AF-B734-4160-B6A8-267DD0DF5A8C}" type="pres">
      <dgm:prSet presAssocID="{A77244E8-F489-43BB-A226-4C6DC321C019}" presName="FiveNodes_1" presStyleLbl="node1" presStyleIdx="0" presStyleCnt="5">
        <dgm:presLayoutVars>
          <dgm:bulletEnabled val="1"/>
        </dgm:presLayoutVars>
      </dgm:prSet>
      <dgm:spPr/>
    </dgm:pt>
    <dgm:pt modelId="{208D9657-EBFC-4ED0-B620-8E0875D3E12A}" type="pres">
      <dgm:prSet presAssocID="{A77244E8-F489-43BB-A226-4C6DC321C019}" presName="FiveNodes_2" presStyleLbl="node1" presStyleIdx="1" presStyleCnt="5">
        <dgm:presLayoutVars>
          <dgm:bulletEnabled val="1"/>
        </dgm:presLayoutVars>
      </dgm:prSet>
      <dgm:spPr/>
    </dgm:pt>
    <dgm:pt modelId="{F7FB9800-426E-4273-B15F-1D01B761563F}" type="pres">
      <dgm:prSet presAssocID="{A77244E8-F489-43BB-A226-4C6DC321C019}" presName="FiveNodes_3" presStyleLbl="node1" presStyleIdx="2" presStyleCnt="5">
        <dgm:presLayoutVars>
          <dgm:bulletEnabled val="1"/>
        </dgm:presLayoutVars>
      </dgm:prSet>
      <dgm:spPr/>
    </dgm:pt>
    <dgm:pt modelId="{45711CF2-04BD-453D-8DE1-18EED68A925E}" type="pres">
      <dgm:prSet presAssocID="{A77244E8-F489-43BB-A226-4C6DC321C019}" presName="FiveNodes_4" presStyleLbl="node1" presStyleIdx="3" presStyleCnt="5">
        <dgm:presLayoutVars>
          <dgm:bulletEnabled val="1"/>
        </dgm:presLayoutVars>
      </dgm:prSet>
      <dgm:spPr/>
    </dgm:pt>
    <dgm:pt modelId="{E0885616-1D77-40A7-BDBC-F7BFFB8374CA}" type="pres">
      <dgm:prSet presAssocID="{A77244E8-F489-43BB-A226-4C6DC321C019}" presName="FiveNodes_5" presStyleLbl="node1" presStyleIdx="4" presStyleCnt="5">
        <dgm:presLayoutVars>
          <dgm:bulletEnabled val="1"/>
        </dgm:presLayoutVars>
      </dgm:prSet>
      <dgm:spPr/>
    </dgm:pt>
    <dgm:pt modelId="{EF921754-E12D-43CC-8BB1-289009EA7092}" type="pres">
      <dgm:prSet presAssocID="{A77244E8-F489-43BB-A226-4C6DC321C019}" presName="FiveConn_1-2" presStyleLbl="fgAccFollowNode1" presStyleIdx="0" presStyleCnt="4">
        <dgm:presLayoutVars>
          <dgm:bulletEnabled val="1"/>
        </dgm:presLayoutVars>
      </dgm:prSet>
      <dgm:spPr/>
    </dgm:pt>
    <dgm:pt modelId="{5E3C0E0D-8030-4159-9D9B-ECC4EF065E27}" type="pres">
      <dgm:prSet presAssocID="{A77244E8-F489-43BB-A226-4C6DC321C019}" presName="FiveConn_2-3" presStyleLbl="fgAccFollowNode1" presStyleIdx="1" presStyleCnt="4">
        <dgm:presLayoutVars>
          <dgm:bulletEnabled val="1"/>
        </dgm:presLayoutVars>
      </dgm:prSet>
      <dgm:spPr/>
    </dgm:pt>
    <dgm:pt modelId="{3CF993F5-BB42-4B6F-9DAE-1FA0896F171D}" type="pres">
      <dgm:prSet presAssocID="{A77244E8-F489-43BB-A226-4C6DC321C019}" presName="FiveConn_3-4" presStyleLbl="fgAccFollowNode1" presStyleIdx="2" presStyleCnt="4">
        <dgm:presLayoutVars>
          <dgm:bulletEnabled val="1"/>
        </dgm:presLayoutVars>
      </dgm:prSet>
      <dgm:spPr/>
    </dgm:pt>
    <dgm:pt modelId="{3DDA7431-4815-49AE-A9DD-B500C3C4337F}" type="pres">
      <dgm:prSet presAssocID="{A77244E8-F489-43BB-A226-4C6DC321C019}" presName="FiveConn_4-5" presStyleLbl="fgAccFollowNode1" presStyleIdx="3" presStyleCnt="4">
        <dgm:presLayoutVars>
          <dgm:bulletEnabled val="1"/>
        </dgm:presLayoutVars>
      </dgm:prSet>
      <dgm:spPr/>
    </dgm:pt>
    <dgm:pt modelId="{4F8E1A05-9DCD-434F-B649-EF7DC0BCB31A}" type="pres">
      <dgm:prSet presAssocID="{A77244E8-F489-43BB-A226-4C6DC321C019}" presName="FiveNodes_1_text" presStyleLbl="node1" presStyleIdx="4" presStyleCnt="5">
        <dgm:presLayoutVars>
          <dgm:bulletEnabled val="1"/>
        </dgm:presLayoutVars>
      </dgm:prSet>
      <dgm:spPr/>
    </dgm:pt>
    <dgm:pt modelId="{C65789B7-95F8-4BDE-A996-98902C66EEE5}" type="pres">
      <dgm:prSet presAssocID="{A77244E8-F489-43BB-A226-4C6DC321C019}" presName="FiveNodes_2_text" presStyleLbl="node1" presStyleIdx="4" presStyleCnt="5">
        <dgm:presLayoutVars>
          <dgm:bulletEnabled val="1"/>
        </dgm:presLayoutVars>
      </dgm:prSet>
      <dgm:spPr/>
    </dgm:pt>
    <dgm:pt modelId="{D08523EF-E709-412D-941C-42DFF9852F92}" type="pres">
      <dgm:prSet presAssocID="{A77244E8-F489-43BB-A226-4C6DC321C019}" presName="FiveNodes_3_text" presStyleLbl="node1" presStyleIdx="4" presStyleCnt="5">
        <dgm:presLayoutVars>
          <dgm:bulletEnabled val="1"/>
        </dgm:presLayoutVars>
      </dgm:prSet>
      <dgm:spPr/>
    </dgm:pt>
    <dgm:pt modelId="{8EF57743-F4D4-4E93-BB4D-81199D3339D8}" type="pres">
      <dgm:prSet presAssocID="{A77244E8-F489-43BB-A226-4C6DC321C019}" presName="FiveNodes_4_text" presStyleLbl="node1" presStyleIdx="4" presStyleCnt="5">
        <dgm:presLayoutVars>
          <dgm:bulletEnabled val="1"/>
        </dgm:presLayoutVars>
      </dgm:prSet>
      <dgm:spPr/>
    </dgm:pt>
    <dgm:pt modelId="{F048D06A-A547-4099-A28B-6A093AC55253}" type="pres">
      <dgm:prSet presAssocID="{A77244E8-F489-43BB-A226-4C6DC321C019}" presName="FiveNodes_5_text" presStyleLbl="node1" presStyleIdx="4" presStyleCnt="5">
        <dgm:presLayoutVars>
          <dgm:bulletEnabled val="1"/>
        </dgm:presLayoutVars>
      </dgm:prSet>
      <dgm:spPr/>
    </dgm:pt>
  </dgm:ptLst>
  <dgm:cxnLst>
    <dgm:cxn modelId="{C77E0804-6895-409C-A305-6529031DA6C7}" type="presOf" srcId="{9F6787EF-1B74-4B8B-8045-3D7289C4C263}" destId="{C65789B7-95F8-4BDE-A996-98902C66EEE5}" srcOrd="1" destOrd="0" presId="urn:microsoft.com/office/officeart/2005/8/layout/vProcess5"/>
    <dgm:cxn modelId="{0280D50C-3BBC-4F71-88FD-5644849725C7}" type="presOf" srcId="{D0894A5F-49B3-4754-A2FE-DEDCBB5FEAD4}" destId="{F048D06A-A547-4099-A28B-6A093AC55253}" srcOrd="1" destOrd="0" presId="urn:microsoft.com/office/officeart/2005/8/layout/vProcess5"/>
    <dgm:cxn modelId="{EEFFAD1C-2030-43C6-B694-FCAF446CDCB5}" type="presOf" srcId="{AD201DC1-9466-4E16-BE49-CA02AF116CBB}" destId="{5E3C0E0D-8030-4159-9D9B-ECC4EF065E27}" srcOrd="0" destOrd="0" presId="urn:microsoft.com/office/officeart/2005/8/layout/vProcess5"/>
    <dgm:cxn modelId="{DF5D2B37-FA49-4015-BD0D-A272E5DCFEFB}" srcId="{A77244E8-F489-43BB-A226-4C6DC321C019}" destId="{38B4B3E0-39AC-484F-B0F6-A2535860B705}" srcOrd="0" destOrd="0" parTransId="{62E73B29-F58D-40D9-BB14-E1E84DED043F}" sibTransId="{55464307-06C0-42FF-8136-1F8FD010D4AE}"/>
    <dgm:cxn modelId="{0B71486A-ED94-4AFC-BF65-BBC9BFD893A6}" srcId="{A77244E8-F489-43BB-A226-4C6DC321C019}" destId="{9F6787EF-1B74-4B8B-8045-3D7289C4C263}" srcOrd="1" destOrd="0" parTransId="{5252C6E9-EBC0-4E9F-8B17-D80F5A08B167}" sibTransId="{AD201DC1-9466-4E16-BE49-CA02AF116CBB}"/>
    <dgm:cxn modelId="{01A96D4B-86C0-41F4-A1CD-2896E469A6A9}" type="presOf" srcId="{38B4B3E0-39AC-484F-B0F6-A2535860B705}" destId="{746F38AF-B734-4160-B6A8-267DD0DF5A8C}" srcOrd="0" destOrd="0" presId="urn:microsoft.com/office/officeart/2005/8/layout/vProcess5"/>
    <dgm:cxn modelId="{90BAFD52-20AF-4EA2-95E3-DF7C3C76AEC8}" type="presOf" srcId="{324C4E8A-D5A5-44FD-BF00-B688FD778F70}" destId="{8EF57743-F4D4-4E93-BB4D-81199D3339D8}" srcOrd="1" destOrd="0" presId="urn:microsoft.com/office/officeart/2005/8/layout/vProcess5"/>
    <dgm:cxn modelId="{52967453-2C82-4706-B6A7-A61077A6A22B}" type="presOf" srcId="{731C66FF-59BE-48DC-9D32-7073883F61B2}" destId="{3DDA7431-4815-49AE-A9DD-B500C3C4337F}" srcOrd="0" destOrd="0" presId="urn:microsoft.com/office/officeart/2005/8/layout/vProcess5"/>
    <dgm:cxn modelId="{8B13C053-9E40-40F0-A058-7920BF80BEC9}" type="presOf" srcId="{D0894A5F-49B3-4754-A2FE-DEDCBB5FEAD4}" destId="{E0885616-1D77-40A7-BDBC-F7BFFB8374CA}" srcOrd="0" destOrd="0" presId="urn:microsoft.com/office/officeart/2005/8/layout/vProcess5"/>
    <dgm:cxn modelId="{0EF89C77-B417-4082-8024-1DA2E311FA1D}" type="presOf" srcId="{9F6787EF-1B74-4B8B-8045-3D7289C4C263}" destId="{208D9657-EBFC-4ED0-B620-8E0875D3E12A}" srcOrd="0" destOrd="0" presId="urn:microsoft.com/office/officeart/2005/8/layout/vProcess5"/>
    <dgm:cxn modelId="{DD524E7D-336C-40D6-A585-D27A8FA445CB}" type="presOf" srcId="{38B4B3E0-39AC-484F-B0F6-A2535860B705}" destId="{4F8E1A05-9DCD-434F-B649-EF7DC0BCB31A}" srcOrd="1" destOrd="0" presId="urn:microsoft.com/office/officeart/2005/8/layout/vProcess5"/>
    <dgm:cxn modelId="{6CA9AB85-DD11-4E0B-B261-0D0EAE7BA395}" srcId="{A77244E8-F489-43BB-A226-4C6DC321C019}" destId="{324C4E8A-D5A5-44FD-BF00-B688FD778F70}" srcOrd="3" destOrd="0" parTransId="{AC9EA39A-BC41-4321-BCCB-AE3190EE1097}" sibTransId="{731C66FF-59BE-48DC-9D32-7073883F61B2}"/>
    <dgm:cxn modelId="{B1431C88-29C3-4246-A362-B461DB55DC79}" srcId="{A77244E8-F489-43BB-A226-4C6DC321C019}" destId="{D0894A5F-49B3-4754-A2FE-DEDCBB5FEAD4}" srcOrd="4" destOrd="0" parTransId="{AF25850A-75DB-45F1-9C7F-428E4E8B66A1}" sibTransId="{26EDED9E-9A1C-43E5-9EA6-3FAE03452C2F}"/>
    <dgm:cxn modelId="{005F99AD-4EB1-4215-985D-DE4AE0610DA6}" type="presOf" srcId="{901B9E25-F353-4F32-97CB-8DFFB39E92E7}" destId="{3CF993F5-BB42-4B6F-9DAE-1FA0896F171D}" srcOrd="0" destOrd="0" presId="urn:microsoft.com/office/officeart/2005/8/layout/vProcess5"/>
    <dgm:cxn modelId="{26327BC8-89A3-4E28-A35B-9699350227F8}" srcId="{A77244E8-F489-43BB-A226-4C6DC321C019}" destId="{767843DA-B934-49E4-85B9-1EF17C48F21A}" srcOrd="2" destOrd="0" parTransId="{A637DFF4-1246-4153-A24E-6D029C05718D}" sibTransId="{901B9E25-F353-4F32-97CB-8DFFB39E92E7}"/>
    <dgm:cxn modelId="{412A6DD0-CD16-4661-AA16-E7054F522DBD}" type="presOf" srcId="{55464307-06C0-42FF-8136-1F8FD010D4AE}" destId="{EF921754-E12D-43CC-8BB1-289009EA7092}" srcOrd="0" destOrd="0" presId="urn:microsoft.com/office/officeart/2005/8/layout/vProcess5"/>
    <dgm:cxn modelId="{48DACFD2-29B0-4123-918D-4A2DFBFDBD04}" type="presOf" srcId="{A77244E8-F489-43BB-A226-4C6DC321C019}" destId="{A3A52958-03D7-498D-A397-2B27DE2FA048}" srcOrd="0" destOrd="0" presId="urn:microsoft.com/office/officeart/2005/8/layout/vProcess5"/>
    <dgm:cxn modelId="{D6AA06E1-C5B8-4DD5-9C25-362F44276E58}" type="presOf" srcId="{324C4E8A-D5A5-44FD-BF00-B688FD778F70}" destId="{45711CF2-04BD-453D-8DE1-18EED68A925E}" srcOrd="0" destOrd="0" presId="urn:microsoft.com/office/officeart/2005/8/layout/vProcess5"/>
    <dgm:cxn modelId="{A5B8CEEE-E3E9-416F-82A2-9E920DCB541B}" type="presOf" srcId="{767843DA-B934-49E4-85B9-1EF17C48F21A}" destId="{D08523EF-E709-412D-941C-42DFF9852F92}" srcOrd="1" destOrd="0" presId="urn:microsoft.com/office/officeart/2005/8/layout/vProcess5"/>
    <dgm:cxn modelId="{265419F9-5894-4867-B90F-182F7E314008}" type="presOf" srcId="{767843DA-B934-49E4-85B9-1EF17C48F21A}" destId="{F7FB9800-426E-4273-B15F-1D01B761563F}" srcOrd="0" destOrd="0" presId="urn:microsoft.com/office/officeart/2005/8/layout/vProcess5"/>
    <dgm:cxn modelId="{4EF3435A-5BF3-4BD1-9D70-18642492B380}" type="presParOf" srcId="{A3A52958-03D7-498D-A397-2B27DE2FA048}" destId="{A7D7CE60-162C-4DB3-80FC-547D1D06CB86}" srcOrd="0" destOrd="0" presId="urn:microsoft.com/office/officeart/2005/8/layout/vProcess5"/>
    <dgm:cxn modelId="{6A348701-DADD-41ED-9205-1AE32A9E4E37}" type="presParOf" srcId="{A3A52958-03D7-498D-A397-2B27DE2FA048}" destId="{746F38AF-B734-4160-B6A8-267DD0DF5A8C}" srcOrd="1" destOrd="0" presId="urn:microsoft.com/office/officeart/2005/8/layout/vProcess5"/>
    <dgm:cxn modelId="{FA024804-4C7F-49FB-83CD-765D4B073393}" type="presParOf" srcId="{A3A52958-03D7-498D-A397-2B27DE2FA048}" destId="{208D9657-EBFC-4ED0-B620-8E0875D3E12A}" srcOrd="2" destOrd="0" presId="urn:microsoft.com/office/officeart/2005/8/layout/vProcess5"/>
    <dgm:cxn modelId="{5F112E06-1573-4512-83B6-B70FE157F501}" type="presParOf" srcId="{A3A52958-03D7-498D-A397-2B27DE2FA048}" destId="{F7FB9800-426E-4273-B15F-1D01B761563F}" srcOrd="3" destOrd="0" presId="urn:microsoft.com/office/officeart/2005/8/layout/vProcess5"/>
    <dgm:cxn modelId="{D032E9FB-51A4-4B2E-8946-1B697E6A5686}" type="presParOf" srcId="{A3A52958-03D7-498D-A397-2B27DE2FA048}" destId="{45711CF2-04BD-453D-8DE1-18EED68A925E}" srcOrd="4" destOrd="0" presId="urn:microsoft.com/office/officeart/2005/8/layout/vProcess5"/>
    <dgm:cxn modelId="{51FB103E-CA41-4759-9B0E-6AA4D3EDDE92}" type="presParOf" srcId="{A3A52958-03D7-498D-A397-2B27DE2FA048}" destId="{E0885616-1D77-40A7-BDBC-F7BFFB8374CA}" srcOrd="5" destOrd="0" presId="urn:microsoft.com/office/officeart/2005/8/layout/vProcess5"/>
    <dgm:cxn modelId="{53EE6F8C-3C9F-40C2-B20D-33300BCFB69F}" type="presParOf" srcId="{A3A52958-03D7-498D-A397-2B27DE2FA048}" destId="{EF921754-E12D-43CC-8BB1-289009EA7092}" srcOrd="6" destOrd="0" presId="urn:microsoft.com/office/officeart/2005/8/layout/vProcess5"/>
    <dgm:cxn modelId="{9E1F47E7-B137-4548-8960-02028CF890F8}" type="presParOf" srcId="{A3A52958-03D7-498D-A397-2B27DE2FA048}" destId="{5E3C0E0D-8030-4159-9D9B-ECC4EF065E27}" srcOrd="7" destOrd="0" presId="urn:microsoft.com/office/officeart/2005/8/layout/vProcess5"/>
    <dgm:cxn modelId="{AEBB6068-A647-47DB-A262-FE784AC14780}" type="presParOf" srcId="{A3A52958-03D7-498D-A397-2B27DE2FA048}" destId="{3CF993F5-BB42-4B6F-9DAE-1FA0896F171D}" srcOrd="8" destOrd="0" presId="urn:microsoft.com/office/officeart/2005/8/layout/vProcess5"/>
    <dgm:cxn modelId="{6D303040-28E4-4A93-AFFA-A4DF3A0DC31A}" type="presParOf" srcId="{A3A52958-03D7-498D-A397-2B27DE2FA048}" destId="{3DDA7431-4815-49AE-A9DD-B500C3C4337F}" srcOrd="9" destOrd="0" presId="urn:microsoft.com/office/officeart/2005/8/layout/vProcess5"/>
    <dgm:cxn modelId="{6360BDBB-EE29-45E7-9007-0A6B8A885173}" type="presParOf" srcId="{A3A52958-03D7-498D-A397-2B27DE2FA048}" destId="{4F8E1A05-9DCD-434F-B649-EF7DC0BCB31A}" srcOrd="10" destOrd="0" presId="urn:microsoft.com/office/officeart/2005/8/layout/vProcess5"/>
    <dgm:cxn modelId="{328EC233-FCD2-4772-8C4C-B3E83739A395}" type="presParOf" srcId="{A3A52958-03D7-498D-A397-2B27DE2FA048}" destId="{C65789B7-95F8-4BDE-A996-98902C66EEE5}" srcOrd="11" destOrd="0" presId="urn:microsoft.com/office/officeart/2005/8/layout/vProcess5"/>
    <dgm:cxn modelId="{5E4E68AD-27CC-4123-960E-6038E1F1F239}" type="presParOf" srcId="{A3A52958-03D7-498D-A397-2B27DE2FA048}" destId="{D08523EF-E709-412D-941C-42DFF9852F92}" srcOrd="12" destOrd="0" presId="urn:microsoft.com/office/officeart/2005/8/layout/vProcess5"/>
    <dgm:cxn modelId="{B4E5826A-9D32-451A-A812-63FCABFC1CD0}" type="presParOf" srcId="{A3A52958-03D7-498D-A397-2B27DE2FA048}" destId="{8EF57743-F4D4-4E93-BB4D-81199D3339D8}" srcOrd="13" destOrd="0" presId="urn:microsoft.com/office/officeart/2005/8/layout/vProcess5"/>
    <dgm:cxn modelId="{3A76BE23-51EF-4CA1-A17F-42D96E211ED9}" type="presParOf" srcId="{A3A52958-03D7-498D-A397-2B27DE2FA048}" destId="{F048D06A-A547-4099-A28B-6A093AC55253}"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6409A7D-2A4D-400D-B7B7-A05CFB38192F}" type="doc">
      <dgm:prSet loTypeId="urn:microsoft.com/office/officeart/2018/2/layout/IconCircleList" loCatId="icon" qsTypeId="urn:microsoft.com/office/officeart/2005/8/quickstyle/simple1#17" qsCatId="simple" csTypeId="urn:microsoft.com/office/officeart/2018/5/colors/Iconchunking_neutralbg_accent1_2" csCatId="accent1" phldr="1"/>
      <dgm:spPr/>
      <dgm:t>
        <a:bodyPr/>
        <a:lstStyle/>
        <a:p>
          <a:endParaRPr lang="en-US"/>
        </a:p>
      </dgm:t>
    </dgm:pt>
    <dgm:pt modelId="{C3CF4D81-F158-4E78-88CB-60B30BCF5694}">
      <dgm:prSet/>
      <dgm:spPr/>
      <dgm:t>
        <a:bodyPr/>
        <a:lstStyle/>
        <a:p>
          <a:r>
            <a:rPr lang="en-US"/>
            <a:t>Fixed mindset</a:t>
          </a:r>
        </a:p>
      </dgm:t>
    </dgm:pt>
    <dgm:pt modelId="{0E0D9EAA-6C1C-4C9C-9378-7E9E99E76821}" type="parTrans" cxnId="{C974F2CA-3419-44CC-ACE4-3A54F3A197CF}">
      <dgm:prSet/>
      <dgm:spPr/>
      <dgm:t>
        <a:bodyPr/>
        <a:lstStyle/>
        <a:p>
          <a:endParaRPr lang="en-US"/>
        </a:p>
      </dgm:t>
    </dgm:pt>
    <dgm:pt modelId="{FA66EA9C-2323-4AD2-9026-7D6FD6667831}" type="sibTrans" cxnId="{C974F2CA-3419-44CC-ACE4-3A54F3A197CF}">
      <dgm:prSet/>
      <dgm:spPr/>
      <dgm:t>
        <a:bodyPr/>
        <a:lstStyle/>
        <a:p>
          <a:endParaRPr lang="en-US"/>
        </a:p>
      </dgm:t>
    </dgm:pt>
    <dgm:pt modelId="{8A7D187E-208F-4462-B64A-21BBD3F2A4D8}">
      <dgm:prSet/>
      <dgm:spPr/>
      <dgm:t>
        <a:bodyPr/>
        <a:lstStyle/>
        <a:p>
          <a:r>
            <a:rPr lang="en-US"/>
            <a:t>Growth mindset</a:t>
          </a:r>
        </a:p>
      </dgm:t>
    </dgm:pt>
    <dgm:pt modelId="{E0142B7D-14C2-4907-AA29-DFA0E9A17566}" type="parTrans" cxnId="{37C26B22-87C5-4038-922A-EF45D1EDFB3A}">
      <dgm:prSet/>
      <dgm:spPr/>
      <dgm:t>
        <a:bodyPr/>
        <a:lstStyle/>
        <a:p>
          <a:endParaRPr lang="en-US"/>
        </a:p>
      </dgm:t>
    </dgm:pt>
    <dgm:pt modelId="{175254B2-C088-4BE7-BF7A-C42F93FE2DD4}" type="sibTrans" cxnId="{37C26B22-87C5-4038-922A-EF45D1EDFB3A}">
      <dgm:prSet/>
      <dgm:spPr/>
      <dgm:t>
        <a:bodyPr/>
        <a:lstStyle/>
        <a:p>
          <a:endParaRPr lang="en-US"/>
        </a:p>
      </dgm:t>
    </dgm:pt>
    <dgm:pt modelId="{28EB7B93-9E7E-494E-9A36-A04538111876}">
      <dgm:prSet/>
      <dgm:spPr/>
      <dgm:t>
        <a:bodyPr/>
        <a:lstStyle/>
        <a:p>
          <a:r>
            <a:rPr lang="en-US"/>
            <a:t>Lifelong learning</a:t>
          </a:r>
        </a:p>
      </dgm:t>
    </dgm:pt>
    <dgm:pt modelId="{A1D12BC1-B3D9-499A-BC10-FC39E5B9B8FA}" type="parTrans" cxnId="{E62389D0-BC24-4CE9-9DDA-0A0C11E2164C}">
      <dgm:prSet/>
      <dgm:spPr/>
      <dgm:t>
        <a:bodyPr/>
        <a:lstStyle/>
        <a:p>
          <a:endParaRPr lang="en-US"/>
        </a:p>
      </dgm:t>
    </dgm:pt>
    <dgm:pt modelId="{3F36B9B1-A258-4DAE-B423-CCB2181655E7}" type="sibTrans" cxnId="{E62389D0-BC24-4CE9-9DDA-0A0C11E2164C}">
      <dgm:prSet/>
      <dgm:spPr/>
      <dgm:t>
        <a:bodyPr/>
        <a:lstStyle/>
        <a:p>
          <a:endParaRPr lang="en-US"/>
        </a:p>
      </dgm:t>
    </dgm:pt>
    <dgm:pt modelId="{2DE83DD1-8F41-4D4D-B30A-0DD94B0225AB}">
      <dgm:prSet/>
      <dgm:spPr/>
      <dgm:t>
        <a:bodyPr/>
        <a:lstStyle/>
        <a:p>
          <a:r>
            <a:rPr lang="en-US"/>
            <a:t>Continuous professional development</a:t>
          </a:r>
        </a:p>
      </dgm:t>
    </dgm:pt>
    <dgm:pt modelId="{28314A77-914E-499A-A93D-D5DD6D515550}" type="parTrans" cxnId="{2465660F-C0AB-4607-9D17-11EF4057CAE1}">
      <dgm:prSet/>
      <dgm:spPr/>
      <dgm:t>
        <a:bodyPr/>
        <a:lstStyle/>
        <a:p>
          <a:endParaRPr lang="en-US"/>
        </a:p>
      </dgm:t>
    </dgm:pt>
    <dgm:pt modelId="{3674DF59-5517-4D07-A58E-2AC38E351966}" type="sibTrans" cxnId="{2465660F-C0AB-4607-9D17-11EF4057CAE1}">
      <dgm:prSet/>
      <dgm:spPr/>
      <dgm:t>
        <a:bodyPr/>
        <a:lstStyle/>
        <a:p>
          <a:endParaRPr lang="en-US"/>
        </a:p>
      </dgm:t>
    </dgm:pt>
    <dgm:pt modelId="{03D53258-B08C-4DA3-AC6E-9E1796F6AE36}">
      <dgm:prSet/>
      <dgm:spPr/>
      <dgm:t>
        <a:bodyPr/>
        <a:lstStyle/>
        <a:p>
          <a:r>
            <a:rPr lang="en-US"/>
            <a:t>Adaptability</a:t>
          </a:r>
        </a:p>
      </dgm:t>
    </dgm:pt>
    <dgm:pt modelId="{684B3CC2-D33A-49B6-9597-01837574513F}" type="parTrans" cxnId="{1D5884C0-2B95-4FA3-9455-A53EC09AA169}">
      <dgm:prSet/>
      <dgm:spPr/>
      <dgm:t>
        <a:bodyPr/>
        <a:lstStyle/>
        <a:p>
          <a:endParaRPr lang="en-US"/>
        </a:p>
      </dgm:t>
    </dgm:pt>
    <dgm:pt modelId="{E96884E1-6DA7-47B2-A7E1-E7E8054F331D}" type="sibTrans" cxnId="{1D5884C0-2B95-4FA3-9455-A53EC09AA169}">
      <dgm:prSet/>
      <dgm:spPr/>
      <dgm:t>
        <a:bodyPr/>
        <a:lstStyle/>
        <a:p>
          <a:endParaRPr lang="en-US"/>
        </a:p>
      </dgm:t>
    </dgm:pt>
    <dgm:pt modelId="{CA6BB9DB-30EB-4D41-87B3-3336F1C09F6F}" type="pres">
      <dgm:prSet presAssocID="{26409A7D-2A4D-400D-B7B7-A05CFB38192F}" presName="root" presStyleCnt="0">
        <dgm:presLayoutVars>
          <dgm:dir/>
          <dgm:resizeHandles val="exact"/>
        </dgm:presLayoutVars>
      </dgm:prSet>
      <dgm:spPr/>
    </dgm:pt>
    <dgm:pt modelId="{6D3550EC-F192-4621-A68A-7A58ADA47B4F}" type="pres">
      <dgm:prSet presAssocID="{26409A7D-2A4D-400D-B7B7-A05CFB38192F}" presName="container" presStyleCnt="0">
        <dgm:presLayoutVars>
          <dgm:dir/>
          <dgm:resizeHandles val="exact"/>
        </dgm:presLayoutVars>
      </dgm:prSet>
      <dgm:spPr/>
    </dgm:pt>
    <dgm:pt modelId="{0A2D133D-1AA8-448B-AD5F-1DE7D7D18908}" type="pres">
      <dgm:prSet presAssocID="{C3CF4D81-F158-4E78-88CB-60B30BCF5694}" presName="compNode" presStyleCnt="0"/>
      <dgm:spPr/>
    </dgm:pt>
    <dgm:pt modelId="{18752753-AA8D-4A24-B47C-A093C3D634C8}" type="pres">
      <dgm:prSet presAssocID="{C3CF4D81-F158-4E78-88CB-60B30BCF5694}" presName="iconBgRect" presStyleLbl="bgShp" presStyleIdx="0" presStyleCnt="5"/>
      <dgm:spPr/>
    </dgm:pt>
    <dgm:pt modelId="{FCA2FAED-808B-4C0E-8565-2D1E6AE05A1E}" type="pres">
      <dgm:prSet presAssocID="{C3CF4D81-F158-4E78-88CB-60B30BCF569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248D07DB-92AF-47C2-9CD3-2703CCC6F500}" type="pres">
      <dgm:prSet presAssocID="{C3CF4D81-F158-4E78-88CB-60B30BCF5694}" presName="spaceRect" presStyleCnt="0"/>
      <dgm:spPr/>
    </dgm:pt>
    <dgm:pt modelId="{693D3754-984F-4F0E-B95A-A1BF53D3FE7D}" type="pres">
      <dgm:prSet presAssocID="{C3CF4D81-F158-4E78-88CB-60B30BCF5694}" presName="textRect" presStyleLbl="revTx" presStyleIdx="0" presStyleCnt="5">
        <dgm:presLayoutVars>
          <dgm:chMax val="1"/>
          <dgm:chPref val="1"/>
        </dgm:presLayoutVars>
      </dgm:prSet>
      <dgm:spPr/>
    </dgm:pt>
    <dgm:pt modelId="{C57A0415-A6A8-45B7-9090-AED57E31DD1E}" type="pres">
      <dgm:prSet presAssocID="{FA66EA9C-2323-4AD2-9026-7D6FD6667831}" presName="sibTrans" presStyleLbl="sibTrans2D1" presStyleIdx="0" presStyleCnt="0"/>
      <dgm:spPr/>
    </dgm:pt>
    <dgm:pt modelId="{7BBE10D1-DD76-46C5-86DF-67AD2157C8D4}" type="pres">
      <dgm:prSet presAssocID="{8A7D187E-208F-4462-B64A-21BBD3F2A4D8}" presName="compNode" presStyleCnt="0"/>
      <dgm:spPr/>
    </dgm:pt>
    <dgm:pt modelId="{E15F9B0B-9DA2-464B-9284-FB4840C1B4A1}" type="pres">
      <dgm:prSet presAssocID="{8A7D187E-208F-4462-B64A-21BBD3F2A4D8}" presName="iconBgRect" presStyleLbl="bgShp" presStyleIdx="1" presStyleCnt="5"/>
      <dgm:spPr/>
    </dgm:pt>
    <dgm:pt modelId="{5DBDFBC9-F09C-4297-AC53-7535892B24A9}" type="pres">
      <dgm:prSet presAssocID="{8A7D187E-208F-4462-B64A-21BBD3F2A4D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5273444E-F444-4C2E-B1AF-BB3624E9DACC}" type="pres">
      <dgm:prSet presAssocID="{8A7D187E-208F-4462-B64A-21BBD3F2A4D8}" presName="spaceRect" presStyleCnt="0"/>
      <dgm:spPr/>
    </dgm:pt>
    <dgm:pt modelId="{9F9663A3-F575-4560-BBFE-06498B3BF26F}" type="pres">
      <dgm:prSet presAssocID="{8A7D187E-208F-4462-B64A-21BBD3F2A4D8}" presName="textRect" presStyleLbl="revTx" presStyleIdx="1" presStyleCnt="5">
        <dgm:presLayoutVars>
          <dgm:chMax val="1"/>
          <dgm:chPref val="1"/>
        </dgm:presLayoutVars>
      </dgm:prSet>
      <dgm:spPr/>
    </dgm:pt>
    <dgm:pt modelId="{20BCEDD6-EC6B-4634-96D4-65B6DECCFD56}" type="pres">
      <dgm:prSet presAssocID="{175254B2-C088-4BE7-BF7A-C42F93FE2DD4}" presName="sibTrans" presStyleLbl="sibTrans2D1" presStyleIdx="0" presStyleCnt="0"/>
      <dgm:spPr/>
    </dgm:pt>
    <dgm:pt modelId="{B66DB5C4-492F-436C-A8CE-5E00A9ACAB99}" type="pres">
      <dgm:prSet presAssocID="{28EB7B93-9E7E-494E-9A36-A04538111876}" presName="compNode" presStyleCnt="0"/>
      <dgm:spPr/>
    </dgm:pt>
    <dgm:pt modelId="{4026A87D-A0F8-49D8-BC2F-2636D3EBC0D2}" type="pres">
      <dgm:prSet presAssocID="{28EB7B93-9E7E-494E-9A36-A04538111876}" presName="iconBgRect" presStyleLbl="bgShp" presStyleIdx="2" presStyleCnt="5"/>
      <dgm:spPr/>
    </dgm:pt>
    <dgm:pt modelId="{4959CA01-E824-45F4-A0B9-9C75AFA6F54C}" type="pres">
      <dgm:prSet presAssocID="{28EB7B93-9E7E-494E-9A36-A0453811187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2A12D334-D16C-4622-AB8B-F137C320B1E7}" type="pres">
      <dgm:prSet presAssocID="{28EB7B93-9E7E-494E-9A36-A04538111876}" presName="spaceRect" presStyleCnt="0"/>
      <dgm:spPr/>
    </dgm:pt>
    <dgm:pt modelId="{A2A5840A-5265-4EF3-9BCD-ECF5943D0669}" type="pres">
      <dgm:prSet presAssocID="{28EB7B93-9E7E-494E-9A36-A04538111876}" presName="textRect" presStyleLbl="revTx" presStyleIdx="2" presStyleCnt="5">
        <dgm:presLayoutVars>
          <dgm:chMax val="1"/>
          <dgm:chPref val="1"/>
        </dgm:presLayoutVars>
      </dgm:prSet>
      <dgm:spPr/>
    </dgm:pt>
    <dgm:pt modelId="{840C3B04-FAAB-4A48-89C7-358A7C27AA6F}" type="pres">
      <dgm:prSet presAssocID="{3F36B9B1-A258-4DAE-B423-CCB2181655E7}" presName="sibTrans" presStyleLbl="sibTrans2D1" presStyleIdx="0" presStyleCnt="0"/>
      <dgm:spPr/>
    </dgm:pt>
    <dgm:pt modelId="{58C94214-1399-40B4-88E3-291C50D6930D}" type="pres">
      <dgm:prSet presAssocID="{2DE83DD1-8F41-4D4D-B30A-0DD94B0225AB}" presName="compNode" presStyleCnt="0"/>
      <dgm:spPr/>
    </dgm:pt>
    <dgm:pt modelId="{9646663A-54B7-463A-AC14-34B261282477}" type="pres">
      <dgm:prSet presAssocID="{2DE83DD1-8F41-4D4D-B30A-0DD94B0225AB}" presName="iconBgRect" presStyleLbl="bgShp" presStyleIdx="3" presStyleCnt="5"/>
      <dgm:spPr/>
    </dgm:pt>
    <dgm:pt modelId="{CAA548BF-7E48-47BB-BB5F-C0CCDF3F6EA5}" type="pres">
      <dgm:prSet presAssocID="{2DE83DD1-8F41-4D4D-B30A-0DD94B0225A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6DA3603-0EBB-4691-B7AF-72F05435ADAA}" type="pres">
      <dgm:prSet presAssocID="{2DE83DD1-8F41-4D4D-B30A-0DD94B0225AB}" presName="spaceRect" presStyleCnt="0"/>
      <dgm:spPr/>
    </dgm:pt>
    <dgm:pt modelId="{834BD153-7A77-4C9B-9B2C-24E92BEC3BB5}" type="pres">
      <dgm:prSet presAssocID="{2DE83DD1-8F41-4D4D-B30A-0DD94B0225AB}" presName="textRect" presStyleLbl="revTx" presStyleIdx="3" presStyleCnt="5">
        <dgm:presLayoutVars>
          <dgm:chMax val="1"/>
          <dgm:chPref val="1"/>
        </dgm:presLayoutVars>
      </dgm:prSet>
      <dgm:spPr/>
    </dgm:pt>
    <dgm:pt modelId="{5709B4EC-182B-460E-8DAF-D0C13F417456}" type="pres">
      <dgm:prSet presAssocID="{3674DF59-5517-4D07-A58E-2AC38E351966}" presName="sibTrans" presStyleLbl="sibTrans2D1" presStyleIdx="0" presStyleCnt="0"/>
      <dgm:spPr/>
    </dgm:pt>
    <dgm:pt modelId="{BDDF8AE7-2FD5-432F-AD8C-FFD3F757A75A}" type="pres">
      <dgm:prSet presAssocID="{03D53258-B08C-4DA3-AC6E-9E1796F6AE36}" presName="compNode" presStyleCnt="0"/>
      <dgm:spPr/>
    </dgm:pt>
    <dgm:pt modelId="{CED67C8C-DAD8-476F-8924-C5EA7ECD8A38}" type="pres">
      <dgm:prSet presAssocID="{03D53258-B08C-4DA3-AC6E-9E1796F6AE36}" presName="iconBgRect" presStyleLbl="bgShp" presStyleIdx="4" presStyleCnt="5"/>
      <dgm:spPr/>
    </dgm:pt>
    <dgm:pt modelId="{16200999-0EC1-441F-84F4-3DCEEA66BCF5}" type="pres">
      <dgm:prSet presAssocID="{03D53258-B08C-4DA3-AC6E-9E1796F6AE3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AF36F6F9-878F-49E1-B98F-97943E5C6671}" type="pres">
      <dgm:prSet presAssocID="{03D53258-B08C-4DA3-AC6E-9E1796F6AE36}" presName="spaceRect" presStyleCnt="0"/>
      <dgm:spPr/>
    </dgm:pt>
    <dgm:pt modelId="{36B8DD58-63AB-4C96-B452-B4D00F03431A}" type="pres">
      <dgm:prSet presAssocID="{03D53258-B08C-4DA3-AC6E-9E1796F6AE36}" presName="textRect" presStyleLbl="revTx" presStyleIdx="4" presStyleCnt="5">
        <dgm:presLayoutVars>
          <dgm:chMax val="1"/>
          <dgm:chPref val="1"/>
        </dgm:presLayoutVars>
      </dgm:prSet>
      <dgm:spPr/>
    </dgm:pt>
  </dgm:ptLst>
  <dgm:cxnLst>
    <dgm:cxn modelId="{8039D10B-6992-4B3A-9F61-CCDDFB23E5C3}" type="presOf" srcId="{03D53258-B08C-4DA3-AC6E-9E1796F6AE36}" destId="{36B8DD58-63AB-4C96-B452-B4D00F03431A}" srcOrd="0" destOrd="0" presId="urn:microsoft.com/office/officeart/2018/2/layout/IconCircleList"/>
    <dgm:cxn modelId="{2465660F-C0AB-4607-9D17-11EF4057CAE1}" srcId="{26409A7D-2A4D-400D-B7B7-A05CFB38192F}" destId="{2DE83DD1-8F41-4D4D-B30A-0DD94B0225AB}" srcOrd="3" destOrd="0" parTransId="{28314A77-914E-499A-A93D-D5DD6D515550}" sibTransId="{3674DF59-5517-4D07-A58E-2AC38E351966}"/>
    <dgm:cxn modelId="{AA835618-0EAC-4BE1-98FC-DA9100581AE7}" type="presOf" srcId="{FA66EA9C-2323-4AD2-9026-7D6FD6667831}" destId="{C57A0415-A6A8-45B7-9090-AED57E31DD1E}" srcOrd="0" destOrd="0" presId="urn:microsoft.com/office/officeart/2018/2/layout/IconCircleList"/>
    <dgm:cxn modelId="{37C26B22-87C5-4038-922A-EF45D1EDFB3A}" srcId="{26409A7D-2A4D-400D-B7B7-A05CFB38192F}" destId="{8A7D187E-208F-4462-B64A-21BBD3F2A4D8}" srcOrd="1" destOrd="0" parTransId="{E0142B7D-14C2-4907-AA29-DFA0E9A17566}" sibTransId="{175254B2-C088-4BE7-BF7A-C42F93FE2DD4}"/>
    <dgm:cxn modelId="{9BDCCA22-4EB6-43CC-83D3-74C75CA10D6F}" type="presOf" srcId="{8A7D187E-208F-4462-B64A-21BBD3F2A4D8}" destId="{9F9663A3-F575-4560-BBFE-06498B3BF26F}" srcOrd="0" destOrd="0" presId="urn:microsoft.com/office/officeart/2018/2/layout/IconCircleList"/>
    <dgm:cxn modelId="{4DC7F45D-1243-499A-BA0B-A043362F222B}" type="presOf" srcId="{C3CF4D81-F158-4E78-88CB-60B30BCF5694}" destId="{693D3754-984F-4F0E-B95A-A1BF53D3FE7D}" srcOrd="0" destOrd="0" presId="urn:microsoft.com/office/officeart/2018/2/layout/IconCircleList"/>
    <dgm:cxn modelId="{FF7AD873-72D1-4A88-92B1-0AF05C0D29A2}" type="presOf" srcId="{28EB7B93-9E7E-494E-9A36-A04538111876}" destId="{A2A5840A-5265-4EF3-9BCD-ECF5943D0669}" srcOrd="0" destOrd="0" presId="urn:microsoft.com/office/officeart/2018/2/layout/IconCircleList"/>
    <dgm:cxn modelId="{464E328E-423B-4546-989B-560D7A4F5915}" type="presOf" srcId="{2DE83DD1-8F41-4D4D-B30A-0DD94B0225AB}" destId="{834BD153-7A77-4C9B-9B2C-24E92BEC3BB5}" srcOrd="0" destOrd="0" presId="urn:microsoft.com/office/officeart/2018/2/layout/IconCircleList"/>
    <dgm:cxn modelId="{05CE44B7-A34B-48BD-BAD0-99C60EECD9DC}" type="presOf" srcId="{3674DF59-5517-4D07-A58E-2AC38E351966}" destId="{5709B4EC-182B-460E-8DAF-D0C13F417456}" srcOrd="0" destOrd="0" presId="urn:microsoft.com/office/officeart/2018/2/layout/IconCircleList"/>
    <dgm:cxn modelId="{1D5884C0-2B95-4FA3-9455-A53EC09AA169}" srcId="{26409A7D-2A4D-400D-B7B7-A05CFB38192F}" destId="{03D53258-B08C-4DA3-AC6E-9E1796F6AE36}" srcOrd="4" destOrd="0" parTransId="{684B3CC2-D33A-49B6-9597-01837574513F}" sibTransId="{E96884E1-6DA7-47B2-A7E1-E7E8054F331D}"/>
    <dgm:cxn modelId="{8BCFF1C5-2CF7-40EA-83A9-53BB30606C56}" type="presOf" srcId="{26409A7D-2A4D-400D-B7B7-A05CFB38192F}" destId="{CA6BB9DB-30EB-4D41-87B3-3336F1C09F6F}" srcOrd="0" destOrd="0" presId="urn:microsoft.com/office/officeart/2018/2/layout/IconCircleList"/>
    <dgm:cxn modelId="{C974F2CA-3419-44CC-ACE4-3A54F3A197CF}" srcId="{26409A7D-2A4D-400D-B7B7-A05CFB38192F}" destId="{C3CF4D81-F158-4E78-88CB-60B30BCF5694}" srcOrd="0" destOrd="0" parTransId="{0E0D9EAA-6C1C-4C9C-9378-7E9E99E76821}" sibTransId="{FA66EA9C-2323-4AD2-9026-7D6FD6667831}"/>
    <dgm:cxn modelId="{E62389D0-BC24-4CE9-9DDA-0A0C11E2164C}" srcId="{26409A7D-2A4D-400D-B7B7-A05CFB38192F}" destId="{28EB7B93-9E7E-494E-9A36-A04538111876}" srcOrd="2" destOrd="0" parTransId="{A1D12BC1-B3D9-499A-BC10-FC39E5B9B8FA}" sibTransId="{3F36B9B1-A258-4DAE-B423-CCB2181655E7}"/>
    <dgm:cxn modelId="{B4AD16D3-D383-4BFF-A5FB-CA988E9E89CC}" type="presOf" srcId="{175254B2-C088-4BE7-BF7A-C42F93FE2DD4}" destId="{20BCEDD6-EC6B-4634-96D4-65B6DECCFD56}" srcOrd="0" destOrd="0" presId="urn:microsoft.com/office/officeart/2018/2/layout/IconCircleList"/>
    <dgm:cxn modelId="{242588FB-5FF0-4DF1-BDAC-ADF41D77A2C8}" type="presOf" srcId="{3F36B9B1-A258-4DAE-B423-CCB2181655E7}" destId="{840C3B04-FAAB-4A48-89C7-358A7C27AA6F}" srcOrd="0" destOrd="0" presId="urn:microsoft.com/office/officeart/2018/2/layout/IconCircleList"/>
    <dgm:cxn modelId="{A01CD6E5-82F0-43F1-96CC-84D21B610F0C}" type="presParOf" srcId="{CA6BB9DB-30EB-4D41-87B3-3336F1C09F6F}" destId="{6D3550EC-F192-4621-A68A-7A58ADA47B4F}" srcOrd="0" destOrd="0" presId="urn:microsoft.com/office/officeart/2018/2/layout/IconCircleList"/>
    <dgm:cxn modelId="{067E635C-6E73-47FC-9976-218C304DCF7F}" type="presParOf" srcId="{6D3550EC-F192-4621-A68A-7A58ADA47B4F}" destId="{0A2D133D-1AA8-448B-AD5F-1DE7D7D18908}" srcOrd="0" destOrd="0" presId="urn:microsoft.com/office/officeart/2018/2/layout/IconCircleList"/>
    <dgm:cxn modelId="{28376B61-A1FB-4CF1-B429-C27A970D312D}" type="presParOf" srcId="{0A2D133D-1AA8-448B-AD5F-1DE7D7D18908}" destId="{18752753-AA8D-4A24-B47C-A093C3D634C8}" srcOrd="0" destOrd="0" presId="urn:microsoft.com/office/officeart/2018/2/layout/IconCircleList"/>
    <dgm:cxn modelId="{1077B5B6-702D-401D-BBA7-36BAE80B157C}" type="presParOf" srcId="{0A2D133D-1AA8-448B-AD5F-1DE7D7D18908}" destId="{FCA2FAED-808B-4C0E-8565-2D1E6AE05A1E}" srcOrd="1" destOrd="0" presId="urn:microsoft.com/office/officeart/2018/2/layout/IconCircleList"/>
    <dgm:cxn modelId="{F82D9202-1765-4C90-8CCF-5EC40191DD03}" type="presParOf" srcId="{0A2D133D-1AA8-448B-AD5F-1DE7D7D18908}" destId="{248D07DB-92AF-47C2-9CD3-2703CCC6F500}" srcOrd="2" destOrd="0" presId="urn:microsoft.com/office/officeart/2018/2/layout/IconCircleList"/>
    <dgm:cxn modelId="{57165918-A7DF-4B87-9933-1471AB0A4CFE}" type="presParOf" srcId="{0A2D133D-1AA8-448B-AD5F-1DE7D7D18908}" destId="{693D3754-984F-4F0E-B95A-A1BF53D3FE7D}" srcOrd="3" destOrd="0" presId="urn:microsoft.com/office/officeart/2018/2/layout/IconCircleList"/>
    <dgm:cxn modelId="{5B9CD1DB-9D42-432D-8761-ABAA523B6E91}" type="presParOf" srcId="{6D3550EC-F192-4621-A68A-7A58ADA47B4F}" destId="{C57A0415-A6A8-45B7-9090-AED57E31DD1E}" srcOrd="1" destOrd="0" presId="urn:microsoft.com/office/officeart/2018/2/layout/IconCircleList"/>
    <dgm:cxn modelId="{98D33362-0CE0-4336-98F0-9EBFF1E349B8}" type="presParOf" srcId="{6D3550EC-F192-4621-A68A-7A58ADA47B4F}" destId="{7BBE10D1-DD76-46C5-86DF-67AD2157C8D4}" srcOrd="2" destOrd="0" presId="urn:microsoft.com/office/officeart/2018/2/layout/IconCircleList"/>
    <dgm:cxn modelId="{EA3D38FF-EBB1-4C96-A4CE-19D693C04619}" type="presParOf" srcId="{7BBE10D1-DD76-46C5-86DF-67AD2157C8D4}" destId="{E15F9B0B-9DA2-464B-9284-FB4840C1B4A1}" srcOrd="0" destOrd="0" presId="urn:microsoft.com/office/officeart/2018/2/layout/IconCircleList"/>
    <dgm:cxn modelId="{120CD3DD-5167-4A62-9419-FF30A8318373}" type="presParOf" srcId="{7BBE10D1-DD76-46C5-86DF-67AD2157C8D4}" destId="{5DBDFBC9-F09C-4297-AC53-7535892B24A9}" srcOrd="1" destOrd="0" presId="urn:microsoft.com/office/officeart/2018/2/layout/IconCircleList"/>
    <dgm:cxn modelId="{09AE20AA-EEE4-46E5-A3B8-182E0C26B4D0}" type="presParOf" srcId="{7BBE10D1-DD76-46C5-86DF-67AD2157C8D4}" destId="{5273444E-F444-4C2E-B1AF-BB3624E9DACC}" srcOrd="2" destOrd="0" presId="urn:microsoft.com/office/officeart/2018/2/layout/IconCircleList"/>
    <dgm:cxn modelId="{D1F3644F-3A6F-46A2-A8BC-9C38B8741AA8}" type="presParOf" srcId="{7BBE10D1-DD76-46C5-86DF-67AD2157C8D4}" destId="{9F9663A3-F575-4560-BBFE-06498B3BF26F}" srcOrd="3" destOrd="0" presId="urn:microsoft.com/office/officeart/2018/2/layout/IconCircleList"/>
    <dgm:cxn modelId="{05D925CB-6A99-438C-83FE-BF91A68DDF15}" type="presParOf" srcId="{6D3550EC-F192-4621-A68A-7A58ADA47B4F}" destId="{20BCEDD6-EC6B-4634-96D4-65B6DECCFD56}" srcOrd="3" destOrd="0" presId="urn:microsoft.com/office/officeart/2018/2/layout/IconCircleList"/>
    <dgm:cxn modelId="{3DC104EB-04D3-47A9-A468-BF5393B8D329}" type="presParOf" srcId="{6D3550EC-F192-4621-A68A-7A58ADA47B4F}" destId="{B66DB5C4-492F-436C-A8CE-5E00A9ACAB99}" srcOrd="4" destOrd="0" presId="urn:microsoft.com/office/officeart/2018/2/layout/IconCircleList"/>
    <dgm:cxn modelId="{FBDE34A1-2893-4138-AA14-08EF1483409A}" type="presParOf" srcId="{B66DB5C4-492F-436C-A8CE-5E00A9ACAB99}" destId="{4026A87D-A0F8-49D8-BC2F-2636D3EBC0D2}" srcOrd="0" destOrd="0" presId="urn:microsoft.com/office/officeart/2018/2/layout/IconCircleList"/>
    <dgm:cxn modelId="{F6B115E1-1EB1-4413-9F68-3D16A120BC36}" type="presParOf" srcId="{B66DB5C4-492F-436C-A8CE-5E00A9ACAB99}" destId="{4959CA01-E824-45F4-A0B9-9C75AFA6F54C}" srcOrd="1" destOrd="0" presId="urn:microsoft.com/office/officeart/2018/2/layout/IconCircleList"/>
    <dgm:cxn modelId="{2AC26E61-0F0B-427F-AFC4-F32730760469}" type="presParOf" srcId="{B66DB5C4-492F-436C-A8CE-5E00A9ACAB99}" destId="{2A12D334-D16C-4622-AB8B-F137C320B1E7}" srcOrd="2" destOrd="0" presId="urn:microsoft.com/office/officeart/2018/2/layout/IconCircleList"/>
    <dgm:cxn modelId="{65F5C150-FB96-4FC9-B922-1F20E34D72F3}" type="presParOf" srcId="{B66DB5C4-492F-436C-A8CE-5E00A9ACAB99}" destId="{A2A5840A-5265-4EF3-9BCD-ECF5943D0669}" srcOrd="3" destOrd="0" presId="urn:microsoft.com/office/officeart/2018/2/layout/IconCircleList"/>
    <dgm:cxn modelId="{47A9B849-79CB-4B4F-BD1B-41A774B5CEFD}" type="presParOf" srcId="{6D3550EC-F192-4621-A68A-7A58ADA47B4F}" destId="{840C3B04-FAAB-4A48-89C7-358A7C27AA6F}" srcOrd="5" destOrd="0" presId="urn:microsoft.com/office/officeart/2018/2/layout/IconCircleList"/>
    <dgm:cxn modelId="{2A4CF9DD-5D24-4B55-98EC-6A2FEECE8723}" type="presParOf" srcId="{6D3550EC-F192-4621-A68A-7A58ADA47B4F}" destId="{58C94214-1399-40B4-88E3-291C50D6930D}" srcOrd="6" destOrd="0" presId="urn:microsoft.com/office/officeart/2018/2/layout/IconCircleList"/>
    <dgm:cxn modelId="{8AF3CE26-9D37-4FDC-94E4-A1711FE17D2F}" type="presParOf" srcId="{58C94214-1399-40B4-88E3-291C50D6930D}" destId="{9646663A-54B7-463A-AC14-34B261282477}" srcOrd="0" destOrd="0" presId="urn:microsoft.com/office/officeart/2018/2/layout/IconCircleList"/>
    <dgm:cxn modelId="{69FB97E6-9104-490B-9AD1-D3A31D05A024}" type="presParOf" srcId="{58C94214-1399-40B4-88E3-291C50D6930D}" destId="{CAA548BF-7E48-47BB-BB5F-C0CCDF3F6EA5}" srcOrd="1" destOrd="0" presId="urn:microsoft.com/office/officeart/2018/2/layout/IconCircleList"/>
    <dgm:cxn modelId="{EA8ACFC6-9EED-4234-903F-F3DFE958C247}" type="presParOf" srcId="{58C94214-1399-40B4-88E3-291C50D6930D}" destId="{E6DA3603-0EBB-4691-B7AF-72F05435ADAA}" srcOrd="2" destOrd="0" presId="urn:microsoft.com/office/officeart/2018/2/layout/IconCircleList"/>
    <dgm:cxn modelId="{7B008518-466F-452B-BA58-DB3CAF84C3D0}" type="presParOf" srcId="{58C94214-1399-40B4-88E3-291C50D6930D}" destId="{834BD153-7A77-4C9B-9B2C-24E92BEC3BB5}" srcOrd="3" destOrd="0" presId="urn:microsoft.com/office/officeart/2018/2/layout/IconCircleList"/>
    <dgm:cxn modelId="{6CF19467-329A-4A38-98A3-B0F759D70AFC}" type="presParOf" srcId="{6D3550EC-F192-4621-A68A-7A58ADA47B4F}" destId="{5709B4EC-182B-460E-8DAF-D0C13F417456}" srcOrd="7" destOrd="0" presId="urn:microsoft.com/office/officeart/2018/2/layout/IconCircleList"/>
    <dgm:cxn modelId="{A0FB313E-EE88-42EB-B021-A37592FFA78C}" type="presParOf" srcId="{6D3550EC-F192-4621-A68A-7A58ADA47B4F}" destId="{BDDF8AE7-2FD5-432F-AD8C-FFD3F757A75A}" srcOrd="8" destOrd="0" presId="urn:microsoft.com/office/officeart/2018/2/layout/IconCircleList"/>
    <dgm:cxn modelId="{99FB7624-3F42-44FD-8038-9095085B2797}" type="presParOf" srcId="{BDDF8AE7-2FD5-432F-AD8C-FFD3F757A75A}" destId="{CED67C8C-DAD8-476F-8924-C5EA7ECD8A38}" srcOrd="0" destOrd="0" presId="urn:microsoft.com/office/officeart/2018/2/layout/IconCircleList"/>
    <dgm:cxn modelId="{1EE011A5-41A7-45FF-AACB-6DD06F8CD0C3}" type="presParOf" srcId="{BDDF8AE7-2FD5-432F-AD8C-FFD3F757A75A}" destId="{16200999-0EC1-441F-84F4-3DCEEA66BCF5}" srcOrd="1" destOrd="0" presId="urn:microsoft.com/office/officeart/2018/2/layout/IconCircleList"/>
    <dgm:cxn modelId="{4D01B600-61F5-476C-8A84-9E2AC9C58866}" type="presParOf" srcId="{BDDF8AE7-2FD5-432F-AD8C-FFD3F757A75A}" destId="{AF36F6F9-878F-49E1-B98F-97943E5C6671}" srcOrd="2" destOrd="0" presId="urn:microsoft.com/office/officeart/2018/2/layout/IconCircleList"/>
    <dgm:cxn modelId="{5885AFB5-BEEC-489E-8ACC-6EEC9E40D5C6}" type="presParOf" srcId="{BDDF8AE7-2FD5-432F-AD8C-FFD3F757A75A}" destId="{36B8DD58-63AB-4C96-B452-B4D00F03431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5FC470A-E610-456C-BDEB-B294045B3665}" type="doc">
      <dgm:prSet loTypeId="urn:microsoft.com/office/officeart/2018/2/layout/IconVerticalSolidList" loCatId="icon" qsTypeId="urn:microsoft.com/office/officeart/2005/8/quickstyle/simple1#26" qsCatId="simple" csTypeId="urn:microsoft.com/office/officeart/2018/5/colors/Iconchunking_neutralbg_colorful1" csCatId="colorful" phldr="1"/>
      <dgm:spPr/>
      <dgm:t>
        <a:bodyPr/>
        <a:lstStyle/>
        <a:p>
          <a:endParaRPr lang="en-US"/>
        </a:p>
      </dgm:t>
    </dgm:pt>
    <dgm:pt modelId="{1EA2FDA2-C96B-4CCE-9C44-CEC12CAA9FD7}">
      <dgm:prSet/>
      <dgm:spPr/>
      <dgm:t>
        <a:bodyPr/>
        <a:lstStyle/>
        <a:p>
          <a:r>
            <a:rPr lang="en-US"/>
            <a:t>One strength you want to build on</a:t>
          </a:r>
        </a:p>
      </dgm:t>
    </dgm:pt>
    <dgm:pt modelId="{5E6170E2-E602-47B4-9B68-13B4FA0A9FDF}" type="parTrans" cxnId="{0F472F7C-6421-4166-BE9B-438B65A2F675}">
      <dgm:prSet/>
      <dgm:spPr/>
      <dgm:t>
        <a:bodyPr/>
        <a:lstStyle/>
        <a:p>
          <a:endParaRPr lang="en-US"/>
        </a:p>
      </dgm:t>
    </dgm:pt>
    <dgm:pt modelId="{3C3ABF81-AA82-4C49-8320-98CF81A0AD12}" type="sibTrans" cxnId="{0F472F7C-6421-4166-BE9B-438B65A2F675}">
      <dgm:prSet/>
      <dgm:spPr/>
      <dgm:t>
        <a:bodyPr/>
        <a:lstStyle/>
        <a:p>
          <a:endParaRPr lang="en-US"/>
        </a:p>
      </dgm:t>
    </dgm:pt>
    <dgm:pt modelId="{9C1B4746-89F0-429A-AF9E-B323488CA38F}">
      <dgm:prSet/>
      <dgm:spPr/>
      <dgm:t>
        <a:bodyPr/>
        <a:lstStyle/>
        <a:p>
          <a:r>
            <a:rPr lang="en-US"/>
            <a:t>One weakness you want to improve</a:t>
          </a:r>
        </a:p>
      </dgm:t>
    </dgm:pt>
    <dgm:pt modelId="{3181AE78-868C-415C-8D62-F96B3D6A68BC}" type="parTrans" cxnId="{339FEA85-9486-459E-A26A-C70EF6E1162E}">
      <dgm:prSet/>
      <dgm:spPr/>
      <dgm:t>
        <a:bodyPr/>
        <a:lstStyle/>
        <a:p>
          <a:endParaRPr lang="en-US"/>
        </a:p>
      </dgm:t>
    </dgm:pt>
    <dgm:pt modelId="{C001548A-9E32-4D18-8BEC-2A58D47394A5}" type="sibTrans" cxnId="{339FEA85-9486-459E-A26A-C70EF6E1162E}">
      <dgm:prSet/>
      <dgm:spPr/>
      <dgm:t>
        <a:bodyPr/>
        <a:lstStyle/>
        <a:p>
          <a:endParaRPr lang="en-US"/>
        </a:p>
      </dgm:t>
    </dgm:pt>
    <dgm:pt modelId="{30624FA9-90EC-4829-BA3D-CF5FBA1A4033}">
      <dgm:prSet/>
      <dgm:spPr/>
      <dgm:t>
        <a:bodyPr/>
        <a:lstStyle/>
        <a:p>
          <a:r>
            <a:rPr lang="en-US"/>
            <a:t>One opportunity you want to pursue</a:t>
          </a:r>
        </a:p>
      </dgm:t>
    </dgm:pt>
    <dgm:pt modelId="{F4D052CB-CE7F-4D03-BE01-606612EAB4B0}" type="parTrans" cxnId="{73E38BF2-362F-4CD3-817F-438431AE5F4F}">
      <dgm:prSet/>
      <dgm:spPr/>
      <dgm:t>
        <a:bodyPr/>
        <a:lstStyle/>
        <a:p>
          <a:endParaRPr lang="en-US"/>
        </a:p>
      </dgm:t>
    </dgm:pt>
    <dgm:pt modelId="{CC8D0602-256C-4343-BB3A-760847A9BE82}" type="sibTrans" cxnId="{73E38BF2-362F-4CD3-817F-438431AE5F4F}">
      <dgm:prSet/>
      <dgm:spPr/>
      <dgm:t>
        <a:bodyPr/>
        <a:lstStyle/>
        <a:p>
          <a:endParaRPr lang="en-US"/>
        </a:p>
      </dgm:t>
    </dgm:pt>
    <dgm:pt modelId="{99399BD5-8EF5-4AFB-9298-5332BA152105}" type="pres">
      <dgm:prSet presAssocID="{D5FC470A-E610-456C-BDEB-B294045B3665}" presName="root" presStyleCnt="0">
        <dgm:presLayoutVars>
          <dgm:dir/>
          <dgm:resizeHandles val="exact"/>
        </dgm:presLayoutVars>
      </dgm:prSet>
      <dgm:spPr/>
    </dgm:pt>
    <dgm:pt modelId="{8FC5894F-B4D2-43A9-9E94-5EB866988C04}" type="pres">
      <dgm:prSet presAssocID="{1EA2FDA2-C96B-4CCE-9C44-CEC12CAA9FD7}" presName="compNode" presStyleCnt="0"/>
      <dgm:spPr/>
    </dgm:pt>
    <dgm:pt modelId="{FFA98C94-42E2-49AB-A9E5-EFD2B917D613}" type="pres">
      <dgm:prSet presAssocID="{1EA2FDA2-C96B-4CCE-9C44-CEC12CAA9FD7}" presName="bgRect" presStyleLbl="bgShp" presStyleIdx="0" presStyleCnt="3"/>
      <dgm:spPr/>
    </dgm:pt>
    <dgm:pt modelId="{BFBD2181-5E6E-44C7-A258-2FF278A583DF}" type="pres">
      <dgm:prSet presAssocID="{1EA2FDA2-C96B-4CCE-9C44-CEC12CAA9FD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ools"/>
        </a:ext>
      </dgm:extLst>
    </dgm:pt>
    <dgm:pt modelId="{C9D9F88D-190D-4AF8-B012-C83D98039380}" type="pres">
      <dgm:prSet presAssocID="{1EA2FDA2-C96B-4CCE-9C44-CEC12CAA9FD7}" presName="spaceRect" presStyleCnt="0"/>
      <dgm:spPr/>
    </dgm:pt>
    <dgm:pt modelId="{053443DE-F617-4E60-AF95-65A0EE367AF8}" type="pres">
      <dgm:prSet presAssocID="{1EA2FDA2-C96B-4CCE-9C44-CEC12CAA9FD7}" presName="parTx" presStyleLbl="revTx" presStyleIdx="0" presStyleCnt="3">
        <dgm:presLayoutVars>
          <dgm:chMax val="0"/>
          <dgm:chPref val="0"/>
        </dgm:presLayoutVars>
      </dgm:prSet>
      <dgm:spPr/>
    </dgm:pt>
    <dgm:pt modelId="{2EA6974D-1CE3-471C-960E-5400BEC79D1F}" type="pres">
      <dgm:prSet presAssocID="{3C3ABF81-AA82-4C49-8320-98CF81A0AD12}" presName="sibTrans" presStyleCnt="0"/>
      <dgm:spPr/>
    </dgm:pt>
    <dgm:pt modelId="{8653640F-14C9-4376-A4EC-44EAB7DF9FEA}" type="pres">
      <dgm:prSet presAssocID="{9C1B4746-89F0-429A-AF9E-B323488CA38F}" presName="compNode" presStyleCnt="0"/>
      <dgm:spPr/>
    </dgm:pt>
    <dgm:pt modelId="{E395661D-6DBD-4D24-B788-6CAE50EA0856}" type="pres">
      <dgm:prSet presAssocID="{9C1B4746-89F0-429A-AF9E-B323488CA38F}" presName="bgRect" presStyleLbl="bgShp" presStyleIdx="1" presStyleCnt="3"/>
      <dgm:spPr/>
    </dgm:pt>
    <dgm:pt modelId="{36907236-228B-48A6-B52C-99B340D3D3DC}" type="pres">
      <dgm:prSet presAssocID="{9C1B4746-89F0-429A-AF9E-B323488CA38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2592A42E-AFB9-49A0-90B9-3928B9E4D8E4}" type="pres">
      <dgm:prSet presAssocID="{9C1B4746-89F0-429A-AF9E-B323488CA38F}" presName="spaceRect" presStyleCnt="0"/>
      <dgm:spPr/>
    </dgm:pt>
    <dgm:pt modelId="{8DAB4AB7-E471-430D-B2AD-2362D39D26E4}" type="pres">
      <dgm:prSet presAssocID="{9C1B4746-89F0-429A-AF9E-B323488CA38F}" presName="parTx" presStyleLbl="revTx" presStyleIdx="1" presStyleCnt="3">
        <dgm:presLayoutVars>
          <dgm:chMax val="0"/>
          <dgm:chPref val="0"/>
        </dgm:presLayoutVars>
      </dgm:prSet>
      <dgm:spPr/>
    </dgm:pt>
    <dgm:pt modelId="{0B868227-1FE8-4D03-8F70-F62792403909}" type="pres">
      <dgm:prSet presAssocID="{C001548A-9E32-4D18-8BEC-2A58D47394A5}" presName="sibTrans" presStyleCnt="0"/>
      <dgm:spPr/>
    </dgm:pt>
    <dgm:pt modelId="{AC1479F4-2A96-4347-8D0E-02C74895E01D}" type="pres">
      <dgm:prSet presAssocID="{30624FA9-90EC-4829-BA3D-CF5FBA1A4033}" presName="compNode" presStyleCnt="0"/>
      <dgm:spPr/>
    </dgm:pt>
    <dgm:pt modelId="{FF4C303A-E892-451B-8B88-63AE9FCC140E}" type="pres">
      <dgm:prSet presAssocID="{30624FA9-90EC-4829-BA3D-CF5FBA1A4033}" presName="bgRect" presStyleLbl="bgShp" presStyleIdx="2" presStyleCnt="3"/>
      <dgm:spPr/>
    </dgm:pt>
    <dgm:pt modelId="{C4534216-9D8F-4A21-834D-598B3E0DCC06}" type="pres">
      <dgm:prSet presAssocID="{30624FA9-90EC-4829-BA3D-CF5FBA1A403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AD1D4695-5865-41D9-8771-287F145080B4}" type="pres">
      <dgm:prSet presAssocID="{30624FA9-90EC-4829-BA3D-CF5FBA1A4033}" presName="spaceRect" presStyleCnt="0"/>
      <dgm:spPr/>
    </dgm:pt>
    <dgm:pt modelId="{40D3495E-D8AD-4DDB-AE0F-C0ED501A846D}" type="pres">
      <dgm:prSet presAssocID="{30624FA9-90EC-4829-BA3D-CF5FBA1A4033}" presName="parTx" presStyleLbl="revTx" presStyleIdx="2" presStyleCnt="3">
        <dgm:presLayoutVars>
          <dgm:chMax val="0"/>
          <dgm:chPref val="0"/>
        </dgm:presLayoutVars>
      </dgm:prSet>
      <dgm:spPr/>
    </dgm:pt>
  </dgm:ptLst>
  <dgm:cxnLst>
    <dgm:cxn modelId="{4A30BB10-0F76-4A47-8215-B81F97E4E0CD}" type="presOf" srcId="{9C1B4746-89F0-429A-AF9E-B323488CA38F}" destId="{8DAB4AB7-E471-430D-B2AD-2362D39D26E4}" srcOrd="0" destOrd="0" presId="urn:microsoft.com/office/officeart/2018/2/layout/IconVerticalSolidList"/>
    <dgm:cxn modelId="{54222B3B-7DA6-471F-B805-B366892F3549}" type="presOf" srcId="{D5FC470A-E610-456C-BDEB-B294045B3665}" destId="{99399BD5-8EF5-4AFB-9298-5332BA152105}" srcOrd="0" destOrd="0" presId="urn:microsoft.com/office/officeart/2018/2/layout/IconVerticalSolidList"/>
    <dgm:cxn modelId="{3E24DF40-CE79-40CE-983C-08A0BB850D74}" type="presOf" srcId="{1EA2FDA2-C96B-4CCE-9C44-CEC12CAA9FD7}" destId="{053443DE-F617-4E60-AF95-65A0EE367AF8}" srcOrd="0" destOrd="0" presId="urn:microsoft.com/office/officeart/2018/2/layout/IconVerticalSolidList"/>
    <dgm:cxn modelId="{0F472F7C-6421-4166-BE9B-438B65A2F675}" srcId="{D5FC470A-E610-456C-BDEB-B294045B3665}" destId="{1EA2FDA2-C96B-4CCE-9C44-CEC12CAA9FD7}" srcOrd="0" destOrd="0" parTransId="{5E6170E2-E602-47B4-9B68-13B4FA0A9FDF}" sibTransId="{3C3ABF81-AA82-4C49-8320-98CF81A0AD12}"/>
    <dgm:cxn modelId="{339FEA85-9486-459E-A26A-C70EF6E1162E}" srcId="{D5FC470A-E610-456C-BDEB-B294045B3665}" destId="{9C1B4746-89F0-429A-AF9E-B323488CA38F}" srcOrd="1" destOrd="0" parTransId="{3181AE78-868C-415C-8D62-F96B3D6A68BC}" sibTransId="{C001548A-9E32-4D18-8BEC-2A58D47394A5}"/>
    <dgm:cxn modelId="{E5957C93-68D4-494D-9CB8-1A44F916D3AA}" type="presOf" srcId="{30624FA9-90EC-4829-BA3D-CF5FBA1A4033}" destId="{40D3495E-D8AD-4DDB-AE0F-C0ED501A846D}" srcOrd="0" destOrd="0" presId="urn:microsoft.com/office/officeart/2018/2/layout/IconVerticalSolidList"/>
    <dgm:cxn modelId="{73E38BF2-362F-4CD3-817F-438431AE5F4F}" srcId="{D5FC470A-E610-456C-BDEB-B294045B3665}" destId="{30624FA9-90EC-4829-BA3D-CF5FBA1A4033}" srcOrd="2" destOrd="0" parTransId="{F4D052CB-CE7F-4D03-BE01-606612EAB4B0}" sibTransId="{CC8D0602-256C-4343-BB3A-760847A9BE82}"/>
    <dgm:cxn modelId="{ABE3AA59-DD64-4B49-9F1C-16F58B663007}" type="presParOf" srcId="{99399BD5-8EF5-4AFB-9298-5332BA152105}" destId="{8FC5894F-B4D2-43A9-9E94-5EB866988C04}" srcOrd="0" destOrd="0" presId="urn:microsoft.com/office/officeart/2018/2/layout/IconVerticalSolidList"/>
    <dgm:cxn modelId="{1D630043-95EE-4F8E-BC2E-7A233144B4A7}" type="presParOf" srcId="{8FC5894F-B4D2-43A9-9E94-5EB866988C04}" destId="{FFA98C94-42E2-49AB-A9E5-EFD2B917D613}" srcOrd="0" destOrd="0" presId="urn:microsoft.com/office/officeart/2018/2/layout/IconVerticalSolidList"/>
    <dgm:cxn modelId="{0B2F9011-6863-4BB0-A10C-E20E17B59A6E}" type="presParOf" srcId="{8FC5894F-B4D2-43A9-9E94-5EB866988C04}" destId="{BFBD2181-5E6E-44C7-A258-2FF278A583DF}" srcOrd="1" destOrd="0" presId="urn:microsoft.com/office/officeart/2018/2/layout/IconVerticalSolidList"/>
    <dgm:cxn modelId="{38CA2B1E-F51B-4BA2-8AEE-391E9A55D567}" type="presParOf" srcId="{8FC5894F-B4D2-43A9-9E94-5EB866988C04}" destId="{C9D9F88D-190D-4AF8-B012-C83D98039380}" srcOrd="2" destOrd="0" presId="urn:microsoft.com/office/officeart/2018/2/layout/IconVerticalSolidList"/>
    <dgm:cxn modelId="{1B028A98-5478-45B6-80CA-E9D563E276FC}" type="presParOf" srcId="{8FC5894F-B4D2-43A9-9E94-5EB866988C04}" destId="{053443DE-F617-4E60-AF95-65A0EE367AF8}" srcOrd="3" destOrd="0" presId="urn:microsoft.com/office/officeart/2018/2/layout/IconVerticalSolidList"/>
    <dgm:cxn modelId="{F366F4E8-7EE4-40F1-B260-51870CF3D014}" type="presParOf" srcId="{99399BD5-8EF5-4AFB-9298-5332BA152105}" destId="{2EA6974D-1CE3-471C-960E-5400BEC79D1F}" srcOrd="1" destOrd="0" presId="urn:microsoft.com/office/officeart/2018/2/layout/IconVerticalSolidList"/>
    <dgm:cxn modelId="{1D277FBB-ED5F-4854-AEBA-313E775CC286}" type="presParOf" srcId="{99399BD5-8EF5-4AFB-9298-5332BA152105}" destId="{8653640F-14C9-4376-A4EC-44EAB7DF9FEA}" srcOrd="2" destOrd="0" presId="urn:microsoft.com/office/officeart/2018/2/layout/IconVerticalSolidList"/>
    <dgm:cxn modelId="{BB9F25C6-DAB7-42C8-8064-4C7426B563BD}" type="presParOf" srcId="{8653640F-14C9-4376-A4EC-44EAB7DF9FEA}" destId="{E395661D-6DBD-4D24-B788-6CAE50EA0856}" srcOrd="0" destOrd="0" presId="urn:microsoft.com/office/officeart/2018/2/layout/IconVerticalSolidList"/>
    <dgm:cxn modelId="{C6A56B17-2411-4CBA-BD81-502664A188AA}" type="presParOf" srcId="{8653640F-14C9-4376-A4EC-44EAB7DF9FEA}" destId="{36907236-228B-48A6-B52C-99B340D3D3DC}" srcOrd="1" destOrd="0" presId="urn:microsoft.com/office/officeart/2018/2/layout/IconVerticalSolidList"/>
    <dgm:cxn modelId="{325145C6-3CA8-49AB-94F8-EE85BCB0D8DA}" type="presParOf" srcId="{8653640F-14C9-4376-A4EC-44EAB7DF9FEA}" destId="{2592A42E-AFB9-49A0-90B9-3928B9E4D8E4}" srcOrd="2" destOrd="0" presId="urn:microsoft.com/office/officeart/2018/2/layout/IconVerticalSolidList"/>
    <dgm:cxn modelId="{C9020F93-8E4A-4BB4-8E50-C055A08B3EE8}" type="presParOf" srcId="{8653640F-14C9-4376-A4EC-44EAB7DF9FEA}" destId="{8DAB4AB7-E471-430D-B2AD-2362D39D26E4}" srcOrd="3" destOrd="0" presId="urn:microsoft.com/office/officeart/2018/2/layout/IconVerticalSolidList"/>
    <dgm:cxn modelId="{E4D35C3D-27EF-456D-9801-FAD3B92C9151}" type="presParOf" srcId="{99399BD5-8EF5-4AFB-9298-5332BA152105}" destId="{0B868227-1FE8-4D03-8F70-F62792403909}" srcOrd="3" destOrd="0" presId="urn:microsoft.com/office/officeart/2018/2/layout/IconVerticalSolidList"/>
    <dgm:cxn modelId="{4AB30C7E-7603-4218-BA6E-70BFE4409700}" type="presParOf" srcId="{99399BD5-8EF5-4AFB-9298-5332BA152105}" destId="{AC1479F4-2A96-4347-8D0E-02C74895E01D}" srcOrd="4" destOrd="0" presId="urn:microsoft.com/office/officeart/2018/2/layout/IconVerticalSolidList"/>
    <dgm:cxn modelId="{7A506AC1-4072-4D84-92F9-EB433707B217}" type="presParOf" srcId="{AC1479F4-2A96-4347-8D0E-02C74895E01D}" destId="{FF4C303A-E892-451B-8B88-63AE9FCC140E}" srcOrd="0" destOrd="0" presId="urn:microsoft.com/office/officeart/2018/2/layout/IconVerticalSolidList"/>
    <dgm:cxn modelId="{CC9137DF-24BD-43B4-BC78-04953FBC86AC}" type="presParOf" srcId="{AC1479F4-2A96-4347-8D0E-02C74895E01D}" destId="{C4534216-9D8F-4A21-834D-598B3E0DCC06}" srcOrd="1" destOrd="0" presId="urn:microsoft.com/office/officeart/2018/2/layout/IconVerticalSolidList"/>
    <dgm:cxn modelId="{41319979-2432-4DDF-BC1C-D0246EE705C5}" type="presParOf" srcId="{AC1479F4-2A96-4347-8D0E-02C74895E01D}" destId="{AD1D4695-5865-41D9-8771-287F145080B4}" srcOrd="2" destOrd="0" presId="urn:microsoft.com/office/officeart/2018/2/layout/IconVerticalSolidList"/>
    <dgm:cxn modelId="{1BBAE112-F88C-4E58-BEFD-AA49AF9E9054}" type="presParOf" srcId="{AC1479F4-2A96-4347-8D0E-02C74895E01D}" destId="{40D3495E-D8AD-4DDB-AE0F-C0ED501A846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491E573-FCB0-4565-A046-D7D23BF8D699}" type="doc">
      <dgm:prSet loTypeId="urn:microsoft.com/office/officeart/2018/5/layout/IconLeafLabelList" loCatId="icon" qsTypeId="urn:microsoft.com/office/officeart/2005/8/quickstyle/simple1#35" qsCatId="simple" csTypeId="urn:microsoft.com/office/officeart/2018/5/colors/Iconchunking_neutralicon_colorful1" csCatId="colorful" phldr="1"/>
      <dgm:spPr/>
      <dgm:t>
        <a:bodyPr/>
        <a:lstStyle/>
        <a:p>
          <a:endParaRPr lang="en-US"/>
        </a:p>
      </dgm:t>
    </dgm:pt>
    <dgm:pt modelId="{3BEC9D27-18DF-401F-85F5-97FF172F1BEF}">
      <dgm:prSet/>
      <dgm:spPr/>
      <dgm:t>
        <a:bodyPr/>
        <a:lstStyle/>
        <a:p>
          <a:pPr>
            <a:defRPr cap="all"/>
          </a:pPr>
          <a:r>
            <a:rPr lang="en-US"/>
            <a:t>Specific</a:t>
          </a:r>
        </a:p>
      </dgm:t>
    </dgm:pt>
    <dgm:pt modelId="{53FA2501-134D-47C0-9561-439600792481}" type="parTrans" cxnId="{AD2E7852-0A5F-40BC-9CA1-EDA44306E224}">
      <dgm:prSet/>
      <dgm:spPr/>
      <dgm:t>
        <a:bodyPr/>
        <a:lstStyle/>
        <a:p>
          <a:endParaRPr lang="en-US"/>
        </a:p>
      </dgm:t>
    </dgm:pt>
    <dgm:pt modelId="{A84C9619-E71C-445D-976D-328ED67044AB}" type="sibTrans" cxnId="{AD2E7852-0A5F-40BC-9CA1-EDA44306E224}">
      <dgm:prSet/>
      <dgm:spPr/>
      <dgm:t>
        <a:bodyPr/>
        <a:lstStyle/>
        <a:p>
          <a:endParaRPr lang="en-US"/>
        </a:p>
      </dgm:t>
    </dgm:pt>
    <dgm:pt modelId="{7D8A64CC-95F2-455B-BEE2-56A9E91B9E5A}">
      <dgm:prSet/>
      <dgm:spPr/>
      <dgm:t>
        <a:bodyPr/>
        <a:lstStyle/>
        <a:p>
          <a:pPr>
            <a:defRPr cap="all"/>
          </a:pPr>
          <a:r>
            <a:rPr lang="en-US"/>
            <a:t>Measurable</a:t>
          </a:r>
        </a:p>
      </dgm:t>
    </dgm:pt>
    <dgm:pt modelId="{EFA0FCA0-36E5-4B85-9D68-7CE9521557A5}" type="parTrans" cxnId="{3E7C01EA-FA89-456E-A190-2631F8031106}">
      <dgm:prSet/>
      <dgm:spPr/>
      <dgm:t>
        <a:bodyPr/>
        <a:lstStyle/>
        <a:p>
          <a:endParaRPr lang="en-US"/>
        </a:p>
      </dgm:t>
    </dgm:pt>
    <dgm:pt modelId="{DC308C97-1899-4B43-BE07-AA1022FF620E}" type="sibTrans" cxnId="{3E7C01EA-FA89-456E-A190-2631F8031106}">
      <dgm:prSet/>
      <dgm:spPr/>
      <dgm:t>
        <a:bodyPr/>
        <a:lstStyle/>
        <a:p>
          <a:endParaRPr lang="en-US"/>
        </a:p>
      </dgm:t>
    </dgm:pt>
    <dgm:pt modelId="{E3D6945F-76A5-46C1-955A-1401A219C12F}">
      <dgm:prSet/>
      <dgm:spPr/>
      <dgm:t>
        <a:bodyPr/>
        <a:lstStyle/>
        <a:p>
          <a:pPr>
            <a:defRPr cap="all"/>
          </a:pPr>
          <a:r>
            <a:rPr lang="en-US"/>
            <a:t>Achievable</a:t>
          </a:r>
        </a:p>
      </dgm:t>
    </dgm:pt>
    <dgm:pt modelId="{30F97E46-635C-479F-9215-664C52D1CF62}" type="parTrans" cxnId="{874B6440-D6DA-4D3C-9B72-99FE56CFA0AD}">
      <dgm:prSet/>
      <dgm:spPr/>
      <dgm:t>
        <a:bodyPr/>
        <a:lstStyle/>
        <a:p>
          <a:endParaRPr lang="en-US"/>
        </a:p>
      </dgm:t>
    </dgm:pt>
    <dgm:pt modelId="{97CA8434-FCA3-4919-A8FB-EFFCDD23CE2B}" type="sibTrans" cxnId="{874B6440-D6DA-4D3C-9B72-99FE56CFA0AD}">
      <dgm:prSet/>
      <dgm:spPr/>
      <dgm:t>
        <a:bodyPr/>
        <a:lstStyle/>
        <a:p>
          <a:endParaRPr lang="en-US"/>
        </a:p>
      </dgm:t>
    </dgm:pt>
    <dgm:pt modelId="{CC25FB85-629F-4DDE-A062-49CD0285DA49}">
      <dgm:prSet/>
      <dgm:spPr/>
      <dgm:t>
        <a:bodyPr/>
        <a:lstStyle/>
        <a:p>
          <a:pPr>
            <a:defRPr cap="all"/>
          </a:pPr>
          <a:r>
            <a:rPr lang="en-US"/>
            <a:t>Relevant</a:t>
          </a:r>
        </a:p>
      </dgm:t>
    </dgm:pt>
    <dgm:pt modelId="{466A5F0C-9249-46F3-9CE8-C147A0D86A07}" type="parTrans" cxnId="{BF05D899-1B32-44F6-81BB-C7234D01CACB}">
      <dgm:prSet/>
      <dgm:spPr/>
      <dgm:t>
        <a:bodyPr/>
        <a:lstStyle/>
        <a:p>
          <a:endParaRPr lang="en-US"/>
        </a:p>
      </dgm:t>
    </dgm:pt>
    <dgm:pt modelId="{4D8ABDA8-647D-4699-A369-B5B9E32CF406}" type="sibTrans" cxnId="{BF05D899-1B32-44F6-81BB-C7234D01CACB}">
      <dgm:prSet/>
      <dgm:spPr/>
      <dgm:t>
        <a:bodyPr/>
        <a:lstStyle/>
        <a:p>
          <a:endParaRPr lang="en-US"/>
        </a:p>
      </dgm:t>
    </dgm:pt>
    <dgm:pt modelId="{8FE3A337-8F16-44D5-AD0E-8E469E4632AC}">
      <dgm:prSet/>
      <dgm:spPr/>
      <dgm:t>
        <a:bodyPr/>
        <a:lstStyle/>
        <a:p>
          <a:pPr>
            <a:defRPr cap="all"/>
          </a:pPr>
          <a:r>
            <a:rPr lang="en-US"/>
            <a:t>Time-bound</a:t>
          </a:r>
        </a:p>
      </dgm:t>
    </dgm:pt>
    <dgm:pt modelId="{96348EF7-7106-4751-87CB-2D3C4F68EB6F}" type="parTrans" cxnId="{38046E62-F207-45F7-9628-D624CA763AB4}">
      <dgm:prSet/>
      <dgm:spPr/>
      <dgm:t>
        <a:bodyPr/>
        <a:lstStyle/>
        <a:p>
          <a:endParaRPr lang="en-US"/>
        </a:p>
      </dgm:t>
    </dgm:pt>
    <dgm:pt modelId="{ED840949-FEFB-4206-AA92-D31581ECE13D}" type="sibTrans" cxnId="{38046E62-F207-45F7-9628-D624CA763AB4}">
      <dgm:prSet/>
      <dgm:spPr/>
      <dgm:t>
        <a:bodyPr/>
        <a:lstStyle/>
        <a:p>
          <a:endParaRPr lang="en-US"/>
        </a:p>
      </dgm:t>
    </dgm:pt>
    <dgm:pt modelId="{42C47511-F947-41A0-858F-4EF1990B64F0}" type="pres">
      <dgm:prSet presAssocID="{D491E573-FCB0-4565-A046-D7D23BF8D699}" presName="root" presStyleCnt="0">
        <dgm:presLayoutVars>
          <dgm:dir/>
          <dgm:resizeHandles val="exact"/>
        </dgm:presLayoutVars>
      </dgm:prSet>
      <dgm:spPr/>
    </dgm:pt>
    <dgm:pt modelId="{CBBCD29A-1D0E-4D3A-94B1-92DB6956175A}" type="pres">
      <dgm:prSet presAssocID="{3BEC9D27-18DF-401F-85F5-97FF172F1BEF}" presName="compNode" presStyleCnt="0"/>
      <dgm:spPr/>
    </dgm:pt>
    <dgm:pt modelId="{98518D3A-F59A-4D47-B278-E9C848FAE797}" type="pres">
      <dgm:prSet presAssocID="{3BEC9D27-18DF-401F-85F5-97FF172F1BEF}" presName="iconBgRect" presStyleLbl="bgShp" presStyleIdx="0" presStyleCnt="5"/>
      <dgm:spPr>
        <a:prstGeom prst="round2DiagRect">
          <a:avLst>
            <a:gd name="adj1" fmla="val 29727"/>
            <a:gd name="adj2" fmla="val 0"/>
          </a:avLst>
        </a:prstGeom>
      </dgm:spPr>
    </dgm:pt>
    <dgm:pt modelId="{76430B63-6A8B-4374-802A-AE4E6536C970}" type="pres">
      <dgm:prSet presAssocID="{3BEC9D27-18DF-401F-85F5-97FF172F1BE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3DBADF74-05E3-4E48-BAD4-FA3C2F16F005}" type="pres">
      <dgm:prSet presAssocID="{3BEC9D27-18DF-401F-85F5-97FF172F1BEF}" presName="spaceRect" presStyleCnt="0"/>
      <dgm:spPr/>
    </dgm:pt>
    <dgm:pt modelId="{1CB97B32-1E84-40A4-AC82-B04400C4A843}" type="pres">
      <dgm:prSet presAssocID="{3BEC9D27-18DF-401F-85F5-97FF172F1BEF}" presName="textRect" presStyleLbl="revTx" presStyleIdx="0" presStyleCnt="5">
        <dgm:presLayoutVars>
          <dgm:chMax val="1"/>
          <dgm:chPref val="1"/>
        </dgm:presLayoutVars>
      </dgm:prSet>
      <dgm:spPr/>
    </dgm:pt>
    <dgm:pt modelId="{F5C27BFE-2223-4E57-8CBC-086D11331071}" type="pres">
      <dgm:prSet presAssocID="{A84C9619-E71C-445D-976D-328ED67044AB}" presName="sibTrans" presStyleCnt="0"/>
      <dgm:spPr/>
    </dgm:pt>
    <dgm:pt modelId="{2C0683A0-2297-43EA-AC45-EF4717F82535}" type="pres">
      <dgm:prSet presAssocID="{7D8A64CC-95F2-455B-BEE2-56A9E91B9E5A}" presName="compNode" presStyleCnt="0"/>
      <dgm:spPr/>
    </dgm:pt>
    <dgm:pt modelId="{545E3B08-4CA0-4038-8877-5C959921DB85}" type="pres">
      <dgm:prSet presAssocID="{7D8A64CC-95F2-455B-BEE2-56A9E91B9E5A}" presName="iconBgRect" presStyleLbl="bgShp" presStyleIdx="1" presStyleCnt="5"/>
      <dgm:spPr>
        <a:prstGeom prst="round2DiagRect">
          <a:avLst>
            <a:gd name="adj1" fmla="val 29727"/>
            <a:gd name="adj2" fmla="val 0"/>
          </a:avLst>
        </a:prstGeom>
      </dgm:spPr>
    </dgm:pt>
    <dgm:pt modelId="{9B879204-D00C-4EE5-9130-7DBF0006DE94}" type="pres">
      <dgm:prSet presAssocID="{7D8A64CC-95F2-455B-BEE2-56A9E91B9E5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722DDBE8-6181-4E4B-B3A7-E92DE842BE74}" type="pres">
      <dgm:prSet presAssocID="{7D8A64CC-95F2-455B-BEE2-56A9E91B9E5A}" presName="spaceRect" presStyleCnt="0"/>
      <dgm:spPr/>
    </dgm:pt>
    <dgm:pt modelId="{73F8576C-A635-48B7-9258-CC6581B96AB0}" type="pres">
      <dgm:prSet presAssocID="{7D8A64CC-95F2-455B-BEE2-56A9E91B9E5A}" presName="textRect" presStyleLbl="revTx" presStyleIdx="1" presStyleCnt="5">
        <dgm:presLayoutVars>
          <dgm:chMax val="1"/>
          <dgm:chPref val="1"/>
        </dgm:presLayoutVars>
      </dgm:prSet>
      <dgm:spPr/>
    </dgm:pt>
    <dgm:pt modelId="{823CAAA8-7814-4CC0-88EF-C460AA5096D9}" type="pres">
      <dgm:prSet presAssocID="{DC308C97-1899-4B43-BE07-AA1022FF620E}" presName="sibTrans" presStyleCnt="0"/>
      <dgm:spPr/>
    </dgm:pt>
    <dgm:pt modelId="{83556EF1-18EB-4B0C-A544-C92D6735EC61}" type="pres">
      <dgm:prSet presAssocID="{E3D6945F-76A5-46C1-955A-1401A219C12F}" presName="compNode" presStyleCnt="0"/>
      <dgm:spPr/>
    </dgm:pt>
    <dgm:pt modelId="{C212379B-B72F-40DC-9300-7CDFD7B5CED7}" type="pres">
      <dgm:prSet presAssocID="{E3D6945F-76A5-46C1-955A-1401A219C12F}" presName="iconBgRect" presStyleLbl="bgShp" presStyleIdx="2" presStyleCnt="5"/>
      <dgm:spPr>
        <a:prstGeom prst="round2DiagRect">
          <a:avLst>
            <a:gd name="adj1" fmla="val 29727"/>
            <a:gd name="adj2" fmla="val 0"/>
          </a:avLst>
        </a:prstGeom>
      </dgm:spPr>
    </dgm:pt>
    <dgm:pt modelId="{8A3B7C3E-D3E4-4DD6-B492-C7A8EC8EBF08}" type="pres">
      <dgm:prSet presAssocID="{E3D6945F-76A5-46C1-955A-1401A219C12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F9A85772-037E-4CCD-B163-3A2E751AAF5D}" type="pres">
      <dgm:prSet presAssocID="{E3D6945F-76A5-46C1-955A-1401A219C12F}" presName="spaceRect" presStyleCnt="0"/>
      <dgm:spPr/>
    </dgm:pt>
    <dgm:pt modelId="{5DFD19DE-6753-4EC0-BF05-626F004FE6DE}" type="pres">
      <dgm:prSet presAssocID="{E3D6945F-76A5-46C1-955A-1401A219C12F}" presName="textRect" presStyleLbl="revTx" presStyleIdx="2" presStyleCnt="5">
        <dgm:presLayoutVars>
          <dgm:chMax val="1"/>
          <dgm:chPref val="1"/>
        </dgm:presLayoutVars>
      </dgm:prSet>
      <dgm:spPr/>
    </dgm:pt>
    <dgm:pt modelId="{BAE0A68F-B636-4303-8756-5B6A5C662BE5}" type="pres">
      <dgm:prSet presAssocID="{97CA8434-FCA3-4919-A8FB-EFFCDD23CE2B}" presName="sibTrans" presStyleCnt="0"/>
      <dgm:spPr/>
    </dgm:pt>
    <dgm:pt modelId="{92D612C6-F1FB-4D3C-9BB4-11A482D59D72}" type="pres">
      <dgm:prSet presAssocID="{CC25FB85-629F-4DDE-A062-49CD0285DA49}" presName="compNode" presStyleCnt="0"/>
      <dgm:spPr/>
    </dgm:pt>
    <dgm:pt modelId="{6CC38CB9-9471-4702-BDA0-ECE2AD6B990D}" type="pres">
      <dgm:prSet presAssocID="{CC25FB85-629F-4DDE-A062-49CD0285DA49}" presName="iconBgRect" presStyleLbl="bgShp" presStyleIdx="3" presStyleCnt="5"/>
      <dgm:spPr>
        <a:prstGeom prst="round2DiagRect">
          <a:avLst>
            <a:gd name="adj1" fmla="val 29727"/>
            <a:gd name="adj2" fmla="val 0"/>
          </a:avLst>
        </a:prstGeom>
      </dgm:spPr>
    </dgm:pt>
    <dgm:pt modelId="{6F6672FE-9886-479D-B05E-47F97F4EE47D}" type="pres">
      <dgm:prSet presAssocID="{CC25FB85-629F-4DDE-A062-49CD0285DA4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7E5C9888-DDD3-420B-9794-9506CCABA21F}" type="pres">
      <dgm:prSet presAssocID="{CC25FB85-629F-4DDE-A062-49CD0285DA49}" presName="spaceRect" presStyleCnt="0"/>
      <dgm:spPr/>
    </dgm:pt>
    <dgm:pt modelId="{4849C711-DD10-4C59-9E81-BA6D352BC02A}" type="pres">
      <dgm:prSet presAssocID="{CC25FB85-629F-4DDE-A062-49CD0285DA49}" presName="textRect" presStyleLbl="revTx" presStyleIdx="3" presStyleCnt="5">
        <dgm:presLayoutVars>
          <dgm:chMax val="1"/>
          <dgm:chPref val="1"/>
        </dgm:presLayoutVars>
      </dgm:prSet>
      <dgm:spPr/>
    </dgm:pt>
    <dgm:pt modelId="{6179B402-2C79-4444-953E-FB437B3AB7ED}" type="pres">
      <dgm:prSet presAssocID="{4D8ABDA8-647D-4699-A369-B5B9E32CF406}" presName="sibTrans" presStyleCnt="0"/>
      <dgm:spPr/>
    </dgm:pt>
    <dgm:pt modelId="{CD3AA3ED-4AB5-4ED5-B925-891495794893}" type="pres">
      <dgm:prSet presAssocID="{8FE3A337-8F16-44D5-AD0E-8E469E4632AC}" presName="compNode" presStyleCnt="0"/>
      <dgm:spPr/>
    </dgm:pt>
    <dgm:pt modelId="{4C04C9F9-B08D-4A7A-B94E-155DC3A6427C}" type="pres">
      <dgm:prSet presAssocID="{8FE3A337-8F16-44D5-AD0E-8E469E4632AC}" presName="iconBgRect" presStyleLbl="bgShp" presStyleIdx="4" presStyleCnt="5"/>
      <dgm:spPr>
        <a:prstGeom prst="round2DiagRect">
          <a:avLst>
            <a:gd name="adj1" fmla="val 29727"/>
            <a:gd name="adj2" fmla="val 0"/>
          </a:avLst>
        </a:prstGeom>
      </dgm:spPr>
    </dgm:pt>
    <dgm:pt modelId="{043048F0-95B7-47FC-8FE5-988623E1B3FC}" type="pres">
      <dgm:prSet presAssocID="{8FE3A337-8F16-44D5-AD0E-8E469E4632A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AD1D45AE-3511-49A6-8CBA-B30144F62355}" type="pres">
      <dgm:prSet presAssocID="{8FE3A337-8F16-44D5-AD0E-8E469E4632AC}" presName="spaceRect" presStyleCnt="0"/>
      <dgm:spPr/>
    </dgm:pt>
    <dgm:pt modelId="{E6E36C8E-CF77-49CE-A41F-8658E577504C}" type="pres">
      <dgm:prSet presAssocID="{8FE3A337-8F16-44D5-AD0E-8E469E4632AC}" presName="textRect" presStyleLbl="revTx" presStyleIdx="4" presStyleCnt="5">
        <dgm:presLayoutVars>
          <dgm:chMax val="1"/>
          <dgm:chPref val="1"/>
        </dgm:presLayoutVars>
      </dgm:prSet>
      <dgm:spPr/>
    </dgm:pt>
  </dgm:ptLst>
  <dgm:cxnLst>
    <dgm:cxn modelId="{7CEBFE15-0708-41FA-B321-6D1C9D7F073F}" type="presOf" srcId="{8FE3A337-8F16-44D5-AD0E-8E469E4632AC}" destId="{E6E36C8E-CF77-49CE-A41F-8658E577504C}" srcOrd="0" destOrd="0" presId="urn:microsoft.com/office/officeart/2018/5/layout/IconLeafLabelList"/>
    <dgm:cxn modelId="{8060F832-8F81-40D3-A50B-832DE208552E}" type="presOf" srcId="{3BEC9D27-18DF-401F-85F5-97FF172F1BEF}" destId="{1CB97B32-1E84-40A4-AC82-B04400C4A843}" srcOrd="0" destOrd="0" presId="urn:microsoft.com/office/officeart/2018/5/layout/IconLeafLabelList"/>
    <dgm:cxn modelId="{874B6440-D6DA-4D3C-9B72-99FE56CFA0AD}" srcId="{D491E573-FCB0-4565-A046-D7D23BF8D699}" destId="{E3D6945F-76A5-46C1-955A-1401A219C12F}" srcOrd="2" destOrd="0" parTransId="{30F97E46-635C-479F-9215-664C52D1CF62}" sibTransId="{97CA8434-FCA3-4919-A8FB-EFFCDD23CE2B}"/>
    <dgm:cxn modelId="{38046E62-F207-45F7-9628-D624CA763AB4}" srcId="{D491E573-FCB0-4565-A046-D7D23BF8D699}" destId="{8FE3A337-8F16-44D5-AD0E-8E469E4632AC}" srcOrd="4" destOrd="0" parTransId="{96348EF7-7106-4751-87CB-2D3C4F68EB6F}" sibTransId="{ED840949-FEFB-4206-AA92-D31581ECE13D}"/>
    <dgm:cxn modelId="{223DC949-F9EC-4E1E-A144-9DB752D6AADB}" type="presOf" srcId="{D491E573-FCB0-4565-A046-D7D23BF8D699}" destId="{42C47511-F947-41A0-858F-4EF1990B64F0}" srcOrd="0" destOrd="0" presId="urn:microsoft.com/office/officeart/2018/5/layout/IconLeafLabelList"/>
    <dgm:cxn modelId="{AD2E7852-0A5F-40BC-9CA1-EDA44306E224}" srcId="{D491E573-FCB0-4565-A046-D7D23BF8D699}" destId="{3BEC9D27-18DF-401F-85F5-97FF172F1BEF}" srcOrd="0" destOrd="0" parTransId="{53FA2501-134D-47C0-9561-439600792481}" sibTransId="{A84C9619-E71C-445D-976D-328ED67044AB}"/>
    <dgm:cxn modelId="{5E8E2F58-DCE7-4846-8143-ED35ED4E634D}" type="presOf" srcId="{7D8A64CC-95F2-455B-BEE2-56A9E91B9E5A}" destId="{73F8576C-A635-48B7-9258-CC6581B96AB0}" srcOrd="0" destOrd="0" presId="urn:microsoft.com/office/officeart/2018/5/layout/IconLeafLabelList"/>
    <dgm:cxn modelId="{BF05D899-1B32-44F6-81BB-C7234D01CACB}" srcId="{D491E573-FCB0-4565-A046-D7D23BF8D699}" destId="{CC25FB85-629F-4DDE-A062-49CD0285DA49}" srcOrd="3" destOrd="0" parTransId="{466A5F0C-9249-46F3-9CE8-C147A0D86A07}" sibTransId="{4D8ABDA8-647D-4699-A369-B5B9E32CF406}"/>
    <dgm:cxn modelId="{27DCDFBF-3052-4E55-A5E2-E094D288E1CD}" type="presOf" srcId="{E3D6945F-76A5-46C1-955A-1401A219C12F}" destId="{5DFD19DE-6753-4EC0-BF05-626F004FE6DE}" srcOrd="0" destOrd="0" presId="urn:microsoft.com/office/officeart/2018/5/layout/IconLeafLabelList"/>
    <dgm:cxn modelId="{3E7C01EA-FA89-456E-A190-2631F8031106}" srcId="{D491E573-FCB0-4565-A046-D7D23BF8D699}" destId="{7D8A64CC-95F2-455B-BEE2-56A9E91B9E5A}" srcOrd="1" destOrd="0" parTransId="{EFA0FCA0-36E5-4B85-9D68-7CE9521557A5}" sibTransId="{DC308C97-1899-4B43-BE07-AA1022FF620E}"/>
    <dgm:cxn modelId="{F23521EA-A8AA-48A5-909E-DB3D1BEECDFA}" type="presOf" srcId="{CC25FB85-629F-4DDE-A062-49CD0285DA49}" destId="{4849C711-DD10-4C59-9E81-BA6D352BC02A}" srcOrd="0" destOrd="0" presId="urn:microsoft.com/office/officeart/2018/5/layout/IconLeafLabelList"/>
    <dgm:cxn modelId="{478FB158-A83A-4634-B981-A8B5C048A56B}" type="presParOf" srcId="{42C47511-F947-41A0-858F-4EF1990B64F0}" destId="{CBBCD29A-1D0E-4D3A-94B1-92DB6956175A}" srcOrd="0" destOrd="0" presId="urn:microsoft.com/office/officeart/2018/5/layout/IconLeafLabelList"/>
    <dgm:cxn modelId="{C20B1EAC-9EBC-462C-81E2-C215AB6C4FEB}" type="presParOf" srcId="{CBBCD29A-1D0E-4D3A-94B1-92DB6956175A}" destId="{98518D3A-F59A-4D47-B278-E9C848FAE797}" srcOrd="0" destOrd="0" presId="urn:microsoft.com/office/officeart/2018/5/layout/IconLeafLabelList"/>
    <dgm:cxn modelId="{94C8BFCB-C50F-483D-9DA1-B024FA540C09}" type="presParOf" srcId="{CBBCD29A-1D0E-4D3A-94B1-92DB6956175A}" destId="{76430B63-6A8B-4374-802A-AE4E6536C970}" srcOrd="1" destOrd="0" presId="urn:microsoft.com/office/officeart/2018/5/layout/IconLeafLabelList"/>
    <dgm:cxn modelId="{5DD2D74D-54FB-498F-949A-3EF1BE39C084}" type="presParOf" srcId="{CBBCD29A-1D0E-4D3A-94B1-92DB6956175A}" destId="{3DBADF74-05E3-4E48-BAD4-FA3C2F16F005}" srcOrd="2" destOrd="0" presId="urn:microsoft.com/office/officeart/2018/5/layout/IconLeafLabelList"/>
    <dgm:cxn modelId="{4C7152C7-ED54-484C-AAAE-E309C1ED82A3}" type="presParOf" srcId="{CBBCD29A-1D0E-4D3A-94B1-92DB6956175A}" destId="{1CB97B32-1E84-40A4-AC82-B04400C4A843}" srcOrd="3" destOrd="0" presId="urn:microsoft.com/office/officeart/2018/5/layout/IconLeafLabelList"/>
    <dgm:cxn modelId="{7CC35EB4-8388-413A-97FC-AD453FFE8D05}" type="presParOf" srcId="{42C47511-F947-41A0-858F-4EF1990B64F0}" destId="{F5C27BFE-2223-4E57-8CBC-086D11331071}" srcOrd="1" destOrd="0" presId="urn:microsoft.com/office/officeart/2018/5/layout/IconLeafLabelList"/>
    <dgm:cxn modelId="{324D23DF-5688-4B4A-82E5-357E480A49C3}" type="presParOf" srcId="{42C47511-F947-41A0-858F-4EF1990B64F0}" destId="{2C0683A0-2297-43EA-AC45-EF4717F82535}" srcOrd="2" destOrd="0" presId="urn:microsoft.com/office/officeart/2018/5/layout/IconLeafLabelList"/>
    <dgm:cxn modelId="{0760FDA6-C317-4932-A390-D21C5A845B70}" type="presParOf" srcId="{2C0683A0-2297-43EA-AC45-EF4717F82535}" destId="{545E3B08-4CA0-4038-8877-5C959921DB85}" srcOrd="0" destOrd="0" presId="urn:microsoft.com/office/officeart/2018/5/layout/IconLeafLabelList"/>
    <dgm:cxn modelId="{65B8035E-C9E5-40D9-8C90-4CE6B3CEB3D8}" type="presParOf" srcId="{2C0683A0-2297-43EA-AC45-EF4717F82535}" destId="{9B879204-D00C-4EE5-9130-7DBF0006DE94}" srcOrd="1" destOrd="0" presId="urn:microsoft.com/office/officeart/2018/5/layout/IconLeafLabelList"/>
    <dgm:cxn modelId="{569CB20C-2C5A-4CFD-BE1F-EE200D107124}" type="presParOf" srcId="{2C0683A0-2297-43EA-AC45-EF4717F82535}" destId="{722DDBE8-6181-4E4B-B3A7-E92DE842BE74}" srcOrd="2" destOrd="0" presId="urn:microsoft.com/office/officeart/2018/5/layout/IconLeafLabelList"/>
    <dgm:cxn modelId="{69088CBD-16EF-41BE-AF42-8F00E58C5D33}" type="presParOf" srcId="{2C0683A0-2297-43EA-AC45-EF4717F82535}" destId="{73F8576C-A635-48B7-9258-CC6581B96AB0}" srcOrd="3" destOrd="0" presId="urn:microsoft.com/office/officeart/2018/5/layout/IconLeafLabelList"/>
    <dgm:cxn modelId="{4F6EB678-58AD-4F39-AC16-3B9BFC241836}" type="presParOf" srcId="{42C47511-F947-41A0-858F-4EF1990B64F0}" destId="{823CAAA8-7814-4CC0-88EF-C460AA5096D9}" srcOrd="3" destOrd="0" presId="urn:microsoft.com/office/officeart/2018/5/layout/IconLeafLabelList"/>
    <dgm:cxn modelId="{211EBE89-446B-491B-9D94-891575216DCC}" type="presParOf" srcId="{42C47511-F947-41A0-858F-4EF1990B64F0}" destId="{83556EF1-18EB-4B0C-A544-C92D6735EC61}" srcOrd="4" destOrd="0" presId="urn:microsoft.com/office/officeart/2018/5/layout/IconLeafLabelList"/>
    <dgm:cxn modelId="{CE1E35A1-5485-46CC-9130-5888505594F9}" type="presParOf" srcId="{83556EF1-18EB-4B0C-A544-C92D6735EC61}" destId="{C212379B-B72F-40DC-9300-7CDFD7B5CED7}" srcOrd="0" destOrd="0" presId="urn:microsoft.com/office/officeart/2018/5/layout/IconLeafLabelList"/>
    <dgm:cxn modelId="{548FD187-5E79-404F-8733-5B10173A091B}" type="presParOf" srcId="{83556EF1-18EB-4B0C-A544-C92D6735EC61}" destId="{8A3B7C3E-D3E4-4DD6-B492-C7A8EC8EBF08}" srcOrd="1" destOrd="0" presId="urn:microsoft.com/office/officeart/2018/5/layout/IconLeafLabelList"/>
    <dgm:cxn modelId="{962C6BE2-DF2E-4462-B2AA-18031D35E8A3}" type="presParOf" srcId="{83556EF1-18EB-4B0C-A544-C92D6735EC61}" destId="{F9A85772-037E-4CCD-B163-3A2E751AAF5D}" srcOrd="2" destOrd="0" presId="urn:microsoft.com/office/officeart/2018/5/layout/IconLeafLabelList"/>
    <dgm:cxn modelId="{736FA928-D2AA-44D6-8C64-C59359A03631}" type="presParOf" srcId="{83556EF1-18EB-4B0C-A544-C92D6735EC61}" destId="{5DFD19DE-6753-4EC0-BF05-626F004FE6DE}" srcOrd="3" destOrd="0" presId="urn:microsoft.com/office/officeart/2018/5/layout/IconLeafLabelList"/>
    <dgm:cxn modelId="{26655368-A601-43DA-B9C8-B64EFFF0BCFA}" type="presParOf" srcId="{42C47511-F947-41A0-858F-4EF1990B64F0}" destId="{BAE0A68F-B636-4303-8756-5B6A5C662BE5}" srcOrd="5" destOrd="0" presId="urn:microsoft.com/office/officeart/2018/5/layout/IconLeafLabelList"/>
    <dgm:cxn modelId="{C773ED74-77C1-4274-9782-FD7290328891}" type="presParOf" srcId="{42C47511-F947-41A0-858F-4EF1990B64F0}" destId="{92D612C6-F1FB-4D3C-9BB4-11A482D59D72}" srcOrd="6" destOrd="0" presId="urn:microsoft.com/office/officeart/2018/5/layout/IconLeafLabelList"/>
    <dgm:cxn modelId="{700C1013-B3E0-4257-834A-853C07D43E5B}" type="presParOf" srcId="{92D612C6-F1FB-4D3C-9BB4-11A482D59D72}" destId="{6CC38CB9-9471-4702-BDA0-ECE2AD6B990D}" srcOrd="0" destOrd="0" presId="urn:microsoft.com/office/officeart/2018/5/layout/IconLeafLabelList"/>
    <dgm:cxn modelId="{7731529A-4679-448D-97FE-5B7119E3ADB2}" type="presParOf" srcId="{92D612C6-F1FB-4D3C-9BB4-11A482D59D72}" destId="{6F6672FE-9886-479D-B05E-47F97F4EE47D}" srcOrd="1" destOrd="0" presId="urn:microsoft.com/office/officeart/2018/5/layout/IconLeafLabelList"/>
    <dgm:cxn modelId="{2DF9C5F9-D21A-457E-8AF0-1508537B8DDE}" type="presParOf" srcId="{92D612C6-F1FB-4D3C-9BB4-11A482D59D72}" destId="{7E5C9888-DDD3-420B-9794-9506CCABA21F}" srcOrd="2" destOrd="0" presId="urn:microsoft.com/office/officeart/2018/5/layout/IconLeafLabelList"/>
    <dgm:cxn modelId="{C94CC9F2-AE70-4C30-9BE8-9BA71722201C}" type="presParOf" srcId="{92D612C6-F1FB-4D3C-9BB4-11A482D59D72}" destId="{4849C711-DD10-4C59-9E81-BA6D352BC02A}" srcOrd="3" destOrd="0" presId="urn:microsoft.com/office/officeart/2018/5/layout/IconLeafLabelList"/>
    <dgm:cxn modelId="{2B5D43BA-CFF0-4A45-8A2B-4F04BCF1021A}" type="presParOf" srcId="{42C47511-F947-41A0-858F-4EF1990B64F0}" destId="{6179B402-2C79-4444-953E-FB437B3AB7ED}" srcOrd="7" destOrd="0" presId="urn:microsoft.com/office/officeart/2018/5/layout/IconLeafLabelList"/>
    <dgm:cxn modelId="{4BB48E4A-5ED1-4247-87AB-1B5C7440D7EE}" type="presParOf" srcId="{42C47511-F947-41A0-858F-4EF1990B64F0}" destId="{CD3AA3ED-4AB5-4ED5-B925-891495794893}" srcOrd="8" destOrd="0" presId="urn:microsoft.com/office/officeart/2018/5/layout/IconLeafLabelList"/>
    <dgm:cxn modelId="{82F1A2C3-477D-400F-9A98-E8F315955DBD}" type="presParOf" srcId="{CD3AA3ED-4AB5-4ED5-B925-891495794893}" destId="{4C04C9F9-B08D-4A7A-B94E-155DC3A6427C}" srcOrd="0" destOrd="0" presId="urn:microsoft.com/office/officeart/2018/5/layout/IconLeafLabelList"/>
    <dgm:cxn modelId="{0187F798-23EB-49E7-8F62-088C7F9273C5}" type="presParOf" srcId="{CD3AA3ED-4AB5-4ED5-B925-891495794893}" destId="{043048F0-95B7-47FC-8FE5-988623E1B3FC}" srcOrd="1" destOrd="0" presId="urn:microsoft.com/office/officeart/2018/5/layout/IconLeafLabelList"/>
    <dgm:cxn modelId="{513A1203-2FA4-42B8-9C16-BB32D9ACE466}" type="presParOf" srcId="{CD3AA3ED-4AB5-4ED5-B925-891495794893}" destId="{AD1D45AE-3511-49A6-8CBA-B30144F62355}" srcOrd="2" destOrd="0" presId="urn:microsoft.com/office/officeart/2018/5/layout/IconLeafLabelList"/>
    <dgm:cxn modelId="{E7ECC273-93EF-47AB-AD4C-FAE9259C1424}" type="presParOf" srcId="{CD3AA3ED-4AB5-4ED5-B925-891495794893}" destId="{E6E36C8E-CF77-49CE-A41F-8658E577504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B8F6FA1-4262-4E5F-BD8A-EE49AF3B7198}" type="doc">
      <dgm:prSet loTypeId="urn:microsoft.com/office/officeart/2018/2/layout/IconVerticalSolidList" loCatId="icon" qsTypeId="urn:microsoft.com/office/officeart/2005/8/quickstyle/simple1#45" qsCatId="simple" csTypeId="urn:microsoft.com/office/officeart/2018/5/colors/Iconchunking_neutralicontext_colorful1" csCatId="colorful" phldr="1"/>
      <dgm:spPr/>
      <dgm:t>
        <a:bodyPr/>
        <a:lstStyle/>
        <a:p>
          <a:endParaRPr lang="en-US"/>
        </a:p>
      </dgm:t>
    </dgm:pt>
    <dgm:pt modelId="{76C43732-B815-44F3-A986-6D6843E005AF}">
      <dgm:prSet/>
      <dgm:spPr/>
      <dgm:t>
        <a:bodyPr/>
        <a:lstStyle/>
        <a:p>
          <a:r>
            <a:rPr lang="en-US"/>
            <a:t>Poor Goal:</a:t>
          </a:r>
        </a:p>
      </dgm:t>
    </dgm:pt>
    <dgm:pt modelId="{0868BE21-6EA5-4FD0-A193-CD2C1591DBEE}" type="parTrans" cxnId="{F5B178C3-4C0E-4FDB-BA0B-2246C17AC0C6}">
      <dgm:prSet/>
      <dgm:spPr/>
      <dgm:t>
        <a:bodyPr/>
        <a:lstStyle/>
        <a:p>
          <a:endParaRPr lang="en-US"/>
        </a:p>
      </dgm:t>
    </dgm:pt>
    <dgm:pt modelId="{FC7DF488-09F6-4CB1-87CB-103C6E49AF1E}" type="sibTrans" cxnId="{F5B178C3-4C0E-4FDB-BA0B-2246C17AC0C6}">
      <dgm:prSet/>
      <dgm:spPr/>
      <dgm:t>
        <a:bodyPr/>
        <a:lstStyle/>
        <a:p>
          <a:endParaRPr lang="en-US"/>
        </a:p>
      </dgm:t>
    </dgm:pt>
    <dgm:pt modelId="{C03D9CF9-EE61-4B4A-9340-BB3D654F7986}">
      <dgm:prSet/>
      <dgm:spPr/>
      <dgm:t>
        <a:bodyPr/>
        <a:lstStyle/>
        <a:p>
          <a:r>
            <a:rPr lang="en-US"/>
            <a:t>I want to improve communication.</a:t>
          </a:r>
        </a:p>
      </dgm:t>
    </dgm:pt>
    <dgm:pt modelId="{7CDB103A-6289-411D-8EFE-71882FC154D7}" type="parTrans" cxnId="{622E3F55-3E38-4541-9E58-6395AE340AE5}">
      <dgm:prSet/>
      <dgm:spPr/>
      <dgm:t>
        <a:bodyPr/>
        <a:lstStyle/>
        <a:p>
          <a:endParaRPr lang="en-US"/>
        </a:p>
      </dgm:t>
    </dgm:pt>
    <dgm:pt modelId="{8201F92A-463C-42B5-9A6B-CB54F645674F}" type="sibTrans" cxnId="{622E3F55-3E38-4541-9E58-6395AE340AE5}">
      <dgm:prSet/>
      <dgm:spPr/>
      <dgm:t>
        <a:bodyPr/>
        <a:lstStyle/>
        <a:p>
          <a:endParaRPr lang="en-US"/>
        </a:p>
      </dgm:t>
    </dgm:pt>
    <dgm:pt modelId="{2EBBD894-0B5D-4C47-9AC3-5B6F89966F26}">
      <dgm:prSet/>
      <dgm:spPr/>
      <dgm:t>
        <a:bodyPr/>
        <a:lstStyle/>
        <a:p>
          <a:r>
            <a:rPr lang="en-US"/>
            <a:t>SMART Goal:</a:t>
          </a:r>
        </a:p>
      </dgm:t>
    </dgm:pt>
    <dgm:pt modelId="{4976692A-4E73-4BD5-862C-0B6042BDCD04}" type="parTrans" cxnId="{12FAE1C2-ECC5-4390-A4A2-9E919C729466}">
      <dgm:prSet/>
      <dgm:spPr/>
      <dgm:t>
        <a:bodyPr/>
        <a:lstStyle/>
        <a:p>
          <a:endParaRPr lang="en-US"/>
        </a:p>
      </dgm:t>
    </dgm:pt>
    <dgm:pt modelId="{1426D825-811A-4C86-B9A1-EAA73E157C3A}" type="sibTrans" cxnId="{12FAE1C2-ECC5-4390-A4A2-9E919C729466}">
      <dgm:prSet/>
      <dgm:spPr/>
      <dgm:t>
        <a:bodyPr/>
        <a:lstStyle/>
        <a:p>
          <a:endParaRPr lang="en-US"/>
        </a:p>
      </dgm:t>
    </dgm:pt>
    <dgm:pt modelId="{B3D658A9-C719-469D-BDAE-9FC84D9A7BFD}">
      <dgm:prSet/>
      <dgm:spPr/>
      <dgm:t>
        <a:bodyPr/>
        <a:lstStyle/>
        <a:p>
          <a:r>
            <a:rPr lang="en-US"/>
            <a:t>Over the next 8 weeks I will volunteer to contribute in every workshop discussion to improve my confidence when communicating professional ideas.</a:t>
          </a:r>
        </a:p>
      </dgm:t>
    </dgm:pt>
    <dgm:pt modelId="{32D1773A-56FB-4A17-8706-254A6023701D}" type="parTrans" cxnId="{54C0DB0B-F6C2-44BE-8521-D30E9AB2F26C}">
      <dgm:prSet/>
      <dgm:spPr/>
      <dgm:t>
        <a:bodyPr/>
        <a:lstStyle/>
        <a:p>
          <a:endParaRPr lang="en-US"/>
        </a:p>
      </dgm:t>
    </dgm:pt>
    <dgm:pt modelId="{3B87D5FC-7504-45BB-94B5-F4E365E66E87}" type="sibTrans" cxnId="{54C0DB0B-F6C2-44BE-8521-D30E9AB2F26C}">
      <dgm:prSet/>
      <dgm:spPr/>
      <dgm:t>
        <a:bodyPr/>
        <a:lstStyle/>
        <a:p>
          <a:endParaRPr lang="en-US"/>
        </a:p>
      </dgm:t>
    </dgm:pt>
    <dgm:pt modelId="{E385C03F-538D-4C74-A88F-0B2763D36C66}" type="pres">
      <dgm:prSet presAssocID="{1B8F6FA1-4262-4E5F-BD8A-EE49AF3B7198}" presName="root" presStyleCnt="0">
        <dgm:presLayoutVars>
          <dgm:dir/>
          <dgm:resizeHandles val="exact"/>
        </dgm:presLayoutVars>
      </dgm:prSet>
      <dgm:spPr/>
    </dgm:pt>
    <dgm:pt modelId="{23120A1A-41C1-4368-A97A-DC7ADF4DAAD8}" type="pres">
      <dgm:prSet presAssocID="{76C43732-B815-44F3-A986-6D6843E005AF}" presName="compNode" presStyleCnt="0"/>
      <dgm:spPr/>
    </dgm:pt>
    <dgm:pt modelId="{FC5C402C-2B90-4CAC-88AB-46ADDB9E93F5}" type="pres">
      <dgm:prSet presAssocID="{76C43732-B815-44F3-A986-6D6843E005AF}" presName="bgRect" presStyleLbl="bgShp" presStyleIdx="0" presStyleCnt="4"/>
      <dgm:spPr/>
    </dgm:pt>
    <dgm:pt modelId="{3B6FA409-1CFD-4A98-B23F-C3C581697761}" type="pres">
      <dgm:prSet presAssocID="{76C43732-B815-44F3-A986-6D6843E005A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F93F6C85-F8A9-466D-86B1-BF89E7162995}" type="pres">
      <dgm:prSet presAssocID="{76C43732-B815-44F3-A986-6D6843E005AF}" presName="spaceRect" presStyleCnt="0"/>
      <dgm:spPr/>
    </dgm:pt>
    <dgm:pt modelId="{4560777E-A50D-42CB-B75F-E03A07EDDE0C}" type="pres">
      <dgm:prSet presAssocID="{76C43732-B815-44F3-A986-6D6843E005AF}" presName="parTx" presStyleLbl="revTx" presStyleIdx="0" presStyleCnt="4">
        <dgm:presLayoutVars>
          <dgm:chMax val="0"/>
          <dgm:chPref val="0"/>
        </dgm:presLayoutVars>
      </dgm:prSet>
      <dgm:spPr/>
    </dgm:pt>
    <dgm:pt modelId="{40C03590-AD1C-485D-A39D-B25D82CC0DA6}" type="pres">
      <dgm:prSet presAssocID="{FC7DF488-09F6-4CB1-87CB-103C6E49AF1E}" presName="sibTrans" presStyleCnt="0"/>
      <dgm:spPr/>
    </dgm:pt>
    <dgm:pt modelId="{D414BD0D-1119-4F67-9DD1-C082F12BA88E}" type="pres">
      <dgm:prSet presAssocID="{C03D9CF9-EE61-4B4A-9340-BB3D654F7986}" presName="compNode" presStyleCnt="0"/>
      <dgm:spPr/>
    </dgm:pt>
    <dgm:pt modelId="{D15B829E-B7A8-4510-9429-7AD5408877F6}" type="pres">
      <dgm:prSet presAssocID="{C03D9CF9-EE61-4B4A-9340-BB3D654F7986}" presName="bgRect" presStyleLbl="bgShp" presStyleIdx="1" presStyleCnt="4"/>
      <dgm:spPr/>
    </dgm:pt>
    <dgm:pt modelId="{40FE7019-E6FD-444C-9BD0-B6C78E6E1A1D}" type="pres">
      <dgm:prSet presAssocID="{C03D9CF9-EE61-4B4A-9340-BB3D654F798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16FECB23-E8BC-4F2F-A919-438CD066AA14}" type="pres">
      <dgm:prSet presAssocID="{C03D9CF9-EE61-4B4A-9340-BB3D654F7986}" presName="spaceRect" presStyleCnt="0"/>
      <dgm:spPr/>
    </dgm:pt>
    <dgm:pt modelId="{AAAC70C0-F7FC-49BB-B630-C8F2B1DF3F33}" type="pres">
      <dgm:prSet presAssocID="{C03D9CF9-EE61-4B4A-9340-BB3D654F7986}" presName="parTx" presStyleLbl="revTx" presStyleIdx="1" presStyleCnt="4">
        <dgm:presLayoutVars>
          <dgm:chMax val="0"/>
          <dgm:chPref val="0"/>
        </dgm:presLayoutVars>
      </dgm:prSet>
      <dgm:spPr/>
    </dgm:pt>
    <dgm:pt modelId="{7D7A266D-9AE0-429C-B6E7-5D358A02E60E}" type="pres">
      <dgm:prSet presAssocID="{8201F92A-463C-42B5-9A6B-CB54F645674F}" presName="sibTrans" presStyleCnt="0"/>
      <dgm:spPr/>
    </dgm:pt>
    <dgm:pt modelId="{1C4C0CB8-7BB3-49D4-9F71-0B4DCA437201}" type="pres">
      <dgm:prSet presAssocID="{2EBBD894-0B5D-4C47-9AC3-5B6F89966F26}" presName="compNode" presStyleCnt="0"/>
      <dgm:spPr/>
    </dgm:pt>
    <dgm:pt modelId="{D718C03F-8AE2-430D-BBF0-D8099EE9E299}" type="pres">
      <dgm:prSet presAssocID="{2EBBD894-0B5D-4C47-9AC3-5B6F89966F26}" presName="bgRect" presStyleLbl="bgShp" presStyleIdx="2" presStyleCnt="4"/>
      <dgm:spPr/>
    </dgm:pt>
    <dgm:pt modelId="{0A876FF0-235D-42F3-91B2-7CE6FE6CB639}" type="pres">
      <dgm:prSet presAssocID="{2EBBD894-0B5D-4C47-9AC3-5B6F89966F2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arget"/>
        </a:ext>
      </dgm:extLst>
    </dgm:pt>
    <dgm:pt modelId="{EE16AA60-7430-416A-A701-090B3E4DD636}" type="pres">
      <dgm:prSet presAssocID="{2EBBD894-0B5D-4C47-9AC3-5B6F89966F26}" presName="spaceRect" presStyleCnt="0"/>
      <dgm:spPr/>
    </dgm:pt>
    <dgm:pt modelId="{D33750B6-1BF9-4B44-A8D6-3BD63BE5D161}" type="pres">
      <dgm:prSet presAssocID="{2EBBD894-0B5D-4C47-9AC3-5B6F89966F26}" presName="parTx" presStyleLbl="revTx" presStyleIdx="2" presStyleCnt="4">
        <dgm:presLayoutVars>
          <dgm:chMax val="0"/>
          <dgm:chPref val="0"/>
        </dgm:presLayoutVars>
      </dgm:prSet>
      <dgm:spPr/>
    </dgm:pt>
    <dgm:pt modelId="{AE3DBB9D-FF2C-439F-8DFB-998F53CACF60}" type="pres">
      <dgm:prSet presAssocID="{1426D825-811A-4C86-B9A1-EAA73E157C3A}" presName="sibTrans" presStyleCnt="0"/>
      <dgm:spPr/>
    </dgm:pt>
    <dgm:pt modelId="{B7B9ABA0-2BE3-42CC-AE7F-2034C1EBF5D9}" type="pres">
      <dgm:prSet presAssocID="{B3D658A9-C719-469D-BDAE-9FC84D9A7BFD}" presName="compNode" presStyleCnt="0"/>
      <dgm:spPr/>
    </dgm:pt>
    <dgm:pt modelId="{EDDEFB82-0F2D-4C4A-AD91-4BB77F058F8E}" type="pres">
      <dgm:prSet presAssocID="{B3D658A9-C719-469D-BDAE-9FC84D9A7BFD}" presName="bgRect" presStyleLbl="bgShp" presStyleIdx="3" presStyleCnt="4"/>
      <dgm:spPr/>
    </dgm:pt>
    <dgm:pt modelId="{3290D956-4F20-4DB4-9C6C-0746ED746631}" type="pres">
      <dgm:prSet presAssocID="{B3D658A9-C719-469D-BDAE-9FC84D9A7BF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E26876D3-562C-43FE-B241-D85F22F87DB6}" type="pres">
      <dgm:prSet presAssocID="{B3D658A9-C719-469D-BDAE-9FC84D9A7BFD}" presName="spaceRect" presStyleCnt="0"/>
      <dgm:spPr/>
    </dgm:pt>
    <dgm:pt modelId="{05C2DBCE-B61B-4A0B-96AE-357560C2F3C6}" type="pres">
      <dgm:prSet presAssocID="{B3D658A9-C719-469D-BDAE-9FC84D9A7BFD}" presName="parTx" presStyleLbl="revTx" presStyleIdx="3" presStyleCnt="4">
        <dgm:presLayoutVars>
          <dgm:chMax val="0"/>
          <dgm:chPref val="0"/>
        </dgm:presLayoutVars>
      </dgm:prSet>
      <dgm:spPr/>
    </dgm:pt>
  </dgm:ptLst>
  <dgm:cxnLst>
    <dgm:cxn modelId="{54C0DB0B-F6C2-44BE-8521-D30E9AB2F26C}" srcId="{1B8F6FA1-4262-4E5F-BD8A-EE49AF3B7198}" destId="{B3D658A9-C719-469D-BDAE-9FC84D9A7BFD}" srcOrd="3" destOrd="0" parTransId="{32D1773A-56FB-4A17-8706-254A6023701D}" sibTransId="{3B87D5FC-7504-45BB-94B5-F4E365E66E87}"/>
    <dgm:cxn modelId="{680CBB35-FD5A-45A2-871E-A2CF746E3C17}" type="presOf" srcId="{1B8F6FA1-4262-4E5F-BD8A-EE49AF3B7198}" destId="{E385C03F-538D-4C74-A88F-0B2763D36C66}" srcOrd="0" destOrd="0" presId="urn:microsoft.com/office/officeart/2018/2/layout/IconVerticalSolidList"/>
    <dgm:cxn modelId="{55F93C4C-99C9-4A70-88DF-9E000164DC92}" type="presOf" srcId="{76C43732-B815-44F3-A986-6D6843E005AF}" destId="{4560777E-A50D-42CB-B75F-E03A07EDDE0C}" srcOrd="0" destOrd="0" presId="urn:microsoft.com/office/officeart/2018/2/layout/IconVerticalSolidList"/>
    <dgm:cxn modelId="{D753A152-17EB-445A-950C-F21BA15A64B3}" type="presOf" srcId="{C03D9CF9-EE61-4B4A-9340-BB3D654F7986}" destId="{AAAC70C0-F7FC-49BB-B630-C8F2B1DF3F33}" srcOrd="0" destOrd="0" presId="urn:microsoft.com/office/officeart/2018/2/layout/IconVerticalSolidList"/>
    <dgm:cxn modelId="{622E3F55-3E38-4541-9E58-6395AE340AE5}" srcId="{1B8F6FA1-4262-4E5F-BD8A-EE49AF3B7198}" destId="{C03D9CF9-EE61-4B4A-9340-BB3D654F7986}" srcOrd="1" destOrd="0" parTransId="{7CDB103A-6289-411D-8EFE-71882FC154D7}" sibTransId="{8201F92A-463C-42B5-9A6B-CB54F645674F}"/>
    <dgm:cxn modelId="{12FAE1C2-ECC5-4390-A4A2-9E919C729466}" srcId="{1B8F6FA1-4262-4E5F-BD8A-EE49AF3B7198}" destId="{2EBBD894-0B5D-4C47-9AC3-5B6F89966F26}" srcOrd="2" destOrd="0" parTransId="{4976692A-4E73-4BD5-862C-0B6042BDCD04}" sibTransId="{1426D825-811A-4C86-B9A1-EAA73E157C3A}"/>
    <dgm:cxn modelId="{F5B178C3-4C0E-4FDB-BA0B-2246C17AC0C6}" srcId="{1B8F6FA1-4262-4E5F-BD8A-EE49AF3B7198}" destId="{76C43732-B815-44F3-A986-6D6843E005AF}" srcOrd="0" destOrd="0" parTransId="{0868BE21-6EA5-4FD0-A193-CD2C1591DBEE}" sibTransId="{FC7DF488-09F6-4CB1-87CB-103C6E49AF1E}"/>
    <dgm:cxn modelId="{687C5CC7-9F3E-4D8E-9F58-BA5431676EBD}" type="presOf" srcId="{B3D658A9-C719-469D-BDAE-9FC84D9A7BFD}" destId="{05C2DBCE-B61B-4A0B-96AE-357560C2F3C6}" srcOrd="0" destOrd="0" presId="urn:microsoft.com/office/officeart/2018/2/layout/IconVerticalSolidList"/>
    <dgm:cxn modelId="{A19F71E7-1F0D-4858-BB69-40A2023CE3E5}" type="presOf" srcId="{2EBBD894-0B5D-4C47-9AC3-5B6F89966F26}" destId="{D33750B6-1BF9-4B44-A8D6-3BD63BE5D161}" srcOrd="0" destOrd="0" presId="urn:microsoft.com/office/officeart/2018/2/layout/IconVerticalSolidList"/>
    <dgm:cxn modelId="{1A6B5845-AA3B-4A0C-B4D8-427266945601}" type="presParOf" srcId="{E385C03F-538D-4C74-A88F-0B2763D36C66}" destId="{23120A1A-41C1-4368-A97A-DC7ADF4DAAD8}" srcOrd="0" destOrd="0" presId="urn:microsoft.com/office/officeart/2018/2/layout/IconVerticalSolidList"/>
    <dgm:cxn modelId="{0DEC97A7-98E1-4E0B-AC25-7447FF6374C4}" type="presParOf" srcId="{23120A1A-41C1-4368-A97A-DC7ADF4DAAD8}" destId="{FC5C402C-2B90-4CAC-88AB-46ADDB9E93F5}" srcOrd="0" destOrd="0" presId="urn:microsoft.com/office/officeart/2018/2/layout/IconVerticalSolidList"/>
    <dgm:cxn modelId="{0BF25395-87F3-420D-BE2D-8CFD18F6877F}" type="presParOf" srcId="{23120A1A-41C1-4368-A97A-DC7ADF4DAAD8}" destId="{3B6FA409-1CFD-4A98-B23F-C3C581697761}" srcOrd="1" destOrd="0" presId="urn:microsoft.com/office/officeart/2018/2/layout/IconVerticalSolidList"/>
    <dgm:cxn modelId="{A390BF95-30D3-4D94-A429-32C850739497}" type="presParOf" srcId="{23120A1A-41C1-4368-A97A-DC7ADF4DAAD8}" destId="{F93F6C85-F8A9-466D-86B1-BF89E7162995}" srcOrd="2" destOrd="0" presId="urn:microsoft.com/office/officeart/2018/2/layout/IconVerticalSolidList"/>
    <dgm:cxn modelId="{47D1DAB2-9B67-4968-9248-83B21C68A173}" type="presParOf" srcId="{23120A1A-41C1-4368-A97A-DC7ADF4DAAD8}" destId="{4560777E-A50D-42CB-B75F-E03A07EDDE0C}" srcOrd="3" destOrd="0" presId="urn:microsoft.com/office/officeart/2018/2/layout/IconVerticalSolidList"/>
    <dgm:cxn modelId="{E21AF3A7-DB41-4556-AC66-B26B35C4D4B5}" type="presParOf" srcId="{E385C03F-538D-4C74-A88F-0B2763D36C66}" destId="{40C03590-AD1C-485D-A39D-B25D82CC0DA6}" srcOrd="1" destOrd="0" presId="urn:microsoft.com/office/officeart/2018/2/layout/IconVerticalSolidList"/>
    <dgm:cxn modelId="{CE87F90D-9E83-4CE8-8561-0F40CD2A1ED9}" type="presParOf" srcId="{E385C03F-538D-4C74-A88F-0B2763D36C66}" destId="{D414BD0D-1119-4F67-9DD1-C082F12BA88E}" srcOrd="2" destOrd="0" presId="urn:microsoft.com/office/officeart/2018/2/layout/IconVerticalSolidList"/>
    <dgm:cxn modelId="{1CA61D15-8969-4090-BE86-1F80B337BD58}" type="presParOf" srcId="{D414BD0D-1119-4F67-9DD1-C082F12BA88E}" destId="{D15B829E-B7A8-4510-9429-7AD5408877F6}" srcOrd="0" destOrd="0" presId="urn:microsoft.com/office/officeart/2018/2/layout/IconVerticalSolidList"/>
    <dgm:cxn modelId="{2FC4D501-651D-4D43-B6A6-D288BDA38396}" type="presParOf" srcId="{D414BD0D-1119-4F67-9DD1-C082F12BA88E}" destId="{40FE7019-E6FD-444C-9BD0-B6C78E6E1A1D}" srcOrd="1" destOrd="0" presId="urn:microsoft.com/office/officeart/2018/2/layout/IconVerticalSolidList"/>
    <dgm:cxn modelId="{22366C47-119D-4E52-98A8-F0B5D6AD4533}" type="presParOf" srcId="{D414BD0D-1119-4F67-9DD1-C082F12BA88E}" destId="{16FECB23-E8BC-4F2F-A919-438CD066AA14}" srcOrd="2" destOrd="0" presId="urn:microsoft.com/office/officeart/2018/2/layout/IconVerticalSolidList"/>
    <dgm:cxn modelId="{5119BC12-EAF8-4F06-B9DA-9FB60E9756FB}" type="presParOf" srcId="{D414BD0D-1119-4F67-9DD1-C082F12BA88E}" destId="{AAAC70C0-F7FC-49BB-B630-C8F2B1DF3F33}" srcOrd="3" destOrd="0" presId="urn:microsoft.com/office/officeart/2018/2/layout/IconVerticalSolidList"/>
    <dgm:cxn modelId="{C6FA5449-E60B-4408-93C8-6F1D72D87EBD}" type="presParOf" srcId="{E385C03F-538D-4C74-A88F-0B2763D36C66}" destId="{7D7A266D-9AE0-429C-B6E7-5D358A02E60E}" srcOrd="3" destOrd="0" presId="urn:microsoft.com/office/officeart/2018/2/layout/IconVerticalSolidList"/>
    <dgm:cxn modelId="{3DA12111-07C1-4347-9702-07B52045687F}" type="presParOf" srcId="{E385C03F-538D-4C74-A88F-0B2763D36C66}" destId="{1C4C0CB8-7BB3-49D4-9F71-0B4DCA437201}" srcOrd="4" destOrd="0" presId="urn:microsoft.com/office/officeart/2018/2/layout/IconVerticalSolidList"/>
    <dgm:cxn modelId="{EC6AB7AD-2CA4-4789-9301-EFA54ACF483F}" type="presParOf" srcId="{1C4C0CB8-7BB3-49D4-9F71-0B4DCA437201}" destId="{D718C03F-8AE2-430D-BBF0-D8099EE9E299}" srcOrd="0" destOrd="0" presId="urn:microsoft.com/office/officeart/2018/2/layout/IconVerticalSolidList"/>
    <dgm:cxn modelId="{9CD66419-0862-4951-9B34-B4E5F8483E57}" type="presParOf" srcId="{1C4C0CB8-7BB3-49D4-9F71-0B4DCA437201}" destId="{0A876FF0-235D-42F3-91B2-7CE6FE6CB639}" srcOrd="1" destOrd="0" presId="urn:microsoft.com/office/officeart/2018/2/layout/IconVerticalSolidList"/>
    <dgm:cxn modelId="{113CF120-21D3-4F50-B387-CC035F0CAC8A}" type="presParOf" srcId="{1C4C0CB8-7BB3-49D4-9F71-0B4DCA437201}" destId="{EE16AA60-7430-416A-A701-090B3E4DD636}" srcOrd="2" destOrd="0" presId="urn:microsoft.com/office/officeart/2018/2/layout/IconVerticalSolidList"/>
    <dgm:cxn modelId="{B63A560B-5B8E-40D8-8795-FC47270E5F98}" type="presParOf" srcId="{1C4C0CB8-7BB3-49D4-9F71-0B4DCA437201}" destId="{D33750B6-1BF9-4B44-A8D6-3BD63BE5D161}" srcOrd="3" destOrd="0" presId="urn:microsoft.com/office/officeart/2018/2/layout/IconVerticalSolidList"/>
    <dgm:cxn modelId="{531F7CE4-2F87-43C8-A8DC-D4FDAA16DB9A}" type="presParOf" srcId="{E385C03F-538D-4C74-A88F-0B2763D36C66}" destId="{AE3DBB9D-FF2C-439F-8DFB-998F53CACF60}" srcOrd="5" destOrd="0" presId="urn:microsoft.com/office/officeart/2018/2/layout/IconVerticalSolidList"/>
    <dgm:cxn modelId="{C5433646-0535-4E0A-8C10-549CFF1B24C9}" type="presParOf" srcId="{E385C03F-538D-4C74-A88F-0B2763D36C66}" destId="{B7B9ABA0-2BE3-42CC-AE7F-2034C1EBF5D9}" srcOrd="6" destOrd="0" presId="urn:microsoft.com/office/officeart/2018/2/layout/IconVerticalSolidList"/>
    <dgm:cxn modelId="{91A03728-2E8B-4EED-82F5-3BAF7806CF2F}" type="presParOf" srcId="{B7B9ABA0-2BE3-42CC-AE7F-2034C1EBF5D9}" destId="{EDDEFB82-0F2D-4C4A-AD91-4BB77F058F8E}" srcOrd="0" destOrd="0" presId="urn:microsoft.com/office/officeart/2018/2/layout/IconVerticalSolidList"/>
    <dgm:cxn modelId="{E357C055-EC37-48E7-B406-8F489E7F3FE8}" type="presParOf" srcId="{B7B9ABA0-2BE3-42CC-AE7F-2034C1EBF5D9}" destId="{3290D956-4F20-4DB4-9C6C-0746ED746631}" srcOrd="1" destOrd="0" presId="urn:microsoft.com/office/officeart/2018/2/layout/IconVerticalSolidList"/>
    <dgm:cxn modelId="{18976AA2-C7BC-477B-8EE8-A131B7A8984C}" type="presParOf" srcId="{B7B9ABA0-2BE3-42CC-AE7F-2034C1EBF5D9}" destId="{E26876D3-562C-43FE-B241-D85F22F87DB6}" srcOrd="2" destOrd="0" presId="urn:microsoft.com/office/officeart/2018/2/layout/IconVerticalSolidList"/>
    <dgm:cxn modelId="{26E0B0D4-B502-404C-979F-CBBDF3EE4229}" type="presParOf" srcId="{B7B9ABA0-2BE3-42CC-AE7F-2034C1EBF5D9}" destId="{05C2DBCE-B61B-4A0B-96AE-357560C2F3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C3EEE20-67CC-42F1-AF42-FF6301C2D735}" type="doc">
      <dgm:prSet loTypeId="urn:microsoft.com/office/officeart/2018/2/layout/IconVerticalSolidList" loCatId="icon" qsTypeId="urn:microsoft.com/office/officeart/2005/8/quickstyle/simple1#57" qsCatId="simple" csTypeId="urn:microsoft.com/office/officeart/2018/5/colors/Iconchunking_neutralbg_colorful1" csCatId="colorful" phldr="1"/>
      <dgm:spPr/>
      <dgm:t>
        <a:bodyPr/>
        <a:lstStyle/>
        <a:p>
          <a:endParaRPr lang="en-US"/>
        </a:p>
      </dgm:t>
    </dgm:pt>
    <dgm:pt modelId="{52A96632-FB66-4BCD-910E-A5FB4F4FD75C}">
      <dgm:prSet/>
      <dgm:spPr/>
      <dgm:t>
        <a:bodyPr/>
        <a:lstStyle/>
        <a:p>
          <a:r>
            <a:rPr lang="en-US"/>
            <a:t>Consider some SMART goals for yourself.</a:t>
          </a:r>
        </a:p>
      </dgm:t>
    </dgm:pt>
    <dgm:pt modelId="{07AA7B72-7E86-434B-8636-8A19CF9ED175}" type="parTrans" cxnId="{72FC9C57-795E-4F56-A518-1EF27114FF94}">
      <dgm:prSet/>
      <dgm:spPr/>
      <dgm:t>
        <a:bodyPr/>
        <a:lstStyle/>
        <a:p>
          <a:endParaRPr lang="en-US"/>
        </a:p>
      </dgm:t>
    </dgm:pt>
    <dgm:pt modelId="{11D35E91-D749-467A-B9DD-F915FC1F96E3}" type="sibTrans" cxnId="{72FC9C57-795E-4F56-A518-1EF27114FF94}">
      <dgm:prSet/>
      <dgm:spPr/>
      <dgm:t>
        <a:bodyPr/>
        <a:lstStyle/>
        <a:p>
          <a:endParaRPr lang="en-US"/>
        </a:p>
      </dgm:t>
    </dgm:pt>
    <dgm:pt modelId="{01E76220-1DBA-47A3-89C1-F08FF0C7D546}">
      <dgm:prSet/>
      <dgm:spPr/>
      <dgm:t>
        <a:bodyPr/>
        <a:lstStyle/>
        <a:p>
          <a:r>
            <a:rPr lang="en-US"/>
            <a:t>Link them to your career aspirations or skills audit findings.</a:t>
          </a:r>
        </a:p>
      </dgm:t>
    </dgm:pt>
    <dgm:pt modelId="{15D611B7-DB83-46BC-91FB-152D06B87A99}" type="parTrans" cxnId="{684C867F-594B-449A-AC28-11DF0934939C}">
      <dgm:prSet/>
      <dgm:spPr/>
      <dgm:t>
        <a:bodyPr/>
        <a:lstStyle/>
        <a:p>
          <a:endParaRPr lang="en-US"/>
        </a:p>
      </dgm:t>
    </dgm:pt>
    <dgm:pt modelId="{90D99C37-D270-436A-B1D0-626092FB2A5A}" type="sibTrans" cxnId="{684C867F-594B-449A-AC28-11DF0934939C}">
      <dgm:prSet/>
      <dgm:spPr/>
      <dgm:t>
        <a:bodyPr/>
        <a:lstStyle/>
        <a:p>
          <a:endParaRPr lang="en-US"/>
        </a:p>
      </dgm:t>
    </dgm:pt>
    <dgm:pt modelId="{B98857B6-0086-4E39-AE54-6D5768B71472}" type="pres">
      <dgm:prSet presAssocID="{CC3EEE20-67CC-42F1-AF42-FF6301C2D735}" presName="root" presStyleCnt="0">
        <dgm:presLayoutVars>
          <dgm:dir/>
          <dgm:resizeHandles val="exact"/>
        </dgm:presLayoutVars>
      </dgm:prSet>
      <dgm:spPr/>
    </dgm:pt>
    <dgm:pt modelId="{8E8AA557-F25F-4443-AD32-DC359BBAB16C}" type="pres">
      <dgm:prSet presAssocID="{52A96632-FB66-4BCD-910E-A5FB4F4FD75C}" presName="compNode" presStyleCnt="0"/>
      <dgm:spPr/>
    </dgm:pt>
    <dgm:pt modelId="{4581EDED-7A0A-4F0E-9D11-829D960583F6}" type="pres">
      <dgm:prSet presAssocID="{52A96632-FB66-4BCD-910E-A5FB4F4FD75C}" presName="bgRect" presStyleLbl="bgShp" presStyleIdx="0" presStyleCnt="2"/>
      <dgm:spPr/>
    </dgm:pt>
    <dgm:pt modelId="{D60DF1B8-52D2-4D10-91D2-DC3769A46655}" type="pres">
      <dgm:prSet presAssocID="{52A96632-FB66-4BCD-910E-A5FB4F4FD75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1692668D-B0ED-4E52-BA63-29FCACDDE45F}" type="pres">
      <dgm:prSet presAssocID="{52A96632-FB66-4BCD-910E-A5FB4F4FD75C}" presName="spaceRect" presStyleCnt="0"/>
      <dgm:spPr/>
    </dgm:pt>
    <dgm:pt modelId="{3455C6E5-1576-44B7-841B-7C34E9143993}" type="pres">
      <dgm:prSet presAssocID="{52A96632-FB66-4BCD-910E-A5FB4F4FD75C}" presName="parTx" presStyleLbl="revTx" presStyleIdx="0" presStyleCnt="2">
        <dgm:presLayoutVars>
          <dgm:chMax val="0"/>
          <dgm:chPref val="0"/>
        </dgm:presLayoutVars>
      </dgm:prSet>
      <dgm:spPr/>
    </dgm:pt>
    <dgm:pt modelId="{CC987429-CF09-49FA-BD7B-74DB830E6DEF}" type="pres">
      <dgm:prSet presAssocID="{11D35E91-D749-467A-B9DD-F915FC1F96E3}" presName="sibTrans" presStyleCnt="0"/>
      <dgm:spPr/>
    </dgm:pt>
    <dgm:pt modelId="{0AACA456-F81B-4DF1-8C57-F322BF8C326B}" type="pres">
      <dgm:prSet presAssocID="{01E76220-1DBA-47A3-89C1-F08FF0C7D546}" presName="compNode" presStyleCnt="0"/>
      <dgm:spPr/>
    </dgm:pt>
    <dgm:pt modelId="{5976502A-00C9-4900-B824-FF9CF0235CD6}" type="pres">
      <dgm:prSet presAssocID="{01E76220-1DBA-47A3-89C1-F08FF0C7D546}" presName="bgRect" presStyleLbl="bgShp" presStyleIdx="1" presStyleCnt="2"/>
      <dgm:spPr/>
    </dgm:pt>
    <dgm:pt modelId="{2EB67E8C-6FEA-49F6-BDB7-18BDA2B3FF7E}" type="pres">
      <dgm:prSet presAssocID="{01E76220-1DBA-47A3-89C1-F08FF0C7D54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D003AF63-A87C-4A76-B0F0-D05F106426AC}" type="pres">
      <dgm:prSet presAssocID="{01E76220-1DBA-47A3-89C1-F08FF0C7D546}" presName="spaceRect" presStyleCnt="0"/>
      <dgm:spPr/>
    </dgm:pt>
    <dgm:pt modelId="{DE0B1A2C-9FAA-49BA-9FCC-A2B43A693A59}" type="pres">
      <dgm:prSet presAssocID="{01E76220-1DBA-47A3-89C1-F08FF0C7D546}" presName="parTx" presStyleLbl="revTx" presStyleIdx="1" presStyleCnt="2">
        <dgm:presLayoutVars>
          <dgm:chMax val="0"/>
          <dgm:chPref val="0"/>
        </dgm:presLayoutVars>
      </dgm:prSet>
      <dgm:spPr/>
    </dgm:pt>
  </dgm:ptLst>
  <dgm:cxnLst>
    <dgm:cxn modelId="{B20E4D12-05FA-4279-84C3-96C521017F56}" type="presOf" srcId="{01E76220-1DBA-47A3-89C1-F08FF0C7D546}" destId="{DE0B1A2C-9FAA-49BA-9FCC-A2B43A693A59}" srcOrd="0" destOrd="0" presId="urn:microsoft.com/office/officeart/2018/2/layout/IconVerticalSolidList"/>
    <dgm:cxn modelId="{72FC9C57-795E-4F56-A518-1EF27114FF94}" srcId="{CC3EEE20-67CC-42F1-AF42-FF6301C2D735}" destId="{52A96632-FB66-4BCD-910E-A5FB4F4FD75C}" srcOrd="0" destOrd="0" parTransId="{07AA7B72-7E86-434B-8636-8A19CF9ED175}" sibTransId="{11D35E91-D749-467A-B9DD-F915FC1F96E3}"/>
    <dgm:cxn modelId="{684C867F-594B-449A-AC28-11DF0934939C}" srcId="{CC3EEE20-67CC-42F1-AF42-FF6301C2D735}" destId="{01E76220-1DBA-47A3-89C1-F08FF0C7D546}" srcOrd="1" destOrd="0" parTransId="{15D611B7-DB83-46BC-91FB-152D06B87A99}" sibTransId="{90D99C37-D270-436A-B1D0-626092FB2A5A}"/>
    <dgm:cxn modelId="{16C870AE-DD90-46F7-B262-05642F6C0450}" type="presOf" srcId="{CC3EEE20-67CC-42F1-AF42-FF6301C2D735}" destId="{B98857B6-0086-4E39-AE54-6D5768B71472}" srcOrd="0" destOrd="0" presId="urn:microsoft.com/office/officeart/2018/2/layout/IconVerticalSolidList"/>
    <dgm:cxn modelId="{21C6DDC6-4476-4BDF-84F4-D11506500319}" type="presOf" srcId="{52A96632-FB66-4BCD-910E-A5FB4F4FD75C}" destId="{3455C6E5-1576-44B7-841B-7C34E9143993}" srcOrd="0" destOrd="0" presId="urn:microsoft.com/office/officeart/2018/2/layout/IconVerticalSolidList"/>
    <dgm:cxn modelId="{84405EDA-19E8-4BDA-843C-4062BBEC4B36}" type="presParOf" srcId="{B98857B6-0086-4E39-AE54-6D5768B71472}" destId="{8E8AA557-F25F-4443-AD32-DC359BBAB16C}" srcOrd="0" destOrd="0" presId="urn:microsoft.com/office/officeart/2018/2/layout/IconVerticalSolidList"/>
    <dgm:cxn modelId="{C1DC5F23-1C30-4EAA-AA84-E56E645D5D94}" type="presParOf" srcId="{8E8AA557-F25F-4443-AD32-DC359BBAB16C}" destId="{4581EDED-7A0A-4F0E-9D11-829D960583F6}" srcOrd="0" destOrd="0" presId="urn:microsoft.com/office/officeart/2018/2/layout/IconVerticalSolidList"/>
    <dgm:cxn modelId="{BCD80992-8B1C-4EC9-BB75-773B4699C52B}" type="presParOf" srcId="{8E8AA557-F25F-4443-AD32-DC359BBAB16C}" destId="{D60DF1B8-52D2-4D10-91D2-DC3769A46655}" srcOrd="1" destOrd="0" presId="urn:microsoft.com/office/officeart/2018/2/layout/IconVerticalSolidList"/>
    <dgm:cxn modelId="{C87A6069-6367-4307-905F-0985EFD85593}" type="presParOf" srcId="{8E8AA557-F25F-4443-AD32-DC359BBAB16C}" destId="{1692668D-B0ED-4E52-BA63-29FCACDDE45F}" srcOrd="2" destOrd="0" presId="urn:microsoft.com/office/officeart/2018/2/layout/IconVerticalSolidList"/>
    <dgm:cxn modelId="{B5E02F12-034E-40FC-A774-A795683FC489}" type="presParOf" srcId="{8E8AA557-F25F-4443-AD32-DC359BBAB16C}" destId="{3455C6E5-1576-44B7-841B-7C34E9143993}" srcOrd="3" destOrd="0" presId="urn:microsoft.com/office/officeart/2018/2/layout/IconVerticalSolidList"/>
    <dgm:cxn modelId="{3A55FE6C-371E-446F-8F7F-B1C4276C7767}" type="presParOf" srcId="{B98857B6-0086-4E39-AE54-6D5768B71472}" destId="{CC987429-CF09-49FA-BD7B-74DB830E6DEF}" srcOrd="1" destOrd="0" presId="urn:microsoft.com/office/officeart/2018/2/layout/IconVerticalSolidList"/>
    <dgm:cxn modelId="{5338F74E-5E32-486A-8C8F-AAA5319201FD}" type="presParOf" srcId="{B98857B6-0086-4E39-AE54-6D5768B71472}" destId="{0AACA456-F81B-4DF1-8C57-F322BF8C326B}" srcOrd="2" destOrd="0" presId="urn:microsoft.com/office/officeart/2018/2/layout/IconVerticalSolidList"/>
    <dgm:cxn modelId="{8AC649E1-83EF-4A52-91B7-4E5D445A5EE9}" type="presParOf" srcId="{0AACA456-F81B-4DF1-8C57-F322BF8C326B}" destId="{5976502A-00C9-4900-B824-FF9CF0235CD6}" srcOrd="0" destOrd="0" presId="urn:microsoft.com/office/officeart/2018/2/layout/IconVerticalSolidList"/>
    <dgm:cxn modelId="{424DF53A-7541-4DEF-A4C3-DC7720F1F545}" type="presParOf" srcId="{0AACA456-F81B-4DF1-8C57-F322BF8C326B}" destId="{2EB67E8C-6FEA-49F6-BDB7-18BDA2B3FF7E}" srcOrd="1" destOrd="0" presId="urn:microsoft.com/office/officeart/2018/2/layout/IconVerticalSolidList"/>
    <dgm:cxn modelId="{3378E314-9846-4CC1-AFDD-4B6D2EF5F8E5}" type="presParOf" srcId="{0AACA456-F81B-4DF1-8C57-F322BF8C326B}" destId="{D003AF63-A87C-4A76-B0F0-D05F106426AC}" srcOrd="2" destOrd="0" presId="urn:microsoft.com/office/officeart/2018/2/layout/IconVerticalSolidList"/>
    <dgm:cxn modelId="{5D51CCC3-E98D-4DB0-8B97-184AB5303DBC}" type="presParOf" srcId="{0AACA456-F81B-4DF1-8C57-F322BF8C326B}" destId="{DE0B1A2C-9FAA-49BA-9FCC-A2B43A693A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DFC4430-D147-43EE-821E-557D1D5E0577}" type="doc">
      <dgm:prSet loTypeId="urn:microsoft.com/office/officeart/2018/2/layout/IconVerticalSolidList" loCatId="icon" qsTypeId="urn:microsoft.com/office/officeart/2005/8/quickstyle/simple1#70" qsCatId="simple" csTypeId="urn:microsoft.com/office/officeart/2018/5/colors/Iconchunking_neutralbg_colorful1" csCatId="colorful" phldr="1"/>
      <dgm:spPr/>
      <dgm:t>
        <a:bodyPr/>
        <a:lstStyle/>
        <a:p>
          <a:endParaRPr lang="en-US"/>
        </a:p>
      </dgm:t>
    </dgm:pt>
    <dgm:pt modelId="{85D42DCE-E518-4E20-ACEC-FC24A5C183FA}">
      <dgm:prSet/>
      <dgm:spPr/>
      <dgm:t>
        <a:bodyPr/>
        <a:lstStyle/>
        <a:p>
          <a:r>
            <a:rPr lang="en-US"/>
            <a:t>My greatest professional strength is...</a:t>
          </a:r>
        </a:p>
      </dgm:t>
    </dgm:pt>
    <dgm:pt modelId="{E54C1206-35D6-4DBE-B992-76B552A57450}" type="parTrans" cxnId="{99388208-2527-4D64-B535-D0E292060ACC}">
      <dgm:prSet/>
      <dgm:spPr/>
      <dgm:t>
        <a:bodyPr/>
        <a:lstStyle/>
        <a:p>
          <a:endParaRPr lang="en-US"/>
        </a:p>
      </dgm:t>
    </dgm:pt>
    <dgm:pt modelId="{86360450-7133-44DE-A4E9-8D8F8D00C55A}" type="sibTrans" cxnId="{99388208-2527-4D64-B535-D0E292060ACC}">
      <dgm:prSet/>
      <dgm:spPr/>
      <dgm:t>
        <a:bodyPr/>
        <a:lstStyle/>
        <a:p>
          <a:endParaRPr lang="en-US"/>
        </a:p>
      </dgm:t>
    </dgm:pt>
    <dgm:pt modelId="{4F65F5D8-3E02-46BD-975A-84F576E7FB6F}">
      <dgm:prSet/>
      <dgm:spPr/>
      <dgm:t>
        <a:bodyPr/>
        <a:lstStyle/>
        <a:p>
          <a:r>
            <a:rPr lang="en-US"/>
            <a:t>The skill I most need to develop is...</a:t>
          </a:r>
        </a:p>
      </dgm:t>
    </dgm:pt>
    <dgm:pt modelId="{4CD93BDD-A1E2-49AC-99EE-431E61CD2F8A}" type="parTrans" cxnId="{2F2C26F1-8ED2-4331-A813-C4A2E29748BF}">
      <dgm:prSet/>
      <dgm:spPr/>
      <dgm:t>
        <a:bodyPr/>
        <a:lstStyle/>
        <a:p>
          <a:endParaRPr lang="en-US"/>
        </a:p>
      </dgm:t>
    </dgm:pt>
    <dgm:pt modelId="{E0AFF1D2-E639-4AA2-B580-325F203B5703}" type="sibTrans" cxnId="{2F2C26F1-8ED2-4331-A813-C4A2E29748BF}">
      <dgm:prSet/>
      <dgm:spPr/>
      <dgm:t>
        <a:bodyPr/>
        <a:lstStyle/>
        <a:p>
          <a:endParaRPr lang="en-US"/>
        </a:p>
      </dgm:t>
    </dgm:pt>
    <dgm:pt modelId="{A770F28F-877E-4A20-9628-21A27BCA7F3C}">
      <dgm:prSet/>
      <dgm:spPr/>
      <dgm:t>
        <a:bodyPr/>
        <a:lstStyle/>
        <a:p>
          <a:r>
            <a:rPr lang="en-US"/>
            <a:t>One action I will take this month is...</a:t>
          </a:r>
        </a:p>
      </dgm:t>
    </dgm:pt>
    <dgm:pt modelId="{183683CB-76C8-4DFA-A7A8-7FFE61F8F786}" type="parTrans" cxnId="{97538E26-A023-4C9A-944C-801A513BCE51}">
      <dgm:prSet/>
      <dgm:spPr/>
      <dgm:t>
        <a:bodyPr/>
        <a:lstStyle/>
        <a:p>
          <a:endParaRPr lang="en-US"/>
        </a:p>
      </dgm:t>
    </dgm:pt>
    <dgm:pt modelId="{C99F8A74-9E15-4116-9FC9-0827F5BB8849}" type="sibTrans" cxnId="{97538E26-A023-4C9A-944C-801A513BCE51}">
      <dgm:prSet/>
      <dgm:spPr/>
      <dgm:t>
        <a:bodyPr/>
        <a:lstStyle/>
        <a:p>
          <a:endParaRPr lang="en-US"/>
        </a:p>
      </dgm:t>
    </dgm:pt>
    <dgm:pt modelId="{F1A9E537-8E01-4D13-92AE-D6DDB2D28B64}" type="pres">
      <dgm:prSet presAssocID="{9DFC4430-D147-43EE-821E-557D1D5E0577}" presName="root" presStyleCnt="0">
        <dgm:presLayoutVars>
          <dgm:dir/>
          <dgm:resizeHandles val="exact"/>
        </dgm:presLayoutVars>
      </dgm:prSet>
      <dgm:spPr/>
    </dgm:pt>
    <dgm:pt modelId="{98701023-078F-40D9-9CB5-553AA9F517ED}" type="pres">
      <dgm:prSet presAssocID="{85D42DCE-E518-4E20-ACEC-FC24A5C183FA}" presName="compNode" presStyleCnt="0"/>
      <dgm:spPr/>
    </dgm:pt>
    <dgm:pt modelId="{2A8AE438-CC47-4AF2-AF1A-48DC3EA4F0A4}" type="pres">
      <dgm:prSet presAssocID="{85D42DCE-E518-4E20-ACEC-FC24A5C183FA}" presName="bgRect" presStyleLbl="bgShp" presStyleIdx="0" presStyleCnt="3"/>
      <dgm:spPr/>
    </dgm:pt>
    <dgm:pt modelId="{B1AC55E1-AAB9-40AE-8C71-373DC07D1D23}" type="pres">
      <dgm:prSet presAssocID="{85D42DCE-E518-4E20-ACEC-FC24A5C183F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umbbell"/>
        </a:ext>
      </dgm:extLst>
    </dgm:pt>
    <dgm:pt modelId="{D87B7EC7-8AA9-4F3C-BF99-F747D5F70EF0}" type="pres">
      <dgm:prSet presAssocID="{85D42DCE-E518-4E20-ACEC-FC24A5C183FA}" presName="spaceRect" presStyleCnt="0"/>
      <dgm:spPr/>
    </dgm:pt>
    <dgm:pt modelId="{905BAE6B-6B33-4AB5-B7CC-524BF3B506DE}" type="pres">
      <dgm:prSet presAssocID="{85D42DCE-E518-4E20-ACEC-FC24A5C183FA}" presName="parTx" presStyleLbl="revTx" presStyleIdx="0" presStyleCnt="3">
        <dgm:presLayoutVars>
          <dgm:chMax val="0"/>
          <dgm:chPref val="0"/>
        </dgm:presLayoutVars>
      </dgm:prSet>
      <dgm:spPr/>
    </dgm:pt>
    <dgm:pt modelId="{BB5504A3-D20F-4695-A1A1-D20EFFFBF52A}" type="pres">
      <dgm:prSet presAssocID="{86360450-7133-44DE-A4E9-8D8F8D00C55A}" presName="sibTrans" presStyleCnt="0"/>
      <dgm:spPr/>
    </dgm:pt>
    <dgm:pt modelId="{5EF5A9DD-4CEA-4D0A-9DE2-13F29C08DC58}" type="pres">
      <dgm:prSet presAssocID="{4F65F5D8-3E02-46BD-975A-84F576E7FB6F}" presName="compNode" presStyleCnt="0"/>
      <dgm:spPr/>
    </dgm:pt>
    <dgm:pt modelId="{496C533D-BD85-4AAF-AFAF-EF5E30855BA7}" type="pres">
      <dgm:prSet presAssocID="{4F65F5D8-3E02-46BD-975A-84F576E7FB6F}" presName="bgRect" presStyleLbl="bgShp" presStyleIdx="1" presStyleCnt="3"/>
      <dgm:spPr/>
    </dgm:pt>
    <dgm:pt modelId="{B1F0B067-2AF1-42F7-8396-7AD14745F6CD}" type="pres">
      <dgm:prSet presAssocID="{4F65F5D8-3E02-46BD-975A-84F576E7FB6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452985F-30D9-4F85-ADC7-FF1842D4A05D}" type="pres">
      <dgm:prSet presAssocID="{4F65F5D8-3E02-46BD-975A-84F576E7FB6F}" presName="spaceRect" presStyleCnt="0"/>
      <dgm:spPr/>
    </dgm:pt>
    <dgm:pt modelId="{E100EEF3-ED55-4F3D-B9C6-7777449060FA}" type="pres">
      <dgm:prSet presAssocID="{4F65F5D8-3E02-46BD-975A-84F576E7FB6F}" presName="parTx" presStyleLbl="revTx" presStyleIdx="1" presStyleCnt="3">
        <dgm:presLayoutVars>
          <dgm:chMax val="0"/>
          <dgm:chPref val="0"/>
        </dgm:presLayoutVars>
      </dgm:prSet>
      <dgm:spPr/>
    </dgm:pt>
    <dgm:pt modelId="{2D7DA2A9-722C-4D74-999B-A43254DC34AB}" type="pres">
      <dgm:prSet presAssocID="{E0AFF1D2-E639-4AA2-B580-325F203B5703}" presName="sibTrans" presStyleCnt="0"/>
      <dgm:spPr/>
    </dgm:pt>
    <dgm:pt modelId="{DB536787-0512-4271-AFD8-A3E3D0475149}" type="pres">
      <dgm:prSet presAssocID="{A770F28F-877E-4A20-9628-21A27BCA7F3C}" presName="compNode" presStyleCnt="0"/>
      <dgm:spPr/>
    </dgm:pt>
    <dgm:pt modelId="{239236EE-1513-4CAB-9B43-426EE22C5982}" type="pres">
      <dgm:prSet presAssocID="{A770F28F-877E-4A20-9628-21A27BCA7F3C}" presName="bgRect" presStyleLbl="bgShp" presStyleIdx="2" presStyleCnt="3"/>
      <dgm:spPr/>
    </dgm:pt>
    <dgm:pt modelId="{0C971AC3-BE59-4C16-9DEB-C1739091A54B}" type="pres">
      <dgm:prSet presAssocID="{A770F28F-877E-4A20-9628-21A27BCA7F3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pper board"/>
        </a:ext>
      </dgm:extLst>
    </dgm:pt>
    <dgm:pt modelId="{F000FE3B-B4A8-4DE9-AD87-A5A6EF44FB84}" type="pres">
      <dgm:prSet presAssocID="{A770F28F-877E-4A20-9628-21A27BCA7F3C}" presName="spaceRect" presStyleCnt="0"/>
      <dgm:spPr/>
    </dgm:pt>
    <dgm:pt modelId="{D3E9F02F-4679-4620-9571-DCFDBD4B1C6A}" type="pres">
      <dgm:prSet presAssocID="{A770F28F-877E-4A20-9628-21A27BCA7F3C}" presName="parTx" presStyleLbl="revTx" presStyleIdx="2" presStyleCnt="3">
        <dgm:presLayoutVars>
          <dgm:chMax val="0"/>
          <dgm:chPref val="0"/>
        </dgm:presLayoutVars>
      </dgm:prSet>
      <dgm:spPr/>
    </dgm:pt>
  </dgm:ptLst>
  <dgm:cxnLst>
    <dgm:cxn modelId="{FB6A5205-2365-4404-8462-4E330C39BB4A}" type="presOf" srcId="{85D42DCE-E518-4E20-ACEC-FC24A5C183FA}" destId="{905BAE6B-6B33-4AB5-B7CC-524BF3B506DE}" srcOrd="0" destOrd="0" presId="urn:microsoft.com/office/officeart/2018/2/layout/IconVerticalSolidList"/>
    <dgm:cxn modelId="{99388208-2527-4D64-B535-D0E292060ACC}" srcId="{9DFC4430-D147-43EE-821E-557D1D5E0577}" destId="{85D42DCE-E518-4E20-ACEC-FC24A5C183FA}" srcOrd="0" destOrd="0" parTransId="{E54C1206-35D6-4DBE-B992-76B552A57450}" sibTransId="{86360450-7133-44DE-A4E9-8D8F8D00C55A}"/>
    <dgm:cxn modelId="{7FC53A11-DCEC-44F8-84B2-34CCF216513B}" type="presOf" srcId="{9DFC4430-D147-43EE-821E-557D1D5E0577}" destId="{F1A9E537-8E01-4D13-92AE-D6DDB2D28B64}" srcOrd="0" destOrd="0" presId="urn:microsoft.com/office/officeart/2018/2/layout/IconVerticalSolidList"/>
    <dgm:cxn modelId="{97538E26-A023-4C9A-944C-801A513BCE51}" srcId="{9DFC4430-D147-43EE-821E-557D1D5E0577}" destId="{A770F28F-877E-4A20-9628-21A27BCA7F3C}" srcOrd="2" destOrd="0" parTransId="{183683CB-76C8-4DFA-A7A8-7FFE61F8F786}" sibTransId="{C99F8A74-9E15-4116-9FC9-0827F5BB8849}"/>
    <dgm:cxn modelId="{3094D177-F853-4D44-BBE6-9573D7CEAC69}" type="presOf" srcId="{4F65F5D8-3E02-46BD-975A-84F576E7FB6F}" destId="{E100EEF3-ED55-4F3D-B9C6-7777449060FA}" srcOrd="0" destOrd="0" presId="urn:microsoft.com/office/officeart/2018/2/layout/IconVerticalSolidList"/>
    <dgm:cxn modelId="{D414E28C-EB15-49C3-859A-087CB83ECD18}" type="presOf" srcId="{A770F28F-877E-4A20-9628-21A27BCA7F3C}" destId="{D3E9F02F-4679-4620-9571-DCFDBD4B1C6A}" srcOrd="0" destOrd="0" presId="urn:microsoft.com/office/officeart/2018/2/layout/IconVerticalSolidList"/>
    <dgm:cxn modelId="{2F2C26F1-8ED2-4331-A813-C4A2E29748BF}" srcId="{9DFC4430-D147-43EE-821E-557D1D5E0577}" destId="{4F65F5D8-3E02-46BD-975A-84F576E7FB6F}" srcOrd="1" destOrd="0" parTransId="{4CD93BDD-A1E2-49AC-99EE-431E61CD2F8A}" sibTransId="{E0AFF1D2-E639-4AA2-B580-325F203B5703}"/>
    <dgm:cxn modelId="{E5CAC23E-0D37-4267-8952-8F94D63DA651}" type="presParOf" srcId="{F1A9E537-8E01-4D13-92AE-D6DDB2D28B64}" destId="{98701023-078F-40D9-9CB5-553AA9F517ED}" srcOrd="0" destOrd="0" presId="urn:microsoft.com/office/officeart/2018/2/layout/IconVerticalSolidList"/>
    <dgm:cxn modelId="{3184D0FF-9641-45D8-B3D9-845DB3EB2753}" type="presParOf" srcId="{98701023-078F-40D9-9CB5-553AA9F517ED}" destId="{2A8AE438-CC47-4AF2-AF1A-48DC3EA4F0A4}" srcOrd="0" destOrd="0" presId="urn:microsoft.com/office/officeart/2018/2/layout/IconVerticalSolidList"/>
    <dgm:cxn modelId="{71696B8E-8B23-445C-83E7-A8AF8D5C6F70}" type="presParOf" srcId="{98701023-078F-40D9-9CB5-553AA9F517ED}" destId="{B1AC55E1-AAB9-40AE-8C71-373DC07D1D23}" srcOrd="1" destOrd="0" presId="urn:microsoft.com/office/officeart/2018/2/layout/IconVerticalSolidList"/>
    <dgm:cxn modelId="{2595D42E-7E20-48ED-A080-941B00FAC8B1}" type="presParOf" srcId="{98701023-078F-40D9-9CB5-553AA9F517ED}" destId="{D87B7EC7-8AA9-4F3C-BF99-F747D5F70EF0}" srcOrd="2" destOrd="0" presId="urn:microsoft.com/office/officeart/2018/2/layout/IconVerticalSolidList"/>
    <dgm:cxn modelId="{E68F441C-7BE0-45BB-9AC1-DB14950C4015}" type="presParOf" srcId="{98701023-078F-40D9-9CB5-553AA9F517ED}" destId="{905BAE6B-6B33-4AB5-B7CC-524BF3B506DE}" srcOrd="3" destOrd="0" presId="urn:microsoft.com/office/officeart/2018/2/layout/IconVerticalSolidList"/>
    <dgm:cxn modelId="{8E0717EE-AFF2-497B-A1EC-27245B589043}" type="presParOf" srcId="{F1A9E537-8E01-4D13-92AE-D6DDB2D28B64}" destId="{BB5504A3-D20F-4695-A1A1-D20EFFFBF52A}" srcOrd="1" destOrd="0" presId="urn:microsoft.com/office/officeart/2018/2/layout/IconVerticalSolidList"/>
    <dgm:cxn modelId="{11BE1B4F-B9FA-4717-B115-BCE63DFB899C}" type="presParOf" srcId="{F1A9E537-8E01-4D13-92AE-D6DDB2D28B64}" destId="{5EF5A9DD-4CEA-4D0A-9DE2-13F29C08DC58}" srcOrd="2" destOrd="0" presId="urn:microsoft.com/office/officeart/2018/2/layout/IconVerticalSolidList"/>
    <dgm:cxn modelId="{5FA4BA09-EB72-4315-BE58-116E476B2164}" type="presParOf" srcId="{5EF5A9DD-4CEA-4D0A-9DE2-13F29C08DC58}" destId="{496C533D-BD85-4AAF-AFAF-EF5E30855BA7}" srcOrd="0" destOrd="0" presId="urn:microsoft.com/office/officeart/2018/2/layout/IconVerticalSolidList"/>
    <dgm:cxn modelId="{B40AE5CC-829C-4BF7-8C3D-D19F40D3A05B}" type="presParOf" srcId="{5EF5A9DD-4CEA-4D0A-9DE2-13F29C08DC58}" destId="{B1F0B067-2AF1-42F7-8396-7AD14745F6CD}" srcOrd="1" destOrd="0" presId="urn:microsoft.com/office/officeart/2018/2/layout/IconVerticalSolidList"/>
    <dgm:cxn modelId="{BA32D2DC-0951-49F6-92FA-62FE45C7082D}" type="presParOf" srcId="{5EF5A9DD-4CEA-4D0A-9DE2-13F29C08DC58}" destId="{7452985F-30D9-4F85-ADC7-FF1842D4A05D}" srcOrd="2" destOrd="0" presId="urn:microsoft.com/office/officeart/2018/2/layout/IconVerticalSolidList"/>
    <dgm:cxn modelId="{19A55C09-C70E-40FD-8CCC-BA9D66EF9271}" type="presParOf" srcId="{5EF5A9DD-4CEA-4D0A-9DE2-13F29C08DC58}" destId="{E100EEF3-ED55-4F3D-B9C6-7777449060FA}" srcOrd="3" destOrd="0" presId="urn:microsoft.com/office/officeart/2018/2/layout/IconVerticalSolidList"/>
    <dgm:cxn modelId="{6DA8ABDB-2D9E-423B-8B00-EDF381C9699F}" type="presParOf" srcId="{F1A9E537-8E01-4D13-92AE-D6DDB2D28B64}" destId="{2D7DA2A9-722C-4D74-999B-A43254DC34AB}" srcOrd="3" destOrd="0" presId="urn:microsoft.com/office/officeart/2018/2/layout/IconVerticalSolidList"/>
    <dgm:cxn modelId="{7EB62076-6BAE-4BF8-90A5-36BDCFD4FF10}" type="presParOf" srcId="{F1A9E537-8E01-4D13-92AE-D6DDB2D28B64}" destId="{DB536787-0512-4271-AFD8-A3E3D0475149}" srcOrd="4" destOrd="0" presId="urn:microsoft.com/office/officeart/2018/2/layout/IconVerticalSolidList"/>
    <dgm:cxn modelId="{C991ACFE-75CA-446D-9143-9E964ADE0D82}" type="presParOf" srcId="{DB536787-0512-4271-AFD8-A3E3D0475149}" destId="{239236EE-1513-4CAB-9B43-426EE22C5982}" srcOrd="0" destOrd="0" presId="urn:microsoft.com/office/officeart/2018/2/layout/IconVerticalSolidList"/>
    <dgm:cxn modelId="{10C8F0BA-6585-4DB8-9F17-0099B794F66D}" type="presParOf" srcId="{DB536787-0512-4271-AFD8-A3E3D0475149}" destId="{0C971AC3-BE59-4C16-9DEB-C1739091A54B}" srcOrd="1" destOrd="0" presId="urn:microsoft.com/office/officeart/2018/2/layout/IconVerticalSolidList"/>
    <dgm:cxn modelId="{17CB54ED-9978-4AB9-B0D6-1F46400A442D}" type="presParOf" srcId="{DB536787-0512-4271-AFD8-A3E3D0475149}" destId="{F000FE3B-B4A8-4DE9-AD87-A5A6EF44FB84}" srcOrd="2" destOrd="0" presId="urn:microsoft.com/office/officeart/2018/2/layout/IconVerticalSolidList"/>
    <dgm:cxn modelId="{89534937-F628-4D17-A208-2E0CAB6FB4FA}" type="presParOf" srcId="{DB536787-0512-4271-AFD8-A3E3D0475149}" destId="{D3E9F02F-4679-4620-9571-DCFDBD4B1C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A0911-CBE6-4D09-9D29-4BF828E68DB4}">
      <dsp:nvSpPr>
        <dsp:cNvPr id="0" name=""/>
        <dsp:cNvSpPr/>
      </dsp:nvSpPr>
      <dsp:spPr>
        <a:xfrm>
          <a:off x="0" y="0"/>
          <a:ext cx="5486400" cy="10037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What challenge did you identify last week?</a:t>
          </a:r>
        </a:p>
      </dsp:txBody>
      <dsp:txXfrm>
        <a:off x="29397" y="29397"/>
        <a:ext cx="4318517" cy="944906"/>
      </dsp:txXfrm>
    </dsp:sp>
    <dsp:sp modelId="{52807FAA-7E32-4B14-8B08-6CAC12D469CA}">
      <dsp:nvSpPr>
        <dsp:cNvPr id="0" name=""/>
        <dsp:cNvSpPr/>
      </dsp:nvSpPr>
      <dsp:spPr>
        <a:xfrm>
          <a:off x="459486" y="1186191"/>
          <a:ext cx="5486400" cy="1003700"/>
        </a:xfrm>
        <a:prstGeom prst="roundRect">
          <a:avLst>
            <a:gd name="adj" fmla="val 10000"/>
          </a:avLst>
        </a:prstGeom>
        <a:solidFill>
          <a:schemeClr val="accent2">
            <a:hueOff val="2440357"/>
            <a:satOff val="-19314"/>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Why does it matter?</a:t>
          </a:r>
        </a:p>
      </dsp:txBody>
      <dsp:txXfrm>
        <a:off x="488883" y="1215588"/>
        <a:ext cx="4315714" cy="944906"/>
      </dsp:txXfrm>
    </dsp:sp>
    <dsp:sp modelId="{E7CA359C-BBC1-4C5E-87B8-B9CFFD33ED6C}">
      <dsp:nvSpPr>
        <dsp:cNvPr id="0" name=""/>
        <dsp:cNvSpPr/>
      </dsp:nvSpPr>
      <dsp:spPr>
        <a:xfrm>
          <a:off x="912114" y="2372382"/>
          <a:ext cx="5486400" cy="1003700"/>
        </a:xfrm>
        <a:prstGeom prst="roundRect">
          <a:avLst>
            <a:gd name="adj" fmla="val 10000"/>
          </a:avLst>
        </a:prstGeom>
        <a:solidFill>
          <a:schemeClr val="accent2">
            <a:hueOff val="4880715"/>
            <a:satOff val="-38628"/>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Who is affected?</a:t>
          </a:r>
        </a:p>
      </dsp:txBody>
      <dsp:txXfrm>
        <a:off x="941511" y="2401779"/>
        <a:ext cx="4322572" cy="944906"/>
      </dsp:txXfrm>
    </dsp:sp>
    <dsp:sp modelId="{92E8CB6C-5983-4105-82AF-0FB466868CC0}">
      <dsp:nvSpPr>
        <dsp:cNvPr id="0" name=""/>
        <dsp:cNvSpPr/>
      </dsp:nvSpPr>
      <dsp:spPr>
        <a:xfrm>
          <a:off x="1371599" y="3558573"/>
          <a:ext cx="5486400" cy="1003700"/>
        </a:xfrm>
        <a:prstGeom prst="roundRect">
          <a:avLst>
            <a:gd name="adj" fmla="val 10000"/>
          </a:avLst>
        </a:prstGeom>
        <a:solidFill>
          <a:schemeClr val="accent2">
            <a:hueOff val="7321072"/>
            <a:satOff val="-57942"/>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If you wanted to solve this challenge tomorrow, what skills would you need?</a:t>
          </a:r>
        </a:p>
      </dsp:txBody>
      <dsp:txXfrm>
        <a:off x="1400996" y="3587970"/>
        <a:ext cx="4315714" cy="944906"/>
      </dsp:txXfrm>
    </dsp:sp>
    <dsp:sp modelId="{799C5249-75E7-429D-893A-215A01CDC13C}">
      <dsp:nvSpPr>
        <dsp:cNvPr id="0" name=""/>
        <dsp:cNvSpPr/>
      </dsp:nvSpPr>
      <dsp:spPr>
        <a:xfrm>
          <a:off x="4833994" y="768743"/>
          <a:ext cx="652405" cy="65240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980785" y="768743"/>
        <a:ext cx="358823" cy="490935"/>
      </dsp:txXfrm>
    </dsp:sp>
    <dsp:sp modelId="{942A5EB0-6D85-4904-9F14-7DE54A4A2D46}">
      <dsp:nvSpPr>
        <dsp:cNvPr id="0" name=""/>
        <dsp:cNvSpPr/>
      </dsp:nvSpPr>
      <dsp:spPr>
        <a:xfrm>
          <a:off x="5293480" y="1954934"/>
          <a:ext cx="652405" cy="652405"/>
        </a:xfrm>
        <a:prstGeom prst="downArrow">
          <a:avLst>
            <a:gd name="adj1" fmla="val 55000"/>
            <a:gd name="adj2" fmla="val 45000"/>
          </a:avLst>
        </a:prstGeom>
        <a:solidFill>
          <a:schemeClr val="accent2">
            <a:tint val="40000"/>
            <a:alpha val="90000"/>
            <a:hueOff val="3830886"/>
            <a:satOff val="-27182"/>
            <a:lumOff val="-213"/>
            <a:alphaOff val="0"/>
          </a:schemeClr>
        </a:solidFill>
        <a:ln w="12700" cap="flat" cmpd="sng" algn="ctr">
          <a:solidFill>
            <a:schemeClr val="accent2">
              <a:tint val="40000"/>
              <a:alpha val="90000"/>
              <a:hueOff val="3830886"/>
              <a:satOff val="-27182"/>
              <a:lumOff val="-2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440271" y="1954934"/>
        <a:ext cx="358823" cy="490935"/>
      </dsp:txXfrm>
    </dsp:sp>
    <dsp:sp modelId="{9E5BB2E1-3FCE-4CBC-9BC8-0801B549CF96}">
      <dsp:nvSpPr>
        <dsp:cNvPr id="0" name=""/>
        <dsp:cNvSpPr/>
      </dsp:nvSpPr>
      <dsp:spPr>
        <a:xfrm>
          <a:off x="5746108" y="3141125"/>
          <a:ext cx="652405" cy="652405"/>
        </a:xfrm>
        <a:prstGeom prst="downArrow">
          <a:avLst>
            <a:gd name="adj1" fmla="val 55000"/>
            <a:gd name="adj2" fmla="val 45000"/>
          </a:avLst>
        </a:prstGeom>
        <a:solidFill>
          <a:schemeClr val="accent2">
            <a:tint val="40000"/>
            <a:alpha val="90000"/>
            <a:hueOff val="7661772"/>
            <a:satOff val="-54364"/>
            <a:lumOff val="-427"/>
            <a:alphaOff val="0"/>
          </a:schemeClr>
        </a:solidFill>
        <a:ln w="12700" cap="flat" cmpd="sng" algn="ctr">
          <a:solidFill>
            <a:schemeClr val="accent2">
              <a:tint val="40000"/>
              <a:alpha val="90000"/>
              <a:hueOff val="7661772"/>
              <a:satOff val="-54364"/>
              <a:lumOff val="-42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892899" y="3141125"/>
        <a:ext cx="358823" cy="490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70B21-3332-4B92-AE17-B7916A83D2BC}">
      <dsp:nvSpPr>
        <dsp:cNvPr id="0" name=""/>
        <dsp:cNvSpPr/>
      </dsp:nvSpPr>
      <dsp:spPr>
        <a:xfrm>
          <a:off x="0" y="69687"/>
          <a:ext cx="6139252" cy="671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What is self-awareness?</a:t>
          </a:r>
        </a:p>
      </dsp:txBody>
      <dsp:txXfrm>
        <a:off x="32784" y="102471"/>
        <a:ext cx="6073684" cy="606012"/>
      </dsp:txXfrm>
    </dsp:sp>
    <dsp:sp modelId="{EED10762-C4CA-4C4D-BC04-C2E7D05F43AE}">
      <dsp:nvSpPr>
        <dsp:cNvPr id="0" name=""/>
        <dsp:cNvSpPr/>
      </dsp:nvSpPr>
      <dsp:spPr>
        <a:xfrm>
          <a:off x="0" y="821907"/>
          <a:ext cx="6139252" cy="671580"/>
        </a:xfrm>
        <a:prstGeom prst="roundRect">
          <a:avLst/>
        </a:prstGeom>
        <a:solidFill>
          <a:schemeClr val="accent2">
            <a:hueOff val="1220179"/>
            <a:satOff val="-9657"/>
            <a:lumOff val="8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Understanding our: </a:t>
          </a:r>
        </a:p>
      </dsp:txBody>
      <dsp:txXfrm>
        <a:off x="32784" y="854691"/>
        <a:ext cx="6073684" cy="606012"/>
      </dsp:txXfrm>
    </dsp:sp>
    <dsp:sp modelId="{873F37A1-E02D-4EAC-9258-CC5798AAC22B}">
      <dsp:nvSpPr>
        <dsp:cNvPr id="0" name=""/>
        <dsp:cNvSpPr/>
      </dsp:nvSpPr>
      <dsp:spPr>
        <a:xfrm>
          <a:off x="0" y="1574127"/>
          <a:ext cx="6139252" cy="671580"/>
        </a:xfrm>
        <a:prstGeom prst="roundRect">
          <a:avLst/>
        </a:prstGeom>
        <a:solidFill>
          <a:schemeClr val="accent2">
            <a:hueOff val="2440357"/>
            <a:satOff val="-19314"/>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Strengths</a:t>
          </a:r>
        </a:p>
      </dsp:txBody>
      <dsp:txXfrm>
        <a:off x="32784" y="1606911"/>
        <a:ext cx="6073684" cy="606012"/>
      </dsp:txXfrm>
    </dsp:sp>
    <dsp:sp modelId="{CB2B0357-B2DF-46EF-8848-02D2B7C5A12D}">
      <dsp:nvSpPr>
        <dsp:cNvPr id="0" name=""/>
        <dsp:cNvSpPr/>
      </dsp:nvSpPr>
      <dsp:spPr>
        <a:xfrm>
          <a:off x="0" y="2326347"/>
          <a:ext cx="6139252" cy="671580"/>
        </a:xfrm>
        <a:prstGeom prst="roundRect">
          <a:avLst/>
        </a:prstGeom>
        <a:solidFill>
          <a:schemeClr val="accent2">
            <a:hueOff val="3660536"/>
            <a:satOff val="-28971"/>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Weaknesses</a:t>
          </a:r>
        </a:p>
      </dsp:txBody>
      <dsp:txXfrm>
        <a:off x="32784" y="2359131"/>
        <a:ext cx="6073684" cy="606012"/>
      </dsp:txXfrm>
    </dsp:sp>
    <dsp:sp modelId="{CB4586E3-CF74-4075-8810-A5C0CDD2B720}">
      <dsp:nvSpPr>
        <dsp:cNvPr id="0" name=""/>
        <dsp:cNvSpPr/>
      </dsp:nvSpPr>
      <dsp:spPr>
        <a:xfrm>
          <a:off x="0" y="3078567"/>
          <a:ext cx="6139252" cy="671580"/>
        </a:xfrm>
        <a:prstGeom prst="roundRect">
          <a:avLst/>
        </a:prstGeom>
        <a:solidFill>
          <a:schemeClr val="accent2">
            <a:hueOff val="4880715"/>
            <a:satOff val="-38628"/>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Values</a:t>
          </a:r>
        </a:p>
      </dsp:txBody>
      <dsp:txXfrm>
        <a:off x="32784" y="3111351"/>
        <a:ext cx="6073684" cy="606012"/>
      </dsp:txXfrm>
    </dsp:sp>
    <dsp:sp modelId="{73D36A1A-262B-49C9-9441-392F07A296DA}">
      <dsp:nvSpPr>
        <dsp:cNvPr id="0" name=""/>
        <dsp:cNvSpPr/>
      </dsp:nvSpPr>
      <dsp:spPr>
        <a:xfrm>
          <a:off x="0" y="3830787"/>
          <a:ext cx="6139252" cy="671580"/>
        </a:xfrm>
        <a:prstGeom prst="roundRect">
          <a:avLst/>
        </a:prstGeom>
        <a:solidFill>
          <a:schemeClr val="accent2">
            <a:hueOff val="6100893"/>
            <a:satOff val="-48285"/>
            <a:lumOff val="4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Behaviours</a:t>
          </a:r>
        </a:p>
      </dsp:txBody>
      <dsp:txXfrm>
        <a:off x="32784" y="3863571"/>
        <a:ext cx="6073684" cy="606012"/>
      </dsp:txXfrm>
    </dsp:sp>
    <dsp:sp modelId="{A2FE702D-3D2A-48C4-8543-73EEBE84B1C8}">
      <dsp:nvSpPr>
        <dsp:cNvPr id="0" name=""/>
        <dsp:cNvSpPr/>
      </dsp:nvSpPr>
      <dsp:spPr>
        <a:xfrm>
          <a:off x="0" y="4583007"/>
          <a:ext cx="6139252" cy="671580"/>
        </a:xfrm>
        <a:prstGeom prst="roundRect">
          <a:avLst/>
        </a:prstGeom>
        <a:solidFill>
          <a:schemeClr val="accent2">
            <a:hueOff val="7321072"/>
            <a:satOff val="-57942"/>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Motivations</a:t>
          </a:r>
        </a:p>
      </dsp:txBody>
      <dsp:txXfrm>
        <a:off x="32784" y="4615791"/>
        <a:ext cx="6073684" cy="606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AD690-ABD7-46E3-BD77-AEF004BF9504}">
      <dsp:nvSpPr>
        <dsp:cNvPr id="0" name=""/>
        <dsp:cNvSpPr/>
      </dsp:nvSpPr>
      <dsp:spPr>
        <a:xfrm>
          <a:off x="0" y="413667"/>
          <a:ext cx="6139252" cy="10313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Emotional intelligence</a:t>
          </a:r>
        </a:p>
      </dsp:txBody>
      <dsp:txXfrm>
        <a:off x="50347" y="464014"/>
        <a:ext cx="6038558" cy="930660"/>
      </dsp:txXfrm>
    </dsp:sp>
    <dsp:sp modelId="{56DB52F6-BF8D-438F-993C-018EF766A670}">
      <dsp:nvSpPr>
        <dsp:cNvPr id="0" name=""/>
        <dsp:cNvSpPr/>
      </dsp:nvSpPr>
      <dsp:spPr>
        <a:xfrm>
          <a:off x="0" y="1568862"/>
          <a:ext cx="6139252" cy="1031354"/>
        </a:xfrm>
        <a:prstGeom prst="roundRect">
          <a:avLst/>
        </a:prstGeom>
        <a:solidFill>
          <a:schemeClr val="accent2">
            <a:hueOff val="2440357"/>
            <a:satOff val="-19314"/>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Communication</a:t>
          </a:r>
        </a:p>
      </dsp:txBody>
      <dsp:txXfrm>
        <a:off x="50347" y="1619209"/>
        <a:ext cx="6038558" cy="930660"/>
      </dsp:txXfrm>
    </dsp:sp>
    <dsp:sp modelId="{D8841737-9618-4799-9AB2-8431F2587A5A}">
      <dsp:nvSpPr>
        <dsp:cNvPr id="0" name=""/>
        <dsp:cNvSpPr/>
      </dsp:nvSpPr>
      <dsp:spPr>
        <a:xfrm>
          <a:off x="0" y="2724057"/>
          <a:ext cx="6139252" cy="1031354"/>
        </a:xfrm>
        <a:prstGeom prst="roundRect">
          <a:avLst/>
        </a:prstGeom>
        <a:solidFill>
          <a:schemeClr val="accent2">
            <a:hueOff val="4880715"/>
            <a:satOff val="-38628"/>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Professional behaviour</a:t>
          </a:r>
        </a:p>
      </dsp:txBody>
      <dsp:txXfrm>
        <a:off x="50347" y="2774404"/>
        <a:ext cx="6038558" cy="930660"/>
      </dsp:txXfrm>
    </dsp:sp>
    <dsp:sp modelId="{D7033C55-556A-45C8-A591-086FA652A5FE}">
      <dsp:nvSpPr>
        <dsp:cNvPr id="0" name=""/>
        <dsp:cNvSpPr/>
      </dsp:nvSpPr>
      <dsp:spPr>
        <a:xfrm>
          <a:off x="0" y="3879252"/>
          <a:ext cx="6139252" cy="1031354"/>
        </a:xfrm>
        <a:prstGeom prst="roundRect">
          <a:avLst/>
        </a:prstGeom>
        <a:solidFill>
          <a:schemeClr val="accent2">
            <a:hueOff val="7321072"/>
            <a:satOff val="-57942"/>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Reflective practice</a:t>
          </a:r>
        </a:p>
      </dsp:txBody>
      <dsp:txXfrm>
        <a:off x="50347" y="3929599"/>
        <a:ext cx="6038558" cy="9306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E0DC0-E248-4960-B2D5-55889A150D48}">
      <dsp:nvSpPr>
        <dsp:cNvPr id="0" name=""/>
        <dsp:cNvSpPr/>
      </dsp:nvSpPr>
      <dsp:spPr>
        <a:xfrm>
          <a:off x="381000" y="0"/>
          <a:ext cx="5334000" cy="533400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BBDBC-73C5-4295-A3DB-73D2CEBEF7D1}">
      <dsp:nvSpPr>
        <dsp:cNvPr id="0" name=""/>
        <dsp:cNvSpPr/>
      </dsp:nvSpPr>
      <dsp:spPr>
        <a:xfrm>
          <a:off x="887730" y="506729"/>
          <a:ext cx="2080260" cy="2080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am I good at?</a:t>
          </a:r>
        </a:p>
      </dsp:txBody>
      <dsp:txXfrm>
        <a:off x="989280" y="608279"/>
        <a:ext cx="1877160" cy="1877160"/>
      </dsp:txXfrm>
    </dsp:sp>
    <dsp:sp modelId="{36ADE114-1274-4BEE-A0A8-DA7BEC2FFB95}">
      <dsp:nvSpPr>
        <dsp:cNvPr id="0" name=""/>
        <dsp:cNvSpPr/>
      </dsp:nvSpPr>
      <dsp:spPr>
        <a:xfrm>
          <a:off x="3128010" y="506729"/>
          <a:ext cx="2080260" cy="20802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do I find difficult?</a:t>
          </a:r>
        </a:p>
      </dsp:txBody>
      <dsp:txXfrm>
        <a:off x="3229560" y="608279"/>
        <a:ext cx="1877160" cy="1877160"/>
      </dsp:txXfrm>
    </dsp:sp>
    <dsp:sp modelId="{6BF9CCE4-ED7A-4CDF-8CB9-611FB7F8535D}">
      <dsp:nvSpPr>
        <dsp:cNvPr id="0" name=""/>
        <dsp:cNvSpPr/>
      </dsp:nvSpPr>
      <dsp:spPr>
        <a:xfrm>
          <a:off x="887730" y="2747010"/>
          <a:ext cx="2080260" cy="20802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do others often ask me for help with?</a:t>
          </a:r>
        </a:p>
      </dsp:txBody>
      <dsp:txXfrm>
        <a:off x="989280" y="2848560"/>
        <a:ext cx="1877160" cy="1877160"/>
      </dsp:txXfrm>
    </dsp:sp>
    <dsp:sp modelId="{47178E74-A80C-4672-B162-B76346027678}">
      <dsp:nvSpPr>
        <dsp:cNvPr id="0" name=""/>
        <dsp:cNvSpPr/>
      </dsp:nvSpPr>
      <dsp:spPr>
        <a:xfrm>
          <a:off x="3128010" y="2747010"/>
          <a:ext cx="2080260" cy="20802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What feedback do I commonly receive?</a:t>
          </a:r>
        </a:p>
      </dsp:txBody>
      <dsp:txXfrm>
        <a:off x="3229560" y="2848560"/>
        <a:ext cx="1877160" cy="18771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E931D-0CF8-4E8F-AB0F-7E3A8E7F333A}">
      <dsp:nvSpPr>
        <dsp:cNvPr id="0" name=""/>
        <dsp:cNvSpPr/>
      </dsp:nvSpPr>
      <dsp:spPr>
        <a:xfrm>
          <a:off x="0" y="54717"/>
          <a:ext cx="6858000" cy="5036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There is no single correct answer.</a:t>
          </a:r>
        </a:p>
      </dsp:txBody>
      <dsp:txXfrm>
        <a:off x="24588" y="79305"/>
        <a:ext cx="6808824" cy="454509"/>
      </dsp:txXfrm>
    </dsp:sp>
    <dsp:sp modelId="{4D9DB37A-0DC3-45EF-989F-3C48F52F886E}">
      <dsp:nvSpPr>
        <dsp:cNvPr id="0" name=""/>
        <dsp:cNvSpPr/>
      </dsp:nvSpPr>
      <dsp:spPr>
        <a:xfrm>
          <a:off x="0" y="618882"/>
          <a:ext cx="6858000" cy="503685"/>
        </a:xfrm>
        <a:prstGeom prst="roundRect">
          <a:avLst/>
        </a:prstGeom>
        <a:solidFill>
          <a:schemeClr val="accent2">
            <a:hueOff val="1045867"/>
            <a:satOff val="-8277"/>
            <a:lumOff val="7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Different professions require different emphases.</a:t>
          </a:r>
        </a:p>
      </dsp:txBody>
      <dsp:txXfrm>
        <a:off x="24588" y="643470"/>
        <a:ext cx="6808824" cy="454509"/>
      </dsp:txXfrm>
    </dsp:sp>
    <dsp:sp modelId="{D9D12257-B674-4483-B895-6C13F07B68D0}">
      <dsp:nvSpPr>
        <dsp:cNvPr id="0" name=""/>
        <dsp:cNvSpPr/>
      </dsp:nvSpPr>
      <dsp:spPr>
        <a:xfrm>
          <a:off x="0" y="1183046"/>
          <a:ext cx="6858000" cy="503685"/>
        </a:xfrm>
        <a:prstGeom prst="roundRect">
          <a:avLst/>
        </a:prstGeom>
        <a:solidFill>
          <a:schemeClr val="accent2">
            <a:hueOff val="2091735"/>
            <a:satOff val="-16555"/>
            <a:lumOff val="14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However, innovation generally requires:</a:t>
          </a:r>
        </a:p>
      </dsp:txBody>
      <dsp:txXfrm>
        <a:off x="24588" y="1207634"/>
        <a:ext cx="6808824" cy="454509"/>
      </dsp:txXfrm>
    </dsp:sp>
    <dsp:sp modelId="{5735F6B2-1BED-4249-9591-5EAC1E68F7B8}">
      <dsp:nvSpPr>
        <dsp:cNvPr id="0" name=""/>
        <dsp:cNvSpPr/>
      </dsp:nvSpPr>
      <dsp:spPr>
        <a:xfrm>
          <a:off x="0" y="1747212"/>
          <a:ext cx="6858000" cy="503685"/>
        </a:xfrm>
        <a:prstGeom prst="roundRect">
          <a:avLst/>
        </a:prstGeom>
        <a:solidFill>
          <a:schemeClr val="accent2">
            <a:hueOff val="3137602"/>
            <a:satOff val="-24832"/>
            <a:lumOff val="21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Creativity</a:t>
          </a:r>
        </a:p>
      </dsp:txBody>
      <dsp:txXfrm>
        <a:off x="24588" y="1771800"/>
        <a:ext cx="6808824" cy="454509"/>
      </dsp:txXfrm>
    </dsp:sp>
    <dsp:sp modelId="{5DE293EE-EB24-4791-B2B0-C821F11ED2B0}">
      <dsp:nvSpPr>
        <dsp:cNvPr id="0" name=""/>
        <dsp:cNvSpPr/>
      </dsp:nvSpPr>
      <dsp:spPr>
        <a:xfrm>
          <a:off x="0" y="2311377"/>
          <a:ext cx="6858000" cy="503685"/>
        </a:xfrm>
        <a:prstGeom prst="roundRect">
          <a:avLst/>
        </a:prstGeom>
        <a:solidFill>
          <a:schemeClr val="accent2">
            <a:hueOff val="4183470"/>
            <a:satOff val="-33110"/>
            <a:lumOff val="28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Confidence</a:t>
          </a:r>
        </a:p>
      </dsp:txBody>
      <dsp:txXfrm>
        <a:off x="24588" y="2335965"/>
        <a:ext cx="6808824" cy="454509"/>
      </dsp:txXfrm>
    </dsp:sp>
    <dsp:sp modelId="{6347F311-4170-4134-B42C-3052C46CA4A9}">
      <dsp:nvSpPr>
        <dsp:cNvPr id="0" name=""/>
        <dsp:cNvSpPr/>
      </dsp:nvSpPr>
      <dsp:spPr>
        <a:xfrm>
          <a:off x="0" y="2875542"/>
          <a:ext cx="6858000" cy="503685"/>
        </a:xfrm>
        <a:prstGeom prst="roundRect">
          <a:avLst/>
        </a:prstGeom>
        <a:solidFill>
          <a:schemeClr val="accent2">
            <a:hueOff val="5229337"/>
            <a:satOff val="-41387"/>
            <a:lumOff val="35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Communication</a:t>
          </a:r>
        </a:p>
      </dsp:txBody>
      <dsp:txXfrm>
        <a:off x="24588" y="2900130"/>
        <a:ext cx="6808824" cy="454509"/>
      </dsp:txXfrm>
    </dsp:sp>
    <dsp:sp modelId="{A83BC4E9-D86E-4AD8-919D-46471C2E50A3}">
      <dsp:nvSpPr>
        <dsp:cNvPr id="0" name=""/>
        <dsp:cNvSpPr/>
      </dsp:nvSpPr>
      <dsp:spPr>
        <a:xfrm>
          <a:off x="0" y="3439707"/>
          <a:ext cx="6858000" cy="503685"/>
        </a:xfrm>
        <a:prstGeom prst="roundRect">
          <a:avLst/>
        </a:prstGeom>
        <a:solidFill>
          <a:schemeClr val="accent2">
            <a:hueOff val="6275204"/>
            <a:satOff val="-49665"/>
            <a:lumOff val="4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Collaboration</a:t>
          </a:r>
        </a:p>
      </dsp:txBody>
      <dsp:txXfrm>
        <a:off x="24588" y="3464295"/>
        <a:ext cx="6808824" cy="454509"/>
      </dsp:txXfrm>
    </dsp:sp>
    <dsp:sp modelId="{3275FE86-6501-470F-959A-8CFB8123FBCC}">
      <dsp:nvSpPr>
        <dsp:cNvPr id="0" name=""/>
        <dsp:cNvSpPr/>
      </dsp:nvSpPr>
      <dsp:spPr>
        <a:xfrm>
          <a:off x="0" y="4003872"/>
          <a:ext cx="6858000" cy="503685"/>
        </a:xfrm>
        <a:prstGeom prst="roundRect">
          <a:avLst/>
        </a:prstGeom>
        <a:solidFill>
          <a:schemeClr val="accent2">
            <a:hueOff val="7321072"/>
            <a:satOff val="-57942"/>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Problem solving</a:t>
          </a:r>
        </a:p>
      </dsp:txBody>
      <dsp:txXfrm>
        <a:off x="24588" y="4028460"/>
        <a:ext cx="6808824" cy="4545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F3033-555C-4DBC-BBED-E94659208A5F}">
      <dsp:nvSpPr>
        <dsp:cNvPr id="0" name=""/>
        <dsp:cNvSpPr/>
      </dsp:nvSpPr>
      <dsp:spPr>
        <a:xfrm>
          <a:off x="381000" y="0"/>
          <a:ext cx="5334000" cy="533400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252F20-0FF0-4F75-A8FF-2A76F93CA8A1}">
      <dsp:nvSpPr>
        <dsp:cNvPr id="0" name=""/>
        <dsp:cNvSpPr/>
      </dsp:nvSpPr>
      <dsp:spPr>
        <a:xfrm>
          <a:off x="887730" y="506729"/>
          <a:ext cx="2080260" cy="2080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Which score surprised you?</a:t>
          </a:r>
        </a:p>
      </dsp:txBody>
      <dsp:txXfrm>
        <a:off x="989280" y="608279"/>
        <a:ext cx="1877160" cy="1877160"/>
      </dsp:txXfrm>
    </dsp:sp>
    <dsp:sp modelId="{1589C84B-1DA3-4E75-B2B7-6108CA701829}">
      <dsp:nvSpPr>
        <dsp:cNvPr id="0" name=""/>
        <dsp:cNvSpPr/>
      </dsp:nvSpPr>
      <dsp:spPr>
        <a:xfrm>
          <a:off x="3128010" y="506729"/>
          <a:ext cx="2080260" cy="20802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Which is your strongest area?</a:t>
          </a:r>
        </a:p>
      </dsp:txBody>
      <dsp:txXfrm>
        <a:off x="3229560" y="608279"/>
        <a:ext cx="1877160" cy="1877160"/>
      </dsp:txXfrm>
    </dsp:sp>
    <dsp:sp modelId="{7EA27E79-64F3-4CC3-A45F-F5114BD65CD6}">
      <dsp:nvSpPr>
        <dsp:cNvPr id="0" name=""/>
        <dsp:cNvSpPr/>
      </dsp:nvSpPr>
      <dsp:spPr>
        <a:xfrm>
          <a:off x="887730" y="2747010"/>
          <a:ext cx="2080260" cy="20802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Which needs development?</a:t>
          </a:r>
        </a:p>
      </dsp:txBody>
      <dsp:txXfrm>
        <a:off x="989280" y="2848560"/>
        <a:ext cx="1877160" cy="1877160"/>
      </dsp:txXfrm>
    </dsp:sp>
    <dsp:sp modelId="{F0397555-096A-4E31-9CBF-FFB57BF340A9}">
      <dsp:nvSpPr>
        <dsp:cNvPr id="0" name=""/>
        <dsp:cNvSpPr/>
      </dsp:nvSpPr>
      <dsp:spPr>
        <a:xfrm>
          <a:off x="3128010" y="2747010"/>
          <a:ext cx="2080260" cy="20802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evidence supports your scores?</a:t>
          </a:r>
        </a:p>
      </dsp:txBody>
      <dsp:txXfrm>
        <a:off x="3229560" y="2848560"/>
        <a:ext cx="1877160" cy="18771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F38AF-B734-4160-B6A8-267DD0DF5A8C}">
      <dsp:nvSpPr>
        <dsp:cNvPr id="0" name=""/>
        <dsp:cNvSpPr/>
      </dsp:nvSpPr>
      <dsp:spPr>
        <a:xfrm>
          <a:off x="0" y="0"/>
          <a:ext cx="5280660" cy="82296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Many innovations emerge because practitioners care deeply about a particular issue.</a:t>
          </a:r>
        </a:p>
      </dsp:txBody>
      <dsp:txXfrm>
        <a:off x="24104" y="24104"/>
        <a:ext cx="4296335" cy="774752"/>
      </dsp:txXfrm>
    </dsp:sp>
    <dsp:sp modelId="{208D9657-EBFC-4ED0-B620-8E0875D3E12A}">
      <dsp:nvSpPr>
        <dsp:cNvPr id="0" name=""/>
        <dsp:cNvSpPr/>
      </dsp:nvSpPr>
      <dsp:spPr>
        <a:xfrm>
          <a:off x="394335" y="937260"/>
          <a:ext cx="5280660" cy="822960"/>
        </a:xfrm>
        <a:prstGeom prst="roundRect">
          <a:avLst>
            <a:gd name="adj" fmla="val 10000"/>
          </a:avLst>
        </a:prstGeom>
        <a:solidFill>
          <a:schemeClr val="accent5">
            <a:hueOff val="-20130"/>
            <a:satOff val="-4"/>
            <a:lumOff val="-5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Health inequalities</a:t>
          </a:r>
        </a:p>
      </dsp:txBody>
      <dsp:txXfrm>
        <a:off x="418439" y="961364"/>
        <a:ext cx="4303192" cy="774752"/>
      </dsp:txXfrm>
    </dsp:sp>
    <dsp:sp modelId="{F7FB9800-426E-4273-B15F-1D01B761563F}">
      <dsp:nvSpPr>
        <dsp:cNvPr id="0" name=""/>
        <dsp:cNvSpPr/>
      </dsp:nvSpPr>
      <dsp:spPr>
        <a:xfrm>
          <a:off x="788670" y="1874520"/>
          <a:ext cx="5280660" cy="822960"/>
        </a:xfrm>
        <a:prstGeom prst="roundRect">
          <a:avLst>
            <a:gd name="adj" fmla="val 10000"/>
          </a:avLst>
        </a:prstGeom>
        <a:solidFill>
          <a:schemeClr val="accent5">
            <a:hueOff val="-40260"/>
            <a:satOff val="-8"/>
            <a:lumOff val="-10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Mental health</a:t>
          </a:r>
        </a:p>
      </dsp:txBody>
      <dsp:txXfrm>
        <a:off x="812774" y="1898624"/>
        <a:ext cx="4303193" cy="774752"/>
      </dsp:txXfrm>
    </dsp:sp>
    <dsp:sp modelId="{45711CF2-04BD-453D-8DE1-18EED68A925E}">
      <dsp:nvSpPr>
        <dsp:cNvPr id="0" name=""/>
        <dsp:cNvSpPr/>
      </dsp:nvSpPr>
      <dsp:spPr>
        <a:xfrm>
          <a:off x="1183005" y="2811780"/>
          <a:ext cx="5280660" cy="822960"/>
        </a:xfrm>
        <a:prstGeom prst="roundRect">
          <a:avLst>
            <a:gd name="adj" fmla="val 10000"/>
          </a:avLst>
        </a:prstGeom>
        <a:solidFill>
          <a:schemeClr val="accent5">
            <a:hueOff val="-60390"/>
            <a:satOff val="-13"/>
            <a:lumOff val="-149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Accessibility</a:t>
          </a:r>
        </a:p>
      </dsp:txBody>
      <dsp:txXfrm>
        <a:off x="1207109" y="2835884"/>
        <a:ext cx="4303193" cy="774752"/>
      </dsp:txXfrm>
    </dsp:sp>
    <dsp:sp modelId="{E0885616-1D77-40A7-BDBC-F7BFFB8374CA}">
      <dsp:nvSpPr>
        <dsp:cNvPr id="0" name=""/>
        <dsp:cNvSpPr/>
      </dsp:nvSpPr>
      <dsp:spPr>
        <a:xfrm>
          <a:off x="1577340" y="3749040"/>
          <a:ext cx="5280660" cy="822960"/>
        </a:xfrm>
        <a:prstGeom prst="roundRect">
          <a:avLst>
            <a:gd name="adj" fmla="val 10000"/>
          </a:avLst>
        </a:prstGeom>
        <a:solidFill>
          <a:schemeClr val="accent5">
            <a:hueOff val="-80521"/>
            <a:satOff val="-17"/>
            <a:lumOff val="-199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Patient experience</a:t>
          </a:r>
        </a:p>
      </dsp:txBody>
      <dsp:txXfrm>
        <a:off x="1601444" y="3773144"/>
        <a:ext cx="4303192" cy="774752"/>
      </dsp:txXfrm>
    </dsp:sp>
    <dsp:sp modelId="{EF921754-E12D-43CC-8BB1-289009EA7092}">
      <dsp:nvSpPr>
        <dsp:cNvPr id="0" name=""/>
        <dsp:cNvSpPr/>
      </dsp:nvSpPr>
      <dsp:spPr>
        <a:xfrm>
          <a:off x="4745736" y="601217"/>
          <a:ext cx="534924" cy="53492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4866094" y="601217"/>
        <a:ext cx="294208" cy="402530"/>
      </dsp:txXfrm>
    </dsp:sp>
    <dsp:sp modelId="{5E3C0E0D-8030-4159-9D9B-ECC4EF065E27}">
      <dsp:nvSpPr>
        <dsp:cNvPr id="0" name=""/>
        <dsp:cNvSpPr/>
      </dsp:nvSpPr>
      <dsp:spPr>
        <a:xfrm>
          <a:off x="5140071" y="1538478"/>
          <a:ext cx="534924" cy="534924"/>
        </a:xfrm>
        <a:prstGeom prst="downArrow">
          <a:avLst>
            <a:gd name="adj1" fmla="val 55000"/>
            <a:gd name="adj2" fmla="val 45000"/>
          </a:avLst>
        </a:prstGeom>
        <a:solidFill>
          <a:schemeClr val="accent5">
            <a:tint val="40000"/>
            <a:alpha val="90000"/>
            <a:hueOff val="-28086"/>
            <a:satOff val="-987"/>
            <a:lumOff val="-91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5260429" y="1538478"/>
        <a:ext cx="294208" cy="402530"/>
      </dsp:txXfrm>
    </dsp:sp>
    <dsp:sp modelId="{3CF993F5-BB42-4B6F-9DAE-1FA0896F171D}">
      <dsp:nvSpPr>
        <dsp:cNvPr id="0" name=""/>
        <dsp:cNvSpPr/>
      </dsp:nvSpPr>
      <dsp:spPr>
        <a:xfrm>
          <a:off x="5534406" y="2462022"/>
          <a:ext cx="534924" cy="534924"/>
        </a:xfrm>
        <a:prstGeom prst="downArrow">
          <a:avLst>
            <a:gd name="adj1" fmla="val 55000"/>
            <a:gd name="adj2" fmla="val 45000"/>
          </a:avLst>
        </a:prstGeom>
        <a:solidFill>
          <a:schemeClr val="accent5">
            <a:tint val="40000"/>
            <a:alpha val="90000"/>
            <a:hueOff val="-56172"/>
            <a:satOff val="-1975"/>
            <a:lumOff val="-1834"/>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5654764" y="2462022"/>
        <a:ext cx="294208" cy="402530"/>
      </dsp:txXfrm>
    </dsp:sp>
    <dsp:sp modelId="{3DDA7431-4815-49AE-A9DD-B500C3C4337F}">
      <dsp:nvSpPr>
        <dsp:cNvPr id="0" name=""/>
        <dsp:cNvSpPr/>
      </dsp:nvSpPr>
      <dsp:spPr>
        <a:xfrm>
          <a:off x="5928740" y="3408426"/>
          <a:ext cx="534924" cy="534924"/>
        </a:xfrm>
        <a:prstGeom prst="downArrow">
          <a:avLst>
            <a:gd name="adj1" fmla="val 55000"/>
            <a:gd name="adj2" fmla="val 45000"/>
          </a:avLst>
        </a:prstGeom>
        <a:solidFill>
          <a:schemeClr val="accent5">
            <a:tint val="40000"/>
            <a:alpha val="90000"/>
            <a:hueOff val="-84258"/>
            <a:satOff val="-2962"/>
            <a:lumOff val="-2751"/>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049098" y="3408426"/>
        <a:ext cx="294208" cy="4025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752753-AA8D-4A24-B47C-A093C3D634C8}">
      <dsp:nvSpPr>
        <dsp:cNvPr id="0" name=""/>
        <dsp:cNvSpPr/>
      </dsp:nvSpPr>
      <dsp:spPr>
        <a:xfrm>
          <a:off x="127916" y="588672"/>
          <a:ext cx="778892" cy="778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A2FAED-808B-4C0E-8565-2D1E6AE05A1E}">
      <dsp:nvSpPr>
        <dsp:cNvPr id="0" name=""/>
        <dsp:cNvSpPr/>
      </dsp:nvSpPr>
      <dsp:spPr>
        <a:xfrm>
          <a:off x="291484" y="752239"/>
          <a:ext cx="451757" cy="4517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3D3754-984F-4F0E-B95A-A1BF53D3FE7D}">
      <dsp:nvSpPr>
        <dsp:cNvPr id="0" name=""/>
        <dsp:cNvSpPr/>
      </dsp:nvSpPr>
      <dsp:spPr>
        <a:xfrm>
          <a:off x="1073714" y="588672"/>
          <a:ext cx="1835960" cy="778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Fixed mindset</a:t>
          </a:r>
        </a:p>
      </dsp:txBody>
      <dsp:txXfrm>
        <a:off x="1073714" y="588672"/>
        <a:ext cx="1835960" cy="778892"/>
      </dsp:txXfrm>
    </dsp:sp>
    <dsp:sp modelId="{E15F9B0B-9DA2-464B-9284-FB4840C1B4A1}">
      <dsp:nvSpPr>
        <dsp:cNvPr id="0" name=""/>
        <dsp:cNvSpPr/>
      </dsp:nvSpPr>
      <dsp:spPr>
        <a:xfrm>
          <a:off x="3229577" y="588672"/>
          <a:ext cx="778892" cy="778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DFBC9-F09C-4297-AC53-7535892B24A9}">
      <dsp:nvSpPr>
        <dsp:cNvPr id="0" name=""/>
        <dsp:cNvSpPr/>
      </dsp:nvSpPr>
      <dsp:spPr>
        <a:xfrm>
          <a:off x="3393144" y="752239"/>
          <a:ext cx="451757" cy="4517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9663A3-F575-4560-BBFE-06498B3BF26F}">
      <dsp:nvSpPr>
        <dsp:cNvPr id="0" name=""/>
        <dsp:cNvSpPr/>
      </dsp:nvSpPr>
      <dsp:spPr>
        <a:xfrm>
          <a:off x="4175374" y="588672"/>
          <a:ext cx="1835960" cy="778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Growth mindset</a:t>
          </a:r>
        </a:p>
      </dsp:txBody>
      <dsp:txXfrm>
        <a:off x="4175374" y="588672"/>
        <a:ext cx="1835960" cy="778892"/>
      </dsp:txXfrm>
    </dsp:sp>
    <dsp:sp modelId="{4026A87D-A0F8-49D8-BC2F-2636D3EBC0D2}">
      <dsp:nvSpPr>
        <dsp:cNvPr id="0" name=""/>
        <dsp:cNvSpPr/>
      </dsp:nvSpPr>
      <dsp:spPr>
        <a:xfrm>
          <a:off x="127916" y="2272690"/>
          <a:ext cx="778892" cy="778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9CA01-E824-45F4-A0B9-9C75AFA6F54C}">
      <dsp:nvSpPr>
        <dsp:cNvPr id="0" name=""/>
        <dsp:cNvSpPr/>
      </dsp:nvSpPr>
      <dsp:spPr>
        <a:xfrm>
          <a:off x="291484" y="2436258"/>
          <a:ext cx="451757" cy="4517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A5840A-5265-4EF3-9BCD-ECF5943D0669}">
      <dsp:nvSpPr>
        <dsp:cNvPr id="0" name=""/>
        <dsp:cNvSpPr/>
      </dsp:nvSpPr>
      <dsp:spPr>
        <a:xfrm>
          <a:off x="1073714" y="2272690"/>
          <a:ext cx="1835960" cy="778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Lifelong learning</a:t>
          </a:r>
        </a:p>
      </dsp:txBody>
      <dsp:txXfrm>
        <a:off x="1073714" y="2272690"/>
        <a:ext cx="1835960" cy="778892"/>
      </dsp:txXfrm>
    </dsp:sp>
    <dsp:sp modelId="{9646663A-54B7-463A-AC14-34B261282477}">
      <dsp:nvSpPr>
        <dsp:cNvPr id="0" name=""/>
        <dsp:cNvSpPr/>
      </dsp:nvSpPr>
      <dsp:spPr>
        <a:xfrm>
          <a:off x="3229577" y="2272690"/>
          <a:ext cx="778892" cy="778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548BF-7E48-47BB-BB5F-C0CCDF3F6EA5}">
      <dsp:nvSpPr>
        <dsp:cNvPr id="0" name=""/>
        <dsp:cNvSpPr/>
      </dsp:nvSpPr>
      <dsp:spPr>
        <a:xfrm>
          <a:off x="3393144" y="2436258"/>
          <a:ext cx="451757" cy="4517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4BD153-7A77-4C9B-9B2C-24E92BEC3BB5}">
      <dsp:nvSpPr>
        <dsp:cNvPr id="0" name=""/>
        <dsp:cNvSpPr/>
      </dsp:nvSpPr>
      <dsp:spPr>
        <a:xfrm>
          <a:off x="4175374" y="2272690"/>
          <a:ext cx="1835960" cy="778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Continuous professional development</a:t>
          </a:r>
        </a:p>
      </dsp:txBody>
      <dsp:txXfrm>
        <a:off x="4175374" y="2272690"/>
        <a:ext cx="1835960" cy="778892"/>
      </dsp:txXfrm>
    </dsp:sp>
    <dsp:sp modelId="{CED67C8C-DAD8-476F-8924-C5EA7ECD8A38}">
      <dsp:nvSpPr>
        <dsp:cNvPr id="0" name=""/>
        <dsp:cNvSpPr/>
      </dsp:nvSpPr>
      <dsp:spPr>
        <a:xfrm>
          <a:off x="127916" y="3956709"/>
          <a:ext cx="778892" cy="778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00999-0EC1-441F-84F4-3DCEEA66BCF5}">
      <dsp:nvSpPr>
        <dsp:cNvPr id="0" name=""/>
        <dsp:cNvSpPr/>
      </dsp:nvSpPr>
      <dsp:spPr>
        <a:xfrm>
          <a:off x="291484" y="4120277"/>
          <a:ext cx="451757" cy="4517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B8DD58-63AB-4C96-B452-B4D00F03431A}">
      <dsp:nvSpPr>
        <dsp:cNvPr id="0" name=""/>
        <dsp:cNvSpPr/>
      </dsp:nvSpPr>
      <dsp:spPr>
        <a:xfrm>
          <a:off x="1073714" y="3956709"/>
          <a:ext cx="1835960" cy="778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Adaptability</a:t>
          </a:r>
        </a:p>
      </dsp:txBody>
      <dsp:txXfrm>
        <a:off x="1073714" y="3956709"/>
        <a:ext cx="1835960" cy="7788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A98C94-42E2-49AB-A9E5-EFD2B917D613}">
      <dsp:nvSpPr>
        <dsp:cNvPr id="0" name=""/>
        <dsp:cNvSpPr/>
      </dsp:nvSpPr>
      <dsp:spPr>
        <a:xfrm>
          <a:off x="0" y="556"/>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BD2181-5E6E-44C7-A258-2FF278A583DF}">
      <dsp:nvSpPr>
        <dsp:cNvPr id="0" name=""/>
        <dsp:cNvSpPr/>
      </dsp:nvSpPr>
      <dsp:spPr>
        <a:xfrm>
          <a:off x="394214" y="293774"/>
          <a:ext cx="716753" cy="7167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3443DE-F617-4E60-AF95-65A0EE367AF8}">
      <dsp:nvSpPr>
        <dsp:cNvPr id="0" name=""/>
        <dsp:cNvSpPr/>
      </dsp:nvSpPr>
      <dsp:spPr>
        <a:xfrm>
          <a:off x="1505182" y="556"/>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111250">
            <a:lnSpc>
              <a:spcPct val="90000"/>
            </a:lnSpc>
            <a:spcBef>
              <a:spcPct val="0"/>
            </a:spcBef>
            <a:spcAft>
              <a:spcPct val="35000"/>
            </a:spcAft>
            <a:buNone/>
          </a:pPr>
          <a:r>
            <a:rPr lang="en-US" sz="2500" kern="1200"/>
            <a:t>One strength you want to build on</a:t>
          </a:r>
        </a:p>
      </dsp:txBody>
      <dsp:txXfrm>
        <a:off x="1505182" y="556"/>
        <a:ext cx="5352817" cy="1303188"/>
      </dsp:txXfrm>
    </dsp:sp>
    <dsp:sp modelId="{E395661D-6DBD-4D24-B788-6CAE50EA0856}">
      <dsp:nvSpPr>
        <dsp:cNvPr id="0" name=""/>
        <dsp:cNvSpPr/>
      </dsp:nvSpPr>
      <dsp:spPr>
        <a:xfrm>
          <a:off x="0" y="1629542"/>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07236-228B-48A6-B52C-99B340D3D3DC}">
      <dsp:nvSpPr>
        <dsp:cNvPr id="0" name=""/>
        <dsp:cNvSpPr/>
      </dsp:nvSpPr>
      <dsp:spPr>
        <a:xfrm>
          <a:off x="394214" y="1922760"/>
          <a:ext cx="716753" cy="7167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AB4AB7-E471-430D-B2AD-2362D39D26E4}">
      <dsp:nvSpPr>
        <dsp:cNvPr id="0" name=""/>
        <dsp:cNvSpPr/>
      </dsp:nvSpPr>
      <dsp:spPr>
        <a:xfrm>
          <a:off x="1505182" y="1629542"/>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111250">
            <a:lnSpc>
              <a:spcPct val="90000"/>
            </a:lnSpc>
            <a:spcBef>
              <a:spcPct val="0"/>
            </a:spcBef>
            <a:spcAft>
              <a:spcPct val="35000"/>
            </a:spcAft>
            <a:buNone/>
          </a:pPr>
          <a:r>
            <a:rPr lang="en-US" sz="2500" kern="1200"/>
            <a:t>One weakness you want to improve</a:t>
          </a:r>
        </a:p>
      </dsp:txBody>
      <dsp:txXfrm>
        <a:off x="1505182" y="1629542"/>
        <a:ext cx="5352817" cy="1303188"/>
      </dsp:txXfrm>
    </dsp:sp>
    <dsp:sp modelId="{FF4C303A-E892-451B-8B88-63AE9FCC140E}">
      <dsp:nvSpPr>
        <dsp:cNvPr id="0" name=""/>
        <dsp:cNvSpPr/>
      </dsp:nvSpPr>
      <dsp:spPr>
        <a:xfrm>
          <a:off x="0" y="3258528"/>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34216-9D8F-4A21-834D-598B3E0DCC06}">
      <dsp:nvSpPr>
        <dsp:cNvPr id="0" name=""/>
        <dsp:cNvSpPr/>
      </dsp:nvSpPr>
      <dsp:spPr>
        <a:xfrm>
          <a:off x="394214" y="3551745"/>
          <a:ext cx="716753" cy="7167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D3495E-D8AD-4DDB-AE0F-C0ED501A846D}">
      <dsp:nvSpPr>
        <dsp:cNvPr id="0" name=""/>
        <dsp:cNvSpPr/>
      </dsp:nvSpPr>
      <dsp:spPr>
        <a:xfrm>
          <a:off x="1505182" y="3258528"/>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111250">
            <a:lnSpc>
              <a:spcPct val="90000"/>
            </a:lnSpc>
            <a:spcBef>
              <a:spcPct val="0"/>
            </a:spcBef>
            <a:spcAft>
              <a:spcPct val="35000"/>
            </a:spcAft>
            <a:buNone/>
          </a:pPr>
          <a:r>
            <a:rPr lang="en-US" sz="2500" kern="1200"/>
            <a:t>One opportunity you want to pursue</a:t>
          </a:r>
        </a:p>
      </dsp:txBody>
      <dsp:txXfrm>
        <a:off x="1505182" y="3258528"/>
        <a:ext cx="5352817" cy="13031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18D3A-F59A-4D47-B278-E9C848FAE797}">
      <dsp:nvSpPr>
        <dsp:cNvPr id="0" name=""/>
        <dsp:cNvSpPr/>
      </dsp:nvSpPr>
      <dsp:spPr>
        <a:xfrm>
          <a:off x="384000" y="281999"/>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430B63-6A8B-4374-802A-AE4E6536C970}">
      <dsp:nvSpPr>
        <dsp:cNvPr id="0" name=""/>
        <dsp:cNvSpPr/>
      </dsp:nvSpPr>
      <dsp:spPr>
        <a:xfrm>
          <a:off x="618000" y="51599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B97B32-1E84-40A4-AC82-B04400C4A843}">
      <dsp:nvSpPr>
        <dsp:cNvPr id="0" name=""/>
        <dsp:cNvSpPr/>
      </dsp:nvSpPr>
      <dsp:spPr>
        <a:xfrm>
          <a:off x="33000" y="172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Specific</a:t>
          </a:r>
        </a:p>
      </dsp:txBody>
      <dsp:txXfrm>
        <a:off x="33000" y="1722000"/>
        <a:ext cx="1800000" cy="720000"/>
      </dsp:txXfrm>
    </dsp:sp>
    <dsp:sp modelId="{545E3B08-4CA0-4038-8877-5C959921DB85}">
      <dsp:nvSpPr>
        <dsp:cNvPr id="0" name=""/>
        <dsp:cNvSpPr/>
      </dsp:nvSpPr>
      <dsp:spPr>
        <a:xfrm>
          <a:off x="2499000" y="281999"/>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879204-D00C-4EE5-9130-7DBF0006DE94}">
      <dsp:nvSpPr>
        <dsp:cNvPr id="0" name=""/>
        <dsp:cNvSpPr/>
      </dsp:nvSpPr>
      <dsp:spPr>
        <a:xfrm>
          <a:off x="2733000" y="51599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F8576C-A635-48B7-9258-CC6581B96AB0}">
      <dsp:nvSpPr>
        <dsp:cNvPr id="0" name=""/>
        <dsp:cNvSpPr/>
      </dsp:nvSpPr>
      <dsp:spPr>
        <a:xfrm>
          <a:off x="2148000" y="172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Measurable</a:t>
          </a:r>
        </a:p>
      </dsp:txBody>
      <dsp:txXfrm>
        <a:off x="2148000" y="1722000"/>
        <a:ext cx="1800000" cy="720000"/>
      </dsp:txXfrm>
    </dsp:sp>
    <dsp:sp modelId="{C212379B-B72F-40DC-9300-7CDFD7B5CED7}">
      <dsp:nvSpPr>
        <dsp:cNvPr id="0" name=""/>
        <dsp:cNvSpPr/>
      </dsp:nvSpPr>
      <dsp:spPr>
        <a:xfrm>
          <a:off x="4614000" y="281999"/>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B7C3E-D3E4-4DD6-B492-C7A8EC8EBF08}">
      <dsp:nvSpPr>
        <dsp:cNvPr id="0" name=""/>
        <dsp:cNvSpPr/>
      </dsp:nvSpPr>
      <dsp:spPr>
        <a:xfrm>
          <a:off x="4848000" y="51599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D19DE-6753-4EC0-BF05-626F004FE6DE}">
      <dsp:nvSpPr>
        <dsp:cNvPr id="0" name=""/>
        <dsp:cNvSpPr/>
      </dsp:nvSpPr>
      <dsp:spPr>
        <a:xfrm>
          <a:off x="4263000" y="172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Achievable</a:t>
          </a:r>
        </a:p>
      </dsp:txBody>
      <dsp:txXfrm>
        <a:off x="4263000" y="1722000"/>
        <a:ext cx="1800000" cy="720000"/>
      </dsp:txXfrm>
    </dsp:sp>
    <dsp:sp modelId="{6CC38CB9-9471-4702-BDA0-ECE2AD6B990D}">
      <dsp:nvSpPr>
        <dsp:cNvPr id="0" name=""/>
        <dsp:cNvSpPr/>
      </dsp:nvSpPr>
      <dsp:spPr>
        <a:xfrm>
          <a:off x="1441500" y="2892000"/>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6672FE-9886-479D-B05E-47F97F4EE47D}">
      <dsp:nvSpPr>
        <dsp:cNvPr id="0" name=""/>
        <dsp:cNvSpPr/>
      </dsp:nvSpPr>
      <dsp:spPr>
        <a:xfrm>
          <a:off x="1675500" y="312600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49C711-DD10-4C59-9E81-BA6D352BC02A}">
      <dsp:nvSpPr>
        <dsp:cNvPr id="0" name=""/>
        <dsp:cNvSpPr/>
      </dsp:nvSpPr>
      <dsp:spPr>
        <a:xfrm>
          <a:off x="1090500" y="433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Relevant</a:t>
          </a:r>
        </a:p>
      </dsp:txBody>
      <dsp:txXfrm>
        <a:off x="1090500" y="4332000"/>
        <a:ext cx="1800000" cy="720000"/>
      </dsp:txXfrm>
    </dsp:sp>
    <dsp:sp modelId="{4C04C9F9-B08D-4A7A-B94E-155DC3A6427C}">
      <dsp:nvSpPr>
        <dsp:cNvPr id="0" name=""/>
        <dsp:cNvSpPr/>
      </dsp:nvSpPr>
      <dsp:spPr>
        <a:xfrm>
          <a:off x="3556500" y="2892000"/>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048F0-95B7-47FC-8FE5-988623E1B3FC}">
      <dsp:nvSpPr>
        <dsp:cNvPr id="0" name=""/>
        <dsp:cNvSpPr/>
      </dsp:nvSpPr>
      <dsp:spPr>
        <a:xfrm>
          <a:off x="3790500" y="3126000"/>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E36C8E-CF77-49CE-A41F-8658E577504C}">
      <dsp:nvSpPr>
        <dsp:cNvPr id="0" name=""/>
        <dsp:cNvSpPr/>
      </dsp:nvSpPr>
      <dsp:spPr>
        <a:xfrm>
          <a:off x="3205500" y="43320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US" sz="2100" kern="1200"/>
            <a:t>Time-bound</a:t>
          </a:r>
        </a:p>
      </dsp:txBody>
      <dsp:txXfrm>
        <a:off x="3205500" y="4332000"/>
        <a:ext cx="180000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C402C-2B90-4CAC-88AB-46ADDB9E93F5}">
      <dsp:nvSpPr>
        <dsp:cNvPr id="0" name=""/>
        <dsp:cNvSpPr/>
      </dsp:nvSpPr>
      <dsp:spPr>
        <a:xfrm>
          <a:off x="0" y="1893"/>
          <a:ext cx="6858000" cy="9596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6FA409-1CFD-4A98-B23F-C3C581697761}">
      <dsp:nvSpPr>
        <dsp:cNvPr id="0" name=""/>
        <dsp:cNvSpPr/>
      </dsp:nvSpPr>
      <dsp:spPr>
        <a:xfrm>
          <a:off x="290303" y="217821"/>
          <a:ext cx="527824" cy="527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0777E-A50D-42CB-B75F-E03A07EDDE0C}">
      <dsp:nvSpPr>
        <dsp:cNvPr id="0" name=""/>
        <dsp:cNvSpPr/>
      </dsp:nvSpPr>
      <dsp:spPr>
        <a:xfrm>
          <a:off x="1108432" y="1893"/>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800100">
            <a:lnSpc>
              <a:spcPct val="90000"/>
            </a:lnSpc>
            <a:spcBef>
              <a:spcPct val="0"/>
            </a:spcBef>
            <a:spcAft>
              <a:spcPct val="35000"/>
            </a:spcAft>
            <a:buNone/>
          </a:pPr>
          <a:r>
            <a:rPr lang="en-US" sz="1800" kern="1200"/>
            <a:t>Poor Goal:</a:t>
          </a:r>
        </a:p>
      </dsp:txBody>
      <dsp:txXfrm>
        <a:off x="1108432" y="1893"/>
        <a:ext cx="5749567" cy="959681"/>
      </dsp:txXfrm>
    </dsp:sp>
    <dsp:sp modelId="{D15B829E-B7A8-4510-9429-7AD5408877F6}">
      <dsp:nvSpPr>
        <dsp:cNvPr id="0" name=""/>
        <dsp:cNvSpPr/>
      </dsp:nvSpPr>
      <dsp:spPr>
        <a:xfrm>
          <a:off x="0" y="1201495"/>
          <a:ext cx="6858000" cy="9596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FE7019-E6FD-444C-9BD0-B6C78E6E1A1D}">
      <dsp:nvSpPr>
        <dsp:cNvPr id="0" name=""/>
        <dsp:cNvSpPr/>
      </dsp:nvSpPr>
      <dsp:spPr>
        <a:xfrm>
          <a:off x="290303" y="1417423"/>
          <a:ext cx="527824" cy="527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AC70C0-F7FC-49BB-B630-C8F2B1DF3F33}">
      <dsp:nvSpPr>
        <dsp:cNvPr id="0" name=""/>
        <dsp:cNvSpPr/>
      </dsp:nvSpPr>
      <dsp:spPr>
        <a:xfrm>
          <a:off x="1108432" y="1201495"/>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800100">
            <a:lnSpc>
              <a:spcPct val="90000"/>
            </a:lnSpc>
            <a:spcBef>
              <a:spcPct val="0"/>
            </a:spcBef>
            <a:spcAft>
              <a:spcPct val="35000"/>
            </a:spcAft>
            <a:buNone/>
          </a:pPr>
          <a:r>
            <a:rPr lang="en-US" sz="1800" kern="1200"/>
            <a:t>I want to improve communication.</a:t>
          </a:r>
        </a:p>
      </dsp:txBody>
      <dsp:txXfrm>
        <a:off x="1108432" y="1201495"/>
        <a:ext cx="5749567" cy="959681"/>
      </dsp:txXfrm>
    </dsp:sp>
    <dsp:sp modelId="{D718C03F-8AE2-430D-BBF0-D8099EE9E299}">
      <dsp:nvSpPr>
        <dsp:cNvPr id="0" name=""/>
        <dsp:cNvSpPr/>
      </dsp:nvSpPr>
      <dsp:spPr>
        <a:xfrm>
          <a:off x="0" y="2401097"/>
          <a:ext cx="6858000" cy="9596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876FF0-235D-42F3-91B2-7CE6FE6CB639}">
      <dsp:nvSpPr>
        <dsp:cNvPr id="0" name=""/>
        <dsp:cNvSpPr/>
      </dsp:nvSpPr>
      <dsp:spPr>
        <a:xfrm>
          <a:off x="290303" y="2617025"/>
          <a:ext cx="527824" cy="527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3750B6-1BF9-4B44-A8D6-3BD63BE5D161}">
      <dsp:nvSpPr>
        <dsp:cNvPr id="0" name=""/>
        <dsp:cNvSpPr/>
      </dsp:nvSpPr>
      <dsp:spPr>
        <a:xfrm>
          <a:off x="1108432" y="2401097"/>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800100">
            <a:lnSpc>
              <a:spcPct val="90000"/>
            </a:lnSpc>
            <a:spcBef>
              <a:spcPct val="0"/>
            </a:spcBef>
            <a:spcAft>
              <a:spcPct val="35000"/>
            </a:spcAft>
            <a:buNone/>
          </a:pPr>
          <a:r>
            <a:rPr lang="en-US" sz="1800" kern="1200"/>
            <a:t>SMART Goal:</a:t>
          </a:r>
        </a:p>
      </dsp:txBody>
      <dsp:txXfrm>
        <a:off x="1108432" y="2401097"/>
        <a:ext cx="5749567" cy="959681"/>
      </dsp:txXfrm>
    </dsp:sp>
    <dsp:sp modelId="{EDDEFB82-0F2D-4C4A-AD91-4BB77F058F8E}">
      <dsp:nvSpPr>
        <dsp:cNvPr id="0" name=""/>
        <dsp:cNvSpPr/>
      </dsp:nvSpPr>
      <dsp:spPr>
        <a:xfrm>
          <a:off x="0" y="3600699"/>
          <a:ext cx="6858000" cy="9596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0D956-4F20-4DB4-9C6C-0746ED746631}">
      <dsp:nvSpPr>
        <dsp:cNvPr id="0" name=""/>
        <dsp:cNvSpPr/>
      </dsp:nvSpPr>
      <dsp:spPr>
        <a:xfrm>
          <a:off x="290303" y="3816627"/>
          <a:ext cx="527824" cy="5278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C2DBCE-B61B-4A0B-96AE-357560C2F3C6}">
      <dsp:nvSpPr>
        <dsp:cNvPr id="0" name=""/>
        <dsp:cNvSpPr/>
      </dsp:nvSpPr>
      <dsp:spPr>
        <a:xfrm>
          <a:off x="1108432" y="3600699"/>
          <a:ext cx="5749567" cy="95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66" tIns="101566" rIns="101566" bIns="101566" numCol="1" spcCol="1270" anchor="ctr" anchorCtr="0">
          <a:noAutofit/>
        </a:bodyPr>
        <a:lstStyle/>
        <a:p>
          <a:pPr marL="0" lvl="0" indent="0" algn="l" defTabSz="800100">
            <a:lnSpc>
              <a:spcPct val="90000"/>
            </a:lnSpc>
            <a:spcBef>
              <a:spcPct val="0"/>
            </a:spcBef>
            <a:spcAft>
              <a:spcPct val="35000"/>
            </a:spcAft>
            <a:buNone/>
          </a:pPr>
          <a:r>
            <a:rPr lang="en-US" sz="1800" kern="1200"/>
            <a:t>Over the next 8 weeks I will volunteer to contribute in every workshop discussion to improve my confidence when communicating professional ideas.</a:t>
          </a:r>
        </a:p>
      </dsp:txBody>
      <dsp:txXfrm>
        <a:off x="1108432" y="3600699"/>
        <a:ext cx="5749567" cy="95968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1EDED-7A0A-4F0E-9D11-829D960583F6}">
      <dsp:nvSpPr>
        <dsp:cNvPr id="0" name=""/>
        <dsp:cNvSpPr/>
      </dsp:nvSpPr>
      <dsp:spPr>
        <a:xfrm>
          <a:off x="0" y="741369"/>
          <a:ext cx="6858000" cy="13686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0DF1B8-52D2-4D10-91D2-DC3769A46655}">
      <dsp:nvSpPr>
        <dsp:cNvPr id="0" name=""/>
        <dsp:cNvSpPr/>
      </dsp:nvSpPr>
      <dsp:spPr>
        <a:xfrm>
          <a:off x="414026" y="1049323"/>
          <a:ext cx="752775" cy="752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55C6E5-1576-44B7-841B-7C34E9143993}">
      <dsp:nvSpPr>
        <dsp:cNvPr id="0" name=""/>
        <dsp:cNvSpPr/>
      </dsp:nvSpPr>
      <dsp:spPr>
        <a:xfrm>
          <a:off x="1580827" y="741369"/>
          <a:ext cx="5277172" cy="1368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852" tIns="144852" rIns="144852" bIns="144852" numCol="1" spcCol="1270" anchor="ctr" anchorCtr="0">
          <a:noAutofit/>
        </a:bodyPr>
        <a:lstStyle/>
        <a:p>
          <a:pPr marL="0" lvl="0" indent="0" algn="l" defTabSz="1111250">
            <a:lnSpc>
              <a:spcPct val="90000"/>
            </a:lnSpc>
            <a:spcBef>
              <a:spcPct val="0"/>
            </a:spcBef>
            <a:spcAft>
              <a:spcPct val="35000"/>
            </a:spcAft>
            <a:buNone/>
          </a:pPr>
          <a:r>
            <a:rPr lang="en-US" sz="2500" kern="1200"/>
            <a:t>Consider some SMART goals for yourself.</a:t>
          </a:r>
        </a:p>
      </dsp:txBody>
      <dsp:txXfrm>
        <a:off x="1580827" y="741369"/>
        <a:ext cx="5277172" cy="1368682"/>
      </dsp:txXfrm>
    </dsp:sp>
    <dsp:sp modelId="{5976502A-00C9-4900-B824-FF9CF0235CD6}">
      <dsp:nvSpPr>
        <dsp:cNvPr id="0" name=""/>
        <dsp:cNvSpPr/>
      </dsp:nvSpPr>
      <dsp:spPr>
        <a:xfrm>
          <a:off x="0" y="2452222"/>
          <a:ext cx="6858000" cy="13686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B67E8C-6FEA-49F6-BDB7-18BDA2B3FF7E}">
      <dsp:nvSpPr>
        <dsp:cNvPr id="0" name=""/>
        <dsp:cNvSpPr/>
      </dsp:nvSpPr>
      <dsp:spPr>
        <a:xfrm>
          <a:off x="414026" y="2760175"/>
          <a:ext cx="752775" cy="752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0B1A2C-9FAA-49BA-9FCC-A2B43A693A59}">
      <dsp:nvSpPr>
        <dsp:cNvPr id="0" name=""/>
        <dsp:cNvSpPr/>
      </dsp:nvSpPr>
      <dsp:spPr>
        <a:xfrm>
          <a:off x="1580827" y="2452222"/>
          <a:ext cx="5277172" cy="13686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852" tIns="144852" rIns="144852" bIns="144852" numCol="1" spcCol="1270" anchor="ctr" anchorCtr="0">
          <a:noAutofit/>
        </a:bodyPr>
        <a:lstStyle/>
        <a:p>
          <a:pPr marL="0" lvl="0" indent="0" algn="l" defTabSz="1111250">
            <a:lnSpc>
              <a:spcPct val="90000"/>
            </a:lnSpc>
            <a:spcBef>
              <a:spcPct val="0"/>
            </a:spcBef>
            <a:spcAft>
              <a:spcPct val="35000"/>
            </a:spcAft>
            <a:buNone/>
          </a:pPr>
          <a:r>
            <a:rPr lang="en-US" sz="2500" kern="1200"/>
            <a:t>Link them to your career aspirations or skills audit findings.</a:t>
          </a:r>
        </a:p>
      </dsp:txBody>
      <dsp:txXfrm>
        <a:off x="1580827" y="2452222"/>
        <a:ext cx="5277172" cy="136868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AE438-CC47-4AF2-AF1A-48DC3EA4F0A4}">
      <dsp:nvSpPr>
        <dsp:cNvPr id="0" name=""/>
        <dsp:cNvSpPr/>
      </dsp:nvSpPr>
      <dsp:spPr>
        <a:xfrm>
          <a:off x="0" y="556"/>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AC55E1-AAB9-40AE-8C71-373DC07D1D23}">
      <dsp:nvSpPr>
        <dsp:cNvPr id="0" name=""/>
        <dsp:cNvSpPr/>
      </dsp:nvSpPr>
      <dsp:spPr>
        <a:xfrm>
          <a:off x="394214" y="293774"/>
          <a:ext cx="716753" cy="7167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5BAE6B-6B33-4AB5-B7CC-524BF3B506DE}">
      <dsp:nvSpPr>
        <dsp:cNvPr id="0" name=""/>
        <dsp:cNvSpPr/>
      </dsp:nvSpPr>
      <dsp:spPr>
        <a:xfrm>
          <a:off x="1505182" y="556"/>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111250">
            <a:lnSpc>
              <a:spcPct val="90000"/>
            </a:lnSpc>
            <a:spcBef>
              <a:spcPct val="0"/>
            </a:spcBef>
            <a:spcAft>
              <a:spcPct val="35000"/>
            </a:spcAft>
            <a:buNone/>
          </a:pPr>
          <a:r>
            <a:rPr lang="en-US" sz="2500" kern="1200"/>
            <a:t>My greatest professional strength is...</a:t>
          </a:r>
        </a:p>
      </dsp:txBody>
      <dsp:txXfrm>
        <a:off x="1505182" y="556"/>
        <a:ext cx="5352817" cy="1303188"/>
      </dsp:txXfrm>
    </dsp:sp>
    <dsp:sp modelId="{496C533D-BD85-4AAF-AFAF-EF5E30855BA7}">
      <dsp:nvSpPr>
        <dsp:cNvPr id="0" name=""/>
        <dsp:cNvSpPr/>
      </dsp:nvSpPr>
      <dsp:spPr>
        <a:xfrm>
          <a:off x="0" y="1629542"/>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F0B067-2AF1-42F7-8396-7AD14745F6CD}">
      <dsp:nvSpPr>
        <dsp:cNvPr id="0" name=""/>
        <dsp:cNvSpPr/>
      </dsp:nvSpPr>
      <dsp:spPr>
        <a:xfrm>
          <a:off x="394214" y="1922760"/>
          <a:ext cx="716753" cy="7167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00EEF3-ED55-4F3D-B9C6-7777449060FA}">
      <dsp:nvSpPr>
        <dsp:cNvPr id="0" name=""/>
        <dsp:cNvSpPr/>
      </dsp:nvSpPr>
      <dsp:spPr>
        <a:xfrm>
          <a:off x="1505182" y="1629542"/>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111250">
            <a:lnSpc>
              <a:spcPct val="90000"/>
            </a:lnSpc>
            <a:spcBef>
              <a:spcPct val="0"/>
            </a:spcBef>
            <a:spcAft>
              <a:spcPct val="35000"/>
            </a:spcAft>
            <a:buNone/>
          </a:pPr>
          <a:r>
            <a:rPr lang="en-US" sz="2500" kern="1200"/>
            <a:t>The skill I most need to develop is...</a:t>
          </a:r>
        </a:p>
      </dsp:txBody>
      <dsp:txXfrm>
        <a:off x="1505182" y="1629542"/>
        <a:ext cx="5352817" cy="1303188"/>
      </dsp:txXfrm>
    </dsp:sp>
    <dsp:sp modelId="{239236EE-1513-4CAB-9B43-426EE22C5982}">
      <dsp:nvSpPr>
        <dsp:cNvPr id="0" name=""/>
        <dsp:cNvSpPr/>
      </dsp:nvSpPr>
      <dsp:spPr>
        <a:xfrm>
          <a:off x="0" y="3258528"/>
          <a:ext cx="6858000" cy="13031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971AC3-BE59-4C16-9DEB-C1739091A54B}">
      <dsp:nvSpPr>
        <dsp:cNvPr id="0" name=""/>
        <dsp:cNvSpPr/>
      </dsp:nvSpPr>
      <dsp:spPr>
        <a:xfrm>
          <a:off x="394214" y="3551745"/>
          <a:ext cx="716753" cy="7167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9F02F-4679-4620-9571-DCFDBD4B1C6A}">
      <dsp:nvSpPr>
        <dsp:cNvPr id="0" name=""/>
        <dsp:cNvSpPr/>
      </dsp:nvSpPr>
      <dsp:spPr>
        <a:xfrm>
          <a:off x="1505182" y="3258528"/>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111250">
            <a:lnSpc>
              <a:spcPct val="90000"/>
            </a:lnSpc>
            <a:spcBef>
              <a:spcPct val="0"/>
            </a:spcBef>
            <a:spcAft>
              <a:spcPct val="35000"/>
            </a:spcAft>
            <a:buNone/>
          </a:pPr>
          <a:r>
            <a:rPr lang="en-US" sz="2500" kern="1200"/>
            <a:t>One action I will take this month is...</a:t>
          </a:r>
        </a:p>
      </dsp:txBody>
      <dsp:txXfrm>
        <a:off x="1505182" y="3258528"/>
        <a:ext cx="5352817" cy="130318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3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5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7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80691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24249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32793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33929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16191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16730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82628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14673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19591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58789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8/13/2026</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87304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8/13/2026</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868087541"/>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personalvalu.e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17" name="Picture 16">
            <a:extLst>
              <a:ext uri="{FF2B5EF4-FFF2-40B4-BE49-F238E27FC236}">
                <a16:creationId xmlns:a16="http://schemas.microsoft.com/office/drawing/2014/main" id="{08112F21-B916-9184-D3CF-75B538E282BF}"/>
              </a:ext>
            </a:extLst>
          </p:cNvPr>
          <p:cNvPicPr>
            <a:picLocks noChangeAspect="1"/>
          </p:cNvPicPr>
          <p:nvPr/>
        </p:nvPicPr>
        <p:blipFill>
          <a:blip r:embed="rId2"/>
          <a:srcRect l="16183" r="5051" b="13"/>
          <a:stretch>
            <a:fillRect/>
          </a:stretch>
        </p:blipFill>
        <p:spPr>
          <a:xfrm>
            <a:off x="20" y="10"/>
            <a:ext cx="6095980" cy="6857990"/>
          </a:xfrm>
          <a:custGeom>
            <a:avLst/>
            <a:gdLst/>
            <a:ahLst/>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p:spPr>
      </p:pic>
      <p:sp>
        <p:nvSpPr>
          <p:cNvPr id="19" name="Freeform: Shape 18">
            <a:extLst>
              <a:ext uri="{FF2B5EF4-FFF2-40B4-BE49-F238E27FC236}">
                <a16:creationId xmlns:a16="http://schemas.microsoft.com/office/drawing/2014/main" id="{55F5D1E8-E605-4EFC-8912-6E191F84F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2400596"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6858000" y="1524000"/>
            <a:ext cx="4572000" cy="2286000"/>
          </a:xfrm>
        </p:spPr>
        <p:txBody>
          <a:bodyPr>
            <a:normAutofit/>
          </a:bodyPr>
          <a:lstStyle/>
          <a:p>
            <a:pPr algn="l"/>
            <a:r>
              <a:rPr lang="en-US" sz="3700"/>
              <a:t>Understanding</a:t>
            </a:r>
            <a:r>
              <a:rPr lang="en-US" sz="3700">
                <a:ea typeface="+mj-lt"/>
                <a:cs typeface="+mj-lt"/>
              </a:rPr>
              <a:t> Yourself as a Future Changemaker</a:t>
            </a:r>
            <a:endParaRPr lang="en-US" sz="3700"/>
          </a:p>
        </p:txBody>
      </p:sp>
      <p:sp>
        <p:nvSpPr>
          <p:cNvPr id="3" name="Subtitle 2"/>
          <p:cNvSpPr>
            <a:spLocks noGrp="1"/>
          </p:cNvSpPr>
          <p:nvPr>
            <p:ph type="subTitle" idx="1"/>
          </p:nvPr>
        </p:nvSpPr>
        <p:spPr>
          <a:xfrm>
            <a:off x="6858000" y="4571999"/>
            <a:ext cx="4572000" cy="1524000"/>
          </a:xfrm>
        </p:spPr>
        <p:txBody>
          <a:bodyPr vert="horz" lIns="91440" tIns="45720" rIns="91440" bIns="45720" rtlCol="0">
            <a:normAutofit/>
          </a:bodyPr>
          <a:lstStyle/>
          <a:p>
            <a:pPr algn="l"/>
            <a:r>
              <a:rPr lang="en-US" dirty="0">
                <a:ea typeface="+mn-lt"/>
                <a:cs typeface="+mn-lt"/>
              </a:rPr>
              <a:t>Skills, Strengths and Professional </a:t>
            </a:r>
            <a:r>
              <a:rPr lang="en-US">
                <a:ea typeface="+mn-lt"/>
                <a:cs typeface="+mn-lt"/>
              </a:rPr>
              <a:t>Growth</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per planes formed a triangle with one yellow paper plane on top">
            <a:extLst>
              <a:ext uri="{FF2B5EF4-FFF2-40B4-BE49-F238E27FC236}">
                <a16:creationId xmlns:a16="http://schemas.microsoft.com/office/drawing/2014/main" id="{F8D58B44-4ED3-0631-A816-27B11ACE67C8}"/>
              </a:ext>
            </a:extLst>
          </p:cNvPr>
          <p:cNvPicPr>
            <a:picLocks noChangeAspect="1"/>
          </p:cNvPicPr>
          <p:nvPr/>
        </p:nvPicPr>
        <p:blipFill>
          <a:blip r:embed="rId2"/>
          <a:srcRect l="21872" r="22592"/>
          <a:stretch>
            <a:fillRect/>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7B5485D5-C7F1-812F-197E-F233E03A208E}"/>
              </a:ext>
            </a:extLst>
          </p:cNvPr>
          <p:cNvSpPr>
            <a:spLocks noGrp="1"/>
          </p:cNvSpPr>
          <p:nvPr>
            <p:ph idx="1"/>
          </p:nvPr>
        </p:nvSpPr>
        <p:spPr>
          <a:xfrm>
            <a:off x="6096000" y="2286000"/>
            <a:ext cx="5334000" cy="3810001"/>
          </a:xfrm>
        </p:spPr>
        <p:txBody>
          <a:bodyPr vert="horz" lIns="91440" tIns="45720" rIns="91440" bIns="45720" rtlCol="0">
            <a:normAutofit/>
          </a:bodyPr>
          <a:lstStyle/>
          <a:p>
            <a:pPr>
              <a:lnSpc>
                <a:spcPct val="115000"/>
              </a:lnSpc>
            </a:pPr>
            <a:r>
              <a:rPr lang="en-US" sz="1700"/>
              <a:t>Aim: To complete self-evaluation of skills and plan for the future.</a:t>
            </a:r>
          </a:p>
          <a:p>
            <a:pPr>
              <a:lnSpc>
                <a:spcPct val="115000"/>
              </a:lnSpc>
            </a:pPr>
            <a:r>
              <a:rPr lang="en-US" sz="1700">
                <a:ea typeface="+mn-lt"/>
                <a:cs typeface="+mn-lt"/>
              </a:rPr>
              <a:t>Evaluate current skills and capabilities.</a:t>
            </a:r>
            <a:endParaRPr lang="en-US" sz="1700"/>
          </a:p>
          <a:p>
            <a:pPr>
              <a:lnSpc>
                <a:spcPct val="115000"/>
              </a:lnSpc>
            </a:pPr>
            <a:r>
              <a:rPr lang="en-US" sz="1700">
                <a:ea typeface="+mn-lt"/>
                <a:cs typeface="+mn-lt"/>
              </a:rPr>
              <a:t>Identify strengths and areas for development.</a:t>
            </a:r>
            <a:endParaRPr lang="en-US" sz="1700"/>
          </a:p>
          <a:p>
            <a:pPr>
              <a:lnSpc>
                <a:spcPct val="115000"/>
              </a:lnSpc>
            </a:pPr>
            <a:r>
              <a:rPr lang="en-US" sz="1700">
                <a:ea typeface="+mn-lt"/>
                <a:cs typeface="+mn-lt"/>
              </a:rPr>
              <a:t>Understand the importance of self-awareness in professional practice.</a:t>
            </a:r>
            <a:endParaRPr lang="en-US" sz="1700"/>
          </a:p>
          <a:p>
            <a:pPr>
              <a:lnSpc>
                <a:spcPct val="115000"/>
              </a:lnSpc>
            </a:pPr>
            <a:r>
              <a:rPr lang="en-US" sz="1700">
                <a:ea typeface="+mn-lt"/>
                <a:cs typeface="+mn-lt"/>
              </a:rPr>
              <a:t>Create realistic professional development goals.</a:t>
            </a:r>
            <a:endParaRPr lang="en-US" sz="1700"/>
          </a:p>
          <a:p>
            <a:pPr>
              <a:lnSpc>
                <a:spcPct val="115000"/>
              </a:lnSpc>
            </a:pPr>
            <a:r>
              <a:rPr lang="en-US" sz="1700">
                <a:ea typeface="+mn-lt"/>
                <a:cs typeface="+mn-lt"/>
              </a:rPr>
              <a:t>Appreciate how personal development supports innovation and change leadership.</a:t>
            </a:r>
            <a:endParaRPr lang="en-US" sz="1700"/>
          </a:p>
        </p:txBody>
      </p:sp>
      <p:sp>
        <p:nvSpPr>
          <p:cNvPr id="2" name="Title 1">
            <a:extLst>
              <a:ext uri="{FF2B5EF4-FFF2-40B4-BE49-F238E27FC236}">
                <a16:creationId xmlns:a16="http://schemas.microsoft.com/office/drawing/2014/main" id="{277BABF3-5094-9662-8E8C-5CC22F125CD7}"/>
              </a:ext>
            </a:extLst>
          </p:cNvPr>
          <p:cNvSpPr>
            <a:spLocks noGrp="1"/>
          </p:cNvSpPr>
          <p:nvPr>
            <p:ph type="title"/>
          </p:nvPr>
        </p:nvSpPr>
        <p:spPr>
          <a:xfrm>
            <a:off x="6096000" y="762000"/>
            <a:ext cx="5334000" cy="1524000"/>
          </a:xfrm>
        </p:spPr>
        <p:txBody>
          <a:bodyPr>
            <a:normAutofit/>
          </a:bodyPr>
          <a:lstStyle/>
          <a:p>
            <a:r>
              <a:rPr lang="en-US" sz="3200"/>
              <a:t>Aims and Objectives</a:t>
            </a:r>
          </a:p>
        </p:txBody>
      </p:sp>
    </p:spTree>
    <p:extLst>
      <p:ext uri="{BB962C8B-B14F-4D97-AF65-F5344CB8AC3E}">
        <p14:creationId xmlns:p14="http://schemas.microsoft.com/office/powerpoint/2010/main" val="1224074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7488CAD1-DB9C-2CDE-FC7A-057D3E3C3B11}"/>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Recap</a:t>
            </a:r>
          </a:p>
        </p:txBody>
      </p:sp>
      <p:graphicFrame>
        <p:nvGraphicFramePr>
          <p:cNvPr id="5" name="Content Placeholder 2">
            <a:extLst>
              <a:ext uri="{FF2B5EF4-FFF2-40B4-BE49-F238E27FC236}">
                <a16:creationId xmlns:a16="http://schemas.microsoft.com/office/drawing/2014/main" id="{9C7747CF-209C-66FE-E6A0-3B73E7BBA490}"/>
              </a:ext>
            </a:extLst>
          </p:cNvPr>
          <p:cNvGraphicFramePr>
            <a:graphicFrameLocks noGrp="1"/>
          </p:cNvGraphicFramePr>
          <p:nvPr>
            <p:ph idx="1"/>
            <p:extLst>
              <p:ext uri="{D42A27DB-BD31-4B8C-83A1-F6EECF244321}">
                <p14:modId xmlns:p14="http://schemas.microsoft.com/office/powerpoint/2010/main" val="1974316337"/>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3857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4" name="Freeform: Shape 23">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6" name="Freeform: Shape 25">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28" name="Rectangle 27">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618445D-060B-2A99-133D-81E134BD39D7}"/>
              </a:ext>
            </a:extLst>
          </p:cNvPr>
          <p:cNvSpPr>
            <a:spLocks noGrp="1"/>
          </p:cNvSpPr>
          <p:nvPr>
            <p:ph type="title"/>
          </p:nvPr>
        </p:nvSpPr>
        <p:spPr>
          <a:xfrm>
            <a:off x="762000" y="1524000"/>
            <a:ext cx="10668000" cy="2286000"/>
          </a:xfrm>
        </p:spPr>
        <p:txBody>
          <a:bodyPr vert="horz" lIns="91440" tIns="45720" rIns="91440" bIns="45720" rtlCol="0" anchor="b">
            <a:normAutofit/>
          </a:bodyPr>
          <a:lstStyle/>
          <a:p>
            <a:r>
              <a:rPr lang="en-US" sz="4400" kern="1200">
                <a:solidFill>
                  <a:schemeClr val="tx1"/>
                </a:solidFill>
                <a:latin typeface="+mj-lt"/>
                <a:ea typeface="+mj-ea"/>
                <a:cs typeface="+mj-cs"/>
              </a:rPr>
              <a:t>Before we can change systems, we need to understand ourselves.</a:t>
            </a:r>
          </a:p>
          <a:p>
            <a:endParaRPr lang="en-US" sz="4400" kern="1200">
              <a:solidFill>
                <a:schemeClr val="tx1"/>
              </a:solidFill>
              <a:latin typeface="+mj-lt"/>
              <a:ea typeface="+mj-ea"/>
              <a:cs typeface="+mj-cs"/>
            </a:endParaRPr>
          </a:p>
        </p:txBody>
      </p:sp>
      <p:sp>
        <p:nvSpPr>
          <p:cNvPr id="30" name="Freeform: Shape 29">
            <a:extLst>
              <a:ext uri="{FF2B5EF4-FFF2-40B4-BE49-F238E27FC236}">
                <a16:creationId xmlns:a16="http://schemas.microsoft.com/office/drawing/2014/main" id="{00572931-961B-4A48-8B38-E9A9DB6E8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Avenir Next LT Pro" panose="020B0504020202020204" pitchFamily="34" charset="0"/>
            </a:endParaRPr>
          </a:p>
        </p:txBody>
      </p:sp>
      <p:sp>
        <p:nvSpPr>
          <p:cNvPr id="32" name="Freeform: Shape 31">
            <a:extLst>
              <a:ext uri="{FF2B5EF4-FFF2-40B4-BE49-F238E27FC236}">
                <a16:creationId xmlns:a16="http://schemas.microsoft.com/office/drawing/2014/main" id="{0F29AAD2-96E3-4A6F-9A5E-B6B9E7E11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3906" y="5720962"/>
            <a:ext cx="4228094" cy="1137038"/>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34" name="Freeform: Shape 33">
            <a:extLst>
              <a:ext uri="{FF2B5EF4-FFF2-40B4-BE49-F238E27FC236}">
                <a16:creationId xmlns:a16="http://schemas.microsoft.com/office/drawing/2014/main" id="{4EC84841-2631-44D2-A01B-6AF0CF7F7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3921" y="5620196"/>
            <a:ext cx="5038078" cy="1237805"/>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fontAlgn="auto">
              <a:lnSpc>
                <a:spcPct val="100000"/>
              </a:lnSpc>
              <a:spcBef>
                <a:spcPts val="0"/>
              </a:spcBef>
              <a:spcAft>
                <a:spcPts val="0"/>
              </a:spcAft>
              <a:buClrTx/>
              <a:buSzTx/>
              <a:buFontTx/>
              <a:buNone/>
              <a:tabLst/>
            </a:pPr>
            <a:endParaRPr kumimoji="0" lang="en-US" b="0" i="0" u="none" strike="noStrike" cap="none" spc="0" normalizeH="0" baseline="0">
              <a:ln>
                <a:noFill/>
              </a:ln>
              <a:solidFill>
                <a:prstClr val="white"/>
              </a:solidFill>
              <a:effectLst/>
              <a:uLnTx/>
              <a:uFillTx/>
              <a:latin typeface="Avenir Next LT Pro Light"/>
            </a:endParaRPr>
          </a:p>
        </p:txBody>
      </p:sp>
    </p:spTree>
    <p:extLst>
      <p:ext uri="{BB962C8B-B14F-4D97-AF65-F5344CB8AC3E}">
        <p14:creationId xmlns:p14="http://schemas.microsoft.com/office/powerpoint/2010/main" val="4051557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95E8271-D5FF-4A58-A151-6D825CF02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39897" cy="3809999"/>
          </a:xfrm>
          <a:custGeom>
            <a:avLst/>
            <a:gdLst>
              <a:gd name="connsiteX0" fmla="*/ 0 w 4939897"/>
              <a:gd name="connsiteY0" fmla="*/ 0 h 1934415"/>
              <a:gd name="connsiteX1" fmla="*/ 4465929 w 4939897"/>
              <a:gd name="connsiteY1" fmla="*/ 0 h 1934415"/>
              <a:gd name="connsiteX2" fmla="*/ 4488924 w 4939897"/>
              <a:gd name="connsiteY2" fmla="*/ 19060 h 1934415"/>
              <a:gd name="connsiteX3" fmla="*/ 4930284 w 4939897"/>
              <a:gd name="connsiteY3" fmla="*/ 902192 h 1934415"/>
              <a:gd name="connsiteX4" fmla="*/ 4062070 w 4939897"/>
              <a:gd name="connsiteY4" fmla="*/ 1639180 h 1934415"/>
              <a:gd name="connsiteX5" fmla="*/ 2991177 w 4939897"/>
              <a:gd name="connsiteY5" fmla="*/ 1934355 h 1934415"/>
              <a:gd name="connsiteX6" fmla="*/ 1001442 w 4939897"/>
              <a:gd name="connsiteY6" fmla="*/ 1260124 h 1934415"/>
              <a:gd name="connsiteX7" fmla="*/ 294151 w 4939897"/>
              <a:gd name="connsiteY7" fmla="*/ 1060052 h 1934415"/>
              <a:gd name="connsiteX8" fmla="*/ 0 w 4939897"/>
              <a:gd name="connsiteY8" fmla="*/ 989104 h 1934415"/>
              <a:gd name="connsiteX9" fmla="*/ 0 w 4939897"/>
              <a:gd name="connsiteY9" fmla="*/ 0 h 1934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9897" h="1934415">
                <a:moveTo>
                  <a:pt x="0" y="0"/>
                </a:moveTo>
                <a:lnTo>
                  <a:pt x="4465929" y="0"/>
                </a:lnTo>
                <a:lnTo>
                  <a:pt x="4488924" y="19060"/>
                </a:lnTo>
                <a:cubicBezTo>
                  <a:pt x="4783094" y="277980"/>
                  <a:pt x="4987466" y="609911"/>
                  <a:pt x="4930284" y="902192"/>
                </a:cubicBezTo>
                <a:cubicBezTo>
                  <a:pt x="4861323" y="1254367"/>
                  <a:pt x="4448191" y="1461726"/>
                  <a:pt x="4062070" y="1639180"/>
                </a:cubicBezTo>
                <a:cubicBezTo>
                  <a:pt x="3741231" y="1786528"/>
                  <a:pt x="3401594" y="1937890"/>
                  <a:pt x="2991177" y="1934355"/>
                </a:cubicBezTo>
                <a:cubicBezTo>
                  <a:pt x="2307904" y="1928562"/>
                  <a:pt x="1665224" y="1509149"/>
                  <a:pt x="1001442" y="1260124"/>
                </a:cubicBezTo>
                <a:cubicBezTo>
                  <a:pt x="806589" y="1187040"/>
                  <a:pt x="560285" y="1124281"/>
                  <a:pt x="294151" y="1060052"/>
                </a:cubicBezTo>
                <a:lnTo>
                  <a:pt x="0" y="989104"/>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2" name="Title 1">
            <a:extLst>
              <a:ext uri="{FF2B5EF4-FFF2-40B4-BE49-F238E27FC236}">
                <a16:creationId xmlns:a16="http://schemas.microsoft.com/office/drawing/2014/main" id="{3FE8BE46-FB5C-EF65-5D76-F6A378352CF1}"/>
              </a:ext>
            </a:extLst>
          </p:cNvPr>
          <p:cNvSpPr>
            <a:spLocks noGrp="1"/>
          </p:cNvSpPr>
          <p:nvPr>
            <p:ph type="title"/>
          </p:nvPr>
        </p:nvSpPr>
        <p:spPr>
          <a:xfrm>
            <a:off x="718750" y="762000"/>
            <a:ext cx="3853249" cy="2286000"/>
          </a:xfrm>
        </p:spPr>
        <p:txBody>
          <a:bodyPr anchor="t">
            <a:normAutofit/>
          </a:bodyPr>
          <a:lstStyle/>
          <a:p>
            <a:r>
              <a:rPr lang="en-US" sz="3200">
                <a:solidFill>
                  <a:srgbClr val="FFFFFF"/>
                </a:solidFill>
              </a:rPr>
              <a:t>Self-Awareness</a:t>
            </a:r>
          </a:p>
        </p:txBody>
      </p:sp>
      <p:sp>
        <p:nvSpPr>
          <p:cNvPr id="18" name="Freeform: Shape 17">
            <a:extLst>
              <a:ext uri="{FF2B5EF4-FFF2-40B4-BE49-F238E27FC236}">
                <a16:creationId xmlns:a16="http://schemas.microsoft.com/office/drawing/2014/main" id="{E65E7DAE-0831-45F9-BBA2-9BBD2E397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5" name="Freeform: Shape 14">
            <a:extLst>
              <a:ext uri="{FF2B5EF4-FFF2-40B4-BE49-F238E27FC236}">
                <a16:creationId xmlns:a16="http://schemas.microsoft.com/office/drawing/2014/main" id="{F493E929-55A8-46F3-836C-1C37C8975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aphicFrame>
        <p:nvGraphicFramePr>
          <p:cNvPr id="19" name="Text Placeholder 2">
            <a:extLst>
              <a:ext uri="{FF2B5EF4-FFF2-40B4-BE49-F238E27FC236}">
                <a16:creationId xmlns:a16="http://schemas.microsoft.com/office/drawing/2014/main" id="{BDB5772F-A1C3-C5F7-9E43-C5EC3C19751F}"/>
              </a:ext>
            </a:extLst>
          </p:cNvPr>
          <p:cNvGraphicFramePr>
            <a:graphicFrameLocks noGrp="1"/>
          </p:cNvGraphicFramePr>
          <p:nvPr>
            <p:ph idx="1"/>
            <p:extLst>
              <p:ext uri="{D42A27DB-BD31-4B8C-83A1-F6EECF244321}">
                <p14:modId xmlns:p14="http://schemas.microsoft.com/office/powerpoint/2010/main" val="2279351635"/>
              </p:ext>
            </p:extLst>
          </p:nvPr>
        </p:nvGraphicFramePr>
        <p:xfrm>
          <a:off x="5290748" y="771726"/>
          <a:ext cx="6139252" cy="5324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7252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0" name="Freeform: Shape 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4" name="Rectangle 1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6" name="Freeform: Shape 15">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30A0EC8-50CD-32F4-93F0-CD6BBAD4FB20}"/>
              </a:ext>
            </a:extLst>
          </p:cNvPr>
          <p:cNvSpPr>
            <a:spLocks noGrp="1"/>
          </p:cNvSpPr>
          <p:nvPr>
            <p:ph idx="1"/>
          </p:nvPr>
        </p:nvSpPr>
        <p:spPr>
          <a:xfrm>
            <a:off x="762000" y="4571999"/>
            <a:ext cx="4572000" cy="1524000"/>
          </a:xfrm>
        </p:spPr>
        <p:txBody>
          <a:bodyPr vert="horz" lIns="91440" tIns="45720" rIns="91440" bIns="45720" rtlCol="0" anchor="b">
            <a:normAutofit/>
          </a:bodyPr>
          <a:lstStyle/>
          <a:p>
            <a:pPr marL="0" indent="0">
              <a:buNone/>
            </a:pPr>
            <a:r>
              <a:rPr lang="en-US" sz="2400" kern="1200">
                <a:solidFill>
                  <a:srgbClr val="FFFFFF">
                    <a:alpha val="70000"/>
                  </a:srgbClr>
                </a:solidFill>
                <a:latin typeface="+mn-lt"/>
                <a:ea typeface="+mn-ea"/>
                <a:cs typeface="+mn-cs"/>
              </a:rPr>
              <a:t>Is being technically skilled enough to make a good practitioner?</a:t>
            </a:r>
          </a:p>
        </p:txBody>
      </p:sp>
      <p:sp>
        <p:nvSpPr>
          <p:cNvPr id="2" name="Title 1">
            <a:extLst>
              <a:ext uri="{FF2B5EF4-FFF2-40B4-BE49-F238E27FC236}">
                <a16:creationId xmlns:a16="http://schemas.microsoft.com/office/drawing/2014/main" id="{E87E2E06-EFC7-4FDC-6A59-4BC0CCC91312}"/>
              </a:ext>
            </a:extLst>
          </p:cNvPr>
          <p:cNvSpPr>
            <a:spLocks noGrp="1"/>
          </p:cNvSpPr>
          <p:nvPr>
            <p:ph type="title"/>
          </p:nvPr>
        </p:nvSpPr>
        <p:spPr>
          <a:xfrm>
            <a:off x="762000" y="2299787"/>
            <a:ext cx="4572000" cy="2286000"/>
          </a:xfrm>
        </p:spPr>
        <p:txBody>
          <a:bodyPr vert="horz" lIns="91440" tIns="45720" rIns="91440" bIns="45720" rtlCol="0" anchor="b">
            <a:normAutofit/>
          </a:bodyPr>
          <a:lstStyle/>
          <a:p>
            <a:r>
              <a:rPr lang="en-US" kern="1200">
                <a:solidFill>
                  <a:srgbClr val="FFFFFF"/>
                </a:solidFill>
                <a:latin typeface="+mj-lt"/>
                <a:ea typeface="+mj-ea"/>
                <a:cs typeface="+mj-cs"/>
              </a:rPr>
              <a:t>Self-Awareness: HSC</a:t>
            </a:r>
          </a:p>
        </p:txBody>
      </p:sp>
    </p:spTree>
    <p:extLst>
      <p:ext uri="{BB962C8B-B14F-4D97-AF65-F5344CB8AC3E}">
        <p14:creationId xmlns:p14="http://schemas.microsoft.com/office/powerpoint/2010/main" val="4173079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95E8271-D5FF-4A58-A151-6D825CF02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39897" cy="3809999"/>
          </a:xfrm>
          <a:custGeom>
            <a:avLst/>
            <a:gdLst>
              <a:gd name="connsiteX0" fmla="*/ 0 w 4939897"/>
              <a:gd name="connsiteY0" fmla="*/ 0 h 1934415"/>
              <a:gd name="connsiteX1" fmla="*/ 4465929 w 4939897"/>
              <a:gd name="connsiteY1" fmla="*/ 0 h 1934415"/>
              <a:gd name="connsiteX2" fmla="*/ 4488924 w 4939897"/>
              <a:gd name="connsiteY2" fmla="*/ 19060 h 1934415"/>
              <a:gd name="connsiteX3" fmla="*/ 4930284 w 4939897"/>
              <a:gd name="connsiteY3" fmla="*/ 902192 h 1934415"/>
              <a:gd name="connsiteX4" fmla="*/ 4062070 w 4939897"/>
              <a:gd name="connsiteY4" fmla="*/ 1639180 h 1934415"/>
              <a:gd name="connsiteX5" fmla="*/ 2991177 w 4939897"/>
              <a:gd name="connsiteY5" fmla="*/ 1934355 h 1934415"/>
              <a:gd name="connsiteX6" fmla="*/ 1001442 w 4939897"/>
              <a:gd name="connsiteY6" fmla="*/ 1260124 h 1934415"/>
              <a:gd name="connsiteX7" fmla="*/ 294151 w 4939897"/>
              <a:gd name="connsiteY7" fmla="*/ 1060052 h 1934415"/>
              <a:gd name="connsiteX8" fmla="*/ 0 w 4939897"/>
              <a:gd name="connsiteY8" fmla="*/ 989104 h 1934415"/>
              <a:gd name="connsiteX9" fmla="*/ 0 w 4939897"/>
              <a:gd name="connsiteY9" fmla="*/ 0 h 1934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9897" h="1934415">
                <a:moveTo>
                  <a:pt x="0" y="0"/>
                </a:moveTo>
                <a:lnTo>
                  <a:pt x="4465929" y="0"/>
                </a:lnTo>
                <a:lnTo>
                  <a:pt x="4488924" y="19060"/>
                </a:lnTo>
                <a:cubicBezTo>
                  <a:pt x="4783094" y="277980"/>
                  <a:pt x="4987466" y="609911"/>
                  <a:pt x="4930284" y="902192"/>
                </a:cubicBezTo>
                <a:cubicBezTo>
                  <a:pt x="4861323" y="1254367"/>
                  <a:pt x="4448191" y="1461726"/>
                  <a:pt x="4062070" y="1639180"/>
                </a:cubicBezTo>
                <a:cubicBezTo>
                  <a:pt x="3741231" y="1786528"/>
                  <a:pt x="3401594" y="1937890"/>
                  <a:pt x="2991177" y="1934355"/>
                </a:cubicBezTo>
                <a:cubicBezTo>
                  <a:pt x="2307904" y="1928562"/>
                  <a:pt x="1665224" y="1509149"/>
                  <a:pt x="1001442" y="1260124"/>
                </a:cubicBezTo>
                <a:cubicBezTo>
                  <a:pt x="806589" y="1187040"/>
                  <a:pt x="560285" y="1124281"/>
                  <a:pt x="294151" y="1060052"/>
                </a:cubicBezTo>
                <a:lnTo>
                  <a:pt x="0" y="989104"/>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2" name="Title 1">
            <a:extLst>
              <a:ext uri="{FF2B5EF4-FFF2-40B4-BE49-F238E27FC236}">
                <a16:creationId xmlns:a16="http://schemas.microsoft.com/office/drawing/2014/main" id="{96FD9C3D-048D-8334-33B0-74B084D2CA63}"/>
              </a:ext>
            </a:extLst>
          </p:cNvPr>
          <p:cNvSpPr>
            <a:spLocks noGrp="1"/>
          </p:cNvSpPr>
          <p:nvPr>
            <p:ph type="title"/>
          </p:nvPr>
        </p:nvSpPr>
        <p:spPr>
          <a:xfrm>
            <a:off x="718750" y="762000"/>
            <a:ext cx="3853249" cy="2286000"/>
          </a:xfrm>
        </p:spPr>
        <p:txBody>
          <a:bodyPr anchor="t">
            <a:normAutofit/>
          </a:bodyPr>
          <a:lstStyle/>
          <a:p>
            <a:r>
              <a:rPr lang="en-US" sz="3200">
                <a:solidFill>
                  <a:srgbClr val="FFFFFF"/>
                </a:solidFill>
              </a:rPr>
              <a:t>Self-Awareness</a:t>
            </a:r>
          </a:p>
        </p:txBody>
      </p:sp>
      <p:sp>
        <p:nvSpPr>
          <p:cNvPr id="13" name="Freeform: Shape 12">
            <a:extLst>
              <a:ext uri="{FF2B5EF4-FFF2-40B4-BE49-F238E27FC236}">
                <a16:creationId xmlns:a16="http://schemas.microsoft.com/office/drawing/2014/main" id="{E65E7DAE-0831-45F9-BBA2-9BBD2E397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5" name="Freeform: Shape 14">
            <a:extLst>
              <a:ext uri="{FF2B5EF4-FFF2-40B4-BE49-F238E27FC236}">
                <a16:creationId xmlns:a16="http://schemas.microsoft.com/office/drawing/2014/main" id="{F493E929-55A8-46F3-836C-1C37C8975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aphicFrame>
        <p:nvGraphicFramePr>
          <p:cNvPr id="5" name="Content Placeholder 2">
            <a:extLst>
              <a:ext uri="{FF2B5EF4-FFF2-40B4-BE49-F238E27FC236}">
                <a16:creationId xmlns:a16="http://schemas.microsoft.com/office/drawing/2014/main" id="{24AF3BC6-BD4B-6D5D-6B6E-839C45847FDB}"/>
              </a:ext>
            </a:extLst>
          </p:cNvPr>
          <p:cNvGraphicFramePr>
            <a:graphicFrameLocks noGrp="1"/>
          </p:cNvGraphicFramePr>
          <p:nvPr>
            <p:ph idx="1"/>
            <p:extLst>
              <p:ext uri="{D42A27DB-BD31-4B8C-83A1-F6EECF244321}">
                <p14:modId xmlns:p14="http://schemas.microsoft.com/office/powerpoint/2010/main" val="1473709077"/>
              </p:ext>
            </p:extLst>
          </p:nvPr>
        </p:nvGraphicFramePr>
        <p:xfrm>
          <a:off x="5290748" y="771726"/>
          <a:ext cx="6139252" cy="5324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7502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6A9CC37-A3D8-FD3F-236E-5D8ED3DEB3BC}"/>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Self-Awareness</a:t>
            </a:r>
          </a:p>
        </p:txBody>
      </p:sp>
      <p:graphicFrame>
        <p:nvGraphicFramePr>
          <p:cNvPr id="5" name="Content Placeholder 2">
            <a:extLst>
              <a:ext uri="{FF2B5EF4-FFF2-40B4-BE49-F238E27FC236}">
                <a16:creationId xmlns:a16="http://schemas.microsoft.com/office/drawing/2014/main" id="{14D6AD6E-E5AE-E679-8076-2641F60FB301}"/>
              </a:ext>
            </a:extLst>
          </p:cNvPr>
          <p:cNvGraphicFramePr>
            <a:graphicFrameLocks noGrp="1"/>
          </p:cNvGraphicFramePr>
          <p:nvPr>
            <p:ph idx="1"/>
            <p:extLst>
              <p:ext uri="{D42A27DB-BD31-4B8C-83A1-F6EECF244321}">
                <p14:modId xmlns:p14="http://schemas.microsoft.com/office/powerpoint/2010/main" val="1129637777"/>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757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0" name="Freeform: Shape 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4" name="Rectangle 1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6D1512B-6CA9-26A7-2DCE-9E09C0B3F65E}"/>
              </a:ext>
            </a:extLst>
          </p:cNvPr>
          <p:cNvSpPr>
            <a:spLocks noGrp="1"/>
          </p:cNvSpPr>
          <p:nvPr>
            <p:ph type="title"/>
          </p:nvPr>
        </p:nvSpPr>
        <p:spPr>
          <a:xfrm>
            <a:off x="762000" y="1524000"/>
            <a:ext cx="10668000" cy="2286000"/>
          </a:xfrm>
        </p:spPr>
        <p:txBody>
          <a:bodyPr vert="horz" lIns="91440" tIns="45720" rIns="91440" bIns="45720" rtlCol="0" anchor="b">
            <a:normAutofit/>
          </a:bodyPr>
          <a:lstStyle/>
          <a:p>
            <a:r>
              <a:rPr lang="en-US" kern="1200">
                <a:solidFill>
                  <a:schemeClr val="tx1"/>
                </a:solidFill>
                <a:latin typeface="+mj-lt"/>
                <a:ea typeface="+mj-ea"/>
                <a:cs typeface="+mj-cs"/>
              </a:rPr>
              <a:t>Skills for Future Health and Social Care Practice</a:t>
            </a:r>
          </a:p>
        </p:txBody>
      </p:sp>
      <p:sp>
        <p:nvSpPr>
          <p:cNvPr id="3" name="Content Placeholder 2">
            <a:extLst>
              <a:ext uri="{FF2B5EF4-FFF2-40B4-BE49-F238E27FC236}">
                <a16:creationId xmlns:a16="http://schemas.microsoft.com/office/drawing/2014/main" id="{56A32572-12A5-D645-A50A-24F41A1C1C8B}"/>
              </a:ext>
            </a:extLst>
          </p:cNvPr>
          <p:cNvSpPr>
            <a:spLocks noGrp="1"/>
          </p:cNvSpPr>
          <p:nvPr>
            <p:ph idx="1"/>
          </p:nvPr>
        </p:nvSpPr>
        <p:spPr>
          <a:xfrm>
            <a:off x="762000" y="4571999"/>
            <a:ext cx="4572000" cy="1524000"/>
          </a:xfrm>
        </p:spPr>
        <p:txBody>
          <a:bodyPr vert="horz" lIns="91440" tIns="45720" rIns="91440" bIns="45720" rtlCol="0">
            <a:normAutofit/>
          </a:bodyPr>
          <a:lstStyle/>
          <a:p>
            <a:pPr marL="0" indent="0">
              <a:buNone/>
            </a:pPr>
            <a:r>
              <a:rPr lang="en-US" sz="2400" kern="1200">
                <a:solidFill>
                  <a:schemeClr val="tx1">
                    <a:alpha val="70000"/>
                  </a:schemeClr>
                </a:solidFill>
                <a:latin typeface="+mn-lt"/>
                <a:ea typeface="+mn-ea"/>
                <a:cs typeface="+mn-cs"/>
              </a:rPr>
              <a:t>What are the top skills that employers look for?</a:t>
            </a:r>
          </a:p>
        </p:txBody>
      </p:sp>
      <p:sp>
        <p:nvSpPr>
          <p:cNvPr id="16" name="Freeform: Shape 15">
            <a:extLst>
              <a:ext uri="{FF2B5EF4-FFF2-40B4-BE49-F238E27FC236}">
                <a16:creationId xmlns:a16="http://schemas.microsoft.com/office/drawing/2014/main" id="{00572931-961B-4A48-8B38-E9A9DB6E8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Avenir Next LT Pro" panose="020B0504020202020204" pitchFamily="34" charset="0"/>
            </a:endParaRPr>
          </a:p>
        </p:txBody>
      </p:sp>
      <p:sp>
        <p:nvSpPr>
          <p:cNvPr id="18" name="Freeform: Shape 17">
            <a:extLst>
              <a:ext uri="{FF2B5EF4-FFF2-40B4-BE49-F238E27FC236}">
                <a16:creationId xmlns:a16="http://schemas.microsoft.com/office/drawing/2014/main" id="{0F29AAD2-96E3-4A6F-9A5E-B6B9E7E11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3906" y="5720962"/>
            <a:ext cx="4228094" cy="1137038"/>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20" name="Freeform: Shape 19">
            <a:extLst>
              <a:ext uri="{FF2B5EF4-FFF2-40B4-BE49-F238E27FC236}">
                <a16:creationId xmlns:a16="http://schemas.microsoft.com/office/drawing/2014/main" id="{4EC84841-2631-44D2-A01B-6AF0CF7F7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3921" y="5620196"/>
            <a:ext cx="5038078" cy="1237805"/>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indent="0" algn="ctr" fontAlgn="auto">
              <a:lnSpc>
                <a:spcPct val="100000"/>
              </a:lnSpc>
              <a:spcBef>
                <a:spcPts val="0"/>
              </a:spcBef>
              <a:spcAft>
                <a:spcPts val="0"/>
              </a:spcAft>
              <a:buClrTx/>
              <a:buSzTx/>
              <a:buFontTx/>
              <a:buNone/>
              <a:tabLst/>
            </a:pPr>
            <a:endParaRPr kumimoji="0" lang="en-US" b="0" i="0" u="none" strike="noStrike" cap="none" spc="0" normalizeH="0" baseline="0">
              <a:ln>
                <a:noFill/>
              </a:ln>
              <a:solidFill>
                <a:prstClr val="white"/>
              </a:solidFill>
              <a:effectLst/>
              <a:uLnTx/>
              <a:uFillTx/>
              <a:latin typeface="Avenir Next LT Pro Light"/>
            </a:endParaRPr>
          </a:p>
        </p:txBody>
      </p:sp>
    </p:spTree>
    <p:extLst>
      <p:ext uri="{BB962C8B-B14F-4D97-AF65-F5344CB8AC3E}">
        <p14:creationId xmlns:p14="http://schemas.microsoft.com/office/powerpoint/2010/main" val="646035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2849571B-0C47-5114-4C3E-598965546F2E}"/>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US" sz="1300">
                <a:ea typeface="+mn-lt"/>
                <a:cs typeface="+mn-lt"/>
              </a:rPr>
              <a:t>IT and data</a:t>
            </a:r>
            <a:endParaRPr lang="en-US" sz="1300"/>
          </a:p>
          <a:p>
            <a:pPr>
              <a:lnSpc>
                <a:spcPct val="115000"/>
              </a:lnSpc>
            </a:pPr>
            <a:r>
              <a:rPr lang="en-US" sz="1300">
                <a:ea typeface="+mn-lt"/>
                <a:cs typeface="+mn-lt"/>
              </a:rPr>
              <a:t>operations and logistics</a:t>
            </a:r>
            <a:endParaRPr lang="en-US" sz="1300"/>
          </a:p>
          <a:p>
            <a:pPr>
              <a:lnSpc>
                <a:spcPct val="115000"/>
              </a:lnSpc>
            </a:pPr>
            <a:r>
              <a:rPr lang="en-US" sz="1300">
                <a:ea typeface="+mn-lt"/>
                <a:cs typeface="+mn-lt"/>
              </a:rPr>
              <a:t>engineering</a:t>
            </a:r>
            <a:endParaRPr lang="en-US" sz="1300"/>
          </a:p>
          <a:p>
            <a:pPr>
              <a:lnSpc>
                <a:spcPct val="115000"/>
              </a:lnSpc>
            </a:pPr>
            <a:r>
              <a:rPr lang="en-US" sz="1300">
                <a:ea typeface="+mn-lt"/>
                <a:cs typeface="+mn-lt"/>
              </a:rPr>
              <a:t>sales and marketing</a:t>
            </a:r>
            <a:endParaRPr lang="en-US" sz="1300"/>
          </a:p>
          <a:p>
            <a:pPr>
              <a:lnSpc>
                <a:spcPct val="115000"/>
              </a:lnSpc>
            </a:pPr>
            <a:r>
              <a:rPr lang="en-US" sz="1300">
                <a:ea typeface="+mn-lt"/>
                <a:cs typeface="+mn-lt"/>
              </a:rPr>
              <a:t>front office and customer-facing.</a:t>
            </a:r>
            <a:endParaRPr lang="en-US" sz="1300"/>
          </a:p>
          <a:p>
            <a:pPr>
              <a:lnSpc>
                <a:spcPct val="115000"/>
              </a:lnSpc>
            </a:pPr>
            <a:r>
              <a:rPr lang="en-US" sz="1300">
                <a:ea typeface="+mn-lt"/>
                <a:cs typeface="+mn-lt"/>
              </a:rPr>
              <a:t>reliability and self-discipline</a:t>
            </a:r>
            <a:endParaRPr lang="en-US" sz="1300"/>
          </a:p>
          <a:p>
            <a:pPr>
              <a:lnSpc>
                <a:spcPct val="115000"/>
              </a:lnSpc>
            </a:pPr>
            <a:r>
              <a:rPr lang="en-US" sz="1300">
                <a:ea typeface="+mn-lt"/>
                <a:cs typeface="+mn-lt"/>
              </a:rPr>
              <a:t>resilience and adaptability</a:t>
            </a:r>
            <a:endParaRPr lang="en-US" sz="1300"/>
          </a:p>
          <a:p>
            <a:pPr>
              <a:lnSpc>
                <a:spcPct val="115000"/>
              </a:lnSpc>
            </a:pPr>
            <a:r>
              <a:rPr lang="en-US" sz="1300">
                <a:ea typeface="+mn-lt"/>
                <a:cs typeface="+mn-lt"/>
              </a:rPr>
              <a:t>critical thinking and analysis</a:t>
            </a:r>
            <a:endParaRPr lang="en-US" sz="1300"/>
          </a:p>
          <a:p>
            <a:pPr>
              <a:lnSpc>
                <a:spcPct val="115000"/>
              </a:lnSpc>
            </a:pPr>
            <a:r>
              <a:rPr lang="en-US" sz="1300">
                <a:ea typeface="+mn-lt"/>
                <a:cs typeface="+mn-lt"/>
              </a:rPr>
              <a:t>creativity and originality</a:t>
            </a:r>
            <a:endParaRPr lang="en-US" sz="1300"/>
          </a:p>
          <a:p>
            <a:pPr>
              <a:lnSpc>
                <a:spcPct val="115000"/>
              </a:lnSpc>
            </a:pPr>
            <a:r>
              <a:rPr lang="en-US" sz="1300">
                <a:ea typeface="+mn-lt"/>
                <a:cs typeface="+mn-lt"/>
              </a:rPr>
              <a:t>reasoning and problem solving.</a:t>
            </a:r>
            <a:endParaRPr lang="en-US" sz="1300"/>
          </a:p>
        </p:txBody>
      </p:sp>
      <p:sp>
        <p:nvSpPr>
          <p:cNvPr id="2" name="Title 1">
            <a:extLst>
              <a:ext uri="{FF2B5EF4-FFF2-40B4-BE49-F238E27FC236}">
                <a16:creationId xmlns:a16="http://schemas.microsoft.com/office/drawing/2014/main" id="{2B6AD228-E3C5-11DF-D837-8C2912A38E1D}"/>
              </a:ext>
            </a:extLst>
          </p:cNvPr>
          <p:cNvSpPr>
            <a:spLocks noGrp="1"/>
          </p:cNvSpPr>
          <p:nvPr>
            <p:ph type="title"/>
          </p:nvPr>
        </p:nvSpPr>
        <p:spPr>
          <a:xfrm>
            <a:off x="762000" y="762000"/>
            <a:ext cx="5334000" cy="1524000"/>
          </a:xfrm>
        </p:spPr>
        <p:txBody>
          <a:bodyPr>
            <a:normAutofit/>
          </a:bodyPr>
          <a:lstStyle/>
          <a:p>
            <a:r>
              <a:rPr lang="en-US" sz="3200"/>
              <a:t>UK Talent Shortage Skills (Manpower Group, 2025)</a:t>
            </a:r>
          </a:p>
        </p:txBody>
      </p:sp>
      <p:pic>
        <p:nvPicPr>
          <p:cNvPr id="7" name="Graphic 6" descr="Call center">
            <a:extLst>
              <a:ext uri="{FF2B5EF4-FFF2-40B4-BE49-F238E27FC236}">
                <a16:creationId xmlns:a16="http://schemas.microsoft.com/office/drawing/2014/main" id="{54A66511-B122-7608-AE1F-F8BBBE6BBA8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58000" y="771525"/>
            <a:ext cx="5334000" cy="5334000"/>
          </a:xfrm>
          <a:prstGeom prst="rect">
            <a:avLst/>
          </a:prstGeom>
        </p:spPr>
      </p:pic>
    </p:spTree>
    <p:extLst>
      <p:ext uri="{BB962C8B-B14F-4D97-AF65-F5344CB8AC3E}">
        <p14:creationId xmlns:p14="http://schemas.microsoft.com/office/powerpoint/2010/main" val="752198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y plastic numbers">
            <a:extLst>
              <a:ext uri="{FF2B5EF4-FFF2-40B4-BE49-F238E27FC236}">
                <a16:creationId xmlns:a16="http://schemas.microsoft.com/office/drawing/2014/main" id="{B39A9A32-5142-47F5-4E0F-6F49928CB2FF}"/>
              </a:ext>
            </a:extLst>
          </p:cNvPr>
          <p:cNvPicPr>
            <a:picLocks noChangeAspect="1"/>
          </p:cNvPicPr>
          <p:nvPr/>
        </p:nvPicPr>
        <p:blipFill>
          <a:blip r:embed="rId2"/>
          <a:srcRect l="18590" r="19724" b="-7"/>
          <a:stretch>
            <a:fillRect/>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5FD71FA4-9EB0-49A7-B426-AD782E6E3597}"/>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400"/>
              <a:t>From the previous slide, choose the five most important skills and the five least important skills. </a:t>
            </a:r>
          </a:p>
        </p:txBody>
      </p:sp>
      <p:sp>
        <p:nvSpPr>
          <p:cNvPr id="2" name="Title 1">
            <a:extLst>
              <a:ext uri="{FF2B5EF4-FFF2-40B4-BE49-F238E27FC236}">
                <a16:creationId xmlns:a16="http://schemas.microsoft.com/office/drawing/2014/main" id="{9DA67FF3-177F-FCE0-E2A2-D930D7BFB677}"/>
              </a:ext>
            </a:extLst>
          </p:cNvPr>
          <p:cNvSpPr>
            <a:spLocks noGrp="1"/>
          </p:cNvSpPr>
          <p:nvPr>
            <p:ph type="title"/>
          </p:nvPr>
        </p:nvSpPr>
        <p:spPr>
          <a:xfrm>
            <a:off x="6096000" y="762000"/>
            <a:ext cx="5334000" cy="1524000"/>
          </a:xfrm>
        </p:spPr>
        <p:txBody>
          <a:bodyPr>
            <a:normAutofit/>
          </a:bodyPr>
          <a:lstStyle/>
          <a:p>
            <a:r>
              <a:rPr lang="en-US" sz="3200"/>
              <a:t>Activity</a:t>
            </a:r>
          </a:p>
        </p:txBody>
      </p:sp>
    </p:spTree>
    <p:extLst>
      <p:ext uri="{BB962C8B-B14F-4D97-AF65-F5344CB8AC3E}">
        <p14:creationId xmlns:p14="http://schemas.microsoft.com/office/powerpoint/2010/main" val="3384087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7163336-CFB0-D411-5AF9-D554FAC7D09F}"/>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Activity</a:t>
            </a:r>
          </a:p>
        </p:txBody>
      </p:sp>
      <p:graphicFrame>
        <p:nvGraphicFramePr>
          <p:cNvPr id="5" name="Content Placeholder 2">
            <a:extLst>
              <a:ext uri="{FF2B5EF4-FFF2-40B4-BE49-F238E27FC236}">
                <a16:creationId xmlns:a16="http://schemas.microsoft.com/office/drawing/2014/main" id="{13123DBD-ABF0-73F3-B5F2-672E1BF94B73}"/>
              </a:ext>
            </a:extLst>
          </p:cNvPr>
          <p:cNvGraphicFramePr>
            <a:graphicFrameLocks noGrp="1"/>
          </p:cNvGraphicFramePr>
          <p:nvPr>
            <p:ph idx="1"/>
            <p:extLst>
              <p:ext uri="{D42A27DB-BD31-4B8C-83A1-F6EECF244321}">
                <p14:modId xmlns:p14="http://schemas.microsoft.com/office/powerpoint/2010/main" val="3353583406"/>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5461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D08CC-8072-FA75-B969-682DB5204A9F}"/>
              </a:ext>
            </a:extLst>
          </p:cNvPr>
          <p:cNvSpPr>
            <a:spLocks noGrp="1"/>
          </p:cNvSpPr>
          <p:nvPr>
            <p:ph type="title"/>
          </p:nvPr>
        </p:nvSpPr>
        <p:spPr/>
        <p:txBody>
          <a:bodyPr/>
          <a:lstStyle/>
          <a:p>
            <a:r>
              <a:rPr lang="en-US" dirty="0"/>
              <a:t>Personal Skills </a:t>
            </a:r>
            <a:r>
              <a:rPr lang="en-US"/>
              <a:t>Audit</a:t>
            </a:r>
            <a:endParaRPr lang="en-US" dirty="0"/>
          </a:p>
        </p:txBody>
      </p:sp>
      <p:graphicFrame>
        <p:nvGraphicFramePr>
          <p:cNvPr id="5" name="Content Placeholder 4">
            <a:extLst>
              <a:ext uri="{FF2B5EF4-FFF2-40B4-BE49-F238E27FC236}">
                <a16:creationId xmlns:a16="http://schemas.microsoft.com/office/drawing/2014/main" id="{8A37C3AF-FCA0-B60C-AB9A-5C4EE9EFBF6E}"/>
              </a:ext>
            </a:extLst>
          </p:cNvPr>
          <p:cNvGraphicFramePr>
            <a:graphicFrameLocks noGrp="1"/>
          </p:cNvGraphicFramePr>
          <p:nvPr>
            <p:ph idx="1"/>
            <p:extLst>
              <p:ext uri="{D42A27DB-BD31-4B8C-83A1-F6EECF244321}">
                <p14:modId xmlns:p14="http://schemas.microsoft.com/office/powerpoint/2010/main" val="1175359698"/>
              </p:ext>
            </p:extLst>
          </p:nvPr>
        </p:nvGraphicFramePr>
        <p:xfrm>
          <a:off x="762000" y="2286000"/>
          <a:ext cx="10668000" cy="4023360"/>
        </p:xfrm>
        <a:graphic>
          <a:graphicData uri="http://schemas.openxmlformats.org/drawingml/2006/table">
            <a:tbl>
              <a:tblPr bandRow="1">
                <a:tableStyleId>{5C22544A-7EE6-4342-B048-85BDC9FD1C3A}</a:tableStyleId>
              </a:tblPr>
              <a:tblGrid>
                <a:gridCol w="5334000">
                  <a:extLst>
                    <a:ext uri="{9D8B030D-6E8A-4147-A177-3AD203B41FA5}">
                      <a16:colId xmlns:a16="http://schemas.microsoft.com/office/drawing/2014/main" val="2425921102"/>
                    </a:ext>
                  </a:extLst>
                </a:gridCol>
                <a:gridCol w="5334000">
                  <a:extLst>
                    <a:ext uri="{9D8B030D-6E8A-4147-A177-3AD203B41FA5}">
                      <a16:colId xmlns:a16="http://schemas.microsoft.com/office/drawing/2014/main" val="3423863596"/>
                    </a:ext>
                  </a:extLst>
                </a:gridCol>
              </a:tblGrid>
              <a:tr h="0">
                <a:tc>
                  <a:txBody>
                    <a:bodyPr/>
                    <a:lstStyle/>
                    <a:p>
                      <a:pPr>
                        <a:buNone/>
                      </a:pPr>
                      <a:r>
                        <a:rPr lang="en-US"/>
                        <a:t>Skill</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US"/>
                        <a:t>Score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224662280"/>
                  </a:ext>
                </a:extLst>
              </a:tr>
              <a:tr h="0">
                <a:tc>
                  <a:txBody>
                    <a:bodyPr/>
                    <a:lstStyle/>
                    <a:p>
                      <a:pPr>
                        <a:buNone/>
                      </a:pPr>
                      <a:r>
                        <a:rPr lang="en-US"/>
                        <a:t>Communication</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940489007"/>
                  </a:ext>
                </a:extLst>
              </a:tr>
              <a:tr h="0">
                <a:tc>
                  <a:txBody>
                    <a:bodyPr/>
                    <a:lstStyle/>
                    <a:p>
                      <a:pPr>
                        <a:buNone/>
                      </a:pPr>
                      <a:r>
                        <a:rPr lang="en-US"/>
                        <a:t>Leadership</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51074606"/>
                  </a:ext>
                </a:extLst>
              </a:tr>
              <a:tr h="0">
                <a:tc>
                  <a:txBody>
                    <a:bodyPr/>
                    <a:lstStyle/>
                    <a:p>
                      <a:pPr>
                        <a:buNone/>
                      </a:pPr>
                      <a:r>
                        <a:rPr lang="en-US"/>
                        <a:t>Teamwork</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74404940"/>
                  </a:ext>
                </a:extLst>
              </a:tr>
              <a:tr h="0">
                <a:tc>
                  <a:txBody>
                    <a:bodyPr/>
                    <a:lstStyle/>
                    <a:p>
                      <a:pPr>
                        <a:buNone/>
                      </a:pPr>
                      <a:r>
                        <a:rPr lang="en-US"/>
                        <a:t>Digital Skills</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520703342"/>
                  </a:ext>
                </a:extLst>
              </a:tr>
              <a:tr h="0">
                <a:tc>
                  <a:txBody>
                    <a:bodyPr/>
                    <a:lstStyle/>
                    <a:p>
                      <a:pPr>
                        <a:buNone/>
                      </a:pPr>
                      <a:r>
                        <a:rPr lang="en-US"/>
                        <a:t>Creativity</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64793098"/>
                  </a:ext>
                </a:extLst>
              </a:tr>
              <a:tr h="0">
                <a:tc>
                  <a:txBody>
                    <a:bodyPr/>
                    <a:lstStyle/>
                    <a:p>
                      <a:pPr>
                        <a:buNone/>
                      </a:pPr>
                      <a:r>
                        <a:rPr lang="en-US"/>
                        <a:t>Problem Solving</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88640484"/>
                  </a:ext>
                </a:extLst>
              </a:tr>
              <a:tr h="0">
                <a:tc>
                  <a:txBody>
                    <a:bodyPr/>
                    <a:lstStyle/>
                    <a:p>
                      <a:pPr>
                        <a:buNone/>
                      </a:pPr>
                      <a:r>
                        <a:rPr lang="en-US"/>
                        <a:t>Time Management</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375010859"/>
                  </a:ext>
                </a:extLst>
              </a:tr>
              <a:tr h="0">
                <a:tc>
                  <a:txBody>
                    <a:bodyPr/>
                    <a:lstStyle/>
                    <a:p>
                      <a:pPr>
                        <a:buNone/>
                      </a:pPr>
                      <a:r>
                        <a:rPr lang="en-US"/>
                        <a:t>Resilience</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85983095"/>
                  </a:ext>
                </a:extLst>
              </a:tr>
              <a:tr h="0">
                <a:tc>
                  <a:txBody>
                    <a:bodyPr/>
                    <a:lstStyle/>
                    <a:p>
                      <a:pPr>
                        <a:buNone/>
                      </a:pPr>
                      <a:r>
                        <a:rPr lang="en-US"/>
                        <a:t>Reflection</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625661234"/>
                  </a:ext>
                </a:extLst>
              </a:tr>
              <a:tr h="0">
                <a:tc>
                  <a:txBody>
                    <a:bodyPr/>
                    <a:lstStyle/>
                    <a:p>
                      <a:pPr>
                        <a:buNone/>
                      </a:pPr>
                      <a:r>
                        <a:rPr lang="en-US"/>
                        <a:t>Professionalism</a:t>
                      </a:r>
                    </a:p>
                  </a:txBody>
                  <a:tcPr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US"/>
                    </a:p>
                  </a:txBody>
                  <a:tcPr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074925543"/>
                  </a:ext>
                </a:extLst>
              </a:tr>
            </a:tbl>
          </a:graphicData>
        </a:graphic>
      </p:graphicFrame>
    </p:spTree>
    <p:extLst>
      <p:ext uri="{BB962C8B-B14F-4D97-AF65-F5344CB8AC3E}">
        <p14:creationId xmlns:p14="http://schemas.microsoft.com/office/powerpoint/2010/main" val="31426429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A75C634-6416-8EF2-E25F-CD9151264A07}"/>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Personal Skills Audit</a:t>
            </a:r>
          </a:p>
        </p:txBody>
      </p:sp>
      <p:graphicFrame>
        <p:nvGraphicFramePr>
          <p:cNvPr id="5" name="Content Placeholder 2">
            <a:extLst>
              <a:ext uri="{FF2B5EF4-FFF2-40B4-BE49-F238E27FC236}">
                <a16:creationId xmlns:a16="http://schemas.microsoft.com/office/drawing/2014/main" id="{FC952821-DECE-2BEB-F828-D38CDD6FE1EA}"/>
              </a:ext>
            </a:extLst>
          </p:cNvPr>
          <p:cNvGraphicFramePr>
            <a:graphicFrameLocks noGrp="1"/>
          </p:cNvGraphicFramePr>
          <p:nvPr>
            <p:ph idx="1"/>
            <p:extLst>
              <p:ext uri="{D42A27DB-BD31-4B8C-83A1-F6EECF244321}">
                <p14:modId xmlns:p14="http://schemas.microsoft.com/office/powerpoint/2010/main" val="2566612156"/>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9408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A hand holding a pen and shading circles on a sheet">
            <a:extLst>
              <a:ext uri="{FF2B5EF4-FFF2-40B4-BE49-F238E27FC236}">
                <a16:creationId xmlns:a16="http://schemas.microsoft.com/office/drawing/2014/main" id="{3053E11C-4C3A-9A67-92E1-DC3DE583B093}"/>
              </a:ext>
            </a:extLst>
          </p:cNvPr>
          <p:cNvPicPr>
            <a:picLocks noChangeAspect="1"/>
          </p:cNvPicPr>
          <p:nvPr/>
        </p:nvPicPr>
        <p:blipFill>
          <a:blip r:embed="rId2"/>
          <a:srcRect r="7" b="3726"/>
          <a:stretch>
            <a:fillRect/>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A455CE-F274-5F55-859D-A13739C695E3}"/>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Personal Skills Audit</a:t>
            </a:r>
          </a:p>
        </p:txBody>
      </p:sp>
      <p:sp>
        <p:nvSpPr>
          <p:cNvPr id="3" name="Content Placeholder 2">
            <a:extLst>
              <a:ext uri="{FF2B5EF4-FFF2-40B4-BE49-F238E27FC236}">
                <a16:creationId xmlns:a16="http://schemas.microsoft.com/office/drawing/2014/main" id="{24CEE8FC-5C7C-AC43-293F-B53EA2B0B8F3}"/>
              </a:ext>
            </a:extLst>
          </p:cNvPr>
          <p:cNvSpPr>
            <a:spLocks noGrp="1"/>
          </p:cNvSpPr>
          <p:nvPr>
            <p:ph idx="1"/>
          </p:nvPr>
        </p:nvSpPr>
        <p:spPr>
          <a:xfrm>
            <a:off x="762000" y="4083733"/>
            <a:ext cx="3810000" cy="1524000"/>
          </a:xfrm>
        </p:spPr>
        <p:txBody>
          <a:bodyPr vert="horz" lIns="91440" tIns="45720" rIns="91440" bIns="45720" rtlCol="0">
            <a:normAutofit/>
          </a:bodyPr>
          <a:lstStyle/>
          <a:p>
            <a:pPr marL="0" indent="0">
              <a:buNone/>
            </a:pPr>
            <a:r>
              <a:rPr lang="en-US" sz="2200" kern="1200">
                <a:solidFill>
                  <a:schemeClr val="tx1">
                    <a:alpha val="70000"/>
                  </a:schemeClr>
                </a:solidFill>
                <a:latin typeface="+mn-lt"/>
                <a:ea typeface="+mn-ea"/>
                <a:cs typeface="+mn-cs"/>
              </a:rPr>
              <a:t>Self-evaluation should be evidence-based, not based on confidence alone.</a:t>
            </a:r>
          </a:p>
        </p:txBody>
      </p:sp>
    </p:spTree>
    <p:extLst>
      <p:ext uri="{BB962C8B-B14F-4D97-AF65-F5344CB8AC3E}">
        <p14:creationId xmlns:p14="http://schemas.microsoft.com/office/powerpoint/2010/main" val="1118534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Magnifying glass and question mark">
            <a:extLst>
              <a:ext uri="{FF2B5EF4-FFF2-40B4-BE49-F238E27FC236}">
                <a16:creationId xmlns:a16="http://schemas.microsoft.com/office/drawing/2014/main" id="{DB179B59-D5D1-5FAF-A262-15AFD40EDCEB}"/>
              </a:ext>
            </a:extLst>
          </p:cNvPr>
          <p:cNvPicPr>
            <a:picLocks noChangeAspect="1"/>
          </p:cNvPicPr>
          <p:nvPr/>
        </p:nvPicPr>
        <p:blipFill>
          <a:blip r:embed="rId2"/>
          <a:srcRect t="125" r="7" b="7"/>
          <a:stretch>
            <a:fillRect/>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56DA55-74DC-87D0-A801-F7CB83E08AFB}"/>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kern="1200">
                <a:solidFill>
                  <a:schemeClr val="tx1"/>
                </a:solidFill>
                <a:latin typeface="+mj-lt"/>
                <a:ea typeface="+mj-ea"/>
                <a:cs typeface="+mj-cs"/>
              </a:rPr>
              <a:t>Strengths, Values and Identity</a:t>
            </a:r>
          </a:p>
        </p:txBody>
      </p:sp>
      <p:sp>
        <p:nvSpPr>
          <p:cNvPr id="3" name="Content Placeholder 2">
            <a:extLst>
              <a:ext uri="{FF2B5EF4-FFF2-40B4-BE49-F238E27FC236}">
                <a16:creationId xmlns:a16="http://schemas.microsoft.com/office/drawing/2014/main" id="{28A5E628-2971-C026-5000-BCC4BDD51CA4}"/>
              </a:ext>
            </a:extLst>
          </p:cNvPr>
          <p:cNvSpPr>
            <a:spLocks noGrp="1"/>
          </p:cNvSpPr>
          <p:nvPr>
            <p:ph idx="1"/>
          </p:nvPr>
        </p:nvSpPr>
        <p:spPr>
          <a:xfrm>
            <a:off x="762000" y="4083733"/>
            <a:ext cx="3810000" cy="1524000"/>
          </a:xfrm>
        </p:spPr>
        <p:txBody>
          <a:bodyPr vert="horz" lIns="91440" tIns="45720" rIns="91440" bIns="45720" rtlCol="0">
            <a:normAutofit/>
          </a:bodyPr>
          <a:lstStyle/>
          <a:p>
            <a:pPr marL="0" indent="0">
              <a:buNone/>
            </a:pPr>
            <a:r>
              <a:rPr lang="en-US" sz="2400" kern="1200">
                <a:solidFill>
                  <a:schemeClr val="tx1">
                    <a:alpha val="70000"/>
                  </a:schemeClr>
                </a:solidFill>
                <a:latin typeface="+mn-lt"/>
                <a:ea typeface="+mn-ea"/>
                <a:cs typeface="+mn-cs"/>
              </a:rPr>
              <a:t>What drives you?</a:t>
            </a:r>
          </a:p>
        </p:txBody>
      </p:sp>
    </p:spTree>
    <p:extLst>
      <p:ext uri="{BB962C8B-B14F-4D97-AF65-F5344CB8AC3E}">
        <p14:creationId xmlns:p14="http://schemas.microsoft.com/office/powerpoint/2010/main" val="3626588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C156-650D-0C15-EEDA-1C17696AEBD8}"/>
              </a:ext>
            </a:extLst>
          </p:cNvPr>
          <p:cNvSpPr>
            <a:spLocks noGrp="1"/>
          </p:cNvSpPr>
          <p:nvPr>
            <p:ph type="title"/>
          </p:nvPr>
        </p:nvSpPr>
        <p:spPr/>
        <p:txBody>
          <a:bodyPr/>
          <a:lstStyle/>
          <a:p>
            <a:r>
              <a:rPr lang="en-US"/>
              <a:t>Your Values Test</a:t>
            </a:r>
          </a:p>
        </p:txBody>
      </p:sp>
      <p:sp>
        <p:nvSpPr>
          <p:cNvPr id="3" name="Content Placeholder 2">
            <a:extLst>
              <a:ext uri="{FF2B5EF4-FFF2-40B4-BE49-F238E27FC236}">
                <a16:creationId xmlns:a16="http://schemas.microsoft.com/office/drawing/2014/main" id="{C06842FE-D3E6-AAD8-3D00-8EE66C161E18}"/>
              </a:ext>
            </a:extLst>
          </p:cNvPr>
          <p:cNvSpPr>
            <a:spLocks noGrp="1"/>
          </p:cNvSpPr>
          <p:nvPr>
            <p:ph idx="1"/>
          </p:nvPr>
        </p:nvSpPr>
        <p:spPr/>
        <p:txBody>
          <a:bodyPr vert="horz" wrap="square" lIns="0" tIns="0" rIns="0" bIns="0" rtlCol="0" anchor="t">
            <a:normAutofit/>
          </a:bodyPr>
          <a:lstStyle/>
          <a:p>
            <a:r>
              <a:rPr lang="en-US" sz="6600" dirty="0">
                <a:ea typeface="+mn-lt"/>
                <a:cs typeface="+mn-lt"/>
                <a:hlinkClick r:id="rId2"/>
              </a:rPr>
              <a:t>https://personalvalu.es/</a:t>
            </a:r>
            <a:endParaRPr lang="en-US" sz="6600">
              <a:solidFill>
                <a:srgbClr val="FFFFFF">
                  <a:alpha val="60000"/>
                </a:srgbClr>
              </a:solidFill>
              <a:ea typeface="+mn-lt"/>
              <a:cs typeface="+mn-lt"/>
            </a:endParaRPr>
          </a:p>
          <a:p>
            <a:endParaRPr lang="en-US" dirty="0">
              <a:solidFill>
                <a:srgbClr val="FFFFFF">
                  <a:alpha val="60000"/>
                </a:srgbClr>
              </a:solidFill>
              <a:ea typeface="Source Sans Pro"/>
            </a:endParaRPr>
          </a:p>
          <a:p>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18295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A4D591F-876A-3B6C-C0FE-06ABA9311ABD}"/>
              </a:ext>
            </a:extLst>
          </p:cNvPr>
          <p:cNvSpPr>
            <a:spLocks noGrp="1"/>
          </p:cNvSpPr>
          <p:nvPr>
            <p:ph idx="1"/>
          </p:nvPr>
        </p:nvSpPr>
        <p:spPr>
          <a:xfrm>
            <a:off x="762000" y="2286000"/>
            <a:ext cx="5334000" cy="3810001"/>
          </a:xfrm>
        </p:spPr>
        <p:txBody>
          <a:bodyPr vert="horz" lIns="91440" tIns="45720" rIns="91440" bIns="45720" rtlCol="0">
            <a:normAutofit/>
          </a:bodyPr>
          <a:lstStyle/>
          <a:p>
            <a:r>
              <a:rPr lang="en-US" sz="2400"/>
              <a:t>Take your top five values.</a:t>
            </a:r>
          </a:p>
          <a:p>
            <a:r>
              <a:rPr lang="en-US" sz="2400"/>
              <a:t>Reduce them to three.</a:t>
            </a:r>
          </a:p>
          <a:p>
            <a:r>
              <a:rPr lang="en-US" sz="2400"/>
              <a:t>Reduce it to one core value. </a:t>
            </a:r>
          </a:p>
          <a:p>
            <a:r>
              <a:rPr lang="en-US" sz="2400">
                <a:ea typeface="+mn-lt"/>
                <a:cs typeface="+mn-lt"/>
              </a:rPr>
              <a:t>How might these values influence your professional practice?</a:t>
            </a:r>
            <a:endParaRPr lang="en-US" sz="2400"/>
          </a:p>
        </p:txBody>
      </p:sp>
      <p:sp>
        <p:nvSpPr>
          <p:cNvPr id="2" name="Title 1">
            <a:extLst>
              <a:ext uri="{FF2B5EF4-FFF2-40B4-BE49-F238E27FC236}">
                <a16:creationId xmlns:a16="http://schemas.microsoft.com/office/drawing/2014/main" id="{836F027D-5D4A-7CA8-A884-80C3220ECC21}"/>
              </a:ext>
            </a:extLst>
          </p:cNvPr>
          <p:cNvSpPr>
            <a:spLocks noGrp="1"/>
          </p:cNvSpPr>
          <p:nvPr>
            <p:ph type="title"/>
          </p:nvPr>
        </p:nvSpPr>
        <p:spPr>
          <a:xfrm>
            <a:off x="762000" y="762000"/>
            <a:ext cx="5334000" cy="1524000"/>
          </a:xfrm>
        </p:spPr>
        <p:txBody>
          <a:bodyPr>
            <a:normAutofit/>
          </a:bodyPr>
          <a:lstStyle/>
          <a:p>
            <a:r>
              <a:rPr lang="en-US" sz="3200"/>
              <a:t>Values</a:t>
            </a:r>
          </a:p>
        </p:txBody>
      </p:sp>
      <p:pic>
        <p:nvPicPr>
          <p:cNvPr id="7" name="Graphic 6" descr="Office Worker">
            <a:extLst>
              <a:ext uri="{FF2B5EF4-FFF2-40B4-BE49-F238E27FC236}">
                <a16:creationId xmlns:a16="http://schemas.microsoft.com/office/drawing/2014/main" id="{F18CFF94-106B-21ED-6B70-F39506C89B1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58000" y="771525"/>
            <a:ext cx="5334000" cy="5334000"/>
          </a:xfrm>
          <a:prstGeom prst="rect">
            <a:avLst/>
          </a:prstGeom>
        </p:spPr>
      </p:pic>
    </p:spTree>
    <p:extLst>
      <p:ext uri="{BB962C8B-B14F-4D97-AF65-F5344CB8AC3E}">
        <p14:creationId xmlns:p14="http://schemas.microsoft.com/office/powerpoint/2010/main" val="1050304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699B66A-3779-48B9-9963-C9339B22B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8122584 w 12192000"/>
              <a:gd name="connsiteY0" fmla="*/ 0 h 6858000"/>
              <a:gd name="connsiteX1" fmla="*/ 12192000 w 12192000"/>
              <a:gd name="connsiteY1" fmla="*/ 0 h 6858000"/>
              <a:gd name="connsiteX2" fmla="*/ 12192000 w 12192000"/>
              <a:gd name="connsiteY2" fmla="*/ 4873590 h 6858000"/>
              <a:gd name="connsiteX3" fmla="*/ 10378112 w 12192000"/>
              <a:gd name="connsiteY3" fmla="*/ 6858000 h 6858000"/>
              <a:gd name="connsiteX4" fmla="*/ 0 w 12192000"/>
              <a:gd name="connsiteY4" fmla="*/ 6858000 h 6858000"/>
              <a:gd name="connsiteX5" fmla="*/ 0 w 12192000"/>
              <a:gd name="connsiteY5" fmla="*/ 6089634 h 6858000"/>
              <a:gd name="connsiteX6" fmla="*/ 3284 w 12192000"/>
              <a:gd name="connsiteY6" fmla="*/ 6081001 h 6858000"/>
              <a:gd name="connsiteX7" fmla="*/ 208318 w 12192000"/>
              <a:gd name="connsiteY7" fmla="*/ 5663571 h 6858000"/>
              <a:gd name="connsiteX8" fmla="*/ 2466868 w 12192000"/>
              <a:gd name="connsiteY8" fmla="*/ 3280365 h 6858000"/>
              <a:gd name="connsiteX9" fmla="*/ 5859655 w 12192000"/>
              <a:gd name="connsiteY9" fmla="*/ 1043504 h 6858000"/>
              <a:gd name="connsiteX10" fmla="*/ 8002287 w 12192000"/>
              <a:gd name="connsiteY10" fmla="*/ 373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8122584" y="0"/>
                </a:moveTo>
                <a:lnTo>
                  <a:pt x="12192000" y="0"/>
                </a:lnTo>
                <a:lnTo>
                  <a:pt x="12192000" y="4873590"/>
                </a:lnTo>
                <a:lnTo>
                  <a:pt x="10378112" y="6858000"/>
                </a:lnTo>
                <a:lnTo>
                  <a:pt x="0" y="6858000"/>
                </a:lnTo>
                <a:lnTo>
                  <a:pt x="0" y="6089634"/>
                </a:lnTo>
                <a:lnTo>
                  <a:pt x="3284" y="6081001"/>
                </a:lnTo>
                <a:cubicBezTo>
                  <a:pt x="61888" y="5940761"/>
                  <a:pt x="130457" y="5801643"/>
                  <a:pt x="208318" y="5663571"/>
                </a:cubicBezTo>
                <a:cubicBezTo>
                  <a:pt x="675237" y="4835483"/>
                  <a:pt x="1476533" y="4045730"/>
                  <a:pt x="2466868" y="3280365"/>
                </a:cubicBezTo>
                <a:cubicBezTo>
                  <a:pt x="3457206" y="2515002"/>
                  <a:pt x="4636583" y="1774030"/>
                  <a:pt x="5859655" y="1043504"/>
                </a:cubicBezTo>
                <a:cubicBezTo>
                  <a:pt x="6636899" y="579200"/>
                  <a:pt x="7344556" y="254766"/>
                  <a:pt x="8002287" y="37397"/>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D2088EB-F82A-4CF7-A658-5EB0B344D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71" y="0"/>
            <a:ext cx="7017182" cy="6858000"/>
          </a:xfrm>
          <a:custGeom>
            <a:avLst/>
            <a:gdLst>
              <a:gd name="connsiteX0" fmla="*/ 7017182 w 11818630"/>
              <a:gd name="connsiteY0" fmla="*/ 0 h 6858000"/>
              <a:gd name="connsiteX1" fmla="*/ 11818630 w 11818630"/>
              <a:gd name="connsiteY1" fmla="*/ 0 h 6858000"/>
              <a:gd name="connsiteX2" fmla="*/ 11818630 w 11818630"/>
              <a:gd name="connsiteY2" fmla="*/ 4489505 h 6858000"/>
              <a:gd name="connsiteX3" fmla="*/ 11816460 w 11818630"/>
              <a:gd name="connsiteY3" fmla="*/ 4492187 h 6858000"/>
              <a:gd name="connsiteX4" fmla="*/ 10354815 w 11818630"/>
              <a:gd name="connsiteY4" fmla="*/ 6321870 h 6858000"/>
              <a:gd name="connsiteX5" fmla="*/ 9928370 w 11818630"/>
              <a:gd name="connsiteY5" fmla="*/ 6858000 h 6858000"/>
              <a:gd name="connsiteX6" fmla="*/ 0 w 11818630"/>
              <a:gd name="connsiteY6" fmla="*/ 6858000 h 6858000"/>
              <a:gd name="connsiteX7" fmla="*/ 15548 w 11818630"/>
              <a:gd name="connsiteY7" fmla="*/ 6741317 h 6858000"/>
              <a:gd name="connsiteX8" fmla="*/ 387858 w 11818630"/>
              <a:gd name="connsiteY8" fmla="*/ 5632555 h 6858000"/>
              <a:gd name="connsiteX9" fmla="*/ 2494163 w 11818630"/>
              <a:gd name="connsiteY9" fmla="*/ 3131046 h 6858000"/>
              <a:gd name="connsiteX10" fmla="*/ 5658249 w 11818630"/>
              <a:gd name="connsiteY10" fmla="*/ 783147 h 6858000"/>
              <a:gd name="connsiteX11" fmla="*/ 6840702 w 11818630"/>
              <a:gd name="connsiteY11" fmla="*/ 85078 h 6858000"/>
              <a:gd name="connsiteX0" fmla="*/ 0 w 11818630"/>
              <a:gd name="connsiteY0" fmla="*/ 6858000 h 6949440"/>
              <a:gd name="connsiteX1" fmla="*/ 15548 w 11818630"/>
              <a:gd name="connsiteY1" fmla="*/ 6741317 h 6949440"/>
              <a:gd name="connsiteX2" fmla="*/ 387858 w 11818630"/>
              <a:gd name="connsiteY2" fmla="*/ 5632555 h 6949440"/>
              <a:gd name="connsiteX3" fmla="*/ 2494163 w 11818630"/>
              <a:gd name="connsiteY3" fmla="*/ 3131046 h 6949440"/>
              <a:gd name="connsiteX4" fmla="*/ 5658249 w 11818630"/>
              <a:gd name="connsiteY4" fmla="*/ 783147 h 6949440"/>
              <a:gd name="connsiteX5" fmla="*/ 6840702 w 11818630"/>
              <a:gd name="connsiteY5" fmla="*/ 85078 h 6949440"/>
              <a:gd name="connsiteX6" fmla="*/ 7017182 w 11818630"/>
              <a:gd name="connsiteY6" fmla="*/ 0 h 6949440"/>
              <a:gd name="connsiteX7" fmla="*/ 11818630 w 11818630"/>
              <a:gd name="connsiteY7" fmla="*/ 0 h 6949440"/>
              <a:gd name="connsiteX8" fmla="*/ 11818630 w 11818630"/>
              <a:gd name="connsiteY8" fmla="*/ 4489505 h 6949440"/>
              <a:gd name="connsiteX9" fmla="*/ 11816460 w 11818630"/>
              <a:gd name="connsiteY9" fmla="*/ 4492187 h 6949440"/>
              <a:gd name="connsiteX10" fmla="*/ 10354815 w 11818630"/>
              <a:gd name="connsiteY10" fmla="*/ 6321870 h 6949440"/>
              <a:gd name="connsiteX11" fmla="*/ 10019810 w 11818630"/>
              <a:gd name="connsiteY11" fmla="*/ 6949440 h 6949440"/>
              <a:gd name="connsiteX0" fmla="*/ 0 w 11818630"/>
              <a:gd name="connsiteY0" fmla="*/ 6858000 h 6886066"/>
              <a:gd name="connsiteX1" fmla="*/ 15548 w 11818630"/>
              <a:gd name="connsiteY1" fmla="*/ 6741317 h 6886066"/>
              <a:gd name="connsiteX2" fmla="*/ 387858 w 11818630"/>
              <a:gd name="connsiteY2" fmla="*/ 5632555 h 6886066"/>
              <a:gd name="connsiteX3" fmla="*/ 2494163 w 11818630"/>
              <a:gd name="connsiteY3" fmla="*/ 3131046 h 6886066"/>
              <a:gd name="connsiteX4" fmla="*/ 5658249 w 11818630"/>
              <a:gd name="connsiteY4" fmla="*/ 783147 h 6886066"/>
              <a:gd name="connsiteX5" fmla="*/ 6840702 w 11818630"/>
              <a:gd name="connsiteY5" fmla="*/ 85078 h 6886066"/>
              <a:gd name="connsiteX6" fmla="*/ 7017182 w 11818630"/>
              <a:gd name="connsiteY6" fmla="*/ 0 h 6886066"/>
              <a:gd name="connsiteX7" fmla="*/ 11818630 w 11818630"/>
              <a:gd name="connsiteY7" fmla="*/ 0 h 6886066"/>
              <a:gd name="connsiteX8" fmla="*/ 11818630 w 11818630"/>
              <a:gd name="connsiteY8" fmla="*/ 4489505 h 6886066"/>
              <a:gd name="connsiteX9" fmla="*/ 11816460 w 11818630"/>
              <a:gd name="connsiteY9" fmla="*/ 4492187 h 6886066"/>
              <a:gd name="connsiteX10" fmla="*/ 10354815 w 11818630"/>
              <a:gd name="connsiteY10" fmla="*/ 6321870 h 6886066"/>
              <a:gd name="connsiteX11" fmla="*/ 9902115 w 11818630"/>
              <a:gd name="connsiteY11" fmla="*/ 6886066 h 6886066"/>
              <a:gd name="connsiteX0" fmla="*/ 0 w 11818630"/>
              <a:gd name="connsiteY0" fmla="*/ 6858000 h 6858000"/>
              <a:gd name="connsiteX1" fmla="*/ 15548 w 11818630"/>
              <a:gd name="connsiteY1" fmla="*/ 6741317 h 6858000"/>
              <a:gd name="connsiteX2" fmla="*/ 387858 w 11818630"/>
              <a:gd name="connsiteY2" fmla="*/ 5632555 h 6858000"/>
              <a:gd name="connsiteX3" fmla="*/ 2494163 w 11818630"/>
              <a:gd name="connsiteY3" fmla="*/ 3131046 h 6858000"/>
              <a:gd name="connsiteX4" fmla="*/ 5658249 w 11818630"/>
              <a:gd name="connsiteY4" fmla="*/ 783147 h 6858000"/>
              <a:gd name="connsiteX5" fmla="*/ 6840702 w 11818630"/>
              <a:gd name="connsiteY5" fmla="*/ 85078 h 6858000"/>
              <a:gd name="connsiteX6" fmla="*/ 7017182 w 11818630"/>
              <a:gd name="connsiteY6" fmla="*/ 0 h 6858000"/>
              <a:gd name="connsiteX7" fmla="*/ 11818630 w 11818630"/>
              <a:gd name="connsiteY7" fmla="*/ 0 h 6858000"/>
              <a:gd name="connsiteX8" fmla="*/ 11818630 w 11818630"/>
              <a:gd name="connsiteY8" fmla="*/ 4489505 h 6858000"/>
              <a:gd name="connsiteX9" fmla="*/ 11816460 w 11818630"/>
              <a:gd name="connsiteY9" fmla="*/ 4492187 h 6858000"/>
              <a:gd name="connsiteX10" fmla="*/ 10354815 w 11818630"/>
              <a:gd name="connsiteY10" fmla="*/ 6321870 h 6858000"/>
              <a:gd name="connsiteX0" fmla="*/ 0 w 11818630"/>
              <a:gd name="connsiteY0" fmla="*/ 6858000 h 6858000"/>
              <a:gd name="connsiteX1" fmla="*/ 15548 w 11818630"/>
              <a:gd name="connsiteY1" fmla="*/ 6741317 h 6858000"/>
              <a:gd name="connsiteX2" fmla="*/ 387858 w 11818630"/>
              <a:gd name="connsiteY2" fmla="*/ 5632555 h 6858000"/>
              <a:gd name="connsiteX3" fmla="*/ 2494163 w 11818630"/>
              <a:gd name="connsiteY3" fmla="*/ 3131046 h 6858000"/>
              <a:gd name="connsiteX4" fmla="*/ 5658249 w 11818630"/>
              <a:gd name="connsiteY4" fmla="*/ 783147 h 6858000"/>
              <a:gd name="connsiteX5" fmla="*/ 6840702 w 11818630"/>
              <a:gd name="connsiteY5" fmla="*/ 85078 h 6858000"/>
              <a:gd name="connsiteX6" fmla="*/ 7017182 w 11818630"/>
              <a:gd name="connsiteY6" fmla="*/ 0 h 6858000"/>
              <a:gd name="connsiteX7" fmla="*/ 11818630 w 11818630"/>
              <a:gd name="connsiteY7" fmla="*/ 0 h 6858000"/>
              <a:gd name="connsiteX8" fmla="*/ 11818630 w 11818630"/>
              <a:gd name="connsiteY8" fmla="*/ 4489505 h 6858000"/>
              <a:gd name="connsiteX9" fmla="*/ 11816460 w 11818630"/>
              <a:gd name="connsiteY9" fmla="*/ 4492187 h 6858000"/>
              <a:gd name="connsiteX0" fmla="*/ 0 w 11818630"/>
              <a:gd name="connsiteY0" fmla="*/ 6858000 h 6858000"/>
              <a:gd name="connsiteX1" fmla="*/ 15548 w 11818630"/>
              <a:gd name="connsiteY1" fmla="*/ 6741317 h 6858000"/>
              <a:gd name="connsiteX2" fmla="*/ 387858 w 11818630"/>
              <a:gd name="connsiteY2" fmla="*/ 5632555 h 6858000"/>
              <a:gd name="connsiteX3" fmla="*/ 2494163 w 11818630"/>
              <a:gd name="connsiteY3" fmla="*/ 3131046 h 6858000"/>
              <a:gd name="connsiteX4" fmla="*/ 5658249 w 11818630"/>
              <a:gd name="connsiteY4" fmla="*/ 783147 h 6858000"/>
              <a:gd name="connsiteX5" fmla="*/ 6840702 w 11818630"/>
              <a:gd name="connsiteY5" fmla="*/ 85078 h 6858000"/>
              <a:gd name="connsiteX6" fmla="*/ 7017182 w 11818630"/>
              <a:gd name="connsiteY6" fmla="*/ 0 h 6858000"/>
              <a:gd name="connsiteX7" fmla="*/ 11818630 w 11818630"/>
              <a:gd name="connsiteY7" fmla="*/ 0 h 6858000"/>
              <a:gd name="connsiteX8" fmla="*/ 11818630 w 11818630"/>
              <a:gd name="connsiteY8" fmla="*/ 4489505 h 6858000"/>
              <a:gd name="connsiteX0" fmla="*/ 0 w 11818630"/>
              <a:gd name="connsiteY0" fmla="*/ 6858000 h 6858000"/>
              <a:gd name="connsiteX1" fmla="*/ 15548 w 11818630"/>
              <a:gd name="connsiteY1" fmla="*/ 6741317 h 6858000"/>
              <a:gd name="connsiteX2" fmla="*/ 387858 w 11818630"/>
              <a:gd name="connsiteY2" fmla="*/ 5632555 h 6858000"/>
              <a:gd name="connsiteX3" fmla="*/ 2494163 w 11818630"/>
              <a:gd name="connsiteY3" fmla="*/ 3131046 h 6858000"/>
              <a:gd name="connsiteX4" fmla="*/ 5658249 w 11818630"/>
              <a:gd name="connsiteY4" fmla="*/ 783147 h 6858000"/>
              <a:gd name="connsiteX5" fmla="*/ 6840702 w 11818630"/>
              <a:gd name="connsiteY5" fmla="*/ 85078 h 6858000"/>
              <a:gd name="connsiteX6" fmla="*/ 7017182 w 11818630"/>
              <a:gd name="connsiteY6" fmla="*/ 0 h 6858000"/>
              <a:gd name="connsiteX7" fmla="*/ 11818630 w 11818630"/>
              <a:gd name="connsiteY7" fmla="*/ 4489505 h 6858000"/>
              <a:gd name="connsiteX0" fmla="*/ 0 w 7017182"/>
              <a:gd name="connsiteY0" fmla="*/ 6858000 h 6858000"/>
              <a:gd name="connsiteX1" fmla="*/ 15548 w 7017182"/>
              <a:gd name="connsiteY1" fmla="*/ 6741317 h 6858000"/>
              <a:gd name="connsiteX2" fmla="*/ 387858 w 7017182"/>
              <a:gd name="connsiteY2" fmla="*/ 5632555 h 6858000"/>
              <a:gd name="connsiteX3" fmla="*/ 2494163 w 7017182"/>
              <a:gd name="connsiteY3" fmla="*/ 3131046 h 6858000"/>
              <a:gd name="connsiteX4" fmla="*/ 5658249 w 7017182"/>
              <a:gd name="connsiteY4" fmla="*/ 783147 h 6858000"/>
              <a:gd name="connsiteX5" fmla="*/ 6840702 w 7017182"/>
              <a:gd name="connsiteY5" fmla="*/ 85078 h 6858000"/>
              <a:gd name="connsiteX6" fmla="*/ 7017182 w 701718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17182" h="6858000">
                <a:moveTo>
                  <a:pt x="0" y="6858000"/>
                </a:moveTo>
                <a:lnTo>
                  <a:pt x="15548" y="6741317"/>
                </a:lnTo>
                <a:cubicBezTo>
                  <a:pt x="78957" y="6364051"/>
                  <a:pt x="206325" y="5994870"/>
                  <a:pt x="387858" y="5632555"/>
                </a:cubicBezTo>
                <a:cubicBezTo>
                  <a:pt x="823302" y="4763361"/>
                  <a:pt x="1570584" y="3934404"/>
                  <a:pt x="2494163" y="3131046"/>
                </a:cubicBezTo>
                <a:cubicBezTo>
                  <a:pt x="3417744" y="2327690"/>
                  <a:pt x="4517622" y="1549936"/>
                  <a:pt x="5658249" y="783147"/>
                </a:cubicBezTo>
                <a:cubicBezTo>
                  <a:pt x="6072451" y="504660"/>
                  <a:pt x="6465461" y="274112"/>
                  <a:pt x="6840702" y="85078"/>
                </a:cubicBezTo>
                <a:lnTo>
                  <a:pt x="7017182"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673C1D0B-9294-A82A-7FA3-3A5D367C6A48}"/>
              </a:ext>
            </a:extLst>
          </p:cNvPr>
          <p:cNvSpPr>
            <a:spLocks noGrp="1"/>
          </p:cNvSpPr>
          <p:nvPr>
            <p:ph type="title"/>
          </p:nvPr>
        </p:nvSpPr>
        <p:spPr>
          <a:xfrm>
            <a:off x="718750" y="762000"/>
            <a:ext cx="3048001" cy="2286000"/>
          </a:xfrm>
        </p:spPr>
        <p:txBody>
          <a:bodyPr anchor="t">
            <a:normAutofit/>
          </a:bodyPr>
          <a:lstStyle/>
          <a:p>
            <a:r>
              <a:rPr lang="en-US" sz="3200"/>
              <a:t>Innovation</a:t>
            </a:r>
          </a:p>
        </p:txBody>
      </p:sp>
      <p:sp>
        <p:nvSpPr>
          <p:cNvPr id="15" name="Freeform: Shape 14">
            <a:extLst>
              <a:ext uri="{FF2B5EF4-FFF2-40B4-BE49-F238E27FC236}">
                <a16:creationId xmlns:a16="http://schemas.microsoft.com/office/drawing/2014/main" id="{EDA32667-BAAD-4252-B7F6-CDABAD11D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75486" y="4489505"/>
            <a:ext cx="1916515" cy="2396561"/>
          </a:xfrm>
          <a:custGeom>
            <a:avLst/>
            <a:gdLst>
              <a:gd name="connsiteX0" fmla="*/ 7017182 w 11818630"/>
              <a:gd name="connsiteY0" fmla="*/ 0 h 6858000"/>
              <a:gd name="connsiteX1" fmla="*/ 11818630 w 11818630"/>
              <a:gd name="connsiteY1" fmla="*/ 0 h 6858000"/>
              <a:gd name="connsiteX2" fmla="*/ 11818630 w 11818630"/>
              <a:gd name="connsiteY2" fmla="*/ 4489505 h 6858000"/>
              <a:gd name="connsiteX3" fmla="*/ 11816460 w 11818630"/>
              <a:gd name="connsiteY3" fmla="*/ 4492187 h 6858000"/>
              <a:gd name="connsiteX4" fmla="*/ 10354815 w 11818630"/>
              <a:gd name="connsiteY4" fmla="*/ 6321870 h 6858000"/>
              <a:gd name="connsiteX5" fmla="*/ 9928370 w 11818630"/>
              <a:gd name="connsiteY5" fmla="*/ 6858000 h 6858000"/>
              <a:gd name="connsiteX6" fmla="*/ 0 w 11818630"/>
              <a:gd name="connsiteY6" fmla="*/ 6858000 h 6858000"/>
              <a:gd name="connsiteX7" fmla="*/ 15548 w 11818630"/>
              <a:gd name="connsiteY7" fmla="*/ 6741317 h 6858000"/>
              <a:gd name="connsiteX8" fmla="*/ 387858 w 11818630"/>
              <a:gd name="connsiteY8" fmla="*/ 5632555 h 6858000"/>
              <a:gd name="connsiteX9" fmla="*/ 2494163 w 11818630"/>
              <a:gd name="connsiteY9" fmla="*/ 3131046 h 6858000"/>
              <a:gd name="connsiteX10" fmla="*/ 5658249 w 11818630"/>
              <a:gd name="connsiteY10" fmla="*/ 783147 h 6858000"/>
              <a:gd name="connsiteX11" fmla="*/ 6840702 w 11818630"/>
              <a:gd name="connsiteY11" fmla="*/ 85078 h 6858000"/>
              <a:gd name="connsiteX0" fmla="*/ 0 w 11818630"/>
              <a:gd name="connsiteY0" fmla="*/ 6858000 h 6949440"/>
              <a:gd name="connsiteX1" fmla="*/ 15548 w 11818630"/>
              <a:gd name="connsiteY1" fmla="*/ 6741317 h 6949440"/>
              <a:gd name="connsiteX2" fmla="*/ 387858 w 11818630"/>
              <a:gd name="connsiteY2" fmla="*/ 5632555 h 6949440"/>
              <a:gd name="connsiteX3" fmla="*/ 2494163 w 11818630"/>
              <a:gd name="connsiteY3" fmla="*/ 3131046 h 6949440"/>
              <a:gd name="connsiteX4" fmla="*/ 5658249 w 11818630"/>
              <a:gd name="connsiteY4" fmla="*/ 783147 h 6949440"/>
              <a:gd name="connsiteX5" fmla="*/ 6840702 w 11818630"/>
              <a:gd name="connsiteY5" fmla="*/ 85078 h 6949440"/>
              <a:gd name="connsiteX6" fmla="*/ 7017182 w 11818630"/>
              <a:gd name="connsiteY6" fmla="*/ 0 h 6949440"/>
              <a:gd name="connsiteX7" fmla="*/ 11818630 w 11818630"/>
              <a:gd name="connsiteY7" fmla="*/ 0 h 6949440"/>
              <a:gd name="connsiteX8" fmla="*/ 11818630 w 11818630"/>
              <a:gd name="connsiteY8" fmla="*/ 4489505 h 6949440"/>
              <a:gd name="connsiteX9" fmla="*/ 11816460 w 11818630"/>
              <a:gd name="connsiteY9" fmla="*/ 4492187 h 6949440"/>
              <a:gd name="connsiteX10" fmla="*/ 10354815 w 11818630"/>
              <a:gd name="connsiteY10" fmla="*/ 6321870 h 6949440"/>
              <a:gd name="connsiteX11" fmla="*/ 10019810 w 11818630"/>
              <a:gd name="connsiteY11" fmla="*/ 6949440 h 6949440"/>
              <a:gd name="connsiteX0" fmla="*/ 0 w 11818630"/>
              <a:gd name="connsiteY0" fmla="*/ 6858000 h 6886066"/>
              <a:gd name="connsiteX1" fmla="*/ 15548 w 11818630"/>
              <a:gd name="connsiteY1" fmla="*/ 6741317 h 6886066"/>
              <a:gd name="connsiteX2" fmla="*/ 387858 w 11818630"/>
              <a:gd name="connsiteY2" fmla="*/ 5632555 h 6886066"/>
              <a:gd name="connsiteX3" fmla="*/ 2494163 w 11818630"/>
              <a:gd name="connsiteY3" fmla="*/ 3131046 h 6886066"/>
              <a:gd name="connsiteX4" fmla="*/ 5658249 w 11818630"/>
              <a:gd name="connsiteY4" fmla="*/ 783147 h 6886066"/>
              <a:gd name="connsiteX5" fmla="*/ 6840702 w 11818630"/>
              <a:gd name="connsiteY5" fmla="*/ 85078 h 6886066"/>
              <a:gd name="connsiteX6" fmla="*/ 7017182 w 11818630"/>
              <a:gd name="connsiteY6" fmla="*/ 0 h 6886066"/>
              <a:gd name="connsiteX7" fmla="*/ 11818630 w 11818630"/>
              <a:gd name="connsiteY7" fmla="*/ 0 h 6886066"/>
              <a:gd name="connsiteX8" fmla="*/ 11818630 w 11818630"/>
              <a:gd name="connsiteY8" fmla="*/ 4489505 h 6886066"/>
              <a:gd name="connsiteX9" fmla="*/ 11816460 w 11818630"/>
              <a:gd name="connsiteY9" fmla="*/ 4492187 h 6886066"/>
              <a:gd name="connsiteX10" fmla="*/ 10354815 w 11818630"/>
              <a:gd name="connsiteY10" fmla="*/ 6321870 h 6886066"/>
              <a:gd name="connsiteX11" fmla="*/ 9902115 w 11818630"/>
              <a:gd name="connsiteY11" fmla="*/ 6886066 h 6886066"/>
              <a:gd name="connsiteX0" fmla="*/ 0 w 11818630"/>
              <a:gd name="connsiteY0" fmla="*/ 6858000 h 6886066"/>
              <a:gd name="connsiteX1" fmla="*/ 15548 w 11818630"/>
              <a:gd name="connsiteY1" fmla="*/ 6741317 h 6886066"/>
              <a:gd name="connsiteX2" fmla="*/ 387858 w 11818630"/>
              <a:gd name="connsiteY2" fmla="*/ 5632555 h 6886066"/>
              <a:gd name="connsiteX3" fmla="*/ 2494163 w 11818630"/>
              <a:gd name="connsiteY3" fmla="*/ 3131046 h 6886066"/>
              <a:gd name="connsiteX4" fmla="*/ 5658249 w 11818630"/>
              <a:gd name="connsiteY4" fmla="*/ 783147 h 6886066"/>
              <a:gd name="connsiteX5" fmla="*/ 6840702 w 11818630"/>
              <a:gd name="connsiteY5" fmla="*/ 85078 h 6886066"/>
              <a:gd name="connsiteX6" fmla="*/ 11818630 w 11818630"/>
              <a:gd name="connsiteY6" fmla="*/ 0 h 6886066"/>
              <a:gd name="connsiteX7" fmla="*/ 11818630 w 11818630"/>
              <a:gd name="connsiteY7" fmla="*/ 4489505 h 6886066"/>
              <a:gd name="connsiteX8" fmla="*/ 11816460 w 11818630"/>
              <a:gd name="connsiteY8" fmla="*/ 4492187 h 6886066"/>
              <a:gd name="connsiteX9" fmla="*/ 10354815 w 11818630"/>
              <a:gd name="connsiteY9" fmla="*/ 6321870 h 6886066"/>
              <a:gd name="connsiteX10" fmla="*/ 9902115 w 11818630"/>
              <a:gd name="connsiteY10" fmla="*/ 6886066 h 6886066"/>
              <a:gd name="connsiteX0" fmla="*/ 0 w 11818630"/>
              <a:gd name="connsiteY0" fmla="*/ 7069778 h 7097844"/>
              <a:gd name="connsiteX1" fmla="*/ 15548 w 11818630"/>
              <a:gd name="connsiteY1" fmla="*/ 6953095 h 7097844"/>
              <a:gd name="connsiteX2" fmla="*/ 387858 w 11818630"/>
              <a:gd name="connsiteY2" fmla="*/ 5844333 h 7097844"/>
              <a:gd name="connsiteX3" fmla="*/ 2494163 w 11818630"/>
              <a:gd name="connsiteY3" fmla="*/ 3342824 h 7097844"/>
              <a:gd name="connsiteX4" fmla="*/ 5658249 w 11818630"/>
              <a:gd name="connsiteY4" fmla="*/ 994925 h 7097844"/>
              <a:gd name="connsiteX5" fmla="*/ 11818630 w 11818630"/>
              <a:gd name="connsiteY5" fmla="*/ 211778 h 7097844"/>
              <a:gd name="connsiteX6" fmla="*/ 11818630 w 11818630"/>
              <a:gd name="connsiteY6" fmla="*/ 4701283 h 7097844"/>
              <a:gd name="connsiteX7" fmla="*/ 11816460 w 11818630"/>
              <a:gd name="connsiteY7" fmla="*/ 4703965 h 7097844"/>
              <a:gd name="connsiteX8" fmla="*/ 10354815 w 11818630"/>
              <a:gd name="connsiteY8" fmla="*/ 6533648 h 7097844"/>
              <a:gd name="connsiteX9" fmla="*/ 9902115 w 11818630"/>
              <a:gd name="connsiteY9" fmla="*/ 7097844 h 7097844"/>
              <a:gd name="connsiteX0" fmla="*/ 0 w 11818630"/>
              <a:gd name="connsiteY0" fmla="*/ 6872876 h 6900942"/>
              <a:gd name="connsiteX1" fmla="*/ 15548 w 11818630"/>
              <a:gd name="connsiteY1" fmla="*/ 6756193 h 6900942"/>
              <a:gd name="connsiteX2" fmla="*/ 387858 w 11818630"/>
              <a:gd name="connsiteY2" fmla="*/ 5647431 h 6900942"/>
              <a:gd name="connsiteX3" fmla="*/ 2494163 w 11818630"/>
              <a:gd name="connsiteY3" fmla="*/ 3145922 h 6900942"/>
              <a:gd name="connsiteX4" fmla="*/ 11818630 w 11818630"/>
              <a:gd name="connsiteY4" fmla="*/ 14876 h 6900942"/>
              <a:gd name="connsiteX5" fmla="*/ 11818630 w 11818630"/>
              <a:gd name="connsiteY5" fmla="*/ 4504381 h 6900942"/>
              <a:gd name="connsiteX6" fmla="*/ 11816460 w 11818630"/>
              <a:gd name="connsiteY6" fmla="*/ 4507063 h 6900942"/>
              <a:gd name="connsiteX7" fmla="*/ 10354815 w 11818630"/>
              <a:gd name="connsiteY7" fmla="*/ 6336746 h 6900942"/>
              <a:gd name="connsiteX8" fmla="*/ 9902115 w 11818630"/>
              <a:gd name="connsiteY8" fmla="*/ 6900942 h 6900942"/>
              <a:gd name="connsiteX0" fmla="*/ 577707 w 12396337"/>
              <a:gd name="connsiteY0" fmla="*/ 6858000 h 6886066"/>
              <a:gd name="connsiteX1" fmla="*/ 593255 w 12396337"/>
              <a:gd name="connsiteY1" fmla="*/ 6741317 h 6886066"/>
              <a:gd name="connsiteX2" fmla="*/ 965565 w 12396337"/>
              <a:gd name="connsiteY2" fmla="*/ 5632555 h 6886066"/>
              <a:gd name="connsiteX3" fmla="*/ 12396337 w 12396337"/>
              <a:gd name="connsiteY3" fmla="*/ 0 h 6886066"/>
              <a:gd name="connsiteX4" fmla="*/ 12396337 w 12396337"/>
              <a:gd name="connsiteY4" fmla="*/ 4489505 h 6886066"/>
              <a:gd name="connsiteX5" fmla="*/ 12394167 w 12396337"/>
              <a:gd name="connsiteY5" fmla="*/ 4492187 h 6886066"/>
              <a:gd name="connsiteX6" fmla="*/ 10932522 w 12396337"/>
              <a:gd name="connsiteY6" fmla="*/ 6321870 h 6886066"/>
              <a:gd name="connsiteX7" fmla="*/ 10479822 w 12396337"/>
              <a:gd name="connsiteY7" fmla="*/ 6886066 h 6886066"/>
              <a:gd name="connsiteX0" fmla="*/ 0 w 11818630"/>
              <a:gd name="connsiteY0" fmla="*/ 6858000 h 6886066"/>
              <a:gd name="connsiteX1" fmla="*/ 387858 w 11818630"/>
              <a:gd name="connsiteY1" fmla="*/ 5632555 h 6886066"/>
              <a:gd name="connsiteX2" fmla="*/ 11818630 w 11818630"/>
              <a:gd name="connsiteY2" fmla="*/ 0 h 6886066"/>
              <a:gd name="connsiteX3" fmla="*/ 11818630 w 11818630"/>
              <a:gd name="connsiteY3" fmla="*/ 4489505 h 6886066"/>
              <a:gd name="connsiteX4" fmla="*/ 11816460 w 11818630"/>
              <a:gd name="connsiteY4" fmla="*/ 4492187 h 6886066"/>
              <a:gd name="connsiteX5" fmla="*/ 10354815 w 11818630"/>
              <a:gd name="connsiteY5" fmla="*/ 6321870 h 6886066"/>
              <a:gd name="connsiteX6" fmla="*/ 9902115 w 11818630"/>
              <a:gd name="connsiteY6" fmla="*/ 6886066 h 6886066"/>
              <a:gd name="connsiteX0" fmla="*/ 0 w 11818630"/>
              <a:gd name="connsiteY0" fmla="*/ 6858000 h 6886066"/>
              <a:gd name="connsiteX1" fmla="*/ 11818630 w 11818630"/>
              <a:gd name="connsiteY1" fmla="*/ 0 h 6886066"/>
              <a:gd name="connsiteX2" fmla="*/ 11818630 w 11818630"/>
              <a:gd name="connsiteY2" fmla="*/ 4489505 h 6886066"/>
              <a:gd name="connsiteX3" fmla="*/ 11816460 w 11818630"/>
              <a:gd name="connsiteY3" fmla="*/ 4492187 h 6886066"/>
              <a:gd name="connsiteX4" fmla="*/ 10354815 w 11818630"/>
              <a:gd name="connsiteY4" fmla="*/ 6321870 h 6886066"/>
              <a:gd name="connsiteX5" fmla="*/ 9902115 w 11818630"/>
              <a:gd name="connsiteY5" fmla="*/ 6886066 h 6886066"/>
              <a:gd name="connsiteX0" fmla="*/ 1916515 w 1916515"/>
              <a:gd name="connsiteY0" fmla="*/ 0 h 6886066"/>
              <a:gd name="connsiteX1" fmla="*/ 1916515 w 1916515"/>
              <a:gd name="connsiteY1" fmla="*/ 4489505 h 6886066"/>
              <a:gd name="connsiteX2" fmla="*/ 1914345 w 1916515"/>
              <a:gd name="connsiteY2" fmla="*/ 4492187 h 6886066"/>
              <a:gd name="connsiteX3" fmla="*/ 452700 w 1916515"/>
              <a:gd name="connsiteY3" fmla="*/ 6321870 h 6886066"/>
              <a:gd name="connsiteX4" fmla="*/ 0 w 1916515"/>
              <a:gd name="connsiteY4" fmla="*/ 6886066 h 6886066"/>
              <a:gd name="connsiteX0" fmla="*/ 1916515 w 1916515"/>
              <a:gd name="connsiteY0" fmla="*/ 0 h 2396561"/>
              <a:gd name="connsiteX1" fmla="*/ 1914345 w 1916515"/>
              <a:gd name="connsiteY1" fmla="*/ 2682 h 2396561"/>
              <a:gd name="connsiteX2" fmla="*/ 452700 w 1916515"/>
              <a:gd name="connsiteY2" fmla="*/ 1832365 h 2396561"/>
              <a:gd name="connsiteX3" fmla="*/ 0 w 1916515"/>
              <a:gd name="connsiteY3" fmla="*/ 2396561 h 2396561"/>
            </a:gdLst>
            <a:ahLst/>
            <a:cxnLst>
              <a:cxn ang="0">
                <a:pos x="connsiteX0" y="connsiteY0"/>
              </a:cxn>
              <a:cxn ang="0">
                <a:pos x="connsiteX1" y="connsiteY1"/>
              </a:cxn>
              <a:cxn ang="0">
                <a:pos x="connsiteX2" y="connsiteY2"/>
              </a:cxn>
              <a:cxn ang="0">
                <a:pos x="connsiteX3" y="connsiteY3"/>
              </a:cxn>
            </a:cxnLst>
            <a:rect l="l" t="t" r="r" b="b"/>
            <a:pathLst>
              <a:path w="1916515" h="2396561">
                <a:moveTo>
                  <a:pt x="1916515" y="0"/>
                </a:moveTo>
                <a:lnTo>
                  <a:pt x="1914345" y="2682"/>
                </a:lnTo>
                <a:cubicBezTo>
                  <a:pt x="1430582" y="598348"/>
                  <a:pt x="941296" y="1216779"/>
                  <a:pt x="452700" y="1832365"/>
                </a:cubicBezTo>
                <a:cubicBezTo>
                  <a:pt x="310552" y="2011075"/>
                  <a:pt x="0" y="2396561"/>
                  <a:pt x="0" y="2396561"/>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graphicFrame>
        <p:nvGraphicFramePr>
          <p:cNvPr id="5" name="Content Placeholder 2">
            <a:extLst>
              <a:ext uri="{FF2B5EF4-FFF2-40B4-BE49-F238E27FC236}">
                <a16:creationId xmlns:a16="http://schemas.microsoft.com/office/drawing/2014/main" id="{68A6B33C-2086-C1BD-5A3A-366E791913B3}"/>
              </a:ext>
            </a:extLst>
          </p:cNvPr>
          <p:cNvGraphicFramePr>
            <a:graphicFrameLocks noGrp="1"/>
          </p:cNvGraphicFramePr>
          <p:nvPr>
            <p:ph idx="1"/>
            <p:extLst>
              <p:ext uri="{D42A27DB-BD31-4B8C-83A1-F6EECF244321}">
                <p14:modId xmlns:p14="http://schemas.microsoft.com/office/powerpoint/2010/main" val="88978531"/>
              </p:ext>
            </p:extLst>
          </p:nvPr>
        </p:nvGraphicFramePr>
        <p:xfrm>
          <a:off x="4572000" y="1524000"/>
          <a:ext cx="68580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06981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95E8271-D5FF-4A58-A151-6D825CF02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39897" cy="3809999"/>
          </a:xfrm>
          <a:custGeom>
            <a:avLst/>
            <a:gdLst>
              <a:gd name="connsiteX0" fmla="*/ 0 w 4939897"/>
              <a:gd name="connsiteY0" fmla="*/ 0 h 1934415"/>
              <a:gd name="connsiteX1" fmla="*/ 4465929 w 4939897"/>
              <a:gd name="connsiteY1" fmla="*/ 0 h 1934415"/>
              <a:gd name="connsiteX2" fmla="*/ 4488924 w 4939897"/>
              <a:gd name="connsiteY2" fmla="*/ 19060 h 1934415"/>
              <a:gd name="connsiteX3" fmla="*/ 4930284 w 4939897"/>
              <a:gd name="connsiteY3" fmla="*/ 902192 h 1934415"/>
              <a:gd name="connsiteX4" fmla="*/ 4062070 w 4939897"/>
              <a:gd name="connsiteY4" fmla="*/ 1639180 h 1934415"/>
              <a:gd name="connsiteX5" fmla="*/ 2991177 w 4939897"/>
              <a:gd name="connsiteY5" fmla="*/ 1934355 h 1934415"/>
              <a:gd name="connsiteX6" fmla="*/ 1001442 w 4939897"/>
              <a:gd name="connsiteY6" fmla="*/ 1260124 h 1934415"/>
              <a:gd name="connsiteX7" fmla="*/ 294151 w 4939897"/>
              <a:gd name="connsiteY7" fmla="*/ 1060052 h 1934415"/>
              <a:gd name="connsiteX8" fmla="*/ 0 w 4939897"/>
              <a:gd name="connsiteY8" fmla="*/ 989104 h 1934415"/>
              <a:gd name="connsiteX9" fmla="*/ 0 w 4939897"/>
              <a:gd name="connsiteY9" fmla="*/ 0 h 1934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9897" h="1934415">
                <a:moveTo>
                  <a:pt x="0" y="0"/>
                </a:moveTo>
                <a:lnTo>
                  <a:pt x="4465929" y="0"/>
                </a:lnTo>
                <a:lnTo>
                  <a:pt x="4488924" y="19060"/>
                </a:lnTo>
                <a:cubicBezTo>
                  <a:pt x="4783094" y="277980"/>
                  <a:pt x="4987466" y="609911"/>
                  <a:pt x="4930284" y="902192"/>
                </a:cubicBezTo>
                <a:cubicBezTo>
                  <a:pt x="4861323" y="1254367"/>
                  <a:pt x="4448191" y="1461726"/>
                  <a:pt x="4062070" y="1639180"/>
                </a:cubicBezTo>
                <a:cubicBezTo>
                  <a:pt x="3741231" y="1786528"/>
                  <a:pt x="3401594" y="1937890"/>
                  <a:pt x="2991177" y="1934355"/>
                </a:cubicBezTo>
                <a:cubicBezTo>
                  <a:pt x="2307904" y="1928562"/>
                  <a:pt x="1665224" y="1509149"/>
                  <a:pt x="1001442" y="1260124"/>
                </a:cubicBezTo>
                <a:cubicBezTo>
                  <a:pt x="806589" y="1187040"/>
                  <a:pt x="560285" y="1124281"/>
                  <a:pt x="294151" y="1060052"/>
                </a:cubicBezTo>
                <a:lnTo>
                  <a:pt x="0" y="989104"/>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a:solidFill>
                <a:prstClr val="white"/>
              </a:solidFill>
              <a:latin typeface="Avenir Next LT Pro" panose="020B0504020202020204" pitchFamily="34" charset="0"/>
            </a:endParaRPr>
          </a:p>
        </p:txBody>
      </p:sp>
      <p:sp>
        <p:nvSpPr>
          <p:cNvPr id="2" name="Title 1">
            <a:extLst>
              <a:ext uri="{FF2B5EF4-FFF2-40B4-BE49-F238E27FC236}">
                <a16:creationId xmlns:a16="http://schemas.microsoft.com/office/drawing/2014/main" id="{E682F397-448E-865C-4E0A-458C1E1BC898}"/>
              </a:ext>
            </a:extLst>
          </p:cNvPr>
          <p:cNvSpPr>
            <a:spLocks noGrp="1"/>
          </p:cNvSpPr>
          <p:nvPr>
            <p:ph type="title"/>
          </p:nvPr>
        </p:nvSpPr>
        <p:spPr>
          <a:xfrm>
            <a:off x="718750" y="762000"/>
            <a:ext cx="3853249" cy="2286000"/>
          </a:xfrm>
        </p:spPr>
        <p:txBody>
          <a:bodyPr anchor="t">
            <a:normAutofit/>
          </a:bodyPr>
          <a:lstStyle/>
          <a:p>
            <a:r>
              <a:rPr lang="en-US" sz="3200">
                <a:solidFill>
                  <a:srgbClr val="FFFFFF"/>
                </a:solidFill>
              </a:rPr>
              <a:t>Growth Mindsets and Professional Development</a:t>
            </a:r>
          </a:p>
        </p:txBody>
      </p:sp>
      <p:sp>
        <p:nvSpPr>
          <p:cNvPr id="13" name="Freeform: Shape 12">
            <a:extLst>
              <a:ext uri="{FF2B5EF4-FFF2-40B4-BE49-F238E27FC236}">
                <a16:creationId xmlns:a16="http://schemas.microsoft.com/office/drawing/2014/main" id="{E65E7DAE-0831-45F9-BBA2-9BBD2E397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5" name="Freeform: Shape 14">
            <a:extLst>
              <a:ext uri="{FF2B5EF4-FFF2-40B4-BE49-F238E27FC236}">
                <a16:creationId xmlns:a16="http://schemas.microsoft.com/office/drawing/2014/main" id="{F493E929-55A8-46F3-836C-1C37C8975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graphicFrame>
        <p:nvGraphicFramePr>
          <p:cNvPr id="5" name="Content Placeholder 2">
            <a:extLst>
              <a:ext uri="{FF2B5EF4-FFF2-40B4-BE49-F238E27FC236}">
                <a16:creationId xmlns:a16="http://schemas.microsoft.com/office/drawing/2014/main" id="{ACF616E4-A88E-80A0-DCCA-128AD109309F}"/>
              </a:ext>
            </a:extLst>
          </p:cNvPr>
          <p:cNvGraphicFramePr>
            <a:graphicFrameLocks noGrp="1"/>
          </p:cNvGraphicFramePr>
          <p:nvPr>
            <p:ph idx="1"/>
            <p:extLst>
              <p:ext uri="{D42A27DB-BD31-4B8C-83A1-F6EECF244321}">
                <p14:modId xmlns:p14="http://schemas.microsoft.com/office/powerpoint/2010/main" val="925542434"/>
              </p:ext>
            </p:extLst>
          </p:nvPr>
        </p:nvGraphicFramePr>
        <p:xfrm>
          <a:off x="5290748" y="771726"/>
          <a:ext cx="6139252" cy="5324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57672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B4C6CDCD-55AB-D4B9-46EF-3324407B3757}"/>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Reflection </a:t>
            </a:r>
          </a:p>
        </p:txBody>
      </p:sp>
      <p:graphicFrame>
        <p:nvGraphicFramePr>
          <p:cNvPr id="5" name="Content Placeholder 2">
            <a:extLst>
              <a:ext uri="{FF2B5EF4-FFF2-40B4-BE49-F238E27FC236}">
                <a16:creationId xmlns:a16="http://schemas.microsoft.com/office/drawing/2014/main" id="{C9850EF5-CF64-B447-3DAB-FC7E3389B6E4}"/>
              </a:ext>
            </a:extLst>
          </p:cNvPr>
          <p:cNvGraphicFramePr>
            <a:graphicFrameLocks noGrp="1"/>
          </p:cNvGraphicFramePr>
          <p:nvPr>
            <p:ph idx="1"/>
            <p:extLst>
              <p:ext uri="{D42A27DB-BD31-4B8C-83A1-F6EECF244321}">
                <p14:modId xmlns:p14="http://schemas.microsoft.com/office/powerpoint/2010/main" val="2762486190"/>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69554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A13B60C-56B1-46B4-98A6-1482A52E7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1865" y="-31864"/>
            <a:ext cx="4785362" cy="4849091"/>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3" name="Freeform: Shape 12">
            <a:extLst>
              <a:ext uri="{FF2B5EF4-FFF2-40B4-BE49-F238E27FC236}">
                <a16:creationId xmlns:a16="http://schemas.microsoft.com/office/drawing/2014/main" id="{F024A8E9-062E-406A-BE10-CED280011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341352" y="-341351"/>
            <a:ext cx="4651297" cy="5334001"/>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rgbClr val="F1CB9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6E44976A-C906-6FDB-60B9-4636AB43A3AE}"/>
              </a:ext>
            </a:extLst>
          </p:cNvPr>
          <p:cNvSpPr>
            <a:spLocks noGrp="1"/>
          </p:cNvSpPr>
          <p:nvPr>
            <p:ph type="title"/>
          </p:nvPr>
        </p:nvSpPr>
        <p:spPr>
          <a:xfrm>
            <a:off x="761999" y="762000"/>
            <a:ext cx="3048001" cy="2286000"/>
          </a:xfrm>
        </p:spPr>
        <p:txBody>
          <a:bodyPr anchor="b">
            <a:normAutofit/>
          </a:bodyPr>
          <a:lstStyle/>
          <a:p>
            <a:r>
              <a:rPr lang="en-US" sz="3200">
                <a:solidFill>
                  <a:srgbClr val="FFFFFF"/>
                </a:solidFill>
              </a:rPr>
              <a:t>SMART Goals</a:t>
            </a:r>
          </a:p>
        </p:txBody>
      </p:sp>
      <p:graphicFrame>
        <p:nvGraphicFramePr>
          <p:cNvPr id="5" name="Content Placeholder 2">
            <a:extLst>
              <a:ext uri="{FF2B5EF4-FFF2-40B4-BE49-F238E27FC236}">
                <a16:creationId xmlns:a16="http://schemas.microsoft.com/office/drawing/2014/main" id="{A8DF90D5-E088-564B-003D-D307A9F5E678}"/>
              </a:ext>
            </a:extLst>
          </p:cNvPr>
          <p:cNvGraphicFramePr>
            <a:graphicFrameLocks noGrp="1"/>
          </p:cNvGraphicFramePr>
          <p:nvPr>
            <p:ph idx="1"/>
            <p:extLst>
              <p:ext uri="{D42A27DB-BD31-4B8C-83A1-F6EECF244321}">
                <p14:modId xmlns:p14="http://schemas.microsoft.com/office/powerpoint/2010/main" val="3915119579"/>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46738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B3E0DF1-7F8D-A626-D183-1D7827E7AF2B}"/>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Example</a:t>
            </a:r>
          </a:p>
        </p:txBody>
      </p:sp>
      <p:graphicFrame>
        <p:nvGraphicFramePr>
          <p:cNvPr id="5" name="Content Placeholder 2">
            <a:extLst>
              <a:ext uri="{FF2B5EF4-FFF2-40B4-BE49-F238E27FC236}">
                <a16:creationId xmlns:a16="http://schemas.microsoft.com/office/drawing/2014/main" id="{F0B1E839-7504-447B-0511-3B1067835D36}"/>
              </a:ext>
            </a:extLst>
          </p:cNvPr>
          <p:cNvGraphicFramePr>
            <a:graphicFrameLocks noGrp="1"/>
          </p:cNvGraphicFramePr>
          <p:nvPr>
            <p:ph idx="1"/>
            <p:extLst>
              <p:ext uri="{D42A27DB-BD31-4B8C-83A1-F6EECF244321}">
                <p14:modId xmlns:p14="http://schemas.microsoft.com/office/powerpoint/2010/main" val="3040180457"/>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9654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C736F402-838E-F560-CDFB-2AA9A4E05B92}"/>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Activity</a:t>
            </a:r>
          </a:p>
        </p:txBody>
      </p:sp>
      <p:graphicFrame>
        <p:nvGraphicFramePr>
          <p:cNvPr id="5" name="Content Placeholder 2">
            <a:extLst>
              <a:ext uri="{FF2B5EF4-FFF2-40B4-BE49-F238E27FC236}">
                <a16:creationId xmlns:a16="http://schemas.microsoft.com/office/drawing/2014/main" id="{3DDCDD80-0C88-0D58-FFA4-CBFFC18EF1C8}"/>
              </a:ext>
            </a:extLst>
          </p:cNvPr>
          <p:cNvGraphicFramePr>
            <a:graphicFrameLocks noGrp="1"/>
          </p:cNvGraphicFramePr>
          <p:nvPr>
            <p:ph idx="1"/>
            <p:extLst>
              <p:ext uri="{D42A27DB-BD31-4B8C-83A1-F6EECF244321}">
                <p14:modId xmlns:p14="http://schemas.microsoft.com/office/powerpoint/2010/main" val="177479534"/>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91318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3A0F6C-EB8F-4A4C-8258-23F6D815E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2" cy="6438900"/>
          </a:xfrm>
          <a:custGeom>
            <a:avLst/>
            <a:gdLst>
              <a:gd name="connsiteX0" fmla="*/ 0 w 12198352"/>
              <a:gd name="connsiteY0" fmla="*/ 0 h 6438900"/>
              <a:gd name="connsiteX1" fmla="*/ 12198352 w 12198352"/>
              <a:gd name="connsiteY1" fmla="*/ 0 h 6438900"/>
              <a:gd name="connsiteX2" fmla="*/ 12198352 w 12198352"/>
              <a:gd name="connsiteY2" fmla="*/ 5644414 h 6438900"/>
              <a:gd name="connsiteX3" fmla="*/ 12042486 w 12198352"/>
              <a:gd name="connsiteY3" fmla="*/ 5750064 h 6438900"/>
              <a:gd name="connsiteX4" fmla="*/ 9483672 w 12198352"/>
              <a:gd name="connsiteY4" fmla="*/ 6432438 h 6438900"/>
              <a:gd name="connsiteX5" fmla="*/ 8500895 w 12198352"/>
              <a:gd name="connsiteY5" fmla="*/ 6437925 h 6438900"/>
              <a:gd name="connsiteX6" fmla="*/ 1629409 w 12198352"/>
              <a:gd name="connsiteY6" fmla="*/ 5170893 h 6438900"/>
              <a:gd name="connsiteX7" fmla="*/ 433424 w 12198352"/>
              <a:gd name="connsiteY7" fmla="*/ 4633819 h 6438900"/>
              <a:gd name="connsiteX8" fmla="*/ 0 w 12198352"/>
              <a:gd name="connsiteY8" fmla="*/ 4450771 h 643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8352" h="6438900">
                <a:moveTo>
                  <a:pt x="0" y="0"/>
                </a:moveTo>
                <a:lnTo>
                  <a:pt x="12198352" y="0"/>
                </a:lnTo>
                <a:lnTo>
                  <a:pt x="12198352" y="5644414"/>
                </a:lnTo>
                <a:lnTo>
                  <a:pt x="12042486" y="5750064"/>
                </a:lnTo>
                <a:cubicBezTo>
                  <a:pt x="11268689" y="6237466"/>
                  <a:pt x="10357585" y="6417714"/>
                  <a:pt x="9483672" y="6432438"/>
                </a:cubicBezTo>
                <a:cubicBezTo>
                  <a:pt x="9158751" y="6438062"/>
                  <a:pt x="8830819" y="6440385"/>
                  <a:pt x="8500895" y="6437925"/>
                </a:cubicBezTo>
                <a:cubicBezTo>
                  <a:pt x="6191416" y="6420695"/>
                  <a:pt x="3784289" y="6168856"/>
                  <a:pt x="1629409" y="5170893"/>
                </a:cubicBezTo>
                <a:cubicBezTo>
                  <a:pt x="1229906" y="4985892"/>
                  <a:pt x="831404" y="4807078"/>
                  <a:pt x="433424" y="4633819"/>
                </a:cubicBezTo>
                <a:lnTo>
                  <a:pt x="0" y="445077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5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6A9C92F4-A4A4-42E0-9391-C666AAED1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817925">
            <a:off x="2322363" y="-118377"/>
            <a:ext cx="7900749" cy="9821966"/>
          </a:xfrm>
          <a:custGeom>
            <a:avLst/>
            <a:gdLst>
              <a:gd name="connsiteX0" fmla="*/ 589029 w 7858893"/>
              <a:gd name="connsiteY0" fmla="*/ 9827096 h 9827096"/>
              <a:gd name="connsiteX1" fmla="*/ 0 w 7858893"/>
              <a:gd name="connsiteY1" fmla="*/ 9338053 h 9827096"/>
              <a:gd name="connsiteX2" fmla="*/ 50440 w 7858893"/>
              <a:gd name="connsiteY2" fmla="*/ 9011561 h 9827096"/>
              <a:gd name="connsiteX3" fmla="*/ 398242 w 7858893"/>
              <a:gd name="connsiteY3" fmla="*/ 7620242 h 9827096"/>
              <a:gd name="connsiteX4" fmla="*/ 6756719 w 7858893"/>
              <a:gd name="connsiteY4" fmla="*/ 593416 h 9827096"/>
              <a:gd name="connsiteX5" fmla="*/ 7642630 w 7858893"/>
              <a:gd name="connsiteY5" fmla="*/ 111525 h 9827096"/>
              <a:gd name="connsiteX6" fmla="*/ 7858893 w 7858893"/>
              <a:gd name="connsiteY6" fmla="*/ 0 h 9827096"/>
              <a:gd name="connsiteX0" fmla="*/ 589029 w 8190490"/>
              <a:gd name="connsiteY0" fmla="*/ 9787128 h 9787128"/>
              <a:gd name="connsiteX1" fmla="*/ 0 w 8190490"/>
              <a:gd name="connsiteY1" fmla="*/ 9298085 h 9787128"/>
              <a:gd name="connsiteX2" fmla="*/ 50440 w 8190490"/>
              <a:gd name="connsiteY2" fmla="*/ 8971593 h 9787128"/>
              <a:gd name="connsiteX3" fmla="*/ 398242 w 8190490"/>
              <a:gd name="connsiteY3" fmla="*/ 7580274 h 9787128"/>
              <a:gd name="connsiteX4" fmla="*/ 6756719 w 8190490"/>
              <a:gd name="connsiteY4" fmla="*/ 553448 h 9787128"/>
              <a:gd name="connsiteX5" fmla="*/ 7642630 w 8190490"/>
              <a:gd name="connsiteY5" fmla="*/ 71557 h 9787128"/>
              <a:gd name="connsiteX6" fmla="*/ 8190490 w 8190490"/>
              <a:gd name="connsiteY6" fmla="*/ 0 h 9787128"/>
              <a:gd name="connsiteX7" fmla="*/ 589029 w 8190490"/>
              <a:gd name="connsiteY7" fmla="*/ 9787128 h 9787128"/>
              <a:gd name="connsiteX0" fmla="*/ 589029 w 8281930"/>
              <a:gd name="connsiteY0" fmla="*/ 9722690 h 9722690"/>
              <a:gd name="connsiteX1" fmla="*/ 0 w 8281930"/>
              <a:gd name="connsiteY1" fmla="*/ 9233647 h 9722690"/>
              <a:gd name="connsiteX2" fmla="*/ 50440 w 8281930"/>
              <a:gd name="connsiteY2" fmla="*/ 8907155 h 9722690"/>
              <a:gd name="connsiteX3" fmla="*/ 398242 w 8281930"/>
              <a:gd name="connsiteY3" fmla="*/ 7515836 h 9722690"/>
              <a:gd name="connsiteX4" fmla="*/ 6756719 w 8281930"/>
              <a:gd name="connsiteY4" fmla="*/ 489010 h 9722690"/>
              <a:gd name="connsiteX5" fmla="*/ 7642630 w 8281930"/>
              <a:gd name="connsiteY5" fmla="*/ 7119 h 9722690"/>
              <a:gd name="connsiteX6" fmla="*/ 8281930 w 8281930"/>
              <a:gd name="connsiteY6" fmla="*/ 27002 h 9722690"/>
              <a:gd name="connsiteX0" fmla="*/ 589029 w 7911958"/>
              <a:gd name="connsiteY0" fmla="*/ 9802819 h 9802819"/>
              <a:gd name="connsiteX1" fmla="*/ 0 w 7911958"/>
              <a:gd name="connsiteY1" fmla="*/ 9313776 h 9802819"/>
              <a:gd name="connsiteX2" fmla="*/ 50440 w 7911958"/>
              <a:gd name="connsiteY2" fmla="*/ 8987284 h 9802819"/>
              <a:gd name="connsiteX3" fmla="*/ 398242 w 7911958"/>
              <a:gd name="connsiteY3" fmla="*/ 7595965 h 9802819"/>
              <a:gd name="connsiteX4" fmla="*/ 6756719 w 7911958"/>
              <a:gd name="connsiteY4" fmla="*/ 569139 h 9802819"/>
              <a:gd name="connsiteX5" fmla="*/ 7642630 w 7911958"/>
              <a:gd name="connsiteY5" fmla="*/ 87248 h 9802819"/>
              <a:gd name="connsiteX6" fmla="*/ 7911958 w 7911958"/>
              <a:gd name="connsiteY6" fmla="*/ 0 h 9802819"/>
              <a:gd name="connsiteX0" fmla="*/ 589029 w 7642630"/>
              <a:gd name="connsiteY0" fmla="*/ 9715571 h 9715571"/>
              <a:gd name="connsiteX1" fmla="*/ 0 w 7642630"/>
              <a:gd name="connsiteY1" fmla="*/ 9226528 h 9715571"/>
              <a:gd name="connsiteX2" fmla="*/ 50440 w 7642630"/>
              <a:gd name="connsiteY2" fmla="*/ 8900036 h 9715571"/>
              <a:gd name="connsiteX3" fmla="*/ 398242 w 7642630"/>
              <a:gd name="connsiteY3" fmla="*/ 7508717 h 9715571"/>
              <a:gd name="connsiteX4" fmla="*/ 6756719 w 7642630"/>
              <a:gd name="connsiteY4" fmla="*/ 481891 h 9715571"/>
              <a:gd name="connsiteX5" fmla="*/ 7642630 w 7642630"/>
              <a:gd name="connsiteY5" fmla="*/ 0 h 9715571"/>
              <a:gd name="connsiteX0" fmla="*/ 589029 w 7900749"/>
              <a:gd name="connsiteY0" fmla="*/ 9821966 h 9821966"/>
              <a:gd name="connsiteX1" fmla="*/ 0 w 7900749"/>
              <a:gd name="connsiteY1" fmla="*/ 9332923 h 9821966"/>
              <a:gd name="connsiteX2" fmla="*/ 50440 w 7900749"/>
              <a:gd name="connsiteY2" fmla="*/ 9006431 h 9821966"/>
              <a:gd name="connsiteX3" fmla="*/ 398242 w 7900749"/>
              <a:gd name="connsiteY3" fmla="*/ 7615112 h 9821966"/>
              <a:gd name="connsiteX4" fmla="*/ 6756719 w 7900749"/>
              <a:gd name="connsiteY4" fmla="*/ 588286 h 9821966"/>
              <a:gd name="connsiteX5" fmla="*/ 7900749 w 7900749"/>
              <a:gd name="connsiteY5" fmla="*/ 0 h 9821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00749" h="9821966">
                <a:moveTo>
                  <a:pt x="589029" y="9821966"/>
                </a:moveTo>
                <a:lnTo>
                  <a:pt x="0" y="9332923"/>
                </a:lnTo>
                <a:lnTo>
                  <a:pt x="50440" y="9006431"/>
                </a:lnTo>
                <a:cubicBezTo>
                  <a:pt x="119970" y="8604142"/>
                  <a:pt x="221982" y="8158814"/>
                  <a:pt x="398242" y="7615112"/>
                </a:cubicBezTo>
                <a:cubicBezTo>
                  <a:pt x="1372817" y="4608865"/>
                  <a:pt x="3887952" y="2237199"/>
                  <a:pt x="6756719" y="588286"/>
                </a:cubicBezTo>
                <a:cubicBezTo>
                  <a:pt x="6992735" y="452730"/>
                  <a:pt x="7549593" y="182994"/>
                  <a:pt x="7900749" y="0"/>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A72FDF41-EC40-D77E-EDC7-B715A8197962}"/>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Plenary</a:t>
            </a:r>
          </a:p>
        </p:txBody>
      </p:sp>
      <p:graphicFrame>
        <p:nvGraphicFramePr>
          <p:cNvPr id="5" name="Content Placeholder 2">
            <a:extLst>
              <a:ext uri="{FF2B5EF4-FFF2-40B4-BE49-F238E27FC236}">
                <a16:creationId xmlns:a16="http://schemas.microsoft.com/office/drawing/2014/main" id="{2A26C09C-8580-B320-8ED6-4D4D0866DD01}"/>
              </a:ext>
            </a:extLst>
          </p:cNvPr>
          <p:cNvGraphicFramePr>
            <a:graphicFrameLocks noGrp="1"/>
          </p:cNvGraphicFramePr>
          <p:nvPr>
            <p:ph idx="1"/>
            <p:extLst>
              <p:ext uri="{D42A27DB-BD31-4B8C-83A1-F6EECF244321}">
                <p14:modId xmlns:p14="http://schemas.microsoft.com/office/powerpoint/2010/main" val="2405168122"/>
              </p:ext>
            </p:extLst>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86452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riting on a notepad">
            <a:extLst>
              <a:ext uri="{FF2B5EF4-FFF2-40B4-BE49-F238E27FC236}">
                <a16:creationId xmlns:a16="http://schemas.microsoft.com/office/drawing/2014/main" id="{3FD1F250-DB83-67C6-0B29-BDA2BC27A7F1}"/>
              </a:ext>
            </a:extLst>
          </p:cNvPr>
          <p:cNvPicPr>
            <a:picLocks noChangeAspect="1"/>
          </p:cNvPicPr>
          <p:nvPr/>
        </p:nvPicPr>
        <p:blipFill>
          <a:blip r:embed="rId2"/>
          <a:srcRect l="16137" r="10439" b="8"/>
          <a:stretch>
            <a:fillRect/>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1" name="Freeform: Shape 10">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A42BB36E-7ADA-14A1-25EA-18D63DA223C1}"/>
              </a:ext>
            </a:extLst>
          </p:cNvPr>
          <p:cNvSpPr>
            <a:spLocks noGrp="1"/>
          </p:cNvSpPr>
          <p:nvPr>
            <p:ph idx="1"/>
          </p:nvPr>
        </p:nvSpPr>
        <p:spPr>
          <a:xfrm>
            <a:off x="762000" y="2286000"/>
            <a:ext cx="5334000" cy="3810001"/>
          </a:xfrm>
        </p:spPr>
        <p:txBody>
          <a:bodyPr vert="horz" lIns="91440" tIns="45720" rIns="91440" bIns="45720" rtlCol="0">
            <a:normAutofit/>
          </a:bodyPr>
          <a:lstStyle/>
          <a:p>
            <a:r>
              <a:rPr lang="en-US" sz="2400"/>
              <a:t>Career Pathway Skills Mapping – JD and PS</a:t>
            </a:r>
          </a:p>
          <a:p>
            <a:r>
              <a:rPr lang="en-US" sz="2400"/>
              <a:t>Personal SWOT Analysis</a:t>
            </a:r>
          </a:p>
          <a:p>
            <a:r>
              <a:rPr lang="en-US" sz="2400"/>
              <a:t>SMART Goals</a:t>
            </a:r>
          </a:p>
          <a:p>
            <a:endParaRPr lang="en-US" sz="2400"/>
          </a:p>
        </p:txBody>
      </p:sp>
      <p:sp>
        <p:nvSpPr>
          <p:cNvPr id="2" name="Title 1">
            <a:extLst>
              <a:ext uri="{FF2B5EF4-FFF2-40B4-BE49-F238E27FC236}">
                <a16:creationId xmlns:a16="http://schemas.microsoft.com/office/drawing/2014/main" id="{34B92FF1-C4EF-E49C-A03B-A4916E8FCF88}"/>
              </a:ext>
            </a:extLst>
          </p:cNvPr>
          <p:cNvSpPr>
            <a:spLocks noGrp="1"/>
          </p:cNvSpPr>
          <p:nvPr>
            <p:ph type="title"/>
          </p:nvPr>
        </p:nvSpPr>
        <p:spPr>
          <a:xfrm>
            <a:off x="762000" y="762000"/>
            <a:ext cx="5334000" cy="1524000"/>
          </a:xfrm>
        </p:spPr>
        <p:txBody>
          <a:bodyPr>
            <a:normAutofit/>
          </a:bodyPr>
          <a:lstStyle/>
          <a:p>
            <a:r>
              <a:rPr lang="en-US" sz="3200"/>
              <a:t>Workshop</a:t>
            </a:r>
          </a:p>
        </p:txBody>
      </p:sp>
    </p:spTree>
    <p:extLst>
      <p:ext uri="{BB962C8B-B14F-4D97-AF65-F5344CB8AC3E}">
        <p14:creationId xmlns:p14="http://schemas.microsoft.com/office/powerpoint/2010/main" val="4131475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E9B86C0-FDA1-4FEB-807F-B6CA59CE8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17019" y="0"/>
            <a:ext cx="5578823" cy="6028256"/>
          </a:xfrm>
          <a:custGeom>
            <a:avLst/>
            <a:gdLst>
              <a:gd name="connsiteX0" fmla="*/ 0 w 5578823"/>
              <a:gd name="connsiteY0" fmla="*/ 0 h 6028256"/>
              <a:gd name="connsiteX1" fmla="*/ 3897606 w 5578823"/>
              <a:gd name="connsiteY1" fmla="*/ 0 h 6028256"/>
              <a:gd name="connsiteX2" fmla="*/ 4274232 w 5578823"/>
              <a:gd name="connsiteY2" fmla="*/ 360545 h 6028256"/>
              <a:gd name="connsiteX3" fmla="*/ 4673934 w 5578823"/>
              <a:gd name="connsiteY3" fmla="*/ 738354 h 6028256"/>
              <a:gd name="connsiteX4" fmla="*/ 5421862 w 5578823"/>
              <a:gd name="connsiteY4" fmla="*/ 1773839 h 6028256"/>
              <a:gd name="connsiteX5" fmla="*/ 5469198 w 5578823"/>
              <a:gd name="connsiteY5" fmla="*/ 3329255 h 6028256"/>
              <a:gd name="connsiteX6" fmla="*/ 4741546 w 5578823"/>
              <a:gd name="connsiteY6" fmla="*/ 4877588 h 6028256"/>
              <a:gd name="connsiteX7" fmla="*/ 1325600 w 5578823"/>
              <a:gd name="connsiteY7" fmla="*/ 5980388 h 6028256"/>
              <a:gd name="connsiteX8" fmla="*/ 137593 w 5578823"/>
              <a:gd name="connsiteY8" fmla="*/ 5804042 h 6028256"/>
              <a:gd name="connsiteX9" fmla="*/ 0 w 5578823"/>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9A7E1CC5-7894-9A4B-0307-A47DD6125269}"/>
              </a:ext>
            </a:extLst>
          </p:cNvPr>
          <p:cNvSpPr>
            <a:spLocks noGrp="1"/>
          </p:cNvSpPr>
          <p:nvPr>
            <p:ph idx="1"/>
          </p:nvPr>
        </p:nvSpPr>
        <p:spPr>
          <a:xfrm>
            <a:off x="762000" y="2286000"/>
            <a:ext cx="5334000" cy="3810001"/>
          </a:xfrm>
        </p:spPr>
        <p:txBody>
          <a:bodyPr vert="horz" lIns="91440" tIns="45720" rIns="91440" bIns="45720" rtlCol="0">
            <a:normAutofit/>
          </a:bodyPr>
          <a:lstStyle/>
          <a:p>
            <a:r>
              <a:rPr lang="en-US" sz="2400">
                <a:ea typeface="+mn-lt"/>
                <a:cs typeface="+mn-lt"/>
              </a:rPr>
              <a:t>Changemakers are not simply people with good ideas. They are people who understand their strengths, recognise their development needs, and continually invest in their own growth so they can create meaningful change</a:t>
            </a:r>
            <a:endParaRPr lang="en-US" sz="2400"/>
          </a:p>
        </p:txBody>
      </p:sp>
      <p:sp>
        <p:nvSpPr>
          <p:cNvPr id="2" name="Title 1">
            <a:extLst>
              <a:ext uri="{FF2B5EF4-FFF2-40B4-BE49-F238E27FC236}">
                <a16:creationId xmlns:a16="http://schemas.microsoft.com/office/drawing/2014/main" id="{DD0BAE49-1E49-F055-5D5F-F5A0712BFBED}"/>
              </a:ext>
            </a:extLst>
          </p:cNvPr>
          <p:cNvSpPr>
            <a:spLocks noGrp="1"/>
          </p:cNvSpPr>
          <p:nvPr>
            <p:ph type="title"/>
          </p:nvPr>
        </p:nvSpPr>
        <p:spPr>
          <a:xfrm>
            <a:off x="762000" y="762000"/>
            <a:ext cx="5334000" cy="1524000"/>
          </a:xfrm>
        </p:spPr>
        <p:txBody>
          <a:bodyPr>
            <a:normAutofit/>
          </a:bodyPr>
          <a:lstStyle/>
          <a:p>
            <a:r>
              <a:rPr lang="en-US" sz="3200"/>
              <a:t>Food for Thought</a:t>
            </a:r>
          </a:p>
        </p:txBody>
      </p:sp>
    </p:spTree>
    <p:extLst>
      <p:ext uri="{BB962C8B-B14F-4D97-AF65-F5344CB8AC3E}">
        <p14:creationId xmlns:p14="http://schemas.microsoft.com/office/powerpoint/2010/main" val="13275970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BC3AC-1F76-E74D-40F1-587D0677D90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F7070A4F-29C4-6C23-6ECB-AB0372E732F1}"/>
              </a:ext>
            </a:extLst>
          </p:cNvPr>
          <p:cNvSpPr>
            <a:spLocks noGrp="1"/>
          </p:cNvSpPr>
          <p:nvPr>
            <p:ph idx="1"/>
          </p:nvPr>
        </p:nvSpPr>
        <p:spPr/>
        <p:txBody>
          <a:bodyPr vert="horz" lIns="91440" tIns="45720" rIns="91440" bIns="45720" rtlCol="0" anchor="t">
            <a:normAutofit/>
          </a:bodyPr>
          <a:lstStyle/>
          <a:p>
            <a:r>
              <a:rPr lang="en-US">
                <a:solidFill>
                  <a:srgbClr val="FFFFFF">
                    <a:alpha val="70000"/>
                  </a:srgbClr>
                </a:solidFill>
              </a:rPr>
              <a:t>Manpower Group (2025) </a:t>
            </a:r>
            <a:r>
              <a:rPr lang="en-US" i="1">
                <a:solidFill>
                  <a:srgbClr val="FFFFFF">
                    <a:alpha val="70000"/>
                  </a:srgbClr>
                </a:solidFill>
              </a:rPr>
              <a:t>2025 UK Talent Shortage. </a:t>
            </a:r>
            <a:r>
              <a:rPr lang="en-US">
                <a:solidFill>
                  <a:srgbClr val="FFFFFF">
                    <a:alpha val="70000"/>
                  </a:srgbClr>
                </a:solidFill>
              </a:rPr>
              <a:t>Available at:</a:t>
            </a:r>
            <a:r>
              <a:rPr lang="en-US" i="1">
                <a:solidFill>
                  <a:srgbClr val="FFFFFF">
                    <a:alpha val="70000"/>
                  </a:srgbClr>
                </a:solidFill>
              </a:rPr>
              <a:t> </a:t>
            </a:r>
            <a:r>
              <a:rPr lang="en-US">
                <a:solidFill>
                  <a:srgbClr val="FFFFFF">
                    <a:alpha val="70000"/>
                  </a:srgbClr>
                </a:solidFill>
                <a:ea typeface="+mn-lt"/>
                <a:cs typeface="+mn-lt"/>
              </a:rPr>
              <a:t>https://sites.manpowergroup.co.uk/2025-uk-talent-shortage (Accessed: 12 August 2026)</a:t>
            </a:r>
            <a:endParaRPr lang="en-US" dirty="0">
              <a:ea typeface="+mn-lt"/>
              <a:cs typeface="+mn-lt"/>
            </a:endParaRPr>
          </a:p>
        </p:txBody>
      </p:sp>
    </p:spTree>
    <p:extLst>
      <p:ext uri="{BB962C8B-B14F-4D97-AF65-F5344CB8AC3E}">
        <p14:creationId xmlns:p14="http://schemas.microsoft.com/office/powerpoint/2010/main" val="2670450036"/>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PebbleVTI</vt:lpstr>
      <vt:lpstr>Understanding Yourself as a Future Changemaker</vt:lpstr>
      <vt:lpstr>Aims and Objectives</vt:lpstr>
      <vt:lpstr>Recap</vt:lpstr>
      <vt:lpstr>Before we can change systems, we need to understand ourselves. </vt:lpstr>
      <vt:lpstr>Self-Awareness</vt:lpstr>
      <vt:lpstr>Self-Awareness: HSC</vt:lpstr>
      <vt:lpstr>Self-Awareness</vt:lpstr>
      <vt:lpstr>Self-Awareness</vt:lpstr>
      <vt:lpstr>Skills for Future Health and Social Care Practice</vt:lpstr>
      <vt:lpstr>UK Talent Shortage Skills (Manpower Group, 2025)</vt:lpstr>
      <vt:lpstr>Activity</vt:lpstr>
      <vt:lpstr>Activity</vt:lpstr>
      <vt:lpstr>Personal Skills Audit</vt:lpstr>
      <vt:lpstr>Personal Skills Audit</vt:lpstr>
      <vt:lpstr>Personal Skills Audit</vt:lpstr>
      <vt:lpstr>Strengths, Values and Identity</vt:lpstr>
      <vt:lpstr>Your Values Test</vt:lpstr>
      <vt:lpstr>Values</vt:lpstr>
      <vt:lpstr>Innovation</vt:lpstr>
      <vt:lpstr>Growth Mindsets and Professional Development</vt:lpstr>
      <vt:lpstr>Reflection </vt:lpstr>
      <vt:lpstr>SMART Goals</vt:lpstr>
      <vt:lpstr>Example</vt:lpstr>
      <vt:lpstr>Activity</vt:lpstr>
      <vt:lpstr>Plenary</vt:lpstr>
      <vt:lpstr>Workshop</vt:lpstr>
      <vt:lpstr>Food for Thought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124</cp:revision>
  <dcterms:created xsi:type="dcterms:W3CDTF">2026-08-12T10:03:03Z</dcterms:created>
  <dcterms:modified xsi:type="dcterms:W3CDTF">2026-08-13T10:23:44Z</dcterms:modified>
</cp:coreProperties>
</file>