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4" r:id="rId7"/>
    <p:sldId id="265" r:id="rId8"/>
    <p:sldId id="266" r:id="rId9"/>
    <p:sldId id="268" r:id="rId10"/>
    <p:sldId id="269" r:id="rId11"/>
    <p:sldId id="273" r:id="rId12"/>
    <p:sldId id="274" r:id="rId13"/>
    <p:sldId id="276" r:id="rId14"/>
    <p:sldId id="278" r:id="rId15"/>
    <p:sldId id="280" r:id="rId16"/>
    <p:sldId id="286" r:id="rId17"/>
    <p:sldId id="287" r:id="rId18"/>
    <p:sldId id="288" r:id="rId19"/>
  </p:sldIdLst>
  <p:sldSz cx="12192000" cy="6858000"/>
  <p:notesSz cx="6858000" cy="12192000"/>
  <p:embeddedFontLst>
    <p:embeddedFont>
      <p:font typeface="Cal Sans" panose="020B0604020202020204" charset="0"/>
      <p:regular r:id="rId21"/>
    </p:embeddedFont>
    <p:embeddedFont>
      <p:font typeface="Plus Jakarta Sans" panose="020B0604020202020204" charset="0"/>
      <p:regular r:id="rId22"/>
      <p:bold r:id="rId23"/>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C4E4E5-866B-4371-BA17-BF6B7B33C772}" v="311" dt="2026-09-25T19:03:56.8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61985" autoAdjust="0"/>
  </p:normalViewPr>
  <p:slideViewPr>
    <p:cSldViewPr snapToGrid="0" snapToObjects="1">
      <p:cViewPr varScale="1">
        <p:scale>
          <a:sx n="64" d="100"/>
          <a:sy n="64" d="100"/>
        </p:scale>
        <p:origin x="138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cott James" userId="c2e63f69-a6d5-4d66-b3bc-8d8d5f1e9690" providerId="ADAL" clId="{2EA3D1DC-2C47-4A79-83E4-0A548B3FA032}"/>
    <pc:docChg chg="undo custSel addSld delSld modSld sldOrd">
      <pc:chgData name="Scott James" userId="c2e63f69-a6d5-4d66-b3bc-8d8d5f1e9690" providerId="ADAL" clId="{2EA3D1DC-2C47-4A79-83E4-0A548B3FA032}" dt="2026-09-25T19:05:50.302" v="1437" actId="20577"/>
      <pc:docMkLst>
        <pc:docMk/>
      </pc:docMkLst>
      <pc:sldChg chg="delSp modSp mod modNotesTx">
        <pc:chgData name="Scott James" userId="c2e63f69-a6d5-4d66-b3bc-8d8d5f1e9690" providerId="ADAL" clId="{2EA3D1DC-2C47-4A79-83E4-0A548B3FA032}" dt="2026-09-25T13:34:40.817" v="959" actId="20577"/>
        <pc:sldMkLst>
          <pc:docMk/>
          <pc:sldMk cId="0" sldId="256"/>
        </pc:sldMkLst>
        <pc:spChg chg="del">
          <ac:chgData name="Scott James" userId="c2e63f69-a6d5-4d66-b3bc-8d8d5f1e9690" providerId="ADAL" clId="{2EA3D1DC-2C47-4A79-83E4-0A548B3FA032}" dt="2026-09-25T12:59:08.866" v="0" actId="21"/>
          <ac:spMkLst>
            <pc:docMk/>
            <pc:sldMk cId="0" sldId="256"/>
            <ac:spMk id="2" creationId="{00000000-0000-0000-0000-000000000000}"/>
          </ac:spMkLst>
        </pc:spChg>
        <pc:spChg chg="del">
          <ac:chgData name="Scott James" userId="c2e63f69-a6d5-4d66-b3bc-8d8d5f1e9690" providerId="ADAL" clId="{2EA3D1DC-2C47-4A79-83E4-0A548B3FA032}" dt="2026-09-25T12:59:11.757" v="1" actId="21"/>
          <ac:spMkLst>
            <pc:docMk/>
            <pc:sldMk cId="0" sldId="256"/>
            <ac:spMk id="3" creationId="{00000000-0000-0000-0000-000000000000}"/>
          </ac:spMkLst>
        </pc:spChg>
        <pc:spChg chg="mod">
          <ac:chgData name="Scott James" userId="c2e63f69-a6d5-4d66-b3bc-8d8d5f1e9690" providerId="ADAL" clId="{2EA3D1DC-2C47-4A79-83E4-0A548B3FA032}" dt="2026-09-25T12:59:29.911" v="9" actId="1076"/>
          <ac:spMkLst>
            <pc:docMk/>
            <pc:sldMk cId="0" sldId="256"/>
            <ac:spMk id="4" creationId="{00000000-0000-0000-0000-000000000000}"/>
          </ac:spMkLst>
        </pc:spChg>
        <pc:spChg chg="mod">
          <ac:chgData name="Scott James" userId="c2e63f69-a6d5-4d66-b3bc-8d8d5f1e9690" providerId="ADAL" clId="{2EA3D1DC-2C47-4A79-83E4-0A548B3FA032}" dt="2026-09-25T12:59:35.942" v="12" actId="1076"/>
          <ac:spMkLst>
            <pc:docMk/>
            <pc:sldMk cId="0" sldId="256"/>
            <ac:spMk id="5" creationId="{00000000-0000-0000-0000-000000000000}"/>
          </ac:spMkLst>
        </pc:spChg>
      </pc:sldChg>
      <pc:sldChg chg="delSp modSp mod modAnim modNotesTx">
        <pc:chgData name="Scott James" userId="c2e63f69-a6d5-4d66-b3bc-8d8d5f1e9690" providerId="ADAL" clId="{2EA3D1DC-2C47-4A79-83E4-0A548B3FA032}" dt="2026-09-25T13:04:29.384" v="86"/>
        <pc:sldMkLst>
          <pc:docMk/>
          <pc:sldMk cId="0" sldId="257"/>
        </pc:sldMkLst>
        <pc:spChg chg="del">
          <ac:chgData name="Scott James" userId="c2e63f69-a6d5-4d66-b3bc-8d8d5f1e9690" providerId="ADAL" clId="{2EA3D1DC-2C47-4A79-83E4-0A548B3FA032}" dt="2026-09-25T13:00:28.197" v="28" actId="21"/>
          <ac:spMkLst>
            <pc:docMk/>
            <pc:sldMk cId="0" sldId="257"/>
            <ac:spMk id="2" creationId="{00000000-0000-0000-0000-000000000000}"/>
          </ac:spMkLst>
        </pc:spChg>
        <pc:spChg chg="del">
          <ac:chgData name="Scott James" userId="c2e63f69-a6d5-4d66-b3bc-8d8d5f1e9690" providerId="ADAL" clId="{2EA3D1DC-2C47-4A79-83E4-0A548B3FA032}" dt="2026-09-25T13:01:36.262" v="46" actId="21"/>
          <ac:spMkLst>
            <pc:docMk/>
            <pc:sldMk cId="0" sldId="257"/>
            <ac:spMk id="3" creationId="{00000000-0000-0000-0000-000000000000}"/>
          </ac:spMkLst>
        </pc:spChg>
        <pc:spChg chg="mod">
          <ac:chgData name="Scott James" userId="c2e63f69-a6d5-4d66-b3bc-8d8d5f1e9690" providerId="ADAL" clId="{2EA3D1DC-2C47-4A79-83E4-0A548B3FA032}" dt="2026-09-25T13:03:40.533" v="66" actId="14100"/>
          <ac:spMkLst>
            <pc:docMk/>
            <pc:sldMk cId="0" sldId="257"/>
            <ac:spMk id="4" creationId="{00000000-0000-0000-0000-000000000000}"/>
          </ac:spMkLst>
        </pc:spChg>
        <pc:spChg chg="mod">
          <ac:chgData name="Scott James" userId="c2e63f69-a6d5-4d66-b3bc-8d8d5f1e9690" providerId="ADAL" clId="{2EA3D1DC-2C47-4A79-83E4-0A548B3FA032}" dt="2026-09-25T13:03:42.918" v="67" actId="14100"/>
          <ac:spMkLst>
            <pc:docMk/>
            <pc:sldMk cId="0" sldId="257"/>
            <ac:spMk id="5" creationId="{00000000-0000-0000-0000-000000000000}"/>
          </ac:spMkLst>
        </pc:spChg>
        <pc:spChg chg="mod">
          <ac:chgData name="Scott James" userId="c2e63f69-a6d5-4d66-b3bc-8d8d5f1e9690" providerId="ADAL" clId="{2EA3D1DC-2C47-4A79-83E4-0A548B3FA032}" dt="2026-09-25T13:03:44.781" v="68" actId="14100"/>
          <ac:spMkLst>
            <pc:docMk/>
            <pc:sldMk cId="0" sldId="257"/>
            <ac:spMk id="6" creationId="{00000000-0000-0000-0000-000000000000}"/>
          </ac:spMkLst>
        </pc:spChg>
        <pc:spChg chg="mod">
          <ac:chgData name="Scott James" userId="c2e63f69-a6d5-4d66-b3bc-8d8d5f1e9690" providerId="ADAL" clId="{2EA3D1DC-2C47-4A79-83E4-0A548B3FA032}" dt="2026-09-25T13:03:29.231" v="60" actId="404"/>
          <ac:spMkLst>
            <pc:docMk/>
            <pc:sldMk cId="0" sldId="257"/>
            <ac:spMk id="7" creationId="{00000000-0000-0000-0000-000000000000}"/>
          </ac:spMkLst>
        </pc:spChg>
        <pc:spChg chg="mod">
          <ac:chgData name="Scott James" userId="c2e63f69-a6d5-4d66-b3bc-8d8d5f1e9690" providerId="ADAL" clId="{2EA3D1DC-2C47-4A79-83E4-0A548B3FA032}" dt="2026-09-25T13:03:25.400" v="59" actId="113"/>
          <ac:spMkLst>
            <pc:docMk/>
            <pc:sldMk cId="0" sldId="257"/>
            <ac:spMk id="8" creationId="{00000000-0000-0000-0000-000000000000}"/>
          </ac:spMkLst>
        </pc:spChg>
        <pc:spChg chg="mod">
          <ac:chgData name="Scott James" userId="c2e63f69-a6d5-4d66-b3bc-8d8d5f1e9690" providerId="ADAL" clId="{2EA3D1DC-2C47-4A79-83E4-0A548B3FA032}" dt="2026-09-25T13:03:37.246" v="65" actId="14100"/>
          <ac:spMkLst>
            <pc:docMk/>
            <pc:sldMk cId="0" sldId="257"/>
            <ac:spMk id="9" creationId="{00000000-0000-0000-0000-000000000000}"/>
          </ac:spMkLst>
        </pc:spChg>
        <pc:spChg chg="mod">
          <ac:chgData name="Scott James" userId="c2e63f69-a6d5-4d66-b3bc-8d8d5f1e9690" providerId="ADAL" clId="{2EA3D1DC-2C47-4A79-83E4-0A548B3FA032}" dt="2026-09-25T13:00:32.501" v="30" actId="14100"/>
          <ac:spMkLst>
            <pc:docMk/>
            <pc:sldMk cId="0" sldId="257"/>
            <ac:spMk id="10" creationId="{00000000-0000-0000-0000-000000000000}"/>
          </ac:spMkLst>
        </pc:spChg>
        <pc:spChg chg="mod">
          <ac:chgData name="Scott James" userId="c2e63f69-a6d5-4d66-b3bc-8d8d5f1e9690" providerId="ADAL" clId="{2EA3D1DC-2C47-4A79-83E4-0A548B3FA032}" dt="2026-09-25T13:01:15.846" v="42" actId="1076"/>
          <ac:spMkLst>
            <pc:docMk/>
            <pc:sldMk cId="0" sldId="257"/>
            <ac:spMk id="11" creationId="{00000000-0000-0000-0000-000000000000}"/>
          </ac:spMkLst>
        </pc:spChg>
        <pc:spChg chg="mod">
          <ac:chgData name="Scott James" userId="c2e63f69-a6d5-4d66-b3bc-8d8d5f1e9690" providerId="ADAL" clId="{2EA3D1DC-2C47-4A79-83E4-0A548B3FA032}" dt="2026-09-25T13:01:05.534" v="41" actId="1076"/>
          <ac:spMkLst>
            <pc:docMk/>
            <pc:sldMk cId="0" sldId="257"/>
            <ac:spMk id="12" creationId="{00000000-0000-0000-0000-000000000000}"/>
          </ac:spMkLst>
        </pc:spChg>
        <pc:spChg chg="mod">
          <ac:chgData name="Scott James" userId="c2e63f69-a6d5-4d66-b3bc-8d8d5f1e9690" providerId="ADAL" clId="{2EA3D1DC-2C47-4A79-83E4-0A548B3FA032}" dt="2026-09-25T13:00:49.662" v="36" actId="1076"/>
          <ac:spMkLst>
            <pc:docMk/>
            <pc:sldMk cId="0" sldId="257"/>
            <ac:spMk id="13" creationId="{00000000-0000-0000-0000-000000000000}"/>
          </ac:spMkLst>
        </pc:spChg>
      </pc:sldChg>
      <pc:sldChg chg="delSp modSp mod modAnim modNotesTx">
        <pc:chgData name="Scott James" userId="c2e63f69-a6d5-4d66-b3bc-8d8d5f1e9690" providerId="ADAL" clId="{2EA3D1DC-2C47-4A79-83E4-0A548B3FA032}" dt="2026-09-25T13:05:42.879" v="117"/>
        <pc:sldMkLst>
          <pc:docMk/>
          <pc:sldMk cId="0" sldId="258"/>
        </pc:sldMkLst>
        <pc:spChg chg="del">
          <ac:chgData name="Scott James" userId="c2e63f69-a6d5-4d66-b3bc-8d8d5f1e9690" providerId="ADAL" clId="{2EA3D1DC-2C47-4A79-83E4-0A548B3FA032}" dt="2026-09-25T13:05:18.387" v="105" actId="21"/>
          <ac:spMkLst>
            <pc:docMk/>
            <pc:sldMk cId="0" sldId="258"/>
            <ac:spMk id="2" creationId="{00000000-0000-0000-0000-000000000000}"/>
          </ac:spMkLst>
        </pc:spChg>
        <pc:spChg chg="del">
          <ac:chgData name="Scott James" userId="c2e63f69-a6d5-4d66-b3bc-8d8d5f1e9690" providerId="ADAL" clId="{2EA3D1DC-2C47-4A79-83E4-0A548B3FA032}" dt="2026-09-25T13:05:14.294" v="103" actId="21"/>
          <ac:spMkLst>
            <pc:docMk/>
            <pc:sldMk cId="0" sldId="258"/>
            <ac:spMk id="3" creationId="{00000000-0000-0000-0000-000000000000}"/>
          </ac:spMkLst>
        </pc:spChg>
        <pc:spChg chg="mod">
          <ac:chgData name="Scott James" userId="c2e63f69-a6d5-4d66-b3bc-8d8d5f1e9690" providerId="ADAL" clId="{2EA3D1DC-2C47-4A79-83E4-0A548B3FA032}" dt="2026-09-25T13:04:42.596" v="87" actId="6559"/>
          <ac:spMkLst>
            <pc:docMk/>
            <pc:sldMk cId="0" sldId="258"/>
            <ac:spMk id="4" creationId="{00000000-0000-0000-0000-000000000000}"/>
          </ac:spMkLst>
        </pc:spChg>
        <pc:spChg chg="mod">
          <ac:chgData name="Scott James" userId="c2e63f69-a6d5-4d66-b3bc-8d8d5f1e9690" providerId="ADAL" clId="{2EA3D1DC-2C47-4A79-83E4-0A548B3FA032}" dt="2026-09-25T13:04:50.178" v="92" actId="403"/>
          <ac:spMkLst>
            <pc:docMk/>
            <pc:sldMk cId="0" sldId="258"/>
            <ac:spMk id="5" creationId="{00000000-0000-0000-0000-000000000000}"/>
          </ac:spMkLst>
        </pc:spChg>
        <pc:spChg chg="mod">
          <ac:chgData name="Scott James" userId="c2e63f69-a6d5-4d66-b3bc-8d8d5f1e9690" providerId="ADAL" clId="{2EA3D1DC-2C47-4A79-83E4-0A548B3FA032}" dt="2026-09-25T13:04:59.726" v="97" actId="403"/>
          <ac:spMkLst>
            <pc:docMk/>
            <pc:sldMk cId="0" sldId="258"/>
            <ac:spMk id="6" creationId="{00000000-0000-0000-0000-000000000000}"/>
          </ac:spMkLst>
        </pc:spChg>
        <pc:spChg chg="mod">
          <ac:chgData name="Scott James" userId="c2e63f69-a6d5-4d66-b3bc-8d8d5f1e9690" providerId="ADAL" clId="{2EA3D1DC-2C47-4A79-83E4-0A548B3FA032}" dt="2026-09-25T13:05:10.157" v="102" actId="403"/>
          <ac:spMkLst>
            <pc:docMk/>
            <pc:sldMk cId="0" sldId="258"/>
            <ac:spMk id="7" creationId="{00000000-0000-0000-0000-000000000000}"/>
          </ac:spMkLst>
        </pc:spChg>
      </pc:sldChg>
      <pc:sldChg chg="delSp modSp mod modAnim modNotesTx">
        <pc:chgData name="Scott James" userId="c2e63f69-a6d5-4d66-b3bc-8d8d5f1e9690" providerId="ADAL" clId="{2EA3D1DC-2C47-4A79-83E4-0A548B3FA032}" dt="2026-09-25T13:07:13.815" v="166" actId="20577"/>
        <pc:sldMkLst>
          <pc:docMk/>
          <pc:sldMk cId="0" sldId="259"/>
        </pc:sldMkLst>
        <pc:spChg chg="del">
          <ac:chgData name="Scott James" userId="c2e63f69-a6d5-4d66-b3bc-8d8d5f1e9690" providerId="ADAL" clId="{2EA3D1DC-2C47-4A79-83E4-0A548B3FA032}" dt="2026-09-25T13:05:48.491" v="118" actId="21"/>
          <ac:spMkLst>
            <pc:docMk/>
            <pc:sldMk cId="0" sldId="259"/>
            <ac:spMk id="3" creationId="{00000000-0000-0000-0000-000000000000}"/>
          </ac:spMkLst>
        </pc:spChg>
        <pc:spChg chg="mod">
          <ac:chgData name="Scott James" userId="c2e63f69-a6d5-4d66-b3bc-8d8d5f1e9690" providerId="ADAL" clId="{2EA3D1DC-2C47-4A79-83E4-0A548B3FA032}" dt="2026-09-25T13:06:12.211" v="138" actId="6559"/>
          <ac:spMkLst>
            <pc:docMk/>
            <pc:sldMk cId="0" sldId="259"/>
            <ac:spMk id="5" creationId="{00000000-0000-0000-0000-000000000000}"/>
          </ac:spMkLst>
        </pc:spChg>
        <pc:spChg chg="mod">
          <ac:chgData name="Scott James" userId="c2e63f69-a6d5-4d66-b3bc-8d8d5f1e9690" providerId="ADAL" clId="{2EA3D1DC-2C47-4A79-83E4-0A548B3FA032}" dt="2026-09-25T13:06:19.458" v="143" actId="403"/>
          <ac:spMkLst>
            <pc:docMk/>
            <pc:sldMk cId="0" sldId="259"/>
            <ac:spMk id="6" creationId="{00000000-0000-0000-0000-000000000000}"/>
          </ac:spMkLst>
        </pc:spChg>
        <pc:spChg chg="mod">
          <ac:chgData name="Scott James" userId="c2e63f69-a6d5-4d66-b3bc-8d8d5f1e9690" providerId="ADAL" clId="{2EA3D1DC-2C47-4A79-83E4-0A548B3FA032}" dt="2026-09-25T13:06:27.667" v="148" actId="403"/>
          <ac:spMkLst>
            <pc:docMk/>
            <pc:sldMk cId="0" sldId="259"/>
            <ac:spMk id="7" creationId="{00000000-0000-0000-0000-000000000000}"/>
          </ac:spMkLst>
        </pc:spChg>
        <pc:spChg chg="mod">
          <ac:chgData name="Scott James" userId="c2e63f69-a6d5-4d66-b3bc-8d8d5f1e9690" providerId="ADAL" clId="{2EA3D1DC-2C47-4A79-83E4-0A548B3FA032}" dt="2026-09-25T13:06:36.659" v="153" actId="403"/>
          <ac:spMkLst>
            <pc:docMk/>
            <pc:sldMk cId="0" sldId="259"/>
            <ac:spMk id="8" creationId="{00000000-0000-0000-0000-000000000000}"/>
          </ac:spMkLst>
        </pc:spChg>
      </pc:sldChg>
      <pc:sldChg chg="delSp modSp mod modAnim modNotesTx">
        <pc:chgData name="Scott James" userId="c2e63f69-a6d5-4d66-b3bc-8d8d5f1e9690" providerId="ADAL" clId="{2EA3D1DC-2C47-4A79-83E4-0A548B3FA032}" dt="2026-09-25T13:08:57.910" v="210"/>
        <pc:sldMkLst>
          <pc:docMk/>
          <pc:sldMk cId="0" sldId="260"/>
        </pc:sldMkLst>
        <pc:spChg chg="del">
          <ac:chgData name="Scott James" userId="c2e63f69-a6d5-4d66-b3bc-8d8d5f1e9690" providerId="ADAL" clId="{2EA3D1DC-2C47-4A79-83E4-0A548B3FA032}" dt="2026-09-25T13:07:27.509" v="170" actId="21"/>
          <ac:spMkLst>
            <pc:docMk/>
            <pc:sldMk cId="0" sldId="260"/>
            <ac:spMk id="2" creationId="{00000000-0000-0000-0000-000000000000}"/>
          </ac:spMkLst>
        </pc:spChg>
        <pc:spChg chg="del">
          <ac:chgData name="Scott James" userId="c2e63f69-a6d5-4d66-b3bc-8d8d5f1e9690" providerId="ADAL" clId="{2EA3D1DC-2C47-4A79-83E4-0A548B3FA032}" dt="2026-09-25T13:07:25.147" v="169" actId="21"/>
          <ac:spMkLst>
            <pc:docMk/>
            <pc:sldMk cId="0" sldId="260"/>
            <ac:spMk id="3" creationId="{00000000-0000-0000-0000-000000000000}"/>
          </ac:spMkLst>
        </pc:spChg>
        <pc:spChg chg="mod">
          <ac:chgData name="Scott James" userId="c2e63f69-a6d5-4d66-b3bc-8d8d5f1e9690" providerId="ADAL" clId="{2EA3D1DC-2C47-4A79-83E4-0A548B3FA032}" dt="2026-09-25T13:07:21.931" v="168" actId="6559"/>
          <ac:spMkLst>
            <pc:docMk/>
            <pc:sldMk cId="0" sldId="260"/>
            <ac:spMk id="4" creationId="{00000000-0000-0000-0000-000000000000}"/>
          </ac:spMkLst>
        </pc:spChg>
        <pc:spChg chg="mod">
          <ac:chgData name="Scott James" userId="c2e63f69-a6d5-4d66-b3bc-8d8d5f1e9690" providerId="ADAL" clId="{2EA3D1DC-2C47-4A79-83E4-0A548B3FA032}" dt="2026-09-25T13:07:34.224" v="175" actId="403"/>
          <ac:spMkLst>
            <pc:docMk/>
            <pc:sldMk cId="0" sldId="260"/>
            <ac:spMk id="5" creationId="{00000000-0000-0000-0000-000000000000}"/>
          </ac:spMkLst>
        </pc:spChg>
        <pc:spChg chg="mod">
          <ac:chgData name="Scott James" userId="c2e63f69-a6d5-4d66-b3bc-8d8d5f1e9690" providerId="ADAL" clId="{2EA3D1DC-2C47-4A79-83E4-0A548B3FA032}" dt="2026-09-25T13:08:48.797" v="205" actId="1076"/>
          <ac:spMkLst>
            <pc:docMk/>
            <pc:sldMk cId="0" sldId="260"/>
            <ac:spMk id="6" creationId="{00000000-0000-0000-0000-000000000000}"/>
          </ac:spMkLst>
        </pc:spChg>
        <pc:spChg chg="mod">
          <ac:chgData name="Scott James" userId="c2e63f69-a6d5-4d66-b3bc-8d8d5f1e9690" providerId="ADAL" clId="{2EA3D1DC-2C47-4A79-83E4-0A548B3FA032}" dt="2026-09-25T13:07:48.634" v="185" actId="403"/>
          <ac:spMkLst>
            <pc:docMk/>
            <pc:sldMk cId="0" sldId="260"/>
            <ac:spMk id="7" creationId="{00000000-0000-0000-0000-000000000000}"/>
          </ac:spMkLst>
        </pc:spChg>
      </pc:sldChg>
      <pc:sldChg chg="del">
        <pc:chgData name="Scott James" userId="c2e63f69-a6d5-4d66-b3bc-8d8d5f1e9690" providerId="ADAL" clId="{2EA3D1DC-2C47-4A79-83E4-0A548B3FA032}" dt="2026-09-25T13:10:03.285" v="211" actId="2696"/>
        <pc:sldMkLst>
          <pc:docMk/>
          <pc:sldMk cId="0" sldId="261"/>
        </pc:sldMkLst>
      </pc:sldChg>
      <pc:sldChg chg="del mod modShow">
        <pc:chgData name="Scott James" userId="c2e63f69-a6d5-4d66-b3bc-8d8d5f1e9690" providerId="ADAL" clId="{2EA3D1DC-2C47-4A79-83E4-0A548B3FA032}" dt="2026-09-25T13:34:33.234" v="957" actId="2696"/>
        <pc:sldMkLst>
          <pc:docMk/>
          <pc:sldMk cId="0" sldId="262"/>
        </pc:sldMkLst>
      </pc:sldChg>
      <pc:sldChg chg="del mod modShow">
        <pc:chgData name="Scott James" userId="c2e63f69-a6d5-4d66-b3bc-8d8d5f1e9690" providerId="ADAL" clId="{2EA3D1DC-2C47-4A79-83E4-0A548B3FA032}" dt="2026-09-25T13:34:35.025" v="958" actId="2696"/>
        <pc:sldMkLst>
          <pc:docMk/>
          <pc:sldMk cId="0" sldId="263"/>
        </pc:sldMkLst>
      </pc:sldChg>
      <pc:sldChg chg="delSp modSp mod modAnim modNotesTx">
        <pc:chgData name="Scott James" userId="c2e63f69-a6d5-4d66-b3bc-8d8d5f1e9690" providerId="ADAL" clId="{2EA3D1DC-2C47-4A79-83E4-0A548B3FA032}" dt="2026-09-25T19:03:56.808" v="1430" actId="20577"/>
        <pc:sldMkLst>
          <pc:docMk/>
          <pc:sldMk cId="0" sldId="264"/>
        </pc:sldMkLst>
        <pc:spChg chg="del">
          <ac:chgData name="Scott James" userId="c2e63f69-a6d5-4d66-b3bc-8d8d5f1e9690" providerId="ADAL" clId="{2EA3D1DC-2C47-4A79-83E4-0A548B3FA032}" dt="2026-09-25T13:14:23.779" v="319" actId="21"/>
          <ac:spMkLst>
            <pc:docMk/>
            <pc:sldMk cId="0" sldId="264"/>
            <ac:spMk id="2" creationId="{00000000-0000-0000-0000-000000000000}"/>
          </ac:spMkLst>
        </pc:spChg>
        <pc:spChg chg="del">
          <ac:chgData name="Scott James" userId="c2e63f69-a6d5-4d66-b3bc-8d8d5f1e9690" providerId="ADAL" clId="{2EA3D1DC-2C47-4A79-83E4-0A548B3FA032}" dt="2026-09-25T13:14:26.265" v="320" actId="21"/>
          <ac:spMkLst>
            <pc:docMk/>
            <pc:sldMk cId="0" sldId="264"/>
            <ac:spMk id="3" creationId="{00000000-0000-0000-0000-000000000000}"/>
          </ac:spMkLst>
        </pc:spChg>
        <pc:spChg chg="mod">
          <ac:chgData name="Scott James" userId="c2e63f69-a6d5-4d66-b3bc-8d8d5f1e9690" providerId="ADAL" clId="{2EA3D1DC-2C47-4A79-83E4-0A548B3FA032}" dt="2026-09-25T13:13:55.866" v="290" actId="20577"/>
          <ac:spMkLst>
            <pc:docMk/>
            <pc:sldMk cId="0" sldId="264"/>
            <ac:spMk id="4" creationId="{00000000-0000-0000-0000-000000000000}"/>
          </ac:spMkLst>
        </pc:spChg>
        <pc:spChg chg="mod">
          <ac:chgData name="Scott James" userId="c2e63f69-a6d5-4d66-b3bc-8d8d5f1e9690" providerId="ADAL" clId="{2EA3D1DC-2C47-4A79-83E4-0A548B3FA032}" dt="2026-09-25T13:25:43.806" v="739" actId="20577"/>
          <ac:spMkLst>
            <pc:docMk/>
            <pc:sldMk cId="0" sldId="264"/>
            <ac:spMk id="5" creationId="{00000000-0000-0000-0000-000000000000}"/>
          </ac:spMkLst>
        </pc:spChg>
        <pc:spChg chg="mod">
          <ac:chgData name="Scott James" userId="c2e63f69-a6d5-4d66-b3bc-8d8d5f1e9690" providerId="ADAL" clId="{2EA3D1DC-2C47-4A79-83E4-0A548B3FA032}" dt="2026-09-25T19:03:56.808" v="1430" actId="20577"/>
          <ac:spMkLst>
            <pc:docMk/>
            <pc:sldMk cId="0" sldId="264"/>
            <ac:spMk id="6" creationId="{00000000-0000-0000-0000-000000000000}"/>
          </ac:spMkLst>
        </pc:spChg>
        <pc:spChg chg="mod">
          <ac:chgData name="Scott James" userId="c2e63f69-a6d5-4d66-b3bc-8d8d5f1e9690" providerId="ADAL" clId="{2EA3D1DC-2C47-4A79-83E4-0A548B3FA032}" dt="2026-09-25T13:25:53.104" v="747" actId="20577"/>
          <ac:spMkLst>
            <pc:docMk/>
            <pc:sldMk cId="0" sldId="264"/>
            <ac:spMk id="7" creationId="{00000000-0000-0000-0000-000000000000}"/>
          </ac:spMkLst>
        </pc:spChg>
        <pc:spChg chg="mod">
          <ac:chgData name="Scott James" userId="c2e63f69-a6d5-4d66-b3bc-8d8d5f1e9690" providerId="ADAL" clId="{2EA3D1DC-2C47-4A79-83E4-0A548B3FA032}" dt="2026-09-25T13:12:59.035" v="236" actId="1076"/>
          <ac:spMkLst>
            <pc:docMk/>
            <pc:sldMk cId="0" sldId="264"/>
            <ac:spMk id="8" creationId="{00000000-0000-0000-0000-000000000000}"/>
          </ac:spMkLst>
        </pc:spChg>
        <pc:spChg chg="mod">
          <ac:chgData name="Scott James" userId="c2e63f69-a6d5-4d66-b3bc-8d8d5f1e9690" providerId="ADAL" clId="{2EA3D1DC-2C47-4A79-83E4-0A548B3FA032}" dt="2026-09-25T13:12:56.219" v="235" actId="1076"/>
          <ac:spMkLst>
            <pc:docMk/>
            <pc:sldMk cId="0" sldId="264"/>
            <ac:spMk id="9" creationId="{00000000-0000-0000-0000-000000000000}"/>
          </ac:spMkLst>
        </pc:spChg>
        <pc:spChg chg="mod">
          <ac:chgData name="Scott James" userId="c2e63f69-a6d5-4d66-b3bc-8d8d5f1e9690" providerId="ADAL" clId="{2EA3D1DC-2C47-4A79-83E4-0A548B3FA032}" dt="2026-09-25T13:13:02.394" v="237" actId="1076"/>
          <ac:spMkLst>
            <pc:docMk/>
            <pc:sldMk cId="0" sldId="264"/>
            <ac:spMk id="10" creationId="{00000000-0000-0000-0000-000000000000}"/>
          </ac:spMkLst>
        </pc:spChg>
      </pc:sldChg>
      <pc:sldChg chg="delSp modSp mod modAnim modNotesTx">
        <pc:chgData name="Scott James" userId="c2e63f69-a6d5-4d66-b3bc-8d8d5f1e9690" providerId="ADAL" clId="{2EA3D1DC-2C47-4A79-83E4-0A548B3FA032}" dt="2026-09-25T18:32:49.297" v="1411" actId="20577"/>
        <pc:sldMkLst>
          <pc:docMk/>
          <pc:sldMk cId="0" sldId="265"/>
        </pc:sldMkLst>
        <pc:spChg chg="del">
          <ac:chgData name="Scott James" userId="c2e63f69-a6d5-4d66-b3bc-8d8d5f1e9690" providerId="ADAL" clId="{2EA3D1DC-2C47-4A79-83E4-0A548B3FA032}" dt="2026-09-25T13:14:43.851" v="328" actId="21"/>
          <ac:spMkLst>
            <pc:docMk/>
            <pc:sldMk cId="0" sldId="265"/>
            <ac:spMk id="3" creationId="{00000000-0000-0000-0000-000000000000}"/>
          </ac:spMkLst>
        </pc:spChg>
        <pc:spChg chg="mod">
          <ac:chgData name="Scott James" userId="c2e63f69-a6d5-4d66-b3bc-8d8d5f1e9690" providerId="ADAL" clId="{2EA3D1DC-2C47-4A79-83E4-0A548B3FA032}" dt="2026-09-25T13:17:06.717" v="447" actId="6559"/>
          <ac:spMkLst>
            <pc:docMk/>
            <pc:sldMk cId="0" sldId="265"/>
            <ac:spMk id="5" creationId="{00000000-0000-0000-0000-000000000000}"/>
          </ac:spMkLst>
        </pc:spChg>
        <pc:spChg chg="mod">
          <ac:chgData name="Scott James" userId="c2e63f69-a6d5-4d66-b3bc-8d8d5f1e9690" providerId="ADAL" clId="{2EA3D1DC-2C47-4A79-83E4-0A548B3FA032}" dt="2026-09-25T13:16:30.262" v="406" actId="20577"/>
          <ac:spMkLst>
            <pc:docMk/>
            <pc:sldMk cId="0" sldId="265"/>
            <ac:spMk id="6" creationId="{00000000-0000-0000-0000-000000000000}"/>
          </ac:spMkLst>
        </pc:spChg>
        <pc:spChg chg="mod">
          <ac:chgData name="Scott James" userId="c2e63f69-a6d5-4d66-b3bc-8d8d5f1e9690" providerId="ADAL" clId="{2EA3D1DC-2C47-4A79-83E4-0A548B3FA032}" dt="2026-09-25T13:16:18.821" v="379" actId="20577"/>
          <ac:spMkLst>
            <pc:docMk/>
            <pc:sldMk cId="0" sldId="265"/>
            <ac:spMk id="7" creationId="{00000000-0000-0000-0000-000000000000}"/>
          </ac:spMkLst>
        </pc:spChg>
        <pc:spChg chg="mod">
          <ac:chgData name="Scott James" userId="c2e63f69-a6d5-4d66-b3bc-8d8d5f1e9690" providerId="ADAL" clId="{2EA3D1DC-2C47-4A79-83E4-0A548B3FA032}" dt="2026-09-25T13:16:58.026" v="445" actId="113"/>
          <ac:spMkLst>
            <pc:docMk/>
            <pc:sldMk cId="0" sldId="265"/>
            <ac:spMk id="8" creationId="{00000000-0000-0000-0000-000000000000}"/>
          </ac:spMkLst>
        </pc:spChg>
      </pc:sldChg>
      <pc:sldChg chg="delSp modSp mod modAnim modNotesTx">
        <pc:chgData name="Scott James" userId="c2e63f69-a6d5-4d66-b3bc-8d8d5f1e9690" providerId="ADAL" clId="{2EA3D1DC-2C47-4A79-83E4-0A548B3FA032}" dt="2026-09-25T13:47:03.550" v="1066"/>
        <pc:sldMkLst>
          <pc:docMk/>
          <pc:sldMk cId="0" sldId="266"/>
        </pc:sldMkLst>
        <pc:spChg chg="del">
          <ac:chgData name="Scott James" userId="c2e63f69-a6d5-4d66-b3bc-8d8d5f1e9690" providerId="ADAL" clId="{2EA3D1DC-2C47-4A79-83E4-0A548B3FA032}" dt="2026-09-25T13:18:24.523" v="484" actId="21"/>
          <ac:spMkLst>
            <pc:docMk/>
            <pc:sldMk cId="0" sldId="266"/>
            <ac:spMk id="2" creationId="{00000000-0000-0000-0000-000000000000}"/>
          </ac:spMkLst>
        </pc:spChg>
        <pc:spChg chg="del">
          <ac:chgData name="Scott James" userId="c2e63f69-a6d5-4d66-b3bc-8d8d5f1e9690" providerId="ADAL" clId="{2EA3D1DC-2C47-4A79-83E4-0A548B3FA032}" dt="2026-09-25T13:18:28.627" v="486" actId="21"/>
          <ac:spMkLst>
            <pc:docMk/>
            <pc:sldMk cId="0" sldId="266"/>
            <ac:spMk id="3" creationId="{00000000-0000-0000-0000-000000000000}"/>
          </ac:spMkLst>
        </pc:spChg>
        <pc:spChg chg="mod">
          <ac:chgData name="Scott James" userId="c2e63f69-a6d5-4d66-b3bc-8d8d5f1e9690" providerId="ADAL" clId="{2EA3D1DC-2C47-4A79-83E4-0A548B3FA032}" dt="2026-09-25T13:17:44.711" v="466" actId="1076"/>
          <ac:spMkLst>
            <pc:docMk/>
            <pc:sldMk cId="0" sldId="266"/>
            <ac:spMk id="5" creationId="{00000000-0000-0000-0000-000000000000}"/>
          </ac:spMkLst>
        </pc:spChg>
        <pc:spChg chg="mod">
          <ac:chgData name="Scott James" userId="c2e63f69-a6d5-4d66-b3bc-8d8d5f1e9690" providerId="ADAL" clId="{2EA3D1DC-2C47-4A79-83E4-0A548B3FA032}" dt="2026-09-25T13:17:28.857" v="455" actId="14100"/>
          <ac:spMkLst>
            <pc:docMk/>
            <pc:sldMk cId="0" sldId="266"/>
            <ac:spMk id="16" creationId="{00000000-0000-0000-0000-000000000000}"/>
          </ac:spMkLst>
        </pc:spChg>
        <pc:spChg chg="mod">
          <ac:chgData name="Scott James" userId="c2e63f69-a6d5-4d66-b3bc-8d8d5f1e9690" providerId="ADAL" clId="{2EA3D1DC-2C47-4A79-83E4-0A548B3FA032}" dt="2026-09-25T13:17:47.410" v="467" actId="1076"/>
          <ac:spMkLst>
            <pc:docMk/>
            <pc:sldMk cId="0" sldId="266"/>
            <ac:spMk id="17" creationId="{00000000-0000-0000-0000-000000000000}"/>
          </ac:spMkLst>
        </pc:spChg>
        <pc:spChg chg="mod">
          <ac:chgData name="Scott James" userId="c2e63f69-a6d5-4d66-b3bc-8d8d5f1e9690" providerId="ADAL" clId="{2EA3D1DC-2C47-4A79-83E4-0A548B3FA032}" dt="2026-09-25T13:18:08.691" v="477" actId="1076"/>
          <ac:spMkLst>
            <pc:docMk/>
            <pc:sldMk cId="0" sldId="266"/>
            <ac:spMk id="18" creationId="{00000000-0000-0000-0000-000000000000}"/>
          </ac:spMkLst>
        </pc:spChg>
        <pc:spChg chg="mod">
          <ac:chgData name="Scott James" userId="c2e63f69-a6d5-4d66-b3bc-8d8d5f1e9690" providerId="ADAL" clId="{2EA3D1DC-2C47-4A79-83E4-0A548B3FA032}" dt="2026-09-25T13:18:20.810" v="483" actId="14100"/>
          <ac:spMkLst>
            <pc:docMk/>
            <pc:sldMk cId="0" sldId="266"/>
            <ac:spMk id="19" creationId="{00000000-0000-0000-0000-000000000000}"/>
          </ac:spMkLst>
        </pc:spChg>
      </pc:sldChg>
      <pc:sldChg chg="del mod modShow">
        <pc:chgData name="Scott James" userId="c2e63f69-a6d5-4d66-b3bc-8d8d5f1e9690" providerId="ADAL" clId="{2EA3D1DC-2C47-4A79-83E4-0A548B3FA032}" dt="2026-09-25T13:26:03.353" v="748" actId="2696"/>
        <pc:sldMkLst>
          <pc:docMk/>
          <pc:sldMk cId="0" sldId="267"/>
        </pc:sldMkLst>
      </pc:sldChg>
      <pc:sldChg chg="delSp modSp mod modAnim modNotesTx">
        <pc:chgData name="Scott James" userId="c2e63f69-a6d5-4d66-b3bc-8d8d5f1e9690" providerId="ADAL" clId="{2EA3D1DC-2C47-4A79-83E4-0A548B3FA032}" dt="2026-09-25T19:05:50.302" v="1437" actId="20577"/>
        <pc:sldMkLst>
          <pc:docMk/>
          <pc:sldMk cId="0" sldId="268"/>
        </pc:sldMkLst>
        <pc:spChg chg="del">
          <ac:chgData name="Scott James" userId="c2e63f69-a6d5-4d66-b3bc-8d8d5f1e9690" providerId="ADAL" clId="{2EA3D1DC-2C47-4A79-83E4-0A548B3FA032}" dt="2026-09-25T13:19:48.091" v="508" actId="21"/>
          <ac:spMkLst>
            <pc:docMk/>
            <pc:sldMk cId="0" sldId="268"/>
            <ac:spMk id="2" creationId="{00000000-0000-0000-0000-000000000000}"/>
          </ac:spMkLst>
        </pc:spChg>
        <pc:spChg chg="del">
          <ac:chgData name="Scott James" userId="c2e63f69-a6d5-4d66-b3bc-8d8d5f1e9690" providerId="ADAL" clId="{2EA3D1DC-2C47-4A79-83E4-0A548B3FA032}" dt="2026-09-25T13:19:14.778" v="493" actId="21"/>
          <ac:spMkLst>
            <pc:docMk/>
            <pc:sldMk cId="0" sldId="268"/>
            <ac:spMk id="3" creationId="{00000000-0000-0000-0000-000000000000}"/>
          </ac:spMkLst>
        </pc:spChg>
        <pc:spChg chg="mod">
          <ac:chgData name="Scott James" userId="c2e63f69-a6d5-4d66-b3bc-8d8d5f1e9690" providerId="ADAL" clId="{2EA3D1DC-2C47-4A79-83E4-0A548B3FA032}" dt="2026-09-25T19:05:50.302" v="1437" actId="20577"/>
          <ac:spMkLst>
            <pc:docMk/>
            <pc:sldMk cId="0" sldId="268"/>
            <ac:spMk id="11" creationId="{00000000-0000-0000-0000-000000000000}"/>
          </ac:spMkLst>
        </pc:spChg>
        <pc:spChg chg="mod">
          <ac:chgData name="Scott James" userId="c2e63f69-a6d5-4d66-b3bc-8d8d5f1e9690" providerId="ADAL" clId="{2EA3D1DC-2C47-4A79-83E4-0A548B3FA032}" dt="2026-09-25T13:22:09.881" v="556" actId="14100"/>
          <ac:spMkLst>
            <pc:docMk/>
            <pc:sldMk cId="0" sldId="268"/>
            <ac:spMk id="12" creationId="{00000000-0000-0000-0000-000000000000}"/>
          </ac:spMkLst>
        </pc:spChg>
        <pc:spChg chg="mod">
          <ac:chgData name="Scott James" userId="c2e63f69-a6d5-4d66-b3bc-8d8d5f1e9690" providerId="ADAL" clId="{2EA3D1DC-2C47-4A79-83E4-0A548B3FA032}" dt="2026-09-25T13:22:07.921" v="555" actId="14100"/>
          <ac:spMkLst>
            <pc:docMk/>
            <pc:sldMk cId="0" sldId="268"/>
            <ac:spMk id="13" creationId="{00000000-0000-0000-0000-000000000000}"/>
          </ac:spMkLst>
        </pc:spChg>
        <pc:spChg chg="mod">
          <ac:chgData name="Scott James" userId="c2e63f69-a6d5-4d66-b3bc-8d8d5f1e9690" providerId="ADAL" clId="{2EA3D1DC-2C47-4A79-83E4-0A548B3FA032}" dt="2026-09-25T13:22:15.961" v="558" actId="14100"/>
          <ac:spMkLst>
            <pc:docMk/>
            <pc:sldMk cId="0" sldId="268"/>
            <ac:spMk id="14" creationId="{00000000-0000-0000-0000-000000000000}"/>
          </ac:spMkLst>
        </pc:spChg>
      </pc:sldChg>
      <pc:sldChg chg="delSp modSp mod modAnim modNotesTx">
        <pc:chgData name="Scott James" userId="c2e63f69-a6d5-4d66-b3bc-8d8d5f1e9690" providerId="ADAL" clId="{2EA3D1DC-2C47-4A79-83E4-0A548B3FA032}" dt="2026-09-25T19:05:41.755" v="1433" actId="20577"/>
        <pc:sldMkLst>
          <pc:docMk/>
          <pc:sldMk cId="0" sldId="269"/>
        </pc:sldMkLst>
        <pc:spChg chg="del">
          <ac:chgData name="Scott James" userId="c2e63f69-a6d5-4d66-b3bc-8d8d5f1e9690" providerId="ADAL" clId="{2EA3D1DC-2C47-4A79-83E4-0A548B3FA032}" dt="2026-09-25T17:59:04.500" v="1104" actId="21"/>
          <ac:spMkLst>
            <pc:docMk/>
            <pc:sldMk cId="0" sldId="269"/>
            <ac:spMk id="2" creationId="{00000000-0000-0000-0000-000000000000}"/>
          </ac:spMkLst>
        </pc:spChg>
        <pc:spChg chg="del">
          <ac:chgData name="Scott James" userId="c2e63f69-a6d5-4d66-b3bc-8d8d5f1e9690" providerId="ADAL" clId="{2EA3D1DC-2C47-4A79-83E4-0A548B3FA032}" dt="2026-09-25T17:59:00.402" v="1103" actId="21"/>
          <ac:spMkLst>
            <pc:docMk/>
            <pc:sldMk cId="0" sldId="269"/>
            <ac:spMk id="3" creationId="{00000000-0000-0000-0000-000000000000}"/>
          </ac:spMkLst>
        </pc:spChg>
        <pc:spChg chg="mod">
          <ac:chgData name="Scott James" userId="c2e63f69-a6d5-4d66-b3bc-8d8d5f1e9690" providerId="ADAL" clId="{2EA3D1DC-2C47-4A79-83E4-0A548B3FA032}" dt="2026-09-25T13:24:09.061" v="648" actId="1076"/>
          <ac:spMkLst>
            <pc:docMk/>
            <pc:sldMk cId="0" sldId="269"/>
            <ac:spMk id="4" creationId="{00000000-0000-0000-0000-000000000000}"/>
          </ac:spMkLst>
        </pc:spChg>
        <pc:spChg chg="mod">
          <ac:chgData name="Scott James" userId="c2e63f69-a6d5-4d66-b3bc-8d8d5f1e9690" providerId="ADAL" clId="{2EA3D1DC-2C47-4A79-83E4-0A548B3FA032}" dt="2026-09-25T13:24:39.918" v="661" actId="1076"/>
          <ac:spMkLst>
            <pc:docMk/>
            <pc:sldMk cId="0" sldId="269"/>
            <ac:spMk id="5" creationId="{00000000-0000-0000-0000-000000000000}"/>
          </ac:spMkLst>
        </pc:spChg>
        <pc:spChg chg="mod">
          <ac:chgData name="Scott James" userId="c2e63f69-a6d5-4d66-b3bc-8d8d5f1e9690" providerId="ADAL" clId="{2EA3D1DC-2C47-4A79-83E4-0A548B3FA032}" dt="2026-09-25T13:24:30.740" v="656" actId="2711"/>
          <ac:spMkLst>
            <pc:docMk/>
            <pc:sldMk cId="0" sldId="269"/>
            <ac:spMk id="7" creationId="{00000000-0000-0000-0000-000000000000}"/>
          </ac:spMkLst>
        </pc:spChg>
        <pc:spChg chg="mod">
          <ac:chgData name="Scott James" userId="c2e63f69-a6d5-4d66-b3bc-8d8d5f1e9690" providerId="ADAL" clId="{2EA3D1DC-2C47-4A79-83E4-0A548B3FA032}" dt="2026-09-25T13:24:47.681" v="666" actId="14100"/>
          <ac:spMkLst>
            <pc:docMk/>
            <pc:sldMk cId="0" sldId="269"/>
            <ac:spMk id="8" creationId="{00000000-0000-0000-0000-000000000000}"/>
          </ac:spMkLst>
        </pc:spChg>
        <pc:spChg chg="mod">
          <ac:chgData name="Scott James" userId="c2e63f69-a6d5-4d66-b3bc-8d8d5f1e9690" providerId="ADAL" clId="{2EA3D1DC-2C47-4A79-83E4-0A548B3FA032}" dt="2026-09-25T13:25:04.784" v="674" actId="14100"/>
          <ac:spMkLst>
            <pc:docMk/>
            <pc:sldMk cId="0" sldId="269"/>
            <ac:spMk id="9" creationId="{00000000-0000-0000-0000-000000000000}"/>
          </ac:spMkLst>
        </pc:spChg>
        <pc:spChg chg="mod">
          <ac:chgData name="Scott James" userId="c2e63f69-a6d5-4d66-b3bc-8d8d5f1e9690" providerId="ADAL" clId="{2EA3D1DC-2C47-4A79-83E4-0A548B3FA032}" dt="2026-09-25T19:05:41.755" v="1433" actId="20577"/>
          <ac:spMkLst>
            <pc:docMk/>
            <pc:sldMk cId="0" sldId="269"/>
            <ac:spMk id="10" creationId="{00000000-0000-0000-0000-000000000000}"/>
          </ac:spMkLst>
        </pc:spChg>
        <pc:spChg chg="mod">
          <ac:chgData name="Scott James" userId="c2e63f69-a6d5-4d66-b3bc-8d8d5f1e9690" providerId="ADAL" clId="{2EA3D1DC-2C47-4A79-83E4-0A548B3FA032}" dt="2026-09-25T13:24:21.456" v="651" actId="1076"/>
          <ac:spMkLst>
            <pc:docMk/>
            <pc:sldMk cId="0" sldId="269"/>
            <ac:spMk id="11" creationId="{00000000-0000-0000-0000-000000000000}"/>
          </ac:spMkLst>
        </pc:spChg>
        <pc:spChg chg="mod">
          <ac:chgData name="Scott James" userId="c2e63f69-a6d5-4d66-b3bc-8d8d5f1e9690" providerId="ADAL" clId="{2EA3D1DC-2C47-4A79-83E4-0A548B3FA032}" dt="2026-09-25T13:24:18.824" v="650" actId="1076"/>
          <ac:spMkLst>
            <pc:docMk/>
            <pc:sldMk cId="0" sldId="269"/>
            <ac:spMk id="12" creationId="{00000000-0000-0000-0000-000000000000}"/>
          </ac:spMkLst>
        </pc:spChg>
        <pc:spChg chg="mod">
          <ac:chgData name="Scott James" userId="c2e63f69-a6d5-4d66-b3bc-8d8d5f1e9690" providerId="ADAL" clId="{2EA3D1DC-2C47-4A79-83E4-0A548B3FA032}" dt="2026-09-25T13:24:14.982" v="649" actId="1076"/>
          <ac:spMkLst>
            <pc:docMk/>
            <pc:sldMk cId="0" sldId="269"/>
            <ac:spMk id="13" creationId="{00000000-0000-0000-0000-000000000000}"/>
          </ac:spMkLst>
        </pc:spChg>
      </pc:sldChg>
      <pc:sldChg chg="modSp del mod">
        <pc:chgData name="Scott James" userId="c2e63f69-a6d5-4d66-b3bc-8d8d5f1e9690" providerId="ADAL" clId="{2EA3D1DC-2C47-4A79-83E4-0A548B3FA032}" dt="2026-09-25T13:34:27.309" v="956" actId="2696"/>
        <pc:sldMkLst>
          <pc:docMk/>
          <pc:sldMk cId="0" sldId="270"/>
        </pc:sldMkLst>
        <pc:spChg chg="mod">
          <ac:chgData name="Scott James" userId="c2e63f69-a6d5-4d66-b3bc-8d8d5f1e9690" providerId="ADAL" clId="{2EA3D1DC-2C47-4A79-83E4-0A548B3FA032}" dt="2026-09-25T13:34:14.851" v="955" actId="404"/>
          <ac:spMkLst>
            <pc:docMk/>
            <pc:sldMk cId="0" sldId="270"/>
            <ac:spMk id="5" creationId="{00000000-0000-0000-0000-000000000000}"/>
          </ac:spMkLst>
        </pc:spChg>
      </pc:sldChg>
      <pc:sldChg chg="del">
        <pc:chgData name="Scott James" userId="c2e63f69-a6d5-4d66-b3bc-8d8d5f1e9690" providerId="ADAL" clId="{2EA3D1DC-2C47-4A79-83E4-0A548B3FA032}" dt="2026-09-25T13:26:15.265" v="749" actId="2696"/>
        <pc:sldMkLst>
          <pc:docMk/>
          <pc:sldMk cId="0" sldId="271"/>
        </pc:sldMkLst>
      </pc:sldChg>
      <pc:sldChg chg="del">
        <pc:chgData name="Scott James" userId="c2e63f69-a6d5-4d66-b3bc-8d8d5f1e9690" providerId="ADAL" clId="{2EA3D1DC-2C47-4A79-83E4-0A548B3FA032}" dt="2026-09-25T13:26:22.131" v="750" actId="2696"/>
        <pc:sldMkLst>
          <pc:docMk/>
          <pc:sldMk cId="0" sldId="272"/>
        </pc:sldMkLst>
      </pc:sldChg>
      <pc:sldChg chg="delSp modSp mod modAnim modNotesTx">
        <pc:chgData name="Scott James" userId="c2e63f69-a6d5-4d66-b3bc-8d8d5f1e9690" providerId="ADAL" clId="{2EA3D1DC-2C47-4A79-83E4-0A548B3FA032}" dt="2026-09-25T17:59:53.898" v="1118"/>
        <pc:sldMkLst>
          <pc:docMk/>
          <pc:sldMk cId="0" sldId="273"/>
        </pc:sldMkLst>
        <pc:spChg chg="del">
          <ac:chgData name="Scott James" userId="c2e63f69-a6d5-4d66-b3bc-8d8d5f1e9690" providerId="ADAL" clId="{2EA3D1DC-2C47-4A79-83E4-0A548B3FA032}" dt="2026-09-25T13:27:00.865" v="769" actId="21"/>
          <ac:spMkLst>
            <pc:docMk/>
            <pc:sldMk cId="0" sldId="273"/>
            <ac:spMk id="2" creationId="{00000000-0000-0000-0000-000000000000}"/>
          </ac:spMkLst>
        </pc:spChg>
        <pc:spChg chg="del">
          <ac:chgData name="Scott James" userId="c2e63f69-a6d5-4d66-b3bc-8d8d5f1e9690" providerId="ADAL" clId="{2EA3D1DC-2C47-4A79-83E4-0A548B3FA032}" dt="2026-09-25T13:27:04.688" v="770" actId="21"/>
          <ac:spMkLst>
            <pc:docMk/>
            <pc:sldMk cId="0" sldId="273"/>
            <ac:spMk id="3" creationId="{00000000-0000-0000-0000-000000000000}"/>
          </ac:spMkLst>
        </pc:spChg>
        <pc:spChg chg="mod">
          <ac:chgData name="Scott James" userId="c2e63f69-a6d5-4d66-b3bc-8d8d5f1e9690" providerId="ADAL" clId="{2EA3D1DC-2C47-4A79-83E4-0A548B3FA032}" dt="2026-09-25T13:27:11.199" v="772" actId="6559"/>
          <ac:spMkLst>
            <pc:docMk/>
            <pc:sldMk cId="0" sldId="273"/>
            <ac:spMk id="4" creationId="{00000000-0000-0000-0000-000000000000}"/>
          </ac:spMkLst>
        </pc:spChg>
        <pc:spChg chg="mod">
          <ac:chgData name="Scott James" userId="c2e63f69-a6d5-4d66-b3bc-8d8d5f1e9690" providerId="ADAL" clId="{2EA3D1DC-2C47-4A79-83E4-0A548B3FA032}" dt="2026-09-25T13:26:39.166" v="758" actId="404"/>
          <ac:spMkLst>
            <pc:docMk/>
            <pc:sldMk cId="0" sldId="273"/>
            <ac:spMk id="5" creationId="{00000000-0000-0000-0000-000000000000}"/>
          </ac:spMkLst>
        </pc:spChg>
        <pc:spChg chg="mod">
          <ac:chgData name="Scott James" userId="c2e63f69-a6d5-4d66-b3bc-8d8d5f1e9690" providerId="ADAL" clId="{2EA3D1DC-2C47-4A79-83E4-0A548B3FA032}" dt="2026-09-25T13:26:47.930" v="763" actId="403"/>
          <ac:spMkLst>
            <pc:docMk/>
            <pc:sldMk cId="0" sldId="273"/>
            <ac:spMk id="6" creationId="{00000000-0000-0000-0000-000000000000}"/>
          </ac:spMkLst>
        </pc:spChg>
        <pc:spChg chg="mod">
          <ac:chgData name="Scott James" userId="c2e63f69-a6d5-4d66-b3bc-8d8d5f1e9690" providerId="ADAL" clId="{2EA3D1DC-2C47-4A79-83E4-0A548B3FA032}" dt="2026-09-25T17:59:47.599" v="1117" actId="1076"/>
          <ac:spMkLst>
            <pc:docMk/>
            <pc:sldMk cId="0" sldId="273"/>
            <ac:spMk id="7" creationId="{00000000-0000-0000-0000-000000000000}"/>
          </ac:spMkLst>
        </pc:spChg>
      </pc:sldChg>
      <pc:sldChg chg="delSp modSp mod modAnim modNotesTx">
        <pc:chgData name="Scott James" userId="c2e63f69-a6d5-4d66-b3bc-8d8d5f1e9690" providerId="ADAL" clId="{2EA3D1DC-2C47-4A79-83E4-0A548B3FA032}" dt="2026-09-25T18:00:57.281" v="1136"/>
        <pc:sldMkLst>
          <pc:docMk/>
          <pc:sldMk cId="0" sldId="274"/>
        </pc:sldMkLst>
        <pc:spChg chg="del">
          <ac:chgData name="Scott James" userId="c2e63f69-a6d5-4d66-b3bc-8d8d5f1e9690" providerId="ADAL" clId="{2EA3D1DC-2C47-4A79-83E4-0A548B3FA032}" dt="2026-09-25T13:27:53.262" v="786" actId="21"/>
          <ac:spMkLst>
            <pc:docMk/>
            <pc:sldMk cId="0" sldId="274"/>
            <ac:spMk id="2" creationId="{00000000-0000-0000-0000-000000000000}"/>
          </ac:spMkLst>
        </pc:spChg>
        <pc:spChg chg="del">
          <ac:chgData name="Scott James" userId="c2e63f69-a6d5-4d66-b3bc-8d8d5f1e9690" providerId="ADAL" clId="{2EA3D1DC-2C47-4A79-83E4-0A548B3FA032}" dt="2026-09-25T13:27:23.635" v="773" actId="21"/>
          <ac:spMkLst>
            <pc:docMk/>
            <pc:sldMk cId="0" sldId="274"/>
            <ac:spMk id="3" creationId="{00000000-0000-0000-0000-000000000000}"/>
          </ac:spMkLst>
        </pc:spChg>
        <pc:spChg chg="mod">
          <ac:chgData name="Scott James" userId="c2e63f69-a6d5-4d66-b3bc-8d8d5f1e9690" providerId="ADAL" clId="{2EA3D1DC-2C47-4A79-83E4-0A548B3FA032}" dt="2026-09-25T13:28:18.344" v="796" actId="14100"/>
          <ac:spMkLst>
            <pc:docMk/>
            <pc:sldMk cId="0" sldId="274"/>
            <ac:spMk id="11" creationId="{00000000-0000-0000-0000-000000000000}"/>
          </ac:spMkLst>
        </pc:spChg>
        <pc:spChg chg="mod">
          <ac:chgData name="Scott James" userId="c2e63f69-a6d5-4d66-b3bc-8d8d5f1e9690" providerId="ADAL" clId="{2EA3D1DC-2C47-4A79-83E4-0A548B3FA032}" dt="2026-09-25T13:27:34.259" v="778" actId="403"/>
          <ac:spMkLst>
            <pc:docMk/>
            <pc:sldMk cId="0" sldId="274"/>
            <ac:spMk id="12" creationId="{00000000-0000-0000-0000-000000000000}"/>
          </ac:spMkLst>
        </pc:spChg>
        <pc:spChg chg="mod">
          <ac:chgData name="Scott James" userId="c2e63f69-a6d5-4d66-b3bc-8d8d5f1e9690" providerId="ADAL" clId="{2EA3D1DC-2C47-4A79-83E4-0A548B3FA032}" dt="2026-09-25T13:27:46.651" v="783" actId="403"/>
          <ac:spMkLst>
            <pc:docMk/>
            <pc:sldMk cId="0" sldId="274"/>
            <ac:spMk id="13" creationId="{00000000-0000-0000-0000-000000000000}"/>
          </ac:spMkLst>
        </pc:spChg>
        <pc:spChg chg="mod">
          <ac:chgData name="Scott James" userId="c2e63f69-a6d5-4d66-b3bc-8d8d5f1e9690" providerId="ADAL" clId="{2EA3D1DC-2C47-4A79-83E4-0A548B3FA032}" dt="2026-09-25T13:27:57.413" v="789" actId="403"/>
          <ac:spMkLst>
            <pc:docMk/>
            <pc:sldMk cId="0" sldId="274"/>
            <ac:spMk id="14" creationId="{00000000-0000-0000-0000-000000000000}"/>
          </ac:spMkLst>
        </pc:spChg>
      </pc:sldChg>
      <pc:sldChg chg="modSp del mod">
        <pc:chgData name="Scott James" userId="c2e63f69-a6d5-4d66-b3bc-8d8d5f1e9690" providerId="ADAL" clId="{2EA3D1DC-2C47-4A79-83E4-0A548B3FA032}" dt="2026-09-25T13:28:46.287" v="802" actId="2696"/>
        <pc:sldMkLst>
          <pc:docMk/>
          <pc:sldMk cId="0" sldId="275"/>
        </pc:sldMkLst>
        <pc:spChg chg="mod">
          <ac:chgData name="Scott James" userId="c2e63f69-a6d5-4d66-b3bc-8d8d5f1e9690" providerId="ADAL" clId="{2EA3D1DC-2C47-4A79-83E4-0A548B3FA032}" dt="2026-09-25T13:28:39.128" v="801" actId="20577"/>
          <ac:spMkLst>
            <pc:docMk/>
            <pc:sldMk cId="0" sldId="275"/>
            <ac:spMk id="10" creationId="{00000000-0000-0000-0000-000000000000}"/>
          </ac:spMkLst>
        </pc:spChg>
      </pc:sldChg>
      <pc:sldChg chg="delSp modSp mod modAnim modNotesTx">
        <pc:chgData name="Scott James" userId="c2e63f69-a6d5-4d66-b3bc-8d8d5f1e9690" providerId="ADAL" clId="{2EA3D1DC-2C47-4A79-83E4-0A548B3FA032}" dt="2026-09-25T13:31:47.970" v="900" actId="20577"/>
        <pc:sldMkLst>
          <pc:docMk/>
          <pc:sldMk cId="0" sldId="276"/>
        </pc:sldMkLst>
        <pc:spChg chg="del">
          <ac:chgData name="Scott James" userId="c2e63f69-a6d5-4d66-b3bc-8d8d5f1e9690" providerId="ADAL" clId="{2EA3D1DC-2C47-4A79-83E4-0A548B3FA032}" dt="2026-09-25T13:29:25.296" v="822" actId="21"/>
          <ac:spMkLst>
            <pc:docMk/>
            <pc:sldMk cId="0" sldId="276"/>
            <ac:spMk id="2" creationId="{00000000-0000-0000-0000-000000000000}"/>
          </ac:spMkLst>
        </pc:spChg>
        <pc:spChg chg="del">
          <ac:chgData name="Scott James" userId="c2e63f69-a6d5-4d66-b3bc-8d8d5f1e9690" providerId="ADAL" clId="{2EA3D1DC-2C47-4A79-83E4-0A548B3FA032}" dt="2026-09-25T13:29:22.800" v="821" actId="21"/>
          <ac:spMkLst>
            <pc:docMk/>
            <pc:sldMk cId="0" sldId="276"/>
            <ac:spMk id="3" creationId="{00000000-0000-0000-0000-000000000000}"/>
          </ac:spMkLst>
        </pc:spChg>
        <pc:spChg chg="mod">
          <ac:chgData name="Scott James" userId="c2e63f69-a6d5-4d66-b3bc-8d8d5f1e9690" providerId="ADAL" clId="{2EA3D1DC-2C47-4A79-83E4-0A548B3FA032}" dt="2026-09-25T13:30:15.481" v="837" actId="20577"/>
          <ac:spMkLst>
            <pc:docMk/>
            <pc:sldMk cId="0" sldId="276"/>
            <ac:spMk id="4" creationId="{00000000-0000-0000-0000-000000000000}"/>
          </ac:spMkLst>
        </pc:spChg>
        <pc:spChg chg="mod">
          <ac:chgData name="Scott James" userId="c2e63f69-a6d5-4d66-b3bc-8d8d5f1e9690" providerId="ADAL" clId="{2EA3D1DC-2C47-4A79-83E4-0A548B3FA032}" dt="2026-09-25T13:29:09.071" v="814" actId="403"/>
          <ac:spMkLst>
            <pc:docMk/>
            <pc:sldMk cId="0" sldId="276"/>
            <ac:spMk id="5" creationId="{00000000-0000-0000-0000-000000000000}"/>
          </ac:spMkLst>
        </pc:spChg>
        <pc:spChg chg="mod">
          <ac:chgData name="Scott James" userId="c2e63f69-a6d5-4d66-b3bc-8d8d5f1e9690" providerId="ADAL" clId="{2EA3D1DC-2C47-4A79-83E4-0A548B3FA032}" dt="2026-09-25T13:29:14.854" v="818" actId="403"/>
          <ac:spMkLst>
            <pc:docMk/>
            <pc:sldMk cId="0" sldId="276"/>
            <ac:spMk id="6" creationId="{00000000-0000-0000-0000-000000000000}"/>
          </ac:spMkLst>
        </pc:spChg>
        <pc:spChg chg="mod">
          <ac:chgData name="Scott James" userId="c2e63f69-a6d5-4d66-b3bc-8d8d5f1e9690" providerId="ADAL" clId="{2EA3D1DC-2C47-4A79-83E4-0A548B3FA032}" dt="2026-09-25T13:31:47.970" v="900" actId="20577"/>
          <ac:spMkLst>
            <pc:docMk/>
            <pc:sldMk cId="0" sldId="276"/>
            <ac:spMk id="7" creationId="{00000000-0000-0000-0000-000000000000}"/>
          </ac:spMkLst>
        </pc:spChg>
      </pc:sldChg>
      <pc:sldChg chg="modSp del mod">
        <pc:chgData name="Scott James" userId="c2e63f69-a6d5-4d66-b3bc-8d8d5f1e9690" providerId="ADAL" clId="{2EA3D1DC-2C47-4A79-83E4-0A548B3FA032}" dt="2026-09-25T13:30:23.483" v="838" actId="2696"/>
        <pc:sldMkLst>
          <pc:docMk/>
          <pc:sldMk cId="0" sldId="277"/>
        </pc:sldMkLst>
        <pc:spChg chg="mod">
          <ac:chgData name="Scott James" userId="c2e63f69-a6d5-4d66-b3bc-8d8d5f1e9690" providerId="ADAL" clId="{2EA3D1DC-2C47-4A79-83E4-0A548B3FA032}" dt="2026-09-25T13:30:01.695" v="836" actId="20577"/>
          <ac:spMkLst>
            <pc:docMk/>
            <pc:sldMk cId="0" sldId="277"/>
            <ac:spMk id="20" creationId="{00000000-0000-0000-0000-000000000000}"/>
          </ac:spMkLst>
        </pc:spChg>
      </pc:sldChg>
      <pc:sldChg chg="delSp modSp mod modAnim modNotesTx">
        <pc:chgData name="Scott James" userId="c2e63f69-a6d5-4d66-b3bc-8d8d5f1e9690" providerId="ADAL" clId="{2EA3D1DC-2C47-4A79-83E4-0A548B3FA032}" dt="2026-09-25T18:02:23.295" v="1148"/>
        <pc:sldMkLst>
          <pc:docMk/>
          <pc:sldMk cId="0" sldId="278"/>
        </pc:sldMkLst>
        <pc:spChg chg="del">
          <ac:chgData name="Scott James" userId="c2e63f69-a6d5-4d66-b3bc-8d8d5f1e9690" providerId="ADAL" clId="{2EA3D1DC-2C47-4A79-83E4-0A548B3FA032}" dt="2026-09-25T13:32:34.629" v="920" actId="21"/>
          <ac:spMkLst>
            <pc:docMk/>
            <pc:sldMk cId="0" sldId="278"/>
            <ac:spMk id="3" creationId="{00000000-0000-0000-0000-000000000000}"/>
          </ac:spMkLst>
        </pc:spChg>
        <pc:spChg chg="mod">
          <ac:chgData name="Scott James" userId="c2e63f69-a6d5-4d66-b3bc-8d8d5f1e9690" providerId="ADAL" clId="{2EA3D1DC-2C47-4A79-83E4-0A548B3FA032}" dt="2026-09-25T13:32:19.783" v="912" actId="14100"/>
          <ac:spMkLst>
            <pc:docMk/>
            <pc:sldMk cId="0" sldId="278"/>
            <ac:spMk id="6" creationId="{00000000-0000-0000-0000-000000000000}"/>
          </ac:spMkLst>
        </pc:spChg>
        <pc:spChg chg="mod">
          <ac:chgData name="Scott James" userId="c2e63f69-a6d5-4d66-b3bc-8d8d5f1e9690" providerId="ADAL" clId="{2EA3D1DC-2C47-4A79-83E4-0A548B3FA032}" dt="2026-09-25T13:32:16.983" v="911" actId="14100"/>
          <ac:spMkLst>
            <pc:docMk/>
            <pc:sldMk cId="0" sldId="278"/>
            <ac:spMk id="7" creationId="{00000000-0000-0000-0000-000000000000}"/>
          </ac:spMkLst>
        </pc:spChg>
        <pc:spChg chg="mod">
          <ac:chgData name="Scott James" userId="c2e63f69-a6d5-4d66-b3bc-8d8d5f1e9690" providerId="ADAL" clId="{2EA3D1DC-2C47-4A79-83E4-0A548B3FA032}" dt="2026-09-25T13:32:29.543" v="918" actId="14100"/>
          <ac:spMkLst>
            <pc:docMk/>
            <pc:sldMk cId="0" sldId="278"/>
            <ac:spMk id="8" creationId="{00000000-0000-0000-0000-000000000000}"/>
          </ac:spMkLst>
        </pc:spChg>
      </pc:sldChg>
      <pc:sldChg chg="del">
        <pc:chgData name="Scott James" userId="c2e63f69-a6d5-4d66-b3bc-8d8d5f1e9690" providerId="ADAL" clId="{2EA3D1DC-2C47-4A79-83E4-0A548B3FA032}" dt="2026-09-25T13:32:42.487" v="921" actId="2696"/>
        <pc:sldMkLst>
          <pc:docMk/>
          <pc:sldMk cId="0" sldId="279"/>
        </pc:sldMkLst>
      </pc:sldChg>
      <pc:sldChg chg="delSp modSp mod modAnim modNotesTx">
        <pc:chgData name="Scott James" userId="c2e63f69-a6d5-4d66-b3bc-8d8d5f1e9690" providerId="ADAL" clId="{2EA3D1DC-2C47-4A79-83E4-0A548B3FA032}" dt="2026-09-25T18:02:45.599" v="1157"/>
        <pc:sldMkLst>
          <pc:docMk/>
          <pc:sldMk cId="0" sldId="280"/>
        </pc:sldMkLst>
        <pc:spChg chg="del">
          <ac:chgData name="Scott James" userId="c2e63f69-a6d5-4d66-b3bc-8d8d5f1e9690" providerId="ADAL" clId="{2EA3D1DC-2C47-4A79-83E4-0A548B3FA032}" dt="2026-09-25T13:33:34.687" v="944" actId="21"/>
          <ac:spMkLst>
            <pc:docMk/>
            <pc:sldMk cId="0" sldId="280"/>
            <ac:spMk id="2" creationId="{00000000-0000-0000-0000-000000000000}"/>
          </ac:spMkLst>
        </pc:spChg>
        <pc:spChg chg="del">
          <ac:chgData name="Scott James" userId="c2e63f69-a6d5-4d66-b3bc-8d8d5f1e9690" providerId="ADAL" clId="{2EA3D1DC-2C47-4A79-83E4-0A548B3FA032}" dt="2026-09-25T13:33:37.304" v="945" actId="21"/>
          <ac:spMkLst>
            <pc:docMk/>
            <pc:sldMk cId="0" sldId="280"/>
            <ac:spMk id="3" creationId="{00000000-0000-0000-0000-000000000000}"/>
          </ac:spMkLst>
        </pc:spChg>
        <pc:spChg chg="mod">
          <ac:chgData name="Scott James" userId="c2e63f69-a6d5-4d66-b3bc-8d8d5f1e9690" providerId="ADAL" clId="{2EA3D1DC-2C47-4A79-83E4-0A548B3FA032}" dt="2026-09-25T13:33:44.502" v="948" actId="6559"/>
          <ac:spMkLst>
            <pc:docMk/>
            <pc:sldMk cId="0" sldId="280"/>
            <ac:spMk id="4" creationId="{00000000-0000-0000-0000-000000000000}"/>
          </ac:spMkLst>
        </pc:spChg>
        <pc:spChg chg="mod">
          <ac:chgData name="Scott James" userId="c2e63f69-a6d5-4d66-b3bc-8d8d5f1e9690" providerId="ADAL" clId="{2EA3D1DC-2C47-4A79-83E4-0A548B3FA032}" dt="2026-09-25T13:33:08.943" v="933" actId="1076"/>
          <ac:spMkLst>
            <pc:docMk/>
            <pc:sldMk cId="0" sldId="280"/>
            <ac:spMk id="6" creationId="{00000000-0000-0000-0000-000000000000}"/>
          </ac:spMkLst>
        </pc:spChg>
        <pc:spChg chg="mod">
          <ac:chgData name="Scott James" userId="c2e63f69-a6d5-4d66-b3bc-8d8d5f1e9690" providerId="ADAL" clId="{2EA3D1DC-2C47-4A79-83E4-0A548B3FA032}" dt="2026-09-25T13:33:05.242" v="932" actId="403"/>
          <ac:spMkLst>
            <pc:docMk/>
            <pc:sldMk cId="0" sldId="280"/>
            <ac:spMk id="7" creationId="{00000000-0000-0000-0000-000000000000}"/>
          </ac:spMkLst>
        </pc:spChg>
        <pc:spChg chg="mod">
          <ac:chgData name="Scott James" userId="c2e63f69-a6d5-4d66-b3bc-8d8d5f1e9690" providerId="ADAL" clId="{2EA3D1DC-2C47-4A79-83E4-0A548B3FA032}" dt="2026-09-25T13:33:20.455" v="938" actId="1076"/>
          <ac:spMkLst>
            <pc:docMk/>
            <pc:sldMk cId="0" sldId="280"/>
            <ac:spMk id="8" creationId="{00000000-0000-0000-0000-000000000000}"/>
          </ac:spMkLst>
        </pc:spChg>
        <pc:spChg chg="mod">
          <ac:chgData name="Scott James" userId="c2e63f69-a6d5-4d66-b3bc-8d8d5f1e9690" providerId="ADAL" clId="{2EA3D1DC-2C47-4A79-83E4-0A548B3FA032}" dt="2026-09-25T13:33:11.362" v="934" actId="403"/>
          <ac:spMkLst>
            <pc:docMk/>
            <pc:sldMk cId="0" sldId="280"/>
            <ac:spMk id="9" creationId="{00000000-0000-0000-0000-000000000000}"/>
          </ac:spMkLst>
        </pc:spChg>
        <pc:spChg chg="mod">
          <ac:chgData name="Scott James" userId="c2e63f69-a6d5-4d66-b3bc-8d8d5f1e9690" providerId="ADAL" clId="{2EA3D1DC-2C47-4A79-83E4-0A548B3FA032}" dt="2026-09-25T13:33:31.926" v="943" actId="1076"/>
          <ac:spMkLst>
            <pc:docMk/>
            <pc:sldMk cId="0" sldId="280"/>
            <ac:spMk id="10" creationId="{00000000-0000-0000-0000-000000000000}"/>
          </ac:spMkLst>
        </pc:spChg>
        <pc:spChg chg="mod">
          <ac:chgData name="Scott James" userId="c2e63f69-a6d5-4d66-b3bc-8d8d5f1e9690" providerId="ADAL" clId="{2EA3D1DC-2C47-4A79-83E4-0A548B3FA032}" dt="2026-09-25T13:33:23.625" v="939" actId="403"/>
          <ac:spMkLst>
            <pc:docMk/>
            <pc:sldMk cId="0" sldId="280"/>
            <ac:spMk id="11" creationId="{00000000-0000-0000-0000-000000000000}"/>
          </ac:spMkLst>
        </pc:spChg>
      </pc:sldChg>
      <pc:sldChg chg="del">
        <pc:chgData name="Scott James" userId="c2e63f69-a6d5-4d66-b3bc-8d8d5f1e9690" providerId="ADAL" clId="{2EA3D1DC-2C47-4A79-83E4-0A548B3FA032}" dt="2026-09-25T13:33:51.744" v="949" actId="2696"/>
        <pc:sldMkLst>
          <pc:docMk/>
          <pc:sldMk cId="0" sldId="281"/>
        </pc:sldMkLst>
      </pc:sldChg>
      <pc:sldChg chg="del">
        <pc:chgData name="Scott James" userId="c2e63f69-a6d5-4d66-b3bc-8d8d5f1e9690" providerId="ADAL" clId="{2EA3D1DC-2C47-4A79-83E4-0A548B3FA032}" dt="2026-09-25T13:33:55.990" v="950" actId="2696"/>
        <pc:sldMkLst>
          <pc:docMk/>
          <pc:sldMk cId="0" sldId="282"/>
        </pc:sldMkLst>
      </pc:sldChg>
      <pc:sldChg chg="del">
        <pc:chgData name="Scott James" userId="c2e63f69-a6d5-4d66-b3bc-8d8d5f1e9690" providerId="ADAL" clId="{2EA3D1DC-2C47-4A79-83E4-0A548B3FA032}" dt="2026-09-25T13:33:57.829" v="951" actId="2696"/>
        <pc:sldMkLst>
          <pc:docMk/>
          <pc:sldMk cId="0" sldId="283"/>
        </pc:sldMkLst>
      </pc:sldChg>
      <pc:sldChg chg="del">
        <pc:chgData name="Scott James" userId="c2e63f69-a6d5-4d66-b3bc-8d8d5f1e9690" providerId="ADAL" clId="{2EA3D1DC-2C47-4A79-83E4-0A548B3FA032}" dt="2026-09-25T13:34:02.437" v="952" actId="2696"/>
        <pc:sldMkLst>
          <pc:docMk/>
          <pc:sldMk cId="0" sldId="284"/>
        </pc:sldMkLst>
      </pc:sldChg>
      <pc:sldChg chg="del">
        <pc:chgData name="Scott James" userId="c2e63f69-a6d5-4d66-b3bc-8d8d5f1e9690" providerId="ADAL" clId="{2EA3D1DC-2C47-4A79-83E4-0A548B3FA032}" dt="2026-09-25T13:36:41.296" v="963" actId="2696"/>
        <pc:sldMkLst>
          <pc:docMk/>
          <pc:sldMk cId="0" sldId="285"/>
        </pc:sldMkLst>
      </pc:sldChg>
      <pc:sldChg chg="addSp delSp modSp add mod ord delAnim modNotesTx">
        <pc:chgData name="Scott James" userId="c2e63f69-a6d5-4d66-b3bc-8d8d5f1e9690" providerId="ADAL" clId="{2EA3D1DC-2C47-4A79-83E4-0A548B3FA032}" dt="2026-09-25T18:12:49.493" v="1410" actId="255"/>
        <pc:sldMkLst>
          <pc:docMk/>
          <pc:sldMk cId="148488994" sldId="286"/>
        </pc:sldMkLst>
        <pc:spChg chg="add mod">
          <ac:chgData name="Scott James" userId="c2e63f69-a6d5-4d66-b3bc-8d8d5f1e9690" providerId="ADAL" clId="{2EA3D1DC-2C47-4A79-83E4-0A548B3FA032}" dt="2026-09-25T18:12:49.493" v="1410" actId="255"/>
          <ac:spMkLst>
            <pc:docMk/>
            <pc:sldMk cId="148488994" sldId="286"/>
            <ac:spMk id="3" creationId="{79AA5313-595F-412B-6AFF-E5D4A3BDC69A}"/>
          </ac:spMkLst>
        </pc:spChg>
        <pc:spChg chg="mod">
          <ac:chgData name="Scott James" userId="c2e63f69-a6d5-4d66-b3bc-8d8d5f1e9690" providerId="ADAL" clId="{2EA3D1DC-2C47-4A79-83E4-0A548B3FA032}" dt="2026-09-25T18:08:30.174" v="1401" actId="1076"/>
          <ac:spMkLst>
            <pc:docMk/>
            <pc:sldMk cId="148488994" sldId="286"/>
            <ac:spMk id="4" creationId="{FEB60918-C6FA-158C-EF68-B83025D70096}"/>
          </ac:spMkLst>
        </pc:spChg>
        <pc:spChg chg="del">
          <ac:chgData name="Scott James" userId="c2e63f69-a6d5-4d66-b3bc-8d8d5f1e9690" providerId="ADAL" clId="{2EA3D1DC-2C47-4A79-83E4-0A548B3FA032}" dt="2026-09-25T13:36:47.778" v="966" actId="21"/>
          <ac:spMkLst>
            <pc:docMk/>
            <pc:sldMk cId="148488994" sldId="286"/>
            <ac:spMk id="5" creationId="{21C476DB-44C3-304C-8BDD-C34D21A0D6BC}"/>
          </ac:spMkLst>
        </pc:spChg>
        <pc:spChg chg="del">
          <ac:chgData name="Scott James" userId="c2e63f69-a6d5-4d66-b3bc-8d8d5f1e9690" providerId="ADAL" clId="{2EA3D1DC-2C47-4A79-83E4-0A548B3FA032}" dt="2026-09-25T13:36:45.967" v="965" actId="21"/>
          <ac:spMkLst>
            <pc:docMk/>
            <pc:sldMk cId="148488994" sldId="286"/>
            <ac:spMk id="6" creationId="{A8A6E2EC-DE39-08C1-4348-2167EA130F57}"/>
          </ac:spMkLst>
        </pc:spChg>
        <pc:spChg chg="del">
          <ac:chgData name="Scott James" userId="c2e63f69-a6d5-4d66-b3bc-8d8d5f1e9690" providerId="ADAL" clId="{2EA3D1DC-2C47-4A79-83E4-0A548B3FA032}" dt="2026-09-25T13:36:44.379" v="964" actId="21"/>
          <ac:spMkLst>
            <pc:docMk/>
            <pc:sldMk cId="148488994" sldId="286"/>
            <ac:spMk id="7" creationId="{79A3B528-95DD-16BB-5789-4C9C211EBD0A}"/>
          </ac:spMkLst>
        </pc:spChg>
        <pc:spChg chg="del">
          <ac:chgData name="Scott James" userId="c2e63f69-a6d5-4d66-b3bc-8d8d5f1e9690" providerId="ADAL" clId="{2EA3D1DC-2C47-4A79-83E4-0A548B3FA032}" dt="2026-09-25T13:36:53.011" v="969" actId="21"/>
          <ac:spMkLst>
            <pc:docMk/>
            <pc:sldMk cId="148488994" sldId="286"/>
            <ac:spMk id="8" creationId="{17960FBB-3C63-F235-978C-6120EE1B91F4}"/>
          </ac:spMkLst>
        </pc:spChg>
        <pc:spChg chg="del">
          <ac:chgData name="Scott James" userId="c2e63f69-a6d5-4d66-b3bc-8d8d5f1e9690" providerId="ADAL" clId="{2EA3D1DC-2C47-4A79-83E4-0A548B3FA032}" dt="2026-09-25T13:36:50.920" v="968" actId="21"/>
          <ac:spMkLst>
            <pc:docMk/>
            <pc:sldMk cId="148488994" sldId="286"/>
            <ac:spMk id="9" creationId="{919E828E-EE7B-035E-637F-31AC6155A685}"/>
          </ac:spMkLst>
        </pc:spChg>
        <pc:spChg chg="del">
          <ac:chgData name="Scott James" userId="c2e63f69-a6d5-4d66-b3bc-8d8d5f1e9690" providerId="ADAL" clId="{2EA3D1DC-2C47-4A79-83E4-0A548B3FA032}" dt="2026-09-25T13:36:49.374" v="967" actId="21"/>
          <ac:spMkLst>
            <pc:docMk/>
            <pc:sldMk cId="148488994" sldId="286"/>
            <ac:spMk id="10" creationId="{00A14CED-9EF5-9B3D-7388-BFD2C6B44FE8}"/>
          </ac:spMkLst>
        </pc:spChg>
      </pc:sldChg>
      <pc:sldChg chg="modSp add mod">
        <pc:chgData name="Scott James" userId="c2e63f69-a6d5-4d66-b3bc-8d8d5f1e9690" providerId="ADAL" clId="{2EA3D1DC-2C47-4A79-83E4-0A548B3FA032}" dt="2026-09-25T18:08:05.834" v="1395" actId="2711"/>
        <pc:sldMkLst>
          <pc:docMk/>
          <pc:sldMk cId="4021892553" sldId="287"/>
        </pc:sldMkLst>
        <pc:spChg chg="mod">
          <ac:chgData name="Scott James" userId="c2e63f69-a6d5-4d66-b3bc-8d8d5f1e9690" providerId="ADAL" clId="{2EA3D1DC-2C47-4A79-83E4-0A548B3FA032}" dt="2026-09-25T18:08:05.834" v="1395" actId="2711"/>
          <ac:spMkLst>
            <pc:docMk/>
            <pc:sldMk cId="4021892553" sldId="287"/>
            <ac:spMk id="4" creationId="{02BEA65E-B75F-2BC0-A8F9-F88383FAEF20}"/>
          </ac:spMkLst>
        </pc:spChg>
      </pc:sldChg>
      <pc:sldChg chg="modSp add mod">
        <pc:chgData name="Scott James" userId="c2e63f69-a6d5-4d66-b3bc-8d8d5f1e9690" providerId="ADAL" clId="{2EA3D1DC-2C47-4A79-83E4-0A548B3FA032}" dt="2026-09-25T18:08:15.268" v="1398" actId="20577"/>
        <pc:sldMkLst>
          <pc:docMk/>
          <pc:sldMk cId="2264547193" sldId="288"/>
        </pc:sldMkLst>
        <pc:spChg chg="mod">
          <ac:chgData name="Scott James" userId="c2e63f69-a6d5-4d66-b3bc-8d8d5f1e9690" providerId="ADAL" clId="{2EA3D1DC-2C47-4A79-83E4-0A548B3FA032}" dt="2026-09-25T18:08:15.268" v="1398" actId="20577"/>
          <ac:spMkLst>
            <pc:docMk/>
            <pc:sldMk cId="2264547193" sldId="288"/>
            <ac:spMk id="4" creationId="{AA2BB935-C4C9-46AE-AE70-15D845269C9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830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Tutor-led Discussion = explore employer expectations, the impact recruitment decisions have on organisations, and why it is essential for entrepreneurs to have strong recruitment skills.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template needed.</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template needed.</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341602-6968-CBFF-6B11-072B9C68AA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0921E6-79E2-071F-52E9-C25B71D86D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F5FBEF-F8B8-E446-0299-15E5F744387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642142C-7806-8FDB-1E1B-E549EEF1E86C}"/>
              </a:ext>
            </a:extLst>
          </p:cNvPr>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29404032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29410D-BCE2-0B20-D326-88ECE36970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37129F-23F0-D8D1-FF5A-774016AE80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DBD2CA-53CC-2F50-F9E9-A027A94C2D4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89309E9-EB3F-CFFB-EF8F-951A7078E933}"/>
              </a:ext>
            </a:extLst>
          </p:cNvPr>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24054085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AFA598-403B-158E-2224-E35328858B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43207B-20E8-0D58-7BC0-232B8EAE35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6367A3-608F-D7E6-7588-31A9FD92711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15F263E-FC08-E3DE-1F69-341F35E3D86C}"/>
              </a:ext>
            </a:extLst>
          </p:cNvPr>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31229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111/j.1744-6570.2003.tb00146.x"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hyperlink" Target="https://doi.org/10.1016/j.jvb.2003.10.005" TargetMode="External"/><Relationship Id="rId4" Type="http://schemas.openxmlformats.org/officeDocument/2006/relationships/hyperlink" Target="https://doi.org/10.1111/J.1744-6570.1997.TB00709.X"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hyperlink" Target="mailto:Scott.james@uwtsd.ac.uk"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31313"/>
        </a:solidFill>
        <a:effectLst/>
      </p:bgPr>
    </p:bg>
    <p:spTree>
      <p:nvGrpSpPr>
        <p:cNvPr id="1" name=""/>
        <p:cNvGrpSpPr/>
        <p:nvPr/>
      </p:nvGrpSpPr>
      <p:grpSpPr>
        <a:xfrm>
          <a:off x="0" y="0"/>
          <a:ext cx="0" cy="0"/>
          <a:chOff x="0" y="0"/>
          <a:chExt cx="0" cy="0"/>
        </a:xfrm>
      </p:grpSpPr>
      <p:sp>
        <p:nvSpPr>
          <p:cNvPr id="4" name="Text 2"/>
          <p:cNvSpPr/>
          <p:nvPr/>
        </p:nvSpPr>
        <p:spPr>
          <a:xfrm>
            <a:off x="604041" y="1154401"/>
            <a:ext cx="11333277" cy="1563280"/>
          </a:xfrm>
          <a:prstGeom prst="rect">
            <a:avLst/>
          </a:prstGeom>
          <a:noFill/>
          <a:ln/>
        </p:spPr>
        <p:txBody>
          <a:bodyPr wrap="square" lIns="0" tIns="0" rIns="0" bIns="0" rtlCol="0" anchor="t"/>
          <a:lstStyle/>
          <a:p>
            <a:pPr marL="0" indent="0" algn="l">
              <a:lnSpc>
                <a:spcPct val="100000"/>
              </a:lnSpc>
              <a:buNone/>
            </a:pPr>
            <a:r>
              <a:rPr lang="en-US" sz="4800" b="1" dirty="0">
                <a:solidFill>
                  <a:srgbClr val="FFFFFF"/>
                </a:solidFill>
                <a:latin typeface="Cal Sans" pitchFamily="34" charset="0"/>
                <a:ea typeface="Cal Sans" pitchFamily="34" charset="-122"/>
                <a:cs typeface="Cal Sans" pitchFamily="34" charset="-120"/>
              </a:rPr>
              <a:t>Comprehensive Recruitment Simulation and Professional Development</a:t>
            </a:r>
            <a:endParaRPr lang="en-US" sz="4800" dirty="0"/>
          </a:p>
        </p:txBody>
      </p:sp>
      <p:sp>
        <p:nvSpPr>
          <p:cNvPr id="5" name="Text 3"/>
          <p:cNvSpPr/>
          <p:nvPr/>
        </p:nvSpPr>
        <p:spPr>
          <a:xfrm>
            <a:off x="673098" y="3083441"/>
            <a:ext cx="7335351" cy="1563281"/>
          </a:xfrm>
          <a:prstGeom prst="rect">
            <a:avLst/>
          </a:prstGeom>
          <a:noFill/>
          <a:ln/>
        </p:spPr>
        <p:txBody>
          <a:bodyPr wrap="square" lIns="0" tIns="0" rIns="0" bIns="0" rtlCol="0" anchor="t"/>
          <a:lstStyle/>
          <a:p>
            <a:pPr marL="0" indent="0" algn="l">
              <a:lnSpc>
                <a:spcPct val="110000"/>
              </a:lnSpc>
              <a:buNone/>
            </a:pPr>
            <a:r>
              <a:rPr lang="en-US" sz="2400" dirty="0">
                <a:solidFill>
                  <a:srgbClr val="ED5E29"/>
                </a:solidFill>
                <a:latin typeface="Plus Jakarta Sans" pitchFamily="34" charset="0"/>
                <a:ea typeface="Plus Jakarta Sans" pitchFamily="34" charset="-122"/>
                <a:cs typeface="Plus Jakarta Sans" pitchFamily="34" charset="-120"/>
              </a:rPr>
              <a:t>Enhancing Employability Through Ethical Hiring Practices, Assessment-Centre Activities, and Career Planning</a:t>
            </a:r>
            <a:endParaRPr lang="en-US" sz="2400" dirty="0"/>
          </a:p>
        </p:txBody>
      </p:sp>
      <p:sp>
        <p:nvSpPr>
          <p:cNvPr id="6" name="Text 4"/>
          <p:cNvSpPr/>
          <p:nvPr/>
        </p:nvSpPr>
        <p:spPr>
          <a:xfrm>
            <a:off x="673098" y="5378242"/>
            <a:ext cx="319087" cy="533400"/>
          </a:xfrm>
          <a:custGeom>
            <a:avLst/>
            <a:gdLst/>
            <a:ahLst/>
            <a:cxnLst/>
            <a:rect l="l" t="t" r="r" b="b"/>
            <a:pathLst>
              <a:path w="319087" h="533400">
                <a:moveTo>
                  <a:pt x="119064" y="0"/>
                </a:moveTo>
                <a:lnTo>
                  <a:pt x="0" y="0"/>
                </a:lnTo>
                <a:lnTo>
                  <a:pt x="200026" y="266700"/>
                </a:lnTo>
                <a:lnTo>
                  <a:pt x="0" y="533400"/>
                </a:lnTo>
                <a:lnTo>
                  <a:pt x="119064" y="533400"/>
                </a:lnTo>
                <a:lnTo>
                  <a:pt x="319090" y="266700"/>
                </a:lnTo>
                <a:lnTo>
                  <a:pt x="119064" y="0"/>
                </a:lnTo>
                <a:close/>
              </a:path>
            </a:pathLst>
          </a:custGeom>
          <a:solidFill>
            <a:srgbClr val="CAC3B7"/>
          </a:solidFill>
          <a:ln/>
        </p:spPr>
        <p:txBody>
          <a:bodyPr wrap="square" lIns="0" tIns="0" rIns="0" bIns="0" rtlCol="0" anchor="ctr"/>
          <a:lstStyle/>
          <a:p>
            <a:pPr marL="0" indent="0">
              <a:buNone/>
            </a:pPr>
            <a:endParaRPr lang="en-US" dirty="0"/>
          </a:p>
        </p:txBody>
      </p:sp>
      <p:sp>
        <p:nvSpPr>
          <p:cNvPr id="7" name="Text 5"/>
          <p:cNvSpPr/>
          <p:nvPr/>
        </p:nvSpPr>
        <p:spPr>
          <a:xfrm>
            <a:off x="444498" y="5378242"/>
            <a:ext cx="319087" cy="533400"/>
          </a:xfrm>
          <a:custGeom>
            <a:avLst/>
            <a:gdLst/>
            <a:ahLst/>
            <a:cxnLst/>
            <a:rect l="l" t="t" r="r" b="b"/>
            <a:pathLst>
              <a:path w="319087" h="533400">
                <a:moveTo>
                  <a:pt x="0" y="533400"/>
                </a:moveTo>
                <a:lnTo>
                  <a:pt x="119064" y="533400"/>
                </a:lnTo>
                <a:lnTo>
                  <a:pt x="319090" y="266700"/>
                </a:lnTo>
                <a:lnTo>
                  <a:pt x="119064" y="0"/>
                </a:lnTo>
                <a:lnTo>
                  <a:pt x="0" y="0"/>
                </a:lnTo>
                <a:lnTo>
                  <a:pt x="200026" y="266700"/>
                </a:lnTo>
                <a:lnTo>
                  <a:pt x="0" y="533400"/>
                </a:lnTo>
                <a:close/>
              </a:path>
            </a:pathLst>
          </a:custGeom>
          <a:solidFill>
            <a:srgbClr val="CAC3B7"/>
          </a:solidFill>
          <a:ln/>
        </p:spPr>
        <p:txBody>
          <a:bodyPr wrap="square" lIns="0" tIns="0" rIns="0" bIns="0" rtlCol="0" anchor="ctr"/>
          <a:lstStyle/>
          <a:p>
            <a:pPr marL="0" indent="0">
              <a:buNone/>
            </a:pPr>
            <a:endParaRPr lang="en-US" dirty="0"/>
          </a:p>
        </p:txBody>
      </p:sp>
      <p:sp>
        <p:nvSpPr>
          <p:cNvPr id="8" name="Text 6"/>
          <p:cNvSpPr/>
          <p:nvPr/>
        </p:nvSpPr>
        <p:spPr>
          <a:xfrm>
            <a:off x="901698" y="5378242"/>
            <a:ext cx="319087" cy="533400"/>
          </a:xfrm>
          <a:custGeom>
            <a:avLst/>
            <a:gdLst/>
            <a:ahLst/>
            <a:cxnLst/>
            <a:rect l="l" t="t" r="r" b="b"/>
            <a:pathLst>
              <a:path w="319087" h="533400">
                <a:moveTo>
                  <a:pt x="119064" y="0"/>
                </a:moveTo>
                <a:lnTo>
                  <a:pt x="0" y="0"/>
                </a:lnTo>
                <a:lnTo>
                  <a:pt x="200026" y="266700"/>
                </a:lnTo>
                <a:lnTo>
                  <a:pt x="0" y="533400"/>
                </a:lnTo>
                <a:lnTo>
                  <a:pt x="119064" y="533400"/>
                </a:lnTo>
                <a:lnTo>
                  <a:pt x="319090" y="266700"/>
                </a:lnTo>
                <a:lnTo>
                  <a:pt x="119064" y="0"/>
                </a:lnTo>
                <a:close/>
              </a:path>
            </a:pathLst>
          </a:custGeom>
          <a:solidFill>
            <a:srgbClr val="CAC3B7"/>
          </a:solidFill>
          <a:ln/>
        </p:spPr>
        <p:txBody>
          <a:bodyPr wrap="square" lIns="0" tIns="0" rIns="0" bIns="0" rtlCol="0" anchor="ctr"/>
          <a:lstStyle/>
          <a:p>
            <a:pPr marL="0" indent="0">
              <a:buNone/>
            </a:pPr>
            <a:endParaRPr lang="en-US" dirty="0"/>
          </a:p>
        </p:txBody>
      </p:sp>
      <p:sp>
        <p:nvSpPr>
          <p:cNvPr id="9" name="Text 7"/>
          <p:cNvSpPr/>
          <p:nvPr/>
        </p:nvSpPr>
        <p:spPr>
          <a:xfrm>
            <a:off x="444500" y="444500"/>
            <a:ext cx="914400" cy="914400"/>
          </a:xfrm>
          <a:prstGeom prst="rect">
            <a:avLst/>
          </a:prstGeom>
          <a:noFill/>
          <a:ln/>
        </p:spPr>
        <p:txBody>
          <a:bodyPr wrap="square" lIns="0" tIns="0" rIns="0" bIns="0" rtlCol="0" anchor="ctr"/>
          <a:lstStyle/>
          <a:p>
            <a:pPr marL="0" indent="0">
              <a:buNone/>
            </a:pP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3F1"/>
        </a:solidFill>
        <a:effectLst/>
      </p:bgPr>
    </p:bg>
    <p:spTree>
      <p:nvGrpSpPr>
        <p:cNvPr id="1" name=""/>
        <p:cNvGrpSpPr/>
        <p:nvPr/>
      </p:nvGrpSpPr>
      <p:grpSpPr>
        <a:xfrm>
          <a:off x="0" y="0"/>
          <a:ext cx="0" cy="0"/>
          <a:chOff x="0" y="0"/>
          <a:chExt cx="0" cy="0"/>
        </a:xfrm>
      </p:grpSpPr>
      <p:sp>
        <p:nvSpPr>
          <p:cNvPr id="4" name="Text 2"/>
          <p:cNvSpPr/>
          <p:nvPr/>
        </p:nvSpPr>
        <p:spPr>
          <a:xfrm>
            <a:off x="474043" y="2364059"/>
            <a:ext cx="3429000" cy="3446733"/>
          </a:xfrm>
          <a:custGeom>
            <a:avLst/>
            <a:gdLst/>
            <a:ahLst/>
            <a:cxnLst/>
            <a:rect l="l" t="t" r="r" b="b"/>
            <a:pathLst>
              <a:path w="3429000" h="3108960">
                <a:moveTo>
                  <a:pt x="38096" y="0"/>
                </a:moveTo>
                <a:lnTo>
                  <a:pt x="3390904" y="0"/>
                </a:lnTo>
                <a:cubicBezTo>
                  <a:pt x="3411958" y="0"/>
                  <a:pt x="3429000" y="17472"/>
                  <a:pt x="3429000" y="38986"/>
                </a:cubicBezTo>
                <a:lnTo>
                  <a:pt x="3429000" y="3069974"/>
                </a:lnTo>
                <a:cubicBezTo>
                  <a:pt x="3429000" y="3091519"/>
                  <a:pt x="3411958" y="3108960"/>
                  <a:pt x="3390904" y="3108960"/>
                </a:cubicBezTo>
                <a:lnTo>
                  <a:pt x="38096" y="3108960"/>
                </a:lnTo>
                <a:cubicBezTo>
                  <a:pt x="17042" y="3108960"/>
                  <a:pt x="0" y="3091488"/>
                  <a:pt x="0" y="3069974"/>
                </a:cubicBezTo>
                <a:lnTo>
                  <a:pt x="0" y="38986"/>
                </a:lnTo>
                <a:cubicBezTo>
                  <a:pt x="0" y="17441"/>
                  <a:pt x="17042" y="0"/>
                  <a:pt x="38096" y="0"/>
                </a:cubicBezTo>
                <a:lnTo>
                  <a:pt x="38096" y="0"/>
                </a:lnTo>
                <a:close/>
              </a:path>
            </a:pathLst>
          </a:custGeom>
          <a:solidFill>
            <a:srgbClr val="FFFFFF"/>
          </a:solidFill>
          <a:ln/>
        </p:spPr>
        <p:txBody>
          <a:bodyPr wrap="square" lIns="0" tIns="0" rIns="0" bIns="0" rtlCol="0" anchor="ctr"/>
          <a:lstStyle/>
          <a:p>
            <a:pPr marL="0" indent="0">
              <a:buNone/>
            </a:pPr>
            <a:endParaRPr lang="en-US" dirty="0"/>
          </a:p>
        </p:txBody>
      </p:sp>
      <p:sp>
        <p:nvSpPr>
          <p:cNvPr id="5" name="Text 3"/>
          <p:cNvSpPr/>
          <p:nvPr/>
        </p:nvSpPr>
        <p:spPr>
          <a:xfrm>
            <a:off x="4220543" y="2364059"/>
            <a:ext cx="3429000" cy="3446733"/>
          </a:xfrm>
          <a:custGeom>
            <a:avLst/>
            <a:gdLst/>
            <a:ahLst/>
            <a:cxnLst/>
            <a:rect l="l" t="t" r="r" b="b"/>
            <a:pathLst>
              <a:path w="3429000" h="3108960">
                <a:moveTo>
                  <a:pt x="38096" y="0"/>
                </a:moveTo>
                <a:lnTo>
                  <a:pt x="3390904" y="0"/>
                </a:lnTo>
                <a:cubicBezTo>
                  <a:pt x="3411958" y="0"/>
                  <a:pt x="3429000" y="17472"/>
                  <a:pt x="3429000" y="38986"/>
                </a:cubicBezTo>
                <a:lnTo>
                  <a:pt x="3429000" y="3069974"/>
                </a:lnTo>
                <a:cubicBezTo>
                  <a:pt x="3429000" y="3091519"/>
                  <a:pt x="3411958" y="3108960"/>
                  <a:pt x="3390904" y="3108960"/>
                </a:cubicBezTo>
                <a:lnTo>
                  <a:pt x="38096" y="3108960"/>
                </a:lnTo>
                <a:cubicBezTo>
                  <a:pt x="17042" y="3108960"/>
                  <a:pt x="0" y="3091488"/>
                  <a:pt x="0" y="3069974"/>
                </a:cubicBezTo>
                <a:lnTo>
                  <a:pt x="0" y="38986"/>
                </a:lnTo>
                <a:cubicBezTo>
                  <a:pt x="0" y="17441"/>
                  <a:pt x="17042" y="0"/>
                  <a:pt x="38096" y="0"/>
                </a:cubicBezTo>
                <a:lnTo>
                  <a:pt x="38096" y="0"/>
                </a:lnTo>
                <a:close/>
              </a:path>
            </a:pathLst>
          </a:custGeom>
          <a:solidFill>
            <a:srgbClr val="FFFFFF"/>
          </a:solidFill>
          <a:ln/>
        </p:spPr>
        <p:txBody>
          <a:bodyPr wrap="square" lIns="0" tIns="0" rIns="0" bIns="0" rtlCol="0" anchor="ctr"/>
          <a:lstStyle/>
          <a:p>
            <a:pPr marL="0" indent="0">
              <a:buNone/>
            </a:pPr>
            <a:endParaRPr lang="en-US" dirty="0"/>
          </a:p>
        </p:txBody>
      </p:sp>
      <p:sp>
        <p:nvSpPr>
          <p:cNvPr id="6" name="Text 4"/>
          <p:cNvSpPr/>
          <p:nvPr/>
        </p:nvSpPr>
        <p:spPr>
          <a:xfrm>
            <a:off x="7967043" y="2364059"/>
            <a:ext cx="3429000" cy="3446733"/>
          </a:xfrm>
          <a:custGeom>
            <a:avLst/>
            <a:gdLst/>
            <a:ahLst/>
            <a:cxnLst/>
            <a:rect l="l" t="t" r="r" b="b"/>
            <a:pathLst>
              <a:path w="3429000" h="3108960">
                <a:moveTo>
                  <a:pt x="38096" y="0"/>
                </a:moveTo>
                <a:lnTo>
                  <a:pt x="3390904" y="0"/>
                </a:lnTo>
                <a:cubicBezTo>
                  <a:pt x="3411958" y="0"/>
                  <a:pt x="3429000" y="17472"/>
                  <a:pt x="3429000" y="38986"/>
                </a:cubicBezTo>
                <a:lnTo>
                  <a:pt x="3429000" y="3069974"/>
                </a:lnTo>
                <a:cubicBezTo>
                  <a:pt x="3429000" y="3091519"/>
                  <a:pt x="3411958" y="3108960"/>
                  <a:pt x="3390904" y="3108960"/>
                </a:cubicBezTo>
                <a:lnTo>
                  <a:pt x="38096" y="3108960"/>
                </a:lnTo>
                <a:cubicBezTo>
                  <a:pt x="17042" y="3108960"/>
                  <a:pt x="0" y="3091488"/>
                  <a:pt x="0" y="3069974"/>
                </a:cubicBezTo>
                <a:lnTo>
                  <a:pt x="0" y="38986"/>
                </a:lnTo>
                <a:cubicBezTo>
                  <a:pt x="0" y="17441"/>
                  <a:pt x="17042" y="0"/>
                  <a:pt x="38096" y="0"/>
                </a:cubicBezTo>
                <a:lnTo>
                  <a:pt x="38096" y="0"/>
                </a:lnTo>
                <a:close/>
              </a:path>
            </a:pathLst>
          </a:custGeom>
          <a:solidFill>
            <a:srgbClr val="FFFFFF"/>
          </a:solidFill>
          <a:ln/>
        </p:spPr>
        <p:txBody>
          <a:bodyPr wrap="square" lIns="0" tIns="0" rIns="0" bIns="0" rtlCol="0" anchor="ctr"/>
          <a:lstStyle/>
          <a:p>
            <a:pPr marL="0" indent="0">
              <a:buNone/>
            </a:pPr>
            <a:endParaRPr lang="en-US" dirty="0"/>
          </a:p>
        </p:txBody>
      </p:sp>
      <p:sp>
        <p:nvSpPr>
          <p:cNvPr id="7" name="Text 5"/>
          <p:cNvSpPr/>
          <p:nvPr/>
        </p:nvSpPr>
        <p:spPr>
          <a:xfrm>
            <a:off x="718820" y="2998236"/>
            <a:ext cx="2857500" cy="2688885"/>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Recruitment Simulation Activities</a:t>
            </a:r>
            <a:endParaRPr lang="en-US" sz="2000" b="1" dirty="0"/>
          </a:p>
          <a:p>
            <a:pPr>
              <a:spcBef>
                <a:spcPts val="1500"/>
              </a:spcBef>
            </a:pPr>
            <a:r>
              <a:rPr lang="en-GB" dirty="0">
                <a:latin typeface="Plus Jakarta Sans" panose="020B0604020202020204" charset="0"/>
                <a:cs typeface="Plus Jakarta Sans" panose="020B0604020202020204" charset="0"/>
              </a:rPr>
              <a:t>You will take part in a realistic recruitment simulation, including mock interviews, assessment activities and candidate evaluation.</a:t>
            </a:r>
            <a:endParaRPr lang="en-US" sz="2000" dirty="0">
              <a:latin typeface="Plus Jakarta Sans" panose="020B0604020202020204" charset="0"/>
              <a:cs typeface="Plus Jakarta Sans" panose="020B0604020202020204" charset="0"/>
            </a:endParaRPr>
          </a:p>
        </p:txBody>
      </p:sp>
      <p:sp>
        <p:nvSpPr>
          <p:cNvPr id="8" name="Text 6"/>
          <p:cNvSpPr/>
          <p:nvPr/>
        </p:nvSpPr>
        <p:spPr>
          <a:xfrm>
            <a:off x="4506293" y="2928221"/>
            <a:ext cx="2857500" cy="1877423"/>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Entrepreneurial Perspective</a:t>
            </a:r>
            <a:endParaRPr lang="en-US" sz="2000" b="1" dirty="0"/>
          </a:p>
          <a:p>
            <a:pPr>
              <a:spcBef>
                <a:spcPts val="1500"/>
              </a:spcBef>
            </a:pPr>
            <a:r>
              <a:rPr lang="en-GB" dirty="0">
                <a:latin typeface="Plus Jakarta Sans" panose="020B0604020202020204" charset="0"/>
                <a:cs typeface="Plus Jakarta Sans" panose="020B0604020202020204" charset="0"/>
              </a:rPr>
              <a:t>You will take on roles such as recruiter, hiring manager, business owner, candidate or observer to experience recruitment from different perspectives.</a:t>
            </a:r>
            <a:endParaRPr lang="en-US" sz="2000" dirty="0">
              <a:latin typeface="Plus Jakarta Sans" panose="020B0604020202020204" charset="0"/>
              <a:cs typeface="Plus Jakarta Sans" panose="020B0604020202020204" charset="0"/>
            </a:endParaRPr>
          </a:p>
        </p:txBody>
      </p:sp>
      <p:sp>
        <p:nvSpPr>
          <p:cNvPr id="9" name="Text 7"/>
          <p:cNvSpPr/>
          <p:nvPr/>
        </p:nvSpPr>
        <p:spPr>
          <a:xfrm>
            <a:off x="8281246" y="2998237"/>
            <a:ext cx="2857500" cy="2477012"/>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Professional Development and Planning</a:t>
            </a:r>
            <a:endParaRPr lang="en-US" sz="2000" b="1" dirty="0"/>
          </a:p>
          <a:p>
            <a:pPr>
              <a:spcBef>
                <a:spcPts val="1500"/>
              </a:spcBef>
            </a:pPr>
            <a:r>
              <a:rPr lang="en-GB" dirty="0">
                <a:latin typeface="Plus Jakarta Sans" panose="020B0604020202020204" charset="0"/>
                <a:cs typeface="Plus Jakarta Sans" panose="020B0604020202020204" charset="0"/>
              </a:rPr>
              <a:t>You will reflect on the skills you have developed, review your progress and create a personal career and business action plan.</a:t>
            </a:r>
            <a:endParaRPr lang="en-US" sz="2000" dirty="0">
              <a:latin typeface="Plus Jakarta Sans" panose="020B0604020202020204" charset="0"/>
              <a:cs typeface="Plus Jakarta Sans" panose="020B0604020202020204" charset="0"/>
            </a:endParaRPr>
          </a:p>
        </p:txBody>
      </p:sp>
      <p:sp>
        <p:nvSpPr>
          <p:cNvPr id="10" name="Text 8"/>
          <p:cNvSpPr/>
          <p:nvPr/>
        </p:nvSpPr>
        <p:spPr>
          <a:xfrm>
            <a:off x="474043" y="1047208"/>
            <a:ext cx="11033760" cy="886044"/>
          </a:xfrm>
          <a:prstGeom prst="rect">
            <a:avLst/>
          </a:prstGeom>
          <a:noFill/>
          <a:ln/>
        </p:spPr>
        <p:txBody>
          <a:bodyPr wrap="square" lIns="0" tIns="0" rIns="0" bIns="0" rtlCol="0" anchor="t"/>
          <a:lstStyle/>
          <a:p>
            <a:pPr marL="0" indent="0" algn="l">
              <a:lnSpc>
                <a:spcPct val="100000"/>
              </a:lnSpc>
              <a:buNone/>
            </a:pPr>
            <a:r>
              <a:rPr lang="en-US" sz="4800" b="1" spc="300" dirty="0">
                <a:solidFill>
                  <a:srgbClr val="131313"/>
                </a:solidFill>
                <a:latin typeface="Cal Sans" pitchFamily="34" charset="0"/>
                <a:ea typeface="Cal Sans" pitchFamily="34" charset="-122"/>
                <a:cs typeface="Cal Sans" pitchFamily="34" charset="-120"/>
              </a:rPr>
              <a:t>Week 9 Session Overview</a:t>
            </a:r>
            <a:endParaRPr lang="en-US" sz="4800" spc="300" dirty="0"/>
          </a:p>
        </p:txBody>
      </p:sp>
      <p:sp>
        <p:nvSpPr>
          <p:cNvPr id="11" name="Text 9"/>
          <p:cNvSpPr/>
          <p:nvPr/>
        </p:nvSpPr>
        <p:spPr>
          <a:xfrm>
            <a:off x="8281246" y="2532019"/>
            <a:ext cx="342900" cy="365760"/>
          </a:xfrm>
          <a:custGeom>
            <a:avLst/>
            <a:gdLst/>
            <a:ahLst/>
            <a:cxnLst/>
            <a:rect l="l" t="t" r="r" b="b"/>
            <a:pathLst>
              <a:path w="342900" h="365760">
                <a:moveTo>
                  <a:pt x="171450" y="34290"/>
                </a:moveTo>
                <a:lnTo>
                  <a:pt x="297181" y="34290"/>
                </a:lnTo>
                <a:cubicBezTo>
                  <a:pt x="303467" y="34290"/>
                  <a:pt x="308610" y="39433"/>
                  <a:pt x="308610" y="45720"/>
                </a:cubicBezTo>
                <a:lnTo>
                  <a:pt x="308610" y="320040"/>
                </a:lnTo>
                <a:cubicBezTo>
                  <a:pt x="308610" y="326327"/>
                  <a:pt x="303467" y="331470"/>
                  <a:pt x="297181" y="331470"/>
                </a:cubicBezTo>
                <a:lnTo>
                  <a:pt x="171450" y="331470"/>
                </a:lnTo>
                <a:lnTo>
                  <a:pt x="171450" y="34290"/>
                </a:lnTo>
                <a:close/>
                <a:moveTo>
                  <a:pt x="137160" y="34290"/>
                </a:moveTo>
                <a:lnTo>
                  <a:pt x="137160" y="331470"/>
                </a:lnTo>
                <a:lnTo>
                  <a:pt x="91441" y="331470"/>
                </a:lnTo>
                <a:cubicBezTo>
                  <a:pt x="85156" y="331470"/>
                  <a:pt x="80012" y="326327"/>
                  <a:pt x="80012" y="320040"/>
                </a:cubicBezTo>
                <a:lnTo>
                  <a:pt x="80012" y="297180"/>
                </a:lnTo>
                <a:lnTo>
                  <a:pt x="97157" y="297180"/>
                </a:lnTo>
                <a:cubicBezTo>
                  <a:pt x="106659" y="297180"/>
                  <a:pt x="114302" y="289536"/>
                  <a:pt x="114302" y="280037"/>
                </a:cubicBezTo>
                <a:cubicBezTo>
                  <a:pt x="114302" y="270534"/>
                  <a:pt x="106659" y="262894"/>
                  <a:pt x="97157" y="262894"/>
                </a:cubicBezTo>
                <a:lnTo>
                  <a:pt x="80012" y="262894"/>
                </a:lnTo>
                <a:lnTo>
                  <a:pt x="80012" y="200030"/>
                </a:lnTo>
                <a:lnTo>
                  <a:pt x="97157" y="200030"/>
                </a:lnTo>
                <a:cubicBezTo>
                  <a:pt x="106659" y="200030"/>
                  <a:pt x="114302" y="192386"/>
                  <a:pt x="114302" y="182887"/>
                </a:cubicBezTo>
                <a:cubicBezTo>
                  <a:pt x="114302" y="173385"/>
                  <a:pt x="106659" y="165744"/>
                  <a:pt x="97157" y="165744"/>
                </a:cubicBezTo>
                <a:lnTo>
                  <a:pt x="80012" y="165744"/>
                </a:lnTo>
                <a:lnTo>
                  <a:pt x="80012" y="102881"/>
                </a:lnTo>
                <a:lnTo>
                  <a:pt x="97157" y="102881"/>
                </a:lnTo>
                <a:cubicBezTo>
                  <a:pt x="106659" y="102881"/>
                  <a:pt x="114302" y="95236"/>
                  <a:pt x="114302" y="85738"/>
                </a:cubicBezTo>
                <a:cubicBezTo>
                  <a:pt x="114302" y="76235"/>
                  <a:pt x="106659" y="68594"/>
                  <a:pt x="97157" y="68594"/>
                </a:cubicBezTo>
                <a:lnTo>
                  <a:pt x="80012" y="68594"/>
                </a:lnTo>
                <a:lnTo>
                  <a:pt x="80012" y="45734"/>
                </a:lnTo>
                <a:cubicBezTo>
                  <a:pt x="80012" y="39447"/>
                  <a:pt x="85156" y="34304"/>
                  <a:pt x="91441" y="34304"/>
                </a:cubicBezTo>
                <a:lnTo>
                  <a:pt x="137160" y="34290"/>
                </a:lnTo>
                <a:close/>
                <a:moveTo>
                  <a:pt x="45719" y="297180"/>
                </a:moveTo>
                <a:lnTo>
                  <a:pt x="45719" y="320040"/>
                </a:lnTo>
                <a:cubicBezTo>
                  <a:pt x="45719" y="345259"/>
                  <a:pt x="66221" y="365760"/>
                  <a:pt x="91438" y="365760"/>
                </a:cubicBezTo>
                <a:lnTo>
                  <a:pt x="297178" y="365760"/>
                </a:lnTo>
                <a:cubicBezTo>
                  <a:pt x="322395" y="365760"/>
                  <a:pt x="342897" y="345259"/>
                  <a:pt x="342897" y="320040"/>
                </a:cubicBezTo>
                <a:lnTo>
                  <a:pt x="342897" y="45720"/>
                </a:lnTo>
                <a:cubicBezTo>
                  <a:pt x="342897" y="20501"/>
                  <a:pt x="322395" y="0"/>
                  <a:pt x="297178" y="0"/>
                </a:cubicBezTo>
                <a:lnTo>
                  <a:pt x="91438" y="0"/>
                </a:lnTo>
                <a:cubicBezTo>
                  <a:pt x="66221" y="0"/>
                  <a:pt x="45719" y="20501"/>
                  <a:pt x="45719" y="45720"/>
                </a:cubicBezTo>
                <a:lnTo>
                  <a:pt x="45719" y="68580"/>
                </a:lnTo>
                <a:lnTo>
                  <a:pt x="17145" y="68580"/>
                </a:lnTo>
                <a:cubicBezTo>
                  <a:pt x="7643" y="68580"/>
                  <a:pt x="0" y="76224"/>
                  <a:pt x="0" y="85727"/>
                </a:cubicBezTo>
                <a:cubicBezTo>
                  <a:pt x="0" y="95229"/>
                  <a:pt x="7643" y="102874"/>
                  <a:pt x="17145" y="102874"/>
                </a:cubicBezTo>
                <a:lnTo>
                  <a:pt x="45719" y="102874"/>
                </a:lnTo>
                <a:lnTo>
                  <a:pt x="45719" y="165740"/>
                </a:lnTo>
                <a:lnTo>
                  <a:pt x="17145" y="165740"/>
                </a:lnTo>
                <a:cubicBezTo>
                  <a:pt x="7643" y="165740"/>
                  <a:pt x="0" y="173385"/>
                  <a:pt x="0" y="182887"/>
                </a:cubicBezTo>
                <a:cubicBezTo>
                  <a:pt x="0" y="192390"/>
                  <a:pt x="7643" y="200034"/>
                  <a:pt x="17145" y="200034"/>
                </a:cubicBezTo>
                <a:lnTo>
                  <a:pt x="45719" y="200034"/>
                </a:lnTo>
                <a:lnTo>
                  <a:pt x="45719" y="262901"/>
                </a:lnTo>
                <a:lnTo>
                  <a:pt x="17145" y="262901"/>
                </a:lnTo>
                <a:cubicBezTo>
                  <a:pt x="7643" y="262901"/>
                  <a:pt x="0" y="270545"/>
                  <a:pt x="0" y="280048"/>
                </a:cubicBezTo>
                <a:cubicBezTo>
                  <a:pt x="0" y="289550"/>
                  <a:pt x="7643" y="297194"/>
                  <a:pt x="17145" y="297194"/>
                </a:cubicBezTo>
                <a:lnTo>
                  <a:pt x="45719" y="297180"/>
                </a:lnTo>
                <a:close/>
              </a:path>
            </a:pathLst>
          </a:custGeom>
          <a:solidFill>
            <a:srgbClr val="ED5E29"/>
          </a:solidFill>
          <a:ln/>
        </p:spPr>
        <p:txBody>
          <a:bodyPr wrap="square" lIns="0" tIns="0" rIns="0" bIns="0" rtlCol="0" anchor="ctr"/>
          <a:lstStyle/>
          <a:p>
            <a:pPr marL="0" indent="0">
              <a:buNone/>
            </a:pPr>
            <a:endParaRPr lang="en-US" dirty="0"/>
          </a:p>
        </p:txBody>
      </p:sp>
      <p:sp>
        <p:nvSpPr>
          <p:cNvPr id="12" name="Text 10"/>
          <p:cNvSpPr/>
          <p:nvPr/>
        </p:nvSpPr>
        <p:spPr>
          <a:xfrm>
            <a:off x="4517723" y="2604668"/>
            <a:ext cx="365760" cy="220463"/>
          </a:xfrm>
          <a:custGeom>
            <a:avLst/>
            <a:gdLst/>
            <a:ahLst/>
            <a:cxnLst/>
            <a:rect l="l" t="t" r="r" b="b"/>
            <a:pathLst>
              <a:path w="365760" h="220463">
                <a:moveTo>
                  <a:pt x="155561" y="344"/>
                </a:moveTo>
                <a:lnTo>
                  <a:pt x="126359" y="29549"/>
                </a:lnTo>
                <a:cubicBezTo>
                  <a:pt x="117614" y="31950"/>
                  <a:pt x="109501" y="36350"/>
                  <a:pt x="102643" y="42408"/>
                </a:cubicBezTo>
                <a:lnTo>
                  <a:pt x="87442" y="55953"/>
                </a:lnTo>
                <a:cubicBezTo>
                  <a:pt x="81612" y="61154"/>
                  <a:pt x="74011" y="64011"/>
                  <a:pt x="66181" y="64011"/>
                </a:cubicBezTo>
                <a:lnTo>
                  <a:pt x="54864" y="64011"/>
                </a:lnTo>
                <a:lnTo>
                  <a:pt x="54864" y="137163"/>
                </a:lnTo>
                <a:cubicBezTo>
                  <a:pt x="66521" y="137507"/>
                  <a:pt x="77611" y="142249"/>
                  <a:pt x="85895" y="150536"/>
                </a:cubicBezTo>
                <a:lnTo>
                  <a:pt x="106239" y="170881"/>
                </a:lnTo>
                <a:lnTo>
                  <a:pt x="110240" y="174882"/>
                </a:lnTo>
                <a:lnTo>
                  <a:pt x="110240" y="174882"/>
                </a:lnTo>
                <a:lnTo>
                  <a:pt x="125672" y="190312"/>
                </a:lnTo>
                <a:cubicBezTo>
                  <a:pt x="129216" y="193855"/>
                  <a:pt x="135046" y="193855"/>
                  <a:pt x="138586" y="190312"/>
                </a:cubicBezTo>
                <a:cubicBezTo>
                  <a:pt x="139559" y="189340"/>
                  <a:pt x="140302" y="188198"/>
                  <a:pt x="140701" y="186997"/>
                </a:cubicBezTo>
                <a:cubicBezTo>
                  <a:pt x="142303" y="182596"/>
                  <a:pt x="146015" y="179280"/>
                  <a:pt x="150587" y="178253"/>
                </a:cubicBezTo>
                <a:cubicBezTo>
                  <a:pt x="155159" y="177223"/>
                  <a:pt x="159958" y="178597"/>
                  <a:pt x="163275" y="181968"/>
                </a:cubicBezTo>
                <a:lnTo>
                  <a:pt x="169449" y="188026"/>
                </a:lnTo>
                <a:cubicBezTo>
                  <a:pt x="176080" y="194655"/>
                  <a:pt x="186823" y="194655"/>
                  <a:pt x="193396" y="188026"/>
                </a:cubicBezTo>
                <a:cubicBezTo>
                  <a:pt x="196483" y="184939"/>
                  <a:pt x="198140" y="180998"/>
                  <a:pt x="198311" y="176939"/>
                </a:cubicBezTo>
                <a:cubicBezTo>
                  <a:pt x="198538" y="171910"/>
                  <a:pt x="201512" y="167452"/>
                  <a:pt x="206084" y="165281"/>
                </a:cubicBezTo>
                <a:cubicBezTo>
                  <a:pt x="210656" y="163109"/>
                  <a:pt x="215970" y="163566"/>
                  <a:pt x="220027" y="166480"/>
                </a:cubicBezTo>
                <a:cubicBezTo>
                  <a:pt x="225400" y="170310"/>
                  <a:pt x="232887" y="169796"/>
                  <a:pt x="237686" y="164994"/>
                </a:cubicBezTo>
                <a:cubicBezTo>
                  <a:pt x="243059" y="159622"/>
                  <a:pt x="243059" y="150935"/>
                  <a:pt x="237686" y="145620"/>
                </a:cubicBezTo>
                <a:lnTo>
                  <a:pt x="194365" y="102301"/>
                </a:lnTo>
                <a:lnTo>
                  <a:pt x="173904" y="121162"/>
                </a:lnTo>
                <a:cubicBezTo>
                  <a:pt x="158301" y="135565"/>
                  <a:pt x="134358" y="135792"/>
                  <a:pt x="118470" y="121675"/>
                </a:cubicBezTo>
                <a:cubicBezTo>
                  <a:pt x="100354" y="105560"/>
                  <a:pt x="99951" y="77442"/>
                  <a:pt x="117555" y="60810"/>
                </a:cubicBezTo>
                <a:lnTo>
                  <a:pt x="157617" y="22977"/>
                </a:lnTo>
                <a:cubicBezTo>
                  <a:pt x="173275" y="8232"/>
                  <a:pt x="193963" y="2"/>
                  <a:pt x="215509" y="2"/>
                </a:cubicBezTo>
                <a:cubicBezTo>
                  <a:pt x="236142" y="2"/>
                  <a:pt x="256087" y="7604"/>
                  <a:pt x="271460" y="21261"/>
                </a:cubicBezTo>
                <a:lnTo>
                  <a:pt x="288661" y="36577"/>
                </a:lnTo>
                <a:lnTo>
                  <a:pt x="310892" y="36577"/>
                </a:lnTo>
                <a:lnTo>
                  <a:pt x="333752" y="36577"/>
                </a:lnTo>
                <a:lnTo>
                  <a:pt x="356612" y="36577"/>
                </a:lnTo>
                <a:cubicBezTo>
                  <a:pt x="361641" y="36577"/>
                  <a:pt x="365756" y="40691"/>
                  <a:pt x="365756" y="45722"/>
                </a:cubicBezTo>
                <a:lnTo>
                  <a:pt x="365756" y="164593"/>
                </a:lnTo>
                <a:cubicBezTo>
                  <a:pt x="365756" y="174708"/>
                  <a:pt x="357585" y="182880"/>
                  <a:pt x="347468" y="182880"/>
                </a:cubicBezTo>
                <a:lnTo>
                  <a:pt x="329180" y="182880"/>
                </a:lnTo>
                <a:cubicBezTo>
                  <a:pt x="322436" y="182880"/>
                  <a:pt x="316492" y="179223"/>
                  <a:pt x="313350" y="173736"/>
                </a:cubicBezTo>
                <a:lnTo>
                  <a:pt x="264829" y="173736"/>
                </a:lnTo>
                <a:cubicBezTo>
                  <a:pt x="262886" y="177565"/>
                  <a:pt x="260315" y="181223"/>
                  <a:pt x="257115" y="184424"/>
                </a:cubicBezTo>
                <a:cubicBezTo>
                  <a:pt x="247341" y="194197"/>
                  <a:pt x="233797" y="198026"/>
                  <a:pt x="221109" y="195910"/>
                </a:cubicBezTo>
                <a:cubicBezTo>
                  <a:pt x="219054" y="200081"/>
                  <a:pt x="216252" y="203968"/>
                  <a:pt x="212766" y="207453"/>
                </a:cubicBezTo>
                <a:cubicBezTo>
                  <a:pt x="197163" y="223055"/>
                  <a:pt x="172763" y="224599"/>
                  <a:pt x="155389" y="212083"/>
                </a:cubicBezTo>
                <a:cubicBezTo>
                  <a:pt x="141044" y="223970"/>
                  <a:pt x="119669" y="223227"/>
                  <a:pt x="106242" y="209739"/>
                </a:cubicBezTo>
                <a:lnTo>
                  <a:pt x="90869" y="194309"/>
                </a:lnTo>
                <a:lnTo>
                  <a:pt x="86868" y="190308"/>
                </a:lnTo>
                <a:lnTo>
                  <a:pt x="66521" y="169964"/>
                </a:lnTo>
                <a:cubicBezTo>
                  <a:pt x="63379" y="166820"/>
                  <a:pt x="59264" y="164992"/>
                  <a:pt x="54864" y="164648"/>
                </a:cubicBezTo>
                <a:cubicBezTo>
                  <a:pt x="54864" y="174706"/>
                  <a:pt x="46634" y="182878"/>
                  <a:pt x="36576" y="182878"/>
                </a:cubicBezTo>
                <a:lnTo>
                  <a:pt x="18288" y="182878"/>
                </a:lnTo>
                <a:cubicBezTo>
                  <a:pt x="8171" y="182878"/>
                  <a:pt x="0" y="174706"/>
                  <a:pt x="0" y="164591"/>
                </a:cubicBezTo>
                <a:lnTo>
                  <a:pt x="0" y="45720"/>
                </a:lnTo>
                <a:cubicBezTo>
                  <a:pt x="0" y="40691"/>
                  <a:pt x="4115" y="36575"/>
                  <a:pt x="9144" y="36575"/>
                </a:cubicBezTo>
                <a:lnTo>
                  <a:pt x="32004" y="36575"/>
                </a:lnTo>
                <a:lnTo>
                  <a:pt x="54864" y="36575"/>
                </a:lnTo>
                <a:lnTo>
                  <a:pt x="66181" y="36575"/>
                </a:lnTo>
                <a:cubicBezTo>
                  <a:pt x="67325" y="36575"/>
                  <a:pt x="68408" y="36176"/>
                  <a:pt x="69209" y="35433"/>
                </a:cubicBezTo>
                <a:lnTo>
                  <a:pt x="84355" y="21945"/>
                </a:lnTo>
                <a:cubicBezTo>
                  <a:pt x="100299" y="7829"/>
                  <a:pt x="120818" y="0"/>
                  <a:pt x="142134" y="0"/>
                </a:cubicBezTo>
                <a:lnTo>
                  <a:pt x="148019" y="0"/>
                </a:lnTo>
                <a:cubicBezTo>
                  <a:pt x="150532" y="0"/>
                  <a:pt x="153107" y="115"/>
                  <a:pt x="155561" y="344"/>
                </a:cubicBezTo>
                <a:lnTo>
                  <a:pt x="155561" y="344"/>
                </a:lnTo>
                <a:close/>
                <a:moveTo>
                  <a:pt x="310896" y="146304"/>
                </a:moveTo>
                <a:lnTo>
                  <a:pt x="310896" y="64007"/>
                </a:lnTo>
                <a:lnTo>
                  <a:pt x="283464" y="64007"/>
                </a:lnTo>
                <a:cubicBezTo>
                  <a:pt x="280092" y="64007"/>
                  <a:pt x="276833" y="62750"/>
                  <a:pt x="274378" y="60521"/>
                </a:cubicBezTo>
                <a:lnTo>
                  <a:pt x="253289" y="41776"/>
                </a:lnTo>
                <a:cubicBezTo>
                  <a:pt x="242887" y="32518"/>
                  <a:pt x="229456" y="27430"/>
                  <a:pt x="215513" y="27430"/>
                </a:cubicBezTo>
                <a:cubicBezTo>
                  <a:pt x="200996" y="27430"/>
                  <a:pt x="187053" y="32975"/>
                  <a:pt x="176479" y="42918"/>
                </a:cubicBezTo>
                <a:lnTo>
                  <a:pt x="136418" y="80751"/>
                </a:lnTo>
                <a:cubicBezTo>
                  <a:pt x="130532" y="86351"/>
                  <a:pt x="130646" y="95782"/>
                  <a:pt x="136703" y="101153"/>
                </a:cubicBezTo>
                <a:cubicBezTo>
                  <a:pt x="142017" y="105897"/>
                  <a:pt x="150075" y="105782"/>
                  <a:pt x="155276" y="100981"/>
                </a:cubicBezTo>
                <a:lnTo>
                  <a:pt x="196366" y="63033"/>
                </a:lnTo>
                <a:cubicBezTo>
                  <a:pt x="201910" y="57889"/>
                  <a:pt x="210597" y="58231"/>
                  <a:pt x="215740" y="63833"/>
                </a:cubicBezTo>
                <a:cubicBezTo>
                  <a:pt x="220882" y="69433"/>
                  <a:pt x="220542" y="78064"/>
                  <a:pt x="214939" y="83207"/>
                </a:cubicBezTo>
                <a:lnTo>
                  <a:pt x="214482" y="83663"/>
                </a:lnTo>
                <a:lnTo>
                  <a:pt x="257001" y="126184"/>
                </a:lnTo>
                <a:cubicBezTo>
                  <a:pt x="262718" y="131898"/>
                  <a:pt x="266431" y="138929"/>
                  <a:pt x="268087" y="146244"/>
                </a:cubicBezTo>
                <a:lnTo>
                  <a:pt x="310834" y="146244"/>
                </a:lnTo>
                <a:lnTo>
                  <a:pt x="310896" y="146304"/>
                </a:lnTo>
                <a:close/>
                <a:moveTo>
                  <a:pt x="36576" y="155448"/>
                </a:moveTo>
                <a:cubicBezTo>
                  <a:pt x="36576" y="150397"/>
                  <a:pt x="32483" y="146304"/>
                  <a:pt x="27432" y="146304"/>
                </a:cubicBezTo>
                <a:cubicBezTo>
                  <a:pt x="22381" y="146304"/>
                  <a:pt x="18288" y="150398"/>
                  <a:pt x="18288" y="155448"/>
                </a:cubicBezTo>
                <a:cubicBezTo>
                  <a:pt x="18288" y="160499"/>
                  <a:pt x="22381" y="164593"/>
                  <a:pt x="27432" y="164593"/>
                </a:cubicBezTo>
                <a:cubicBezTo>
                  <a:pt x="32483" y="164593"/>
                  <a:pt x="36576" y="160499"/>
                  <a:pt x="36576" y="155448"/>
                </a:cubicBezTo>
                <a:close/>
                <a:moveTo>
                  <a:pt x="338328" y="164593"/>
                </a:moveTo>
                <a:cubicBezTo>
                  <a:pt x="343379" y="164593"/>
                  <a:pt x="347472" y="160499"/>
                  <a:pt x="347472" y="155448"/>
                </a:cubicBezTo>
                <a:cubicBezTo>
                  <a:pt x="347472" y="150397"/>
                  <a:pt x="343379" y="146304"/>
                  <a:pt x="338328" y="146304"/>
                </a:cubicBezTo>
                <a:cubicBezTo>
                  <a:pt x="333277" y="146304"/>
                  <a:pt x="329184" y="150398"/>
                  <a:pt x="329184" y="155448"/>
                </a:cubicBezTo>
                <a:cubicBezTo>
                  <a:pt x="329184" y="160499"/>
                  <a:pt x="333277" y="164593"/>
                  <a:pt x="338328" y="164593"/>
                </a:cubicBezTo>
                <a:close/>
              </a:path>
            </a:pathLst>
          </a:custGeom>
          <a:solidFill>
            <a:srgbClr val="ED5E29"/>
          </a:solidFill>
          <a:ln/>
        </p:spPr>
        <p:txBody>
          <a:bodyPr wrap="square" lIns="0" tIns="0" rIns="0" bIns="0" rtlCol="0" anchor="ctr"/>
          <a:lstStyle/>
          <a:p>
            <a:pPr marL="0" indent="0">
              <a:buNone/>
            </a:pPr>
            <a:endParaRPr lang="en-US" dirty="0"/>
          </a:p>
        </p:txBody>
      </p:sp>
      <p:sp>
        <p:nvSpPr>
          <p:cNvPr id="13" name="Text 11"/>
          <p:cNvSpPr/>
          <p:nvPr/>
        </p:nvSpPr>
        <p:spPr>
          <a:xfrm>
            <a:off x="771223" y="2543450"/>
            <a:ext cx="365760" cy="342900"/>
          </a:xfrm>
          <a:custGeom>
            <a:avLst/>
            <a:gdLst/>
            <a:ahLst/>
            <a:cxnLst/>
            <a:rect l="l" t="t" r="r" b="b"/>
            <a:pathLst>
              <a:path w="365760" h="342900">
                <a:moveTo>
                  <a:pt x="125730" y="40006"/>
                </a:moveTo>
                <a:lnTo>
                  <a:pt x="125730" y="68580"/>
                </a:lnTo>
                <a:lnTo>
                  <a:pt x="240030" y="68580"/>
                </a:lnTo>
                <a:lnTo>
                  <a:pt x="240030" y="40006"/>
                </a:lnTo>
                <a:cubicBezTo>
                  <a:pt x="240030" y="36862"/>
                  <a:pt x="237459" y="34290"/>
                  <a:pt x="234317" y="34290"/>
                </a:cubicBezTo>
                <a:lnTo>
                  <a:pt x="131447" y="34290"/>
                </a:lnTo>
                <a:cubicBezTo>
                  <a:pt x="128305" y="34290"/>
                  <a:pt x="125734" y="36862"/>
                  <a:pt x="125734" y="40006"/>
                </a:cubicBezTo>
                <a:lnTo>
                  <a:pt x="125730" y="40006"/>
                </a:lnTo>
                <a:close/>
                <a:moveTo>
                  <a:pt x="91440" y="68580"/>
                </a:moveTo>
                <a:lnTo>
                  <a:pt x="91440" y="40006"/>
                </a:lnTo>
                <a:cubicBezTo>
                  <a:pt x="91440" y="17934"/>
                  <a:pt x="109370" y="0"/>
                  <a:pt x="131447" y="0"/>
                </a:cubicBezTo>
                <a:lnTo>
                  <a:pt x="234317" y="0"/>
                </a:lnTo>
                <a:cubicBezTo>
                  <a:pt x="256390" y="0"/>
                  <a:pt x="274324" y="17930"/>
                  <a:pt x="274324" y="40006"/>
                </a:cubicBezTo>
                <a:lnTo>
                  <a:pt x="274324" y="68580"/>
                </a:lnTo>
                <a:lnTo>
                  <a:pt x="320044" y="68580"/>
                </a:lnTo>
                <a:cubicBezTo>
                  <a:pt x="345263" y="68580"/>
                  <a:pt x="365764" y="89082"/>
                  <a:pt x="365764" y="114299"/>
                </a:cubicBezTo>
                <a:lnTo>
                  <a:pt x="365764" y="200024"/>
                </a:lnTo>
                <a:lnTo>
                  <a:pt x="365764" y="297178"/>
                </a:lnTo>
                <a:cubicBezTo>
                  <a:pt x="365764" y="322395"/>
                  <a:pt x="345263" y="342897"/>
                  <a:pt x="320044" y="342897"/>
                </a:cubicBezTo>
                <a:lnTo>
                  <a:pt x="45724" y="342897"/>
                </a:lnTo>
                <a:cubicBezTo>
                  <a:pt x="20504" y="342897"/>
                  <a:pt x="4" y="322395"/>
                  <a:pt x="4" y="297178"/>
                </a:cubicBezTo>
                <a:lnTo>
                  <a:pt x="4" y="200024"/>
                </a:lnTo>
                <a:lnTo>
                  <a:pt x="4" y="114299"/>
                </a:lnTo>
                <a:cubicBezTo>
                  <a:pt x="4" y="89082"/>
                  <a:pt x="20504" y="68580"/>
                  <a:pt x="45724" y="68580"/>
                </a:cubicBezTo>
                <a:lnTo>
                  <a:pt x="91440" y="68580"/>
                </a:lnTo>
                <a:close/>
                <a:moveTo>
                  <a:pt x="34290" y="217169"/>
                </a:moveTo>
                <a:lnTo>
                  <a:pt x="34290" y="297178"/>
                </a:lnTo>
                <a:cubicBezTo>
                  <a:pt x="34290" y="303463"/>
                  <a:pt x="39433" y="308607"/>
                  <a:pt x="45720" y="308607"/>
                </a:cubicBezTo>
                <a:lnTo>
                  <a:pt x="320040" y="308607"/>
                </a:lnTo>
                <a:cubicBezTo>
                  <a:pt x="326327" y="308607"/>
                  <a:pt x="331470" y="303463"/>
                  <a:pt x="331470" y="297178"/>
                </a:cubicBezTo>
                <a:lnTo>
                  <a:pt x="331470" y="217169"/>
                </a:lnTo>
                <a:lnTo>
                  <a:pt x="228600" y="217169"/>
                </a:lnTo>
                <a:lnTo>
                  <a:pt x="228600" y="228598"/>
                </a:lnTo>
                <a:cubicBezTo>
                  <a:pt x="228600" y="241240"/>
                  <a:pt x="218384" y="251459"/>
                  <a:pt x="205740" y="251459"/>
                </a:cubicBezTo>
                <a:lnTo>
                  <a:pt x="160020" y="251459"/>
                </a:lnTo>
                <a:cubicBezTo>
                  <a:pt x="147376" y="251459"/>
                  <a:pt x="137160" y="241244"/>
                  <a:pt x="137160" y="228598"/>
                </a:cubicBezTo>
                <a:lnTo>
                  <a:pt x="137160" y="217169"/>
                </a:lnTo>
                <a:lnTo>
                  <a:pt x="34290" y="217169"/>
                </a:lnTo>
                <a:close/>
                <a:moveTo>
                  <a:pt x="137160" y="182879"/>
                </a:moveTo>
                <a:lnTo>
                  <a:pt x="228600" y="182879"/>
                </a:lnTo>
                <a:lnTo>
                  <a:pt x="331470" y="182879"/>
                </a:lnTo>
                <a:lnTo>
                  <a:pt x="331470" y="114299"/>
                </a:lnTo>
                <a:cubicBezTo>
                  <a:pt x="331470" y="108014"/>
                  <a:pt x="326327" y="102870"/>
                  <a:pt x="320040" y="102870"/>
                </a:cubicBezTo>
                <a:lnTo>
                  <a:pt x="257177" y="102870"/>
                </a:lnTo>
                <a:lnTo>
                  <a:pt x="108587" y="102870"/>
                </a:lnTo>
                <a:lnTo>
                  <a:pt x="45724" y="102870"/>
                </a:lnTo>
                <a:cubicBezTo>
                  <a:pt x="39436" y="102870"/>
                  <a:pt x="34294" y="108014"/>
                  <a:pt x="34294" y="114299"/>
                </a:cubicBezTo>
                <a:lnTo>
                  <a:pt x="34294" y="182879"/>
                </a:lnTo>
                <a:lnTo>
                  <a:pt x="137160" y="182879"/>
                </a:lnTo>
                <a:close/>
              </a:path>
            </a:pathLst>
          </a:custGeom>
          <a:solidFill>
            <a:srgbClr val="ED5E29"/>
          </a:solidFill>
          <a:ln/>
        </p:spPr>
        <p:txBody>
          <a:bodyPr wrap="square" lIns="0" tIns="0" rIns="0" bIns="0" rtlCol="0" anchor="ctr"/>
          <a:lstStyle/>
          <a:p>
            <a:pPr marL="0" indent="0">
              <a:buNone/>
            </a:pPr>
            <a:endParaRPr lang="en-US" dirty="0"/>
          </a:p>
        </p:txBody>
      </p:sp>
      <p:sp>
        <p:nvSpPr>
          <p:cNvPr id="14" name="Text 12"/>
          <p:cNvSpPr/>
          <p:nvPr/>
        </p:nvSpPr>
        <p:spPr>
          <a:xfrm>
            <a:off x="444500" y="444500"/>
            <a:ext cx="548640" cy="548640"/>
          </a:xfrm>
          <a:prstGeom prst="rect">
            <a:avLst/>
          </a:prstGeom>
          <a:noFill/>
          <a:ln/>
        </p:spPr>
        <p:txBody>
          <a:bodyPr wrap="square" lIns="0" tIns="0" rIns="0" bIns="0" rtlCol="0" anchor="ctr"/>
          <a:lstStyle/>
          <a:p>
            <a:pPr marL="0" indent="0">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nodeType="with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fade">
                                      <p:cBhvr>
                                        <p:cTn id="13" dur="500"/>
                                        <p:tgtEl>
                                          <p:spTgt spid="7">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7">
                                            <p:txEl>
                                              <p:pRg st="1" end="1"/>
                                            </p:txEl>
                                          </p:spTgt>
                                        </p:tgtEl>
                                        <p:attrNameLst>
                                          <p:attrName>style.visibility</p:attrName>
                                        </p:attrNameLst>
                                      </p:cBhvr>
                                      <p:to>
                                        <p:strVal val="visible"/>
                                      </p:to>
                                    </p:set>
                                    <p:animEffect transition="in" filter="fade">
                                      <p:cBhvr>
                                        <p:cTn id="18" dur="500"/>
                                        <p:tgtEl>
                                          <p:spTgt spid="7">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par>
                                <p:cTn id="27" presetID="10" presetClass="entr" presetSubtype="0" fill="hold" nodeType="withEffect">
                                  <p:stCondLst>
                                    <p:cond delay="0"/>
                                  </p:stCondLst>
                                  <p:childTnLst>
                                    <p:set>
                                      <p:cBhvr>
                                        <p:cTn id="28" dur="1" fill="hold">
                                          <p:stCondLst>
                                            <p:cond delay="0"/>
                                          </p:stCondLst>
                                        </p:cTn>
                                        <p:tgtEl>
                                          <p:spTgt spid="8">
                                            <p:txEl>
                                              <p:pRg st="0" end="0"/>
                                            </p:txEl>
                                          </p:spTgt>
                                        </p:tgtEl>
                                        <p:attrNameLst>
                                          <p:attrName>style.visibility</p:attrName>
                                        </p:attrNameLst>
                                      </p:cBhvr>
                                      <p:to>
                                        <p:strVal val="visible"/>
                                      </p:to>
                                    </p:set>
                                    <p:animEffect transition="in" filter="fade">
                                      <p:cBhvr>
                                        <p:cTn id="29" dur="500"/>
                                        <p:tgtEl>
                                          <p:spTgt spid="8">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8">
                                            <p:txEl>
                                              <p:pRg st="1" end="1"/>
                                            </p:txEl>
                                          </p:spTgt>
                                        </p:tgtEl>
                                        <p:attrNameLst>
                                          <p:attrName>style.visibility</p:attrName>
                                        </p:attrNameLst>
                                      </p:cBhvr>
                                      <p:to>
                                        <p:strVal val="visible"/>
                                      </p:to>
                                    </p:set>
                                    <p:animEffect transition="in" filter="fade">
                                      <p:cBhvr>
                                        <p:cTn id="34" dur="500"/>
                                        <p:tgtEl>
                                          <p:spTgt spid="8">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animEffect transition="in" filter="fade">
                                      <p:cBhvr>
                                        <p:cTn id="39" dur="500"/>
                                        <p:tgtEl>
                                          <p:spTgt spid="6"/>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par>
                                <p:cTn id="43" presetID="10" presetClass="entr" presetSubtype="0" fill="hold" nodeType="withEffect">
                                  <p:stCondLst>
                                    <p:cond delay="0"/>
                                  </p:stCondLst>
                                  <p:childTnLst>
                                    <p:set>
                                      <p:cBhvr>
                                        <p:cTn id="44" dur="1" fill="hold">
                                          <p:stCondLst>
                                            <p:cond delay="0"/>
                                          </p:stCondLst>
                                        </p:cTn>
                                        <p:tgtEl>
                                          <p:spTgt spid="9">
                                            <p:txEl>
                                              <p:pRg st="0" end="0"/>
                                            </p:txEl>
                                          </p:spTgt>
                                        </p:tgtEl>
                                        <p:attrNameLst>
                                          <p:attrName>style.visibility</p:attrName>
                                        </p:attrNameLst>
                                      </p:cBhvr>
                                      <p:to>
                                        <p:strVal val="visible"/>
                                      </p:to>
                                    </p:set>
                                    <p:animEffect transition="in" filter="fade">
                                      <p:cBhvr>
                                        <p:cTn id="45" dur="500"/>
                                        <p:tgtEl>
                                          <p:spTgt spid="9">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9">
                                            <p:txEl>
                                              <p:pRg st="1" end="1"/>
                                            </p:txEl>
                                          </p:spTgt>
                                        </p:tgtEl>
                                        <p:attrNameLst>
                                          <p:attrName>style.visibility</p:attrName>
                                        </p:attrNameLst>
                                      </p:cBhvr>
                                      <p:to>
                                        <p:strVal val="visible"/>
                                      </p:to>
                                    </p:set>
                                    <p:animEffect transition="in" filter="fade">
                                      <p:cBhvr>
                                        <p:cTn id="50"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11" grpId="0" animBg="1"/>
      <p:bldP spid="12" grpId="0" animBg="1"/>
      <p:bldP spid="1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3F1"/>
        </a:solidFill>
        <a:effectLst/>
      </p:bgPr>
    </p:bg>
    <p:spTree>
      <p:nvGrpSpPr>
        <p:cNvPr id="1" name=""/>
        <p:cNvGrpSpPr/>
        <p:nvPr/>
      </p:nvGrpSpPr>
      <p:grpSpPr>
        <a:xfrm>
          <a:off x="0" y="0"/>
          <a:ext cx="0" cy="0"/>
          <a:chOff x="0" y="0"/>
          <a:chExt cx="0" cy="0"/>
        </a:xfrm>
      </p:grpSpPr>
      <p:sp>
        <p:nvSpPr>
          <p:cNvPr id="4" name="Text 2"/>
          <p:cNvSpPr/>
          <p:nvPr/>
        </p:nvSpPr>
        <p:spPr>
          <a:xfrm>
            <a:off x="445587" y="1332456"/>
            <a:ext cx="11033760" cy="1364126"/>
          </a:xfrm>
          <a:prstGeom prst="rect">
            <a:avLst/>
          </a:prstGeom>
          <a:noFill/>
          <a:ln/>
        </p:spPr>
        <p:txBody>
          <a:bodyPr wrap="square" lIns="0" tIns="0" rIns="0" bIns="0" rtlCol="0" anchor="t"/>
          <a:lstStyle/>
          <a:p>
            <a:pPr marL="0" indent="0" algn="l">
              <a:lnSpc>
                <a:spcPct val="100000"/>
              </a:lnSpc>
              <a:buNone/>
            </a:pPr>
            <a:r>
              <a:rPr lang="en-US" sz="4800" b="1" spc="300" dirty="0">
                <a:solidFill>
                  <a:srgbClr val="131313"/>
                </a:solidFill>
                <a:latin typeface="Cal Sans" pitchFamily="34" charset="0"/>
                <a:ea typeface="Cal Sans" pitchFamily="34" charset="-122"/>
                <a:cs typeface="Cal Sans" pitchFamily="34" charset="-120"/>
              </a:rPr>
              <a:t>Learning Outcomes to Achieve</a:t>
            </a:r>
            <a:endParaRPr lang="en-US" sz="4800" spc="300" dirty="0"/>
          </a:p>
        </p:txBody>
      </p:sp>
      <p:sp>
        <p:nvSpPr>
          <p:cNvPr id="5" name="Text 3"/>
          <p:cNvSpPr/>
          <p:nvPr/>
        </p:nvSpPr>
        <p:spPr>
          <a:xfrm>
            <a:off x="1102251" y="3283855"/>
            <a:ext cx="2766060" cy="265176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Apply Interview and Recruitment Skills</a:t>
            </a:r>
            <a:endParaRPr lang="en-US" sz="2000" b="1" dirty="0"/>
          </a:p>
          <a:p>
            <a:pPr marL="0" indent="0" algn="l">
              <a:lnSpc>
                <a:spcPct val="90000"/>
              </a:lnSpc>
              <a:spcBef>
                <a:spcPts val="1500"/>
              </a:spcBef>
              <a:buNone/>
            </a:pPr>
            <a:r>
              <a:rPr lang="en-US" dirty="0">
                <a:solidFill>
                  <a:srgbClr val="131313">
                    <a:alpha val="90000"/>
                  </a:srgbClr>
                </a:solidFill>
                <a:latin typeface="Plus Jakarta Sans" pitchFamily="34" charset="0"/>
                <a:ea typeface="Plus Jakarta Sans" pitchFamily="34" charset="-122"/>
                <a:cs typeface="Plus Jakarta Sans" pitchFamily="34" charset="-120"/>
              </a:rPr>
              <a:t>Apply interview and recruitment skills in realistic workplace scenarios</a:t>
            </a:r>
            <a:endParaRPr lang="en-US" sz="2400" dirty="0"/>
          </a:p>
        </p:txBody>
      </p:sp>
      <p:sp>
        <p:nvSpPr>
          <p:cNvPr id="6" name="Text 4"/>
          <p:cNvSpPr/>
          <p:nvPr/>
        </p:nvSpPr>
        <p:spPr>
          <a:xfrm>
            <a:off x="5062584" y="3283855"/>
            <a:ext cx="2766060" cy="265176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Participate in Mock Interviews and Assessment Activities</a:t>
            </a:r>
            <a:endParaRPr lang="en-US" sz="2000" b="1" dirty="0"/>
          </a:p>
          <a:p>
            <a:pPr marL="0" indent="0" algn="l">
              <a:lnSpc>
                <a:spcPct val="90000"/>
              </a:lnSpc>
              <a:spcBef>
                <a:spcPts val="1500"/>
              </a:spcBef>
              <a:buNone/>
            </a:pPr>
            <a:r>
              <a:rPr lang="en-US" dirty="0">
                <a:solidFill>
                  <a:srgbClr val="131313">
                    <a:alpha val="90000"/>
                  </a:srgbClr>
                </a:solidFill>
                <a:latin typeface="Plus Jakarta Sans" pitchFamily="34" charset="0"/>
                <a:ea typeface="Plus Jakarta Sans" pitchFamily="34" charset="-122"/>
                <a:cs typeface="Plus Jakarta Sans" pitchFamily="34" charset="-120"/>
              </a:rPr>
              <a:t>Participate effectively in mock interviews and assessment-centre activities, then evaluate candidates using evidence-based criteria</a:t>
            </a:r>
            <a:endParaRPr lang="en-US" sz="2400" dirty="0"/>
          </a:p>
        </p:txBody>
      </p:sp>
      <p:sp>
        <p:nvSpPr>
          <p:cNvPr id="7" name="Text 5"/>
          <p:cNvSpPr/>
          <p:nvPr/>
        </p:nvSpPr>
        <p:spPr>
          <a:xfrm>
            <a:off x="9003213" y="3283855"/>
            <a:ext cx="2766060" cy="265176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Reflect on Professional Development</a:t>
            </a:r>
            <a:endParaRPr lang="en-US" sz="2000" b="1" dirty="0"/>
          </a:p>
          <a:p>
            <a:pPr marL="0" indent="0" algn="l">
              <a:lnSpc>
                <a:spcPct val="90000"/>
              </a:lnSpc>
              <a:spcBef>
                <a:spcPts val="1500"/>
              </a:spcBef>
              <a:buNone/>
            </a:pPr>
            <a:r>
              <a:rPr lang="en-US" dirty="0">
                <a:solidFill>
                  <a:srgbClr val="131313">
                    <a:alpha val="90000"/>
                  </a:srgbClr>
                </a:solidFill>
                <a:latin typeface="Plus Jakarta Sans" pitchFamily="34" charset="0"/>
                <a:ea typeface="Plus Jakarta Sans" pitchFamily="34" charset="-122"/>
                <a:cs typeface="Plus Jakarta Sans" pitchFamily="34" charset="-120"/>
              </a:rPr>
              <a:t>Reflect on professional skill development, review portfolio evidence, and develop career and business action plans</a:t>
            </a:r>
            <a:endParaRPr lang="en-US" sz="2400" dirty="0"/>
          </a:p>
        </p:txBody>
      </p:sp>
      <p:sp>
        <p:nvSpPr>
          <p:cNvPr id="8" name="Text 6"/>
          <p:cNvSpPr/>
          <p:nvPr/>
        </p:nvSpPr>
        <p:spPr>
          <a:xfrm>
            <a:off x="8326846" y="3288907"/>
            <a:ext cx="457200" cy="457200"/>
          </a:xfrm>
          <a:custGeom>
            <a:avLst/>
            <a:gdLst/>
            <a:ahLst/>
            <a:cxnLst/>
            <a:rect l="l" t="t" r="r" b="b"/>
            <a:pathLst>
              <a:path w="457200" h="457200">
                <a:moveTo>
                  <a:pt x="0" y="228600"/>
                </a:moveTo>
                <a:cubicBezTo>
                  <a:pt x="0" y="216722"/>
                  <a:pt x="9555" y="207171"/>
                  <a:pt x="21434" y="207171"/>
                </a:cubicBezTo>
                <a:lnTo>
                  <a:pt x="435771" y="207171"/>
                </a:lnTo>
                <a:cubicBezTo>
                  <a:pt x="447649" y="207171"/>
                  <a:pt x="457205" y="216727"/>
                  <a:pt x="457205" y="228605"/>
                </a:cubicBezTo>
                <a:cubicBezTo>
                  <a:pt x="457205" y="240483"/>
                  <a:pt x="447649" y="250038"/>
                  <a:pt x="435776" y="250038"/>
                </a:cubicBezTo>
                <a:lnTo>
                  <a:pt x="21438" y="250038"/>
                </a:lnTo>
                <a:cubicBezTo>
                  <a:pt x="9560" y="250038"/>
                  <a:pt x="9" y="240483"/>
                  <a:pt x="9" y="228609"/>
                </a:cubicBezTo>
                <a:lnTo>
                  <a:pt x="0" y="228600"/>
                </a:lnTo>
                <a:close/>
                <a:moveTo>
                  <a:pt x="148768" y="414338"/>
                </a:moveTo>
                <a:lnTo>
                  <a:pt x="308340" y="414338"/>
                </a:lnTo>
                <a:lnTo>
                  <a:pt x="228600" y="334506"/>
                </a:lnTo>
                <a:lnTo>
                  <a:pt x="148768" y="414338"/>
                </a:lnTo>
                <a:close/>
                <a:moveTo>
                  <a:pt x="114300" y="457200"/>
                </a:moveTo>
                <a:cubicBezTo>
                  <a:pt x="102779" y="457200"/>
                  <a:pt x="92332" y="450237"/>
                  <a:pt x="87869" y="439520"/>
                </a:cubicBezTo>
                <a:cubicBezTo>
                  <a:pt x="83402" y="428803"/>
                  <a:pt x="85903" y="416569"/>
                  <a:pt x="94032" y="408357"/>
                </a:cubicBezTo>
                <a:lnTo>
                  <a:pt x="208332" y="294057"/>
                </a:lnTo>
                <a:cubicBezTo>
                  <a:pt x="219493" y="282897"/>
                  <a:pt x="237621" y="282897"/>
                  <a:pt x="248785" y="294057"/>
                </a:cubicBezTo>
                <a:lnTo>
                  <a:pt x="363085" y="408357"/>
                </a:lnTo>
                <a:cubicBezTo>
                  <a:pt x="371301" y="416573"/>
                  <a:pt x="373711" y="428808"/>
                  <a:pt x="369248" y="439520"/>
                </a:cubicBezTo>
                <a:cubicBezTo>
                  <a:pt x="364782" y="450237"/>
                  <a:pt x="354426" y="457200"/>
                  <a:pt x="342818" y="457200"/>
                </a:cubicBezTo>
                <a:lnTo>
                  <a:pt x="114218" y="457200"/>
                </a:lnTo>
                <a:lnTo>
                  <a:pt x="114300" y="457200"/>
                </a:lnTo>
                <a:close/>
                <a:moveTo>
                  <a:pt x="228600" y="122694"/>
                </a:moveTo>
                <a:lnTo>
                  <a:pt x="308432" y="42863"/>
                </a:lnTo>
                <a:lnTo>
                  <a:pt x="148768" y="42863"/>
                </a:lnTo>
                <a:lnTo>
                  <a:pt x="228600" y="122694"/>
                </a:lnTo>
                <a:close/>
                <a:moveTo>
                  <a:pt x="87869" y="17680"/>
                </a:moveTo>
                <a:cubicBezTo>
                  <a:pt x="92336" y="6963"/>
                  <a:pt x="102783" y="0"/>
                  <a:pt x="114300" y="0"/>
                </a:cubicBezTo>
                <a:lnTo>
                  <a:pt x="342900" y="0"/>
                </a:lnTo>
                <a:cubicBezTo>
                  <a:pt x="354421" y="0"/>
                  <a:pt x="364868" y="6963"/>
                  <a:pt x="369331" y="17680"/>
                </a:cubicBezTo>
                <a:cubicBezTo>
                  <a:pt x="373798" y="28397"/>
                  <a:pt x="371297" y="40631"/>
                  <a:pt x="363168" y="48843"/>
                </a:cubicBezTo>
                <a:lnTo>
                  <a:pt x="248868" y="163143"/>
                </a:lnTo>
                <a:cubicBezTo>
                  <a:pt x="237707" y="174303"/>
                  <a:pt x="219579" y="174303"/>
                  <a:pt x="208415" y="163143"/>
                </a:cubicBezTo>
                <a:lnTo>
                  <a:pt x="94115" y="48843"/>
                </a:lnTo>
                <a:cubicBezTo>
                  <a:pt x="85899" y="40627"/>
                  <a:pt x="83489" y="28392"/>
                  <a:pt x="87952" y="17680"/>
                </a:cubicBezTo>
                <a:lnTo>
                  <a:pt x="87869" y="17680"/>
                </a:lnTo>
                <a:close/>
              </a:path>
            </a:pathLst>
          </a:custGeom>
          <a:solidFill>
            <a:srgbClr val="6F6452"/>
          </a:solidFill>
          <a:ln/>
        </p:spPr>
        <p:txBody>
          <a:bodyPr wrap="square" lIns="0" tIns="0" rIns="0" bIns="0" rtlCol="0" anchor="ctr"/>
          <a:lstStyle/>
          <a:p>
            <a:pPr marL="0" indent="0">
              <a:buNone/>
            </a:pPr>
            <a:endParaRPr lang="en-US" dirty="0"/>
          </a:p>
        </p:txBody>
      </p:sp>
      <p:sp>
        <p:nvSpPr>
          <p:cNvPr id="9" name="Text 7"/>
          <p:cNvSpPr/>
          <p:nvPr/>
        </p:nvSpPr>
        <p:spPr>
          <a:xfrm>
            <a:off x="4443367" y="3294715"/>
            <a:ext cx="342900" cy="457200"/>
          </a:xfrm>
          <a:custGeom>
            <a:avLst/>
            <a:gdLst/>
            <a:ahLst/>
            <a:cxnLst/>
            <a:rect l="l" t="t" r="r" b="b"/>
            <a:pathLst>
              <a:path w="342900" h="457200">
                <a:moveTo>
                  <a:pt x="250032" y="57150"/>
                </a:moveTo>
                <a:lnTo>
                  <a:pt x="285752" y="57150"/>
                </a:lnTo>
                <a:cubicBezTo>
                  <a:pt x="317275" y="57150"/>
                  <a:pt x="342903" y="82776"/>
                  <a:pt x="342903" y="114300"/>
                </a:cubicBezTo>
                <a:lnTo>
                  <a:pt x="342903" y="400050"/>
                </a:lnTo>
                <a:cubicBezTo>
                  <a:pt x="342903" y="431574"/>
                  <a:pt x="317275" y="457200"/>
                  <a:pt x="285752" y="457200"/>
                </a:cubicBezTo>
                <a:lnTo>
                  <a:pt x="57151" y="457200"/>
                </a:lnTo>
                <a:cubicBezTo>
                  <a:pt x="25628" y="457200"/>
                  <a:pt x="0" y="431574"/>
                  <a:pt x="0" y="400050"/>
                </a:cubicBezTo>
                <a:lnTo>
                  <a:pt x="0" y="114300"/>
                </a:lnTo>
                <a:cubicBezTo>
                  <a:pt x="0" y="82776"/>
                  <a:pt x="25628" y="57150"/>
                  <a:pt x="57151" y="57150"/>
                </a:cubicBezTo>
                <a:lnTo>
                  <a:pt x="92871" y="57150"/>
                </a:lnTo>
                <a:lnTo>
                  <a:pt x="101444" y="57150"/>
                </a:lnTo>
                <a:cubicBezTo>
                  <a:pt x="108051" y="24556"/>
                  <a:pt x="136896" y="0"/>
                  <a:pt x="171453" y="0"/>
                </a:cubicBezTo>
                <a:cubicBezTo>
                  <a:pt x="206011" y="0"/>
                  <a:pt x="234856" y="24556"/>
                  <a:pt x="241463" y="57150"/>
                </a:cubicBezTo>
                <a:lnTo>
                  <a:pt x="250032" y="57150"/>
                </a:lnTo>
                <a:close/>
                <a:moveTo>
                  <a:pt x="57151" y="100013"/>
                </a:moveTo>
                <a:cubicBezTo>
                  <a:pt x="49292" y="100013"/>
                  <a:pt x="42863" y="106441"/>
                  <a:pt x="42863" y="114300"/>
                </a:cubicBezTo>
                <a:lnTo>
                  <a:pt x="42863" y="400050"/>
                </a:lnTo>
                <a:cubicBezTo>
                  <a:pt x="42863" y="407909"/>
                  <a:pt x="49292" y="414338"/>
                  <a:pt x="57151" y="414338"/>
                </a:cubicBezTo>
                <a:lnTo>
                  <a:pt x="285752" y="414338"/>
                </a:lnTo>
                <a:cubicBezTo>
                  <a:pt x="293612" y="414338"/>
                  <a:pt x="300041" y="407909"/>
                  <a:pt x="300041" y="400050"/>
                </a:cubicBezTo>
                <a:lnTo>
                  <a:pt x="300041" y="114300"/>
                </a:lnTo>
                <a:cubicBezTo>
                  <a:pt x="300041" y="106441"/>
                  <a:pt x="293612" y="100013"/>
                  <a:pt x="285752" y="100013"/>
                </a:cubicBezTo>
                <a:lnTo>
                  <a:pt x="271464" y="100013"/>
                </a:lnTo>
                <a:lnTo>
                  <a:pt x="271464" y="121446"/>
                </a:lnTo>
                <a:cubicBezTo>
                  <a:pt x="271464" y="133324"/>
                  <a:pt x="261910" y="142880"/>
                  <a:pt x="250032" y="142880"/>
                </a:cubicBezTo>
                <a:lnTo>
                  <a:pt x="171450" y="142880"/>
                </a:lnTo>
                <a:lnTo>
                  <a:pt x="92868" y="142880"/>
                </a:lnTo>
                <a:cubicBezTo>
                  <a:pt x="80990" y="142880"/>
                  <a:pt x="71436" y="133324"/>
                  <a:pt x="71436" y="121451"/>
                </a:cubicBezTo>
                <a:lnTo>
                  <a:pt x="71436" y="100022"/>
                </a:lnTo>
                <a:lnTo>
                  <a:pt x="57151" y="100013"/>
                </a:lnTo>
                <a:close/>
                <a:moveTo>
                  <a:pt x="171450" y="92871"/>
                </a:moveTo>
                <a:cubicBezTo>
                  <a:pt x="183287" y="92871"/>
                  <a:pt x="192881" y="83274"/>
                  <a:pt x="192881" y="71442"/>
                </a:cubicBezTo>
                <a:cubicBezTo>
                  <a:pt x="192881" y="59605"/>
                  <a:pt x="183287" y="50013"/>
                  <a:pt x="171450" y="50013"/>
                </a:cubicBezTo>
                <a:cubicBezTo>
                  <a:pt x="159613" y="50013"/>
                  <a:pt x="150019" y="59610"/>
                  <a:pt x="150019" y="71447"/>
                </a:cubicBezTo>
                <a:cubicBezTo>
                  <a:pt x="150019" y="83284"/>
                  <a:pt x="159613" y="92880"/>
                  <a:pt x="171450" y="92880"/>
                </a:cubicBezTo>
                <a:lnTo>
                  <a:pt x="171450" y="92871"/>
                </a:lnTo>
                <a:close/>
              </a:path>
            </a:pathLst>
          </a:custGeom>
          <a:solidFill>
            <a:srgbClr val="131313"/>
          </a:solidFill>
          <a:ln/>
        </p:spPr>
        <p:txBody>
          <a:bodyPr wrap="square" lIns="0" tIns="0" rIns="0" bIns="0" rtlCol="0" anchor="ctr"/>
          <a:lstStyle/>
          <a:p>
            <a:pPr marL="0" indent="0">
              <a:buNone/>
            </a:pPr>
            <a:endParaRPr lang="en-US" dirty="0"/>
          </a:p>
        </p:txBody>
      </p:sp>
      <p:sp>
        <p:nvSpPr>
          <p:cNvPr id="10" name="Text 8"/>
          <p:cNvSpPr/>
          <p:nvPr/>
        </p:nvSpPr>
        <p:spPr>
          <a:xfrm>
            <a:off x="517025" y="3294742"/>
            <a:ext cx="314325" cy="457200"/>
          </a:xfrm>
          <a:custGeom>
            <a:avLst/>
            <a:gdLst/>
            <a:ahLst/>
            <a:cxnLst/>
            <a:rect l="l" t="t" r="r" b="b"/>
            <a:pathLst>
              <a:path w="314325" h="457200">
                <a:moveTo>
                  <a:pt x="200024" y="85725"/>
                </a:moveTo>
                <a:lnTo>
                  <a:pt x="200024" y="228600"/>
                </a:lnTo>
                <a:cubicBezTo>
                  <a:pt x="200024" y="252265"/>
                  <a:pt x="180825" y="271463"/>
                  <a:pt x="157163" y="271463"/>
                </a:cubicBezTo>
                <a:cubicBezTo>
                  <a:pt x="133500" y="271463"/>
                  <a:pt x="114301" y="252265"/>
                  <a:pt x="114301" y="228600"/>
                </a:cubicBezTo>
                <a:lnTo>
                  <a:pt x="114301" y="85725"/>
                </a:lnTo>
                <a:cubicBezTo>
                  <a:pt x="114301" y="62060"/>
                  <a:pt x="133500" y="42863"/>
                  <a:pt x="157163" y="42863"/>
                </a:cubicBezTo>
                <a:cubicBezTo>
                  <a:pt x="180825" y="42863"/>
                  <a:pt x="200024" y="62060"/>
                  <a:pt x="200024" y="85725"/>
                </a:cubicBezTo>
                <a:close/>
                <a:moveTo>
                  <a:pt x="71437" y="85725"/>
                </a:moveTo>
                <a:lnTo>
                  <a:pt x="71437" y="228600"/>
                </a:lnTo>
                <a:cubicBezTo>
                  <a:pt x="71437" y="275929"/>
                  <a:pt x="109835" y="314325"/>
                  <a:pt x="157163" y="314325"/>
                </a:cubicBezTo>
                <a:cubicBezTo>
                  <a:pt x="204490" y="314325"/>
                  <a:pt x="242888" y="275929"/>
                  <a:pt x="242888" y="228600"/>
                </a:cubicBezTo>
                <a:lnTo>
                  <a:pt x="242888" y="85725"/>
                </a:lnTo>
                <a:cubicBezTo>
                  <a:pt x="242888" y="38396"/>
                  <a:pt x="204490" y="0"/>
                  <a:pt x="157163" y="0"/>
                </a:cubicBezTo>
                <a:cubicBezTo>
                  <a:pt x="109835" y="0"/>
                  <a:pt x="71437" y="38396"/>
                  <a:pt x="71437" y="85725"/>
                </a:cubicBezTo>
                <a:close/>
                <a:moveTo>
                  <a:pt x="42861" y="192884"/>
                </a:moveTo>
                <a:cubicBezTo>
                  <a:pt x="42861" y="181005"/>
                  <a:pt x="33306" y="171455"/>
                  <a:pt x="21431" y="171455"/>
                </a:cubicBezTo>
                <a:cubicBezTo>
                  <a:pt x="9555" y="171455"/>
                  <a:pt x="0" y="181010"/>
                  <a:pt x="0" y="192888"/>
                </a:cubicBezTo>
                <a:lnTo>
                  <a:pt x="0" y="228609"/>
                </a:lnTo>
                <a:cubicBezTo>
                  <a:pt x="0" y="308171"/>
                  <a:pt x="59115" y="373894"/>
                  <a:pt x="135732" y="384341"/>
                </a:cubicBezTo>
                <a:lnTo>
                  <a:pt x="135732" y="414347"/>
                </a:lnTo>
                <a:lnTo>
                  <a:pt x="92870" y="414347"/>
                </a:lnTo>
                <a:cubicBezTo>
                  <a:pt x="80995" y="414347"/>
                  <a:pt x="71440" y="423902"/>
                  <a:pt x="71440" y="435780"/>
                </a:cubicBezTo>
                <a:cubicBezTo>
                  <a:pt x="71440" y="447658"/>
                  <a:pt x="80995" y="457214"/>
                  <a:pt x="92870" y="457214"/>
                </a:cubicBezTo>
                <a:lnTo>
                  <a:pt x="157166" y="457214"/>
                </a:lnTo>
                <a:lnTo>
                  <a:pt x="221461" y="457214"/>
                </a:lnTo>
                <a:cubicBezTo>
                  <a:pt x="233336" y="457214"/>
                  <a:pt x="242892" y="447658"/>
                  <a:pt x="242892" y="435785"/>
                </a:cubicBezTo>
                <a:cubicBezTo>
                  <a:pt x="242892" y="423907"/>
                  <a:pt x="233336" y="414356"/>
                  <a:pt x="221461" y="414356"/>
                </a:cubicBezTo>
                <a:lnTo>
                  <a:pt x="178599" y="414356"/>
                </a:lnTo>
                <a:lnTo>
                  <a:pt x="178599" y="384350"/>
                </a:lnTo>
                <a:cubicBezTo>
                  <a:pt x="255216" y="373903"/>
                  <a:pt x="314331" y="308180"/>
                  <a:pt x="314331" y="228618"/>
                </a:cubicBezTo>
                <a:lnTo>
                  <a:pt x="314331" y="192902"/>
                </a:lnTo>
                <a:cubicBezTo>
                  <a:pt x="314331" y="181024"/>
                  <a:pt x="304776" y="171473"/>
                  <a:pt x="292901" y="171473"/>
                </a:cubicBezTo>
                <a:cubicBezTo>
                  <a:pt x="281025" y="171473"/>
                  <a:pt x="271470" y="181028"/>
                  <a:pt x="271470" y="192906"/>
                </a:cubicBezTo>
                <a:lnTo>
                  <a:pt x="271470" y="228627"/>
                </a:lnTo>
                <a:cubicBezTo>
                  <a:pt x="271470" y="291762"/>
                  <a:pt x="220304" y="342927"/>
                  <a:pt x="157169" y="342927"/>
                </a:cubicBezTo>
                <a:cubicBezTo>
                  <a:pt x="94037" y="342927"/>
                  <a:pt x="42868" y="291762"/>
                  <a:pt x="42868" y="228627"/>
                </a:cubicBezTo>
                <a:lnTo>
                  <a:pt x="42861" y="192884"/>
                </a:lnTo>
                <a:close/>
              </a:path>
            </a:pathLst>
          </a:custGeom>
          <a:solidFill>
            <a:srgbClr val="ED5E29"/>
          </a:solidFill>
          <a:ln/>
        </p:spPr>
        <p:txBody>
          <a:bodyPr wrap="square" lIns="0" tIns="0" rIns="0" bIns="0" rtlCol="0" anchor="ctr"/>
          <a:lstStyle/>
          <a:p>
            <a:pPr marL="0" indent="0">
              <a:buNone/>
            </a:pPr>
            <a:endParaRPr lang="en-US" dirty="0"/>
          </a:p>
        </p:txBody>
      </p:sp>
      <p:sp>
        <p:nvSpPr>
          <p:cNvPr id="11" name="Text 9"/>
          <p:cNvSpPr/>
          <p:nvPr/>
        </p:nvSpPr>
        <p:spPr>
          <a:xfrm>
            <a:off x="444500" y="444500"/>
            <a:ext cx="548640" cy="548640"/>
          </a:xfrm>
          <a:prstGeom prst="rect">
            <a:avLst/>
          </a:prstGeom>
          <a:noFill/>
          <a:ln/>
        </p:spPr>
        <p:txBody>
          <a:bodyPr wrap="square" lIns="0" tIns="0" rIns="0" bIns="0" rtlCol="0" anchor="ctr"/>
          <a:lstStyle/>
          <a:p>
            <a:pPr marL="0" indent="0">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500"/>
                                        <p:tgtEl>
                                          <p:spTgt spid="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6">
                                            <p:txEl>
                                              <p:pRg st="1" end="1"/>
                                            </p:txEl>
                                          </p:spTgt>
                                        </p:tgtEl>
                                        <p:attrNameLst>
                                          <p:attrName>style.visibility</p:attrName>
                                        </p:attrNameLst>
                                      </p:cBhvr>
                                      <p:to>
                                        <p:strVal val="visible"/>
                                      </p:to>
                                    </p:set>
                                    <p:animEffect transition="in" filter="fade">
                                      <p:cBhvr>
                                        <p:cTn id="28" dur="500"/>
                                        <p:tgtEl>
                                          <p:spTgt spid="6">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Effect transition="in" filter="fade">
                                      <p:cBhvr>
                                        <p:cTn id="33" dur="500"/>
                                        <p:tgtEl>
                                          <p:spTgt spid="7">
                                            <p:txEl>
                                              <p:pRg st="0" end="0"/>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7">
                                            <p:txEl>
                                              <p:pRg st="1" end="1"/>
                                            </p:txEl>
                                          </p:spTgt>
                                        </p:tgtEl>
                                        <p:attrNameLst>
                                          <p:attrName>style.visibility</p:attrName>
                                        </p:attrNameLst>
                                      </p:cBhvr>
                                      <p:to>
                                        <p:strVal val="visible"/>
                                      </p:to>
                                    </p:set>
                                    <p:animEffect transition="in" filter="fade">
                                      <p:cBhvr>
                                        <p:cTn id="41"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3F1"/>
        </a:solidFill>
        <a:effectLst/>
      </p:bgPr>
    </p:bg>
    <p:spTree>
      <p:nvGrpSpPr>
        <p:cNvPr id="1" name=""/>
        <p:cNvGrpSpPr/>
        <p:nvPr/>
      </p:nvGrpSpPr>
      <p:grpSpPr>
        <a:xfrm>
          <a:off x="0" y="0"/>
          <a:ext cx="0" cy="0"/>
          <a:chOff x="0" y="0"/>
          <a:chExt cx="0" cy="0"/>
        </a:xfrm>
      </p:grpSpPr>
      <p:sp>
        <p:nvSpPr>
          <p:cNvPr id="2" name="Text 0"/>
          <p:cNvSpPr/>
          <p:nvPr/>
        </p:nvSpPr>
        <p:spPr>
          <a:xfrm>
            <a:off x="11042650" y="6400800"/>
            <a:ext cx="720276" cy="182880"/>
          </a:xfrm>
          <a:prstGeom prst="rect">
            <a:avLst/>
          </a:prstGeom>
          <a:noFill/>
          <a:ln/>
        </p:spPr>
        <p:txBody>
          <a:bodyPr wrap="square" lIns="0" tIns="0" rIns="0" bIns="0" rtlCol="0" anchor="ctr"/>
          <a:lstStyle/>
          <a:p>
            <a:pPr marL="0" indent="0" algn="r">
              <a:lnSpc>
                <a:spcPct val="90000"/>
              </a:lnSpc>
              <a:spcBef>
                <a:spcPts val="1000"/>
              </a:spcBef>
              <a:buNone/>
            </a:pPr>
            <a:r>
              <a:rPr lang="en-US" sz="800" dirty="0">
                <a:solidFill>
                  <a:srgbClr val="ED5E29"/>
                </a:solidFill>
                <a:latin typeface="Plus Jakarta Sans" pitchFamily="34" charset="0"/>
                <a:ea typeface="Plus Jakarta Sans" pitchFamily="34" charset="-122"/>
                <a:cs typeface="Plus Jakarta Sans" pitchFamily="34" charset="-120"/>
              </a:rPr>
              <a:t>4</a:t>
            </a:r>
            <a:endParaRPr lang="en-US" sz="800" dirty="0"/>
          </a:p>
        </p:txBody>
      </p:sp>
      <p:sp>
        <p:nvSpPr>
          <p:cNvPr id="4" name="Text 2"/>
          <p:cNvSpPr/>
          <p:nvPr/>
        </p:nvSpPr>
        <p:spPr>
          <a:xfrm>
            <a:off x="5428831" y="0"/>
            <a:ext cx="6763169" cy="6858000"/>
          </a:xfrm>
          <a:prstGeom prst="rect">
            <a:avLst/>
          </a:prstGeom>
          <a:solidFill>
            <a:srgbClr val="131313"/>
          </a:solidFill>
          <a:ln/>
        </p:spPr>
        <p:txBody>
          <a:bodyPr wrap="square" lIns="0" tIns="0" rIns="0" bIns="0" rtlCol="0" anchor="ctr"/>
          <a:lstStyle/>
          <a:p>
            <a:pPr marL="0" indent="0">
              <a:buNone/>
            </a:pPr>
            <a:endParaRPr lang="en-US" dirty="0"/>
          </a:p>
        </p:txBody>
      </p:sp>
      <p:sp>
        <p:nvSpPr>
          <p:cNvPr id="5" name="Text 3"/>
          <p:cNvSpPr/>
          <p:nvPr/>
        </p:nvSpPr>
        <p:spPr>
          <a:xfrm>
            <a:off x="445588" y="1407886"/>
            <a:ext cx="4550230" cy="4663440"/>
          </a:xfrm>
          <a:prstGeom prst="rect">
            <a:avLst/>
          </a:prstGeom>
          <a:noFill/>
          <a:ln/>
        </p:spPr>
        <p:txBody>
          <a:bodyPr wrap="square" lIns="0" tIns="0" rIns="0" bIns="0" rtlCol="0" anchor="b"/>
          <a:lstStyle/>
          <a:p>
            <a:pPr marL="0" indent="0" algn="l">
              <a:lnSpc>
                <a:spcPct val="100000"/>
              </a:lnSpc>
              <a:buNone/>
            </a:pPr>
            <a:r>
              <a:rPr lang="en-US" sz="4800" b="1" spc="300" dirty="0">
                <a:solidFill>
                  <a:srgbClr val="131313"/>
                </a:solidFill>
                <a:latin typeface="Cal Sans" pitchFamily="34" charset="0"/>
                <a:ea typeface="Cal Sans" pitchFamily="34" charset="-122"/>
                <a:cs typeface="Cal Sans" pitchFamily="34" charset="-120"/>
              </a:rPr>
              <a:t>Key Topics Covered This Session</a:t>
            </a:r>
            <a:endParaRPr lang="en-US" sz="4800" spc="300" dirty="0"/>
          </a:p>
        </p:txBody>
      </p:sp>
      <p:sp>
        <p:nvSpPr>
          <p:cNvPr id="6" name="Text 4"/>
          <p:cNvSpPr/>
          <p:nvPr/>
        </p:nvSpPr>
        <p:spPr>
          <a:xfrm>
            <a:off x="6763658" y="793974"/>
            <a:ext cx="4904015" cy="137160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FFFFFF"/>
                </a:solidFill>
                <a:latin typeface="Plus Jakarta Sans" pitchFamily="34" charset="0"/>
                <a:ea typeface="Plus Jakarta Sans" pitchFamily="34" charset="-122"/>
                <a:cs typeface="Plus Jakarta Sans" pitchFamily="34" charset="-120"/>
              </a:rPr>
              <a:t>Mock Interviews and Question Practice</a:t>
            </a:r>
            <a:endParaRPr lang="en-US" sz="2000" b="1" dirty="0"/>
          </a:p>
          <a:p>
            <a:pPr marL="0" indent="0" algn="l">
              <a:lnSpc>
                <a:spcPct val="90000"/>
              </a:lnSpc>
              <a:spcBef>
                <a:spcPts val="1500"/>
              </a:spcBef>
              <a:buNone/>
            </a:pPr>
            <a:r>
              <a:rPr lang="en-US" dirty="0">
                <a:solidFill>
                  <a:srgbClr val="FFFFFF">
                    <a:alpha val="90000"/>
                  </a:srgbClr>
                </a:solidFill>
                <a:latin typeface="Plus Jakarta Sans" pitchFamily="34" charset="0"/>
                <a:ea typeface="Plus Jakarta Sans" pitchFamily="34" charset="-122"/>
                <a:cs typeface="Plus Jakarta Sans" pitchFamily="34" charset="-120"/>
              </a:rPr>
              <a:t>Mock interviews and structured question practice using evidence from experience</a:t>
            </a:r>
            <a:endParaRPr lang="en-US" sz="2400" dirty="0"/>
          </a:p>
        </p:txBody>
      </p:sp>
      <p:sp>
        <p:nvSpPr>
          <p:cNvPr id="7" name="Text 5"/>
          <p:cNvSpPr/>
          <p:nvPr/>
        </p:nvSpPr>
        <p:spPr>
          <a:xfrm>
            <a:off x="6763658" y="2782026"/>
            <a:ext cx="4904015" cy="137160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FFFFFF"/>
                </a:solidFill>
                <a:latin typeface="Plus Jakarta Sans" pitchFamily="34" charset="0"/>
                <a:ea typeface="Plus Jakarta Sans" pitchFamily="34" charset="-122"/>
                <a:cs typeface="Plus Jakarta Sans" pitchFamily="34" charset="-120"/>
              </a:rPr>
              <a:t>Assessment-Centre Activities</a:t>
            </a:r>
            <a:endParaRPr lang="en-US" sz="2000" b="1" dirty="0"/>
          </a:p>
          <a:p>
            <a:pPr marL="0" indent="0" algn="l">
              <a:lnSpc>
                <a:spcPct val="90000"/>
              </a:lnSpc>
              <a:spcBef>
                <a:spcPts val="1500"/>
              </a:spcBef>
              <a:buNone/>
            </a:pPr>
            <a:r>
              <a:rPr lang="en-US" dirty="0">
                <a:solidFill>
                  <a:srgbClr val="FFFFFF">
                    <a:alpha val="90000"/>
                  </a:srgbClr>
                </a:solidFill>
                <a:latin typeface="Plus Jakarta Sans" pitchFamily="34" charset="0"/>
                <a:ea typeface="Plus Jakarta Sans" pitchFamily="34" charset="-122"/>
                <a:cs typeface="Plus Jakarta Sans" pitchFamily="34" charset="-120"/>
              </a:rPr>
              <a:t>Assessment-</a:t>
            </a:r>
            <a:r>
              <a:rPr lang="en-US" dirty="0" err="1">
                <a:solidFill>
                  <a:srgbClr val="FFFFFF">
                    <a:alpha val="90000"/>
                  </a:srgbClr>
                </a:solidFill>
                <a:latin typeface="Plus Jakarta Sans" pitchFamily="34" charset="0"/>
                <a:ea typeface="Plus Jakarta Sans" pitchFamily="34" charset="-122"/>
                <a:cs typeface="Plus Jakarta Sans" pitchFamily="34" charset="-120"/>
              </a:rPr>
              <a:t>centre</a:t>
            </a:r>
            <a:r>
              <a:rPr lang="en-US" dirty="0">
                <a:solidFill>
                  <a:srgbClr val="FFFFFF">
                    <a:alpha val="90000"/>
                  </a:srgbClr>
                </a:solidFill>
                <a:latin typeface="Plus Jakarta Sans" pitchFamily="34" charset="0"/>
                <a:ea typeface="Plus Jakarta Sans" pitchFamily="34" charset="-122"/>
                <a:cs typeface="Plus Jakarta Sans" pitchFamily="34" charset="-120"/>
              </a:rPr>
              <a:t> activities focused on problem-solving and prioritisation under constraints</a:t>
            </a:r>
            <a:endParaRPr lang="en-US" sz="2400" dirty="0"/>
          </a:p>
        </p:txBody>
      </p:sp>
      <p:sp>
        <p:nvSpPr>
          <p:cNvPr id="8" name="Text 6"/>
          <p:cNvSpPr/>
          <p:nvPr/>
        </p:nvSpPr>
        <p:spPr>
          <a:xfrm>
            <a:off x="6763658" y="4770078"/>
            <a:ext cx="4904015" cy="137160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FFFFFF"/>
                </a:solidFill>
                <a:latin typeface="Plus Jakarta Sans" pitchFamily="34" charset="0"/>
                <a:ea typeface="Plus Jakarta Sans" pitchFamily="34" charset="-122"/>
                <a:cs typeface="Plus Jakarta Sans" pitchFamily="34" charset="-120"/>
              </a:rPr>
              <a:t>Candidate Evaluation and Career Planning</a:t>
            </a:r>
            <a:endParaRPr lang="en-US" sz="2000" b="1" dirty="0"/>
          </a:p>
          <a:p>
            <a:pPr marL="0" indent="0" algn="l">
              <a:lnSpc>
                <a:spcPct val="90000"/>
              </a:lnSpc>
              <a:spcBef>
                <a:spcPts val="1500"/>
              </a:spcBef>
              <a:buNone/>
            </a:pPr>
            <a:r>
              <a:rPr lang="en-US" dirty="0">
                <a:solidFill>
                  <a:srgbClr val="FFFFFF">
                    <a:alpha val="90000"/>
                  </a:srgbClr>
                </a:solidFill>
                <a:latin typeface="Plus Jakarta Sans" pitchFamily="34" charset="0"/>
                <a:ea typeface="Plus Jakarta Sans" pitchFamily="34" charset="-122"/>
                <a:cs typeface="Plus Jakarta Sans" pitchFamily="34" charset="-120"/>
              </a:rPr>
              <a:t>Candidate evaluation, decision-making, portfolio review, and career planning with an entrepreneurship lens</a:t>
            </a:r>
            <a:endParaRPr lang="en-US" sz="2400" dirty="0"/>
          </a:p>
        </p:txBody>
      </p:sp>
      <p:sp>
        <p:nvSpPr>
          <p:cNvPr id="9" name="Text 7"/>
          <p:cNvSpPr/>
          <p:nvPr/>
        </p:nvSpPr>
        <p:spPr>
          <a:xfrm>
            <a:off x="5994402" y="4815460"/>
            <a:ext cx="457200" cy="366435"/>
          </a:xfrm>
          <a:custGeom>
            <a:avLst/>
            <a:gdLst/>
            <a:ahLst/>
            <a:cxnLst/>
            <a:rect l="l" t="t" r="r" b="b"/>
            <a:pathLst>
              <a:path w="457200" h="366435">
                <a:moveTo>
                  <a:pt x="372133" y="34353"/>
                </a:moveTo>
                <a:lnTo>
                  <a:pt x="281457" y="34353"/>
                </a:lnTo>
                <a:cubicBezTo>
                  <a:pt x="272656" y="14100"/>
                  <a:pt x="252470" y="0"/>
                  <a:pt x="228998" y="0"/>
                </a:cubicBezTo>
                <a:cubicBezTo>
                  <a:pt x="205525" y="0"/>
                  <a:pt x="185340" y="14100"/>
                  <a:pt x="176539" y="34353"/>
                </a:cubicBezTo>
                <a:lnTo>
                  <a:pt x="85862" y="34353"/>
                </a:lnTo>
                <a:cubicBezTo>
                  <a:pt x="76343" y="34353"/>
                  <a:pt x="68685" y="42012"/>
                  <a:pt x="68685" y="51532"/>
                </a:cubicBezTo>
                <a:cubicBezTo>
                  <a:pt x="68685" y="61052"/>
                  <a:pt x="76343" y="68710"/>
                  <a:pt x="85862" y="68710"/>
                </a:cubicBezTo>
                <a:lnTo>
                  <a:pt x="172890" y="68710"/>
                </a:lnTo>
                <a:cubicBezTo>
                  <a:pt x="177042" y="89180"/>
                  <a:pt x="192143" y="105713"/>
                  <a:pt x="211825" y="111866"/>
                </a:cubicBezTo>
                <a:lnTo>
                  <a:pt x="211825" y="332086"/>
                </a:lnTo>
                <a:lnTo>
                  <a:pt x="85862" y="332086"/>
                </a:lnTo>
                <a:cubicBezTo>
                  <a:pt x="76343" y="332086"/>
                  <a:pt x="68685" y="339744"/>
                  <a:pt x="68685" y="349264"/>
                </a:cubicBezTo>
                <a:cubicBezTo>
                  <a:pt x="68685" y="358784"/>
                  <a:pt x="76343" y="366443"/>
                  <a:pt x="85862" y="366443"/>
                </a:cubicBezTo>
                <a:lnTo>
                  <a:pt x="229002" y="366443"/>
                </a:lnTo>
                <a:lnTo>
                  <a:pt x="372143" y="366443"/>
                </a:lnTo>
                <a:cubicBezTo>
                  <a:pt x="381661" y="366443"/>
                  <a:pt x="389320" y="358784"/>
                  <a:pt x="389320" y="349268"/>
                </a:cubicBezTo>
                <a:cubicBezTo>
                  <a:pt x="389320" y="339748"/>
                  <a:pt x="381661" y="332093"/>
                  <a:pt x="372143" y="332093"/>
                </a:cubicBezTo>
                <a:lnTo>
                  <a:pt x="246179" y="332093"/>
                </a:lnTo>
                <a:lnTo>
                  <a:pt x="246179" y="111873"/>
                </a:lnTo>
                <a:cubicBezTo>
                  <a:pt x="265862" y="105717"/>
                  <a:pt x="280963" y="89187"/>
                  <a:pt x="285114" y="68718"/>
                </a:cubicBezTo>
                <a:lnTo>
                  <a:pt x="372143" y="68718"/>
                </a:lnTo>
                <a:cubicBezTo>
                  <a:pt x="381661" y="68718"/>
                  <a:pt x="389320" y="61059"/>
                  <a:pt x="389320" y="51543"/>
                </a:cubicBezTo>
                <a:cubicBezTo>
                  <a:pt x="389320" y="42023"/>
                  <a:pt x="381661" y="34368"/>
                  <a:pt x="372143" y="34368"/>
                </a:cubicBezTo>
                <a:lnTo>
                  <a:pt x="372133" y="34353"/>
                </a:lnTo>
                <a:close/>
                <a:moveTo>
                  <a:pt x="366405" y="140132"/>
                </a:moveTo>
                <a:lnTo>
                  <a:pt x="418219" y="229022"/>
                </a:lnTo>
                <a:lnTo>
                  <a:pt x="314517" y="229022"/>
                </a:lnTo>
                <a:lnTo>
                  <a:pt x="366405" y="140132"/>
                </a:lnTo>
                <a:close/>
                <a:moveTo>
                  <a:pt x="276231" y="241261"/>
                </a:moveTo>
                <a:cubicBezTo>
                  <a:pt x="283962" y="273398"/>
                  <a:pt x="321393" y="297729"/>
                  <a:pt x="366409" y="297729"/>
                </a:cubicBezTo>
                <a:cubicBezTo>
                  <a:pt x="411425" y="297729"/>
                  <a:pt x="448856" y="273394"/>
                  <a:pt x="456587" y="241261"/>
                </a:cubicBezTo>
                <a:cubicBezTo>
                  <a:pt x="458448" y="233390"/>
                  <a:pt x="455870" y="225303"/>
                  <a:pt x="451791" y="218286"/>
                </a:cubicBezTo>
                <a:lnTo>
                  <a:pt x="383659" y="101484"/>
                </a:lnTo>
                <a:cubicBezTo>
                  <a:pt x="380080" y="95328"/>
                  <a:pt x="373496" y="91609"/>
                  <a:pt x="366409" y="91609"/>
                </a:cubicBezTo>
                <a:cubicBezTo>
                  <a:pt x="359323" y="91609"/>
                  <a:pt x="352739" y="95401"/>
                  <a:pt x="349159" y="101484"/>
                </a:cubicBezTo>
                <a:lnTo>
                  <a:pt x="281027" y="218359"/>
                </a:lnTo>
                <a:cubicBezTo>
                  <a:pt x="276949" y="225372"/>
                  <a:pt x="274370" y="233460"/>
                  <a:pt x="276231" y="241334"/>
                </a:cubicBezTo>
                <a:lnTo>
                  <a:pt x="276231" y="241261"/>
                </a:lnTo>
                <a:close/>
                <a:moveTo>
                  <a:pt x="38903" y="229022"/>
                </a:moveTo>
                <a:lnTo>
                  <a:pt x="90718" y="140132"/>
                </a:lnTo>
                <a:lnTo>
                  <a:pt x="142605" y="229022"/>
                </a:lnTo>
                <a:lnTo>
                  <a:pt x="38903" y="229022"/>
                </a:lnTo>
                <a:close/>
                <a:moveTo>
                  <a:pt x="90722" y="297729"/>
                </a:moveTo>
                <a:cubicBezTo>
                  <a:pt x="135738" y="297729"/>
                  <a:pt x="173169" y="273394"/>
                  <a:pt x="180900" y="241261"/>
                </a:cubicBezTo>
                <a:cubicBezTo>
                  <a:pt x="182761" y="233390"/>
                  <a:pt x="180183" y="225303"/>
                  <a:pt x="176104" y="218286"/>
                </a:cubicBezTo>
                <a:lnTo>
                  <a:pt x="107972" y="101484"/>
                </a:lnTo>
                <a:cubicBezTo>
                  <a:pt x="104392" y="95328"/>
                  <a:pt x="97809" y="91609"/>
                  <a:pt x="90722" y="91609"/>
                </a:cubicBezTo>
                <a:cubicBezTo>
                  <a:pt x="83636" y="91609"/>
                  <a:pt x="77052" y="95401"/>
                  <a:pt x="73472" y="101484"/>
                </a:cubicBezTo>
                <a:lnTo>
                  <a:pt x="5409" y="218359"/>
                </a:lnTo>
                <a:cubicBezTo>
                  <a:pt x="1330" y="225372"/>
                  <a:pt x="-1248" y="233460"/>
                  <a:pt x="613" y="241334"/>
                </a:cubicBezTo>
                <a:cubicBezTo>
                  <a:pt x="8344" y="273398"/>
                  <a:pt x="45775" y="297733"/>
                  <a:pt x="90718" y="297733"/>
                </a:cubicBezTo>
                <a:lnTo>
                  <a:pt x="90722" y="297729"/>
                </a:lnTo>
                <a:close/>
                <a:moveTo>
                  <a:pt x="228993" y="34353"/>
                </a:moveTo>
                <a:cubicBezTo>
                  <a:pt x="241644" y="34353"/>
                  <a:pt x="251894" y="44606"/>
                  <a:pt x="251894" y="57256"/>
                </a:cubicBezTo>
                <a:cubicBezTo>
                  <a:pt x="251894" y="69905"/>
                  <a:pt x="241639" y="80158"/>
                  <a:pt x="228993" y="80158"/>
                </a:cubicBezTo>
                <a:cubicBezTo>
                  <a:pt x="216342" y="80158"/>
                  <a:pt x="206092" y="69905"/>
                  <a:pt x="206092" y="57256"/>
                </a:cubicBezTo>
                <a:cubicBezTo>
                  <a:pt x="206092" y="44606"/>
                  <a:pt x="216347" y="34353"/>
                  <a:pt x="228993" y="34353"/>
                </a:cubicBezTo>
                <a:lnTo>
                  <a:pt x="228993" y="34353"/>
                </a:lnTo>
                <a:close/>
              </a:path>
            </a:pathLst>
          </a:custGeom>
          <a:solidFill>
            <a:srgbClr val="ED5E29"/>
          </a:solidFill>
          <a:ln/>
        </p:spPr>
        <p:txBody>
          <a:bodyPr wrap="square" lIns="0" tIns="0" rIns="0" bIns="0" rtlCol="0" anchor="ctr"/>
          <a:lstStyle/>
          <a:p>
            <a:pPr marL="0" indent="0">
              <a:buNone/>
            </a:pPr>
            <a:endParaRPr lang="en-US" dirty="0"/>
          </a:p>
        </p:txBody>
      </p:sp>
      <p:sp>
        <p:nvSpPr>
          <p:cNvPr id="10" name="Text 8"/>
          <p:cNvSpPr/>
          <p:nvPr/>
        </p:nvSpPr>
        <p:spPr>
          <a:xfrm>
            <a:off x="5994402" y="2782026"/>
            <a:ext cx="457200" cy="457200"/>
          </a:xfrm>
          <a:custGeom>
            <a:avLst/>
            <a:gdLst/>
            <a:ahLst/>
            <a:cxnLst/>
            <a:rect l="l" t="t" r="r" b="b"/>
            <a:pathLst>
              <a:path w="457200" h="457200">
                <a:moveTo>
                  <a:pt x="400050" y="0"/>
                </a:moveTo>
                <a:cubicBezTo>
                  <a:pt x="431574" y="0"/>
                  <a:pt x="457200" y="25626"/>
                  <a:pt x="457200" y="57150"/>
                </a:cubicBezTo>
                <a:lnTo>
                  <a:pt x="457200" y="171450"/>
                </a:lnTo>
                <a:cubicBezTo>
                  <a:pt x="457200" y="179309"/>
                  <a:pt x="450772" y="185738"/>
                  <a:pt x="442913" y="185738"/>
                </a:cubicBezTo>
                <a:lnTo>
                  <a:pt x="396479" y="185738"/>
                </a:lnTo>
                <a:cubicBezTo>
                  <a:pt x="390586" y="185738"/>
                  <a:pt x="385763" y="190561"/>
                  <a:pt x="385763" y="196454"/>
                </a:cubicBezTo>
                <a:lnTo>
                  <a:pt x="385763" y="200025"/>
                </a:lnTo>
                <a:cubicBezTo>
                  <a:pt x="385763" y="215830"/>
                  <a:pt x="372993" y="228600"/>
                  <a:pt x="357188" y="228600"/>
                </a:cubicBezTo>
                <a:cubicBezTo>
                  <a:pt x="341382" y="228600"/>
                  <a:pt x="328613" y="215830"/>
                  <a:pt x="328613" y="200025"/>
                </a:cubicBezTo>
                <a:lnTo>
                  <a:pt x="328613" y="196454"/>
                </a:lnTo>
                <a:cubicBezTo>
                  <a:pt x="328613" y="190561"/>
                  <a:pt x="323789" y="185738"/>
                  <a:pt x="317896" y="185738"/>
                </a:cubicBezTo>
                <a:lnTo>
                  <a:pt x="285750" y="185738"/>
                </a:lnTo>
                <a:cubicBezTo>
                  <a:pt x="277891" y="185738"/>
                  <a:pt x="271462" y="179309"/>
                  <a:pt x="271462" y="171450"/>
                </a:cubicBezTo>
                <a:lnTo>
                  <a:pt x="271462" y="142875"/>
                </a:lnTo>
                <a:cubicBezTo>
                  <a:pt x="271462" y="135016"/>
                  <a:pt x="277891" y="128588"/>
                  <a:pt x="285750" y="128588"/>
                </a:cubicBezTo>
                <a:lnTo>
                  <a:pt x="300037" y="128588"/>
                </a:lnTo>
                <a:cubicBezTo>
                  <a:pt x="315843" y="128588"/>
                  <a:pt x="328613" y="115818"/>
                  <a:pt x="328613" y="100013"/>
                </a:cubicBezTo>
                <a:cubicBezTo>
                  <a:pt x="328613" y="84207"/>
                  <a:pt x="315843" y="71438"/>
                  <a:pt x="300038" y="71438"/>
                </a:cubicBezTo>
                <a:lnTo>
                  <a:pt x="285750" y="71438"/>
                </a:lnTo>
                <a:cubicBezTo>
                  <a:pt x="277891" y="71438"/>
                  <a:pt x="271463" y="65009"/>
                  <a:pt x="271463" y="57150"/>
                </a:cubicBezTo>
                <a:lnTo>
                  <a:pt x="271463" y="14288"/>
                </a:lnTo>
                <a:cubicBezTo>
                  <a:pt x="271463" y="6428"/>
                  <a:pt x="277891" y="0"/>
                  <a:pt x="285750" y="0"/>
                </a:cubicBezTo>
                <a:lnTo>
                  <a:pt x="400050" y="0"/>
                </a:lnTo>
                <a:close/>
              </a:path>
              <a:path w="457200" h="457200">
                <a:moveTo>
                  <a:pt x="0" y="214313"/>
                </a:moveTo>
                <a:lnTo>
                  <a:pt x="0" y="114300"/>
                </a:lnTo>
                <a:cubicBezTo>
                  <a:pt x="0" y="82776"/>
                  <a:pt x="25626" y="57150"/>
                  <a:pt x="57150" y="57150"/>
                </a:cubicBezTo>
                <a:lnTo>
                  <a:pt x="185738" y="57150"/>
                </a:lnTo>
                <a:cubicBezTo>
                  <a:pt x="193597" y="57150"/>
                  <a:pt x="200025" y="63578"/>
                  <a:pt x="200025" y="71438"/>
                </a:cubicBezTo>
                <a:lnTo>
                  <a:pt x="200025" y="117871"/>
                </a:lnTo>
                <a:cubicBezTo>
                  <a:pt x="200025" y="123764"/>
                  <a:pt x="204848" y="128588"/>
                  <a:pt x="210742" y="128588"/>
                </a:cubicBezTo>
                <a:lnTo>
                  <a:pt x="214313" y="128588"/>
                </a:lnTo>
                <a:cubicBezTo>
                  <a:pt x="230118" y="128588"/>
                  <a:pt x="242888" y="141357"/>
                  <a:pt x="242888" y="157163"/>
                </a:cubicBezTo>
                <a:cubicBezTo>
                  <a:pt x="242888" y="172968"/>
                  <a:pt x="230118" y="185738"/>
                  <a:pt x="214313" y="185738"/>
                </a:cubicBezTo>
                <a:lnTo>
                  <a:pt x="210742" y="185738"/>
                </a:lnTo>
                <a:cubicBezTo>
                  <a:pt x="204848" y="185738"/>
                  <a:pt x="200025" y="190561"/>
                  <a:pt x="200025" y="196454"/>
                </a:cubicBezTo>
                <a:lnTo>
                  <a:pt x="200025" y="242888"/>
                </a:lnTo>
                <a:cubicBezTo>
                  <a:pt x="200025" y="250747"/>
                  <a:pt x="193597" y="257175"/>
                  <a:pt x="185738" y="257175"/>
                </a:cubicBezTo>
                <a:lnTo>
                  <a:pt x="157163" y="257175"/>
                </a:lnTo>
                <a:cubicBezTo>
                  <a:pt x="149303" y="257175"/>
                  <a:pt x="142875" y="250747"/>
                  <a:pt x="142875" y="242888"/>
                </a:cubicBezTo>
                <a:lnTo>
                  <a:pt x="142875" y="228600"/>
                </a:lnTo>
                <a:cubicBezTo>
                  <a:pt x="142875" y="212795"/>
                  <a:pt x="130105" y="200025"/>
                  <a:pt x="114300" y="200025"/>
                </a:cubicBezTo>
                <a:cubicBezTo>
                  <a:pt x="98495" y="200025"/>
                  <a:pt x="85725" y="212795"/>
                  <a:pt x="85725" y="228600"/>
                </a:cubicBezTo>
                <a:lnTo>
                  <a:pt x="85725" y="242888"/>
                </a:lnTo>
                <a:cubicBezTo>
                  <a:pt x="85725" y="250747"/>
                  <a:pt x="79297" y="257175"/>
                  <a:pt x="71438" y="257175"/>
                </a:cubicBezTo>
                <a:lnTo>
                  <a:pt x="42863" y="257175"/>
                </a:lnTo>
                <a:lnTo>
                  <a:pt x="42863" y="392909"/>
                </a:lnTo>
                <a:cubicBezTo>
                  <a:pt x="42863" y="404787"/>
                  <a:pt x="52418" y="414342"/>
                  <a:pt x="64296" y="414342"/>
                </a:cubicBezTo>
                <a:lnTo>
                  <a:pt x="200030" y="414342"/>
                </a:lnTo>
                <a:lnTo>
                  <a:pt x="200030" y="382196"/>
                </a:lnTo>
                <a:cubicBezTo>
                  <a:pt x="200030" y="376303"/>
                  <a:pt x="195206" y="371480"/>
                  <a:pt x="189313" y="371480"/>
                </a:cubicBezTo>
                <a:lnTo>
                  <a:pt x="185742" y="371480"/>
                </a:lnTo>
                <a:cubicBezTo>
                  <a:pt x="169937" y="371480"/>
                  <a:pt x="157167" y="358710"/>
                  <a:pt x="157167" y="342905"/>
                </a:cubicBezTo>
                <a:cubicBezTo>
                  <a:pt x="157167" y="327099"/>
                  <a:pt x="169937" y="314330"/>
                  <a:pt x="185742" y="314330"/>
                </a:cubicBezTo>
                <a:lnTo>
                  <a:pt x="189313" y="314330"/>
                </a:lnTo>
                <a:cubicBezTo>
                  <a:pt x="195206" y="314330"/>
                  <a:pt x="200030" y="309506"/>
                  <a:pt x="200030" y="303613"/>
                </a:cubicBezTo>
                <a:lnTo>
                  <a:pt x="200030" y="271467"/>
                </a:lnTo>
                <a:cubicBezTo>
                  <a:pt x="200030" y="263608"/>
                  <a:pt x="206458" y="257180"/>
                  <a:pt x="214317" y="257180"/>
                </a:cubicBezTo>
                <a:lnTo>
                  <a:pt x="257180" y="257180"/>
                </a:lnTo>
                <a:cubicBezTo>
                  <a:pt x="265039" y="257180"/>
                  <a:pt x="271467" y="263608"/>
                  <a:pt x="271467" y="271467"/>
                </a:cubicBezTo>
                <a:lnTo>
                  <a:pt x="271467" y="285755"/>
                </a:lnTo>
                <a:cubicBezTo>
                  <a:pt x="271467" y="301560"/>
                  <a:pt x="284237" y="314330"/>
                  <a:pt x="300042" y="314330"/>
                </a:cubicBezTo>
                <a:cubicBezTo>
                  <a:pt x="315847" y="314330"/>
                  <a:pt x="328617" y="301560"/>
                  <a:pt x="328617" y="285755"/>
                </a:cubicBezTo>
                <a:lnTo>
                  <a:pt x="328617" y="271467"/>
                </a:lnTo>
                <a:cubicBezTo>
                  <a:pt x="328617" y="263608"/>
                  <a:pt x="335045" y="257180"/>
                  <a:pt x="342905" y="257180"/>
                </a:cubicBezTo>
                <a:lnTo>
                  <a:pt x="385767" y="257180"/>
                </a:lnTo>
                <a:cubicBezTo>
                  <a:pt x="393626" y="257180"/>
                  <a:pt x="400055" y="263608"/>
                  <a:pt x="400055" y="271467"/>
                </a:cubicBezTo>
                <a:lnTo>
                  <a:pt x="400055" y="400055"/>
                </a:lnTo>
                <a:cubicBezTo>
                  <a:pt x="400055" y="431579"/>
                  <a:pt x="374429" y="457205"/>
                  <a:pt x="342905" y="457205"/>
                </a:cubicBezTo>
                <a:lnTo>
                  <a:pt x="228605" y="457205"/>
                </a:lnTo>
                <a:lnTo>
                  <a:pt x="214317" y="457205"/>
                </a:lnTo>
                <a:lnTo>
                  <a:pt x="64301" y="457205"/>
                </a:lnTo>
                <a:cubicBezTo>
                  <a:pt x="28762" y="457205"/>
                  <a:pt x="9" y="428451"/>
                  <a:pt x="9" y="392913"/>
                </a:cubicBezTo>
                <a:lnTo>
                  <a:pt x="9" y="242897"/>
                </a:lnTo>
                <a:lnTo>
                  <a:pt x="0" y="214313"/>
                </a:lnTo>
                <a:close/>
              </a:path>
            </a:pathLst>
          </a:custGeom>
          <a:solidFill>
            <a:srgbClr val="ED5E29"/>
          </a:solidFill>
          <a:ln/>
        </p:spPr>
        <p:txBody>
          <a:bodyPr wrap="square" lIns="0" tIns="0" rIns="0" bIns="0" rtlCol="0" anchor="ctr"/>
          <a:lstStyle/>
          <a:p>
            <a:pPr marL="0" indent="0">
              <a:buNone/>
            </a:pPr>
            <a:endParaRPr lang="en-US" dirty="0"/>
          </a:p>
        </p:txBody>
      </p:sp>
      <p:sp>
        <p:nvSpPr>
          <p:cNvPr id="11" name="Text 9"/>
          <p:cNvSpPr/>
          <p:nvPr/>
        </p:nvSpPr>
        <p:spPr>
          <a:xfrm>
            <a:off x="6076063" y="793974"/>
            <a:ext cx="293878" cy="457200"/>
          </a:xfrm>
          <a:custGeom>
            <a:avLst/>
            <a:gdLst/>
            <a:ahLst/>
            <a:cxnLst/>
            <a:rect l="l" t="t" r="r" b="b"/>
            <a:pathLst>
              <a:path w="293878" h="457200">
                <a:moveTo>
                  <a:pt x="48995" y="130558"/>
                </a:moveTo>
                <a:cubicBezTo>
                  <a:pt x="48995" y="85442"/>
                  <a:pt x="85539" y="48898"/>
                  <a:pt x="130655" y="48898"/>
                </a:cubicBezTo>
                <a:lnTo>
                  <a:pt x="163320" y="48898"/>
                </a:lnTo>
                <a:cubicBezTo>
                  <a:pt x="208439" y="48898"/>
                  <a:pt x="244979" y="85442"/>
                  <a:pt x="244979" y="130558"/>
                </a:cubicBezTo>
                <a:lnTo>
                  <a:pt x="244979" y="135253"/>
                </a:lnTo>
                <a:cubicBezTo>
                  <a:pt x="244979" y="159855"/>
                  <a:pt x="232731" y="182821"/>
                  <a:pt x="212212" y="196399"/>
                </a:cubicBezTo>
                <a:lnTo>
                  <a:pt x="158826" y="232024"/>
                </a:lnTo>
                <a:cubicBezTo>
                  <a:pt x="136165" y="247130"/>
                  <a:pt x="122488" y="272651"/>
                  <a:pt x="122488" y="300005"/>
                </a:cubicBezTo>
                <a:lnTo>
                  <a:pt x="122488" y="302049"/>
                </a:lnTo>
                <a:cubicBezTo>
                  <a:pt x="122488" y="315623"/>
                  <a:pt x="133412" y="326546"/>
                  <a:pt x="146986" y="326546"/>
                </a:cubicBezTo>
                <a:cubicBezTo>
                  <a:pt x="160563" y="326546"/>
                  <a:pt x="171484" y="315623"/>
                  <a:pt x="171484" y="302049"/>
                </a:cubicBezTo>
                <a:lnTo>
                  <a:pt x="171484" y="300005"/>
                </a:lnTo>
                <a:cubicBezTo>
                  <a:pt x="171484" y="289083"/>
                  <a:pt x="176894" y="278874"/>
                  <a:pt x="185978" y="272852"/>
                </a:cubicBezTo>
                <a:lnTo>
                  <a:pt x="239364" y="237227"/>
                </a:lnTo>
                <a:cubicBezTo>
                  <a:pt x="273456" y="214463"/>
                  <a:pt x="293872" y="176287"/>
                  <a:pt x="293872" y="135354"/>
                </a:cubicBezTo>
                <a:lnTo>
                  <a:pt x="293872" y="130659"/>
                </a:lnTo>
                <a:cubicBezTo>
                  <a:pt x="293872" y="58490"/>
                  <a:pt x="235382" y="0"/>
                  <a:pt x="163214" y="0"/>
                </a:cubicBezTo>
                <a:lnTo>
                  <a:pt x="130549" y="0"/>
                </a:lnTo>
                <a:cubicBezTo>
                  <a:pt x="58485" y="-101"/>
                  <a:pt x="-6" y="58389"/>
                  <a:pt x="-6" y="130553"/>
                </a:cubicBezTo>
                <a:cubicBezTo>
                  <a:pt x="-6" y="144128"/>
                  <a:pt x="10918" y="155050"/>
                  <a:pt x="24492" y="155050"/>
                </a:cubicBezTo>
                <a:cubicBezTo>
                  <a:pt x="38069" y="155050"/>
                  <a:pt x="48989" y="144128"/>
                  <a:pt x="48989" y="130553"/>
                </a:cubicBezTo>
                <a:lnTo>
                  <a:pt x="48995" y="130558"/>
                </a:lnTo>
                <a:close/>
                <a:moveTo>
                  <a:pt x="146989" y="457200"/>
                </a:moveTo>
                <a:cubicBezTo>
                  <a:pt x="165030" y="457200"/>
                  <a:pt x="179653" y="442574"/>
                  <a:pt x="179653" y="424538"/>
                </a:cubicBezTo>
                <a:cubicBezTo>
                  <a:pt x="179653" y="406497"/>
                  <a:pt x="165030" y="391875"/>
                  <a:pt x="146989" y="391875"/>
                </a:cubicBezTo>
                <a:cubicBezTo>
                  <a:pt x="128948" y="391875"/>
                  <a:pt x="114324" y="406501"/>
                  <a:pt x="114324" y="424538"/>
                </a:cubicBezTo>
                <a:cubicBezTo>
                  <a:pt x="114324" y="442579"/>
                  <a:pt x="128948" y="457200"/>
                  <a:pt x="146989" y="457200"/>
                </a:cubicBezTo>
                <a:lnTo>
                  <a:pt x="146989" y="457200"/>
                </a:lnTo>
                <a:close/>
              </a:path>
            </a:pathLst>
          </a:custGeom>
          <a:solidFill>
            <a:srgbClr val="ED5E29"/>
          </a:solidFill>
          <a:ln/>
        </p:spPr>
        <p:txBody>
          <a:bodyPr wrap="square" lIns="0" tIns="0" rIns="0" bIns="0" rtlCol="0" anchor="ctr"/>
          <a:lstStyle/>
          <a:p>
            <a:pPr marL="0" indent="0">
              <a:buNone/>
            </a:pPr>
            <a:endParaRPr lang="en-US" dirty="0"/>
          </a:p>
        </p:txBody>
      </p:sp>
      <p:sp>
        <p:nvSpPr>
          <p:cNvPr id="12" name="Text 10"/>
          <p:cNvSpPr/>
          <p:nvPr/>
        </p:nvSpPr>
        <p:spPr>
          <a:xfrm>
            <a:off x="444500" y="444500"/>
            <a:ext cx="548640" cy="548640"/>
          </a:xfrm>
          <a:prstGeom prst="rect">
            <a:avLst/>
          </a:prstGeom>
          <a:noFill/>
          <a:ln/>
        </p:spPr>
        <p:txBody>
          <a:bodyPr wrap="square" lIns="0" tIns="0" rIns="0" bIns="0" rtlCol="0" anchor="ctr"/>
          <a:lstStyle/>
          <a:p>
            <a:pPr marL="0" indent="0">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animEffect transition="in" filter="fade">
                                      <p:cBhvr>
                                        <p:cTn id="15" dur="500"/>
                                        <p:tgtEl>
                                          <p:spTgt spid="6">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7">
                                            <p:txEl>
                                              <p:pRg st="0" end="0"/>
                                            </p:txEl>
                                          </p:spTgt>
                                        </p:tgtEl>
                                        <p:attrNameLst>
                                          <p:attrName>style.visibility</p:attrName>
                                        </p:attrNameLst>
                                      </p:cBhvr>
                                      <p:to>
                                        <p:strVal val="visible"/>
                                      </p:to>
                                    </p:set>
                                    <p:animEffect transition="in" filter="fade">
                                      <p:cBhvr>
                                        <p:cTn id="20" dur="500"/>
                                        <p:tgtEl>
                                          <p:spTgt spid="7">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7">
                                            <p:txEl>
                                              <p:pRg st="1" end="1"/>
                                            </p:txEl>
                                          </p:spTgt>
                                        </p:tgtEl>
                                        <p:attrNameLst>
                                          <p:attrName>style.visibility</p:attrName>
                                        </p:attrNameLst>
                                      </p:cBhvr>
                                      <p:to>
                                        <p:strVal val="visible"/>
                                      </p:to>
                                    </p:set>
                                    <p:animEffect transition="in" filter="fade">
                                      <p:cBhvr>
                                        <p:cTn id="28" dur="500"/>
                                        <p:tgtEl>
                                          <p:spTgt spid="7">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8">
                                            <p:txEl>
                                              <p:pRg st="0" end="0"/>
                                            </p:txEl>
                                          </p:spTgt>
                                        </p:tgtEl>
                                        <p:attrNameLst>
                                          <p:attrName>style.visibility</p:attrName>
                                        </p:attrNameLst>
                                      </p:cBhvr>
                                      <p:to>
                                        <p:strVal val="visible"/>
                                      </p:to>
                                    </p:set>
                                    <p:animEffect transition="in" filter="fade">
                                      <p:cBhvr>
                                        <p:cTn id="33" dur="500"/>
                                        <p:tgtEl>
                                          <p:spTgt spid="8">
                                            <p:txEl>
                                              <p:pRg st="0" end="0"/>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8">
                                            <p:txEl>
                                              <p:pRg st="1" end="1"/>
                                            </p:txEl>
                                          </p:spTgt>
                                        </p:tgtEl>
                                        <p:attrNameLst>
                                          <p:attrName>style.visibility</p:attrName>
                                        </p:attrNameLst>
                                      </p:cBhvr>
                                      <p:to>
                                        <p:strVal val="visible"/>
                                      </p:to>
                                    </p:set>
                                    <p:animEffect transition="in" filter="fade">
                                      <p:cBhvr>
                                        <p:cTn id="41" dur="5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3F1"/>
        </a:solidFill>
        <a:effectLst/>
      </p:bgPr>
    </p:bg>
    <p:spTree>
      <p:nvGrpSpPr>
        <p:cNvPr id="1" name=""/>
        <p:cNvGrpSpPr/>
        <p:nvPr/>
      </p:nvGrpSpPr>
      <p:grpSpPr>
        <a:xfrm>
          <a:off x="0" y="0"/>
          <a:ext cx="0" cy="0"/>
          <a:chOff x="0" y="0"/>
          <a:chExt cx="0" cy="0"/>
        </a:xfrm>
      </p:grpSpPr>
      <p:sp>
        <p:nvSpPr>
          <p:cNvPr id="4" name="Text 2"/>
          <p:cNvSpPr/>
          <p:nvPr/>
        </p:nvSpPr>
        <p:spPr>
          <a:xfrm>
            <a:off x="444497" y="1332456"/>
            <a:ext cx="5090160" cy="4705487"/>
          </a:xfrm>
          <a:prstGeom prst="rect">
            <a:avLst/>
          </a:prstGeom>
          <a:noFill/>
          <a:ln/>
        </p:spPr>
        <p:txBody>
          <a:bodyPr wrap="square" lIns="0" tIns="0" rIns="0" bIns="0" rtlCol="0" anchor="ctr"/>
          <a:lstStyle/>
          <a:p>
            <a:pPr marL="0" indent="0" algn="l">
              <a:lnSpc>
                <a:spcPct val="100000"/>
              </a:lnSpc>
              <a:buNone/>
            </a:pPr>
            <a:r>
              <a:rPr lang="en-US" sz="4800" b="1" spc="300" dirty="0">
                <a:solidFill>
                  <a:srgbClr val="131313"/>
                </a:solidFill>
                <a:latin typeface="Cal Sans" pitchFamily="34" charset="0"/>
                <a:ea typeface="Cal Sans" pitchFamily="34" charset="-122"/>
                <a:cs typeface="Cal Sans" pitchFamily="34" charset="-120"/>
              </a:rPr>
              <a:t>Part 1: Welcome and Module Reflection</a:t>
            </a:r>
            <a:endParaRPr lang="en-US" sz="4800" spc="300" dirty="0"/>
          </a:p>
        </p:txBody>
      </p:sp>
      <p:sp>
        <p:nvSpPr>
          <p:cNvPr id="5" name="Text 3"/>
          <p:cNvSpPr/>
          <p:nvPr/>
        </p:nvSpPr>
        <p:spPr>
          <a:xfrm>
            <a:off x="6763658" y="793974"/>
            <a:ext cx="4904015" cy="137160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Starter Activity</a:t>
            </a:r>
            <a:endParaRPr lang="en-US" sz="2000" b="1" dirty="0"/>
          </a:p>
          <a:p>
            <a:pPr marL="0" indent="0" algn="l">
              <a:lnSpc>
                <a:spcPct val="90000"/>
              </a:lnSpc>
              <a:spcBef>
                <a:spcPts val="1500"/>
              </a:spcBef>
              <a:buNone/>
            </a:pPr>
            <a:r>
              <a:rPr lang="en-US" dirty="0">
                <a:solidFill>
                  <a:srgbClr val="131313">
                    <a:alpha val="90000"/>
                  </a:srgbClr>
                </a:solidFill>
                <a:latin typeface="Plus Jakarta Sans" pitchFamily="34" charset="0"/>
                <a:ea typeface="Plus Jakarta Sans" pitchFamily="34" charset="-122"/>
                <a:cs typeface="Plus Jakarta Sans" pitchFamily="34" charset="-120"/>
              </a:rPr>
              <a:t>Reflect on progress, the most useful topic, remaining improvement needs, and how understanding of recruitment has changed</a:t>
            </a:r>
            <a:endParaRPr lang="en-US" sz="2400" dirty="0"/>
          </a:p>
        </p:txBody>
      </p:sp>
      <p:sp>
        <p:nvSpPr>
          <p:cNvPr id="6" name="Text 4"/>
          <p:cNvSpPr/>
          <p:nvPr/>
        </p:nvSpPr>
        <p:spPr>
          <a:xfrm>
            <a:off x="6763658" y="2782026"/>
            <a:ext cx="4904015" cy="137160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Small-group Discussion</a:t>
            </a:r>
            <a:endParaRPr lang="en-US" sz="2000" b="1" dirty="0"/>
          </a:p>
          <a:p>
            <a:pPr marL="0" indent="0" algn="l">
              <a:lnSpc>
                <a:spcPct val="90000"/>
              </a:lnSpc>
              <a:spcBef>
                <a:spcPts val="1500"/>
              </a:spcBef>
              <a:buNone/>
            </a:pPr>
            <a:r>
              <a:rPr lang="en-US" dirty="0">
                <a:solidFill>
                  <a:srgbClr val="131313">
                    <a:alpha val="90000"/>
                  </a:srgbClr>
                </a:solidFill>
                <a:latin typeface="Plus Jakarta Sans" pitchFamily="34" charset="0"/>
                <a:ea typeface="Plus Jakarta Sans" pitchFamily="34" charset="-122"/>
                <a:cs typeface="Plus Jakarta Sans" pitchFamily="34" charset="-120"/>
              </a:rPr>
              <a:t>Compare perspectives and identify development themes</a:t>
            </a:r>
            <a:endParaRPr lang="en-US" sz="2400" dirty="0"/>
          </a:p>
        </p:txBody>
      </p:sp>
      <p:sp>
        <p:nvSpPr>
          <p:cNvPr id="7" name="Text 5"/>
          <p:cNvSpPr/>
          <p:nvPr/>
        </p:nvSpPr>
        <p:spPr>
          <a:xfrm>
            <a:off x="6763658" y="4770078"/>
            <a:ext cx="4904015" cy="137160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Tutor-led Discussion</a:t>
            </a:r>
            <a:endParaRPr lang="en-US" sz="2000" b="1" dirty="0"/>
          </a:p>
          <a:p>
            <a:pPr marL="0" indent="0" algn="l">
              <a:lnSpc>
                <a:spcPct val="90000"/>
              </a:lnSpc>
              <a:spcBef>
                <a:spcPts val="1500"/>
              </a:spcBef>
              <a:buNone/>
            </a:pPr>
            <a:r>
              <a:rPr lang="en-US" dirty="0">
                <a:solidFill>
                  <a:srgbClr val="131313">
                    <a:alpha val="90000"/>
                  </a:srgbClr>
                </a:solidFill>
                <a:latin typeface="Plus Jakarta Sans" pitchFamily="34" charset="0"/>
                <a:ea typeface="Plus Jakarta Sans" pitchFamily="34" charset="-122"/>
                <a:cs typeface="Plus Jakarta Sans" pitchFamily="34" charset="-120"/>
              </a:rPr>
              <a:t>Employer expectations, the organisational impact of recruitment decisions, and why entrepreneurs need strong recruitment skills</a:t>
            </a:r>
            <a:endParaRPr lang="en-US" sz="2400" dirty="0"/>
          </a:p>
        </p:txBody>
      </p:sp>
      <p:sp>
        <p:nvSpPr>
          <p:cNvPr id="8" name="Text 6"/>
          <p:cNvSpPr/>
          <p:nvPr/>
        </p:nvSpPr>
        <p:spPr>
          <a:xfrm>
            <a:off x="5994402" y="4784365"/>
            <a:ext cx="457200" cy="428625"/>
          </a:xfrm>
          <a:custGeom>
            <a:avLst/>
            <a:gdLst/>
            <a:ahLst/>
            <a:cxnLst/>
            <a:rect l="l" t="t" r="r" b="b"/>
            <a:pathLst>
              <a:path w="457200" h="428625">
                <a:moveTo>
                  <a:pt x="157163" y="50008"/>
                </a:moveTo>
                <a:lnTo>
                  <a:pt x="157163" y="85725"/>
                </a:lnTo>
                <a:lnTo>
                  <a:pt x="300038" y="85725"/>
                </a:lnTo>
                <a:lnTo>
                  <a:pt x="300038" y="50008"/>
                </a:lnTo>
                <a:cubicBezTo>
                  <a:pt x="300038" y="46077"/>
                  <a:pt x="296823" y="42863"/>
                  <a:pt x="292896" y="42863"/>
                </a:cubicBezTo>
                <a:lnTo>
                  <a:pt x="164309" y="42863"/>
                </a:lnTo>
                <a:cubicBezTo>
                  <a:pt x="160381" y="42863"/>
                  <a:pt x="157167" y="46077"/>
                  <a:pt x="157167" y="50008"/>
                </a:cubicBezTo>
                <a:lnTo>
                  <a:pt x="157163" y="50008"/>
                </a:lnTo>
                <a:close/>
                <a:moveTo>
                  <a:pt x="114300" y="85725"/>
                </a:moveTo>
                <a:lnTo>
                  <a:pt x="114300" y="50008"/>
                </a:lnTo>
                <a:cubicBezTo>
                  <a:pt x="114300" y="22417"/>
                  <a:pt x="136712" y="0"/>
                  <a:pt x="164309" y="0"/>
                </a:cubicBezTo>
                <a:lnTo>
                  <a:pt x="292896" y="0"/>
                </a:lnTo>
                <a:cubicBezTo>
                  <a:pt x="320488" y="0"/>
                  <a:pt x="342905" y="22413"/>
                  <a:pt x="342905" y="50008"/>
                </a:cubicBezTo>
                <a:lnTo>
                  <a:pt x="342905" y="85725"/>
                </a:lnTo>
                <a:lnTo>
                  <a:pt x="400055" y="85725"/>
                </a:lnTo>
                <a:cubicBezTo>
                  <a:pt x="431579" y="85725"/>
                  <a:pt x="457205" y="111352"/>
                  <a:pt x="457205" y="142874"/>
                </a:cubicBezTo>
                <a:lnTo>
                  <a:pt x="457205" y="250030"/>
                </a:lnTo>
                <a:lnTo>
                  <a:pt x="457205" y="371472"/>
                </a:lnTo>
                <a:cubicBezTo>
                  <a:pt x="457205" y="402993"/>
                  <a:pt x="431579" y="428621"/>
                  <a:pt x="400055" y="428621"/>
                </a:cubicBezTo>
                <a:lnTo>
                  <a:pt x="57155" y="428621"/>
                </a:lnTo>
                <a:cubicBezTo>
                  <a:pt x="25631" y="428621"/>
                  <a:pt x="5" y="402993"/>
                  <a:pt x="5" y="371472"/>
                </a:cubicBezTo>
                <a:lnTo>
                  <a:pt x="5" y="250030"/>
                </a:lnTo>
                <a:lnTo>
                  <a:pt x="5" y="142874"/>
                </a:lnTo>
                <a:cubicBezTo>
                  <a:pt x="5" y="111352"/>
                  <a:pt x="25631" y="85725"/>
                  <a:pt x="57155" y="85725"/>
                </a:cubicBezTo>
                <a:lnTo>
                  <a:pt x="114300" y="85725"/>
                </a:lnTo>
                <a:close/>
                <a:moveTo>
                  <a:pt x="42863" y="271461"/>
                </a:moveTo>
                <a:lnTo>
                  <a:pt x="42863" y="371472"/>
                </a:lnTo>
                <a:cubicBezTo>
                  <a:pt x="42863" y="379329"/>
                  <a:pt x="49291" y="385758"/>
                  <a:pt x="57150" y="385758"/>
                </a:cubicBezTo>
                <a:lnTo>
                  <a:pt x="400050" y="385758"/>
                </a:lnTo>
                <a:cubicBezTo>
                  <a:pt x="407909" y="385758"/>
                  <a:pt x="414338" y="379329"/>
                  <a:pt x="414338" y="371472"/>
                </a:cubicBezTo>
                <a:lnTo>
                  <a:pt x="414338" y="271461"/>
                </a:lnTo>
                <a:lnTo>
                  <a:pt x="285750" y="271461"/>
                </a:lnTo>
                <a:lnTo>
                  <a:pt x="285750" y="285747"/>
                </a:lnTo>
                <a:cubicBezTo>
                  <a:pt x="285750" y="301551"/>
                  <a:pt x="272980" y="314324"/>
                  <a:pt x="257175" y="314324"/>
                </a:cubicBezTo>
                <a:lnTo>
                  <a:pt x="200025" y="314324"/>
                </a:lnTo>
                <a:cubicBezTo>
                  <a:pt x="184220" y="314324"/>
                  <a:pt x="171450" y="301555"/>
                  <a:pt x="171450" y="285747"/>
                </a:cubicBezTo>
                <a:lnTo>
                  <a:pt x="171450" y="271461"/>
                </a:lnTo>
                <a:lnTo>
                  <a:pt x="42863" y="271461"/>
                </a:lnTo>
                <a:close/>
                <a:moveTo>
                  <a:pt x="171450" y="228599"/>
                </a:moveTo>
                <a:lnTo>
                  <a:pt x="285750" y="228599"/>
                </a:lnTo>
                <a:lnTo>
                  <a:pt x="414338" y="228599"/>
                </a:lnTo>
                <a:lnTo>
                  <a:pt x="414338" y="142874"/>
                </a:lnTo>
                <a:cubicBezTo>
                  <a:pt x="414338" y="135017"/>
                  <a:pt x="407909" y="128587"/>
                  <a:pt x="400050" y="128587"/>
                </a:cubicBezTo>
                <a:lnTo>
                  <a:pt x="321471" y="128587"/>
                </a:lnTo>
                <a:lnTo>
                  <a:pt x="135734" y="128587"/>
                </a:lnTo>
                <a:lnTo>
                  <a:pt x="57155" y="128587"/>
                </a:lnTo>
                <a:cubicBezTo>
                  <a:pt x="49295" y="128587"/>
                  <a:pt x="42867" y="135017"/>
                  <a:pt x="42867" y="142874"/>
                </a:cubicBezTo>
                <a:lnTo>
                  <a:pt x="42867" y="228599"/>
                </a:lnTo>
                <a:lnTo>
                  <a:pt x="171450" y="228599"/>
                </a:lnTo>
                <a:close/>
              </a:path>
            </a:pathLst>
          </a:custGeom>
          <a:solidFill>
            <a:srgbClr val="ED5E29"/>
          </a:solidFill>
          <a:ln/>
        </p:spPr>
        <p:txBody>
          <a:bodyPr wrap="square" lIns="0" tIns="0" rIns="0" bIns="0" rtlCol="0" anchor="ctr"/>
          <a:lstStyle/>
          <a:p>
            <a:pPr marL="0" indent="0">
              <a:buNone/>
            </a:pPr>
            <a:endParaRPr lang="en-US" dirty="0"/>
          </a:p>
        </p:txBody>
      </p:sp>
      <p:sp>
        <p:nvSpPr>
          <p:cNvPr id="9" name="Text 7"/>
          <p:cNvSpPr/>
          <p:nvPr/>
        </p:nvSpPr>
        <p:spPr>
          <a:xfrm>
            <a:off x="5994402" y="2850606"/>
            <a:ext cx="457200" cy="320040"/>
          </a:xfrm>
          <a:custGeom>
            <a:avLst/>
            <a:gdLst/>
            <a:ahLst/>
            <a:cxnLst/>
            <a:rect l="l" t="t" r="r" b="b"/>
            <a:pathLst>
              <a:path w="457200" h="320040">
                <a:moveTo>
                  <a:pt x="91440" y="68581"/>
                </a:moveTo>
                <a:cubicBezTo>
                  <a:pt x="110377" y="68581"/>
                  <a:pt x="125730" y="53229"/>
                  <a:pt x="125730" y="34292"/>
                </a:cubicBezTo>
                <a:cubicBezTo>
                  <a:pt x="125730" y="15356"/>
                  <a:pt x="110377" y="3"/>
                  <a:pt x="91440" y="3"/>
                </a:cubicBezTo>
                <a:cubicBezTo>
                  <a:pt x="72503" y="3"/>
                  <a:pt x="57150" y="15356"/>
                  <a:pt x="57150" y="34292"/>
                </a:cubicBezTo>
                <a:cubicBezTo>
                  <a:pt x="57150" y="53229"/>
                  <a:pt x="72503" y="68581"/>
                  <a:pt x="91440" y="68581"/>
                </a:cubicBezTo>
                <a:close/>
                <a:moveTo>
                  <a:pt x="80010" y="91439"/>
                </a:moveTo>
                <a:cubicBezTo>
                  <a:pt x="35790" y="91439"/>
                  <a:pt x="0" y="127229"/>
                  <a:pt x="0" y="171449"/>
                </a:cubicBezTo>
                <a:cubicBezTo>
                  <a:pt x="0" y="203382"/>
                  <a:pt x="18718" y="230883"/>
                  <a:pt x="45720" y="243742"/>
                </a:cubicBezTo>
                <a:lnTo>
                  <a:pt x="45720" y="274319"/>
                </a:lnTo>
                <a:cubicBezTo>
                  <a:pt x="45720" y="286964"/>
                  <a:pt x="55934" y="297180"/>
                  <a:pt x="68580" y="297180"/>
                </a:cubicBezTo>
                <a:lnTo>
                  <a:pt x="114300" y="297180"/>
                </a:lnTo>
                <a:cubicBezTo>
                  <a:pt x="126946" y="297180"/>
                  <a:pt x="137160" y="286964"/>
                  <a:pt x="137160" y="274319"/>
                </a:cubicBezTo>
                <a:lnTo>
                  <a:pt x="137160" y="251459"/>
                </a:lnTo>
                <a:cubicBezTo>
                  <a:pt x="137160" y="241957"/>
                  <a:pt x="129516" y="234314"/>
                  <a:pt x="120015" y="234314"/>
                </a:cubicBezTo>
                <a:cubicBezTo>
                  <a:pt x="110514" y="234314"/>
                  <a:pt x="102870" y="241957"/>
                  <a:pt x="102870" y="251459"/>
                </a:cubicBezTo>
                <a:lnTo>
                  <a:pt x="102870" y="262887"/>
                </a:lnTo>
                <a:lnTo>
                  <a:pt x="80010" y="262887"/>
                </a:lnTo>
                <a:lnTo>
                  <a:pt x="80010" y="251459"/>
                </a:lnTo>
                <a:lnTo>
                  <a:pt x="80010" y="217170"/>
                </a:lnTo>
                <a:lnTo>
                  <a:pt x="80010" y="125731"/>
                </a:lnTo>
                <a:lnTo>
                  <a:pt x="102870" y="125731"/>
                </a:lnTo>
                <a:cubicBezTo>
                  <a:pt x="111872" y="125731"/>
                  <a:pt x="120230" y="128304"/>
                  <a:pt x="127303" y="132804"/>
                </a:cubicBezTo>
                <a:cubicBezTo>
                  <a:pt x="132945" y="122658"/>
                  <a:pt x="140232" y="113589"/>
                  <a:pt x="148878" y="105943"/>
                </a:cubicBezTo>
                <a:cubicBezTo>
                  <a:pt x="135875" y="96799"/>
                  <a:pt x="120020" y="91442"/>
                  <a:pt x="102875" y="91442"/>
                </a:cubicBezTo>
                <a:lnTo>
                  <a:pt x="80010" y="91439"/>
                </a:lnTo>
                <a:close/>
                <a:moveTo>
                  <a:pt x="45720" y="141230"/>
                </a:moveTo>
                <a:lnTo>
                  <a:pt x="45720" y="201737"/>
                </a:lnTo>
                <a:cubicBezTo>
                  <a:pt x="38579" y="193666"/>
                  <a:pt x="34290" y="183021"/>
                  <a:pt x="34290" y="171449"/>
                </a:cubicBezTo>
                <a:cubicBezTo>
                  <a:pt x="34290" y="159876"/>
                  <a:pt x="38574" y="149232"/>
                  <a:pt x="45720" y="141231"/>
                </a:cubicBezTo>
                <a:lnTo>
                  <a:pt x="45720" y="141230"/>
                </a:lnTo>
                <a:close/>
                <a:moveTo>
                  <a:pt x="354330" y="125731"/>
                </a:moveTo>
                <a:lnTo>
                  <a:pt x="377190" y="125731"/>
                </a:lnTo>
                <a:lnTo>
                  <a:pt x="377190" y="217170"/>
                </a:lnTo>
                <a:lnTo>
                  <a:pt x="377190" y="251459"/>
                </a:lnTo>
                <a:lnTo>
                  <a:pt x="377190" y="262887"/>
                </a:lnTo>
                <a:lnTo>
                  <a:pt x="354330" y="262887"/>
                </a:lnTo>
                <a:lnTo>
                  <a:pt x="354330" y="251459"/>
                </a:lnTo>
                <a:cubicBezTo>
                  <a:pt x="354330" y="241957"/>
                  <a:pt x="346686" y="234314"/>
                  <a:pt x="337185" y="234314"/>
                </a:cubicBezTo>
                <a:cubicBezTo>
                  <a:pt x="327684" y="234314"/>
                  <a:pt x="320040" y="241957"/>
                  <a:pt x="320040" y="251459"/>
                </a:cubicBezTo>
                <a:lnTo>
                  <a:pt x="320040" y="274319"/>
                </a:lnTo>
                <a:cubicBezTo>
                  <a:pt x="320040" y="286964"/>
                  <a:pt x="330254" y="297180"/>
                  <a:pt x="342900" y="297180"/>
                </a:cubicBezTo>
                <a:lnTo>
                  <a:pt x="388620" y="297180"/>
                </a:lnTo>
                <a:cubicBezTo>
                  <a:pt x="401266" y="297180"/>
                  <a:pt x="411480" y="286964"/>
                  <a:pt x="411480" y="274319"/>
                </a:cubicBezTo>
                <a:lnTo>
                  <a:pt x="411480" y="243743"/>
                </a:lnTo>
                <a:cubicBezTo>
                  <a:pt x="438482" y="230883"/>
                  <a:pt x="457200" y="203379"/>
                  <a:pt x="457200" y="171449"/>
                </a:cubicBezTo>
                <a:cubicBezTo>
                  <a:pt x="457200" y="127229"/>
                  <a:pt x="421410" y="91439"/>
                  <a:pt x="377190" y="91439"/>
                </a:cubicBezTo>
                <a:lnTo>
                  <a:pt x="354330" y="91439"/>
                </a:lnTo>
                <a:cubicBezTo>
                  <a:pt x="337185" y="91439"/>
                  <a:pt x="321325" y="96796"/>
                  <a:pt x="308327" y="105940"/>
                </a:cubicBezTo>
                <a:cubicBezTo>
                  <a:pt x="316899" y="113582"/>
                  <a:pt x="324255" y="122656"/>
                  <a:pt x="329902" y="132801"/>
                </a:cubicBezTo>
                <a:cubicBezTo>
                  <a:pt x="336975" y="128301"/>
                  <a:pt x="345332" y="125728"/>
                  <a:pt x="354335" y="125728"/>
                </a:cubicBezTo>
                <a:lnTo>
                  <a:pt x="354330" y="125731"/>
                </a:lnTo>
                <a:close/>
                <a:moveTo>
                  <a:pt x="422910" y="171449"/>
                </a:moveTo>
                <a:cubicBezTo>
                  <a:pt x="422910" y="183021"/>
                  <a:pt x="418621" y="193666"/>
                  <a:pt x="411480" y="201667"/>
                </a:cubicBezTo>
                <a:lnTo>
                  <a:pt x="411480" y="141160"/>
                </a:lnTo>
                <a:cubicBezTo>
                  <a:pt x="418626" y="149231"/>
                  <a:pt x="422910" y="159806"/>
                  <a:pt x="422910" y="171378"/>
                </a:cubicBezTo>
                <a:lnTo>
                  <a:pt x="422910" y="171449"/>
                </a:lnTo>
                <a:close/>
                <a:moveTo>
                  <a:pt x="400050" y="34289"/>
                </a:moveTo>
                <a:cubicBezTo>
                  <a:pt x="400050" y="15352"/>
                  <a:pt x="384697" y="0"/>
                  <a:pt x="365760" y="0"/>
                </a:cubicBezTo>
                <a:cubicBezTo>
                  <a:pt x="346823" y="0"/>
                  <a:pt x="331470" y="15352"/>
                  <a:pt x="331470" y="34289"/>
                </a:cubicBezTo>
                <a:cubicBezTo>
                  <a:pt x="331470" y="53226"/>
                  <a:pt x="346823" y="68578"/>
                  <a:pt x="365760" y="68578"/>
                </a:cubicBezTo>
                <a:cubicBezTo>
                  <a:pt x="384697" y="68578"/>
                  <a:pt x="400050" y="53226"/>
                  <a:pt x="400050" y="34289"/>
                </a:cubicBezTo>
                <a:close/>
                <a:moveTo>
                  <a:pt x="228600" y="80010"/>
                </a:moveTo>
                <a:cubicBezTo>
                  <a:pt x="250692" y="80010"/>
                  <a:pt x="268605" y="62101"/>
                  <a:pt x="268605" y="40005"/>
                </a:cubicBezTo>
                <a:cubicBezTo>
                  <a:pt x="268605" y="17909"/>
                  <a:pt x="250692" y="0"/>
                  <a:pt x="228600" y="0"/>
                </a:cubicBezTo>
                <a:cubicBezTo>
                  <a:pt x="206508" y="0"/>
                  <a:pt x="188595" y="17909"/>
                  <a:pt x="188595" y="40005"/>
                </a:cubicBezTo>
                <a:cubicBezTo>
                  <a:pt x="188595" y="62101"/>
                  <a:pt x="206508" y="80010"/>
                  <a:pt x="228600" y="80010"/>
                </a:cubicBezTo>
                <a:close/>
                <a:moveTo>
                  <a:pt x="217170" y="102870"/>
                </a:moveTo>
                <a:cubicBezTo>
                  <a:pt x="172950" y="102870"/>
                  <a:pt x="137160" y="138661"/>
                  <a:pt x="137160" y="182880"/>
                </a:cubicBezTo>
                <a:cubicBezTo>
                  <a:pt x="137160" y="214814"/>
                  <a:pt x="155878" y="242315"/>
                  <a:pt x="182880" y="255174"/>
                </a:cubicBezTo>
                <a:lnTo>
                  <a:pt x="182880" y="297180"/>
                </a:lnTo>
                <a:cubicBezTo>
                  <a:pt x="182880" y="309824"/>
                  <a:pt x="193094" y="320040"/>
                  <a:pt x="205740" y="320040"/>
                </a:cubicBezTo>
                <a:lnTo>
                  <a:pt x="251460" y="320040"/>
                </a:lnTo>
                <a:cubicBezTo>
                  <a:pt x="264106" y="320040"/>
                  <a:pt x="274320" y="309824"/>
                  <a:pt x="274320" y="297180"/>
                </a:cubicBezTo>
                <a:lnTo>
                  <a:pt x="274320" y="255174"/>
                </a:lnTo>
                <a:cubicBezTo>
                  <a:pt x="301322" y="242315"/>
                  <a:pt x="320040" y="214811"/>
                  <a:pt x="320040" y="182880"/>
                </a:cubicBezTo>
                <a:cubicBezTo>
                  <a:pt x="320040" y="138661"/>
                  <a:pt x="284250" y="102870"/>
                  <a:pt x="240030" y="102870"/>
                </a:cubicBezTo>
                <a:lnTo>
                  <a:pt x="217170" y="102870"/>
                </a:lnTo>
                <a:close/>
                <a:moveTo>
                  <a:pt x="217170" y="262890"/>
                </a:moveTo>
                <a:lnTo>
                  <a:pt x="217170" y="228601"/>
                </a:lnTo>
                <a:lnTo>
                  <a:pt x="217170" y="137163"/>
                </a:lnTo>
                <a:lnTo>
                  <a:pt x="240030" y="137163"/>
                </a:lnTo>
                <a:lnTo>
                  <a:pt x="240030" y="228601"/>
                </a:lnTo>
                <a:lnTo>
                  <a:pt x="240030" y="262890"/>
                </a:lnTo>
                <a:lnTo>
                  <a:pt x="240030" y="285751"/>
                </a:lnTo>
                <a:lnTo>
                  <a:pt x="217170" y="285751"/>
                </a:lnTo>
                <a:lnTo>
                  <a:pt x="217170" y="262890"/>
                </a:lnTo>
                <a:close/>
                <a:moveTo>
                  <a:pt x="182880" y="213099"/>
                </a:moveTo>
                <a:cubicBezTo>
                  <a:pt x="175739" y="205027"/>
                  <a:pt x="171450" y="194453"/>
                  <a:pt x="171450" y="182880"/>
                </a:cubicBezTo>
                <a:cubicBezTo>
                  <a:pt x="171450" y="171308"/>
                  <a:pt x="175739" y="160663"/>
                  <a:pt x="182880" y="152662"/>
                </a:cubicBezTo>
                <a:lnTo>
                  <a:pt x="182880" y="213169"/>
                </a:lnTo>
                <a:lnTo>
                  <a:pt x="182880" y="213099"/>
                </a:lnTo>
                <a:close/>
                <a:moveTo>
                  <a:pt x="274320" y="213099"/>
                </a:moveTo>
                <a:lnTo>
                  <a:pt x="274320" y="152592"/>
                </a:lnTo>
                <a:cubicBezTo>
                  <a:pt x="281466" y="160663"/>
                  <a:pt x="285750" y="171237"/>
                  <a:pt x="285750" y="182810"/>
                </a:cubicBezTo>
                <a:cubicBezTo>
                  <a:pt x="285750" y="194383"/>
                  <a:pt x="281466" y="205027"/>
                  <a:pt x="274320" y="213028"/>
                </a:cubicBezTo>
                <a:lnTo>
                  <a:pt x="274320" y="213099"/>
                </a:lnTo>
                <a:close/>
              </a:path>
            </a:pathLst>
          </a:custGeom>
          <a:solidFill>
            <a:srgbClr val="ED5E29"/>
          </a:solidFill>
          <a:ln/>
        </p:spPr>
        <p:txBody>
          <a:bodyPr wrap="square" lIns="0" tIns="0" rIns="0" bIns="0" rtlCol="0" anchor="ctr"/>
          <a:lstStyle/>
          <a:p>
            <a:pPr marL="0" indent="0">
              <a:buNone/>
            </a:pPr>
            <a:endParaRPr lang="en-US" dirty="0"/>
          </a:p>
        </p:txBody>
      </p:sp>
      <p:sp>
        <p:nvSpPr>
          <p:cNvPr id="10" name="Text 8"/>
          <p:cNvSpPr/>
          <p:nvPr/>
        </p:nvSpPr>
        <p:spPr>
          <a:xfrm>
            <a:off x="5994402" y="793974"/>
            <a:ext cx="457200" cy="457200"/>
          </a:xfrm>
          <a:custGeom>
            <a:avLst/>
            <a:gdLst/>
            <a:ahLst/>
            <a:cxnLst/>
            <a:rect l="l" t="t" r="r" b="b"/>
            <a:pathLst>
              <a:path w="457200" h="457200">
                <a:moveTo>
                  <a:pt x="0" y="228600"/>
                </a:moveTo>
                <a:cubicBezTo>
                  <a:pt x="0" y="216722"/>
                  <a:pt x="9555" y="207171"/>
                  <a:pt x="21434" y="207171"/>
                </a:cubicBezTo>
                <a:lnTo>
                  <a:pt x="435771" y="207171"/>
                </a:lnTo>
                <a:cubicBezTo>
                  <a:pt x="447649" y="207171"/>
                  <a:pt x="457205" y="216727"/>
                  <a:pt x="457205" y="228605"/>
                </a:cubicBezTo>
                <a:cubicBezTo>
                  <a:pt x="457205" y="240483"/>
                  <a:pt x="447649" y="250038"/>
                  <a:pt x="435776" y="250038"/>
                </a:cubicBezTo>
                <a:lnTo>
                  <a:pt x="21438" y="250038"/>
                </a:lnTo>
                <a:cubicBezTo>
                  <a:pt x="9560" y="250038"/>
                  <a:pt x="9" y="240483"/>
                  <a:pt x="9" y="228609"/>
                </a:cubicBezTo>
                <a:lnTo>
                  <a:pt x="0" y="228600"/>
                </a:lnTo>
                <a:close/>
                <a:moveTo>
                  <a:pt x="148768" y="414338"/>
                </a:moveTo>
                <a:lnTo>
                  <a:pt x="308340" y="414338"/>
                </a:lnTo>
                <a:lnTo>
                  <a:pt x="228600" y="334506"/>
                </a:lnTo>
                <a:lnTo>
                  <a:pt x="148768" y="414338"/>
                </a:lnTo>
                <a:close/>
                <a:moveTo>
                  <a:pt x="114300" y="457200"/>
                </a:moveTo>
                <a:cubicBezTo>
                  <a:pt x="102779" y="457200"/>
                  <a:pt x="92332" y="450237"/>
                  <a:pt x="87869" y="439520"/>
                </a:cubicBezTo>
                <a:cubicBezTo>
                  <a:pt x="83402" y="428803"/>
                  <a:pt x="85903" y="416569"/>
                  <a:pt x="94032" y="408357"/>
                </a:cubicBezTo>
                <a:lnTo>
                  <a:pt x="208332" y="294057"/>
                </a:lnTo>
                <a:cubicBezTo>
                  <a:pt x="219493" y="282897"/>
                  <a:pt x="237621" y="282897"/>
                  <a:pt x="248785" y="294057"/>
                </a:cubicBezTo>
                <a:lnTo>
                  <a:pt x="363085" y="408357"/>
                </a:lnTo>
                <a:cubicBezTo>
                  <a:pt x="371301" y="416573"/>
                  <a:pt x="373711" y="428808"/>
                  <a:pt x="369248" y="439520"/>
                </a:cubicBezTo>
                <a:cubicBezTo>
                  <a:pt x="364782" y="450237"/>
                  <a:pt x="354426" y="457200"/>
                  <a:pt x="342818" y="457200"/>
                </a:cubicBezTo>
                <a:lnTo>
                  <a:pt x="114218" y="457200"/>
                </a:lnTo>
                <a:lnTo>
                  <a:pt x="114300" y="457200"/>
                </a:lnTo>
                <a:close/>
                <a:moveTo>
                  <a:pt x="228600" y="122694"/>
                </a:moveTo>
                <a:lnTo>
                  <a:pt x="308432" y="42863"/>
                </a:lnTo>
                <a:lnTo>
                  <a:pt x="148768" y="42863"/>
                </a:lnTo>
                <a:lnTo>
                  <a:pt x="228600" y="122694"/>
                </a:lnTo>
                <a:close/>
                <a:moveTo>
                  <a:pt x="87869" y="17680"/>
                </a:moveTo>
                <a:cubicBezTo>
                  <a:pt x="92336" y="6963"/>
                  <a:pt x="102783" y="0"/>
                  <a:pt x="114300" y="0"/>
                </a:cubicBezTo>
                <a:lnTo>
                  <a:pt x="342900" y="0"/>
                </a:lnTo>
                <a:cubicBezTo>
                  <a:pt x="354421" y="0"/>
                  <a:pt x="364868" y="6963"/>
                  <a:pt x="369331" y="17680"/>
                </a:cubicBezTo>
                <a:cubicBezTo>
                  <a:pt x="373798" y="28397"/>
                  <a:pt x="371297" y="40631"/>
                  <a:pt x="363168" y="48843"/>
                </a:cubicBezTo>
                <a:lnTo>
                  <a:pt x="248868" y="163143"/>
                </a:lnTo>
                <a:cubicBezTo>
                  <a:pt x="237707" y="174303"/>
                  <a:pt x="219579" y="174303"/>
                  <a:pt x="208415" y="163143"/>
                </a:cubicBezTo>
                <a:lnTo>
                  <a:pt x="94115" y="48843"/>
                </a:lnTo>
                <a:cubicBezTo>
                  <a:pt x="85899" y="40627"/>
                  <a:pt x="83489" y="28392"/>
                  <a:pt x="87952" y="17680"/>
                </a:cubicBezTo>
                <a:lnTo>
                  <a:pt x="87869" y="17680"/>
                </a:lnTo>
                <a:close/>
              </a:path>
            </a:pathLst>
          </a:custGeom>
          <a:solidFill>
            <a:srgbClr val="ED5E29"/>
          </a:solidFill>
          <a:ln/>
        </p:spPr>
        <p:txBody>
          <a:bodyPr wrap="square" lIns="0" tIns="0" rIns="0" bIns="0" rtlCol="0" anchor="ctr"/>
          <a:lstStyle/>
          <a:p>
            <a:pPr marL="0" indent="0">
              <a:buNone/>
            </a:pPr>
            <a:endParaRPr lang="en-US" dirty="0"/>
          </a:p>
        </p:txBody>
      </p:sp>
      <p:sp>
        <p:nvSpPr>
          <p:cNvPr id="11" name="Text 9"/>
          <p:cNvSpPr/>
          <p:nvPr/>
        </p:nvSpPr>
        <p:spPr>
          <a:xfrm>
            <a:off x="444500" y="444500"/>
            <a:ext cx="548640" cy="548640"/>
          </a:xfrm>
          <a:prstGeom prst="rect">
            <a:avLst/>
          </a:prstGeom>
          <a:noFill/>
          <a:ln/>
        </p:spPr>
        <p:txBody>
          <a:bodyPr wrap="square" lIns="0" tIns="0" rIns="0" bIns="0" rtlCol="0" anchor="ctr"/>
          <a:lstStyle/>
          <a:p>
            <a:pPr marL="0" indent="0">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500"/>
                                        <p:tgtEl>
                                          <p:spTgt spid="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6">
                                            <p:txEl>
                                              <p:pRg st="1" end="1"/>
                                            </p:txEl>
                                          </p:spTgt>
                                        </p:tgtEl>
                                        <p:attrNameLst>
                                          <p:attrName>style.visibility</p:attrName>
                                        </p:attrNameLst>
                                      </p:cBhvr>
                                      <p:to>
                                        <p:strVal val="visible"/>
                                      </p:to>
                                    </p:set>
                                    <p:animEffect transition="in" filter="fade">
                                      <p:cBhvr>
                                        <p:cTn id="28" dur="500"/>
                                        <p:tgtEl>
                                          <p:spTgt spid="6">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Effect transition="in" filter="fade">
                                      <p:cBhvr>
                                        <p:cTn id="33" dur="500"/>
                                        <p:tgtEl>
                                          <p:spTgt spid="7">
                                            <p:txEl>
                                              <p:pRg st="0" end="0"/>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7">
                                            <p:txEl>
                                              <p:pRg st="1" end="1"/>
                                            </p:txEl>
                                          </p:spTgt>
                                        </p:tgtEl>
                                        <p:attrNameLst>
                                          <p:attrName>style.visibility</p:attrName>
                                        </p:attrNameLst>
                                      </p:cBhvr>
                                      <p:to>
                                        <p:strVal val="visible"/>
                                      </p:to>
                                    </p:set>
                                    <p:animEffect transition="in" filter="fade">
                                      <p:cBhvr>
                                        <p:cTn id="41"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name="Slide 9">
    <p:bg>
      <p:bgPr>
        <a:solidFill>
          <a:srgbClr val="F4F3F1"/>
        </a:solidFill>
        <a:effectLst/>
      </p:bgPr>
    </p:bg>
    <p:spTree>
      <p:nvGrpSpPr>
        <p:cNvPr id="1" name=""/>
        <p:cNvGrpSpPr/>
        <p:nvPr/>
      </p:nvGrpSpPr>
      <p:grpSpPr>
        <a:xfrm>
          <a:off x="0" y="0"/>
          <a:ext cx="0" cy="0"/>
          <a:chOff x="0" y="0"/>
          <a:chExt cx="0" cy="0"/>
        </a:xfrm>
      </p:grpSpPr>
      <p:sp>
        <p:nvSpPr>
          <p:cNvPr id="4" name="Text 2"/>
          <p:cNvSpPr/>
          <p:nvPr/>
        </p:nvSpPr>
        <p:spPr>
          <a:xfrm>
            <a:off x="445587" y="571870"/>
            <a:ext cx="11029639" cy="1364126"/>
          </a:xfrm>
          <a:prstGeom prst="rect">
            <a:avLst/>
          </a:prstGeom>
          <a:noFill/>
          <a:ln/>
        </p:spPr>
        <p:txBody>
          <a:bodyPr wrap="square" lIns="0" tIns="0" rIns="0" bIns="0" rtlCol="0" anchor="t"/>
          <a:lstStyle/>
          <a:p>
            <a:pPr marL="0" indent="0" algn="l">
              <a:lnSpc>
                <a:spcPct val="100000"/>
              </a:lnSpc>
              <a:buNone/>
            </a:pPr>
            <a:r>
              <a:rPr lang="en-US" sz="4800" b="1" spc="300" dirty="0">
                <a:solidFill>
                  <a:srgbClr val="131313"/>
                </a:solidFill>
                <a:latin typeface="Cal Sans" pitchFamily="34" charset="0"/>
                <a:ea typeface="Cal Sans" pitchFamily="34" charset="-122"/>
                <a:cs typeface="Cal Sans" pitchFamily="34" charset="-120"/>
              </a:rPr>
              <a:t>Mock Interviews and Assessment-Centre Activities</a:t>
            </a:r>
            <a:endParaRPr lang="en-US" sz="4800" spc="300" dirty="0"/>
          </a:p>
        </p:txBody>
      </p:sp>
      <p:sp>
        <p:nvSpPr>
          <p:cNvPr id="5" name="Text 3"/>
          <p:cNvSpPr/>
          <p:nvPr/>
        </p:nvSpPr>
        <p:spPr>
          <a:xfrm>
            <a:off x="1032873" y="2648235"/>
            <a:ext cx="2766060" cy="2651760"/>
          </a:xfrm>
          <a:prstGeom prst="rect">
            <a:avLst/>
          </a:prstGeom>
          <a:noFill/>
          <a:ln/>
        </p:spPr>
        <p:txBody>
          <a:bodyPr wrap="square" lIns="0" tIns="0" rIns="0" bIns="0" rtlCol="0" anchor="t"/>
          <a:lstStyle/>
          <a:p>
            <a:pPr marL="0" indent="0" algn="l">
              <a:lnSpc>
                <a:spcPct val="90000"/>
              </a:lnSpc>
              <a:spcBef>
                <a:spcPts val="1500"/>
              </a:spcBef>
              <a:buNone/>
            </a:pPr>
            <a:r>
              <a:rPr lang="en-US" sz="1800" b="1" dirty="0">
                <a:solidFill>
                  <a:srgbClr val="131313"/>
                </a:solidFill>
                <a:latin typeface="Plus Jakarta Sans" pitchFamily="34" charset="0"/>
                <a:ea typeface="Plus Jakarta Sans" pitchFamily="34" charset="-122"/>
                <a:cs typeface="Plus Jakarta Sans" pitchFamily="34" charset="-120"/>
              </a:rPr>
              <a:t>Take Part in Mock Interviews</a:t>
            </a:r>
            <a:endParaRPr lang="en-US" b="1" dirty="0">
              <a:solidFill>
                <a:srgbClr val="131313"/>
              </a:solidFill>
              <a:ea typeface="Plus Jakarta Sans" pitchFamily="34" charset="-122"/>
            </a:endParaRPr>
          </a:p>
          <a:p>
            <a:pPr marL="0" indent="0" algn="l">
              <a:lnSpc>
                <a:spcPct val="90000"/>
              </a:lnSpc>
              <a:spcBef>
                <a:spcPts val="1500"/>
              </a:spcBef>
              <a:buNone/>
            </a:pPr>
            <a:r>
              <a:rPr lang="en-GB" dirty="0">
                <a:latin typeface="Plus Jakarta Sans" panose="020B0604020202020204" charset="0"/>
                <a:cs typeface="Plus Jakarta Sans" panose="020B0604020202020204" charset="0"/>
              </a:rPr>
              <a:t>You will take part in mock interviews in pairs, using interview questions designed to prepare you for your interview next week. </a:t>
            </a:r>
            <a:endParaRPr lang="en-US" sz="2000" dirty="0">
              <a:latin typeface="Plus Jakarta Sans" panose="020B0604020202020204" charset="0"/>
              <a:cs typeface="Plus Jakarta Sans" panose="020B0604020202020204" charset="0"/>
            </a:endParaRPr>
          </a:p>
        </p:txBody>
      </p:sp>
      <p:sp>
        <p:nvSpPr>
          <p:cNvPr id="6" name="Text 4"/>
          <p:cNvSpPr/>
          <p:nvPr/>
        </p:nvSpPr>
        <p:spPr>
          <a:xfrm>
            <a:off x="5062584" y="2648234"/>
            <a:ext cx="2766060" cy="3752565"/>
          </a:xfrm>
          <a:prstGeom prst="rect">
            <a:avLst/>
          </a:prstGeom>
          <a:noFill/>
          <a:ln/>
        </p:spPr>
        <p:txBody>
          <a:bodyPr wrap="square" lIns="0" tIns="0" rIns="0" bIns="0" rtlCol="0" anchor="t"/>
          <a:lstStyle/>
          <a:p>
            <a:pPr marL="0" indent="0" algn="l">
              <a:lnSpc>
                <a:spcPct val="90000"/>
              </a:lnSpc>
              <a:spcBef>
                <a:spcPts val="1500"/>
              </a:spcBef>
              <a:buNone/>
            </a:pPr>
            <a:r>
              <a:rPr lang="en-US" sz="1800" b="1" dirty="0">
                <a:solidFill>
                  <a:srgbClr val="131313"/>
                </a:solidFill>
                <a:latin typeface="Plus Jakarta Sans" pitchFamily="34" charset="0"/>
                <a:ea typeface="Plus Jakarta Sans" pitchFamily="34" charset="-122"/>
                <a:cs typeface="Plus Jakarta Sans" pitchFamily="34" charset="-120"/>
              </a:rPr>
              <a:t>Complete an Assessment-Centre Challenge</a:t>
            </a:r>
            <a:endParaRPr lang="en-US" b="1" dirty="0">
              <a:solidFill>
                <a:srgbClr val="131313"/>
              </a:solidFill>
              <a:ea typeface="Plus Jakarta Sans" pitchFamily="34" charset="-122"/>
            </a:endParaRPr>
          </a:p>
          <a:p>
            <a:pPr marL="0" indent="0" algn="l">
              <a:lnSpc>
                <a:spcPct val="90000"/>
              </a:lnSpc>
              <a:spcBef>
                <a:spcPts val="1500"/>
              </a:spcBef>
              <a:buNone/>
            </a:pPr>
            <a:r>
              <a:rPr lang="en-GB" dirty="0">
                <a:latin typeface="Plus Jakarta Sans" panose="020B0604020202020204" charset="0"/>
                <a:cs typeface="Plus Jakarta Sans" panose="020B0604020202020204" charset="0"/>
              </a:rPr>
              <a:t>You will complete a group problem-solving or business prioritisation task (time dependent), giving you the opportunity to demonstrate your communication, teamwork and decision-making skills.</a:t>
            </a:r>
            <a:endParaRPr lang="en-US" sz="2000" dirty="0">
              <a:latin typeface="Plus Jakarta Sans" panose="020B0604020202020204" charset="0"/>
              <a:cs typeface="Plus Jakarta Sans" panose="020B0604020202020204" charset="0"/>
            </a:endParaRPr>
          </a:p>
        </p:txBody>
      </p:sp>
      <p:sp>
        <p:nvSpPr>
          <p:cNvPr id="7" name="Text 5"/>
          <p:cNvSpPr/>
          <p:nvPr/>
        </p:nvSpPr>
        <p:spPr>
          <a:xfrm>
            <a:off x="9003213" y="2642189"/>
            <a:ext cx="2766060" cy="2651760"/>
          </a:xfrm>
          <a:prstGeom prst="rect">
            <a:avLst/>
          </a:prstGeom>
          <a:noFill/>
          <a:ln/>
        </p:spPr>
        <p:txBody>
          <a:bodyPr wrap="square" lIns="0" tIns="0" rIns="0" bIns="0" rtlCol="0" anchor="t"/>
          <a:lstStyle/>
          <a:p>
            <a:pPr marL="0" indent="0" algn="l">
              <a:lnSpc>
                <a:spcPct val="90000"/>
              </a:lnSpc>
              <a:spcBef>
                <a:spcPts val="1500"/>
              </a:spcBef>
              <a:buNone/>
            </a:pPr>
            <a:r>
              <a:rPr lang="en-US" sz="1800" b="1" dirty="0">
                <a:solidFill>
                  <a:srgbClr val="131313"/>
                </a:solidFill>
                <a:latin typeface="Plus Jakarta Sans" pitchFamily="34" charset="0"/>
                <a:ea typeface="Plus Jakarta Sans" pitchFamily="34" charset="-122"/>
                <a:cs typeface="Plus Jakarta Sans" pitchFamily="34" charset="-120"/>
              </a:rPr>
              <a:t>Reflect and Evaluate</a:t>
            </a:r>
            <a:endParaRPr lang="en-US" b="1" dirty="0">
              <a:solidFill>
                <a:srgbClr val="131313"/>
              </a:solidFill>
              <a:ea typeface="Plus Jakarta Sans" pitchFamily="34" charset="-122"/>
            </a:endParaRPr>
          </a:p>
          <a:p>
            <a:pPr marL="0" indent="0" algn="l">
              <a:lnSpc>
                <a:spcPct val="90000"/>
              </a:lnSpc>
              <a:spcBef>
                <a:spcPts val="1500"/>
              </a:spcBef>
              <a:buNone/>
            </a:pPr>
            <a:r>
              <a:rPr lang="en-US" dirty="0">
                <a:solidFill>
                  <a:srgbClr val="131313"/>
                </a:solidFill>
                <a:latin typeface="Plus Jakarta Sans" panose="020B0604020202020204" charset="0"/>
                <a:cs typeface="Plus Jakarta Sans" panose="020B0604020202020204" charset="0"/>
              </a:rPr>
              <a:t>Y</a:t>
            </a:r>
            <a:r>
              <a:rPr lang="en-GB" dirty="0" err="1">
                <a:latin typeface="Plus Jakarta Sans" panose="020B0604020202020204" charset="0"/>
                <a:cs typeface="Plus Jakarta Sans" panose="020B0604020202020204" charset="0"/>
              </a:rPr>
              <a:t>ou</a:t>
            </a:r>
            <a:r>
              <a:rPr lang="en-GB" dirty="0">
                <a:latin typeface="Plus Jakarta Sans" panose="020B0604020202020204" charset="0"/>
                <a:cs typeface="Plus Jakarta Sans" panose="020B0604020202020204" charset="0"/>
              </a:rPr>
              <a:t> will reflect on the activity and consider what went well, the quality of the evidence provided, and what could be improved. You will also consider whether the recruitment process was fair and evidence-based.</a:t>
            </a:r>
          </a:p>
        </p:txBody>
      </p:sp>
      <p:sp>
        <p:nvSpPr>
          <p:cNvPr id="8" name="Text 6"/>
          <p:cNvSpPr/>
          <p:nvPr/>
        </p:nvSpPr>
        <p:spPr>
          <a:xfrm>
            <a:off x="8340458" y="2648235"/>
            <a:ext cx="457200" cy="457200"/>
          </a:xfrm>
          <a:custGeom>
            <a:avLst/>
            <a:gdLst/>
            <a:ahLst/>
            <a:cxnLst/>
            <a:rect l="l" t="t" r="r" b="b"/>
            <a:pathLst>
              <a:path w="457200" h="457200">
                <a:moveTo>
                  <a:pt x="0" y="228600"/>
                </a:moveTo>
                <a:cubicBezTo>
                  <a:pt x="0" y="216722"/>
                  <a:pt x="9555" y="207171"/>
                  <a:pt x="21434" y="207171"/>
                </a:cubicBezTo>
                <a:lnTo>
                  <a:pt x="435771" y="207171"/>
                </a:lnTo>
                <a:cubicBezTo>
                  <a:pt x="447649" y="207171"/>
                  <a:pt x="457205" y="216727"/>
                  <a:pt x="457205" y="228605"/>
                </a:cubicBezTo>
                <a:cubicBezTo>
                  <a:pt x="457205" y="240483"/>
                  <a:pt x="447649" y="250038"/>
                  <a:pt x="435776" y="250038"/>
                </a:cubicBezTo>
                <a:lnTo>
                  <a:pt x="21438" y="250038"/>
                </a:lnTo>
                <a:cubicBezTo>
                  <a:pt x="9560" y="250038"/>
                  <a:pt x="9" y="240483"/>
                  <a:pt x="9" y="228609"/>
                </a:cubicBezTo>
                <a:lnTo>
                  <a:pt x="0" y="228600"/>
                </a:lnTo>
                <a:close/>
                <a:moveTo>
                  <a:pt x="148768" y="414338"/>
                </a:moveTo>
                <a:lnTo>
                  <a:pt x="308340" y="414338"/>
                </a:lnTo>
                <a:lnTo>
                  <a:pt x="228600" y="334506"/>
                </a:lnTo>
                <a:lnTo>
                  <a:pt x="148768" y="414338"/>
                </a:lnTo>
                <a:close/>
                <a:moveTo>
                  <a:pt x="114300" y="457200"/>
                </a:moveTo>
                <a:cubicBezTo>
                  <a:pt x="102779" y="457200"/>
                  <a:pt x="92332" y="450237"/>
                  <a:pt x="87869" y="439520"/>
                </a:cubicBezTo>
                <a:cubicBezTo>
                  <a:pt x="83402" y="428803"/>
                  <a:pt x="85903" y="416569"/>
                  <a:pt x="94032" y="408357"/>
                </a:cubicBezTo>
                <a:lnTo>
                  <a:pt x="208332" y="294057"/>
                </a:lnTo>
                <a:cubicBezTo>
                  <a:pt x="219493" y="282897"/>
                  <a:pt x="237621" y="282897"/>
                  <a:pt x="248785" y="294057"/>
                </a:cubicBezTo>
                <a:lnTo>
                  <a:pt x="363085" y="408357"/>
                </a:lnTo>
                <a:cubicBezTo>
                  <a:pt x="371301" y="416573"/>
                  <a:pt x="373711" y="428808"/>
                  <a:pt x="369248" y="439520"/>
                </a:cubicBezTo>
                <a:cubicBezTo>
                  <a:pt x="364782" y="450237"/>
                  <a:pt x="354426" y="457200"/>
                  <a:pt x="342818" y="457200"/>
                </a:cubicBezTo>
                <a:lnTo>
                  <a:pt x="114218" y="457200"/>
                </a:lnTo>
                <a:lnTo>
                  <a:pt x="114300" y="457200"/>
                </a:lnTo>
                <a:close/>
                <a:moveTo>
                  <a:pt x="228600" y="122694"/>
                </a:moveTo>
                <a:lnTo>
                  <a:pt x="308432" y="42863"/>
                </a:lnTo>
                <a:lnTo>
                  <a:pt x="148768" y="42863"/>
                </a:lnTo>
                <a:lnTo>
                  <a:pt x="228600" y="122694"/>
                </a:lnTo>
                <a:close/>
                <a:moveTo>
                  <a:pt x="87869" y="17680"/>
                </a:moveTo>
                <a:cubicBezTo>
                  <a:pt x="92336" y="6963"/>
                  <a:pt x="102783" y="0"/>
                  <a:pt x="114300" y="0"/>
                </a:cubicBezTo>
                <a:lnTo>
                  <a:pt x="342900" y="0"/>
                </a:lnTo>
                <a:cubicBezTo>
                  <a:pt x="354421" y="0"/>
                  <a:pt x="364868" y="6963"/>
                  <a:pt x="369331" y="17680"/>
                </a:cubicBezTo>
                <a:cubicBezTo>
                  <a:pt x="373798" y="28397"/>
                  <a:pt x="371297" y="40631"/>
                  <a:pt x="363168" y="48843"/>
                </a:cubicBezTo>
                <a:lnTo>
                  <a:pt x="248868" y="163143"/>
                </a:lnTo>
                <a:cubicBezTo>
                  <a:pt x="237707" y="174303"/>
                  <a:pt x="219579" y="174303"/>
                  <a:pt x="208415" y="163143"/>
                </a:cubicBezTo>
                <a:lnTo>
                  <a:pt x="94115" y="48843"/>
                </a:lnTo>
                <a:cubicBezTo>
                  <a:pt x="85899" y="40627"/>
                  <a:pt x="83489" y="28392"/>
                  <a:pt x="87952" y="17680"/>
                </a:cubicBezTo>
                <a:lnTo>
                  <a:pt x="87869" y="17680"/>
                </a:lnTo>
                <a:close/>
              </a:path>
            </a:pathLst>
          </a:custGeom>
          <a:solidFill>
            <a:srgbClr val="6F6452"/>
          </a:solidFill>
          <a:ln/>
        </p:spPr>
        <p:txBody>
          <a:bodyPr wrap="square" lIns="0" tIns="0" rIns="0" bIns="0" rtlCol="0" anchor="ctr"/>
          <a:lstStyle/>
          <a:p>
            <a:pPr marL="0" indent="0">
              <a:buNone/>
            </a:pPr>
            <a:endParaRPr lang="en-US" dirty="0"/>
          </a:p>
        </p:txBody>
      </p:sp>
      <p:sp>
        <p:nvSpPr>
          <p:cNvPr id="9" name="Text 7"/>
          <p:cNvSpPr/>
          <p:nvPr/>
        </p:nvSpPr>
        <p:spPr>
          <a:xfrm>
            <a:off x="4462488" y="2648235"/>
            <a:ext cx="457200" cy="457200"/>
          </a:xfrm>
          <a:custGeom>
            <a:avLst/>
            <a:gdLst/>
            <a:ahLst/>
            <a:cxnLst/>
            <a:rect l="l" t="t" r="r" b="b"/>
            <a:pathLst>
              <a:path w="457200" h="457200">
                <a:moveTo>
                  <a:pt x="400050" y="0"/>
                </a:moveTo>
                <a:cubicBezTo>
                  <a:pt x="431574" y="0"/>
                  <a:pt x="457200" y="25626"/>
                  <a:pt x="457200" y="57150"/>
                </a:cubicBezTo>
                <a:lnTo>
                  <a:pt x="457200" y="171450"/>
                </a:lnTo>
                <a:cubicBezTo>
                  <a:pt x="457200" y="179309"/>
                  <a:pt x="450772" y="185738"/>
                  <a:pt x="442913" y="185738"/>
                </a:cubicBezTo>
                <a:lnTo>
                  <a:pt x="396479" y="185738"/>
                </a:lnTo>
                <a:cubicBezTo>
                  <a:pt x="390586" y="185738"/>
                  <a:pt x="385763" y="190561"/>
                  <a:pt x="385763" y="196454"/>
                </a:cubicBezTo>
                <a:lnTo>
                  <a:pt x="385763" y="200025"/>
                </a:lnTo>
                <a:cubicBezTo>
                  <a:pt x="385763" y="215830"/>
                  <a:pt x="372993" y="228600"/>
                  <a:pt x="357188" y="228600"/>
                </a:cubicBezTo>
                <a:cubicBezTo>
                  <a:pt x="341382" y="228600"/>
                  <a:pt x="328613" y="215830"/>
                  <a:pt x="328613" y="200025"/>
                </a:cubicBezTo>
                <a:lnTo>
                  <a:pt x="328613" y="196454"/>
                </a:lnTo>
                <a:cubicBezTo>
                  <a:pt x="328613" y="190561"/>
                  <a:pt x="323789" y="185738"/>
                  <a:pt x="317896" y="185738"/>
                </a:cubicBezTo>
                <a:lnTo>
                  <a:pt x="285750" y="185738"/>
                </a:lnTo>
                <a:cubicBezTo>
                  <a:pt x="277891" y="185738"/>
                  <a:pt x="271462" y="179309"/>
                  <a:pt x="271462" y="171450"/>
                </a:cubicBezTo>
                <a:lnTo>
                  <a:pt x="271462" y="142875"/>
                </a:lnTo>
                <a:cubicBezTo>
                  <a:pt x="271462" y="135016"/>
                  <a:pt x="277891" y="128588"/>
                  <a:pt x="285750" y="128588"/>
                </a:cubicBezTo>
                <a:lnTo>
                  <a:pt x="300037" y="128588"/>
                </a:lnTo>
                <a:cubicBezTo>
                  <a:pt x="315843" y="128588"/>
                  <a:pt x="328613" y="115818"/>
                  <a:pt x="328613" y="100013"/>
                </a:cubicBezTo>
                <a:cubicBezTo>
                  <a:pt x="328613" y="84207"/>
                  <a:pt x="315843" y="71438"/>
                  <a:pt x="300038" y="71438"/>
                </a:cubicBezTo>
                <a:lnTo>
                  <a:pt x="285750" y="71438"/>
                </a:lnTo>
                <a:cubicBezTo>
                  <a:pt x="277891" y="71438"/>
                  <a:pt x="271463" y="65009"/>
                  <a:pt x="271463" y="57150"/>
                </a:cubicBezTo>
                <a:lnTo>
                  <a:pt x="271463" y="14288"/>
                </a:lnTo>
                <a:cubicBezTo>
                  <a:pt x="271463" y="6428"/>
                  <a:pt x="277891" y="0"/>
                  <a:pt x="285750" y="0"/>
                </a:cubicBezTo>
                <a:lnTo>
                  <a:pt x="400050" y="0"/>
                </a:lnTo>
                <a:close/>
              </a:path>
              <a:path w="457200" h="457200">
                <a:moveTo>
                  <a:pt x="0" y="214313"/>
                </a:moveTo>
                <a:lnTo>
                  <a:pt x="0" y="114300"/>
                </a:lnTo>
                <a:cubicBezTo>
                  <a:pt x="0" y="82776"/>
                  <a:pt x="25626" y="57150"/>
                  <a:pt x="57150" y="57150"/>
                </a:cubicBezTo>
                <a:lnTo>
                  <a:pt x="185738" y="57150"/>
                </a:lnTo>
                <a:cubicBezTo>
                  <a:pt x="193597" y="57150"/>
                  <a:pt x="200025" y="63578"/>
                  <a:pt x="200025" y="71438"/>
                </a:cubicBezTo>
                <a:lnTo>
                  <a:pt x="200025" y="117871"/>
                </a:lnTo>
                <a:cubicBezTo>
                  <a:pt x="200025" y="123764"/>
                  <a:pt x="204848" y="128588"/>
                  <a:pt x="210742" y="128588"/>
                </a:cubicBezTo>
                <a:lnTo>
                  <a:pt x="214313" y="128588"/>
                </a:lnTo>
                <a:cubicBezTo>
                  <a:pt x="230118" y="128588"/>
                  <a:pt x="242888" y="141357"/>
                  <a:pt x="242888" y="157163"/>
                </a:cubicBezTo>
                <a:cubicBezTo>
                  <a:pt x="242888" y="172968"/>
                  <a:pt x="230118" y="185738"/>
                  <a:pt x="214313" y="185738"/>
                </a:cubicBezTo>
                <a:lnTo>
                  <a:pt x="210742" y="185738"/>
                </a:lnTo>
                <a:cubicBezTo>
                  <a:pt x="204848" y="185738"/>
                  <a:pt x="200025" y="190561"/>
                  <a:pt x="200025" y="196454"/>
                </a:cubicBezTo>
                <a:lnTo>
                  <a:pt x="200025" y="242888"/>
                </a:lnTo>
                <a:cubicBezTo>
                  <a:pt x="200025" y="250747"/>
                  <a:pt x="193597" y="257175"/>
                  <a:pt x="185738" y="257175"/>
                </a:cubicBezTo>
                <a:lnTo>
                  <a:pt x="157163" y="257175"/>
                </a:lnTo>
                <a:cubicBezTo>
                  <a:pt x="149303" y="257175"/>
                  <a:pt x="142875" y="250747"/>
                  <a:pt x="142875" y="242888"/>
                </a:cubicBezTo>
                <a:lnTo>
                  <a:pt x="142875" y="228600"/>
                </a:lnTo>
                <a:cubicBezTo>
                  <a:pt x="142875" y="212795"/>
                  <a:pt x="130105" y="200025"/>
                  <a:pt x="114300" y="200025"/>
                </a:cubicBezTo>
                <a:cubicBezTo>
                  <a:pt x="98495" y="200025"/>
                  <a:pt x="85725" y="212795"/>
                  <a:pt x="85725" y="228600"/>
                </a:cubicBezTo>
                <a:lnTo>
                  <a:pt x="85725" y="242888"/>
                </a:lnTo>
                <a:cubicBezTo>
                  <a:pt x="85725" y="250747"/>
                  <a:pt x="79297" y="257175"/>
                  <a:pt x="71438" y="257175"/>
                </a:cubicBezTo>
                <a:lnTo>
                  <a:pt x="42863" y="257175"/>
                </a:lnTo>
                <a:lnTo>
                  <a:pt x="42863" y="392909"/>
                </a:lnTo>
                <a:cubicBezTo>
                  <a:pt x="42863" y="404787"/>
                  <a:pt x="52418" y="414342"/>
                  <a:pt x="64296" y="414342"/>
                </a:cubicBezTo>
                <a:lnTo>
                  <a:pt x="200030" y="414342"/>
                </a:lnTo>
                <a:lnTo>
                  <a:pt x="200030" y="382196"/>
                </a:lnTo>
                <a:cubicBezTo>
                  <a:pt x="200030" y="376303"/>
                  <a:pt x="195206" y="371480"/>
                  <a:pt x="189313" y="371480"/>
                </a:cubicBezTo>
                <a:lnTo>
                  <a:pt x="185742" y="371480"/>
                </a:lnTo>
                <a:cubicBezTo>
                  <a:pt x="169937" y="371480"/>
                  <a:pt x="157167" y="358710"/>
                  <a:pt x="157167" y="342905"/>
                </a:cubicBezTo>
                <a:cubicBezTo>
                  <a:pt x="157167" y="327099"/>
                  <a:pt x="169937" y="314330"/>
                  <a:pt x="185742" y="314330"/>
                </a:cubicBezTo>
                <a:lnTo>
                  <a:pt x="189313" y="314330"/>
                </a:lnTo>
                <a:cubicBezTo>
                  <a:pt x="195206" y="314330"/>
                  <a:pt x="200030" y="309506"/>
                  <a:pt x="200030" y="303613"/>
                </a:cubicBezTo>
                <a:lnTo>
                  <a:pt x="200030" y="271467"/>
                </a:lnTo>
                <a:cubicBezTo>
                  <a:pt x="200030" y="263608"/>
                  <a:pt x="206458" y="257180"/>
                  <a:pt x="214317" y="257180"/>
                </a:cubicBezTo>
                <a:lnTo>
                  <a:pt x="257180" y="257180"/>
                </a:lnTo>
                <a:cubicBezTo>
                  <a:pt x="265039" y="257180"/>
                  <a:pt x="271467" y="263608"/>
                  <a:pt x="271467" y="271467"/>
                </a:cubicBezTo>
                <a:lnTo>
                  <a:pt x="271467" y="285755"/>
                </a:lnTo>
                <a:cubicBezTo>
                  <a:pt x="271467" y="301560"/>
                  <a:pt x="284237" y="314330"/>
                  <a:pt x="300042" y="314330"/>
                </a:cubicBezTo>
                <a:cubicBezTo>
                  <a:pt x="315847" y="314330"/>
                  <a:pt x="328617" y="301560"/>
                  <a:pt x="328617" y="285755"/>
                </a:cubicBezTo>
                <a:lnTo>
                  <a:pt x="328617" y="271467"/>
                </a:lnTo>
                <a:cubicBezTo>
                  <a:pt x="328617" y="263608"/>
                  <a:pt x="335045" y="257180"/>
                  <a:pt x="342905" y="257180"/>
                </a:cubicBezTo>
                <a:lnTo>
                  <a:pt x="385767" y="257180"/>
                </a:lnTo>
                <a:cubicBezTo>
                  <a:pt x="393626" y="257180"/>
                  <a:pt x="400055" y="263608"/>
                  <a:pt x="400055" y="271467"/>
                </a:cubicBezTo>
                <a:lnTo>
                  <a:pt x="400055" y="400055"/>
                </a:lnTo>
                <a:cubicBezTo>
                  <a:pt x="400055" y="431579"/>
                  <a:pt x="374429" y="457205"/>
                  <a:pt x="342905" y="457205"/>
                </a:cubicBezTo>
                <a:lnTo>
                  <a:pt x="228605" y="457205"/>
                </a:lnTo>
                <a:lnTo>
                  <a:pt x="214317" y="457205"/>
                </a:lnTo>
                <a:lnTo>
                  <a:pt x="64301" y="457205"/>
                </a:lnTo>
                <a:cubicBezTo>
                  <a:pt x="28762" y="457205"/>
                  <a:pt x="9" y="428451"/>
                  <a:pt x="9" y="392913"/>
                </a:cubicBezTo>
                <a:lnTo>
                  <a:pt x="9" y="242897"/>
                </a:lnTo>
                <a:lnTo>
                  <a:pt x="0" y="214313"/>
                </a:lnTo>
                <a:close/>
              </a:path>
            </a:pathLst>
          </a:custGeom>
          <a:solidFill>
            <a:srgbClr val="131313"/>
          </a:solidFill>
          <a:ln/>
        </p:spPr>
        <p:txBody>
          <a:bodyPr wrap="square" lIns="0" tIns="0" rIns="0" bIns="0" rtlCol="0" anchor="ctr"/>
          <a:lstStyle/>
          <a:p>
            <a:pPr marL="0" indent="0">
              <a:buNone/>
            </a:pPr>
            <a:endParaRPr lang="en-US" dirty="0"/>
          </a:p>
        </p:txBody>
      </p:sp>
      <p:sp>
        <p:nvSpPr>
          <p:cNvPr id="10" name="Text 8"/>
          <p:cNvSpPr/>
          <p:nvPr/>
        </p:nvSpPr>
        <p:spPr>
          <a:xfrm>
            <a:off x="445587" y="2648235"/>
            <a:ext cx="457200" cy="320040"/>
          </a:xfrm>
          <a:custGeom>
            <a:avLst/>
            <a:gdLst/>
            <a:ahLst/>
            <a:cxnLst/>
            <a:rect l="l" t="t" r="r" b="b"/>
            <a:pathLst>
              <a:path w="457200" h="320040">
                <a:moveTo>
                  <a:pt x="91440" y="68581"/>
                </a:moveTo>
                <a:cubicBezTo>
                  <a:pt x="110377" y="68581"/>
                  <a:pt x="125730" y="53229"/>
                  <a:pt x="125730" y="34292"/>
                </a:cubicBezTo>
                <a:cubicBezTo>
                  <a:pt x="125730" y="15356"/>
                  <a:pt x="110377" y="3"/>
                  <a:pt x="91440" y="3"/>
                </a:cubicBezTo>
                <a:cubicBezTo>
                  <a:pt x="72503" y="3"/>
                  <a:pt x="57150" y="15356"/>
                  <a:pt x="57150" y="34292"/>
                </a:cubicBezTo>
                <a:cubicBezTo>
                  <a:pt x="57150" y="53229"/>
                  <a:pt x="72503" y="68581"/>
                  <a:pt x="91440" y="68581"/>
                </a:cubicBezTo>
                <a:close/>
                <a:moveTo>
                  <a:pt x="80010" y="91439"/>
                </a:moveTo>
                <a:cubicBezTo>
                  <a:pt x="35790" y="91439"/>
                  <a:pt x="0" y="127229"/>
                  <a:pt x="0" y="171449"/>
                </a:cubicBezTo>
                <a:cubicBezTo>
                  <a:pt x="0" y="203382"/>
                  <a:pt x="18718" y="230883"/>
                  <a:pt x="45720" y="243742"/>
                </a:cubicBezTo>
                <a:lnTo>
                  <a:pt x="45720" y="274319"/>
                </a:lnTo>
                <a:cubicBezTo>
                  <a:pt x="45720" y="286964"/>
                  <a:pt x="55934" y="297180"/>
                  <a:pt x="68580" y="297180"/>
                </a:cubicBezTo>
                <a:lnTo>
                  <a:pt x="114300" y="297180"/>
                </a:lnTo>
                <a:cubicBezTo>
                  <a:pt x="126946" y="297180"/>
                  <a:pt x="137160" y="286964"/>
                  <a:pt x="137160" y="274319"/>
                </a:cubicBezTo>
                <a:lnTo>
                  <a:pt x="137160" y="251459"/>
                </a:lnTo>
                <a:cubicBezTo>
                  <a:pt x="137160" y="241957"/>
                  <a:pt x="129516" y="234314"/>
                  <a:pt x="120015" y="234314"/>
                </a:cubicBezTo>
                <a:cubicBezTo>
                  <a:pt x="110514" y="234314"/>
                  <a:pt x="102870" y="241957"/>
                  <a:pt x="102870" y="251459"/>
                </a:cubicBezTo>
                <a:lnTo>
                  <a:pt x="102870" y="262887"/>
                </a:lnTo>
                <a:lnTo>
                  <a:pt x="80010" y="262887"/>
                </a:lnTo>
                <a:lnTo>
                  <a:pt x="80010" y="251459"/>
                </a:lnTo>
                <a:lnTo>
                  <a:pt x="80010" y="217170"/>
                </a:lnTo>
                <a:lnTo>
                  <a:pt x="80010" y="125731"/>
                </a:lnTo>
                <a:lnTo>
                  <a:pt x="102870" y="125731"/>
                </a:lnTo>
                <a:cubicBezTo>
                  <a:pt x="111872" y="125731"/>
                  <a:pt x="120230" y="128304"/>
                  <a:pt x="127303" y="132804"/>
                </a:cubicBezTo>
                <a:cubicBezTo>
                  <a:pt x="132945" y="122658"/>
                  <a:pt x="140232" y="113589"/>
                  <a:pt x="148878" y="105943"/>
                </a:cubicBezTo>
                <a:cubicBezTo>
                  <a:pt x="135875" y="96799"/>
                  <a:pt x="120020" y="91442"/>
                  <a:pt x="102875" y="91442"/>
                </a:cubicBezTo>
                <a:lnTo>
                  <a:pt x="80010" y="91439"/>
                </a:lnTo>
                <a:close/>
                <a:moveTo>
                  <a:pt x="45720" y="141230"/>
                </a:moveTo>
                <a:lnTo>
                  <a:pt x="45720" y="201737"/>
                </a:lnTo>
                <a:cubicBezTo>
                  <a:pt x="38579" y="193666"/>
                  <a:pt x="34290" y="183021"/>
                  <a:pt x="34290" y="171449"/>
                </a:cubicBezTo>
                <a:cubicBezTo>
                  <a:pt x="34290" y="159876"/>
                  <a:pt x="38574" y="149232"/>
                  <a:pt x="45720" y="141231"/>
                </a:cubicBezTo>
                <a:lnTo>
                  <a:pt x="45720" y="141230"/>
                </a:lnTo>
                <a:close/>
                <a:moveTo>
                  <a:pt x="354330" y="125731"/>
                </a:moveTo>
                <a:lnTo>
                  <a:pt x="377190" y="125731"/>
                </a:lnTo>
                <a:lnTo>
                  <a:pt x="377190" y="217170"/>
                </a:lnTo>
                <a:lnTo>
                  <a:pt x="377190" y="251459"/>
                </a:lnTo>
                <a:lnTo>
                  <a:pt x="377190" y="262887"/>
                </a:lnTo>
                <a:lnTo>
                  <a:pt x="354330" y="262887"/>
                </a:lnTo>
                <a:lnTo>
                  <a:pt x="354330" y="251459"/>
                </a:lnTo>
                <a:cubicBezTo>
                  <a:pt x="354330" y="241957"/>
                  <a:pt x="346686" y="234314"/>
                  <a:pt x="337185" y="234314"/>
                </a:cubicBezTo>
                <a:cubicBezTo>
                  <a:pt x="327684" y="234314"/>
                  <a:pt x="320040" y="241957"/>
                  <a:pt x="320040" y="251459"/>
                </a:cubicBezTo>
                <a:lnTo>
                  <a:pt x="320040" y="274319"/>
                </a:lnTo>
                <a:cubicBezTo>
                  <a:pt x="320040" y="286964"/>
                  <a:pt x="330254" y="297180"/>
                  <a:pt x="342900" y="297180"/>
                </a:cubicBezTo>
                <a:lnTo>
                  <a:pt x="388620" y="297180"/>
                </a:lnTo>
                <a:cubicBezTo>
                  <a:pt x="401266" y="297180"/>
                  <a:pt x="411480" y="286964"/>
                  <a:pt x="411480" y="274319"/>
                </a:cubicBezTo>
                <a:lnTo>
                  <a:pt x="411480" y="243743"/>
                </a:lnTo>
                <a:cubicBezTo>
                  <a:pt x="438482" y="230883"/>
                  <a:pt x="457200" y="203379"/>
                  <a:pt x="457200" y="171449"/>
                </a:cubicBezTo>
                <a:cubicBezTo>
                  <a:pt x="457200" y="127229"/>
                  <a:pt x="421410" y="91439"/>
                  <a:pt x="377190" y="91439"/>
                </a:cubicBezTo>
                <a:lnTo>
                  <a:pt x="354330" y="91439"/>
                </a:lnTo>
                <a:cubicBezTo>
                  <a:pt x="337185" y="91439"/>
                  <a:pt x="321325" y="96796"/>
                  <a:pt x="308327" y="105940"/>
                </a:cubicBezTo>
                <a:cubicBezTo>
                  <a:pt x="316899" y="113582"/>
                  <a:pt x="324255" y="122656"/>
                  <a:pt x="329902" y="132801"/>
                </a:cubicBezTo>
                <a:cubicBezTo>
                  <a:pt x="336975" y="128301"/>
                  <a:pt x="345332" y="125728"/>
                  <a:pt x="354335" y="125728"/>
                </a:cubicBezTo>
                <a:lnTo>
                  <a:pt x="354330" y="125731"/>
                </a:lnTo>
                <a:close/>
                <a:moveTo>
                  <a:pt x="422910" y="171449"/>
                </a:moveTo>
                <a:cubicBezTo>
                  <a:pt x="422910" y="183021"/>
                  <a:pt x="418621" y="193666"/>
                  <a:pt x="411480" y="201667"/>
                </a:cubicBezTo>
                <a:lnTo>
                  <a:pt x="411480" y="141160"/>
                </a:lnTo>
                <a:cubicBezTo>
                  <a:pt x="418626" y="149231"/>
                  <a:pt x="422910" y="159806"/>
                  <a:pt x="422910" y="171378"/>
                </a:cubicBezTo>
                <a:lnTo>
                  <a:pt x="422910" y="171449"/>
                </a:lnTo>
                <a:close/>
                <a:moveTo>
                  <a:pt x="400050" y="34289"/>
                </a:moveTo>
                <a:cubicBezTo>
                  <a:pt x="400050" y="15352"/>
                  <a:pt x="384697" y="0"/>
                  <a:pt x="365760" y="0"/>
                </a:cubicBezTo>
                <a:cubicBezTo>
                  <a:pt x="346823" y="0"/>
                  <a:pt x="331470" y="15352"/>
                  <a:pt x="331470" y="34289"/>
                </a:cubicBezTo>
                <a:cubicBezTo>
                  <a:pt x="331470" y="53226"/>
                  <a:pt x="346823" y="68578"/>
                  <a:pt x="365760" y="68578"/>
                </a:cubicBezTo>
                <a:cubicBezTo>
                  <a:pt x="384697" y="68578"/>
                  <a:pt x="400050" y="53226"/>
                  <a:pt x="400050" y="34289"/>
                </a:cubicBezTo>
                <a:close/>
                <a:moveTo>
                  <a:pt x="228600" y="80010"/>
                </a:moveTo>
                <a:cubicBezTo>
                  <a:pt x="250692" y="80010"/>
                  <a:pt x="268605" y="62101"/>
                  <a:pt x="268605" y="40005"/>
                </a:cubicBezTo>
                <a:cubicBezTo>
                  <a:pt x="268605" y="17909"/>
                  <a:pt x="250692" y="0"/>
                  <a:pt x="228600" y="0"/>
                </a:cubicBezTo>
                <a:cubicBezTo>
                  <a:pt x="206508" y="0"/>
                  <a:pt x="188595" y="17909"/>
                  <a:pt x="188595" y="40005"/>
                </a:cubicBezTo>
                <a:cubicBezTo>
                  <a:pt x="188595" y="62101"/>
                  <a:pt x="206508" y="80010"/>
                  <a:pt x="228600" y="80010"/>
                </a:cubicBezTo>
                <a:close/>
                <a:moveTo>
                  <a:pt x="217170" y="102870"/>
                </a:moveTo>
                <a:cubicBezTo>
                  <a:pt x="172950" y="102870"/>
                  <a:pt x="137160" y="138661"/>
                  <a:pt x="137160" y="182880"/>
                </a:cubicBezTo>
                <a:cubicBezTo>
                  <a:pt x="137160" y="214814"/>
                  <a:pt x="155878" y="242315"/>
                  <a:pt x="182880" y="255174"/>
                </a:cubicBezTo>
                <a:lnTo>
                  <a:pt x="182880" y="297180"/>
                </a:lnTo>
                <a:cubicBezTo>
                  <a:pt x="182880" y="309824"/>
                  <a:pt x="193094" y="320040"/>
                  <a:pt x="205740" y="320040"/>
                </a:cubicBezTo>
                <a:lnTo>
                  <a:pt x="251460" y="320040"/>
                </a:lnTo>
                <a:cubicBezTo>
                  <a:pt x="264106" y="320040"/>
                  <a:pt x="274320" y="309824"/>
                  <a:pt x="274320" y="297180"/>
                </a:cubicBezTo>
                <a:lnTo>
                  <a:pt x="274320" y="255174"/>
                </a:lnTo>
                <a:cubicBezTo>
                  <a:pt x="301322" y="242315"/>
                  <a:pt x="320040" y="214811"/>
                  <a:pt x="320040" y="182880"/>
                </a:cubicBezTo>
                <a:cubicBezTo>
                  <a:pt x="320040" y="138661"/>
                  <a:pt x="284250" y="102870"/>
                  <a:pt x="240030" y="102870"/>
                </a:cubicBezTo>
                <a:lnTo>
                  <a:pt x="217170" y="102870"/>
                </a:lnTo>
                <a:close/>
                <a:moveTo>
                  <a:pt x="217170" y="262890"/>
                </a:moveTo>
                <a:lnTo>
                  <a:pt x="217170" y="228601"/>
                </a:lnTo>
                <a:lnTo>
                  <a:pt x="217170" y="137163"/>
                </a:lnTo>
                <a:lnTo>
                  <a:pt x="240030" y="137163"/>
                </a:lnTo>
                <a:lnTo>
                  <a:pt x="240030" y="228601"/>
                </a:lnTo>
                <a:lnTo>
                  <a:pt x="240030" y="262890"/>
                </a:lnTo>
                <a:lnTo>
                  <a:pt x="240030" y="285751"/>
                </a:lnTo>
                <a:lnTo>
                  <a:pt x="217170" y="285751"/>
                </a:lnTo>
                <a:lnTo>
                  <a:pt x="217170" y="262890"/>
                </a:lnTo>
                <a:close/>
                <a:moveTo>
                  <a:pt x="182880" y="213099"/>
                </a:moveTo>
                <a:cubicBezTo>
                  <a:pt x="175739" y="205027"/>
                  <a:pt x="171450" y="194453"/>
                  <a:pt x="171450" y="182880"/>
                </a:cubicBezTo>
                <a:cubicBezTo>
                  <a:pt x="171450" y="171308"/>
                  <a:pt x="175739" y="160663"/>
                  <a:pt x="182880" y="152662"/>
                </a:cubicBezTo>
                <a:lnTo>
                  <a:pt x="182880" y="213169"/>
                </a:lnTo>
                <a:lnTo>
                  <a:pt x="182880" y="213099"/>
                </a:lnTo>
                <a:close/>
                <a:moveTo>
                  <a:pt x="274320" y="213099"/>
                </a:moveTo>
                <a:lnTo>
                  <a:pt x="274320" y="152592"/>
                </a:lnTo>
                <a:cubicBezTo>
                  <a:pt x="281466" y="160663"/>
                  <a:pt x="285750" y="171237"/>
                  <a:pt x="285750" y="182810"/>
                </a:cubicBezTo>
                <a:cubicBezTo>
                  <a:pt x="285750" y="194383"/>
                  <a:pt x="281466" y="205027"/>
                  <a:pt x="274320" y="213028"/>
                </a:cubicBezTo>
                <a:lnTo>
                  <a:pt x="274320" y="213099"/>
                </a:lnTo>
                <a:close/>
              </a:path>
            </a:pathLst>
          </a:custGeom>
          <a:solidFill>
            <a:srgbClr val="ED5E29"/>
          </a:solidFill>
          <a:ln/>
        </p:spPr>
        <p:txBody>
          <a:bodyPr wrap="square" lIns="0" tIns="0" rIns="0" bIns="0" rtlCol="0" anchor="ctr"/>
          <a:lstStyle/>
          <a:p>
            <a:pPr marL="0" indent="0">
              <a:buNone/>
            </a:pPr>
            <a:endParaRPr lang="en-US" dirty="0"/>
          </a:p>
        </p:txBody>
      </p:sp>
      <p:sp>
        <p:nvSpPr>
          <p:cNvPr id="11" name="Text 9"/>
          <p:cNvSpPr/>
          <p:nvPr/>
        </p:nvSpPr>
        <p:spPr>
          <a:xfrm>
            <a:off x="444500" y="444500"/>
            <a:ext cx="548640" cy="548640"/>
          </a:xfrm>
          <a:prstGeom prst="rect">
            <a:avLst/>
          </a:prstGeom>
          <a:noFill/>
          <a:ln/>
        </p:spPr>
        <p:txBody>
          <a:bodyPr wrap="square" lIns="0" tIns="0" rIns="0" bIns="0" rtlCol="0" anchor="ctr"/>
          <a:lstStyle/>
          <a:p>
            <a:pPr marL="0" indent="0">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500"/>
                                        <p:tgtEl>
                                          <p:spTgt spid="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6">
                                            <p:txEl>
                                              <p:pRg st="1" end="1"/>
                                            </p:txEl>
                                          </p:spTgt>
                                        </p:tgtEl>
                                        <p:attrNameLst>
                                          <p:attrName>style.visibility</p:attrName>
                                        </p:attrNameLst>
                                      </p:cBhvr>
                                      <p:to>
                                        <p:strVal val="visible"/>
                                      </p:to>
                                    </p:set>
                                    <p:animEffect transition="in" filter="fade">
                                      <p:cBhvr>
                                        <p:cTn id="28" dur="500"/>
                                        <p:tgtEl>
                                          <p:spTgt spid="6">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Effect transition="in" filter="fade">
                                      <p:cBhvr>
                                        <p:cTn id="33" dur="500"/>
                                        <p:tgtEl>
                                          <p:spTgt spid="7">
                                            <p:txEl>
                                              <p:pRg st="0" end="0"/>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7">
                                            <p:txEl>
                                              <p:pRg st="1" end="1"/>
                                            </p:txEl>
                                          </p:spTgt>
                                        </p:tgtEl>
                                        <p:attrNameLst>
                                          <p:attrName>style.visibility</p:attrName>
                                        </p:attrNameLst>
                                      </p:cBhvr>
                                      <p:to>
                                        <p:strVal val="visible"/>
                                      </p:to>
                                    </p:set>
                                    <p:animEffect transition="in" filter="fade">
                                      <p:cBhvr>
                                        <p:cTn id="41"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name="Slide 10">
    <p:bg>
      <p:bgPr>
        <a:solidFill>
          <a:srgbClr val="F4F3F1"/>
        </a:solidFill>
        <a:effectLst/>
      </p:bgPr>
    </p:bg>
    <p:spTree>
      <p:nvGrpSpPr>
        <p:cNvPr id="1" name=""/>
        <p:cNvGrpSpPr/>
        <p:nvPr/>
      </p:nvGrpSpPr>
      <p:grpSpPr>
        <a:xfrm>
          <a:off x="0" y="0"/>
          <a:ext cx="0" cy="0"/>
          <a:chOff x="0" y="0"/>
          <a:chExt cx="0" cy="0"/>
        </a:xfrm>
      </p:grpSpPr>
      <p:sp>
        <p:nvSpPr>
          <p:cNvPr id="2" name="Text 0"/>
          <p:cNvSpPr/>
          <p:nvPr/>
        </p:nvSpPr>
        <p:spPr>
          <a:xfrm>
            <a:off x="11042650" y="6400800"/>
            <a:ext cx="720276" cy="182880"/>
          </a:xfrm>
          <a:prstGeom prst="rect">
            <a:avLst/>
          </a:prstGeom>
          <a:noFill/>
          <a:ln/>
        </p:spPr>
        <p:txBody>
          <a:bodyPr wrap="square" lIns="0" tIns="0" rIns="0" bIns="0" rtlCol="0" anchor="ctr"/>
          <a:lstStyle/>
          <a:p>
            <a:pPr marL="0" indent="0" algn="r">
              <a:lnSpc>
                <a:spcPct val="90000"/>
              </a:lnSpc>
              <a:spcBef>
                <a:spcPts val="1000"/>
              </a:spcBef>
              <a:buNone/>
            </a:pPr>
            <a:r>
              <a:rPr lang="en-US" sz="800" dirty="0">
                <a:solidFill>
                  <a:srgbClr val="ED5E29"/>
                </a:solidFill>
                <a:latin typeface="Plus Jakarta Sans" pitchFamily="34" charset="0"/>
                <a:ea typeface="Plus Jakarta Sans" pitchFamily="34" charset="-122"/>
                <a:cs typeface="Plus Jakarta Sans" pitchFamily="34" charset="-120"/>
              </a:rPr>
              <a:t>10</a:t>
            </a:r>
            <a:endParaRPr lang="en-US" sz="800" dirty="0"/>
          </a:p>
        </p:txBody>
      </p:sp>
      <p:sp>
        <p:nvSpPr>
          <p:cNvPr id="4" name="Text 2"/>
          <p:cNvSpPr/>
          <p:nvPr/>
        </p:nvSpPr>
        <p:spPr>
          <a:xfrm>
            <a:off x="5428831" y="0"/>
            <a:ext cx="6763169" cy="6858000"/>
          </a:xfrm>
          <a:prstGeom prst="rect">
            <a:avLst/>
          </a:prstGeom>
          <a:solidFill>
            <a:srgbClr val="131313"/>
          </a:solidFill>
          <a:ln/>
        </p:spPr>
        <p:txBody>
          <a:bodyPr wrap="square" lIns="0" tIns="0" rIns="0" bIns="0" rtlCol="0" anchor="ctr"/>
          <a:lstStyle/>
          <a:p>
            <a:pPr marL="0" indent="0">
              <a:buNone/>
            </a:pPr>
            <a:endParaRPr lang="en-US" dirty="0"/>
          </a:p>
        </p:txBody>
      </p:sp>
      <p:sp>
        <p:nvSpPr>
          <p:cNvPr id="5" name="Text 3"/>
          <p:cNvSpPr/>
          <p:nvPr/>
        </p:nvSpPr>
        <p:spPr>
          <a:xfrm>
            <a:off x="445588" y="1407886"/>
            <a:ext cx="4550230" cy="4663440"/>
          </a:xfrm>
          <a:prstGeom prst="rect">
            <a:avLst/>
          </a:prstGeom>
          <a:noFill/>
          <a:ln/>
        </p:spPr>
        <p:txBody>
          <a:bodyPr wrap="square" lIns="0" tIns="0" rIns="0" bIns="0" rtlCol="0" anchor="b"/>
          <a:lstStyle/>
          <a:p>
            <a:pPr marL="0" indent="0" algn="l">
              <a:lnSpc>
                <a:spcPct val="100000"/>
              </a:lnSpc>
              <a:buNone/>
            </a:pPr>
            <a:r>
              <a:rPr lang="en-US" sz="4800" b="1" spc="300" dirty="0">
                <a:solidFill>
                  <a:srgbClr val="131313"/>
                </a:solidFill>
                <a:latin typeface="Cal Sans" pitchFamily="34" charset="0"/>
                <a:ea typeface="Cal Sans" pitchFamily="34" charset="-122"/>
                <a:cs typeface="Cal Sans" pitchFamily="34" charset="-120"/>
              </a:rPr>
              <a:t>Mock Interview Practice: Question Set</a:t>
            </a:r>
            <a:endParaRPr lang="en-US" sz="4800" spc="300" dirty="0"/>
          </a:p>
        </p:txBody>
      </p:sp>
      <p:sp>
        <p:nvSpPr>
          <p:cNvPr id="6" name="Text 4"/>
          <p:cNvSpPr/>
          <p:nvPr/>
        </p:nvSpPr>
        <p:spPr>
          <a:xfrm>
            <a:off x="6763658" y="793974"/>
            <a:ext cx="4904015" cy="137160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FFFFFF"/>
                </a:solidFill>
                <a:latin typeface="Plus Jakarta Sans" panose="020B0604020202020204" charset="0"/>
                <a:ea typeface="Plus Jakarta Sans" pitchFamily="34" charset="-122"/>
                <a:cs typeface="Plus Jakarta Sans" panose="020B0604020202020204" charset="0"/>
              </a:rPr>
              <a:t>Questions You Will Be Asked</a:t>
            </a:r>
            <a:endParaRPr lang="en-US" sz="2000" b="1" dirty="0">
              <a:latin typeface="Plus Jakarta Sans" panose="020B0604020202020204" charset="0"/>
              <a:ea typeface="Plus Jakarta Sans" pitchFamily="34" charset="-122"/>
              <a:cs typeface="Plus Jakarta Sans" panose="020B0604020202020204" charset="0"/>
            </a:endParaRPr>
          </a:p>
          <a:p>
            <a:pPr marL="0" indent="0" algn="l">
              <a:lnSpc>
                <a:spcPct val="90000"/>
              </a:lnSpc>
              <a:spcBef>
                <a:spcPts val="1500"/>
              </a:spcBef>
              <a:buNone/>
            </a:pPr>
            <a:r>
              <a:rPr lang="en-GB" dirty="0">
                <a:solidFill>
                  <a:schemeClr val="bg1"/>
                </a:solidFill>
                <a:latin typeface="Plus Jakarta Sans" panose="020B0604020202020204" charset="0"/>
                <a:cs typeface="Plus Jakarta Sans" panose="020B0604020202020204" charset="0"/>
              </a:rPr>
              <a:t>You will answer questions about yourself, problem-solving and managing competing priorities. Use examples where possible.</a:t>
            </a:r>
            <a:endParaRPr lang="en-US" sz="2000" dirty="0">
              <a:solidFill>
                <a:schemeClr val="bg1"/>
              </a:solidFill>
              <a:latin typeface="Plus Jakarta Sans" panose="020B0604020202020204" charset="0"/>
              <a:cs typeface="Plus Jakarta Sans" panose="020B0604020202020204" charset="0"/>
            </a:endParaRPr>
          </a:p>
        </p:txBody>
      </p:sp>
      <p:sp>
        <p:nvSpPr>
          <p:cNvPr id="7" name="Text 5"/>
          <p:cNvSpPr/>
          <p:nvPr/>
        </p:nvSpPr>
        <p:spPr>
          <a:xfrm>
            <a:off x="6763658" y="2782026"/>
            <a:ext cx="4904015" cy="137160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FFFFFF"/>
                </a:solidFill>
                <a:latin typeface="Plus Jakarta Sans" panose="020B0604020202020204" charset="0"/>
                <a:ea typeface="Plus Jakarta Sans" pitchFamily="34" charset="-122"/>
                <a:cs typeface="Plus Jakarta Sans" panose="020B0604020202020204" charset="0"/>
              </a:rPr>
              <a:t>What to Include in Your Answers</a:t>
            </a:r>
            <a:endParaRPr lang="en-US" sz="2000" b="1" dirty="0">
              <a:latin typeface="Plus Jakarta Sans" panose="020B0604020202020204" charset="0"/>
              <a:ea typeface="Plus Jakarta Sans" pitchFamily="34" charset="-122"/>
              <a:cs typeface="Plus Jakarta Sans" panose="020B0604020202020204" charset="0"/>
            </a:endParaRPr>
          </a:p>
          <a:p>
            <a:pPr marL="0" indent="0" algn="l">
              <a:lnSpc>
                <a:spcPct val="90000"/>
              </a:lnSpc>
              <a:spcBef>
                <a:spcPts val="1500"/>
              </a:spcBef>
              <a:buNone/>
            </a:pPr>
            <a:r>
              <a:rPr lang="en-GB" dirty="0">
                <a:solidFill>
                  <a:schemeClr val="bg1"/>
                </a:solidFill>
                <a:latin typeface="Plus Jakarta Sans" panose="020B0604020202020204" charset="0"/>
                <a:cs typeface="Plus Jakarta Sans" panose="020B0604020202020204" charset="0"/>
              </a:rPr>
              <a:t>Explain why you are interested in the role and the skills, strengths and experience you could bring.</a:t>
            </a:r>
            <a:endParaRPr lang="en-US" sz="2000" dirty="0">
              <a:solidFill>
                <a:schemeClr val="bg1"/>
              </a:solidFill>
              <a:latin typeface="Plus Jakarta Sans" panose="020B0604020202020204" charset="0"/>
              <a:cs typeface="Plus Jakarta Sans" panose="020B0604020202020204" charset="0"/>
            </a:endParaRPr>
          </a:p>
        </p:txBody>
      </p:sp>
      <p:sp>
        <p:nvSpPr>
          <p:cNvPr id="8" name="Text 6"/>
          <p:cNvSpPr/>
          <p:nvPr/>
        </p:nvSpPr>
        <p:spPr>
          <a:xfrm>
            <a:off x="6763658" y="4770078"/>
            <a:ext cx="4904015" cy="1371600"/>
          </a:xfrm>
          <a:prstGeom prst="rect">
            <a:avLst/>
          </a:prstGeom>
          <a:noFill/>
          <a:ln/>
        </p:spPr>
        <p:txBody>
          <a:bodyPr wrap="square" lIns="0" tIns="0" rIns="0" bIns="0" rtlCol="0" anchor="t"/>
          <a:lstStyle/>
          <a:p>
            <a:pPr marL="0" indent="0" algn="l">
              <a:lnSpc>
                <a:spcPct val="90000"/>
              </a:lnSpc>
              <a:spcBef>
                <a:spcPts val="1500"/>
              </a:spcBef>
              <a:buNone/>
            </a:pPr>
            <a:r>
              <a:rPr lang="en-US" sz="1800" b="1" dirty="0">
                <a:solidFill>
                  <a:srgbClr val="FFFFFF"/>
                </a:solidFill>
                <a:latin typeface="Plus Jakarta Sans" pitchFamily="34" charset="0"/>
                <a:ea typeface="Plus Jakarta Sans" pitchFamily="34" charset="-122"/>
                <a:cs typeface="Plus Jakarta Sans" pitchFamily="34" charset="-120"/>
              </a:rPr>
              <a:t>Keep Your Answers Structured </a:t>
            </a:r>
            <a:endParaRPr lang="en-US" sz="1800" dirty="0"/>
          </a:p>
          <a:p>
            <a:r>
              <a:rPr lang="en-GB" dirty="0">
                <a:solidFill>
                  <a:schemeClr val="bg1"/>
                </a:solidFill>
                <a:latin typeface="Plus Jakarta Sans" panose="020B0604020202020204" charset="0"/>
                <a:cs typeface="Plus Jakarta Sans" panose="020B0604020202020204" charset="0"/>
              </a:rPr>
              <a:t>Give clear and focused answers that provide enough evidence for the interview panel to assess you fairly. Use STAR or SHER where appropriate.</a:t>
            </a:r>
          </a:p>
        </p:txBody>
      </p:sp>
      <p:sp>
        <p:nvSpPr>
          <p:cNvPr id="9" name="Text 7"/>
          <p:cNvSpPr/>
          <p:nvPr/>
        </p:nvSpPr>
        <p:spPr>
          <a:xfrm>
            <a:off x="6051552" y="4770078"/>
            <a:ext cx="342900" cy="457200"/>
          </a:xfrm>
          <a:custGeom>
            <a:avLst/>
            <a:gdLst/>
            <a:ahLst/>
            <a:cxnLst/>
            <a:rect l="l" t="t" r="r" b="b"/>
            <a:pathLst>
              <a:path w="342900" h="457200">
                <a:moveTo>
                  <a:pt x="250032" y="57150"/>
                </a:moveTo>
                <a:lnTo>
                  <a:pt x="285752" y="57150"/>
                </a:lnTo>
                <a:cubicBezTo>
                  <a:pt x="317275" y="57150"/>
                  <a:pt x="342903" y="82776"/>
                  <a:pt x="342903" y="114300"/>
                </a:cubicBezTo>
                <a:lnTo>
                  <a:pt x="342903" y="400050"/>
                </a:lnTo>
                <a:cubicBezTo>
                  <a:pt x="342903" y="431574"/>
                  <a:pt x="317275" y="457200"/>
                  <a:pt x="285752" y="457200"/>
                </a:cubicBezTo>
                <a:lnTo>
                  <a:pt x="57151" y="457200"/>
                </a:lnTo>
                <a:cubicBezTo>
                  <a:pt x="25628" y="457200"/>
                  <a:pt x="0" y="431574"/>
                  <a:pt x="0" y="400050"/>
                </a:cubicBezTo>
                <a:lnTo>
                  <a:pt x="0" y="114300"/>
                </a:lnTo>
                <a:cubicBezTo>
                  <a:pt x="0" y="82776"/>
                  <a:pt x="25628" y="57150"/>
                  <a:pt x="57151" y="57150"/>
                </a:cubicBezTo>
                <a:lnTo>
                  <a:pt x="92871" y="57150"/>
                </a:lnTo>
                <a:lnTo>
                  <a:pt x="101444" y="57150"/>
                </a:lnTo>
                <a:cubicBezTo>
                  <a:pt x="108051" y="24556"/>
                  <a:pt x="136896" y="0"/>
                  <a:pt x="171453" y="0"/>
                </a:cubicBezTo>
                <a:cubicBezTo>
                  <a:pt x="206011" y="0"/>
                  <a:pt x="234856" y="24556"/>
                  <a:pt x="241463" y="57150"/>
                </a:cubicBezTo>
                <a:lnTo>
                  <a:pt x="250032" y="57150"/>
                </a:lnTo>
                <a:close/>
                <a:moveTo>
                  <a:pt x="57151" y="100013"/>
                </a:moveTo>
                <a:cubicBezTo>
                  <a:pt x="49292" y="100013"/>
                  <a:pt x="42863" y="106441"/>
                  <a:pt x="42863" y="114300"/>
                </a:cubicBezTo>
                <a:lnTo>
                  <a:pt x="42863" y="400050"/>
                </a:lnTo>
                <a:cubicBezTo>
                  <a:pt x="42863" y="407909"/>
                  <a:pt x="49292" y="414338"/>
                  <a:pt x="57151" y="414338"/>
                </a:cubicBezTo>
                <a:lnTo>
                  <a:pt x="285752" y="414338"/>
                </a:lnTo>
                <a:cubicBezTo>
                  <a:pt x="293612" y="414338"/>
                  <a:pt x="300041" y="407909"/>
                  <a:pt x="300041" y="400050"/>
                </a:cubicBezTo>
                <a:lnTo>
                  <a:pt x="300041" y="114300"/>
                </a:lnTo>
                <a:cubicBezTo>
                  <a:pt x="300041" y="106441"/>
                  <a:pt x="293612" y="100013"/>
                  <a:pt x="285752" y="100013"/>
                </a:cubicBezTo>
                <a:lnTo>
                  <a:pt x="271464" y="100013"/>
                </a:lnTo>
                <a:lnTo>
                  <a:pt x="271464" y="121446"/>
                </a:lnTo>
                <a:cubicBezTo>
                  <a:pt x="271464" y="133324"/>
                  <a:pt x="261910" y="142880"/>
                  <a:pt x="250032" y="142880"/>
                </a:cubicBezTo>
                <a:lnTo>
                  <a:pt x="171450" y="142880"/>
                </a:lnTo>
                <a:lnTo>
                  <a:pt x="92868" y="142880"/>
                </a:lnTo>
                <a:cubicBezTo>
                  <a:pt x="80990" y="142880"/>
                  <a:pt x="71436" y="133324"/>
                  <a:pt x="71436" y="121451"/>
                </a:cubicBezTo>
                <a:lnTo>
                  <a:pt x="71436" y="100022"/>
                </a:lnTo>
                <a:lnTo>
                  <a:pt x="57151" y="100013"/>
                </a:lnTo>
                <a:close/>
                <a:moveTo>
                  <a:pt x="171450" y="92871"/>
                </a:moveTo>
                <a:cubicBezTo>
                  <a:pt x="183287" y="92871"/>
                  <a:pt x="192881" y="83274"/>
                  <a:pt x="192881" y="71442"/>
                </a:cubicBezTo>
                <a:cubicBezTo>
                  <a:pt x="192881" y="59605"/>
                  <a:pt x="183287" y="50013"/>
                  <a:pt x="171450" y="50013"/>
                </a:cubicBezTo>
                <a:cubicBezTo>
                  <a:pt x="159613" y="50013"/>
                  <a:pt x="150019" y="59610"/>
                  <a:pt x="150019" y="71447"/>
                </a:cubicBezTo>
                <a:cubicBezTo>
                  <a:pt x="150019" y="83284"/>
                  <a:pt x="159613" y="92880"/>
                  <a:pt x="171450" y="92880"/>
                </a:cubicBezTo>
                <a:lnTo>
                  <a:pt x="171450" y="92871"/>
                </a:lnTo>
                <a:close/>
              </a:path>
            </a:pathLst>
          </a:custGeom>
          <a:solidFill>
            <a:srgbClr val="ED5E29"/>
          </a:solidFill>
          <a:ln/>
        </p:spPr>
        <p:txBody>
          <a:bodyPr wrap="square" lIns="0" tIns="0" rIns="0" bIns="0" rtlCol="0" anchor="ctr"/>
          <a:lstStyle/>
          <a:p>
            <a:pPr marL="0" indent="0">
              <a:buNone/>
            </a:pPr>
            <a:endParaRPr lang="en-US" dirty="0"/>
          </a:p>
        </p:txBody>
      </p:sp>
      <p:sp>
        <p:nvSpPr>
          <p:cNvPr id="10" name="Text 8"/>
          <p:cNvSpPr/>
          <p:nvPr/>
        </p:nvSpPr>
        <p:spPr>
          <a:xfrm>
            <a:off x="5994402" y="2796314"/>
            <a:ext cx="457200" cy="428625"/>
          </a:xfrm>
          <a:custGeom>
            <a:avLst/>
            <a:gdLst/>
            <a:ahLst/>
            <a:cxnLst/>
            <a:rect l="l" t="t" r="r" b="b"/>
            <a:pathLst>
              <a:path w="457200" h="428625">
                <a:moveTo>
                  <a:pt x="157163" y="50008"/>
                </a:moveTo>
                <a:lnTo>
                  <a:pt x="157163" y="85725"/>
                </a:lnTo>
                <a:lnTo>
                  <a:pt x="300038" y="85725"/>
                </a:lnTo>
                <a:lnTo>
                  <a:pt x="300038" y="50008"/>
                </a:lnTo>
                <a:cubicBezTo>
                  <a:pt x="300038" y="46077"/>
                  <a:pt x="296823" y="42863"/>
                  <a:pt x="292896" y="42863"/>
                </a:cubicBezTo>
                <a:lnTo>
                  <a:pt x="164309" y="42863"/>
                </a:lnTo>
                <a:cubicBezTo>
                  <a:pt x="160381" y="42863"/>
                  <a:pt x="157167" y="46077"/>
                  <a:pt x="157167" y="50008"/>
                </a:cubicBezTo>
                <a:lnTo>
                  <a:pt x="157163" y="50008"/>
                </a:lnTo>
                <a:close/>
                <a:moveTo>
                  <a:pt x="114300" y="85725"/>
                </a:moveTo>
                <a:lnTo>
                  <a:pt x="114300" y="50008"/>
                </a:lnTo>
                <a:cubicBezTo>
                  <a:pt x="114300" y="22417"/>
                  <a:pt x="136712" y="0"/>
                  <a:pt x="164309" y="0"/>
                </a:cubicBezTo>
                <a:lnTo>
                  <a:pt x="292896" y="0"/>
                </a:lnTo>
                <a:cubicBezTo>
                  <a:pt x="320488" y="0"/>
                  <a:pt x="342905" y="22413"/>
                  <a:pt x="342905" y="50008"/>
                </a:cubicBezTo>
                <a:lnTo>
                  <a:pt x="342905" y="85725"/>
                </a:lnTo>
                <a:lnTo>
                  <a:pt x="400055" y="85725"/>
                </a:lnTo>
                <a:cubicBezTo>
                  <a:pt x="431579" y="85725"/>
                  <a:pt x="457205" y="111352"/>
                  <a:pt x="457205" y="142874"/>
                </a:cubicBezTo>
                <a:lnTo>
                  <a:pt x="457205" y="250030"/>
                </a:lnTo>
                <a:lnTo>
                  <a:pt x="457205" y="371472"/>
                </a:lnTo>
                <a:cubicBezTo>
                  <a:pt x="457205" y="402993"/>
                  <a:pt x="431579" y="428621"/>
                  <a:pt x="400055" y="428621"/>
                </a:cubicBezTo>
                <a:lnTo>
                  <a:pt x="57155" y="428621"/>
                </a:lnTo>
                <a:cubicBezTo>
                  <a:pt x="25631" y="428621"/>
                  <a:pt x="5" y="402993"/>
                  <a:pt x="5" y="371472"/>
                </a:cubicBezTo>
                <a:lnTo>
                  <a:pt x="5" y="250030"/>
                </a:lnTo>
                <a:lnTo>
                  <a:pt x="5" y="142874"/>
                </a:lnTo>
                <a:cubicBezTo>
                  <a:pt x="5" y="111352"/>
                  <a:pt x="25631" y="85725"/>
                  <a:pt x="57155" y="85725"/>
                </a:cubicBezTo>
                <a:lnTo>
                  <a:pt x="114300" y="85725"/>
                </a:lnTo>
                <a:close/>
                <a:moveTo>
                  <a:pt x="42863" y="271461"/>
                </a:moveTo>
                <a:lnTo>
                  <a:pt x="42863" y="371472"/>
                </a:lnTo>
                <a:cubicBezTo>
                  <a:pt x="42863" y="379329"/>
                  <a:pt x="49291" y="385758"/>
                  <a:pt x="57150" y="385758"/>
                </a:cubicBezTo>
                <a:lnTo>
                  <a:pt x="400050" y="385758"/>
                </a:lnTo>
                <a:cubicBezTo>
                  <a:pt x="407909" y="385758"/>
                  <a:pt x="414338" y="379329"/>
                  <a:pt x="414338" y="371472"/>
                </a:cubicBezTo>
                <a:lnTo>
                  <a:pt x="414338" y="271461"/>
                </a:lnTo>
                <a:lnTo>
                  <a:pt x="285750" y="271461"/>
                </a:lnTo>
                <a:lnTo>
                  <a:pt x="285750" y="285747"/>
                </a:lnTo>
                <a:cubicBezTo>
                  <a:pt x="285750" y="301551"/>
                  <a:pt x="272980" y="314324"/>
                  <a:pt x="257175" y="314324"/>
                </a:cubicBezTo>
                <a:lnTo>
                  <a:pt x="200025" y="314324"/>
                </a:lnTo>
                <a:cubicBezTo>
                  <a:pt x="184220" y="314324"/>
                  <a:pt x="171450" y="301555"/>
                  <a:pt x="171450" y="285747"/>
                </a:cubicBezTo>
                <a:lnTo>
                  <a:pt x="171450" y="271461"/>
                </a:lnTo>
                <a:lnTo>
                  <a:pt x="42863" y="271461"/>
                </a:lnTo>
                <a:close/>
                <a:moveTo>
                  <a:pt x="171450" y="228599"/>
                </a:moveTo>
                <a:lnTo>
                  <a:pt x="285750" y="228599"/>
                </a:lnTo>
                <a:lnTo>
                  <a:pt x="414338" y="228599"/>
                </a:lnTo>
                <a:lnTo>
                  <a:pt x="414338" y="142874"/>
                </a:lnTo>
                <a:cubicBezTo>
                  <a:pt x="414338" y="135017"/>
                  <a:pt x="407909" y="128587"/>
                  <a:pt x="400050" y="128587"/>
                </a:cubicBezTo>
                <a:lnTo>
                  <a:pt x="321471" y="128587"/>
                </a:lnTo>
                <a:lnTo>
                  <a:pt x="135734" y="128587"/>
                </a:lnTo>
                <a:lnTo>
                  <a:pt x="57155" y="128587"/>
                </a:lnTo>
                <a:cubicBezTo>
                  <a:pt x="49295" y="128587"/>
                  <a:pt x="42867" y="135017"/>
                  <a:pt x="42867" y="142874"/>
                </a:cubicBezTo>
                <a:lnTo>
                  <a:pt x="42867" y="228599"/>
                </a:lnTo>
                <a:lnTo>
                  <a:pt x="171450" y="228599"/>
                </a:lnTo>
                <a:close/>
              </a:path>
            </a:pathLst>
          </a:custGeom>
          <a:solidFill>
            <a:srgbClr val="ED5E29"/>
          </a:solidFill>
          <a:ln/>
        </p:spPr>
        <p:txBody>
          <a:bodyPr wrap="square" lIns="0" tIns="0" rIns="0" bIns="0" rtlCol="0" anchor="ctr"/>
          <a:lstStyle/>
          <a:p>
            <a:pPr marL="0" indent="0">
              <a:buNone/>
            </a:pPr>
            <a:endParaRPr lang="en-US" dirty="0"/>
          </a:p>
        </p:txBody>
      </p:sp>
      <p:sp>
        <p:nvSpPr>
          <p:cNvPr id="11" name="Text 9"/>
          <p:cNvSpPr/>
          <p:nvPr/>
        </p:nvSpPr>
        <p:spPr>
          <a:xfrm>
            <a:off x="6065840" y="793974"/>
            <a:ext cx="314325" cy="457200"/>
          </a:xfrm>
          <a:custGeom>
            <a:avLst/>
            <a:gdLst/>
            <a:ahLst/>
            <a:cxnLst/>
            <a:rect l="l" t="t" r="r" b="b"/>
            <a:pathLst>
              <a:path w="314325" h="457200">
                <a:moveTo>
                  <a:pt x="200024" y="85725"/>
                </a:moveTo>
                <a:lnTo>
                  <a:pt x="200024" y="228600"/>
                </a:lnTo>
                <a:cubicBezTo>
                  <a:pt x="200024" y="252265"/>
                  <a:pt x="180825" y="271463"/>
                  <a:pt x="157163" y="271463"/>
                </a:cubicBezTo>
                <a:cubicBezTo>
                  <a:pt x="133500" y="271463"/>
                  <a:pt x="114301" y="252265"/>
                  <a:pt x="114301" y="228600"/>
                </a:cubicBezTo>
                <a:lnTo>
                  <a:pt x="114301" y="85725"/>
                </a:lnTo>
                <a:cubicBezTo>
                  <a:pt x="114301" y="62060"/>
                  <a:pt x="133500" y="42863"/>
                  <a:pt x="157163" y="42863"/>
                </a:cubicBezTo>
                <a:cubicBezTo>
                  <a:pt x="180825" y="42863"/>
                  <a:pt x="200024" y="62060"/>
                  <a:pt x="200024" y="85725"/>
                </a:cubicBezTo>
                <a:close/>
                <a:moveTo>
                  <a:pt x="71437" y="85725"/>
                </a:moveTo>
                <a:lnTo>
                  <a:pt x="71437" y="228600"/>
                </a:lnTo>
                <a:cubicBezTo>
                  <a:pt x="71437" y="275929"/>
                  <a:pt x="109835" y="314325"/>
                  <a:pt x="157163" y="314325"/>
                </a:cubicBezTo>
                <a:cubicBezTo>
                  <a:pt x="204490" y="314325"/>
                  <a:pt x="242888" y="275929"/>
                  <a:pt x="242888" y="228600"/>
                </a:cubicBezTo>
                <a:lnTo>
                  <a:pt x="242888" y="85725"/>
                </a:lnTo>
                <a:cubicBezTo>
                  <a:pt x="242888" y="38396"/>
                  <a:pt x="204490" y="0"/>
                  <a:pt x="157163" y="0"/>
                </a:cubicBezTo>
                <a:cubicBezTo>
                  <a:pt x="109835" y="0"/>
                  <a:pt x="71437" y="38396"/>
                  <a:pt x="71437" y="85725"/>
                </a:cubicBezTo>
                <a:close/>
                <a:moveTo>
                  <a:pt x="42861" y="192884"/>
                </a:moveTo>
                <a:cubicBezTo>
                  <a:pt x="42861" y="181005"/>
                  <a:pt x="33306" y="171455"/>
                  <a:pt x="21431" y="171455"/>
                </a:cubicBezTo>
                <a:cubicBezTo>
                  <a:pt x="9555" y="171455"/>
                  <a:pt x="0" y="181010"/>
                  <a:pt x="0" y="192888"/>
                </a:cubicBezTo>
                <a:lnTo>
                  <a:pt x="0" y="228609"/>
                </a:lnTo>
                <a:cubicBezTo>
                  <a:pt x="0" y="308171"/>
                  <a:pt x="59115" y="373894"/>
                  <a:pt x="135732" y="384341"/>
                </a:cubicBezTo>
                <a:lnTo>
                  <a:pt x="135732" y="414347"/>
                </a:lnTo>
                <a:lnTo>
                  <a:pt x="92870" y="414347"/>
                </a:lnTo>
                <a:cubicBezTo>
                  <a:pt x="80995" y="414347"/>
                  <a:pt x="71440" y="423902"/>
                  <a:pt x="71440" y="435780"/>
                </a:cubicBezTo>
                <a:cubicBezTo>
                  <a:pt x="71440" y="447658"/>
                  <a:pt x="80995" y="457214"/>
                  <a:pt x="92870" y="457214"/>
                </a:cubicBezTo>
                <a:lnTo>
                  <a:pt x="157166" y="457214"/>
                </a:lnTo>
                <a:lnTo>
                  <a:pt x="221461" y="457214"/>
                </a:lnTo>
                <a:cubicBezTo>
                  <a:pt x="233336" y="457214"/>
                  <a:pt x="242892" y="447658"/>
                  <a:pt x="242892" y="435785"/>
                </a:cubicBezTo>
                <a:cubicBezTo>
                  <a:pt x="242892" y="423907"/>
                  <a:pt x="233336" y="414356"/>
                  <a:pt x="221461" y="414356"/>
                </a:cubicBezTo>
                <a:lnTo>
                  <a:pt x="178599" y="414356"/>
                </a:lnTo>
                <a:lnTo>
                  <a:pt x="178599" y="384350"/>
                </a:lnTo>
                <a:cubicBezTo>
                  <a:pt x="255216" y="373903"/>
                  <a:pt x="314331" y="308180"/>
                  <a:pt x="314331" y="228618"/>
                </a:cubicBezTo>
                <a:lnTo>
                  <a:pt x="314331" y="192902"/>
                </a:lnTo>
                <a:cubicBezTo>
                  <a:pt x="314331" y="181024"/>
                  <a:pt x="304776" y="171473"/>
                  <a:pt x="292901" y="171473"/>
                </a:cubicBezTo>
                <a:cubicBezTo>
                  <a:pt x="281025" y="171473"/>
                  <a:pt x="271470" y="181028"/>
                  <a:pt x="271470" y="192906"/>
                </a:cubicBezTo>
                <a:lnTo>
                  <a:pt x="271470" y="228627"/>
                </a:lnTo>
                <a:cubicBezTo>
                  <a:pt x="271470" y="291762"/>
                  <a:pt x="220304" y="342927"/>
                  <a:pt x="157169" y="342927"/>
                </a:cubicBezTo>
                <a:cubicBezTo>
                  <a:pt x="94037" y="342927"/>
                  <a:pt x="42868" y="291762"/>
                  <a:pt x="42868" y="228627"/>
                </a:cubicBezTo>
                <a:lnTo>
                  <a:pt x="42861" y="192884"/>
                </a:lnTo>
                <a:close/>
              </a:path>
            </a:pathLst>
          </a:custGeom>
          <a:solidFill>
            <a:srgbClr val="ED5E29"/>
          </a:solidFill>
          <a:ln/>
        </p:spPr>
        <p:txBody>
          <a:bodyPr wrap="square" lIns="0" tIns="0" rIns="0" bIns="0" rtlCol="0" anchor="ctr"/>
          <a:lstStyle/>
          <a:p>
            <a:pPr marL="0" indent="0">
              <a:buNone/>
            </a:pPr>
            <a:endParaRPr lang="en-US" dirty="0"/>
          </a:p>
        </p:txBody>
      </p:sp>
      <p:sp>
        <p:nvSpPr>
          <p:cNvPr id="12" name="Text 10"/>
          <p:cNvSpPr/>
          <p:nvPr/>
        </p:nvSpPr>
        <p:spPr>
          <a:xfrm>
            <a:off x="444500" y="444500"/>
            <a:ext cx="548640" cy="548640"/>
          </a:xfrm>
          <a:prstGeom prst="rect">
            <a:avLst/>
          </a:prstGeom>
          <a:noFill/>
          <a:ln/>
        </p:spPr>
        <p:txBody>
          <a:bodyPr wrap="square" lIns="0" tIns="0" rIns="0" bIns="0" rtlCol="0" anchor="ctr"/>
          <a:lstStyle/>
          <a:p>
            <a:pPr marL="0" indent="0">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animEffect transition="in" filter="fade">
                                      <p:cBhvr>
                                        <p:cTn id="15" dur="500"/>
                                        <p:tgtEl>
                                          <p:spTgt spid="6">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7">
                                            <p:txEl>
                                              <p:pRg st="0" end="0"/>
                                            </p:txEl>
                                          </p:spTgt>
                                        </p:tgtEl>
                                        <p:attrNameLst>
                                          <p:attrName>style.visibility</p:attrName>
                                        </p:attrNameLst>
                                      </p:cBhvr>
                                      <p:to>
                                        <p:strVal val="visible"/>
                                      </p:to>
                                    </p:set>
                                    <p:animEffect transition="in" filter="fade">
                                      <p:cBhvr>
                                        <p:cTn id="20" dur="500"/>
                                        <p:tgtEl>
                                          <p:spTgt spid="7">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7">
                                            <p:txEl>
                                              <p:pRg st="1" end="1"/>
                                            </p:txEl>
                                          </p:spTgt>
                                        </p:tgtEl>
                                        <p:attrNameLst>
                                          <p:attrName>style.visibility</p:attrName>
                                        </p:attrNameLst>
                                      </p:cBhvr>
                                      <p:to>
                                        <p:strVal val="visible"/>
                                      </p:to>
                                    </p:set>
                                    <p:animEffect transition="in" filter="fade">
                                      <p:cBhvr>
                                        <p:cTn id="28" dur="500"/>
                                        <p:tgtEl>
                                          <p:spTgt spid="7">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8">
                                            <p:txEl>
                                              <p:pRg st="0" end="0"/>
                                            </p:txEl>
                                          </p:spTgt>
                                        </p:tgtEl>
                                        <p:attrNameLst>
                                          <p:attrName>style.visibility</p:attrName>
                                        </p:attrNameLst>
                                      </p:cBhvr>
                                      <p:to>
                                        <p:strVal val="visible"/>
                                      </p:to>
                                    </p:set>
                                    <p:animEffect transition="in" filter="fade">
                                      <p:cBhvr>
                                        <p:cTn id="33" dur="500"/>
                                        <p:tgtEl>
                                          <p:spTgt spid="8">
                                            <p:txEl>
                                              <p:pRg st="0" end="0"/>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8">
                                            <p:txEl>
                                              <p:pRg st="1" end="1"/>
                                            </p:txEl>
                                          </p:spTgt>
                                        </p:tgtEl>
                                        <p:attrNameLst>
                                          <p:attrName>style.visibility</p:attrName>
                                        </p:attrNameLst>
                                      </p:cBhvr>
                                      <p:to>
                                        <p:strVal val="visible"/>
                                      </p:to>
                                    </p:set>
                                    <p:animEffect transition="in" filter="fade">
                                      <p:cBhvr>
                                        <p:cTn id="41" dur="5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name="Slide 11">
    <p:bg>
      <p:bgPr>
        <a:solidFill>
          <a:srgbClr val="6F6452"/>
        </a:solidFill>
        <a:effectLst/>
      </p:bgPr>
    </p:bg>
    <p:spTree>
      <p:nvGrpSpPr>
        <p:cNvPr id="1" name=""/>
        <p:cNvGrpSpPr/>
        <p:nvPr/>
      </p:nvGrpSpPr>
      <p:grpSpPr>
        <a:xfrm>
          <a:off x="0" y="0"/>
          <a:ext cx="0" cy="0"/>
          <a:chOff x="0" y="0"/>
          <a:chExt cx="0" cy="0"/>
        </a:xfrm>
      </p:grpSpPr>
      <p:sp>
        <p:nvSpPr>
          <p:cNvPr id="4" name="Text 2"/>
          <p:cNvSpPr/>
          <p:nvPr/>
        </p:nvSpPr>
        <p:spPr>
          <a:xfrm>
            <a:off x="455311" y="3082471"/>
            <a:ext cx="2651760" cy="3108960"/>
          </a:xfrm>
          <a:custGeom>
            <a:avLst/>
            <a:gdLst/>
            <a:ahLst/>
            <a:cxnLst/>
            <a:rect l="l" t="t" r="r" b="b"/>
            <a:pathLst>
              <a:path w="2651760" h="3108960">
                <a:moveTo>
                  <a:pt x="0" y="213368"/>
                </a:moveTo>
                <a:cubicBezTo>
                  <a:pt x="0" y="95538"/>
                  <a:pt x="95516" y="0"/>
                  <a:pt x="213361" y="0"/>
                </a:cubicBezTo>
                <a:lnTo>
                  <a:pt x="2438399" y="0"/>
                </a:lnTo>
                <a:cubicBezTo>
                  <a:pt x="2556244" y="0"/>
                  <a:pt x="2651760" y="95538"/>
                  <a:pt x="2651760" y="213368"/>
                </a:cubicBezTo>
                <a:lnTo>
                  <a:pt x="2651760" y="2895592"/>
                </a:lnTo>
                <a:cubicBezTo>
                  <a:pt x="2651760" y="3013422"/>
                  <a:pt x="2556243" y="3108960"/>
                  <a:pt x="2438399" y="3108960"/>
                </a:cubicBezTo>
                <a:lnTo>
                  <a:pt x="213361" y="3108960"/>
                </a:lnTo>
                <a:cubicBezTo>
                  <a:pt x="95516" y="3108960"/>
                  <a:pt x="0" y="3013422"/>
                  <a:pt x="0" y="2895592"/>
                </a:cubicBezTo>
                <a:lnTo>
                  <a:pt x="0" y="213368"/>
                </a:lnTo>
                <a:close/>
              </a:path>
            </a:pathLst>
          </a:custGeom>
          <a:solidFill>
            <a:srgbClr val="DFDBD4"/>
          </a:solidFill>
          <a:ln/>
        </p:spPr>
        <p:txBody>
          <a:bodyPr wrap="square" lIns="0" tIns="0" rIns="0" bIns="0" rtlCol="0" anchor="ctr"/>
          <a:lstStyle/>
          <a:p>
            <a:pPr marL="0" indent="0">
              <a:buNone/>
            </a:pPr>
            <a:endParaRPr lang="en-US" dirty="0"/>
          </a:p>
        </p:txBody>
      </p:sp>
      <p:sp>
        <p:nvSpPr>
          <p:cNvPr id="5" name="Text 3"/>
          <p:cNvSpPr/>
          <p:nvPr/>
        </p:nvSpPr>
        <p:spPr>
          <a:xfrm>
            <a:off x="3331850" y="3082471"/>
            <a:ext cx="2651760" cy="3108960"/>
          </a:xfrm>
          <a:custGeom>
            <a:avLst/>
            <a:gdLst/>
            <a:ahLst/>
            <a:cxnLst/>
            <a:rect l="l" t="t" r="r" b="b"/>
            <a:pathLst>
              <a:path w="2651760" h="3108960">
                <a:moveTo>
                  <a:pt x="0" y="213368"/>
                </a:moveTo>
                <a:cubicBezTo>
                  <a:pt x="0" y="95538"/>
                  <a:pt x="95516" y="0"/>
                  <a:pt x="213361" y="0"/>
                </a:cubicBezTo>
                <a:lnTo>
                  <a:pt x="2438399" y="0"/>
                </a:lnTo>
                <a:cubicBezTo>
                  <a:pt x="2556244" y="0"/>
                  <a:pt x="2651760" y="95538"/>
                  <a:pt x="2651760" y="213368"/>
                </a:cubicBezTo>
                <a:lnTo>
                  <a:pt x="2651760" y="2895592"/>
                </a:lnTo>
                <a:cubicBezTo>
                  <a:pt x="2651760" y="3013422"/>
                  <a:pt x="2556243" y="3108960"/>
                  <a:pt x="2438399" y="3108960"/>
                </a:cubicBezTo>
                <a:lnTo>
                  <a:pt x="213361" y="3108960"/>
                </a:lnTo>
                <a:cubicBezTo>
                  <a:pt x="95516" y="3108960"/>
                  <a:pt x="0" y="3013422"/>
                  <a:pt x="0" y="2895592"/>
                </a:cubicBezTo>
                <a:lnTo>
                  <a:pt x="0" y="213368"/>
                </a:lnTo>
                <a:close/>
              </a:path>
            </a:pathLst>
          </a:custGeom>
          <a:solidFill>
            <a:srgbClr val="DFDBD4"/>
          </a:solidFill>
          <a:ln/>
        </p:spPr>
        <p:txBody>
          <a:bodyPr wrap="square" lIns="0" tIns="0" rIns="0" bIns="0" rtlCol="0" anchor="ctr"/>
          <a:lstStyle/>
          <a:p>
            <a:pPr marL="0" indent="0">
              <a:buNone/>
            </a:pPr>
            <a:endParaRPr lang="en-US" dirty="0"/>
          </a:p>
        </p:txBody>
      </p:sp>
      <p:sp>
        <p:nvSpPr>
          <p:cNvPr id="6" name="Text 4"/>
          <p:cNvSpPr/>
          <p:nvPr/>
        </p:nvSpPr>
        <p:spPr>
          <a:xfrm>
            <a:off x="6208389" y="3082471"/>
            <a:ext cx="2651760" cy="3108960"/>
          </a:xfrm>
          <a:custGeom>
            <a:avLst/>
            <a:gdLst/>
            <a:ahLst/>
            <a:cxnLst/>
            <a:rect l="l" t="t" r="r" b="b"/>
            <a:pathLst>
              <a:path w="2651760" h="3108960">
                <a:moveTo>
                  <a:pt x="0" y="213368"/>
                </a:moveTo>
                <a:cubicBezTo>
                  <a:pt x="0" y="95538"/>
                  <a:pt x="95516" y="0"/>
                  <a:pt x="213361" y="0"/>
                </a:cubicBezTo>
                <a:lnTo>
                  <a:pt x="2438399" y="0"/>
                </a:lnTo>
                <a:cubicBezTo>
                  <a:pt x="2556244" y="0"/>
                  <a:pt x="2651760" y="95538"/>
                  <a:pt x="2651760" y="213368"/>
                </a:cubicBezTo>
                <a:lnTo>
                  <a:pt x="2651760" y="2895592"/>
                </a:lnTo>
                <a:cubicBezTo>
                  <a:pt x="2651760" y="3013422"/>
                  <a:pt x="2556243" y="3108960"/>
                  <a:pt x="2438399" y="3108960"/>
                </a:cubicBezTo>
                <a:lnTo>
                  <a:pt x="213361" y="3108960"/>
                </a:lnTo>
                <a:cubicBezTo>
                  <a:pt x="95516" y="3108960"/>
                  <a:pt x="0" y="3013422"/>
                  <a:pt x="0" y="2895592"/>
                </a:cubicBezTo>
                <a:lnTo>
                  <a:pt x="0" y="213368"/>
                </a:lnTo>
                <a:close/>
              </a:path>
            </a:pathLst>
          </a:custGeom>
          <a:solidFill>
            <a:srgbClr val="DFDBD4"/>
          </a:solidFill>
          <a:ln/>
        </p:spPr>
        <p:txBody>
          <a:bodyPr wrap="square" lIns="0" tIns="0" rIns="0" bIns="0" rtlCol="0" anchor="ctr"/>
          <a:lstStyle/>
          <a:p>
            <a:pPr marL="0" indent="0">
              <a:buNone/>
            </a:pPr>
            <a:endParaRPr lang="en-US" dirty="0"/>
          </a:p>
        </p:txBody>
      </p:sp>
      <p:sp>
        <p:nvSpPr>
          <p:cNvPr id="7" name="Text 5"/>
          <p:cNvSpPr/>
          <p:nvPr/>
        </p:nvSpPr>
        <p:spPr>
          <a:xfrm>
            <a:off x="9084928" y="3082471"/>
            <a:ext cx="2651760" cy="3108960"/>
          </a:xfrm>
          <a:custGeom>
            <a:avLst/>
            <a:gdLst/>
            <a:ahLst/>
            <a:cxnLst/>
            <a:rect l="l" t="t" r="r" b="b"/>
            <a:pathLst>
              <a:path w="2651760" h="3108960">
                <a:moveTo>
                  <a:pt x="0" y="213368"/>
                </a:moveTo>
                <a:cubicBezTo>
                  <a:pt x="0" y="95538"/>
                  <a:pt x="95516" y="0"/>
                  <a:pt x="213361" y="0"/>
                </a:cubicBezTo>
                <a:lnTo>
                  <a:pt x="2438399" y="0"/>
                </a:lnTo>
                <a:cubicBezTo>
                  <a:pt x="2556244" y="0"/>
                  <a:pt x="2651760" y="95538"/>
                  <a:pt x="2651760" y="213368"/>
                </a:cubicBezTo>
                <a:lnTo>
                  <a:pt x="2651760" y="2895592"/>
                </a:lnTo>
                <a:cubicBezTo>
                  <a:pt x="2651760" y="3013422"/>
                  <a:pt x="2556243" y="3108960"/>
                  <a:pt x="2438399" y="3108960"/>
                </a:cubicBezTo>
                <a:lnTo>
                  <a:pt x="213361" y="3108960"/>
                </a:lnTo>
                <a:cubicBezTo>
                  <a:pt x="95516" y="3108960"/>
                  <a:pt x="0" y="3013422"/>
                  <a:pt x="0" y="2895592"/>
                </a:cubicBezTo>
                <a:lnTo>
                  <a:pt x="0" y="213368"/>
                </a:lnTo>
                <a:close/>
              </a:path>
            </a:pathLst>
          </a:custGeom>
          <a:solidFill>
            <a:srgbClr val="DFDBD4"/>
          </a:solidFill>
          <a:ln/>
        </p:spPr>
        <p:txBody>
          <a:bodyPr wrap="square" lIns="0" tIns="0" rIns="0" bIns="0" rtlCol="0" anchor="ctr"/>
          <a:lstStyle/>
          <a:p>
            <a:pPr marL="0" indent="0">
              <a:buNone/>
            </a:pPr>
            <a:endParaRPr lang="en-US" dirty="0"/>
          </a:p>
        </p:txBody>
      </p:sp>
      <p:sp>
        <p:nvSpPr>
          <p:cNvPr id="8" name="Text 6"/>
          <p:cNvSpPr/>
          <p:nvPr/>
        </p:nvSpPr>
        <p:spPr>
          <a:xfrm>
            <a:off x="1222391" y="2523671"/>
            <a:ext cx="1117600" cy="1117600"/>
          </a:xfrm>
          <a:custGeom>
            <a:avLst/>
            <a:gdLst/>
            <a:ahLst/>
            <a:cxnLst/>
            <a:rect l="l" t="t" r="r" b="b"/>
            <a:pathLst>
              <a:path w="1117600" h="1117600">
                <a:moveTo>
                  <a:pt x="0" y="558800"/>
                </a:moveTo>
                <a:cubicBezTo>
                  <a:pt x="0" y="250186"/>
                  <a:pt x="250186" y="0"/>
                  <a:pt x="558800" y="0"/>
                </a:cubicBezTo>
                <a:cubicBezTo>
                  <a:pt x="867414" y="0"/>
                  <a:pt x="1117600" y="250186"/>
                  <a:pt x="1117600" y="558800"/>
                </a:cubicBezTo>
                <a:cubicBezTo>
                  <a:pt x="1117600" y="867414"/>
                  <a:pt x="867414" y="1117600"/>
                  <a:pt x="558800" y="1117600"/>
                </a:cubicBezTo>
                <a:cubicBezTo>
                  <a:pt x="250186" y="1117600"/>
                  <a:pt x="0" y="867414"/>
                  <a:pt x="0" y="558800"/>
                </a:cubicBezTo>
                <a:close/>
              </a:path>
            </a:pathLst>
          </a:custGeom>
          <a:solidFill>
            <a:srgbClr val="ED5E29"/>
          </a:solidFill>
          <a:ln/>
        </p:spPr>
        <p:txBody>
          <a:bodyPr wrap="square" lIns="0" tIns="0" rIns="0" bIns="0" rtlCol="0" anchor="ctr"/>
          <a:lstStyle/>
          <a:p>
            <a:pPr marL="0" indent="0">
              <a:buNone/>
            </a:pPr>
            <a:endParaRPr lang="en-US" dirty="0"/>
          </a:p>
        </p:txBody>
      </p:sp>
      <p:sp>
        <p:nvSpPr>
          <p:cNvPr id="9" name="Text 7"/>
          <p:cNvSpPr/>
          <p:nvPr/>
        </p:nvSpPr>
        <p:spPr>
          <a:xfrm>
            <a:off x="6975469" y="2523671"/>
            <a:ext cx="1117600" cy="1117600"/>
          </a:xfrm>
          <a:custGeom>
            <a:avLst/>
            <a:gdLst/>
            <a:ahLst/>
            <a:cxnLst/>
            <a:rect l="l" t="t" r="r" b="b"/>
            <a:pathLst>
              <a:path w="1117600" h="1117600">
                <a:moveTo>
                  <a:pt x="0" y="558800"/>
                </a:moveTo>
                <a:cubicBezTo>
                  <a:pt x="0" y="250186"/>
                  <a:pt x="250186" y="0"/>
                  <a:pt x="558800" y="0"/>
                </a:cubicBezTo>
                <a:cubicBezTo>
                  <a:pt x="867414" y="0"/>
                  <a:pt x="1117600" y="250186"/>
                  <a:pt x="1117600" y="558800"/>
                </a:cubicBezTo>
                <a:cubicBezTo>
                  <a:pt x="1117600" y="867414"/>
                  <a:pt x="867414" y="1117600"/>
                  <a:pt x="558800" y="1117600"/>
                </a:cubicBezTo>
                <a:cubicBezTo>
                  <a:pt x="250186" y="1117600"/>
                  <a:pt x="0" y="867414"/>
                  <a:pt x="0" y="558800"/>
                </a:cubicBezTo>
                <a:close/>
              </a:path>
            </a:pathLst>
          </a:custGeom>
          <a:solidFill>
            <a:srgbClr val="ED5E29"/>
          </a:solidFill>
          <a:ln/>
        </p:spPr>
        <p:txBody>
          <a:bodyPr wrap="square" lIns="0" tIns="0" rIns="0" bIns="0" rtlCol="0" anchor="ctr"/>
          <a:lstStyle/>
          <a:p>
            <a:pPr marL="0" indent="0">
              <a:buNone/>
            </a:pPr>
            <a:endParaRPr lang="en-US" dirty="0"/>
          </a:p>
        </p:txBody>
      </p:sp>
      <p:sp>
        <p:nvSpPr>
          <p:cNvPr id="10" name="Text 8"/>
          <p:cNvSpPr/>
          <p:nvPr/>
        </p:nvSpPr>
        <p:spPr>
          <a:xfrm>
            <a:off x="4098930" y="2523671"/>
            <a:ext cx="1117600" cy="1117600"/>
          </a:xfrm>
          <a:custGeom>
            <a:avLst/>
            <a:gdLst/>
            <a:ahLst/>
            <a:cxnLst/>
            <a:rect l="l" t="t" r="r" b="b"/>
            <a:pathLst>
              <a:path w="1117600" h="1117600">
                <a:moveTo>
                  <a:pt x="0" y="558800"/>
                </a:moveTo>
                <a:cubicBezTo>
                  <a:pt x="0" y="250186"/>
                  <a:pt x="250186" y="0"/>
                  <a:pt x="558800" y="0"/>
                </a:cubicBezTo>
                <a:cubicBezTo>
                  <a:pt x="867414" y="0"/>
                  <a:pt x="1117600" y="250186"/>
                  <a:pt x="1117600" y="558800"/>
                </a:cubicBezTo>
                <a:cubicBezTo>
                  <a:pt x="1117600" y="867414"/>
                  <a:pt x="867414" y="1117600"/>
                  <a:pt x="558800" y="1117600"/>
                </a:cubicBezTo>
                <a:cubicBezTo>
                  <a:pt x="250186" y="1117600"/>
                  <a:pt x="0" y="867414"/>
                  <a:pt x="0" y="558800"/>
                </a:cubicBezTo>
                <a:close/>
              </a:path>
            </a:pathLst>
          </a:custGeom>
          <a:solidFill>
            <a:srgbClr val="131313"/>
          </a:solidFill>
          <a:ln/>
        </p:spPr>
        <p:txBody>
          <a:bodyPr wrap="square" lIns="0" tIns="0" rIns="0" bIns="0" rtlCol="0" anchor="ctr"/>
          <a:lstStyle/>
          <a:p>
            <a:pPr marL="0" indent="0">
              <a:buNone/>
            </a:pPr>
            <a:endParaRPr lang="en-US" dirty="0"/>
          </a:p>
        </p:txBody>
      </p:sp>
      <p:sp>
        <p:nvSpPr>
          <p:cNvPr id="11" name="Text 9"/>
          <p:cNvSpPr/>
          <p:nvPr/>
        </p:nvSpPr>
        <p:spPr>
          <a:xfrm>
            <a:off x="9852009" y="2523671"/>
            <a:ext cx="1117600" cy="1117600"/>
          </a:xfrm>
          <a:custGeom>
            <a:avLst/>
            <a:gdLst/>
            <a:ahLst/>
            <a:cxnLst/>
            <a:rect l="l" t="t" r="r" b="b"/>
            <a:pathLst>
              <a:path w="1117600" h="1117600">
                <a:moveTo>
                  <a:pt x="0" y="558800"/>
                </a:moveTo>
                <a:cubicBezTo>
                  <a:pt x="0" y="250186"/>
                  <a:pt x="250186" y="0"/>
                  <a:pt x="558800" y="0"/>
                </a:cubicBezTo>
                <a:cubicBezTo>
                  <a:pt x="867414" y="0"/>
                  <a:pt x="1117600" y="250186"/>
                  <a:pt x="1117600" y="558800"/>
                </a:cubicBezTo>
                <a:cubicBezTo>
                  <a:pt x="1117600" y="867414"/>
                  <a:pt x="867414" y="1117600"/>
                  <a:pt x="558800" y="1117600"/>
                </a:cubicBezTo>
                <a:cubicBezTo>
                  <a:pt x="250186" y="1117600"/>
                  <a:pt x="0" y="867414"/>
                  <a:pt x="0" y="558800"/>
                </a:cubicBezTo>
                <a:close/>
              </a:path>
            </a:pathLst>
          </a:custGeom>
          <a:solidFill>
            <a:srgbClr val="131313"/>
          </a:solidFill>
          <a:ln/>
        </p:spPr>
        <p:txBody>
          <a:bodyPr wrap="square" lIns="0" tIns="0" rIns="0" bIns="0" rtlCol="0" anchor="ctr"/>
          <a:lstStyle/>
          <a:p>
            <a:pPr marL="0" indent="0">
              <a:buNone/>
            </a:pPr>
            <a:endParaRPr lang="en-US" dirty="0"/>
          </a:p>
        </p:txBody>
      </p:sp>
      <p:sp>
        <p:nvSpPr>
          <p:cNvPr id="12" name="Text 10"/>
          <p:cNvSpPr/>
          <p:nvPr/>
        </p:nvSpPr>
        <p:spPr>
          <a:xfrm>
            <a:off x="10205069" y="2808151"/>
            <a:ext cx="411480" cy="548640"/>
          </a:xfrm>
          <a:custGeom>
            <a:avLst/>
            <a:gdLst/>
            <a:ahLst/>
            <a:cxnLst/>
            <a:rect l="l" t="t" r="r" b="b"/>
            <a:pathLst>
              <a:path w="411480" h="548640">
                <a:moveTo>
                  <a:pt x="300039" y="68580"/>
                </a:moveTo>
                <a:lnTo>
                  <a:pt x="342903" y="68580"/>
                </a:lnTo>
                <a:cubicBezTo>
                  <a:pt x="380730" y="68580"/>
                  <a:pt x="411484" y="99331"/>
                  <a:pt x="411484" y="137160"/>
                </a:cubicBezTo>
                <a:lnTo>
                  <a:pt x="411484" y="480060"/>
                </a:lnTo>
                <a:cubicBezTo>
                  <a:pt x="411484" y="517889"/>
                  <a:pt x="380730" y="548640"/>
                  <a:pt x="342903" y="548640"/>
                </a:cubicBezTo>
                <a:lnTo>
                  <a:pt x="68581" y="548640"/>
                </a:lnTo>
                <a:cubicBezTo>
                  <a:pt x="30754" y="548640"/>
                  <a:pt x="0" y="517889"/>
                  <a:pt x="0" y="480060"/>
                </a:cubicBezTo>
                <a:lnTo>
                  <a:pt x="0" y="137160"/>
                </a:lnTo>
                <a:cubicBezTo>
                  <a:pt x="0" y="99331"/>
                  <a:pt x="30754" y="68580"/>
                  <a:pt x="68581" y="68580"/>
                </a:cubicBezTo>
                <a:lnTo>
                  <a:pt x="111445" y="68580"/>
                </a:lnTo>
                <a:lnTo>
                  <a:pt x="121732" y="68580"/>
                </a:lnTo>
                <a:cubicBezTo>
                  <a:pt x="129661" y="29467"/>
                  <a:pt x="164275" y="0"/>
                  <a:pt x="205744" y="0"/>
                </a:cubicBezTo>
                <a:cubicBezTo>
                  <a:pt x="247213" y="0"/>
                  <a:pt x="281827" y="29467"/>
                  <a:pt x="289756" y="68580"/>
                </a:cubicBezTo>
                <a:lnTo>
                  <a:pt x="300039" y="68580"/>
                </a:lnTo>
                <a:close/>
                <a:moveTo>
                  <a:pt x="68581" y="120015"/>
                </a:moveTo>
                <a:cubicBezTo>
                  <a:pt x="59150" y="120015"/>
                  <a:pt x="51435" y="127729"/>
                  <a:pt x="51435" y="137160"/>
                </a:cubicBezTo>
                <a:lnTo>
                  <a:pt x="51435" y="480060"/>
                </a:lnTo>
                <a:cubicBezTo>
                  <a:pt x="51435" y="489491"/>
                  <a:pt x="59150" y="497205"/>
                  <a:pt x="68581" y="497205"/>
                </a:cubicBezTo>
                <a:lnTo>
                  <a:pt x="342903" y="497205"/>
                </a:lnTo>
                <a:cubicBezTo>
                  <a:pt x="352334" y="497205"/>
                  <a:pt x="360049" y="489491"/>
                  <a:pt x="360049" y="480060"/>
                </a:cubicBezTo>
                <a:lnTo>
                  <a:pt x="360049" y="137160"/>
                </a:lnTo>
                <a:cubicBezTo>
                  <a:pt x="360049" y="127729"/>
                  <a:pt x="352334" y="120015"/>
                  <a:pt x="342903" y="120015"/>
                </a:cubicBezTo>
                <a:lnTo>
                  <a:pt x="325756" y="120015"/>
                </a:lnTo>
                <a:lnTo>
                  <a:pt x="325756" y="145735"/>
                </a:lnTo>
                <a:cubicBezTo>
                  <a:pt x="325756" y="159989"/>
                  <a:pt x="314293" y="171456"/>
                  <a:pt x="300039" y="171456"/>
                </a:cubicBezTo>
                <a:lnTo>
                  <a:pt x="205740" y="171456"/>
                </a:lnTo>
                <a:lnTo>
                  <a:pt x="111441" y="171456"/>
                </a:lnTo>
                <a:cubicBezTo>
                  <a:pt x="97187" y="171456"/>
                  <a:pt x="85724" y="159989"/>
                  <a:pt x="85724" y="145741"/>
                </a:cubicBezTo>
                <a:lnTo>
                  <a:pt x="85724" y="120026"/>
                </a:lnTo>
                <a:lnTo>
                  <a:pt x="68581" y="120015"/>
                </a:lnTo>
                <a:close/>
                <a:moveTo>
                  <a:pt x="205740" y="111445"/>
                </a:moveTo>
                <a:cubicBezTo>
                  <a:pt x="219944" y="111445"/>
                  <a:pt x="231458" y="99929"/>
                  <a:pt x="231458" y="85731"/>
                </a:cubicBezTo>
                <a:cubicBezTo>
                  <a:pt x="231458" y="71526"/>
                  <a:pt x="219944" y="60016"/>
                  <a:pt x="205740" y="60016"/>
                </a:cubicBezTo>
                <a:cubicBezTo>
                  <a:pt x="191536" y="60016"/>
                  <a:pt x="180023" y="71532"/>
                  <a:pt x="180023" y="85736"/>
                </a:cubicBezTo>
                <a:cubicBezTo>
                  <a:pt x="180023" y="99940"/>
                  <a:pt x="191536" y="111456"/>
                  <a:pt x="205740" y="111456"/>
                </a:cubicBezTo>
                <a:lnTo>
                  <a:pt x="205740" y="111445"/>
                </a:lnTo>
                <a:close/>
              </a:path>
            </a:pathLst>
          </a:custGeom>
          <a:solidFill>
            <a:srgbClr val="FFFFFF"/>
          </a:solidFill>
          <a:ln/>
        </p:spPr>
        <p:txBody>
          <a:bodyPr wrap="square" lIns="0" tIns="0" rIns="0" bIns="0" rtlCol="0" anchor="ctr"/>
          <a:lstStyle/>
          <a:p>
            <a:pPr marL="0" indent="0">
              <a:buNone/>
            </a:pPr>
            <a:endParaRPr lang="en-US" dirty="0"/>
          </a:p>
        </p:txBody>
      </p:sp>
      <p:sp>
        <p:nvSpPr>
          <p:cNvPr id="13" name="Text 11"/>
          <p:cNvSpPr/>
          <p:nvPr/>
        </p:nvSpPr>
        <p:spPr>
          <a:xfrm>
            <a:off x="7328529" y="2808151"/>
            <a:ext cx="411480" cy="548640"/>
          </a:xfrm>
          <a:custGeom>
            <a:avLst/>
            <a:gdLst/>
            <a:ahLst/>
            <a:cxnLst/>
            <a:rect l="l" t="t" r="r" b="b"/>
            <a:pathLst>
              <a:path w="411480" h="548640">
                <a:moveTo>
                  <a:pt x="360045" y="205740"/>
                </a:moveTo>
                <a:cubicBezTo>
                  <a:pt x="360045" y="120553"/>
                  <a:pt x="290929" y="51435"/>
                  <a:pt x="205740" y="51435"/>
                </a:cubicBezTo>
                <a:cubicBezTo>
                  <a:pt x="120551" y="51435"/>
                  <a:pt x="51435" y="120553"/>
                  <a:pt x="51435" y="205740"/>
                </a:cubicBezTo>
                <a:lnTo>
                  <a:pt x="51435" y="394335"/>
                </a:lnTo>
                <a:cubicBezTo>
                  <a:pt x="51435" y="451130"/>
                  <a:pt x="97513" y="497205"/>
                  <a:pt x="154305" y="497205"/>
                </a:cubicBezTo>
                <a:cubicBezTo>
                  <a:pt x="211097" y="497205"/>
                  <a:pt x="257175" y="451130"/>
                  <a:pt x="257175" y="394335"/>
                </a:cubicBezTo>
                <a:cubicBezTo>
                  <a:pt x="257175" y="371084"/>
                  <a:pt x="268857" y="348688"/>
                  <a:pt x="289106" y="335614"/>
                </a:cubicBezTo>
                <a:cubicBezTo>
                  <a:pt x="331863" y="308072"/>
                  <a:pt x="360045" y="260176"/>
                  <a:pt x="360045" y="205740"/>
                </a:cubicBezTo>
                <a:lnTo>
                  <a:pt x="360045" y="205740"/>
                </a:lnTo>
                <a:close/>
                <a:moveTo>
                  <a:pt x="411480" y="205740"/>
                </a:moveTo>
                <a:cubicBezTo>
                  <a:pt x="411480" y="278391"/>
                  <a:pt x="373867" y="342258"/>
                  <a:pt x="316967" y="378798"/>
                </a:cubicBezTo>
                <a:cubicBezTo>
                  <a:pt x="311717" y="382227"/>
                  <a:pt x="308610" y="388015"/>
                  <a:pt x="308610" y="394335"/>
                </a:cubicBezTo>
                <a:cubicBezTo>
                  <a:pt x="308610" y="479522"/>
                  <a:pt x="239494" y="548640"/>
                  <a:pt x="154305" y="548640"/>
                </a:cubicBezTo>
                <a:cubicBezTo>
                  <a:pt x="69116" y="548640"/>
                  <a:pt x="0" y="479522"/>
                  <a:pt x="0" y="394335"/>
                </a:cubicBezTo>
                <a:lnTo>
                  <a:pt x="0" y="205740"/>
                </a:lnTo>
                <a:cubicBezTo>
                  <a:pt x="0" y="92155"/>
                  <a:pt x="92155" y="0"/>
                  <a:pt x="205740" y="0"/>
                </a:cubicBezTo>
                <a:cubicBezTo>
                  <a:pt x="319325" y="0"/>
                  <a:pt x="411480" y="92155"/>
                  <a:pt x="411480" y="205740"/>
                </a:cubicBezTo>
                <a:lnTo>
                  <a:pt x="411480" y="205740"/>
                </a:lnTo>
                <a:close/>
                <a:moveTo>
                  <a:pt x="137159" y="205740"/>
                </a:moveTo>
                <a:lnTo>
                  <a:pt x="137159" y="227384"/>
                </a:lnTo>
                <a:cubicBezTo>
                  <a:pt x="137159" y="230599"/>
                  <a:pt x="138982" y="233600"/>
                  <a:pt x="141874" y="235098"/>
                </a:cubicBezTo>
                <a:lnTo>
                  <a:pt x="156877" y="242598"/>
                </a:lnTo>
                <a:cubicBezTo>
                  <a:pt x="176274" y="252347"/>
                  <a:pt x="188487" y="272175"/>
                  <a:pt x="188487" y="293819"/>
                </a:cubicBezTo>
                <a:cubicBezTo>
                  <a:pt x="188487" y="310854"/>
                  <a:pt x="180985" y="326929"/>
                  <a:pt x="167913" y="337858"/>
                </a:cubicBezTo>
                <a:lnTo>
                  <a:pt x="127834" y="371292"/>
                </a:lnTo>
                <a:cubicBezTo>
                  <a:pt x="116906" y="380400"/>
                  <a:pt x="100722" y="378902"/>
                  <a:pt x="91616" y="367973"/>
                </a:cubicBezTo>
                <a:cubicBezTo>
                  <a:pt x="82506" y="357044"/>
                  <a:pt x="84008" y="340865"/>
                  <a:pt x="94937" y="331752"/>
                </a:cubicBezTo>
                <a:lnTo>
                  <a:pt x="135015" y="298318"/>
                </a:lnTo>
                <a:cubicBezTo>
                  <a:pt x="136299" y="297248"/>
                  <a:pt x="137159" y="295530"/>
                  <a:pt x="137159" y="293819"/>
                </a:cubicBezTo>
                <a:cubicBezTo>
                  <a:pt x="137159" y="291569"/>
                  <a:pt x="135875" y="289534"/>
                  <a:pt x="133945" y="288568"/>
                </a:cubicBezTo>
                <a:lnTo>
                  <a:pt x="118942" y="281068"/>
                </a:lnTo>
                <a:cubicBezTo>
                  <a:pt x="98582" y="270891"/>
                  <a:pt x="85724" y="250098"/>
                  <a:pt x="85724" y="227384"/>
                </a:cubicBezTo>
                <a:lnTo>
                  <a:pt x="85724" y="205740"/>
                </a:lnTo>
                <a:cubicBezTo>
                  <a:pt x="85724" y="139410"/>
                  <a:pt x="139409" y="85725"/>
                  <a:pt x="205740" y="85725"/>
                </a:cubicBezTo>
                <a:cubicBezTo>
                  <a:pt x="272070" y="85725"/>
                  <a:pt x="325756" y="139410"/>
                  <a:pt x="325756" y="205740"/>
                </a:cubicBezTo>
                <a:lnTo>
                  <a:pt x="325756" y="214315"/>
                </a:lnTo>
                <a:cubicBezTo>
                  <a:pt x="325756" y="228569"/>
                  <a:pt x="314292" y="240036"/>
                  <a:pt x="300039" y="240036"/>
                </a:cubicBezTo>
                <a:cubicBezTo>
                  <a:pt x="285785" y="240036"/>
                  <a:pt x="274321" y="228569"/>
                  <a:pt x="274321" y="214321"/>
                </a:cubicBezTo>
                <a:lnTo>
                  <a:pt x="274321" y="205751"/>
                </a:lnTo>
                <a:cubicBezTo>
                  <a:pt x="274321" y="167922"/>
                  <a:pt x="243567" y="137171"/>
                  <a:pt x="205740" y="137171"/>
                </a:cubicBezTo>
                <a:cubicBezTo>
                  <a:pt x="167913" y="137171"/>
                  <a:pt x="137159" y="167922"/>
                  <a:pt x="137159" y="205751"/>
                </a:cubicBezTo>
                <a:lnTo>
                  <a:pt x="137159" y="205740"/>
                </a:lnTo>
                <a:close/>
              </a:path>
            </a:pathLst>
          </a:custGeom>
          <a:solidFill>
            <a:srgbClr val="FFFFFF"/>
          </a:solidFill>
          <a:ln/>
        </p:spPr>
        <p:txBody>
          <a:bodyPr wrap="square" lIns="0" tIns="0" rIns="0" bIns="0" rtlCol="0" anchor="ctr"/>
          <a:lstStyle/>
          <a:p>
            <a:pPr marL="0" indent="0">
              <a:buNone/>
            </a:pPr>
            <a:endParaRPr lang="en-US" dirty="0"/>
          </a:p>
        </p:txBody>
      </p:sp>
      <p:sp>
        <p:nvSpPr>
          <p:cNvPr id="14" name="Text 12"/>
          <p:cNvSpPr/>
          <p:nvPr/>
        </p:nvSpPr>
        <p:spPr>
          <a:xfrm>
            <a:off x="1506871" y="2816326"/>
            <a:ext cx="548640" cy="532290"/>
          </a:xfrm>
          <a:custGeom>
            <a:avLst/>
            <a:gdLst/>
            <a:ahLst/>
            <a:cxnLst/>
            <a:rect l="l" t="t" r="r" b="b"/>
            <a:pathLst>
              <a:path w="548640" h="532290">
                <a:moveTo>
                  <a:pt x="274331" y="0"/>
                </a:moveTo>
                <a:cubicBezTo>
                  <a:pt x="283894" y="0"/>
                  <a:pt x="292628" y="5408"/>
                  <a:pt x="296787" y="14037"/>
                </a:cubicBezTo>
                <a:lnTo>
                  <a:pt x="368099" y="160927"/>
                </a:lnTo>
                <a:lnTo>
                  <a:pt x="527358" y="184423"/>
                </a:lnTo>
                <a:cubicBezTo>
                  <a:pt x="536713" y="185775"/>
                  <a:pt x="544509" y="192322"/>
                  <a:pt x="547422" y="201365"/>
                </a:cubicBezTo>
                <a:cubicBezTo>
                  <a:pt x="550335" y="210409"/>
                  <a:pt x="547943" y="220182"/>
                  <a:pt x="541288" y="226835"/>
                </a:cubicBezTo>
                <a:lnTo>
                  <a:pt x="425794" y="341395"/>
                </a:lnTo>
                <a:lnTo>
                  <a:pt x="453028" y="503147"/>
                </a:lnTo>
                <a:cubicBezTo>
                  <a:pt x="454587" y="512505"/>
                  <a:pt x="450741" y="521964"/>
                  <a:pt x="442944" y="527574"/>
                </a:cubicBezTo>
                <a:cubicBezTo>
                  <a:pt x="435148" y="533190"/>
                  <a:pt x="424960" y="533812"/>
                  <a:pt x="416643" y="529341"/>
                </a:cubicBezTo>
                <a:lnTo>
                  <a:pt x="274227" y="453245"/>
                </a:lnTo>
                <a:lnTo>
                  <a:pt x="132014" y="529235"/>
                </a:lnTo>
                <a:cubicBezTo>
                  <a:pt x="123592" y="533706"/>
                  <a:pt x="113404" y="533083"/>
                  <a:pt x="105712" y="527468"/>
                </a:cubicBezTo>
                <a:cubicBezTo>
                  <a:pt x="98020" y="521852"/>
                  <a:pt x="94070" y="512393"/>
                  <a:pt x="95628" y="503041"/>
                </a:cubicBezTo>
                <a:lnTo>
                  <a:pt x="122862" y="341289"/>
                </a:lnTo>
                <a:lnTo>
                  <a:pt x="7368" y="226835"/>
                </a:lnTo>
                <a:cubicBezTo>
                  <a:pt x="609" y="220182"/>
                  <a:pt x="-1674" y="210308"/>
                  <a:pt x="1234" y="201365"/>
                </a:cubicBezTo>
                <a:cubicBezTo>
                  <a:pt x="4148" y="192423"/>
                  <a:pt x="11944" y="185876"/>
                  <a:pt x="21298" y="184423"/>
                </a:cubicBezTo>
                <a:lnTo>
                  <a:pt x="180557" y="160927"/>
                </a:lnTo>
                <a:lnTo>
                  <a:pt x="251869" y="14037"/>
                </a:lnTo>
                <a:cubicBezTo>
                  <a:pt x="256132" y="5408"/>
                  <a:pt x="264763" y="0"/>
                  <a:pt x="274325" y="0"/>
                </a:cubicBezTo>
                <a:lnTo>
                  <a:pt x="274331" y="0"/>
                </a:lnTo>
                <a:close/>
                <a:moveTo>
                  <a:pt x="274331" y="82127"/>
                </a:moveTo>
                <a:lnTo>
                  <a:pt x="219752" y="194605"/>
                </a:lnTo>
                <a:cubicBezTo>
                  <a:pt x="216115" y="201988"/>
                  <a:pt x="209147" y="207183"/>
                  <a:pt x="200934" y="208429"/>
                </a:cubicBezTo>
                <a:lnTo>
                  <a:pt x="77956" y="226516"/>
                </a:lnTo>
                <a:lnTo>
                  <a:pt x="167253" y="314983"/>
                </a:lnTo>
                <a:cubicBezTo>
                  <a:pt x="172970" y="320700"/>
                  <a:pt x="175675" y="328806"/>
                  <a:pt x="174319" y="336812"/>
                </a:cubicBezTo>
                <a:lnTo>
                  <a:pt x="153219" y="461245"/>
                </a:lnTo>
                <a:lnTo>
                  <a:pt x="262579" y="402821"/>
                </a:lnTo>
                <a:cubicBezTo>
                  <a:pt x="269958" y="398872"/>
                  <a:pt x="278797" y="398872"/>
                  <a:pt x="286072" y="402821"/>
                </a:cubicBezTo>
                <a:lnTo>
                  <a:pt x="395432" y="461245"/>
                </a:lnTo>
                <a:lnTo>
                  <a:pt x="374436" y="336913"/>
                </a:lnTo>
                <a:cubicBezTo>
                  <a:pt x="373086" y="328907"/>
                  <a:pt x="375681" y="320801"/>
                  <a:pt x="381502" y="315084"/>
                </a:cubicBezTo>
                <a:lnTo>
                  <a:pt x="470799" y="226617"/>
                </a:lnTo>
                <a:lnTo>
                  <a:pt x="347821" y="208423"/>
                </a:lnTo>
                <a:cubicBezTo>
                  <a:pt x="339712" y="207178"/>
                  <a:pt x="332646" y="202084"/>
                  <a:pt x="329003" y="194600"/>
                </a:cubicBezTo>
                <a:lnTo>
                  <a:pt x="274331" y="82127"/>
                </a:lnTo>
                <a:close/>
              </a:path>
            </a:pathLst>
          </a:custGeom>
          <a:solidFill>
            <a:srgbClr val="FFFFFF"/>
          </a:solidFill>
          <a:ln/>
        </p:spPr>
        <p:txBody>
          <a:bodyPr wrap="square" lIns="0" tIns="0" rIns="0" bIns="0" rtlCol="0" anchor="ctr"/>
          <a:lstStyle/>
          <a:p>
            <a:pPr marL="0" indent="0">
              <a:buNone/>
            </a:pPr>
            <a:endParaRPr lang="en-US" dirty="0"/>
          </a:p>
        </p:txBody>
      </p:sp>
      <p:sp>
        <p:nvSpPr>
          <p:cNvPr id="15" name="Text 13"/>
          <p:cNvSpPr/>
          <p:nvPr/>
        </p:nvSpPr>
        <p:spPr>
          <a:xfrm>
            <a:off x="4469135" y="2808151"/>
            <a:ext cx="377190" cy="548640"/>
          </a:xfrm>
          <a:custGeom>
            <a:avLst/>
            <a:gdLst/>
            <a:ahLst/>
            <a:cxnLst/>
            <a:rect l="l" t="t" r="r" b="b"/>
            <a:pathLst>
              <a:path w="377190" h="548640">
                <a:moveTo>
                  <a:pt x="301322" y="266710"/>
                </a:moveTo>
                <a:cubicBezTo>
                  <a:pt x="316753" y="244639"/>
                  <a:pt x="325753" y="217739"/>
                  <a:pt x="325753" y="188595"/>
                </a:cubicBezTo>
                <a:cubicBezTo>
                  <a:pt x="325753" y="112833"/>
                  <a:pt x="264354" y="51435"/>
                  <a:pt x="188591" y="51435"/>
                </a:cubicBezTo>
                <a:cubicBezTo>
                  <a:pt x="112833" y="51435"/>
                  <a:pt x="51430" y="112833"/>
                  <a:pt x="51430" y="188595"/>
                </a:cubicBezTo>
                <a:cubicBezTo>
                  <a:pt x="51430" y="217739"/>
                  <a:pt x="60430" y="244639"/>
                  <a:pt x="75861" y="266710"/>
                </a:cubicBezTo>
                <a:cubicBezTo>
                  <a:pt x="79825" y="272389"/>
                  <a:pt x="84540" y="278819"/>
                  <a:pt x="89575" y="285677"/>
                </a:cubicBezTo>
                <a:lnTo>
                  <a:pt x="89575" y="285677"/>
                </a:lnTo>
                <a:cubicBezTo>
                  <a:pt x="103399" y="304643"/>
                  <a:pt x="119901" y="327363"/>
                  <a:pt x="132224" y="349758"/>
                </a:cubicBezTo>
                <a:cubicBezTo>
                  <a:pt x="143370" y="370118"/>
                  <a:pt x="149047" y="391334"/>
                  <a:pt x="151834" y="411370"/>
                </a:cubicBezTo>
                <a:lnTo>
                  <a:pt x="99650" y="411480"/>
                </a:lnTo>
                <a:cubicBezTo>
                  <a:pt x="97292" y="398620"/>
                  <a:pt x="93328" y="386083"/>
                  <a:pt x="87006" y="374513"/>
                </a:cubicBezTo>
                <a:cubicBezTo>
                  <a:pt x="76396" y="355222"/>
                  <a:pt x="63217" y="337117"/>
                  <a:pt x="50038" y="319007"/>
                </a:cubicBezTo>
                <a:lnTo>
                  <a:pt x="50038" y="319007"/>
                </a:lnTo>
                <a:lnTo>
                  <a:pt x="50038" y="319007"/>
                </a:lnTo>
                <a:cubicBezTo>
                  <a:pt x="44467" y="311397"/>
                  <a:pt x="38892" y="303793"/>
                  <a:pt x="33536" y="296074"/>
                </a:cubicBezTo>
                <a:cubicBezTo>
                  <a:pt x="12425" y="265641"/>
                  <a:pt x="-4" y="228563"/>
                  <a:pt x="-4" y="188595"/>
                </a:cubicBezTo>
                <a:cubicBezTo>
                  <a:pt x="-4" y="84441"/>
                  <a:pt x="84434" y="0"/>
                  <a:pt x="188591" y="0"/>
                </a:cubicBezTo>
                <a:cubicBezTo>
                  <a:pt x="292748" y="0"/>
                  <a:pt x="377186" y="84441"/>
                  <a:pt x="377186" y="188595"/>
                </a:cubicBezTo>
                <a:cubicBezTo>
                  <a:pt x="377186" y="228563"/>
                  <a:pt x="364758" y="265641"/>
                  <a:pt x="343541" y="296074"/>
                </a:cubicBezTo>
                <a:cubicBezTo>
                  <a:pt x="338185" y="303787"/>
                  <a:pt x="332610" y="311397"/>
                  <a:pt x="327039" y="319007"/>
                </a:cubicBezTo>
                <a:lnTo>
                  <a:pt x="327039" y="319007"/>
                </a:lnTo>
                <a:lnTo>
                  <a:pt x="327039" y="319007"/>
                </a:lnTo>
                <a:cubicBezTo>
                  <a:pt x="313860" y="337008"/>
                  <a:pt x="300677" y="355118"/>
                  <a:pt x="290070" y="374513"/>
                </a:cubicBezTo>
                <a:cubicBezTo>
                  <a:pt x="283749" y="386083"/>
                  <a:pt x="279784" y="398625"/>
                  <a:pt x="277427" y="411480"/>
                </a:cubicBezTo>
                <a:lnTo>
                  <a:pt x="225348" y="411480"/>
                </a:lnTo>
                <a:cubicBezTo>
                  <a:pt x="228136" y="391444"/>
                  <a:pt x="233813" y="370118"/>
                  <a:pt x="244959" y="349868"/>
                </a:cubicBezTo>
                <a:cubicBezTo>
                  <a:pt x="257281" y="327472"/>
                  <a:pt x="273783" y="304753"/>
                  <a:pt x="287607" y="285787"/>
                </a:cubicBezTo>
                <a:lnTo>
                  <a:pt x="287607" y="285787"/>
                </a:lnTo>
                <a:lnTo>
                  <a:pt x="287607" y="285787"/>
                </a:lnTo>
                <a:lnTo>
                  <a:pt x="287607" y="285787"/>
                </a:lnTo>
                <a:cubicBezTo>
                  <a:pt x="292643" y="278929"/>
                  <a:pt x="297252" y="272499"/>
                  <a:pt x="301216" y="266820"/>
                </a:cubicBezTo>
                <a:lnTo>
                  <a:pt x="301322" y="266710"/>
                </a:lnTo>
                <a:close/>
              </a:path>
              <a:path w="377190" h="548640">
                <a:moveTo>
                  <a:pt x="188595" y="137160"/>
                </a:moveTo>
                <a:cubicBezTo>
                  <a:pt x="160200" y="137160"/>
                  <a:pt x="137161" y="160197"/>
                  <a:pt x="137161" y="188595"/>
                </a:cubicBezTo>
                <a:cubicBezTo>
                  <a:pt x="137161" y="198026"/>
                  <a:pt x="129448" y="205740"/>
                  <a:pt x="120018" y="205740"/>
                </a:cubicBezTo>
                <a:cubicBezTo>
                  <a:pt x="110588" y="205740"/>
                  <a:pt x="102875" y="198026"/>
                  <a:pt x="102875" y="188595"/>
                </a:cubicBezTo>
                <a:cubicBezTo>
                  <a:pt x="102875" y="141231"/>
                  <a:pt x="141235" y="102870"/>
                  <a:pt x="188599" y="102870"/>
                </a:cubicBezTo>
                <a:cubicBezTo>
                  <a:pt x="198028" y="102870"/>
                  <a:pt x="205742" y="110584"/>
                  <a:pt x="205742" y="120015"/>
                </a:cubicBezTo>
                <a:cubicBezTo>
                  <a:pt x="205742" y="129446"/>
                  <a:pt x="198028" y="137160"/>
                  <a:pt x="188599" y="137160"/>
                </a:cubicBezTo>
                <a:lnTo>
                  <a:pt x="188595" y="137160"/>
                </a:lnTo>
                <a:close/>
              </a:path>
              <a:path w="377190" h="548640">
                <a:moveTo>
                  <a:pt x="188595" y="548640"/>
                </a:moveTo>
                <a:cubicBezTo>
                  <a:pt x="141231" y="548640"/>
                  <a:pt x="102871" y="510279"/>
                  <a:pt x="102871" y="462915"/>
                </a:cubicBezTo>
                <a:lnTo>
                  <a:pt x="102871" y="445770"/>
                </a:lnTo>
                <a:lnTo>
                  <a:pt x="274323" y="445770"/>
                </a:lnTo>
                <a:lnTo>
                  <a:pt x="274323" y="462915"/>
                </a:lnTo>
                <a:cubicBezTo>
                  <a:pt x="274323" y="510279"/>
                  <a:pt x="235963" y="548640"/>
                  <a:pt x="188599" y="548640"/>
                </a:cubicBezTo>
                <a:lnTo>
                  <a:pt x="188595" y="548640"/>
                </a:lnTo>
                <a:close/>
              </a:path>
            </a:pathLst>
          </a:custGeom>
          <a:solidFill>
            <a:srgbClr val="FFFFFF"/>
          </a:solidFill>
          <a:ln/>
        </p:spPr>
        <p:txBody>
          <a:bodyPr wrap="square" lIns="0" tIns="0" rIns="0" bIns="0" rtlCol="0" anchor="ctr"/>
          <a:lstStyle/>
          <a:p>
            <a:pPr marL="0" indent="0">
              <a:buNone/>
            </a:pPr>
            <a:endParaRPr lang="en-US" dirty="0"/>
          </a:p>
        </p:txBody>
      </p:sp>
      <p:sp>
        <p:nvSpPr>
          <p:cNvPr id="16" name="Text 14"/>
          <p:cNvSpPr/>
          <p:nvPr/>
        </p:nvSpPr>
        <p:spPr>
          <a:xfrm>
            <a:off x="613316" y="3735205"/>
            <a:ext cx="2330605" cy="2192065"/>
          </a:xfrm>
          <a:prstGeom prst="rect">
            <a:avLst/>
          </a:prstGeom>
          <a:noFill/>
          <a:ln/>
        </p:spPr>
        <p:txBody>
          <a:bodyPr wrap="square" lIns="0" tIns="0" rIns="0" bIns="0" rtlCol="0" anchor="t"/>
          <a:lstStyle/>
          <a:p>
            <a:pPr marL="0" indent="0" algn="ctr">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Use STAR Technique</a:t>
            </a:r>
            <a:endParaRPr lang="en-US" sz="2000" dirty="0"/>
          </a:p>
          <a:p>
            <a:pPr marL="142875" indent="0" algn="ctr">
              <a:lnSpc>
                <a:spcPct val="90000"/>
              </a:lnSpc>
              <a:spcBef>
                <a:spcPts val="1500"/>
              </a:spcBef>
              <a:buNone/>
            </a:pPr>
            <a:r>
              <a:rPr lang="en-US" dirty="0">
                <a:solidFill>
                  <a:srgbClr val="131313">
                    <a:alpha val="90000"/>
                  </a:srgbClr>
                </a:solidFill>
                <a:latin typeface="Plus Jakarta Sans" pitchFamily="34" charset="0"/>
                <a:ea typeface="Plus Jakarta Sans" pitchFamily="34" charset="-122"/>
                <a:cs typeface="Plus Jakarta Sans" pitchFamily="34" charset="-120"/>
              </a:rPr>
              <a:t>Use STAR technique to structure answers with situation, task, action, and result</a:t>
            </a:r>
            <a:endParaRPr lang="en-US" sz="2400" dirty="0"/>
          </a:p>
        </p:txBody>
      </p:sp>
      <p:sp>
        <p:nvSpPr>
          <p:cNvPr id="17" name="Text 15"/>
          <p:cNvSpPr/>
          <p:nvPr/>
        </p:nvSpPr>
        <p:spPr>
          <a:xfrm>
            <a:off x="3436853" y="3825397"/>
            <a:ext cx="2441754" cy="2011680"/>
          </a:xfrm>
          <a:prstGeom prst="rect">
            <a:avLst/>
          </a:prstGeom>
          <a:noFill/>
          <a:ln/>
        </p:spPr>
        <p:txBody>
          <a:bodyPr wrap="square" lIns="0" tIns="0" rIns="0" bIns="0" rtlCol="0" anchor="t"/>
          <a:lstStyle/>
          <a:p>
            <a:pPr marL="0" indent="0" algn="ctr">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Use SHER Technique</a:t>
            </a:r>
            <a:endParaRPr lang="en-US" sz="2000" dirty="0"/>
          </a:p>
          <a:p>
            <a:pPr marL="142875" indent="0" algn="ctr">
              <a:lnSpc>
                <a:spcPct val="90000"/>
              </a:lnSpc>
              <a:spcBef>
                <a:spcPts val="1500"/>
              </a:spcBef>
              <a:buNone/>
            </a:pPr>
            <a:r>
              <a:rPr lang="en-US" dirty="0">
                <a:solidFill>
                  <a:srgbClr val="131313">
                    <a:alpha val="90000"/>
                  </a:srgbClr>
                </a:solidFill>
                <a:latin typeface="Plus Jakarta Sans" pitchFamily="34" charset="0"/>
                <a:ea typeface="Plus Jakarta Sans" pitchFamily="34" charset="-122"/>
                <a:cs typeface="Plus Jakarta Sans" pitchFamily="34" charset="-120"/>
              </a:rPr>
              <a:t>Use SHER technique to strengthen evidence with situation, how, evidence, and reflection</a:t>
            </a:r>
            <a:endParaRPr lang="en-US" sz="2400" dirty="0"/>
          </a:p>
        </p:txBody>
      </p:sp>
      <p:sp>
        <p:nvSpPr>
          <p:cNvPr id="18" name="Text 16"/>
          <p:cNvSpPr/>
          <p:nvPr/>
        </p:nvSpPr>
        <p:spPr>
          <a:xfrm>
            <a:off x="6297532" y="3735205"/>
            <a:ext cx="2473474" cy="2011680"/>
          </a:xfrm>
          <a:prstGeom prst="rect">
            <a:avLst/>
          </a:prstGeom>
          <a:noFill/>
          <a:ln/>
        </p:spPr>
        <p:txBody>
          <a:bodyPr wrap="square" lIns="0" tIns="0" rIns="0" bIns="0" rtlCol="0" anchor="t"/>
          <a:lstStyle/>
          <a:p>
            <a:pPr marL="0" indent="0" algn="ctr">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Practise Active Listening</a:t>
            </a:r>
            <a:endParaRPr lang="en-US" sz="2000" dirty="0"/>
          </a:p>
          <a:p>
            <a:pPr marL="142875" indent="0" algn="ctr">
              <a:lnSpc>
                <a:spcPct val="90000"/>
              </a:lnSpc>
              <a:spcBef>
                <a:spcPts val="1500"/>
              </a:spcBef>
              <a:buNone/>
            </a:pPr>
            <a:r>
              <a:rPr lang="en-US" dirty="0">
                <a:solidFill>
                  <a:srgbClr val="131313">
                    <a:alpha val="90000"/>
                  </a:srgbClr>
                </a:solidFill>
                <a:latin typeface="Plus Jakarta Sans" pitchFamily="34" charset="0"/>
                <a:ea typeface="Plus Jakarta Sans" pitchFamily="34" charset="-122"/>
                <a:cs typeface="Plus Jakarta Sans" pitchFamily="34" charset="-120"/>
              </a:rPr>
              <a:t>Practise active listening and professional communication throughout the conversation</a:t>
            </a:r>
            <a:endParaRPr lang="en-US" sz="2400" dirty="0"/>
          </a:p>
        </p:txBody>
      </p:sp>
      <p:sp>
        <p:nvSpPr>
          <p:cNvPr id="19" name="Text 17"/>
          <p:cNvSpPr/>
          <p:nvPr/>
        </p:nvSpPr>
        <p:spPr>
          <a:xfrm>
            <a:off x="9210907" y="3735205"/>
            <a:ext cx="2367777" cy="2011680"/>
          </a:xfrm>
          <a:prstGeom prst="rect">
            <a:avLst/>
          </a:prstGeom>
          <a:noFill/>
          <a:ln/>
        </p:spPr>
        <p:txBody>
          <a:bodyPr wrap="square" lIns="0" tIns="0" rIns="0" bIns="0" rtlCol="0" anchor="t"/>
          <a:lstStyle/>
          <a:p>
            <a:pPr marL="0" indent="0" algn="ctr">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Ensure Observable Evidence</a:t>
            </a:r>
            <a:endParaRPr lang="en-US" sz="2000" dirty="0"/>
          </a:p>
          <a:p>
            <a:pPr marL="142875" indent="0" algn="ctr">
              <a:lnSpc>
                <a:spcPct val="90000"/>
              </a:lnSpc>
              <a:spcBef>
                <a:spcPts val="1500"/>
              </a:spcBef>
              <a:buNone/>
            </a:pPr>
            <a:r>
              <a:rPr lang="en-US" dirty="0">
                <a:solidFill>
                  <a:srgbClr val="131313">
                    <a:alpha val="90000"/>
                  </a:srgbClr>
                </a:solidFill>
                <a:latin typeface="Plus Jakarta Sans" pitchFamily="34" charset="0"/>
                <a:ea typeface="Plus Jakarta Sans" pitchFamily="34" charset="-122"/>
                <a:cs typeface="Plus Jakarta Sans" pitchFamily="34" charset="-120"/>
              </a:rPr>
              <a:t>Ensure responses provide observable evidence that can be evaluated fairly</a:t>
            </a:r>
            <a:endParaRPr lang="en-US" sz="2400" dirty="0"/>
          </a:p>
        </p:txBody>
      </p:sp>
      <p:sp>
        <p:nvSpPr>
          <p:cNvPr id="20" name="Text 18"/>
          <p:cNvSpPr/>
          <p:nvPr/>
        </p:nvSpPr>
        <p:spPr>
          <a:xfrm>
            <a:off x="444496" y="1332457"/>
            <a:ext cx="11358888" cy="1097280"/>
          </a:xfrm>
          <a:prstGeom prst="rect">
            <a:avLst/>
          </a:prstGeom>
          <a:noFill/>
          <a:ln/>
        </p:spPr>
        <p:txBody>
          <a:bodyPr wrap="square" lIns="0" tIns="0" rIns="0" bIns="0" rtlCol="0" anchor="t"/>
          <a:lstStyle/>
          <a:p>
            <a:pPr marL="0" indent="0" algn="l">
              <a:lnSpc>
                <a:spcPct val="100000"/>
              </a:lnSpc>
              <a:buNone/>
            </a:pPr>
            <a:r>
              <a:rPr lang="en-US" sz="4400" b="1" dirty="0">
                <a:solidFill>
                  <a:srgbClr val="F4F3F1"/>
                </a:solidFill>
                <a:latin typeface="Cal Sans" pitchFamily="34" charset="0"/>
                <a:ea typeface="Cal Sans" pitchFamily="34" charset="-122"/>
                <a:cs typeface="Cal Sans" pitchFamily="34" charset="-120"/>
              </a:rPr>
              <a:t>Mock Interview Techniques to Apply</a:t>
            </a:r>
            <a:endParaRPr lang="en-US" sz="4400" dirty="0"/>
          </a:p>
        </p:txBody>
      </p:sp>
      <p:sp>
        <p:nvSpPr>
          <p:cNvPr id="21" name="Text 19"/>
          <p:cNvSpPr/>
          <p:nvPr/>
        </p:nvSpPr>
        <p:spPr>
          <a:xfrm>
            <a:off x="444500" y="444500"/>
            <a:ext cx="548640" cy="548640"/>
          </a:xfrm>
          <a:prstGeom prst="rect">
            <a:avLst/>
          </a:prstGeom>
          <a:noFill/>
          <a:ln/>
        </p:spPr>
        <p:txBody>
          <a:bodyPr wrap="square" lIns="0" tIns="0" rIns="0" bIns="0" rtlCol="0" anchor="ctr"/>
          <a:lstStyle/>
          <a:p>
            <a:pPr marL="0" indent="0">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par>
                                <p:cTn id="14" presetID="10" presetClass="entr" presetSubtype="0" fill="hold" nodeType="withEffect">
                                  <p:stCondLst>
                                    <p:cond delay="0"/>
                                  </p:stCondLst>
                                  <p:childTnLst>
                                    <p:set>
                                      <p:cBhvr>
                                        <p:cTn id="15" dur="1" fill="hold">
                                          <p:stCondLst>
                                            <p:cond delay="0"/>
                                          </p:stCondLst>
                                        </p:cTn>
                                        <p:tgtEl>
                                          <p:spTgt spid="16">
                                            <p:txEl>
                                              <p:pRg st="0" end="0"/>
                                            </p:txEl>
                                          </p:spTgt>
                                        </p:tgtEl>
                                        <p:attrNameLst>
                                          <p:attrName>style.visibility</p:attrName>
                                        </p:attrNameLst>
                                      </p:cBhvr>
                                      <p:to>
                                        <p:strVal val="visible"/>
                                      </p:to>
                                    </p:set>
                                    <p:animEffect transition="in" filter="fade">
                                      <p:cBhvr>
                                        <p:cTn id="16" dur="500"/>
                                        <p:tgtEl>
                                          <p:spTgt spid="16">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6">
                                            <p:txEl>
                                              <p:pRg st="1" end="1"/>
                                            </p:txEl>
                                          </p:spTgt>
                                        </p:tgtEl>
                                        <p:attrNameLst>
                                          <p:attrName>style.visibility</p:attrName>
                                        </p:attrNameLst>
                                      </p:cBhvr>
                                      <p:to>
                                        <p:strVal val="visible"/>
                                      </p:to>
                                    </p:set>
                                    <p:animEffect transition="in" filter="fade">
                                      <p:cBhvr>
                                        <p:cTn id="21" dur="500"/>
                                        <p:tgtEl>
                                          <p:spTgt spid="16">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500"/>
                                        <p:tgtEl>
                                          <p:spTgt spid="10"/>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nodeType="withEffect">
                                  <p:stCondLst>
                                    <p:cond delay="0"/>
                                  </p:stCondLst>
                                  <p:childTnLst>
                                    <p:set>
                                      <p:cBhvr>
                                        <p:cTn id="34" dur="1" fill="hold">
                                          <p:stCondLst>
                                            <p:cond delay="0"/>
                                          </p:stCondLst>
                                        </p:cTn>
                                        <p:tgtEl>
                                          <p:spTgt spid="17">
                                            <p:txEl>
                                              <p:pRg st="0" end="0"/>
                                            </p:txEl>
                                          </p:spTgt>
                                        </p:tgtEl>
                                        <p:attrNameLst>
                                          <p:attrName>style.visibility</p:attrName>
                                        </p:attrNameLst>
                                      </p:cBhvr>
                                      <p:to>
                                        <p:strVal val="visible"/>
                                      </p:to>
                                    </p:set>
                                    <p:animEffect transition="in" filter="fade">
                                      <p:cBhvr>
                                        <p:cTn id="35" dur="500"/>
                                        <p:tgtEl>
                                          <p:spTgt spid="17">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7">
                                            <p:txEl>
                                              <p:pRg st="1" end="1"/>
                                            </p:txEl>
                                          </p:spTgt>
                                        </p:tgtEl>
                                        <p:attrNameLst>
                                          <p:attrName>style.visibility</p:attrName>
                                        </p:attrNameLst>
                                      </p:cBhvr>
                                      <p:to>
                                        <p:strVal val="visible"/>
                                      </p:to>
                                    </p:set>
                                    <p:animEffect transition="in" filter="fade">
                                      <p:cBhvr>
                                        <p:cTn id="40" dur="500"/>
                                        <p:tgtEl>
                                          <p:spTgt spid="17">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6"/>
                                        </p:tgtEl>
                                        <p:attrNameLst>
                                          <p:attrName>style.visibility</p:attrName>
                                        </p:attrNameLst>
                                      </p:cBhvr>
                                      <p:to>
                                        <p:strVal val="visible"/>
                                      </p:to>
                                    </p:set>
                                    <p:animEffect transition="in" filter="fade">
                                      <p:cBhvr>
                                        <p:cTn id="45" dur="500"/>
                                        <p:tgtEl>
                                          <p:spTgt spid="6"/>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9"/>
                                        </p:tgtEl>
                                        <p:attrNameLst>
                                          <p:attrName>style.visibility</p:attrName>
                                        </p:attrNameLst>
                                      </p:cBhvr>
                                      <p:to>
                                        <p:strVal val="visible"/>
                                      </p:to>
                                    </p:set>
                                    <p:animEffect transition="in" filter="fade">
                                      <p:cBhvr>
                                        <p:cTn id="48" dur="500"/>
                                        <p:tgtEl>
                                          <p:spTgt spid="9"/>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3"/>
                                        </p:tgtEl>
                                        <p:attrNameLst>
                                          <p:attrName>style.visibility</p:attrName>
                                        </p:attrNameLst>
                                      </p:cBhvr>
                                      <p:to>
                                        <p:strVal val="visible"/>
                                      </p:to>
                                    </p:set>
                                    <p:animEffect transition="in" filter="fade">
                                      <p:cBhvr>
                                        <p:cTn id="51" dur="500"/>
                                        <p:tgtEl>
                                          <p:spTgt spid="13"/>
                                        </p:tgtEl>
                                      </p:cBhvr>
                                    </p:animEffect>
                                  </p:childTnLst>
                                </p:cTn>
                              </p:par>
                              <p:par>
                                <p:cTn id="52" presetID="10" presetClass="entr" presetSubtype="0" fill="hold" nodeType="withEffect">
                                  <p:stCondLst>
                                    <p:cond delay="0"/>
                                  </p:stCondLst>
                                  <p:childTnLst>
                                    <p:set>
                                      <p:cBhvr>
                                        <p:cTn id="53" dur="1" fill="hold">
                                          <p:stCondLst>
                                            <p:cond delay="0"/>
                                          </p:stCondLst>
                                        </p:cTn>
                                        <p:tgtEl>
                                          <p:spTgt spid="18">
                                            <p:txEl>
                                              <p:pRg st="0" end="0"/>
                                            </p:txEl>
                                          </p:spTgt>
                                        </p:tgtEl>
                                        <p:attrNameLst>
                                          <p:attrName>style.visibility</p:attrName>
                                        </p:attrNameLst>
                                      </p:cBhvr>
                                      <p:to>
                                        <p:strVal val="visible"/>
                                      </p:to>
                                    </p:set>
                                    <p:animEffect transition="in" filter="fade">
                                      <p:cBhvr>
                                        <p:cTn id="54" dur="500"/>
                                        <p:tgtEl>
                                          <p:spTgt spid="18">
                                            <p:txEl>
                                              <p:pRg st="0" end="0"/>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18">
                                            <p:txEl>
                                              <p:pRg st="1" end="1"/>
                                            </p:txEl>
                                          </p:spTgt>
                                        </p:tgtEl>
                                        <p:attrNameLst>
                                          <p:attrName>style.visibility</p:attrName>
                                        </p:attrNameLst>
                                      </p:cBhvr>
                                      <p:to>
                                        <p:strVal val="visible"/>
                                      </p:to>
                                    </p:set>
                                    <p:animEffect transition="in" filter="fade">
                                      <p:cBhvr>
                                        <p:cTn id="59" dur="500"/>
                                        <p:tgtEl>
                                          <p:spTgt spid="18">
                                            <p:txEl>
                                              <p:pRg st="1" end="1"/>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7"/>
                                        </p:tgtEl>
                                        <p:attrNameLst>
                                          <p:attrName>style.visibility</p:attrName>
                                        </p:attrNameLst>
                                      </p:cBhvr>
                                      <p:to>
                                        <p:strVal val="visible"/>
                                      </p:to>
                                    </p:set>
                                    <p:animEffect transition="in" filter="fade">
                                      <p:cBhvr>
                                        <p:cTn id="64" dur="500"/>
                                        <p:tgtEl>
                                          <p:spTgt spid="7"/>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11"/>
                                        </p:tgtEl>
                                        <p:attrNameLst>
                                          <p:attrName>style.visibility</p:attrName>
                                        </p:attrNameLst>
                                      </p:cBhvr>
                                      <p:to>
                                        <p:strVal val="visible"/>
                                      </p:to>
                                    </p:set>
                                    <p:animEffect transition="in" filter="fade">
                                      <p:cBhvr>
                                        <p:cTn id="67" dur="500"/>
                                        <p:tgtEl>
                                          <p:spTgt spid="11"/>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12"/>
                                        </p:tgtEl>
                                        <p:attrNameLst>
                                          <p:attrName>style.visibility</p:attrName>
                                        </p:attrNameLst>
                                      </p:cBhvr>
                                      <p:to>
                                        <p:strVal val="visible"/>
                                      </p:to>
                                    </p:set>
                                    <p:animEffect transition="in" filter="fade">
                                      <p:cBhvr>
                                        <p:cTn id="70" dur="500"/>
                                        <p:tgtEl>
                                          <p:spTgt spid="12"/>
                                        </p:tgtEl>
                                      </p:cBhvr>
                                    </p:animEffect>
                                  </p:childTnLst>
                                </p:cTn>
                              </p:par>
                              <p:par>
                                <p:cTn id="71" presetID="10" presetClass="entr" presetSubtype="0" fill="hold" nodeType="withEffect">
                                  <p:stCondLst>
                                    <p:cond delay="0"/>
                                  </p:stCondLst>
                                  <p:childTnLst>
                                    <p:set>
                                      <p:cBhvr>
                                        <p:cTn id="72" dur="1" fill="hold">
                                          <p:stCondLst>
                                            <p:cond delay="0"/>
                                          </p:stCondLst>
                                        </p:cTn>
                                        <p:tgtEl>
                                          <p:spTgt spid="19">
                                            <p:txEl>
                                              <p:pRg st="0" end="0"/>
                                            </p:txEl>
                                          </p:spTgt>
                                        </p:tgtEl>
                                        <p:attrNameLst>
                                          <p:attrName>style.visibility</p:attrName>
                                        </p:attrNameLst>
                                      </p:cBhvr>
                                      <p:to>
                                        <p:strVal val="visible"/>
                                      </p:to>
                                    </p:set>
                                    <p:animEffect transition="in" filter="fade">
                                      <p:cBhvr>
                                        <p:cTn id="73" dur="500"/>
                                        <p:tgtEl>
                                          <p:spTgt spid="19">
                                            <p:txEl>
                                              <p:pRg st="0" end="0"/>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nodeType="clickEffect">
                                  <p:stCondLst>
                                    <p:cond delay="0"/>
                                  </p:stCondLst>
                                  <p:childTnLst>
                                    <p:set>
                                      <p:cBhvr>
                                        <p:cTn id="77" dur="1" fill="hold">
                                          <p:stCondLst>
                                            <p:cond delay="0"/>
                                          </p:stCondLst>
                                        </p:cTn>
                                        <p:tgtEl>
                                          <p:spTgt spid="19">
                                            <p:txEl>
                                              <p:pRg st="1" end="1"/>
                                            </p:txEl>
                                          </p:spTgt>
                                        </p:tgtEl>
                                        <p:attrNameLst>
                                          <p:attrName>style.visibility</p:attrName>
                                        </p:attrNameLst>
                                      </p:cBhvr>
                                      <p:to>
                                        <p:strVal val="visible"/>
                                      </p:to>
                                    </p:set>
                                    <p:animEffect transition="in" filter="fade">
                                      <p:cBhvr>
                                        <p:cTn id="78"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name="Slide 13">
    <p:bg>
      <p:bgPr>
        <a:solidFill>
          <a:srgbClr val="131313"/>
        </a:solidFill>
        <a:effectLst/>
      </p:bgPr>
    </p:bg>
    <p:spTree>
      <p:nvGrpSpPr>
        <p:cNvPr id="1" name=""/>
        <p:cNvGrpSpPr/>
        <p:nvPr/>
      </p:nvGrpSpPr>
      <p:grpSpPr>
        <a:xfrm>
          <a:off x="0" y="0"/>
          <a:ext cx="0" cy="0"/>
          <a:chOff x="0" y="0"/>
          <a:chExt cx="0" cy="0"/>
        </a:xfrm>
      </p:grpSpPr>
      <p:sp>
        <p:nvSpPr>
          <p:cNvPr id="4" name="Text 2"/>
          <p:cNvSpPr/>
          <p:nvPr/>
        </p:nvSpPr>
        <p:spPr>
          <a:xfrm>
            <a:off x="0" y="0"/>
            <a:ext cx="12192000" cy="3474720"/>
          </a:xfrm>
          <a:prstGeom prst="rect">
            <a:avLst/>
          </a:prstGeom>
          <a:solidFill>
            <a:srgbClr val="6F6452"/>
          </a:solidFill>
          <a:ln/>
        </p:spPr>
        <p:txBody>
          <a:bodyPr wrap="square" lIns="0" tIns="0" rIns="0" bIns="0" rtlCol="0" anchor="ctr"/>
          <a:lstStyle/>
          <a:p>
            <a:pPr marL="0" indent="0">
              <a:buNone/>
            </a:pPr>
            <a:endParaRPr lang="en-US" dirty="0"/>
          </a:p>
        </p:txBody>
      </p:sp>
      <p:sp>
        <p:nvSpPr>
          <p:cNvPr id="5" name="Text 3"/>
          <p:cNvSpPr/>
          <p:nvPr/>
        </p:nvSpPr>
        <p:spPr>
          <a:xfrm>
            <a:off x="5181600" y="2642435"/>
            <a:ext cx="1828800" cy="1828800"/>
          </a:xfrm>
          <a:custGeom>
            <a:avLst/>
            <a:gdLst/>
            <a:ahLst/>
            <a:cxnLst/>
            <a:rect l="l" t="t" r="r" b="b"/>
            <a:pathLst>
              <a:path w="1828800" h="1828800">
                <a:moveTo>
                  <a:pt x="0" y="914400"/>
                </a:moveTo>
                <a:cubicBezTo>
                  <a:pt x="0" y="409395"/>
                  <a:pt x="409395" y="0"/>
                  <a:pt x="914400" y="0"/>
                </a:cubicBezTo>
                <a:cubicBezTo>
                  <a:pt x="1419405" y="0"/>
                  <a:pt x="1828800" y="409395"/>
                  <a:pt x="1828800" y="914400"/>
                </a:cubicBezTo>
                <a:cubicBezTo>
                  <a:pt x="1828800" y="1419405"/>
                  <a:pt x="1419405" y="1828800"/>
                  <a:pt x="914400" y="1828800"/>
                </a:cubicBezTo>
                <a:cubicBezTo>
                  <a:pt x="409395" y="1828800"/>
                  <a:pt x="0" y="1419405"/>
                  <a:pt x="0" y="914400"/>
                </a:cubicBezTo>
                <a:close/>
              </a:path>
            </a:pathLst>
          </a:custGeom>
          <a:solidFill>
            <a:srgbClr val="ED5E29"/>
          </a:solidFill>
          <a:ln/>
        </p:spPr>
        <p:txBody>
          <a:bodyPr wrap="square" lIns="0" tIns="0" rIns="0" bIns="0" rtlCol="0" anchor="ctr"/>
          <a:lstStyle/>
          <a:p>
            <a:pPr marL="0" indent="0">
              <a:buNone/>
            </a:pPr>
            <a:endParaRPr lang="en-US" dirty="0"/>
          </a:p>
        </p:txBody>
      </p:sp>
      <p:sp>
        <p:nvSpPr>
          <p:cNvPr id="6" name="Text 4"/>
          <p:cNvSpPr/>
          <p:nvPr/>
        </p:nvSpPr>
        <p:spPr>
          <a:xfrm>
            <a:off x="9232904" y="2642435"/>
            <a:ext cx="1828800" cy="1828800"/>
          </a:xfrm>
          <a:custGeom>
            <a:avLst/>
            <a:gdLst/>
            <a:ahLst/>
            <a:cxnLst/>
            <a:rect l="l" t="t" r="r" b="b"/>
            <a:pathLst>
              <a:path w="1828800" h="1828800">
                <a:moveTo>
                  <a:pt x="0" y="914400"/>
                </a:moveTo>
                <a:cubicBezTo>
                  <a:pt x="0" y="409395"/>
                  <a:pt x="409395" y="0"/>
                  <a:pt x="914400" y="0"/>
                </a:cubicBezTo>
                <a:cubicBezTo>
                  <a:pt x="1419405" y="0"/>
                  <a:pt x="1828800" y="409395"/>
                  <a:pt x="1828800" y="914400"/>
                </a:cubicBezTo>
                <a:cubicBezTo>
                  <a:pt x="1828800" y="1419405"/>
                  <a:pt x="1419405" y="1828800"/>
                  <a:pt x="914400" y="1828800"/>
                </a:cubicBezTo>
                <a:cubicBezTo>
                  <a:pt x="409395" y="1828800"/>
                  <a:pt x="0" y="1419405"/>
                  <a:pt x="0" y="914400"/>
                </a:cubicBezTo>
                <a:close/>
              </a:path>
            </a:pathLst>
          </a:custGeom>
          <a:solidFill>
            <a:srgbClr val="ED5E29"/>
          </a:solidFill>
          <a:ln/>
        </p:spPr>
        <p:txBody>
          <a:bodyPr wrap="square" lIns="0" tIns="0" rIns="0" bIns="0" rtlCol="0" anchor="ctr"/>
          <a:lstStyle/>
          <a:p>
            <a:pPr marL="0" indent="0">
              <a:buNone/>
            </a:pPr>
            <a:endParaRPr lang="en-US" dirty="0"/>
          </a:p>
        </p:txBody>
      </p:sp>
      <p:sp>
        <p:nvSpPr>
          <p:cNvPr id="7" name="Text 5"/>
          <p:cNvSpPr/>
          <p:nvPr/>
        </p:nvSpPr>
        <p:spPr>
          <a:xfrm>
            <a:off x="1084576" y="2642435"/>
            <a:ext cx="1828800" cy="1828800"/>
          </a:xfrm>
          <a:custGeom>
            <a:avLst/>
            <a:gdLst/>
            <a:ahLst/>
            <a:cxnLst/>
            <a:rect l="l" t="t" r="r" b="b"/>
            <a:pathLst>
              <a:path w="1828800" h="1828800">
                <a:moveTo>
                  <a:pt x="0" y="914400"/>
                </a:moveTo>
                <a:cubicBezTo>
                  <a:pt x="0" y="409395"/>
                  <a:pt x="409395" y="0"/>
                  <a:pt x="914400" y="0"/>
                </a:cubicBezTo>
                <a:cubicBezTo>
                  <a:pt x="1419405" y="0"/>
                  <a:pt x="1828800" y="409395"/>
                  <a:pt x="1828800" y="914400"/>
                </a:cubicBezTo>
                <a:cubicBezTo>
                  <a:pt x="1828800" y="1419405"/>
                  <a:pt x="1419405" y="1828800"/>
                  <a:pt x="914400" y="1828800"/>
                </a:cubicBezTo>
                <a:cubicBezTo>
                  <a:pt x="409395" y="1828800"/>
                  <a:pt x="0" y="1419405"/>
                  <a:pt x="0" y="914400"/>
                </a:cubicBezTo>
                <a:close/>
              </a:path>
            </a:pathLst>
          </a:custGeom>
          <a:solidFill>
            <a:srgbClr val="ED5E29"/>
          </a:solidFill>
          <a:ln/>
        </p:spPr>
        <p:txBody>
          <a:bodyPr wrap="square" lIns="0" tIns="0" rIns="0" bIns="0" rtlCol="0" anchor="ctr"/>
          <a:lstStyle/>
          <a:p>
            <a:pPr marL="0" indent="0">
              <a:buNone/>
            </a:pPr>
            <a:endParaRPr lang="en-US" dirty="0"/>
          </a:p>
        </p:txBody>
      </p:sp>
      <p:sp>
        <p:nvSpPr>
          <p:cNvPr id="8" name="Text 6"/>
          <p:cNvSpPr/>
          <p:nvPr/>
        </p:nvSpPr>
        <p:spPr>
          <a:xfrm>
            <a:off x="9690104" y="3190400"/>
            <a:ext cx="914400" cy="732871"/>
          </a:xfrm>
          <a:custGeom>
            <a:avLst/>
            <a:gdLst/>
            <a:ahLst/>
            <a:cxnLst/>
            <a:rect l="l" t="t" r="r" b="b"/>
            <a:pathLst>
              <a:path w="914400" h="732871">
                <a:moveTo>
                  <a:pt x="744267" y="68707"/>
                </a:moveTo>
                <a:lnTo>
                  <a:pt x="562914" y="68707"/>
                </a:lnTo>
                <a:cubicBezTo>
                  <a:pt x="545312" y="28201"/>
                  <a:pt x="504941" y="0"/>
                  <a:pt x="457996" y="0"/>
                </a:cubicBezTo>
                <a:cubicBezTo>
                  <a:pt x="411050" y="0"/>
                  <a:pt x="370679" y="28201"/>
                  <a:pt x="353077" y="68707"/>
                </a:cubicBezTo>
                <a:lnTo>
                  <a:pt x="171724" y="68707"/>
                </a:lnTo>
                <a:cubicBezTo>
                  <a:pt x="152687" y="68707"/>
                  <a:pt x="137370" y="84024"/>
                  <a:pt x="137370" y="103064"/>
                </a:cubicBezTo>
                <a:cubicBezTo>
                  <a:pt x="137370" y="122104"/>
                  <a:pt x="152687" y="137421"/>
                  <a:pt x="171724" y="137421"/>
                </a:cubicBezTo>
                <a:lnTo>
                  <a:pt x="345780" y="137421"/>
                </a:lnTo>
                <a:cubicBezTo>
                  <a:pt x="354083" y="178359"/>
                  <a:pt x="384286" y="211426"/>
                  <a:pt x="423651" y="223731"/>
                </a:cubicBezTo>
                <a:lnTo>
                  <a:pt x="423651" y="664172"/>
                </a:lnTo>
                <a:lnTo>
                  <a:pt x="171724" y="664172"/>
                </a:lnTo>
                <a:cubicBezTo>
                  <a:pt x="152687" y="664172"/>
                  <a:pt x="137370" y="679489"/>
                  <a:pt x="137370" y="698529"/>
                </a:cubicBezTo>
                <a:cubicBezTo>
                  <a:pt x="137370" y="717569"/>
                  <a:pt x="152687" y="732886"/>
                  <a:pt x="171724" y="732886"/>
                </a:cubicBezTo>
                <a:lnTo>
                  <a:pt x="458005" y="732886"/>
                </a:lnTo>
                <a:lnTo>
                  <a:pt x="744285" y="732886"/>
                </a:lnTo>
                <a:cubicBezTo>
                  <a:pt x="763323" y="732886"/>
                  <a:pt x="778639" y="717569"/>
                  <a:pt x="778639" y="698536"/>
                </a:cubicBezTo>
                <a:cubicBezTo>
                  <a:pt x="778639" y="679496"/>
                  <a:pt x="763323" y="664186"/>
                  <a:pt x="744285" y="664186"/>
                </a:cubicBezTo>
                <a:lnTo>
                  <a:pt x="492359" y="664186"/>
                </a:lnTo>
                <a:lnTo>
                  <a:pt x="492359" y="223745"/>
                </a:lnTo>
                <a:cubicBezTo>
                  <a:pt x="531724" y="211433"/>
                  <a:pt x="561926" y="178373"/>
                  <a:pt x="570229" y="137435"/>
                </a:cubicBezTo>
                <a:lnTo>
                  <a:pt x="744285" y="137435"/>
                </a:lnTo>
                <a:cubicBezTo>
                  <a:pt x="763323" y="137435"/>
                  <a:pt x="778639" y="122118"/>
                  <a:pt x="778639" y="103086"/>
                </a:cubicBezTo>
                <a:cubicBezTo>
                  <a:pt x="778639" y="84046"/>
                  <a:pt x="763323" y="68736"/>
                  <a:pt x="744285" y="68736"/>
                </a:cubicBezTo>
                <a:lnTo>
                  <a:pt x="744267" y="68707"/>
                </a:lnTo>
                <a:close/>
                <a:moveTo>
                  <a:pt x="732809" y="280265"/>
                </a:moveTo>
                <a:lnTo>
                  <a:pt x="836438" y="458044"/>
                </a:lnTo>
                <a:lnTo>
                  <a:pt x="629034" y="458044"/>
                </a:lnTo>
                <a:lnTo>
                  <a:pt x="732809" y="280265"/>
                </a:lnTo>
                <a:close/>
                <a:moveTo>
                  <a:pt x="552462" y="482522"/>
                </a:moveTo>
                <a:cubicBezTo>
                  <a:pt x="567925" y="546795"/>
                  <a:pt x="642787" y="595458"/>
                  <a:pt x="732818" y="595458"/>
                </a:cubicBezTo>
                <a:cubicBezTo>
                  <a:pt x="822850" y="595458"/>
                  <a:pt x="897712" y="546788"/>
                  <a:pt x="913175" y="482522"/>
                </a:cubicBezTo>
                <a:cubicBezTo>
                  <a:pt x="916896" y="466780"/>
                  <a:pt x="911739" y="450606"/>
                  <a:pt x="903583" y="436571"/>
                </a:cubicBezTo>
                <a:lnTo>
                  <a:pt x="767319" y="202969"/>
                </a:lnTo>
                <a:cubicBezTo>
                  <a:pt x="760159" y="190656"/>
                  <a:pt x="746992" y="183218"/>
                  <a:pt x="732818" y="183218"/>
                </a:cubicBezTo>
                <a:cubicBezTo>
                  <a:pt x="718645" y="183218"/>
                  <a:pt x="705478" y="190803"/>
                  <a:pt x="698318" y="202969"/>
                </a:cubicBezTo>
                <a:lnTo>
                  <a:pt x="562054" y="436718"/>
                </a:lnTo>
                <a:cubicBezTo>
                  <a:pt x="553898" y="450745"/>
                  <a:pt x="548741" y="466919"/>
                  <a:pt x="552462" y="482669"/>
                </a:cubicBezTo>
                <a:lnTo>
                  <a:pt x="552462" y="482522"/>
                </a:lnTo>
                <a:close/>
                <a:moveTo>
                  <a:pt x="77806" y="458044"/>
                </a:moveTo>
                <a:lnTo>
                  <a:pt x="181435" y="280265"/>
                </a:lnTo>
                <a:lnTo>
                  <a:pt x="285211" y="458044"/>
                </a:lnTo>
                <a:lnTo>
                  <a:pt x="77806" y="458044"/>
                </a:lnTo>
                <a:close/>
                <a:moveTo>
                  <a:pt x="181444" y="595458"/>
                </a:moveTo>
                <a:cubicBezTo>
                  <a:pt x="271476" y="595458"/>
                  <a:pt x="346338" y="546788"/>
                  <a:pt x="361801" y="482522"/>
                </a:cubicBezTo>
                <a:cubicBezTo>
                  <a:pt x="365522" y="466780"/>
                  <a:pt x="360365" y="450606"/>
                  <a:pt x="352209" y="436571"/>
                </a:cubicBezTo>
                <a:lnTo>
                  <a:pt x="215945" y="202969"/>
                </a:lnTo>
                <a:cubicBezTo>
                  <a:pt x="208785" y="190656"/>
                  <a:pt x="195618" y="183218"/>
                  <a:pt x="181444" y="183218"/>
                </a:cubicBezTo>
                <a:cubicBezTo>
                  <a:pt x="167271" y="183218"/>
                  <a:pt x="154104" y="190803"/>
                  <a:pt x="146944" y="202969"/>
                </a:cubicBezTo>
                <a:lnTo>
                  <a:pt x="10817" y="436718"/>
                </a:lnTo>
                <a:cubicBezTo>
                  <a:pt x="2661" y="450745"/>
                  <a:pt x="-2496" y="466919"/>
                  <a:pt x="1225" y="482669"/>
                </a:cubicBezTo>
                <a:cubicBezTo>
                  <a:pt x="16688" y="546795"/>
                  <a:pt x="91550" y="595465"/>
                  <a:pt x="181435" y="595465"/>
                </a:cubicBezTo>
                <a:lnTo>
                  <a:pt x="181444" y="595458"/>
                </a:lnTo>
                <a:close/>
                <a:moveTo>
                  <a:pt x="457986" y="68707"/>
                </a:moveTo>
                <a:cubicBezTo>
                  <a:pt x="483288" y="68707"/>
                  <a:pt x="503789" y="89212"/>
                  <a:pt x="503789" y="114511"/>
                </a:cubicBezTo>
                <a:cubicBezTo>
                  <a:pt x="503789" y="139810"/>
                  <a:pt x="483279" y="160315"/>
                  <a:pt x="457986" y="160315"/>
                </a:cubicBezTo>
                <a:cubicBezTo>
                  <a:pt x="432685" y="160315"/>
                  <a:pt x="412184" y="139810"/>
                  <a:pt x="412184" y="114511"/>
                </a:cubicBezTo>
                <a:cubicBezTo>
                  <a:pt x="412184" y="89212"/>
                  <a:pt x="432694" y="68707"/>
                  <a:pt x="457986" y="68707"/>
                </a:cubicBezTo>
                <a:lnTo>
                  <a:pt x="457986" y="68707"/>
                </a:lnTo>
                <a:close/>
              </a:path>
            </a:pathLst>
          </a:custGeom>
          <a:solidFill>
            <a:srgbClr val="FFFFFF"/>
          </a:solidFill>
          <a:ln/>
        </p:spPr>
        <p:txBody>
          <a:bodyPr wrap="square" lIns="0" tIns="0" rIns="0" bIns="0" rtlCol="0" anchor="ctr"/>
          <a:lstStyle/>
          <a:p>
            <a:pPr marL="0" indent="0">
              <a:buNone/>
            </a:pPr>
            <a:endParaRPr lang="en-US" dirty="0"/>
          </a:p>
        </p:txBody>
      </p:sp>
      <p:sp>
        <p:nvSpPr>
          <p:cNvPr id="9" name="Text 7"/>
          <p:cNvSpPr/>
          <p:nvPr/>
        </p:nvSpPr>
        <p:spPr>
          <a:xfrm>
            <a:off x="5638801" y="3099635"/>
            <a:ext cx="914400" cy="914400"/>
          </a:xfrm>
          <a:custGeom>
            <a:avLst/>
            <a:gdLst/>
            <a:ahLst/>
            <a:cxnLst/>
            <a:rect l="l" t="t" r="r" b="b"/>
            <a:pathLst>
              <a:path w="914400" h="914400">
                <a:moveTo>
                  <a:pt x="884755" y="428625"/>
                </a:moveTo>
                <a:cubicBezTo>
                  <a:pt x="900830" y="428625"/>
                  <a:pt x="914400" y="416125"/>
                  <a:pt x="914400" y="400050"/>
                </a:cubicBezTo>
                <a:cubicBezTo>
                  <a:pt x="914400" y="179131"/>
                  <a:pt x="735269" y="0"/>
                  <a:pt x="514350" y="0"/>
                </a:cubicBezTo>
                <a:cubicBezTo>
                  <a:pt x="498275" y="0"/>
                  <a:pt x="485775" y="13570"/>
                  <a:pt x="485775" y="29645"/>
                </a:cubicBezTo>
                <a:lnTo>
                  <a:pt x="485775" y="428625"/>
                </a:lnTo>
                <a:lnTo>
                  <a:pt x="884755" y="428625"/>
                </a:lnTo>
                <a:close/>
                <a:moveTo>
                  <a:pt x="314325" y="514350"/>
                </a:moveTo>
                <a:cubicBezTo>
                  <a:pt x="314325" y="561679"/>
                  <a:pt x="352721" y="600075"/>
                  <a:pt x="400050" y="600075"/>
                </a:cubicBezTo>
                <a:lnTo>
                  <a:pt x="752057" y="600075"/>
                </a:lnTo>
                <a:cubicBezTo>
                  <a:pt x="704911" y="733303"/>
                  <a:pt x="577928" y="828675"/>
                  <a:pt x="428625" y="828675"/>
                </a:cubicBezTo>
                <a:cubicBezTo>
                  <a:pt x="239317" y="828675"/>
                  <a:pt x="85725" y="675083"/>
                  <a:pt x="85725" y="485775"/>
                </a:cubicBezTo>
                <a:cubicBezTo>
                  <a:pt x="85725" y="336472"/>
                  <a:pt x="181097" y="209489"/>
                  <a:pt x="314325" y="162343"/>
                </a:cubicBezTo>
                <a:lnTo>
                  <a:pt x="314325" y="514350"/>
                </a:lnTo>
                <a:close/>
                <a:moveTo>
                  <a:pt x="400050" y="119119"/>
                </a:moveTo>
                <a:cubicBezTo>
                  <a:pt x="400050" y="86082"/>
                  <a:pt x="372014" y="59646"/>
                  <a:pt x="339681" y="66431"/>
                </a:cubicBezTo>
                <a:cubicBezTo>
                  <a:pt x="145554" y="107332"/>
                  <a:pt x="0" y="279496"/>
                  <a:pt x="0" y="485766"/>
                </a:cubicBezTo>
                <a:cubicBezTo>
                  <a:pt x="0" y="722577"/>
                  <a:pt x="191987" y="914391"/>
                  <a:pt x="428625" y="914391"/>
                </a:cubicBezTo>
                <a:cubicBezTo>
                  <a:pt x="634904" y="914391"/>
                  <a:pt x="807068" y="768837"/>
                  <a:pt x="847960" y="574710"/>
                </a:cubicBezTo>
                <a:cubicBezTo>
                  <a:pt x="854745" y="542386"/>
                  <a:pt x="828318" y="514341"/>
                  <a:pt x="795272" y="514341"/>
                </a:cubicBezTo>
                <a:lnTo>
                  <a:pt x="485766" y="514341"/>
                </a:lnTo>
                <a:lnTo>
                  <a:pt x="400041" y="514341"/>
                </a:lnTo>
                <a:lnTo>
                  <a:pt x="400041" y="428616"/>
                </a:lnTo>
                <a:lnTo>
                  <a:pt x="400050" y="119119"/>
                </a:lnTo>
                <a:close/>
              </a:path>
            </a:pathLst>
          </a:custGeom>
          <a:solidFill>
            <a:srgbClr val="FFFFFF"/>
          </a:solidFill>
          <a:ln/>
        </p:spPr>
        <p:txBody>
          <a:bodyPr wrap="square" lIns="0" tIns="0" rIns="0" bIns="0" rtlCol="0" anchor="ctr"/>
          <a:lstStyle/>
          <a:p>
            <a:pPr marL="0" indent="0">
              <a:buNone/>
            </a:pPr>
            <a:endParaRPr lang="en-US" dirty="0"/>
          </a:p>
        </p:txBody>
      </p:sp>
      <p:sp>
        <p:nvSpPr>
          <p:cNvPr id="10" name="Text 8"/>
          <p:cNvSpPr/>
          <p:nvPr/>
        </p:nvSpPr>
        <p:spPr>
          <a:xfrm>
            <a:off x="1541776" y="3099635"/>
            <a:ext cx="914400" cy="914400"/>
          </a:xfrm>
          <a:custGeom>
            <a:avLst/>
            <a:gdLst/>
            <a:ahLst/>
            <a:cxnLst/>
            <a:rect l="l" t="t" r="r" b="b"/>
            <a:pathLst>
              <a:path w="914400" h="914400">
                <a:moveTo>
                  <a:pt x="800100" y="0"/>
                </a:moveTo>
                <a:cubicBezTo>
                  <a:pt x="863148" y="0"/>
                  <a:pt x="914400" y="51252"/>
                  <a:pt x="914400" y="114300"/>
                </a:cubicBezTo>
                <a:lnTo>
                  <a:pt x="914400" y="342900"/>
                </a:lnTo>
                <a:cubicBezTo>
                  <a:pt x="914400" y="358619"/>
                  <a:pt x="901544" y="371475"/>
                  <a:pt x="885825" y="371475"/>
                </a:cubicBezTo>
                <a:lnTo>
                  <a:pt x="792959" y="371475"/>
                </a:lnTo>
                <a:cubicBezTo>
                  <a:pt x="781172" y="371475"/>
                  <a:pt x="771525" y="381122"/>
                  <a:pt x="771525" y="392909"/>
                </a:cubicBezTo>
                <a:lnTo>
                  <a:pt x="771525" y="400050"/>
                </a:lnTo>
                <a:cubicBezTo>
                  <a:pt x="771525" y="431661"/>
                  <a:pt x="745986" y="457200"/>
                  <a:pt x="714375" y="457200"/>
                </a:cubicBezTo>
                <a:cubicBezTo>
                  <a:pt x="682764" y="457200"/>
                  <a:pt x="657225" y="431661"/>
                  <a:pt x="657225" y="400050"/>
                </a:cubicBezTo>
                <a:lnTo>
                  <a:pt x="657225" y="392909"/>
                </a:lnTo>
                <a:cubicBezTo>
                  <a:pt x="657225" y="381122"/>
                  <a:pt x="647578" y="371475"/>
                  <a:pt x="635791" y="371475"/>
                </a:cubicBezTo>
                <a:lnTo>
                  <a:pt x="571500" y="371475"/>
                </a:lnTo>
                <a:cubicBezTo>
                  <a:pt x="555781" y="371475"/>
                  <a:pt x="542925" y="358619"/>
                  <a:pt x="542925" y="342900"/>
                </a:cubicBezTo>
                <a:lnTo>
                  <a:pt x="542925" y="285750"/>
                </a:lnTo>
                <a:cubicBezTo>
                  <a:pt x="542925" y="270031"/>
                  <a:pt x="555781" y="257175"/>
                  <a:pt x="571500" y="257175"/>
                </a:cubicBezTo>
                <a:lnTo>
                  <a:pt x="600075" y="257175"/>
                </a:lnTo>
                <a:cubicBezTo>
                  <a:pt x="631686" y="257175"/>
                  <a:pt x="657225" y="231636"/>
                  <a:pt x="657225" y="200025"/>
                </a:cubicBezTo>
                <a:cubicBezTo>
                  <a:pt x="657225" y="168414"/>
                  <a:pt x="631686" y="142875"/>
                  <a:pt x="600075" y="142875"/>
                </a:cubicBezTo>
                <a:lnTo>
                  <a:pt x="571500" y="142875"/>
                </a:lnTo>
                <a:cubicBezTo>
                  <a:pt x="555781" y="142875"/>
                  <a:pt x="542925" y="130019"/>
                  <a:pt x="542925" y="114300"/>
                </a:cubicBezTo>
                <a:lnTo>
                  <a:pt x="542925" y="28575"/>
                </a:lnTo>
                <a:cubicBezTo>
                  <a:pt x="542925" y="12856"/>
                  <a:pt x="555781" y="0"/>
                  <a:pt x="571500" y="0"/>
                </a:cubicBezTo>
                <a:lnTo>
                  <a:pt x="800100" y="0"/>
                </a:lnTo>
                <a:close/>
              </a:path>
              <a:path w="914400" h="914400">
                <a:moveTo>
                  <a:pt x="0" y="428625"/>
                </a:moveTo>
                <a:lnTo>
                  <a:pt x="0" y="228600"/>
                </a:lnTo>
                <a:cubicBezTo>
                  <a:pt x="0" y="165552"/>
                  <a:pt x="51252" y="114300"/>
                  <a:pt x="114300" y="114300"/>
                </a:cubicBezTo>
                <a:lnTo>
                  <a:pt x="371475" y="114300"/>
                </a:lnTo>
                <a:cubicBezTo>
                  <a:pt x="387194" y="114300"/>
                  <a:pt x="400050" y="127156"/>
                  <a:pt x="400050" y="142875"/>
                </a:cubicBezTo>
                <a:lnTo>
                  <a:pt x="400050" y="235741"/>
                </a:lnTo>
                <a:cubicBezTo>
                  <a:pt x="400050" y="247528"/>
                  <a:pt x="409697" y="257175"/>
                  <a:pt x="421484" y="257175"/>
                </a:cubicBezTo>
                <a:lnTo>
                  <a:pt x="428625" y="257175"/>
                </a:lnTo>
                <a:cubicBezTo>
                  <a:pt x="460236" y="257175"/>
                  <a:pt x="485775" y="282714"/>
                  <a:pt x="485775" y="314325"/>
                </a:cubicBezTo>
                <a:cubicBezTo>
                  <a:pt x="485775" y="345936"/>
                  <a:pt x="460236" y="371475"/>
                  <a:pt x="428625" y="371475"/>
                </a:cubicBezTo>
                <a:lnTo>
                  <a:pt x="421484" y="371475"/>
                </a:lnTo>
                <a:cubicBezTo>
                  <a:pt x="409697" y="371475"/>
                  <a:pt x="400050" y="381122"/>
                  <a:pt x="400050" y="392909"/>
                </a:cubicBezTo>
                <a:lnTo>
                  <a:pt x="400050" y="485775"/>
                </a:lnTo>
                <a:cubicBezTo>
                  <a:pt x="400050" y="501494"/>
                  <a:pt x="387194" y="514350"/>
                  <a:pt x="371475" y="514350"/>
                </a:cubicBezTo>
                <a:lnTo>
                  <a:pt x="314325" y="514350"/>
                </a:lnTo>
                <a:cubicBezTo>
                  <a:pt x="298606" y="514350"/>
                  <a:pt x="285750" y="501494"/>
                  <a:pt x="285750" y="485775"/>
                </a:cubicBezTo>
                <a:lnTo>
                  <a:pt x="285750" y="457200"/>
                </a:lnTo>
                <a:cubicBezTo>
                  <a:pt x="285750" y="425589"/>
                  <a:pt x="260211" y="400050"/>
                  <a:pt x="228600" y="400050"/>
                </a:cubicBezTo>
                <a:cubicBezTo>
                  <a:pt x="196989" y="400050"/>
                  <a:pt x="171450" y="425589"/>
                  <a:pt x="171450" y="457200"/>
                </a:cubicBezTo>
                <a:lnTo>
                  <a:pt x="171450" y="485775"/>
                </a:lnTo>
                <a:cubicBezTo>
                  <a:pt x="171450" y="501494"/>
                  <a:pt x="158594" y="514350"/>
                  <a:pt x="142875" y="514350"/>
                </a:cubicBezTo>
                <a:lnTo>
                  <a:pt x="85725" y="514350"/>
                </a:lnTo>
                <a:lnTo>
                  <a:pt x="85725" y="785817"/>
                </a:lnTo>
                <a:cubicBezTo>
                  <a:pt x="85725" y="809573"/>
                  <a:pt x="104836" y="828684"/>
                  <a:pt x="128592" y="828684"/>
                </a:cubicBezTo>
                <a:lnTo>
                  <a:pt x="400059" y="828684"/>
                </a:lnTo>
                <a:lnTo>
                  <a:pt x="400059" y="764393"/>
                </a:lnTo>
                <a:cubicBezTo>
                  <a:pt x="400059" y="752606"/>
                  <a:pt x="390412" y="742959"/>
                  <a:pt x="378626" y="742959"/>
                </a:cubicBezTo>
                <a:lnTo>
                  <a:pt x="371484" y="742959"/>
                </a:lnTo>
                <a:cubicBezTo>
                  <a:pt x="339873" y="742959"/>
                  <a:pt x="314334" y="717420"/>
                  <a:pt x="314334" y="685809"/>
                </a:cubicBezTo>
                <a:cubicBezTo>
                  <a:pt x="314334" y="654198"/>
                  <a:pt x="339873" y="628659"/>
                  <a:pt x="371484" y="628659"/>
                </a:cubicBezTo>
                <a:lnTo>
                  <a:pt x="378626" y="628659"/>
                </a:lnTo>
                <a:cubicBezTo>
                  <a:pt x="390412" y="628659"/>
                  <a:pt x="400059" y="619012"/>
                  <a:pt x="400059" y="607226"/>
                </a:cubicBezTo>
                <a:lnTo>
                  <a:pt x="400059" y="542934"/>
                </a:lnTo>
                <a:cubicBezTo>
                  <a:pt x="400059" y="527216"/>
                  <a:pt x="412916" y="514359"/>
                  <a:pt x="428634" y="514359"/>
                </a:cubicBezTo>
                <a:lnTo>
                  <a:pt x="514359" y="514359"/>
                </a:lnTo>
                <a:cubicBezTo>
                  <a:pt x="530078" y="514359"/>
                  <a:pt x="542934" y="527216"/>
                  <a:pt x="542934" y="542934"/>
                </a:cubicBezTo>
                <a:lnTo>
                  <a:pt x="542934" y="571509"/>
                </a:lnTo>
                <a:cubicBezTo>
                  <a:pt x="542934" y="603120"/>
                  <a:pt x="568473" y="628659"/>
                  <a:pt x="600084" y="628659"/>
                </a:cubicBezTo>
                <a:cubicBezTo>
                  <a:pt x="631695" y="628659"/>
                  <a:pt x="657234" y="603120"/>
                  <a:pt x="657234" y="571509"/>
                </a:cubicBezTo>
                <a:lnTo>
                  <a:pt x="657234" y="542934"/>
                </a:lnTo>
                <a:cubicBezTo>
                  <a:pt x="657234" y="527216"/>
                  <a:pt x="670091" y="514359"/>
                  <a:pt x="685809" y="514359"/>
                </a:cubicBezTo>
                <a:lnTo>
                  <a:pt x="771534" y="514359"/>
                </a:lnTo>
                <a:cubicBezTo>
                  <a:pt x="787253" y="514359"/>
                  <a:pt x="800109" y="527216"/>
                  <a:pt x="800109" y="542934"/>
                </a:cubicBezTo>
                <a:lnTo>
                  <a:pt x="800109" y="800109"/>
                </a:lnTo>
                <a:cubicBezTo>
                  <a:pt x="800109" y="863157"/>
                  <a:pt x="748857" y="914409"/>
                  <a:pt x="685809" y="914409"/>
                </a:cubicBezTo>
                <a:lnTo>
                  <a:pt x="457209" y="914409"/>
                </a:lnTo>
                <a:lnTo>
                  <a:pt x="428634" y="914409"/>
                </a:lnTo>
                <a:lnTo>
                  <a:pt x="128601" y="914409"/>
                </a:lnTo>
                <a:cubicBezTo>
                  <a:pt x="57525" y="914409"/>
                  <a:pt x="18" y="856903"/>
                  <a:pt x="18" y="785826"/>
                </a:cubicBezTo>
                <a:lnTo>
                  <a:pt x="18" y="485793"/>
                </a:lnTo>
                <a:lnTo>
                  <a:pt x="0" y="428625"/>
                </a:lnTo>
                <a:close/>
              </a:path>
            </a:pathLst>
          </a:custGeom>
          <a:solidFill>
            <a:srgbClr val="FFFFFF"/>
          </a:solidFill>
          <a:ln/>
        </p:spPr>
        <p:txBody>
          <a:bodyPr wrap="square" lIns="0" tIns="0" rIns="0" bIns="0" rtlCol="0" anchor="ctr"/>
          <a:lstStyle/>
          <a:p>
            <a:pPr marL="0" indent="0">
              <a:buNone/>
            </a:pPr>
            <a:endParaRPr lang="en-US" dirty="0"/>
          </a:p>
        </p:txBody>
      </p:sp>
      <p:sp>
        <p:nvSpPr>
          <p:cNvPr id="11" name="Text 9"/>
          <p:cNvSpPr/>
          <p:nvPr/>
        </p:nvSpPr>
        <p:spPr>
          <a:xfrm>
            <a:off x="444496" y="889000"/>
            <a:ext cx="9020995" cy="1097280"/>
          </a:xfrm>
          <a:prstGeom prst="rect">
            <a:avLst/>
          </a:prstGeom>
          <a:noFill/>
          <a:ln/>
        </p:spPr>
        <p:txBody>
          <a:bodyPr wrap="square" lIns="0" tIns="0" rIns="0" bIns="0" rtlCol="0" anchor="t"/>
          <a:lstStyle/>
          <a:p>
            <a:pPr marL="0" indent="0" algn="l">
              <a:lnSpc>
                <a:spcPct val="100000"/>
              </a:lnSpc>
              <a:buNone/>
            </a:pPr>
            <a:r>
              <a:rPr lang="en-US" sz="3600" b="1" spc="300" dirty="0">
                <a:solidFill>
                  <a:srgbClr val="F4F3F1"/>
                </a:solidFill>
                <a:latin typeface="Cal Sans" pitchFamily="34" charset="0"/>
                <a:ea typeface="Cal Sans" pitchFamily="34" charset="-122"/>
                <a:cs typeface="Cal Sans" pitchFamily="34" charset="-120"/>
              </a:rPr>
              <a:t>Assessment-Centre Challenge: Option Group Problem-Solving</a:t>
            </a:r>
            <a:endParaRPr lang="en-US" sz="3600" spc="300" dirty="0"/>
          </a:p>
        </p:txBody>
      </p:sp>
      <p:sp>
        <p:nvSpPr>
          <p:cNvPr id="12" name="Text 10"/>
          <p:cNvSpPr/>
          <p:nvPr/>
        </p:nvSpPr>
        <p:spPr>
          <a:xfrm>
            <a:off x="259600" y="4514139"/>
            <a:ext cx="3478751" cy="2154290"/>
          </a:xfrm>
          <a:prstGeom prst="rect">
            <a:avLst/>
          </a:prstGeom>
          <a:noFill/>
          <a:ln/>
        </p:spPr>
        <p:txBody>
          <a:bodyPr wrap="square" lIns="0" tIns="0" rIns="0" bIns="0" rtlCol="0" anchor="t"/>
          <a:lstStyle/>
          <a:p>
            <a:pPr marL="0" indent="0" algn="ctr">
              <a:lnSpc>
                <a:spcPct val="90000"/>
              </a:lnSpc>
              <a:spcBef>
                <a:spcPts val="1500"/>
              </a:spcBef>
              <a:buNone/>
            </a:pPr>
            <a:r>
              <a:rPr lang="en-US" sz="2000" b="1" dirty="0">
                <a:solidFill>
                  <a:srgbClr val="F4F3F1"/>
                </a:solidFill>
                <a:latin typeface="Plus Jakarta Sans" pitchFamily="34" charset="0"/>
                <a:ea typeface="Plus Jakarta Sans" pitchFamily="34" charset="-122"/>
                <a:cs typeface="Plus Jakarta Sans" pitchFamily="34" charset="-120"/>
              </a:rPr>
              <a:t>Team Problem-Solving Challenge</a:t>
            </a:r>
            <a:endParaRPr lang="en-US" sz="2000" dirty="0"/>
          </a:p>
          <a:p>
            <a:pPr marL="142875" indent="0" algn="ctr">
              <a:lnSpc>
                <a:spcPct val="100000"/>
              </a:lnSpc>
              <a:spcBef>
                <a:spcPts val="1500"/>
              </a:spcBef>
              <a:buNone/>
            </a:pPr>
            <a:r>
              <a:rPr lang="en-GB" dirty="0">
                <a:solidFill>
                  <a:schemeClr val="bg1"/>
                </a:solidFill>
                <a:latin typeface="Plus Jakarta Sans" panose="020B0604020202020204" charset="0"/>
                <a:cs typeface="Plus Jakarta Sans" panose="020B0604020202020204" charset="0"/>
              </a:rPr>
              <a:t>You will work as a team to solve a workplace problem within a set time. Focus on sharing ideas, communicating and working together.</a:t>
            </a:r>
            <a:endParaRPr lang="en-US" sz="2400" dirty="0">
              <a:solidFill>
                <a:schemeClr val="bg1"/>
              </a:solidFill>
              <a:latin typeface="Plus Jakarta Sans" panose="020B0604020202020204" charset="0"/>
              <a:cs typeface="Plus Jakarta Sans" panose="020B0604020202020204" charset="0"/>
            </a:endParaRPr>
          </a:p>
        </p:txBody>
      </p:sp>
      <p:sp>
        <p:nvSpPr>
          <p:cNvPr id="13" name="Text 11"/>
          <p:cNvSpPr/>
          <p:nvPr/>
        </p:nvSpPr>
        <p:spPr>
          <a:xfrm>
            <a:off x="4532367" y="4514139"/>
            <a:ext cx="3220720" cy="2154290"/>
          </a:xfrm>
          <a:prstGeom prst="rect">
            <a:avLst/>
          </a:prstGeom>
          <a:noFill/>
          <a:ln/>
        </p:spPr>
        <p:txBody>
          <a:bodyPr wrap="square" lIns="0" tIns="0" rIns="0" bIns="0" rtlCol="0" anchor="t"/>
          <a:lstStyle/>
          <a:p>
            <a:pPr marL="0" indent="0" algn="ctr">
              <a:lnSpc>
                <a:spcPct val="90000"/>
              </a:lnSpc>
              <a:spcBef>
                <a:spcPts val="1500"/>
              </a:spcBef>
              <a:buNone/>
            </a:pPr>
            <a:r>
              <a:rPr lang="en-US" sz="2000" b="1" dirty="0">
                <a:solidFill>
                  <a:srgbClr val="F4F3F1"/>
                </a:solidFill>
                <a:latin typeface="Plus Jakarta Sans" pitchFamily="34" charset="0"/>
                <a:ea typeface="Plus Jakarta Sans" pitchFamily="34" charset="-122"/>
                <a:cs typeface="Plus Jakarta Sans" pitchFamily="34" charset="-120"/>
              </a:rPr>
              <a:t>Example Scenario</a:t>
            </a:r>
            <a:endParaRPr lang="en-US" sz="2000" dirty="0"/>
          </a:p>
          <a:p>
            <a:pPr marL="142875" indent="0" algn="ctr">
              <a:lnSpc>
                <a:spcPct val="100000"/>
              </a:lnSpc>
              <a:spcBef>
                <a:spcPts val="1500"/>
              </a:spcBef>
              <a:buNone/>
            </a:pPr>
            <a:r>
              <a:rPr lang="en-GB" dirty="0">
                <a:solidFill>
                  <a:schemeClr val="bg1"/>
                </a:solidFill>
                <a:latin typeface="Plus Jakarta Sans" panose="020B0604020202020204" charset="0"/>
                <a:cs typeface="Plus Jakarta Sans" panose="020B0604020202020204" charset="0"/>
              </a:rPr>
              <a:t>Imagine customer satisfaction has suddenly dropped. As a team, discuss the possible reasons and create a simple action plan to improve it.</a:t>
            </a:r>
            <a:endParaRPr lang="en-US" sz="2400" dirty="0">
              <a:solidFill>
                <a:schemeClr val="bg1"/>
              </a:solidFill>
              <a:latin typeface="Plus Jakarta Sans" panose="020B0604020202020204" charset="0"/>
              <a:cs typeface="Plus Jakarta Sans" panose="020B0604020202020204" charset="0"/>
            </a:endParaRPr>
          </a:p>
        </p:txBody>
      </p:sp>
      <p:sp>
        <p:nvSpPr>
          <p:cNvPr id="14" name="Text 12"/>
          <p:cNvSpPr/>
          <p:nvPr/>
        </p:nvSpPr>
        <p:spPr>
          <a:xfrm>
            <a:off x="8547104" y="4552817"/>
            <a:ext cx="3220720" cy="1981798"/>
          </a:xfrm>
          <a:prstGeom prst="rect">
            <a:avLst/>
          </a:prstGeom>
          <a:noFill/>
          <a:ln/>
        </p:spPr>
        <p:txBody>
          <a:bodyPr wrap="square" lIns="0" tIns="0" rIns="0" bIns="0" rtlCol="0" anchor="t"/>
          <a:lstStyle/>
          <a:p>
            <a:pPr marL="0" indent="0" algn="ctr">
              <a:lnSpc>
                <a:spcPct val="90000"/>
              </a:lnSpc>
              <a:spcBef>
                <a:spcPts val="1500"/>
              </a:spcBef>
              <a:buNone/>
            </a:pPr>
            <a:r>
              <a:rPr lang="en-US" sz="2000" b="1" dirty="0">
                <a:solidFill>
                  <a:srgbClr val="F4F3F1"/>
                </a:solidFill>
                <a:latin typeface="Plus Jakarta Sans" pitchFamily="34" charset="0"/>
                <a:ea typeface="Plus Jakarta Sans" pitchFamily="34" charset="-122"/>
                <a:cs typeface="Plus Jakarta Sans" pitchFamily="34" charset="-120"/>
              </a:rPr>
              <a:t>What Will Be Assessed?</a:t>
            </a:r>
            <a:endParaRPr lang="en-US" sz="2000" dirty="0"/>
          </a:p>
          <a:p>
            <a:pPr marL="142875" indent="0" algn="ctr">
              <a:lnSpc>
                <a:spcPct val="100000"/>
              </a:lnSpc>
              <a:spcBef>
                <a:spcPts val="1500"/>
              </a:spcBef>
              <a:buNone/>
            </a:pPr>
            <a:r>
              <a:rPr lang="en-GB" dirty="0">
                <a:solidFill>
                  <a:schemeClr val="bg1"/>
                </a:solidFill>
                <a:latin typeface="Plus Jakarta Sans" panose="020B0604020202020204" charset="0"/>
                <a:cs typeface="Plus Jakarta Sans" panose="020B0604020202020204" charset="0"/>
              </a:rPr>
              <a:t>You will be observed on how you communicate, contribute ideas, solve problems, make decisions and work with others.</a:t>
            </a:r>
            <a:endParaRPr lang="en-US" sz="2400" dirty="0">
              <a:solidFill>
                <a:schemeClr val="bg1"/>
              </a:solidFill>
              <a:latin typeface="Plus Jakarta Sans" panose="020B0604020202020204" charset="0"/>
              <a:cs typeface="Plus Jakarta Sans" panose="020B0604020202020204" charset="0"/>
            </a:endParaRPr>
          </a:p>
        </p:txBody>
      </p:sp>
      <p:sp>
        <p:nvSpPr>
          <p:cNvPr id="15" name="Text 13"/>
          <p:cNvSpPr/>
          <p:nvPr/>
        </p:nvSpPr>
        <p:spPr>
          <a:xfrm>
            <a:off x="444500" y="444500"/>
            <a:ext cx="548640" cy="548640"/>
          </a:xfrm>
          <a:prstGeom prst="rect">
            <a:avLst/>
          </a:prstGeom>
          <a:noFill/>
          <a:ln/>
        </p:spPr>
        <p:txBody>
          <a:bodyPr wrap="square" lIns="0" tIns="0" rIns="0" bIns="0" rtlCol="0" anchor="ctr"/>
          <a:lstStyle/>
          <a:p>
            <a:pPr marL="0" indent="0">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nodeType="withEffect">
                                  <p:stCondLst>
                                    <p:cond delay="0"/>
                                  </p:stCondLst>
                                  <p:childTnLst>
                                    <p:set>
                                      <p:cBhvr>
                                        <p:cTn id="12" dur="1" fill="hold">
                                          <p:stCondLst>
                                            <p:cond delay="0"/>
                                          </p:stCondLst>
                                        </p:cTn>
                                        <p:tgtEl>
                                          <p:spTgt spid="12">
                                            <p:txEl>
                                              <p:pRg st="0" end="0"/>
                                            </p:txEl>
                                          </p:spTgt>
                                        </p:tgtEl>
                                        <p:attrNameLst>
                                          <p:attrName>style.visibility</p:attrName>
                                        </p:attrNameLst>
                                      </p:cBhvr>
                                      <p:to>
                                        <p:strVal val="visible"/>
                                      </p:to>
                                    </p:set>
                                    <p:animEffect transition="in" filter="fade">
                                      <p:cBhvr>
                                        <p:cTn id="13" dur="500"/>
                                        <p:tgtEl>
                                          <p:spTgt spid="12">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2">
                                            <p:txEl>
                                              <p:pRg st="1" end="1"/>
                                            </p:txEl>
                                          </p:spTgt>
                                        </p:tgtEl>
                                        <p:attrNameLst>
                                          <p:attrName>style.visibility</p:attrName>
                                        </p:attrNameLst>
                                      </p:cBhvr>
                                      <p:to>
                                        <p:strVal val="visible"/>
                                      </p:to>
                                    </p:set>
                                    <p:animEffect transition="in" filter="fade">
                                      <p:cBhvr>
                                        <p:cTn id="18" dur="500"/>
                                        <p:tgtEl>
                                          <p:spTgt spid="12">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par>
                                <p:cTn id="27" presetID="10" presetClass="entr" presetSubtype="0" fill="hold" nodeType="withEffect">
                                  <p:stCondLst>
                                    <p:cond delay="0"/>
                                  </p:stCondLst>
                                  <p:childTnLst>
                                    <p:set>
                                      <p:cBhvr>
                                        <p:cTn id="28" dur="1" fill="hold">
                                          <p:stCondLst>
                                            <p:cond delay="0"/>
                                          </p:stCondLst>
                                        </p:cTn>
                                        <p:tgtEl>
                                          <p:spTgt spid="13">
                                            <p:txEl>
                                              <p:pRg st="0" end="0"/>
                                            </p:txEl>
                                          </p:spTgt>
                                        </p:tgtEl>
                                        <p:attrNameLst>
                                          <p:attrName>style.visibility</p:attrName>
                                        </p:attrNameLst>
                                      </p:cBhvr>
                                      <p:to>
                                        <p:strVal val="visible"/>
                                      </p:to>
                                    </p:set>
                                    <p:animEffect transition="in" filter="fade">
                                      <p:cBhvr>
                                        <p:cTn id="29" dur="500"/>
                                        <p:tgtEl>
                                          <p:spTgt spid="13">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13">
                                            <p:txEl>
                                              <p:pRg st="1" end="1"/>
                                            </p:txEl>
                                          </p:spTgt>
                                        </p:tgtEl>
                                        <p:attrNameLst>
                                          <p:attrName>style.visibility</p:attrName>
                                        </p:attrNameLst>
                                      </p:cBhvr>
                                      <p:to>
                                        <p:strVal val="visible"/>
                                      </p:to>
                                    </p:set>
                                    <p:animEffect transition="in" filter="fade">
                                      <p:cBhvr>
                                        <p:cTn id="34" dur="500"/>
                                        <p:tgtEl>
                                          <p:spTgt spid="13">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animEffect transition="in" filter="fade">
                                      <p:cBhvr>
                                        <p:cTn id="39" dur="500"/>
                                        <p:tgtEl>
                                          <p:spTgt spid="6"/>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500"/>
                                        <p:tgtEl>
                                          <p:spTgt spid="8"/>
                                        </p:tgtEl>
                                      </p:cBhvr>
                                    </p:animEffect>
                                  </p:childTnLst>
                                </p:cTn>
                              </p:par>
                              <p:par>
                                <p:cTn id="43" presetID="10" presetClass="entr" presetSubtype="0" fill="hold" nodeType="withEffect">
                                  <p:stCondLst>
                                    <p:cond delay="0"/>
                                  </p:stCondLst>
                                  <p:childTnLst>
                                    <p:set>
                                      <p:cBhvr>
                                        <p:cTn id="44" dur="1" fill="hold">
                                          <p:stCondLst>
                                            <p:cond delay="0"/>
                                          </p:stCondLst>
                                        </p:cTn>
                                        <p:tgtEl>
                                          <p:spTgt spid="14">
                                            <p:txEl>
                                              <p:pRg st="0" end="0"/>
                                            </p:txEl>
                                          </p:spTgt>
                                        </p:tgtEl>
                                        <p:attrNameLst>
                                          <p:attrName>style.visibility</p:attrName>
                                        </p:attrNameLst>
                                      </p:cBhvr>
                                      <p:to>
                                        <p:strVal val="visible"/>
                                      </p:to>
                                    </p:set>
                                    <p:animEffect transition="in" filter="fade">
                                      <p:cBhvr>
                                        <p:cTn id="45" dur="500"/>
                                        <p:tgtEl>
                                          <p:spTgt spid="14">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14">
                                            <p:txEl>
                                              <p:pRg st="1" end="1"/>
                                            </p:txEl>
                                          </p:spTgt>
                                        </p:tgtEl>
                                        <p:attrNameLst>
                                          <p:attrName>style.visibility</p:attrName>
                                        </p:attrNameLst>
                                      </p:cBhvr>
                                      <p:to>
                                        <p:strVal val="visible"/>
                                      </p:to>
                                    </p:set>
                                    <p:animEffect transition="in" filter="fade">
                                      <p:cBhvr>
                                        <p:cTn id="50" dur="500"/>
                                        <p:tgtEl>
                                          <p:spTgt spid="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name="Slide 14">
    <p:bg>
      <p:bgPr>
        <a:solidFill>
          <a:srgbClr val="F4F3F1"/>
        </a:solidFill>
        <a:effectLst/>
      </p:bgPr>
    </p:bg>
    <p:spTree>
      <p:nvGrpSpPr>
        <p:cNvPr id="1" name=""/>
        <p:cNvGrpSpPr/>
        <p:nvPr/>
      </p:nvGrpSpPr>
      <p:grpSpPr>
        <a:xfrm>
          <a:off x="0" y="0"/>
          <a:ext cx="0" cy="0"/>
          <a:chOff x="0" y="0"/>
          <a:chExt cx="0" cy="0"/>
        </a:xfrm>
      </p:grpSpPr>
      <p:sp>
        <p:nvSpPr>
          <p:cNvPr id="4" name="Text 2"/>
          <p:cNvSpPr/>
          <p:nvPr/>
        </p:nvSpPr>
        <p:spPr>
          <a:xfrm>
            <a:off x="474043" y="2993257"/>
            <a:ext cx="3429000" cy="3108960"/>
          </a:xfrm>
          <a:custGeom>
            <a:avLst/>
            <a:gdLst/>
            <a:ahLst/>
            <a:cxnLst/>
            <a:rect l="l" t="t" r="r" b="b"/>
            <a:pathLst>
              <a:path w="3429000" h="3108960">
                <a:moveTo>
                  <a:pt x="38096" y="0"/>
                </a:moveTo>
                <a:lnTo>
                  <a:pt x="3390904" y="0"/>
                </a:lnTo>
                <a:cubicBezTo>
                  <a:pt x="3411958" y="0"/>
                  <a:pt x="3429000" y="17472"/>
                  <a:pt x="3429000" y="38986"/>
                </a:cubicBezTo>
                <a:lnTo>
                  <a:pt x="3429000" y="3069974"/>
                </a:lnTo>
                <a:cubicBezTo>
                  <a:pt x="3429000" y="3091519"/>
                  <a:pt x="3411958" y="3108960"/>
                  <a:pt x="3390904" y="3108960"/>
                </a:cubicBezTo>
                <a:lnTo>
                  <a:pt x="38096" y="3108960"/>
                </a:lnTo>
                <a:cubicBezTo>
                  <a:pt x="17042" y="3108960"/>
                  <a:pt x="0" y="3091488"/>
                  <a:pt x="0" y="3069974"/>
                </a:cubicBezTo>
                <a:lnTo>
                  <a:pt x="0" y="38986"/>
                </a:lnTo>
                <a:cubicBezTo>
                  <a:pt x="0" y="17441"/>
                  <a:pt x="17042" y="0"/>
                  <a:pt x="38096" y="0"/>
                </a:cubicBezTo>
                <a:lnTo>
                  <a:pt x="38096" y="0"/>
                </a:lnTo>
                <a:close/>
              </a:path>
            </a:pathLst>
          </a:custGeom>
          <a:solidFill>
            <a:srgbClr val="FFFFFF"/>
          </a:solidFill>
          <a:ln/>
        </p:spPr>
        <p:txBody>
          <a:bodyPr wrap="square" lIns="0" tIns="0" rIns="0" bIns="0" rtlCol="0" anchor="ctr"/>
          <a:lstStyle/>
          <a:p>
            <a:pPr marL="0" indent="0">
              <a:buNone/>
            </a:pPr>
            <a:endParaRPr lang="en-US" dirty="0"/>
          </a:p>
        </p:txBody>
      </p:sp>
      <p:sp>
        <p:nvSpPr>
          <p:cNvPr id="5" name="Text 3"/>
          <p:cNvSpPr/>
          <p:nvPr/>
        </p:nvSpPr>
        <p:spPr>
          <a:xfrm>
            <a:off x="4220543" y="2993257"/>
            <a:ext cx="3429000" cy="3108960"/>
          </a:xfrm>
          <a:custGeom>
            <a:avLst/>
            <a:gdLst/>
            <a:ahLst/>
            <a:cxnLst/>
            <a:rect l="l" t="t" r="r" b="b"/>
            <a:pathLst>
              <a:path w="3429000" h="3108960">
                <a:moveTo>
                  <a:pt x="38096" y="0"/>
                </a:moveTo>
                <a:lnTo>
                  <a:pt x="3390904" y="0"/>
                </a:lnTo>
                <a:cubicBezTo>
                  <a:pt x="3411958" y="0"/>
                  <a:pt x="3429000" y="17472"/>
                  <a:pt x="3429000" y="38986"/>
                </a:cubicBezTo>
                <a:lnTo>
                  <a:pt x="3429000" y="3069974"/>
                </a:lnTo>
                <a:cubicBezTo>
                  <a:pt x="3429000" y="3091519"/>
                  <a:pt x="3411958" y="3108960"/>
                  <a:pt x="3390904" y="3108960"/>
                </a:cubicBezTo>
                <a:lnTo>
                  <a:pt x="38096" y="3108960"/>
                </a:lnTo>
                <a:cubicBezTo>
                  <a:pt x="17042" y="3108960"/>
                  <a:pt x="0" y="3091488"/>
                  <a:pt x="0" y="3069974"/>
                </a:cubicBezTo>
                <a:lnTo>
                  <a:pt x="0" y="38986"/>
                </a:lnTo>
                <a:cubicBezTo>
                  <a:pt x="0" y="17441"/>
                  <a:pt x="17042" y="0"/>
                  <a:pt x="38096" y="0"/>
                </a:cubicBezTo>
                <a:lnTo>
                  <a:pt x="38096" y="0"/>
                </a:lnTo>
                <a:close/>
              </a:path>
            </a:pathLst>
          </a:custGeom>
          <a:solidFill>
            <a:srgbClr val="FFFFFF"/>
          </a:solidFill>
          <a:ln/>
        </p:spPr>
        <p:txBody>
          <a:bodyPr wrap="square" lIns="0" tIns="0" rIns="0" bIns="0" rtlCol="0" anchor="ctr"/>
          <a:lstStyle/>
          <a:p>
            <a:pPr marL="0" indent="0">
              <a:buNone/>
            </a:pPr>
            <a:endParaRPr lang="en-US" dirty="0"/>
          </a:p>
        </p:txBody>
      </p:sp>
      <p:sp>
        <p:nvSpPr>
          <p:cNvPr id="6" name="Text 4"/>
          <p:cNvSpPr/>
          <p:nvPr/>
        </p:nvSpPr>
        <p:spPr>
          <a:xfrm>
            <a:off x="7967043" y="2993257"/>
            <a:ext cx="3429000" cy="3108960"/>
          </a:xfrm>
          <a:custGeom>
            <a:avLst/>
            <a:gdLst/>
            <a:ahLst/>
            <a:cxnLst/>
            <a:rect l="l" t="t" r="r" b="b"/>
            <a:pathLst>
              <a:path w="3429000" h="3108960">
                <a:moveTo>
                  <a:pt x="38096" y="0"/>
                </a:moveTo>
                <a:lnTo>
                  <a:pt x="3390904" y="0"/>
                </a:lnTo>
                <a:cubicBezTo>
                  <a:pt x="3411958" y="0"/>
                  <a:pt x="3429000" y="17472"/>
                  <a:pt x="3429000" y="38986"/>
                </a:cubicBezTo>
                <a:lnTo>
                  <a:pt x="3429000" y="3069974"/>
                </a:lnTo>
                <a:cubicBezTo>
                  <a:pt x="3429000" y="3091519"/>
                  <a:pt x="3411958" y="3108960"/>
                  <a:pt x="3390904" y="3108960"/>
                </a:cubicBezTo>
                <a:lnTo>
                  <a:pt x="38096" y="3108960"/>
                </a:lnTo>
                <a:cubicBezTo>
                  <a:pt x="17042" y="3108960"/>
                  <a:pt x="0" y="3091488"/>
                  <a:pt x="0" y="3069974"/>
                </a:cubicBezTo>
                <a:lnTo>
                  <a:pt x="0" y="38986"/>
                </a:lnTo>
                <a:cubicBezTo>
                  <a:pt x="0" y="17441"/>
                  <a:pt x="17042" y="0"/>
                  <a:pt x="38096" y="0"/>
                </a:cubicBezTo>
                <a:lnTo>
                  <a:pt x="38096" y="0"/>
                </a:lnTo>
                <a:close/>
              </a:path>
            </a:pathLst>
          </a:custGeom>
          <a:solidFill>
            <a:srgbClr val="FFFFFF"/>
          </a:solidFill>
          <a:ln/>
        </p:spPr>
        <p:txBody>
          <a:bodyPr wrap="square" lIns="0" tIns="0" rIns="0" bIns="0" rtlCol="0" anchor="ctr"/>
          <a:lstStyle/>
          <a:p>
            <a:pPr marL="0" indent="0">
              <a:buNone/>
            </a:pPr>
            <a:endParaRPr lang="en-US" dirty="0"/>
          </a:p>
        </p:txBody>
      </p:sp>
      <p:sp>
        <p:nvSpPr>
          <p:cNvPr id="7" name="Text 5"/>
          <p:cNvSpPr/>
          <p:nvPr/>
        </p:nvSpPr>
        <p:spPr>
          <a:xfrm>
            <a:off x="759793" y="3590886"/>
            <a:ext cx="2857500" cy="1877423"/>
          </a:xfrm>
          <a:prstGeom prst="rect">
            <a:avLst/>
          </a:prstGeom>
          <a:noFill/>
          <a:ln/>
        </p:spPr>
        <p:txBody>
          <a:bodyPr wrap="square" lIns="0" tIns="0" rIns="0" bIns="0" rtlCol="0" anchor="t"/>
          <a:lstStyle/>
          <a:p>
            <a:pPr marL="0" indent="0" algn="l">
              <a:lnSpc>
                <a:spcPct val="90000"/>
              </a:lnSpc>
              <a:spcBef>
                <a:spcPts val="1500"/>
              </a:spcBef>
              <a:buNone/>
            </a:pPr>
            <a:r>
              <a:rPr lang="en-US" sz="1800" b="1" dirty="0">
                <a:solidFill>
                  <a:srgbClr val="131313"/>
                </a:solidFill>
                <a:latin typeface="Plus Jakarta Sans" pitchFamily="34" charset="0"/>
                <a:ea typeface="Plus Jakarta Sans" pitchFamily="34" charset="-122"/>
                <a:cs typeface="Plus Jakarta Sans" pitchFamily="34" charset="-120"/>
              </a:rPr>
              <a:t>Decide What Comes First</a:t>
            </a:r>
            <a:endParaRPr lang="en-US" b="1" dirty="0">
              <a:solidFill>
                <a:srgbClr val="131313"/>
              </a:solidFill>
              <a:latin typeface="Plus Jakarta Sans" pitchFamily="34" charset="0"/>
              <a:ea typeface="Plus Jakarta Sans" pitchFamily="34" charset="-122"/>
              <a:cs typeface="Plus Jakarta Sans" pitchFamily="34" charset="-120"/>
            </a:endParaRPr>
          </a:p>
          <a:p>
            <a:pPr marL="0" indent="0" algn="l">
              <a:lnSpc>
                <a:spcPct val="90000"/>
              </a:lnSpc>
              <a:spcBef>
                <a:spcPts val="1500"/>
              </a:spcBef>
              <a:buNone/>
            </a:pPr>
            <a:r>
              <a:rPr lang="en-GB" dirty="0">
                <a:latin typeface="Plus Jakarta Sans" panose="020B0604020202020204" charset="0"/>
                <a:cs typeface="Plus Jakarta Sans" panose="020B0604020202020204" charset="0"/>
              </a:rPr>
              <a:t>You will be given several business priorities and must rank them in order of importance. Consider limits such as budget, time and recruitment needs.</a:t>
            </a:r>
            <a:endParaRPr lang="en-US" sz="2000" dirty="0">
              <a:latin typeface="Plus Jakarta Sans" panose="020B0604020202020204" charset="0"/>
              <a:cs typeface="Plus Jakarta Sans" panose="020B0604020202020204" charset="0"/>
            </a:endParaRPr>
          </a:p>
        </p:txBody>
      </p:sp>
      <p:sp>
        <p:nvSpPr>
          <p:cNvPr id="8" name="Text 6"/>
          <p:cNvSpPr/>
          <p:nvPr/>
        </p:nvSpPr>
        <p:spPr>
          <a:xfrm>
            <a:off x="4517723" y="3587875"/>
            <a:ext cx="2857500" cy="2222917"/>
          </a:xfrm>
          <a:prstGeom prst="rect">
            <a:avLst/>
          </a:prstGeom>
          <a:noFill/>
          <a:ln/>
        </p:spPr>
        <p:txBody>
          <a:bodyPr wrap="square" lIns="0" tIns="0" rIns="0" bIns="0" rtlCol="0" anchor="t"/>
          <a:lstStyle/>
          <a:p>
            <a:pPr marL="0" indent="0" algn="l">
              <a:lnSpc>
                <a:spcPct val="90000"/>
              </a:lnSpc>
              <a:spcBef>
                <a:spcPts val="1500"/>
              </a:spcBef>
              <a:buNone/>
            </a:pPr>
            <a:r>
              <a:rPr lang="en-US" sz="1800" b="1" dirty="0">
                <a:solidFill>
                  <a:srgbClr val="131313"/>
                </a:solidFill>
                <a:latin typeface="Plus Jakarta Sans" pitchFamily="34" charset="0"/>
                <a:ea typeface="Plus Jakarta Sans" pitchFamily="34" charset="-122"/>
                <a:cs typeface="Plus Jakarta Sans" pitchFamily="34" charset="-120"/>
              </a:rPr>
              <a:t>Consider Different Stakeholders</a:t>
            </a:r>
            <a:endParaRPr lang="en-US" b="1" dirty="0">
              <a:solidFill>
                <a:srgbClr val="131313"/>
              </a:solidFill>
              <a:latin typeface="Plus Jakarta Sans" pitchFamily="34" charset="0"/>
              <a:ea typeface="Plus Jakarta Sans" pitchFamily="34" charset="-122"/>
              <a:cs typeface="Plus Jakarta Sans" pitchFamily="34" charset="-120"/>
            </a:endParaRPr>
          </a:p>
          <a:p>
            <a:pPr marL="0" indent="0" algn="l">
              <a:lnSpc>
                <a:spcPct val="90000"/>
              </a:lnSpc>
              <a:spcBef>
                <a:spcPts val="1500"/>
              </a:spcBef>
              <a:buNone/>
            </a:pPr>
            <a:r>
              <a:rPr lang="en-GB" dirty="0">
                <a:latin typeface="Plus Jakarta Sans" panose="020B0604020202020204" charset="0"/>
                <a:cs typeface="Plus Jakarta Sans" panose="020B0604020202020204" charset="0"/>
              </a:rPr>
              <a:t>Think about how your decisions could affect employees, customers and the business owner. Try to balance their different needs.</a:t>
            </a:r>
            <a:endParaRPr lang="en-US" sz="2000" dirty="0">
              <a:latin typeface="Plus Jakarta Sans" panose="020B0604020202020204" charset="0"/>
              <a:cs typeface="Plus Jakarta Sans" panose="020B0604020202020204" charset="0"/>
            </a:endParaRPr>
          </a:p>
        </p:txBody>
      </p:sp>
      <p:sp>
        <p:nvSpPr>
          <p:cNvPr id="9" name="Text 7"/>
          <p:cNvSpPr/>
          <p:nvPr/>
        </p:nvSpPr>
        <p:spPr>
          <a:xfrm>
            <a:off x="8252793" y="3587875"/>
            <a:ext cx="2857500" cy="2222917"/>
          </a:xfrm>
          <a:prstGeom prst="rect">
            <a:avLst/>
          </a:prstGeom>
          <a:noFill/>
          <a:ln/>
        </p:spPr>
        <p:txBody>
          <a:bodyPr wrap="square" lIns="0" tIns="0" rIns="0" bIns="0" rtlCol="0" anchor="t"/>
          <a:lstStyle/>
          <a:p>
            <a:pPr marL="0" indent="0" algn="l">
              <a:lnSpc>
                <a:spcPct val="90000"/>
              </a:lnSpc>
              <a:spcBef>
                <a:spcPts val="1500"/>
              </a:spcBef>
              <a:buNone/>
            </a:pPr>
            <a:r>
              <a:rPr lang="en-US" sz="1800" b="1" dirty="0">
                <a:solidFill>
                  <a:srgbClr val="131313"/>
                </a:solidFill>
                <a:latin typeface="Plus Jakarta Sans" pitchFamily="34" charset="0"/>
                <a:ea typeface="Plus Jakarta Sans" pitchFamily="34" charset="-122"/>
                <a:cs typeface="Plus Jakarta Sans" pitchFamily="34" charset="-120"/>
              </a:rPr>
              <a:t>Explain Your Decisions</a:t>
            </a:r>
            <a:endParaRPr lang="en-US" b="1" dirty="0">
              <a:solidFill>
                <a:srgbClr val="131313"/>
              </a:solidFill>
              <a:latin typeface="Plus Jakarta Sans" pitchFamily="34" charset="0"/>
              <a:ea typeface="Plus Jakarta Sans" pitchFamily="34" charset="-122"/>
              <a:cs typeface="Plus Jakarta Sans" pitchFamily="34" charset="-120"/>
            </a:endParaRPr>
          </a:p>
          <a:p>
            <a:pPr marL="0" indent="0" algn="l">
              <a:lnSpc>
                <a:spcPct val="90000"/>
              </a:lnSpc>
              <a:spcBef>
                <a:spcPts val="1500"/>
              </a:spcBef>
              <a:buNone/>
            </a:pPr>
            <a:r>
              <a:rPr lang="en-GB" dirty="0">
                <a:latin typeface="Plus Jakarta Sans" panose="020B0604020202020204" charset="0"/>
                <a:cs typeface="Plus Jakarta Sans" panose="020B0604020202020204" charset="0"/>
              </a:rPr>
              <a:t>Be prepared to explain why you chose your order of priorities. Consider the advantages, disadvantages and possible consequences of your choices.</a:t>
            </a:r>
            <a:endParaRPr lang="en-US" sz="2000" dirty="0">
              <a:latin typeface="Plus Jakarta Sans" panose="020B0604020202020204" charset="0"/>
              <a:cs typeface="Plus Jakarta Sans" panose="020B0604020202020204" charset="0"/>
            </a:endParaRPr>
          </a:p>
        </p:txBody>
      </p:sp>
      <p:sp>
        <p:nvSpPr>
          <p:cNvPr id="10" name="Text 8"/>
          <p:cNvSpPr/>
          <p:nvPr/>
        </p:nvSpPr>
        <p:spPr>
          <a:xfrm>
            <a:off x="445587" y="1332456"/>
            <a:ext cx="11029639" cy="1364126"/>
          </a:xfrm>
          <a:prstGeom prst="rect">
            <a:avLst/>
          </a:prstGeom>
          <a:noFill/>
          <a:ln/>
        </p:spPr>
        <p:txBody>
          <a:bodyPr wrap="square" lIns="0" tIns="0" rIns="0" bIns="0" rtlCol="0" anchor="t"/>
          <a:lstStyle/>
          <a:p>
            <a:pPr marL="0" indent="0" algn="l">
              <a:lnSpc>
                <a:spcPct val="100000"/>
              </a:lnSpc>
              <a:buNone/>
            </a:pPr>
            <a:r>
              <a:rPr lang="en-US" sz="4475" b="1" spc="300" dirty="0">
                <a:solidFill>
                  <a:srgbClr val="131313"/>
                </a:solidFill>
                <a:latin typeface="Cal Sans" pitchFamily="34" charset="0"/>
                <a:ea typeface="Cal Sans" pitchFamily="34" charset="-122"/>
                <a:cs typeface="Cal Sans" pitchFamily="34" charset="-120"/>
              </a:rPr>
              <a:t>Assessment-Centre Challenge: Business </a:t>
            </a:r>
            <a:r>
              <a:rPr lang="en-US" sz="4475" b="1" spc="300" dirty="0" err="1">
                <a:solidFill>
                  <a:srgbClr val="131313"/>
                </a:solidFill>
                <a:latin typeface="Cal Sans" pitchFamily="34" charset="0"/>
                <a:ea typeface="Cal Sans" pitchFamily="34" charset="-122"/>
                <a:cs typeface="Cal Sans" pitchFamily="34" charset="-120"/>
              </a:rPr>
              <a:t>Prioritisation</a:t>
            </a:r>
            <a:endParaRPr lang="en-US" sz="4475" spc="300" dirty="0"/>
          </a:p>
        </p:txBody>
      </p:sp>
      <p:sp>
        <p:nvSpPr>
          <p:cNvPr id="11" name="Text 9"/>
          <p:cNvSpPr/>
          <p:nvPr/>
        </p:nvSpPr>
        <p:spPr>
          <a:xfrm>
            <a:off x="8264223" y="3096064"/>
            <a:ext cx="365760" cy="365760"/>
          </a:xfrm>
          <a:custGeom>
            <a:avLst/>
            <a:gdLst/>
            <a:ahLst/>
            <a:cxnLst/>
            <a:rect l="l" t="t" r="r" b="b"/>
            <a:pathLst>
              <a:path w="365760" h="365760">
                <a:moveTo>
                  <a:pt x="320040" y="0"/>
                </a:moveTo>
                <a:cubicBezTo>
                  <a:pt x="345259" y="0"/>
                  <a:pt x="365760" y="20501"/>
                  <a:pt x="365760" y="45720"/>
                </a:cubicBezTo>
                <a:lnTo>
                  <a:pt x="365760" y="137160"/>
                </a:lnTo>
                <a:cubicBezTo>
                  <a:pt x="365760" y="143447"/>
                  <a:pt x="360617" y="148590"/>
                  <a:pt x="354330" y="148590"/>
                </a:cubicBezTo>
                <a:lnTo>
                  <a:pt x="317183" y="148590"/>
                </a:lnTo>
                <a:cubicBezTo>
                  <a:pt x="312469" y="148590"/>
                  <a:pt x="308610" y="152449"/>
                  <a:pt x="308610" y="157163"/>
                </a:cubicBezTo>
                <a:lnTo>
                  <a:pt x="308610" y="160020"/>
                </a:lnTo>
                <a:cubicBezTo>
                  <a:pt x="308610" y="172664"/>
                  <a:pt x="298394" y="182880"/>
                  <a:pt x="285750" y="182880"/>
                </a:cubicBezTo>
                <a:cubicBezTo>
                  <a:pt x="273106" y="182880"/>
                  <a:pt x="262890" y="172664"/>
                  <a:pt x="262890" y="160020"/>
                </a:cubicBezTo>
                <a:lnTo>
                  <a:pt x="262890" y="157163"/>
                </a:lnTo>
                <a:cubicBezTo>
                  <a:pt x="262890" y="152449"/>
                  <a:pt x="259031" y="148590"/>
                  <a:pt x="254317" y="148590"/>
                </a:cubicBezTo>
                <a:lnTo>
                  <a:pt x="228600" y="148590"/>
                </a:lnTo>
                <a:cubicBezTo>
                  <a:pt x="222313" y="148590"/>
                  <a:pt x="217170" y="143447"/>
                  <a:pt x="217170" y="137160"/>
                </a:cubicBezTo>
                <a:lnTo>
                  <a:pt x="217170" y="114300"/>
                </a:lnTo>
                <a:cubicBezTo>
                  <a:pt x="217170" y="108013"/>
                  <a:pt x="222313" y="102870"/>
                  <a:pt x="228600" y="102870"/>
                </a:cubicBezTo>
                <a:lnTo>
                  <a:pt x="240030" y="102870"/>
                </a:lnTo>
                <a:cubicBezTo>
                  <a:pt x="252674" y="102870"/>
                  <a:pt x="262890" y="92654"/>
                  <a:pt x="262890" y="80010"/>
                </a:cubicBezTo>
                <a:cubicBezTo>
                  <a:pt x="262890" y="67366"/>
                  <a:pt x="252674" y="57150"/>
                  <a:pt x="240030" y="57150"/>
                </a:cubicBezTo>
                <a:lnTo>
                  <a:pt x="228600" y="57150"/>
                </a:lnTo>
                <a:cubicBezTo>
                  <a:pt x="222313" y="57150"/>
                  <a:pt x="217170" y="52007"/>
                  <a:pt x="217170" y="45720"/>
                </a:cubicBezTo>
                <a:lnTo>
                  <a:pt x="217170" y="11430"/>
                </a:lnTo>
                <a:cubicBezTo>
                  <a:pt x="217170" y="5143"/>
                  <a:pt x="222313" y="0"/>
                  <a:pt x="228600" y="0"/>
                </a:cubicBezTo>
                <a:lnTo>
                  <a:pt x="320040" y="0"/>
                </a:lnTo>
                <a:close/>
              </a:path>
              <a:path w="365760" h="365760">
                <a:moveTo>
                  <a:pt x="0" y="171450"/>
                </a:moveTo>
                <a:lnTo>
                  <a:pt x="0" y="91440"/>
                </a:lnTo>
                <a:cubicBezTo>
                  <a:pt x="0" y="66221"/>
                  <a:pt x="20501" y="45720"/>
                  <a:pt x="45720" y="45720"/>
                </a:cubicBezTo>
                <a:lnTo>
                  <a:pt x="148590" y="45720"/>
                </a:lnTo>
                <a:cubicBezTo>
                  <a:pt x="154877" y="45720"/>
                  <a:pt x="160020" y="50863"/>
                  <a:pt x="160020" y="57150"/>
                </a:cubicBezTo>
                <a:lnTo>
                  <a:pt x="160020" y="94297"/>
                </a:lnTo>
                <a:cubicBezTo>
                  <a:pt x="160020" y="99011"/>
                  <a:pt x="163879" y="102870"/>
                  <a:pt x="168593" y="102870"/>
                </a:cubicBezTo>
                <a:lnTo>
                  <a:pt x="171450" y="102870"/>
                </a:lnTo>
                <a:cubicBezTo>
                  <a:pt x="184094" y="102870"/>
                  <a:pt x="194310" y="113086"/>
                  <a:pt x="194310" y="125730"/>
                </a:cubicBezTo>
                <a:cubicBezTo>
                  <a:pt x="194310" y="138374"/>
                  <a:pt x="184094" y="148590"/>
                  <a:pt x="171450" y="148590"/>
                </a:cubicBezTo>
                <a:lnTo>
                  <a:pt x="168593" y="148590"/>
                </a:lnTo>
                <a:cubicBezTo>
                  <a:pt x="163879" y="148590"/>
                  <a:pt x="160020" y="152449"/>
                  <a:pt x="160020" y="157163"/>
                </a:cubicBezTo>
                <a:lnTo>
                  <a:pt x="160020" y="194310"/>
                </a:lnTo>
                <a:cubicBezTo>
                  <a:pt x="160020" y="200597"/>
                  <a:pt x="154877" y="205740"/>
                  <a:pt x="148590" y="205740"/>
                </a:cubicBezTo>
                <a:lnTo>
                  <a:pt x="125730" y="205740"/>
                </a:lnTo>
                <a:cubicBezTo>
                  <a:pt x="119443" y="205740"/>
                  <a:pt x="114300" y="200597"/>
                  <a:pt x="114300" y="194310"/>
                </a:cubicBezTo>
                <a:lnTo>
                  <a:pt x="114300" y="182880"/>
                </a:lnTo>
                <a:cubicBezTo>
                  <a:pt x="114300" y="170236"/>
                  <a:pt x="104084" y="160020"/>
                  <a:pt x="91440" y="160020"/>
                </a:cubicBezTo>
                <a:cubicBezTo>
                  <a:pt x="78796" y="160020"/>
                  <a:pt x="68580" y="170236"/>
                  <a:pt x="68580" y="182880"/>
                </a:cubicBezTo>
                <a:lnTo>
                  <a:pt x="68580" y="194310"/>
                </a:lnTo>
                <a:cubicBezTo>
                  <a:pt x="68580" y="200597"/>
                  <a:pt x="63437" y="205740"/>
                  <a:pt x="57150" y="205740"/>
                </a:cubicBezTo>
                <a:lnTo>
                  <a:pt x="34290" y="205740"/>
                </a:lnTo>
                <a:lnTo>
                  <a:pt x="34290" y="314327"/>
                </a:lnTo>
                <a:cubicBezTo>
                  <a:pt x="34290" y="323829"/>
                  <a:pt x="41934" y="331474"/>
                  <a:pt x="51437" y="331474"/>
                </a:cubicBezTo>
                <a:lnTo>
                  <a:pt x="160024" y="331474"/>
                </a:lnTo>
                <a:lnTo>
                  <a:pt x="160024" y="305757"/>
                </a:lnTo>
                <a:cubicBezTo>
                  <a:pt x="160024" y="301042"/>
                  <a:pt x="156165" y="297184"/>
                  <a:pt x="151450" y="297184"/>
                </a:cubicBezTo>
                <a:lnTo>
                  <a:pt x="148594" y="297184"/>
                </a:lnTo>
                <a:cubicBezTo>
                  <a:pt x="135949" y="297184"/>
                  <a:pt x="125734" y="286968"/>
                  <a:pt x="125734" y="274324"/>
                </a:cubicBezTo>
                <a:cubicBezTo>
                  <a:pt x="125734" y="261679"/>
                  <a:pt x="135949" y="251464"/>
                  <a:pt x="148594" y="251464"/>
                </a:cubicBezTo>
                <a:lnTo>
                  <a:pt x="151450" y="251464"/>
                </a:lnTo>
                <a:cubicBezTo>
                  <a:pt x="156165" y="251464"/>
                  <a:pt x="160024" y="247605"/>
                  <a:pt x="160024" y="242890"/>
                </a:cubicBezTo>
                <a:lnTo>
                  <a:pt x="160024" y="217174"/>
                </a:lnTo>
                <a:cubicBezTo>
                  <a:pt x="160024" y="210886"/>
                  <a:pt x="165166" y="205744"/>
                  <a:pt x="171454" y="205744"/>
                </a:cubicBezTo>
                <a:lnTo>
                  <a:pt x="205744" y="205744"/>
                </a:lnTo>
                <a:cubicBezTo>
                  <a:pt x="212031" y="205744"/>
                  <a:pt x="217174" y="210886"/>
                  <a:pt x="217174" y="217174"/>
                </a:cubicBezTo>
                <a:lnTo>
                  <a:pt x="217174" y="228604"/>
                </a:lnTo>
                <a:cubicBezTo>
                  <a:pt x="217174" y="241248"/>
                  <a:pt x="227389" y="251464"/>
                  <a:pt x="240034" y="251464"/>
                </a:cubicBezTo>
                <a:cubicBezTo>
                  <a:pt x="252678" y="251464"/>
                  <a:pt x="262894" y="241248"/>
                  <a:pt x="262894" y="228604"/>
                </a:cubicBezTo>
                <a:lnTo>
                  <a:pt x="262894" y="217174"/>
                </a:lnTo>
                <a:cubicBezTo>
                  <a:pt x="262894" y="210886"/>
                  <a:pt x="268036" y="205744"/>
                  <a:pt x="274324" y="205744"/>
                </a:cubicBezTo>
                <a:lnTo>
                  <a:pt x="308614" y="205744"/>
                </a:lnTo>
                <a:cubicBezTo>
                  <a:pt x="314901" y="205744"/>
                  <a:pt x="320044" y="210886"/>
                  <a:pt x="320044" y="217174"/>
                </a:cubicBezTo>
                <a:lnTo>
                  <a:pt x="320044" y="320044"/>
                </a:lnTo>
                <a:cubicBezTo>
                  <a:pt x="320044" y="345263"/>
                  <a:pt x="299543" y="365764"/>
                  <a:pt x="274324" y="365764"/>
                </a:cubicBezTo>
                <a:lnTo>
                  <a:pt x="182884" y="365764"/>
                </a:lnTo>
                <a:lnTo>
                  <a:pt x="171454" y="365764"/>
                </a:lnTo>
                <a:lnTo>
                  <a:pt x="51440" y="365764"/>
                </a:lnTo>
                <a:cubicBezTo>
                  <a:pt x="23010" y="365764"/>
                  <a:pt x="7" y="342761"/>
                  <a:pt x="7" y="314330"/>
                </a:cubicBezTo>
                <a:lnTo>
                  <a:pt x="7" y="194317"/>
                </a:lnTo>
                <a:lnTo>
                  <a:pt x="0" y="171450"/>
                </a:lnTo>
                <a:close/>
              </a:path>
            </a:pathLst>
          </a:custGeom>
          <a:solidFill>
            <a:srgbClr val="ED5E29"/>
          </a:solidFill>
          <a:ln/>
        </p:spPr>
        <p:txBody>
          <a:bodyPr wrap="square" lIns="0" tIns="0" rIns="0" bIns="0" rtlCol="0" anchor="ctr"/>
          <a:lstStyle/>
          <a:p>
            <a:pPr marL="0" indent="0">
              <a:buNone/>
            </a:pPr>
            <a:endParaRPr lang="en-US" dirty="0"/>
          </a:p>
        </p:txBody>
      </p:sp>
      <p:sp>
        <p:nvSpPr>
          <p:cNvPr id="12" name="Text 10"/>
          <p:cNvSpPr/>
          <p:nvPr/>
        </p:nvSpPr>
        <p:spPr>
          <a:xfrm>
            <a:off x="4517723" y="3128889"/>
            <a:ext cx="365760" cy="300111"/>
          </a:xfrm>
          <a:custGeom>
            <a:avLst/>
            <a:gdLst/>
            <a:ahLst/>
            <a:cxnLst/>
            <a:rect l="l" t="t" r="r" b="b"/>
            <a:pathLst>
              <a:path w="365760" h="300111">
                <a:moveTo>
                  <a:pt x="89103" y="56271"/>
                </a:moveTo>
                <a:cubicBezTo>
                  <a:pt x="104640" y="56271"/>
                  <a:pt x="117237" y="43675"/>
                  <a:pt x="117237" y="28136"/>
                </a:cubicBezTo>
                <a:cubicBezTo>
                  <a:pt x="117237" y="12596"/>
                  <a:pt x="104640" y="0"/>
                  <a:pt x="89103" y="0"/>
                </a:cubicBezTo>
                <a:cubicBezTo>
                  <a:pt x="73565" y="0"/>
                  <a:pt x="60968" y="12596"/>
                  <a:pt x="60968" y="28136"/>
                </a:cubicBezTo>
                <a:cubicBezTo>
                  <a:pt x="60968" y="43675"/>
                  <a:pt x="73565" y="56271"/>
                  <a:pt x="89103" y="56271"/>
                </a:cubicBezTo>
                <a:close/>
                <a:moveTo>
                  <a:pt x="81071" y="103163"/>
                </a:moveTo>
                <a:lnTo>
                  <a:pt x="97190" y="103163"/>
                </a:lnTo>
                <a:cubicBezTo>
                  <a:pt x="97658" y="103163"/>
                  <a:pt x="98068" y="103163"/>
                  <a:pt x="98539" y="103223"/>
                </a:cubicBezTo>
                <a:lnTo>
                  <a:pt x="98481" y="178191"/>
                </a:lnTo>
                <a:lnTo>
                  <a:pt x="79725" y="178191"/>
                </a:lnTo>
                <a:lnTo>
                  <a:pt x="79725" y="103223"/>
                </a:lnTo>
                <a:cubicBezTo>
                  <a:pt x="80134" y="103223"/>
                  <a:pt x="80603" y="103163"/>
                  <a:pt x="81075" y="103163"/>
                </a:cubicBezTo>
                <a:lnTo>
                  <a:pt x="81071" y="103163"/>
                </a:lnTo>
                <a:close/>
                <a:moveTo>
                  <a:pt x="79725" y="286045"/>
                </a:moveTo>
                <a:lnTo>
                  <a:pt x="79725" y="206330"/>
                </a:lnTo>
                <a:lnTo>
                  <a:pt x="98481" y="206330"/>
                </a:lnTo>
                <a:lnTo>
                  <a:pt x="98481" y="286048"/>
                </a:lnTo>
                <a:cubicBezTo>
                  <a:pt x="98481" y="293845"/>
                  <a:pt x="104754" y="300118"/>
                  <a:pt x="112548" y="300118"/>
                </a:cubicBezTo>
                <a:cubicBezTo>
                  <a:pt x="120342" y="300118"/>
                  <a:pt x="126615" y="293845"/>
                  <a:pt x="126615" y="286051"/>
                </a:cubicBezTo>
                <a:lnTo>
                  <a:pt x="126615" y="131071"/>
                </a:lnTo>
                <a:lnTo>
                  <a:pt x="151878" y="175736"/>
                </a:lnTo>
                <a:cubicBezTo>
                  <a:pt x="155689" y="182477"/>
                  <a:pt x="164303" y="184881"/>
                  <a:pt x="171044" y="181069"/>
                </a:cubicBezTo>
                <a:cubicBezTo>
                  <a:pt x="177785" y="177258"/>
                  <a:pt x="180188" y="168642"/>
                  <a:pt x="176377" y="161901"/>
                </a:cubicBezTo>
                <a:lnTo>
                  <a:pt x="142028" y="101234"/>
                </a:lnTo>
                <a:cubicBezTo>
                  <a:pt x="132884" y="85055"/>
                  <a:pt x="115708" y="75034"/>
                  <a:pt x="97128" y="75034"/>
                </a:cubicBezTo>
                <a:lnTo>
                  <a:pt x="81009" y="75034"/>
                </a:lnTo>
                <a:cubicBezTo>
                  <a:pt x="62428" y="75034"/>
                  <a:pt x="45252" y="85058"/>
                  <a:pt x="36108" y="101234"/>
                </a:cubicBezTo>
                <a:lnTo>
                  <a:pt x="1818" y="161901"/>
                </a:lnTo>
                <a:cubicBezTo>
                  <a:pt x="-1993" y="168642"/>
                  <a:pt x="351" y="177258"/>
                  <a:pt x="7151" y="181069"/>
                </a:cubicBezTo>
                <a:cubicBezTo>
                  <a:pt x="13950" y="184881"/>
                  <a:pt x="22509" y="182534"/>
                  <a:pt x="26316" y="175736"/>
                </a:cubicBezTo>
                <a:lnTo>
                  <a:pt x="51579" y="131071"/>
                </a:lnTo>
                <a:lnTo>
                  <a:pt x="51579" y="286051"/>
                </a:lnTo>
                <a:cubicBezTo>
                  <a:pt x="51579" y="293848"/>
                  <a:pt x="57852" y="300120"/>
                  <a:pt x="65647" y="300120"/>
                </a:cubicBezTo>
                <a:cubicBezTo>
                  <a:pt x="73441" y="300120"/>
                  <a:pt x="79714" y="293848"/>
                  <a:pt x="79714" y="286054"/>
                </a:cubicBezTo>
                <a:lnTo>
                  <a:pt x="79725" y="286045"/>
                </a:lnTo>
                <a:close/>
                <a:moveTo>
                  <a:pt x="276672" y="56271"/>
                </a:moveTo>
                <a:cubicBezTo>
                  <a:pt x="292209" y="56271"/>
                  <a:pt x="304806" y="43675"/>
                  <a:pt x="304806" y="28136"/>
                </a:cubicBezTo>
                <a:cubicBezTo>
                  <a:pt x="304806" y="12596"/>
                  <a:pt x="292209" y="0"/>
                  <a:pt x="276672" y="0"/>
                </a:cubicBezTo>
                <a:cubicBezTo>
                  <a:pt x="261134" y="0"/>
                  <a:pt x="248538" y="12596"/>
                  <a:pt x="248538" y="28136"/>
                </a:cubicBezTo>
                <a:cubicBezTo>
                  <a:pt x="248538" y="43675"/>
                  <a:pt x="261134" y="56271"/>
                  <a:pt x="276672" y="56271"/>
                </a:cubicBezTo>
                <a:lnTo>
                  <a:pt x="276672" y="56271"/>
                </a:lnTo>
                <a:close/>
                <a:moveTo>
                  <a:pt x="339447" y="175730"/>
                </a:moveTo>
                <a:cubicBezTo>
                  <a:pt x="343258" y="182471"/>
                  <a:pt x="351872" y="184875"/>
                  <a:pt x="358613" y="181063"/>
                </a:cubicBezTo>
                <a:cubicBezTo>
                  <a:pt x="365354" y="177252"/>
                  <a:pt x="367757" y="168636"/>
                  <a:pt x="363946" y="161895"/>
                </a:cubicBezTo>
                <a:lnTo>
                  <a:pt x="333584" y="108262"/>
                </a:lnTo>
                <a:cubicBezTo>
                  <a:pt x="321979" y="87747"/>
                  <a:pt x="300230" y="75085"/>
                  <a:pt x="276668" y="75085"/>
                </a:cubicBezTo>
                <a:cubicBezTo>
                  <a:pt x="253106" y="75085"/>
                  <a:pt x="231358" y="87747"/>
                  <a:pt x="219752" y="108262"/>
                </a:cubicBezTo>
                <a:lnTo>
                  <a:pt x="189391" y="161895"/>
                </a:lnTo>
                <a:cubicBezTo>
                  <a:pt x="185579" y="168636"/>
                  <a:pt x="187924" y="177252"/>
                  <a:pt x="194723" y="181063"/>
                </a:cubicBezTo>
                <a:cubicBezTo>
                  <a:pt x="201523" y="184875"/>
                  <a:pt x="210082" y="182528"/>
                  <a:pt x="213889" y="175730"/>
                </a:cubicBezTo>
                <a:lnTo>
                  <a:pt x="241965" y="126143"/>
                </a:lnTo>
                <a:lnTo>
                  <a:pt x="214826" y="212893"/>
                </a:lnTo>
                <a:cubicBezTo>
                  <a:pt x="212949" y="218931"/>
                  <a:pt x="217463" y="225087"/>
                  <a:pt x="223794" y="225087"/>
                </a:cubicBezTo>
                <a:lnTo>
                  <a:pt x="239152" y="225087"/>
                </a:lnTo>
                <a:lnTo>
                  <a:pt x="239152" y="286048"/>
                </a:lnTo>
                <a:cubicBezTo>
                  <a:pt x="239152" y="293845"/>
                  <a:pt x="245425" y="300114"/>
                  <a:pt x="253219" y="300114"/>
                </a:cubicBezTo>
                <a:cubicBezTo>
                  <a:pt x="261014" y="300114"/>
                  <a:pt x="267286" y="293842"/>
                  <a:pt x="267286" y="286048"/>
                </a:cubicBezTo>
                <a:lnTo>
                  <a:pt x="267286" y="225089"/>
                </a:lnTo>
                <a:lnTo>
                  <a:pt x="286043" y="225089"/>
                </a:lnTo>
                <a:lnTo>
                  <a:pt x="286043" y="286051"/>
                </a:lnTo>
                <a:cubicBezTo>
                  <a:pt x="286043" y="293848"/>
                  <a:pt x="292315" y="300120"/>
                  <a:pt x="300110" y="300120"/>
                </a:cubicBezTo>
                <a:cubicBezTo>
                  <a:pt x="307904" y="300120"/>
                  <a:pt x="314177" y="293848"/>
                  <a:pt x="314177" y="286054"/>
                </a:cubicBezTo>
                <a:lnTo>
                  <a:pt x="314177" y="225095"/>
                </a:lnTo>
                <a:lnTo>
                  <a:pt x="329535" y="225095"/>
                </a:lnTo>
                <a:cubicBezTo>
                  <a:pt x="335866" y="225095"/>
                  <a:pt x="340380" y="218940"/>
                  <a:pt x="338504" y="212902"/>
                </a:cubicBezTo>
                <a:lnTo>
                  <a:pt x="311364" y="126152"/>
                </a:lnTo>
                <a:lnTo>
                  <a:pt x="339447" y="175730"/>
                </a:lnTo>
                <a:close/>
                <a:moveTo>
                  <a:pt x="304045" y="196948"/>
                </a:moveTo>
                <a:lnTo>
                  <a:pt x="249298" y="196948"/>
                </a:lnTo>
                <a:lnTo>
                  <a:pt x="276672" y="109319"/>
                </a:lnTo>
                <a:lnTo>
                  <a:pt x="304045" y="196948"/>
                </a:lnTo>
                <a:close/>
              </a:path>
            </a:pathLst>
          </a:custGeom>
          <a:solidFill>
            <a:srgbClr val="ED5E29"/>
          </a:solidFill>
          <a:ln/>
        </p:spPr>
        <p:txBody>
          <a:bodyPr wrap="square" lIns="0" tIns="0" rIns="0" bIns="0" rtlCol="0" anchor="ctr"/>
          <a:lstStyle/>
          <a:p>
            <a:pPr marL="0" indent="0">
              <a:buNone/>
            </a:pPr>
            <a:endParaRPr lang="en-US" dirty="0"/>
          </a:p>
        </p:txBody>
      </p:sp>
      <p:sp>
        <p:nvSpPr>
          <p:cNvPr id="13" name="Text 11"/>
          <p:cNvSpPr/>
          <p:nvPr/>
        </p:nvSpPr>
        <p:spPr>
          <a:xfrm>
            <a:off x="771223" y="3135852"/>
            <a:ext cx="365760" cy="293148"/>
          </a:xfrm>
          <a:custGeom>
            <a:avLst/>
            <a:gdLst/>
            <a:ahLst/>
            <a:cxnLst/>
            <a:rect l="l" t="t" r="r" b="b"/>
            <a:pathLst>
              <a:path w="365760" h="293148">
                <a:moveTo>
                  <a:pt x="297707" y="27483"/>
                </a:moveTo>
                <a:lnTo>
                  <a:pt x="225166" y="27483"/>
                </a:lnTo>
                <a:cubicBezTo>
                  <a:pt x="218125" y="11280"/>
                  <a:pt x="201976" y="0"/>
                  <a:pt x="183198" y="0"/>
                </a:cubicBezTo>
                <a:cubicBezTo>
                  <a:pt x="164420" y="0"/>
                  <a:pt x="148272" y="11280"/>
                  <a:pt x="141231" y="27483"/>
                </a:cubicBezTo>
                <a:lnTo>
                  <a:pt x="68690" y="27483"/>
                </a:lnTo>
                <a:cubicBezTo>
                  <a:pt x="61075" y="27483"/>
                  <a:pt x="54948" y="33609"/>
                  <a:pt x="54948" y="41225"/>
                </a:cubicBezTo>
                <a:cubicBezTo>
                  <a:pt x="54948" y="48841"/>
                  <a:pt x="61075" y="54968"/>
                  <a:pt x="68690" y="54968"/>
                </a:cubicBezTo>
                <a:lnTo>
                  <a:pt x="138312" y="54968"/>
                </a:lnTo>
                <a:cubicBezTo>
                  <a:pt x="141633" y="71343"/>
                  <a:pt x="153714" y="84570"/>
                  <a:pt x="169460" y="89492"/>
                </a:cubicBezTo>
                <a:lnTo>
                  <a:pt x="169460" y="265669"/>
                </a:lnTo>
                <a:lnTo>
                  <a:pt x="68690" y="265669"/>
                </a:lnTo>
                <a:cubicBezTo>
                  <a:pt x="61075" y="265669"/>
                  <a:pt x="54948" y="271795"/>
                  <a:pt x="54948" y="279411"/>
                </a:cubicBezTo>
                <a:cubicBezTo>
                  <a:pt x="54948" y="287027"/>
                  <a:pt x="61075" y="293154"/>
                  <a:pt x="68690" y="293154"/>
                </a:cubicBezTo>
                <a:lnTo>
                  <a:pt x="183202" y="293154"/>
                </a:lnTo>
                <a:lnTo>
                  <a:pt x="297714" y="293154"/>
                </a:lnTo>
                <a:cubicBezTo>
                  <a:pt x="305329" y="293154"/>
                  <a:pt x="311456" y="287027"/>
                  <a:pt x="311456" y="279414"/>
                </a:cubicBezTo>
                <a:cubicBezTo>
                  <a:pt x="311456" y="271798"/>
                  <a:pt x="305329" y="265674"/>
                  <a:pt x="297714" y="265674"/>
                </a:cubicBezTo>
                <a:lnTo>
                  <a:pt x="196943" y="265674"/>
                </a:lnTo>
                <a:lnTo>
                  <a:pt x="196943" y="89498"/>
                </a:lnTo>
                <a:cubicBezTo>
                  <a:pt x="212689" y="84573"/>
                  <a:pt x="224770" y="71349"/>
                  <a:pt x="228092" y="54974"/>
                </a:cubicBezTo>
                <a:lnTo>
                  <a:pt x="297714" y="54974"/>
                </a:lnTo>
                <a:cubicBezTo>
                  <a:pt x="305329" y="54974"/>
                  <a:pt x="311456" y="48847"/>
                  <a:pt x="311456" y="41234"/>
                </a:cubicBezTo>
                <a:cubicBezTo>
                  <a:pt x="311456" y="33618"/>
                  <a:pt x="305329" y="27494"/>
                  <a:pt x="297714" y="27494"/>
                </a:cubicBezTo>
                <a:lnTo>
                  <a:pt x="297707" y="27483"/>
                </a:lnTo>
                <a:close/>
                <a:moveTo>
                  <a:pt x="293124" y="112106"/>
                </a:moveTo>
                <a:lnTo>
                  <a:pt x="334575" y="183218"/>
                </a:lnTo>
                <a:lnTo>
                  <a:pt x="251614" y="183218"/>
                </a:lnTo>
                <a:lnTo>
                  <a:pt x="293124" y="112106"/>
                </a:lnTo>
                <a:close/>
                <a:moveTo>
                  <a:pt x="220985" y="193009"/>
                </a:moveTo>
                <a:cubicBezTo>
                  <a:pt x="227170" y="218718"/>
                  <a:pt x="257115" y="238183"/>
                  <a:pt x="293127" y="238183"/>
                </a:cubicBezTo>
                <a:cubicBezTo>
                  <a:pt x="329140" y="238183"/>
                  <a:pt x="359085" y="218715"/>
                  <a:pt x="365270" y="193009"/>
                </a:cubicBezTo>
                <a:cubicBezTo>
                  <a:pt x="366759" y="186712"/>
                  <a:pt x="364696" y="180242"/>
                  <a:pt x="361433" y="174628"/>
                </a:cubicBezTo>
                <a:lnTo>
                  <a:pt x="306928" y="81187"/>
                </a:lnTo>
                <a:cubicBezTo>
                  <a:pt x="304064" y="76263"/>
                  <a:pt x="298797" y="73287"/>
                  <a:pt x="293127" y="73287"/>
                </a:cubicBezTo>
                <a:cubicBezTo>
                  <a:pt x="287458" y="73287"/>
                  <a:pt x="282191" y="76321"/>
                  <a:pt x="279327" y="81187"/>
                </a:cubicBezTo>
                <a:lnTo>
                  <a:pt x="224822" y="174687"/>
                </a:lnTo>
                <a:cubicBezTo>
                  <a:pt x="221559" y="180298"/>
                  <a:pt x="219496" y="186768"/>
                  <a:pt x="220985" y="193068"/>
                </a:cubicBezTo>
                <a:lnTo>
                  <a:pt x="220985" y="193009"/>
                </a:lnTo>
                <a:close/>
                <a:moveTo>
                  <a:pt x="31123" y="183218"/>
                </a:moveTo>
                <a:lnTo>
                  <a:pt x="72574" y="112106"/>
                </a:lnTo>
                <a:lnTo>
                  <a:pt x="114084" y="183218"/>
                </a:lnTo>
                <a:lnTo>
                  <a:pt x="31123" y="183218"/>
                </a:lnTo>
                <a:close/>
                <a:moveTo>
                  <a:pt x="72578" y="238183"/>
                </a:moveTo>
                <a:cubicBezTo>
                  <a:pt x="108590" y="238183"/>
                  <a:pt x="138535" y="218715"/>
                  <a:pt x="144720" y="193009"/>
                </a:cubicBezTo>
                <a:cubicBezTo>
                  <a:pt x="146209" y="186712"/>
                  <a:pt x="144146" y="180242"/>
                  <a:pt x="140883" y="174629"/>
                </a:cubicBezTo>
                <a:lnTo>
                  <a:pt x="86378" y="81188"/>
                </a:lnTo>
                <a:cubicBezTo>
                  <a:pt x="83514" y="76263"/>
                  <a:pt x="78247" y="73287"/>
                  <a:pt x="72578" y="73287"/>
                </a:cubicBezTo>
                <a:cubicBezTo>
                  <a:pt x="66908" y="73287"/>
                  <a:pt x="61642" y="76321"/>
                  <a:pt x="58778" y="81188"/>
                </a:cubicBezTo>
                <a:lnTo>
                  <a:pt x="4327" y="174687"/>
                </a:lnTo>
                <a:cubicBezTo>
                  <a:pt x="1064" y="180298"/>
                  <a:pt x="-999" y="186768"/>
                  <a:pt x="490" y="193068"/>
                </a:cubicBezTo>
                <a:cubicBezTo>
                  <a:pt x="6675" y="218718"/>
                  <a:pt x="36620" y="238186"/>
                  <a:pt x="72574" y="238186"/>
                </a:cubicBezTo>
                <a:lnTo>
                  <a:pt x="72578" y="238183"/>
                </a:lnTo>
                <a:close/>
                <a:moveTo>
                  <a:pt x="183195" y="27483"/>
                </a:moveTo>
                <a:cubicBezTo>
                  <a:pt x="193315" y="27483"/>
                  <a:pt x="201515" y="35685"/>
                  <a:pt x="201515" y="45804"/>
                </a:cubicBezTo>
                <a:cubicBezTo>
                  <a:pt x="201515" y="55924"/>
                  <a:pt x="193311" y="64126"/>
                  <a:pt x="183195" y="64126"/>
                </a:cubicBezTo>
                <a:cubicBezTo>
                  <a:pt x="173074" y="64126"/>
                  <a:pt x="164874" y="55924"/>
                  <a:pt x="164874" y="45804"/>
                </a:cubicBezTo>
                <a:cubicBezTo>
                  <a:pt x="164874" y="35685"/>
                  <a:pt x="173078" y="27483"/>
                  <a:pt x="183195" y="27483"/>
                </a:cubicBezTo>
                <a:lnTo>
                  <a:pt x="183195" y="27483"/>
                </a:lnTo>
                <a:close/>
              </a:path>
            </a:pathLst>
          </a:custGeom>
          <a:solidFill>
            <a:srgbClr val="ED5E29"/>
          </a:solidFill>
          <a:ln/>
        </p:spPr>
        <p:txBody>
          <a:bodyPr wrap="square" lIns="0" tIns="0" rIns="0" bIns="0" rtlCol="0" anchor="ctr"/>
          <a:lstStyle/>
          <a:p>
            <a:pPr marL="0" indent="0">
              <a:buNone/>
            </a:pPr>
            <a:endParaRPr lang="en-US" dirty="0"/>
          </a:p>
        </p:txBody>
      </p:sp>
      <p:sp>
        <p:nvSpPr>
          <p:cNvPr id="14" name="Text 12"/>
          <p:cNvSpPr/>
          <p:nvPr/>
        </p:nvSpPr>
        <p:spPr>
          <a:xfrm>
            <a:off x="444500" y="444500"/>
            <a:ext cx="548640" cy="548640"/>
          </a:xfrm>
          <a:prstGeom prst="rect">
            <a:avLst/>
          </a:prstGeom>
          <a:noFill/>
          <a:ln/>
        </p:spPr>
        <p:txBody>
          <a:bodyPr wrap="square" lIns="0" tIns="0" rIns="0" bIns="0" rtlCol="0" anchor="ctr"/>
          <a:lstStyle/>
          <a:p>
            <a:pPr marL="0" indent="0">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nodeType="with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fade">
                                      <p:cBhvr>
                                        <p:cTn id="13" dur="500"/>
                                        <p:tgtEl>
                                          <p:spTgt spid="7">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7">
                                            <p:txEl>
                                              <p:pRg st="1" end="1"/>
                                            </p:txEl>
                                          </p:spTgt>
                                        </p:tgtEl>
                                        <p:attrNameLst>
                                          <p:attrName>style.visibility</p:attrName>
                                        </p:attrNameLst>
                                      </p:cBhvr>
                                      <p:to>
                                        <p:strVal val="visible"/>
                                      </p:to>
                                    </p:set>
                                    <p:animEffect transition="in" filter="fade">
                                      <p:cBhvr>
                                        <p:cTn id="18" dur="500"/>
                                        <p:tgtEl>
                                          <p:spTgt spid="7">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par>
                                <p:cTn id="27" presetID="10" presetClass="entr" presetSubtype="0" fill="hold" nodeType="withEffect">
                                  <p:stCondLst>
                                    <p:cond delay="0"/>
                                  </p:stCondLst>
                                  <p:childTnLst>
                                    <p:set>
                                      <p:cBhvr>
                                        <p:cTn id="28" dur="1" fill="hold">
                                          <p:stCondLst>
                                            <p:cond delay="0"/>
                                          </p:stCondLst>
                                        </p:cTn>
                                        <p:tgtEl>
                                          <p:spTgt spid="8">
                                            <p:txEl>
                                              <p:pRg st="0" end="0"/>
                                            </p:txEl>
                                          </p:spTgt>
                                        </p:tgtEl>
                                        <p:attrNameLst>
                                          <p:attrName>style.visibility</p:attrName>
                                        </p:attrNameLst>
                                      </p:cBhvr>
                                      <p:to>
                                        <p:strVal val="visible"/>
                                      </p:to>
                                    </p:set>
                                    <p:animEffect transition="in" filter="fade">
                                      <p:cBhvr>
                                        <p:cTn id="29" dur="500"/>
                                        <p:tgtEl>
                                          <p:spTgt spid="8">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8">
                                            <p:txEl>
                                              <p:pRg st="1" end="1"/>
                                            </p:txEl>
                                          </p:spTgt>
                                        </p:tgtEl>
                                        <p:attrNameLst>
                                          <p:attrName>style.visibility</p:attrName>
                                        </p:attrNameLst>
                                      </p:cBhvr>
                                      <p:to>
                                        <p:strVal val="visible"/>
                                      </p:to>
                                    </p:set>
                                    <p:animEffect transition="in" filter="fade">
                                      <p:cBhvr>
                                        <p:cTn id="34" dur="500"/>
                                        <p:tgtEl>
                                          <p:spTgt spid="8">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animEffect transition="in" filter="fade">
                                      <p:cBhvr>
                                        <p:cTn id="39" dur="500"/>
                                        <p:tgtEl>
                                          <p:spTgt spid="6"/>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par>
                                <p:cTn id="43" presetID="10" presetClass="entr" presetSubtype="0" fill="hold" nodeType="withEffect">
                                  <p:stCondLst>
                                    <p:cond delay="0"/>
                                  </p:stCondLst>
                                  <p:childTnLst>
                                    <p:set>
                                      <p:cBhvr>
                                        <p:cTn id="44" dur="1" fill="hold">
                                          <p:stCondLst>
                                            <p:cond delay="0"/>
                                          </p:stCondLst>
                                        </p:cTn>
                                        <p:tgtEl>
                                          <p:spTgt spid="9">
                                            <p:txEl>
                                              <p:pRg st="0" end="0"/>
                                            </p:txEl>
                                          </p:spTgt>
                                        </p:tgtEl>
                                        <p:attrNameLst>
                                          <p:attrName>style.visibility</p:attrName>
                                        </p:attrNameLst>
                                      </p:cBhvr>
                                      <p:to>
                                        <p:strVal val="visible"/>
                                      </p:to>
                                    </p:set>
                                    <p:animEffect transition="in" filter="fade">
                                      <p:cBhvr>
                                        <p:cTn id="45" dur="500"/>
                                        <p:tgtEl>
                                          <p:spTgt spid="9">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9">
                                            <p:txEl>
                                              <p:pRg st="1" end="1"/>
                                            </p:txEl>
                                          </p:spTgt>
                                        </p:tgtEl>
                                        <p:attrNameLst>
                                          <p:attrName>style.visibility</p:attrName>
                                        </p:attrNameLst>
                                      </p:cBhvr>
                                      <p:to>
                                        <p:strVal val="visible"/>
                                      </p:to>
                                    </p:set>
                                    <p:animEffect transition="in" filter="fade">
                                      <p:cBhvr>
                                        <p:cTn id="50"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11" grpId="0" animBg="1"/>
      <p:bldP spid="12" grpId="0" animBg="1"/>
      <p:bldP spid="1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name="Slide 18">
    <p:bg>
      <p:bgPr>
        <a:solidFill>
          <a:srgbClr val="F4F3F1"/>
        </a:solidFill>
        <a:effectLst/>
      </p:bgPr>
    </p:bg>
    <p:spTree>
      <p:nvGrpSpPr>
        <p:cNvPr id="1" name=""/>
        <p:cNvGrpSpPr/>
        <p:nvPr/>
      </p:nvGrpSpPr>
      <p:grpSpPr>
        <a:xfrm>
          <a:off x="0" y="0"/>
          <a:ext cx="0" cy="0"/>
          <a:chOff x="0" y="0"/>
          <a:chExt cx="0" cy="0"/>
        </a:xfrm>
      </p:grpSpPr>
      <p:sp>
        <p:nvSpPr>
          <p:cNvPr id="4" name="Text 2"/>
          <p:cNvSpPr/>
          <p:nvPr/>
        </p:nvSpPr>
        <p:spPr>
          <a:xfrm>
            <a:off x="444497" y="1332456"/>
            <a:ext cx="5090160" cy="4705487"/>
          </a:xfrm>
          <a:prstGeom prst="rect">
            <a:avLst/>
          </a:prstGeom>
          <a:noFill/>
          <a:ln/>
        </p:spPr>
        <p:txBody>
          <a:bodyPr wrap="square" lIns="0" tIns="0" rIns="0" bIns="0" rtlCol="0" anchor="ctr"/>
          <a:lstStyle/>
          <a:p>
            <a:pPr marL="0" indent="0" algn="l">
              <a:lnSpc>
                <a:spcPct val="100000"/>
              </a:lnSpc>
              <a:buNone/>
            </a:pPr>
            <a:r>
              <a:rPr lang="en-US" sz="4800" b="1" spc="300" dirty="0">
                <a:solidFill>
                  <a:srgbClr val="131313"/>
                </a:solidFill>
                <a:latin typeface="Cal Sans" pitchFamily="34" charset="0"/>
                <a:ea typeface="Cal Sans" pitchFamily="34" charset="-122"/>
                <a:cs typeface="Cal Sans" pitchFamily="34" charset="-120"/>
              </a:rPr>
              <a:t>Recruitment Challenges Employers Face</a:t>
            </a:r>
            <a:endParaRPr lang="en-US" sz="4800" spc="300" dirty="0"/>
          </a:p>
        </p:txBody>
      </p:sp>
      <p:sp>
        <p:nvSpPr>
          <p:cNvPr id="5" name="Text 3"/>
          <p:cNvSpPr/>
          <p:nvPr/>
        </p:nvSpPr>
        <p:spPr>
          <a:xfrm>
            <a:off x="6763658" y="793974"/>
            <a:ext cx="4904015" cy="137160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Budget and Time Constraints</a:t>
            </a:r>
            <a:endParaRPr lang="en-US" sz="2000" b="1" dirty="0"/>
          </a:p>
          <a:p>
            <a:pPr marL="0" indent="0" algn="l">
              <a:lnSpc>
                <a:spcPct val="90000"/>
              </a:lnSpc>
              <a:spcBef>
                <a:spcPts val="1500"/>
              </a:spcBef>
              <a:buNone/>
            </a:pPr>
            <a:r>
              <a:rPr lang="en-US" dirty="0">
                <a:solidFill>
                  <a:srgbClr val="131313">
                    <a:alpha val="90000"/>
                  </a:srgbClr>
                </a:solidFill>
                <a:latin typeface="Plus Jakarta Sans" pitchFamily="34" charset="0"/>
                <a:ea typeface="Plus Jakarta Sans" pitchFamily="34" charset="-122"/>
                <a:cs typeface="Plus Jakarta Sans" pitchFamily="34" charset="-120"/>
              </a:rPr>
              <a:t>Limited budgets and time pressures can restrict recruitment options and decision flexibility</a:t>
            </a:r>
            <a:endParaRPr lang="en-US" sz="2400" dirty="0"/>
          </a:p>
        </p:txBody>
      </p:sp>
      <p:sp>
        <p:nvSpPr>
          <p:cNvPr id="6" name="Text 4"/>
          <p:cNvSpPr/>
          <p:nvPr/>
        </p:nvSpPr>
        <p:spPr>
          <a:xfrm>
            <a:off x="6763658" y="2782026"/>
            <a:ext cx="4904015" cy="137160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Talent Supply and Retention Challenges</a:t>
            </a:r>
            <a:endParaRPr lang="en-US" sz="2000" b="1" dirty="0"/>
          </a:p>
          <a:p>
            <a:pPr marL="0" indent="0" algn="l">
              <a:lnSpc>
                <a:spcPct val="90000"/>
              </a:lnSpc>
              <a:spcBef>
                <a:spcPts val="1500"/>
              </a:spcBef>
              <a:buNone/>
            </a:pPr>
            <a:r>
              <a:rPr lang="en-US" dirty="0">
                <a:solidFill>
                  <a:srgbClr val="131313">
                    <a:alpha val="90000"/>
                  </a:srgbClr>
                </a:solidFill>
                <a:latin typeface="Plus Jakarta Sans" pitchFamily="34" charset="0"/>
                <a:ea typeface="Plus Jakarta Sans" pitchFamily="34" charset="-122"/>
                <a:cs typeface="Plus Jakarta Sans" pitchFamily="34" charset="-120"/>
              </a:rPr>
              <a:t>Skills shortages and staff retention pressures affect long-term talent outcomes</a:t>
            </a:r>
            <a:endParaRPr lang="en-US" sz="2400" dirty="0"/>
          </a:p>
        </p:txBody>
      </p:sp>
      <p:sp>
        <p:nvSpPr>
          <p:cNvPr id="7" name="Text 5"/>
          <p:cNvSpPr/>
          <p:nvPr/>
        </p:nvSpPr>
        <p:spPr>
          <a:xfrm>
            <a:off x="6763658" y="4770078"/>
            <a:ext cx="4904015" cy="137160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Ethical Recruitment and Balancing Criteria</a:t>
            </a:r>
            <a:endParaRPr lang="en-US" sz="2000" b="1" dirty="0"/>
          </a:p>
          <a:p>
            <a:pPr marL="0" indent="0" algn="l">
              <a:lnSpc>
                <a:spcPct val="90000"/>
              </a:lnSpc>
              <a:spcBef>
                <a:spcPts val="1500"/>
              </a:spcBef>
              <a:buNone/>
            </a:pPr>
            <a:r>
              <a:rPr lang="en-US" dirty="0">
                <a:solidFill>
                  <a:srgbClr val="131313">
                    <a:alpha val="90000"/>
                  </a:srgbClr>
                </a:solidFill>
                <a:latin typeface="Plus Jakarta Sans" pitchFamily="34" charset="0"/>
                <a:ea typeface="Plus Jakarta Sans" pitchFamily="34" charset="-122"/>
                <a:cs typeface="Plus Jakarta Sans" pitchFamily="34" charset="-120"/>
              </a:rPr>
              <a:t>Bias and discrimination risks require ethical recruitment, alongside balancing qualifications with personal qualities</a:t>
            </a:r>
            <a:endParaRPr lang="en-US" sz="2400" dirty="0"/>
          </a:p>
        </p:txBody>
      </p:sp>
      <p:sp>
        <p:nvSpPr>
          <p:cNvPr id="8" name="Text 6"/>
          <p:cNvSpPr/>
          <p:nvPr/>
        </p:nvSpPr>
        <p:spPr>
          <a:xfrm>
            <a:off x="5994402" y="4815460"/>
            <a:ext cx="457200" cy="366435"/>
          </a:xfrm>
          <a:custGeom>
            <a:avLst/>
            <a:gdLst/>
            <a:ahLst/>
            <a:cxnLst/>
            <a:rect l="l" t="t" r="r" b="b"/>
            <a:pathLst>
              <a:path w="457200" h="366435">
                <a:moveTo>
                  <a:pt x="372133" y="34353"/>
                </a:moveTo>
                <a:lnTo>
                  <a:pt x="281457" y="34353"/>
                </a:lnTo>
                <a:cubicBezTo>
                  <a:pt x="272656" y="14100"/>
                  <a:pt x="252470" y="0"/>
                  <a:pt x="228998" y="0"/>
                </a:cubicBezTo>
                <a:cubicBezTo>
                  <a:pt x="205525" y="0"/>
                  <a:pt x="185340" y="14100"/>
                  <a:pt x="176539" y="34353"/>
                </a:cubicBezTo>
                <a:lnTo>
                  <a:pt x="85862" y="34353"/>
                </a:lnTo>
                <a:cubicBezTo>
                  <a:pt x="76343" y="34353"/>
                  <a:pt x="68685" y="42012"/>
                  <a:pt x="68685" y="51532"/>
                </a:cubicBezTo>
                <a:cubicBezTo>
                  <a:pt x="68685" y="61052"/>
                  <a:pt x="76343" y="68710"/>
                  <a:pt x="85862" y="68710"/>
                </a:cubicBezTo>
                <a:lnTo>
                  <a:pt x="172890" y="68710"/>
                </a:lnTo>
                <a:cubicBezTo>
                  <a:pt x="177042" y="89180"/>
                  <a:pt x="192143" y="105713"/>
                  <a:pt x="211825" y="111866"/>
                </a:cubicBezTo>
                <a:lnTo>
                  <a:pt x="211825" y="332086"/>
                </a:lnTo>
                <a:lnTo>
                  <a:pt x="85862" y="332086"/>
                </a:lnTo>
                <a:cubicBezTo>
                  <a:pt x="76343" y="332086"/>
                  <a:pt x="68685" y="339744"/>
                  <a:pt x="68685" y="349264"/>
                </a:cubicBezTo>
                <a:cubicBezTo>
                  <a:pt x="68685" y="358784"/>
                  <a:pt x="76343" y="366443"/>
                  <a:pt x="85862" y="366443"/>
                </a:cubicBezTo>
                <a:lnTo>
                  <a:pt x="229002" y="366443"/>
                </a:lnTo>
                <a:lnTo>
                  <a:pt x="372143" y="366443"/>
                </a:lnTo>
                <a:cubicBezTo>
                  <a:pt x="381661" y="366443"/>
                  <a:pt x="389320" y="358784"/>
                  <a:pt x="389320" y="349268"/>
                </a:cubicBezTo>
                <a:cubicBezTo>
                  <a:pt x="389320" y="339748"/>
                  <a:pt x="381661" y="332093"/>
                  <a:pt x="372143" y="332093"/>
                </a:cubicBezTo>
                <a:lnTo>
                  <a:pt x="246179" y="332093"/>
                </a:lnTo>
                <a:lnTo>
                  <a:pt x="246179" y="111873"/>
                </a:lnTo>
                <a:cubicBezTo>
                  <a:pt x="265862" y="105717"/>
                  <a:pt x="280963" y="89187"/>
                  <a:pt x="285114" y="68718"/>
                </a:cubicBezTo>
                <a:lnTo>
                  <a:pt x="372143" y="68718"/>
                </a:lnTo>
                <a:cubicBezTo>
                  <a:pt x="381661" y="68718"/>
                  <a:pt x="389320" y="61059"/>
                  <a:pt x="389320" y="51543"/>
                </a:cubicBezTo>
                <a:cubicBezTo>
                  <a:pt x="389320" y="42023"/>
                  <a:pt x="381661" y="34368"/>
                  <a:pt x="372143" y="34368"/>
                </a:cubicBezTo>
                <a:lnTo>
                  <a:pt x="372133" y="34353"/>
                </a:lnTo>
                <a:close/>
                <a:moveTo>
                  <a:pt x="366405" y="140132"/>
                </a:moveTo>
                <a:lnTo>
                  <a:pt x="418219" y="229022"/>
                </a:lnTo>
                <a:lnTo>
                  <a:pt x="314517" y="229022"/>
                </a:lnTo>
                <a:lnTo>
                  <a:pt x="366405" y="140132"/>
                </a:lnTo>
                <a:close/>
                <a:moveTo>
                  <a:pt x="276231" y="241261"/>
                </a:moveTo>
                <a:cubicBezTo>
                  <a:pt x="283962" y="273398"/>
                  <a:pt x="321393" y="297729"/>
                  <a:pt x="366409" y="297729"/>
                </a:cubicBezTo>
                <a:cubicBezTo>
                  <a:pt x="411425" y="297729"/>
                  <a:pt x="448856" y="273394"/>
                  <a:pt x="456587" y="241261"/>
                </a:cubicBezTo>
                <a:cubicBezTo>
                  <a:pt x="458448" y="233390"/>
                  <a:pt x="455870" y="225303"/>
                  <a:pt x="451791" y="218286"/>
                </a:cubicBezTo>
                <a:lnTo>
                  <a:pt x="383659" y="101484"/>
                </a:lnTo>
                <a:cubicBezTo>
                  <a:pt x="380080" y="95328"/>
                  <a:pt x="373496" y="91609"/>
                  <a:pt x="366409" y="91609"/>
                </a:cubicBezTo>
                <a:cubicBezTo>
                  <a:pt x="359323" y="91609"/>
                  <a:pt x="352739" y="95401"/>
                  <a:pt x="349159" y="101484"/>
                </a:cubicBezTo>
                <a:lnTo>
                  <a:pt x="281027" y="218359"/>
                </a:lnTo>
                <a:cubicBezTo>
                  <a:pt x="276949" y="225372"/>
                  <a:pt x="274370" y="233460"/>
                  <a:pt x="276231" y="241334"/>
                </a:cubicBezTo>
                <a:lnTo>
                  <a:pt x="276231" y="241261"/>
                </a:lnTo>
                <a:close/>
                <a:moveTo>
                  <a:pt x="38903" y="229022"/>
                </a:moveTo>
                <a:lnTo>
                  <a:pt x="90718" y="140132"/>
                </a:lnTo>
                <a:lnTo>
                  <a:pt x="142605" y="229022"/>
                </a:lnTo>
                <a:lnTo>
                  <a:pt x="38903" y="229022"/>
                </a:lnTo>
                <a:close/>
                <a:moveTo>
                  <a:pt x="90722" y="297729"/>
                </a:moveTo>
                <a:cubicBezTo>
                  <a:pt x="135738" y="297729"/>
                  <a:pt x="173169" y="273394"/>
                  <a:pt x="180900" y="241261"/>
                </a:cubicBezTo>
                <a:cubicBezTo>
                  <a:pt x="182761" y="233390"/>
                  <a:pt x="180183" y="225303"/>
                  <a:pt x="176104" y="218286"/>
                </a:cubicBezTo>
                <a:lnTo>
                  <a:pt x="107972" y="101484"/>
                </a:lnTo>
                <a:cubicBezTo>
                  <a:pt x="104392" y="95328"/>
                  <a:pt x="97809" y="91609"/>
                  <a:pt x="90722" y="91609"/>
                </a:cubicBezTo>
                <a:cubicBezTo>
                  <a:pt x="83636" y="91609"/>
                  <a:pt x="77052" y="95401"/>
                  <a:pt x="73472" y="101484"/>
                </a:cubicBezTo>
                <a:lnTo>
                  <a:pt x="5409" y="218359"/>
                </a:lnTo>
                <a:cubicBezTo>
                  <a:pt x="1330" y="225372"/>
                  <a:pt x="-1248" y="233460"/>
                  <a:pt x="613" y="241334"/>
                </a:cubicBezTo>
                <a:cubicBezTo>
                  <a:pt x="8344" y="273398"/>
                  <a:pt x="45775" y="297733"/>
                  <a:pt x="90718" y="297733"/>
                </a:cubicBezTo>
                <a:lnTo>
                  <a:pt x="90722" y="297729"/>
                </a:lnTo>
                <a:close/>
                <a:moveTo>
                  <a:pt x="228993" y="34353"/>
                </a:moveTo>
                <a:cubicBezTo>
                  <a:pt x="241644" y="34353"/>
                  <a:pt x="251894" y="44606"/>
                  <a:pt x="251894" y="57256"/>
                </a:cubicBezTo>
                <a:cubicBezTo>
                  <a:pt x="251894" y="69905"/>
                  <a:pt x="241639" y="80158"/>
                  <a:pt x="228993" y="80158"/>
                </a:cubicBezTo>
                <a:cubicBezTo>
                  <a:pt x="216342" y="80158"/>
                  <a:pt x="206092" y="69905"/>
                  <a:pt x="206092" y="57256"/>
                </a:cubicBezTo>
                <a:cubicBezTo>
                  <a:pt x="206092" y="44606"/>
                  <a:pt x="216347" y="34353"/>
                  <a:pt x="228993" y="34353"/>
                </a:cubicBezTo>
                <a:lnTo>
                  <a:pt x="228993" y="34353"/>
                </a:lnTo>
                <a:close/>
              </a:path>
            </a:pathLst>
          </a:custGeom>
          <a:solidFill>
            <a:srgbClr val="ED5E29"/>
          </a:solidFill>
          <a:ln/>
        </p:spPr>
        <p:txBody>
          <a:bodyPr wrap="square" lIns="0" tIns="0" rIns="0" bIns="0" rtlCol="0" anchor="ctr"/>
          <a:lstStyle/>
          <a:p>
            <a:pPr marL="0" indent="0">
              <a:buNone/>
            </a:pPr>
            <a:endParaRPr lang="en-US" dirty="0"/>
          </a:p>
        </p:txBody>
      </p:sp>
      <p:sp>
        <p:nvSpPr>
          <p:cNvPr id="9" name="Text 7"/>
          <p:cNvSpPr/>
          <p:nvPr/>
        </p:nvSpPr>
        <p:spPr>
          <a:xfrm>
            <a:off x="5994402" y="2796314"/>
            <a:ext cx="457200" cy="428625"/>
          </a:xfrm>
          <a:custGeom>
            <a:avLst/>
            <a:gdLst/>
            <a:ahLst/>
            <a:cxnLst/>
            <a:rect l="l" t="t" r="r" b="b"/>
            <a:pathLst>
              <a:path w="457200" h="428625">
                <a:moveTo>
                  <a:pt x="157163" y="50008"/>
                </a:moveTo>
                <a:lnTo>
                  <a:pt x="157163" y="85725"/>
                </a:lnTo>
                <a:lnTo>
                  <a:pt x="300038" y="85725"/>
                </a:lnTo>
                <a:lnTo>
                  <a:pt x="300038" y="50008"/>
                </a:lnTo>
                <a:cubicBezTo>
                  <a:pt x="300038" y="46077"/>
                  <a:pt x="296823" y="42863"/>
                  <a:pt x="292896" y="42863"/>
                </a:cubicBezTo>
                <a:lnTo>
                  <a:pt x="164309" y="42863"/>
                </a:lnTo>
                <a:cubicBezTo>
                  <a:pt x="160381" y="42863"/>
                  <a:pt x="157167" y="46077"/>
                  <a:pt x="157167" y="50008"/>
                </a:cubicBezTo>
                <a:lnTo>
                  <a:pt x="157163" y="50008"/>
                </a:lnTo>
                <a:close/>
                <a:moveTo>
                  <a:pt x="114300" y="85725"/>
                </a:moveTo>
                <a:lnTo>
                  <a:pt x="114300" y="50008"/>
                </a:lnTo>
                <a:cubicBezTo>
                  <a:pt x="114300" y="22417"/>
                  <a:pt x="136712" y="0"/>
                  <a:pt x="164309" y="0"/>
                </a:cubicBezTo>
                <a:lnTo>
                  <a:pt x="292896" y="0"/>
                </a:lnTo>
                <a:cubicBezTo>
                  <a:pt x="320488" y="0"/>
                  <a:pt x="342905" y="22413"/>
                  <a:pt x="342905" y="50008"/>
                </a:cubicBezTo>
                <a:lnTo>
                  <a:pt x="342905" y="85725"/>
                </a:lnTo>
                <a:lnTo>
                  <a:pt x="400055" y="85725"/>
                </a:lnTo>
                <a:cubicBezTo>
                  <a:pt x="431579" y="85725"/>
                  <a:pt x="457205" y="111352"/>
                  <a:pt x="457205" y="142874"/>
                </a:cubicBezTo>
                <a:lnTo>
                  <a:pt x="457205" y="250030"/>
                </a:lnTo>
                <a:lnTo>
                  <a:pt x="457205" y="371472"/>
                </a:lnTo>
                <a:cubicBezTo>
                  <a:pt x="457205" y="402993"/>
                  <a:pt x="431579" y="428621"/>
                  <a:pt x="400055" y="428621"/>
                </a:cubicBezTo>
                <a:lnTo>
                  <a:pt x="57155" y="428621"/>
                </a:lnTo>
                <a:cubicBezTo>
                  <a:pt x="25631" y="428621"/>
                  <a:pt x="5" y="402993"/>
                  <a:pt x="5" y="371472"/>
                </a:cubicBezTo>
                <a:lnTo>
                  <a:pt x="5" y="250030"/>
                </a:lnTo>
                <a:lnTo>
                  <a:pt x="5" y="142874"/>
                </a:lnTo>
                <a:cubicBezTo>
                  <a:pt x="5" y="111352"/>
                  <a:pt x="25631" y="85725"/>
                  <a:pt x="57155" y="85725"/>
                </a:cubicBezTo>
                <a:lnTo>
                  <a:pt x="114300" y="85725"/>
                </a:lnTo>
                <a:close/>
                <a:moveTo>
                  <a:pt x="42863" y="271461"/>
                </a:moveTo>
                <a:lnTo>
                  <a:pt x="42863" y="371472"/>
                </a:lnTo>
                <a:cubicBezTo>
                  <a:pt x="42863" y="379329"/>
                  <a:pt x="49291" y="385758"/>
                  <a:pt x="57150" y="385758"/>
                </a:cubicBezTo>
                <a:lnTo>
                  <a:pt x="400050" y="385758"/>
                </a:lnTo>
                <a:cubicBezTo>
                  <a:pt x="407909" y="385758"/>
                  <a:pt x="414338" y="379329"/>
                  <a:pt x="414338" y="371472"/>
                </a:cubicBezTo>
                <a:lnTo>
                  <a:pt x="414338" y="271461"/>
                </a:lnTo>
                <a:lnTo>
                  <a:pt x="285750" y="271461"/>
                </a:lnTo>
                <a:lnTo>
                  <a:pt x="285750" y="285747"/>
                </a:lnTo>
                <a:cubicBezTo>
                  <a:pt x="285750" y="301551"/>
                  <a:pt x="272980" y="314324"/>
                  <a:pt x="257175" y="314324"/>
                </a:cubicBezTo>
                <a:lnTo>
                  <a:pt x="200025" y="314324"/>
                </a:lnTo>
                <a:cubicBezTo>
                  <a:pt x="184220" y="314324"/>
                  <a:pt x="171450" y="301555"/>
                  <a:pt x="171450" y="285747"/>
                </a:cubicBezTo>
                <a:lnTo>
                  <a:pt x="171450" y="271461"/>
                </a:lnTo>
                <a:lnTo>
                  <a:pt x="42863" y="271461"/>
                </a:lnTo>
                <a:close/>
                <a:moveTo>
                  <a:pt x="171450" y="228599"/>
                </a:moveTo>
                <a:lnTo>
                  <a:pt x="285750" y="228599"/>
                </a:lnTo>
                <a:lnTo>
                  <a:pt x="414338" y="228599"/>
                </a:lnTo>
                <a:lnTo>
                  <a:pt x="414338" y="142874"/>
                </a:lnTo>
                <a:cubicBezTo>
                  <a:pt x="414338" y="135017"/>
                  <a:pt x="407909" y="128587"/>
                  <a:pt x="400050" y="128587"/>
                </a:cubicBezTo>
                <a:lnTo>
                  <a:pt x="321471" y="128587"/>
                </a:lnTo>
                <a:lnTo>
                  <a:pt x="135734" y="128587"/>
                </a:lnTo>
                <a:lnTo>
                  <a:pt x="57155" y="128587"/>
                </a:lnTo>
                <a:cubicBezTo>
                  <a:pt x="49295" y="128587"/>
                  <a:pt x="42867" y="135017"/>
                  <a:pt x="42867" y="142874"/>
                </a:cubicBezTo>
                <a:lnTo>
                  <a:pt x="42867" y="228599"/>
                </a:lnTo>
                <a:lnTo>
                  <a:pt x="171450" y="228599"/>
                </a:lnTo>
                <a:close/>
              </a:path>
            </a:pathLst>
          </a:custGeom>
          <a:solidFill>
            <a:srgbClr val="ED5E29"/>
          </a:solidFill>
          <a:ln/>
        </p:spPr>
        <p:txBody>
          <a:bodyPr wrap="square" lIns="0" tIns="0" rIns="0" bIns="0" rtlCol="0" anchor="ctr"/>
          <a:lstStyle/>
          <a:p>
            <a:pPr marL="0" indent="0">
              <a:buNone/>
            </a:pPr>
            <a:endParaRPr lang="en-US" dirty="0"/>
          </a:p>
        </p:txBody>
      </p:sp>
      <p:sp>
        <p:nvSpPr>
          <p:cNvPr id="10" name="Text 8"/>
          <p:cNvSpPr/>
          <p:nvPr/>
        </p:nvSpPr>
        <p:spPr>
          <a:xfrm>
            <a:off x="5994402" y="819374"/>
            <a:ext cx="457200" cy="406400"/>
          </a:xfrm>
          <a:custGeom>
            <a:avLst/>
            <a:gdLst/>
            <a:ahLst/>
            <a:cxnLst/>
            <a:rect l="l" t="t" r="r" b="b"/>
            <a:pathLst>
              <a:path w="457200" h="406400">
                <a:moveTo>
                  <a:pt x="219950" y="38100"/>
                </a:moveTo>
                <a:cubicBezTo>
                  <a:pt x="238206" y="38100"/>
                  <a:pt x="253682" y="49768"/>
                  <a:pt x="259479" y="66040"/>
                </a:cubicBezTo>
                <a:cubicBezTo>
                  <a:pt x="262972" y="75960"/>
                  <a:pt x="273845" y="81121"/>
                  <a:pt x="283770" y="77630"/>
                </a:cubicBezTo>
                <a:cubicBezTo>
                  <a:pt x="293692" y="74139"/>
                  <a:pt x="298853" y="63264"/>
                  <a:pt x="295360" y="53340"/>
                </a:cubicBezTo>
                <a:cubicBezTo>
                  <a:pt x="284406" y="22303"/>
                  <a:pt x="254798" y="0"/>
                  <a:pt x="219954" y="0"/>
                </a:cubicBezTo>
                <a:cubicBezTo>
                  <a:pt x="185107" y="0"/>
                  <a:pt x="155421" y="22303"/>
                  <a:pt x="144471" y="53340"/>
                </a:cubicBezTo>
                <a:cubicBezTo>
                  <a:pt x="140978" y="63260"/>
                  <a:pt x="146139" y="74135"/>
                  <a:pt x="156061" y="77630"/>
                </a:cubicBezTo>
                <a:cubicBezTo>
                  <a:pt x="165982" y="81121"/>
                  <a:pt x="176859" y="75964"/>
                  <a:pt x="180347" y="66040"/>
                </a:cubicBezTo>
                <a:cubicBezTo>
                  <a:pt x="186140" y="49768"/>
                  <a:pt x="201698" y="38100"/>
                  <a:pt x="219954" y="38100"/>
                </a:cubicBezTo>
                <a:lnTo>
                  <a:pt x="219950" y="38100"/>
                </a:lnTo>
                <a:close/>
                <a:moveTo>
                  <a:pt x="52944" y="156765"/>
                </a:moveTo>
                <a:cubicBezTo>
                  <a:pt x="62390" y="152083"/>
                  <a:pt x="66198" y="140651"/>
                  <a:pt x="61439" y="131206"/>
                </a:cubicBezTo>
                <a:cubicBezTo>
                  <a:pt x="56675" y="121762"/>
                  <a:pt x="45327" y="117949"/>
                  <a:pt x="35881" y="122712"/>
                </a:cubicBezTo>
                <a:lnTo>
                  <a:pt x="32150" y="124537"/>
                </a:lnTo>
                <a:cubicBezTo>
                  <a:pt x="12463" y="134380"/>
                  <a:pt x="5" y="154542"/>
                  <a:pt x="5" y="176686"/>
                </a:cubicBezTo>
                <a:cubicBezTo>
                  <a:pt x="5" y="206374"/>
                  <a:pt x="22229" y="230900"/>
                  <a:pt x="50964" y="234550"/>
                </a:cubicBezTo>
                <a:cubicBezTo>
                  <a:pt x="52711" y="273601"/>
                  <a:pt x="72238" y="308128"/>
                  <a:pt x="101604" y="330196"/>
                </a:cubicBezTo>
                <a:lnTo>
                  <a:pt x="101604" y="368296"/>
                </a:lnTo>
                <a:cubicBezTo>
                  <a:pt x="101604" y="389331"/>
                  <a:pt x="118671" y="406396"/>
                  <a:pt x="139702" y="406396"/>
                </a:cubicBezTo>
                <a:lnTo>
                  <a:pt x="177801" y="406396"/>
                </a:lnTo>
                <a:cubicBezTo>
                  <a:pt x="198836" y="406396"/>
                  <a:pt x="215899" y="389331"/>
                  <a:pt x="215899" y="368296"/>
                </a:cubicBezTo>
                <a:lnTo>
                  <a:pt x="215899" y="355596"/>
                </a:lnTo>
                <a:lnTo>
                  <a:pt x="253997" y="355596"/>
                </a:lnTo>
                <a:lnTo>
                  <a:pt x="253997" y="368296"/>
                </a:lnTo>
                <a:cubicBezTo>
                  <a:pt x="253997" y="389331"/>
                  <a:pt x="271065" y="406396"/>
                  <a:pt x="292096" y="406396"/>
                </a:cubicBezTo>
                <a:lnTo>
                  <a:pt x="330194" y="406396"/>
                </a:lnTo>
                <a:cubicBezTo>
                  <a:pt x="351230" y="406396"/>
                  <a:pt x="368293" y="389331"/>
                  <a:pt x="368293" y="368296"/>
                </a:cubicBezTo>
                <a:lnTo>
                  <a:pt x="368293" y="338608"/>
                </a:lnTo>
                <a:cubicBezTo>
                  <a:pt x="383138" y="330037"/>
                  <a:pt x="396155" y="318447"/>
                  <a:pt x="406391" y="304796"/>
                </a:cubicBezTo>
                <a:lnTo>
                  <a:pt x="431793" y="304796"/>
                </a:lnTo>
                <a:cubicBezTo>
                  <a:pt x="445843" y="304796"/>
                  <a:pt x="457195" y="293445"/>
                  <a:pt x="457195" y="279396"/>
                </a:cubicBezTo>
                <a:lnTo>
                  <a:pt x="457195" y="203196"/>
                </a:lnTo>
                <a:cubicBezTo>
                  <a:pt x="457195" y="189147"/>
                  <a:pt x="445843" y="177796"/>
                  <a:pt x="431793" y="177796"/>
                </a:cubicBezTo>
                <a:lnTo>
                  <a:pt x="421237" y="177796"/>
                </a:lnTo>
                <a:cubicBezTo>
                  <a:pt x="414726" y="162873"/>
                  <a:pt x="405440" y="149458"/>
                  <a:pt x="394093" y="138265"/>
                </a:cubicBezTo>
                <a:lnTo>
                  <a:pt x="403063" y="109053"/>
                </a:lnTo>
                <a:lnTo>
                  <a:pt x="384885" y="103498"/>
                </a:lnTo>
                <a:lnTo>
                  <a:pt x="403063" y="109053"/>
                </a:lnTo>
                <a:cubicBezTo>
                  <a:pt x="408065" y="92704"/>
                  <a:pt x="395839" y="76192"/>
                  <a:pt x="378776" y="76192"/>
                </a:cubicBezTo>
                <a:lnTo>
                  <a:pt x="361947" y="76192"/>
                </a:lnTo>
                <a:cubicBezTo>
                  <a:pt x="336943" y="76192"/>
                  <a:pt x="314165" y="85876"/>
                  <a:pt x="297175" y="101592"/>
                </a:cubicBezTo>
                <a:lnTo>
                  <a:pt x="177796" y="101592"/>
                </a:lnTo>
                <a:cubicBezTo>
                  <a:pt x="118739" y="101592"/>
                  <a:pt x="69051" y="141915"/>
                  <a:pt x="54846" y="196523"/>
                </a:cubicBezTo>
                <a:cubicBezTo>
                  <a:pt x="45322" y="194934"/>
                  <a:pt x="38098" y="186603"/>
                  <a:pt x="38098" y="176601"/>
                </a:cubicBezTo>
                <a:cubicBezTo>
                  <a:pt x="38098" y="168981"/>
                  <a:pt x="42382" y="161995"/>
                  <a:pt x="49291" y="158504"/>
                </a:cubicBezTo>
                <a:lnTo>
                  <a:pt x="53021" y="156679"/>
                </a:lnTo>
                <a:lnTo>
                  <a:pt x="52944" y="156765"/>
                </a:lnTo>
                <a:close/>
                <a:moveTo>
                  <a:pt x="336549" y="228600"/>
                </a:moveTo>
                <a:cubicBezTo>
                  <a:pt x="347070" y="228600"/>
                  <a:pt x="355601" y="220070"/>
                  <a:pt x="355601" y="209552"/>
                </a:cubicBezTo>
                <a:cubicBezTo>
                  <a:pt x="355601" y="199030"/>
                  <a:pt x="347074" y="190504"/>
                  <a:pt x="336549" y="190504"/>
                </a:cubicBezTo>
                <a:cubicBezTo>
                  <a:pt x="326029" y="190504"/>
                  <a:pt x="317498" y="199034"/>
                  <a:pt x="317498" y="209556"/>
                </a:cubicBezTo>
                <a:cubicBezTo>
                  <a:pt x="317498" y="220078"/>
                  <a:pt x="326025" y="228608"/>
                  <a:pt x="336549" y="228608"/>
                </a:cubicBezTo>
                <a:lnTo>
                  <a:pt x="336549" y="228600"/>
                </a:lnTo>
                <a:close/>
                <a:moveTo>
                  <a:pt x="319327" y="133352"/>
                </a:moveTo>
                <a:cubicBezTo>
                  <a:pt x="329723" y="121684"/>
                  <a:pt x="344807" y="114381"/>
                  <a:pt x="361554" y="114304"/>
                </a:cubicBezTo>
                <a:lnTo>
                  <a:pt x="354015" y="138753"/>
                </a:lnTo>
                <a:cubicBezTo>
                  <a:pt x="351715" y="146215"/>
                  <a:pt x="354175" y="154310"/>
                  <a:pt x="360287" y="159232"/>
                </a:cubicBezTo>
                <a:cubicBezTo>
                  <a:pt x="374099" y="170265"/>
                  <a:pt x="384418" y="185266"/>
                  <a:pt x="389736" y="202493"/>
                </a:cubicBezTo>
                <a:cubicBezTo>
                  <a:pt x="392195" y="210511"/>
                  <a:pt x="399579" y="215985"/>
                  <a:pt x="407914" y="215985"/>
                </a:cubicBezTo>
                <a:lnTo>
                  <a:pt x="419028" y="215985"/>
                </a:lnTo>
                <a:lnTo>
                  <a:pt x="419028" y="266785"/>
                </a:lnTo>
                <a:lnTo>
                  <a:pt x="396328" y="266785"/>
                </a:lnTo>
                <a:cubicBezTo>
                  <a:pt x="389740" y="266785"/>
                  <a:pt x="383627" y="270199"/>
                  <a:pt x="380217" y="275754"/>
                </a:cubicBezTo>
                <a:cubicBezTo>
                  <a:pt x="370931" y="290596"/>
                  <a:pt x="357434" y="302504"/>
                  <a:pt x="341400" y="309725"/>
                </a:cubicBezTo>
                <a:cubicBezTo>
                  <a:pt x="334574" y="312741"/>
                  <a:pt x="330208" y="319487"/>
                  <a:pt x="330208" y="327030"/>
                </a:cubicBezTo>
                <a:lnTo>
                  <a:pt x="330208" y="368304"/>
                </a:lnTo>
                <a:lnTo>
                  <a:pt x="292110" y="368304"/>
                </a:lnTo>
                <a:lnTo>
                  <a:pt x="292110" y="336556"/>
                </a:lnTo>
                <a:cubicBezTo>
                  <a:pt x="292110" y="325998"/>
                  <a:pt x="283615" y="317508"/>
                  <a:pt x="273058" y="317508"/>
                </a:cubicBezTo>
                <a:lnTo>
                  <a:pt x="196857" y="317508"/>
                </a:lnTo>
                <a:cubicBezTo>
                  <a:pt x="186300" y="317508"/>
                  <a:pt x="177805" y="326002"/>
                  <a:pt x="177805" y="336560"/>
                </a:cubicBezTo>
                <a:lnTo>
                  <a:pt x="177805" y="368312"/>
                </a:lnTo>
                <a:lnTo>
                  <a:pt x="139707" y="368312"/>
                </a:lnTo>
                <a:lnTo>
                  <a:pt x="139707" y="320211"/>
                </a:lnTo>
                <a:cubicBezTo>
                  <a:pt x="139707" y="313623"/>
                  <a:pt x="136291" y="307511"/>
                  <a:pt x="130736" y="304097"/>
                </a:cubicBezTo>
                <a:cubicBezTo>
                  <a:pt x="105577" y="288381"/>
                  <a:pt x="88907" y="260441"/>
                  <a:pt x="88907" y="228689"/>
                </a:cubicBezTo>
                <a:cubicBezTo>
                  <a:pt x="88907" y="179556"/>
                  <a:pt x="128674" y="139789"/>
                  <a:pt x="177805" y="139789"/>
                </a:cubicBezTo>
                <a:lnTo>
                  <a:pt x="304806" y="139789"/>
                </a:lnTo>
                <a:lnTo>
                  <a:pt x="304806" y="139789"/>
                </a:lnTo>
                <a:lnTo>
                  <a:pt x="305122" y="139789"/>
                </a:lnTo>
                <a:cubicBezTo>
                  <a:pt x="310521" y="139789"/>
                  <a:pt x="315756" y="137489"/>
                  <a:pt x="319331" y="133441"/>
                </a:cubicBezTo>
                <a:lnTo>
                  <a:pt x="319327" y="133352"/>
                </a:lnTo>
                <a:close/>
              </a:path>
            </a:pathLst>
          </a:custGeom>
          <a:solidFill>
            <a:srgbClr val="ED5E29"/>
          </a:solidFill>
          <a:ln/>
        </p:spPr>
        <p:txBody>
          <a:bodyPr wrap="square" lIns="0" tIns="0" rIns="0" bIns="0" rtlCol="0" anchor="ctr"/>
          <a:lstStyle/>
          <a:p>
            <a:pPr marL="0" indent="0">
              <a:buNone/>
            </a:pPr>
            <a:endParaRPr lang="en-US" dirty="0"/>
          </a:p>
        </p:txBody>
      </p:sp>
      <p:sp>
        <p:nvSpPr>
          <p:cNvPr id="11" name="Text 9"/>
          <p:cNvSpPr/>
          <p:nvPr/>
        </p:nvSpPr>
        <p:spPr>
          <a:xfrm>
            <a:off x="444500" y="444500"/>
            <a:ext cx="548640" cy="548640"/>
          </a:xfrm>
          <a:prstGeom prst="rect">
            <a:avLst/>
          </a:prstGeom>
          <a:noFill/>
          <a:ln/>
        </p:spPr>
        <p:txBody>
          <a:bodyPr wrap="square" lIns="0" tIns="0" rIns="0" bIns="0" rtlCol="0" anchor="ctr"/>
          <a:lstStyle/>
          <a:p>
            <a:pPr marL="0" indent="0">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500"/>
                                        <p:tgtEl>
                                          <p:spTgt spid="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6">
                                            <p:txEl>
                                              <p:pRg st="1" end="1"/>
                                            </p:txEl>
                                          </p:spTgt>
                                        </p:tgtEl>
                                        <p:attrNameLst>
                                          <p:attrName>style.visibility</p:attrName>
                                        </p:attrNameLst>
                                      </p:cBhvr>
                                      <p:to>
                                        <p:strVal val="visible"/>
                                      </p:to>
                                    </p:set>
                                    <p:animEffect transition="in" filter="fade">
                                      <p:cBhvr>
                                        <p:cTn id="28" dur="500"/>
                                        <p:tgtEl>
                                          <p:spTgt spid="6">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Effect transition="in" filter="fade">
                                      <p:cBhvr>
                                        <p:cTn id="33" dur="500"/>
                                        <p:tgtEl>
                                          <p:spTgt spid="7">
                                            <p:txEl>
                                              <p:pRg st="0" end="0"/>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7">
                                            <p:txEl>
                                              <p:pRg st="1" end="1"/>
                                            </p:txEl>
                                          </p:spTgt>
                                        </p:tgtEl>
                                        <p:attrNameLst>
                                          <p:attrName>style.visibility</p:attrName>
                                        </p:attrNameLst>
                                      </p:cBhvr>
                                      <p:to>
                                        <p:strVal val="visible"/>
                                      </p:to>
                                    </p:set>
                                    <p:animEffect transition="in" filter="fade">
                                      <p:cBhvr>
                                        <p:cTn id="41"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name="Slide 19">
    <p:bg>
      <p:bgPr>
        <a:solidFill>
          <a:srgbClr val="131313"/>
        </a:solidFill>
        <a:effectLst/>
      </p:bgPr>
    </p:bg>
    <p:spTree>
      <p:nvGrpSpPr>
        <p:cNvPr id="1" name=""/>
        <p:cNvGrpSpPr/>
        <p:nvPr/>
      </p:nvGrpSpPr>
      <p:grpSpPr>
        <a:xfrm>
          <a:off x="0" y="0"/>
          <a:ext cx="0" cy="0"/>
          <a:chOff x="0" y="0"/>
          <a:chExt cx="0" cy="0"/>
        </a:xfrm>
      </p:grpSpPr>
      <p:sp>
        <p:nvSpPr>
          <p:cNvPr id="4" name="Text 2"/>
          <p:cNvSpPr/>
          <p:nvPr/>
        </p:nvSpPr>
        <p:spPr>
          <a:xfrm>
            <a:off x="0" y="0"/>
            <a:ext cx="12192000" cy="3474720"/>
          </a:xfrm>
          <a:prstGeom prst="rect">
            <a:avLst/>
          </a:prstGeom>
          <a:solidFill>
            <a:srgbClr val="6F6452"/>
          </a:solidFill>
          <a:ln/>
        </p:spPr>
        <p:txBody>
          <a:bodyPr wrap="square" lIns="0" tIns="0" rIns="0" bIns="0" rtlCol="0" anchor="ctr"/>
          <a:lstStyle/>
          <a:p>
            <a:pPr marL="0" indent="0">
              <a:buNone/>
            </a:pPr>
            <a:endParaRPr lang="en-US" dirty="0"/>
          </a:p>
        </p:txBody>
      </p:sp>
      <p:sp>
        <p:nvSpPr>
          <p:cNvPr id="5" name="Text 3"/>
          <p:cNvSpPr/>
          <p:nvPr/>
        </p:nvSpPr>
        <p:spPr>
          <a:xfrm>
            <a:off x="5181600" y="2642435"/>
            <a:ext cx="1828800" cy="1828800"/>
          </a:xfrm>
          <a:custGeom>
            <a:avLst/>
            <a:gdLst/>
            <a:ahLst/>
            <a:cxnLst/>
            <a:rect l="l" t="t" r="r" b="b"/>
            <a:pathLst>
              <a:path w="1828800" h="1828800">
                <a:moveTo>
                  <a:pt x="0" y="914400"/>
                </a:moveTo>
                <a:cubicBezTo>
                  <a:pt x="0" y="409395"/>
                  <a:pt x="409395" y="0"/>
                  <a:pt x="914400" y="0"/>
                </a:cubicBezTo>
                <a:cubicBezTo>
                  <a:pt x="1419405" y="0"/>
                  <a:pt x="1828800" y="409395"/>
                  <a:pt x="1828800" y="914400"/>
                </a:cubicBezTo>
                <a:cubicBezTo>
                  <a:pt x="1828800" y="1419405"/>
                  <a:pt x="1419405" y="1828800"/>
                  <a:pt x="914400" y="1828800"/>
                </a:cubicBezTo>
                <a:cubicBezTo>
                  <a:pt x="409395" y="1828800"/>
                  <a:pt x="0" y="1419405"/>
                  <a:pt x="0" y="914400"/>
                </a:cubicBezTo>
                <a:close/>
              </a:path>
            </a:pathLst>
          </a:custGeom>
          <a:solidFill>
            <a:srgbClr val="ED5E29"/>
          </a:solidFill>
          <a:ln/>
        </p:spPr>
        <p:txBody>
          <a:bodyPr wrap="square" lIns="0" tIns="0" rIns="0" bIns="0" rtlCol="0" anchor="ctr"/>
          <a:lstStyle/>
          <a:p>
            <a:pPr marL="0" indent="0">
              <a:buNone/>
            </a:pPr>
            <a:endParaRPr lang="en-US" dirty="0"/>
          </a:p>
        </p:txBody>
      </p:sp>
      <p:sp>
        <p:nvSpPr>
          <p:cNvPr id="6" name="Text 4"/>
          <p:cNvSpPr/>
          <p:nvPr/>
        </p:nvSpPr>
        <p:spPr>
          <a:xfrm>
            <a:off x="9232904" y="2642435"/>
            <a:ext cx="1828800" cy="1828800"/>
          </a:xfrm>
          <a:custGeom>
            <a:avLst/>
            <a:gdLst/>
            <a:ahLst/>
            <a:cxnLst/>
            <a:rect l="l" t="t" r="r" b="b"/>
            <a:pathLst>
              <a:path w="1828800" h="1828800">
                <a:moveTo>
                  <a:pt x="0" y="914400"/>
                </a:moveTo>
                <a:cubicBezTo>
                  <a:pt x="0" y="409395"/>
                  <a:pt x="409395" y="0"/>
                  <a:pt x="914400" y="0"/>
                </a:cubicBezTo>
                <a:cubicBezTo>
                  <a:pt x="1419405" y="0"/>
                  <a:pt x="1828800" y="409395"/>
                  <a:pt x="1828800" y="914400"/>
                </a:cubicBezTo>
                <a:cubicBezTo>
                  <a:pt x="1828800" y="1419405"/>
                  <a:pt x="1419405" y="1828800"/>
                  <a:pt x="914400" y="1828800"/>
                </a:cubicBezTo>
                <a:cubicBezTo>
                  <a:pt x="409395" y="1828800"/>
                  <a:pt x="0" y="1419405"/>
                  <a:pt x="0" y="914400"/>
                </a:cubicBezTo>
                <a:close/>
              </a:path>
            </a:pathLst>
          </a:custGeom>
          <a:solidFill>
            <a:srgbClr val="ED5E29"/>
          </a:solidFill>
          <a:ln/>
        </p:spPr>
        <p:txBody>
          <a:bodyPr wrap="square" lIns="0" tIns="0" rIns="0" bIns="0" rtlCol="0" anchor="ctr"/>
          <a:lstStyle/>
          <a:p>
            <a:pPr marL="0" indent="0">
              <a:buNone/>
            </a:pPr>
            <a:endParaRPr lang="en-US" dirty="0"/>
          </a:p>
        </p:txBody>
      </p:sp>
      <p:sp>
        <p:nvSpPr>
          <p:cNvPr id="7" name="Text 5"/>
          <p:cNvSpPr/>
          <p:nvPr/>
        </p:nvSpPr>
        <p:spPr>
          <a:xfrm>
            <a:off x="1084576" y="2642435"/>
            <a:ext cx="1828800" cy="1828800"/>
          </a:xfrm>
          <a:custGeom>
            <a:avLst/>
            <a:gdLst/>
            <a:ahLst/>
            <a:cxnLst/>
            <a:rect l="l" t="t" r="r" b="b"/>
            <a:pathLst>
              <a:path w="1828800" h="1828800">
                <a:moveTo>
                  <a:pt x="0" y="914400"/>
                </a:moveTo>
                <a:cubicBezTo>
                  <a:pt x="0" y="409395"/>
                  <a:pt x="409395" y="0"/>
                  <a:pt x="914400" y="0"/>
                </a:cubicBezTo>
                <a:cubicBezTo>
                  <a:pt x="1419405" y="0"/>
                  <a:pt x="1828800" y="409395"/>
                  <a:pt x="1828800" y="914400"/>
                </a:cubicBezTo>
                <a:cubicBezTo>
                  <a:pt x="1828800" y="1419405"/>
                  <a:pt x="1419405" y="1828800"/>
                  <a:pt x="914400" y="1828800"/>
                </a:cubicBezTo>
                <a:cubicBezTo>
                  <a:pt x="409395" y="1828800"/>
                  <a:pt x="0" y="1419405"/>
                  <a:pt x="0" y="914400"/>
                </a:cubicBezTo>
                <a:close/>
              </a:path>
            </a:pathLst>
          </a:custGeom>
          <a:solidFill>
            <a:srgbClr val="ED5E29"/>
          </a:solidFill>
          <a:ln/>
        </p:spPr>
        <p:txBody>
          <a:bodyPr wrap="square" lIns="0" tIns="0" rIns="0" bIns="0" rtlCol="0" anchor="ctr"/>
          <a:lstStyle/>
          <a:p>
            <a:pPr marL="0" indent="0">
              <a:buNone/>
            </a:pPr>
            <a:endParaRPr lang="en-US" dirty="0"/>
          </a:p>
        </p:txBody>
      </p:sp>
      <p:sp>
        <p:nvSpPr>
          <p:cNvPr id="8" name="Text 6"/>
          <p:cNvSpPr/>
          <p:nvPr/>
        </p:nvSpPr>
        <p:spPr>
          <a:xfrm>
            <a:off x="9690104" y="3190400"/>
            <a:ext cx="914400" cy="732871"/>
          </a:xfrm>
          <a:custGeom>
            <a:avLst/>
            <a:gdLst/>
            <a:ahLst/>
            <a:cxnLst/>
            <a:rect l="l" t="t" r="r" b="b"/>
            <a:pathLst>
              <a:path w="914400" h="732871">
                <a:moveTo>
                  <a:pt x="744267" y="68707"/>
                </a:moveTo>
                <a:lnTo>
                  <a:pt x="562914" y="68707"/>
                </a:lnTo>
                <a:cubicBezTo>
                  <a:pt x="545312" y="28201"/>
                  <a:pt x="504941" y="0"/>
                  <a:pt x="457996" y="0"/>
                </a:cubicBezTo>
                <a:cubicBezTo>
                  <a:pt x="411050" y="0"/>
                  <a:pt x="370679" y="28201"/>
                  <a:pt x="353077" y="68707"/>
                </a:cubicBezTo>
                <a:lnTo>
                  <a:pt x="171724" y="68707"/>
                </a:lnTo>
                <a:cubicBezTo>
                  <a:pt x="152687" y="68707"/>
                  <a:pt x="137370" y="84024"/>
                  <a:pt x="137370" y="103064"/>
                </a:cubicBezTo>
                <a:cubicBezTo>
                  <a:pt x="137370" y="122104"/>
                  <a:pt x="152687" y="137421"/>
                  <a:pt x="171724" y="137421"/>
                </a:cubicBezTo>
                <a:lnTo>
                  <a:pt x="345780" y="137421"/>
                </a:lnTo>
                <a:cubicBezTo>
                  <a:pt x="354083" y="178359"/>
                  <a:pt x="384286" y="211426"/>
                  <a:pt x="423651" y="223731"/>
                </a:cubicBezTo>
                <a:lnTo>
                  <a:pt x="423651" y="664172"/>
                </a:lnTo>
                <a:lnTo>
                  <a:pt x="171724" y="664172"/>
                </a:lnTo>
                <a:cubicBezTo>
                  <a:pt x="152687" y="664172"/>
                  <a:pt x="137370" y="679489"/>
                  <a:pt x="137370" y="698529"/>
                </a:cubicBezTo>
                <a:cubicBezTo>
                  <a:pt x="137370" y="717569"/>
                  <a:pt x="152687" y="732886"/>
                  <a:pt x="171724" y="732886"/>
                </a:cubicBezTo>
                <a:lnTo>
                  <a:pt x="458005" y="732886"/>
                </a:lnTo>
                <a:lnTo>
                  <a:pt x="744285" y="732886"/>
                </a:lnTo>
                <a:cubicBezTo>
                  <a:pt x="763323" y="732886"/>
                  <a:pt x="778639" y="717569"/>
                  <a:pt x="778639" y="698536"/>
                </a:cubicBezTo>
                <a:cubicBezTo>
                  <a:pt x="778639" y="679496"/>
                  <a:pt x="763323" y="664186"/>
                  <a:pt x="744285" y="664186"/>
                </a:cubicBezTo>
                <a:lnTo>
                  <a:pt x="492359" y="664186"/>
                </a:lnTo>
                <a:lnTo>
                  <a:pt x="492359" y="223745"/>
                </a:lnTo>
                <a:cubicBezTo>
                  <a:pt x="531724" y="211433"/>
                  <a:pt x="561926" y="178373"/>
                  <a:pt x="570229" y="137435"/>
                </a:cubicBezTo>
                <a:lnTo>
                  <a:pt x="744285" y="137435"/>
                </a:lnTo>
                <a:cubicBezTo>
                  <a:pt x="763323" y="137435"/>
                  <a:pt x="778639" y="122118"/>
                  <a:pt x="778639" y="103086"/>
                </a:cubicBezTo>
                <a:cubicBezTo>
                  <a:pt x="778639" y="84046"/>
                  <a:pt x="763323" y="68736"/>
                  <a:pt x="744285" y="68736"/>
                </a:cubicBezTo>
                <a:lnTo>
                  <a:pt x="744267" y="68707"/>
                </a:lnTo>
                <a:close/>
                <a:moveTo>
                  <a:pt x="732809" y="280265"/>
                </a:moveTo>
                <a:lnTo>
                  <a:pt x="836438" y="458044"/>
                </a:lnTo>
                <a:lnTo>
                  <a:pt x="629034" y="458044"/>
                </a:lnTo>
                <a:lnTo>
                  <a:pt x="732809" y="280265"/>
                </a:lnTo>
                <a:close/>
                <a:moveTo>
                  <a:pt x="552462" y="482522"/>
                </a:moveTo>
                <a:cubicBezTo>
                  <a:pt x="567925" y="546795"/>
                  <a:pt x="642787" y="595458"/>
                  <a:pt x="732818" y="595458"/>
                </a:cubicBezTo>
                <a:cubicBezTo>
                  <a:pt x="822850" y="595458"/>
                  <a:pt x="897712" y="546788"/>
                  <a:pt x="913175" y="482522"/>
                </a:cubicBezTo>
                <a:cubicBezTo>
                  <a:pt x="916896" y="466780"/>
                  <a:pt x="911739" y="450606"/>
                  <a:pt x="903583" y="436571"/>
                </a:cubicBezTo>
                <a:lnTo>
                  <a:pt x="767319" y="202969"/>
                </a:lnTo>
                <a:cubicBezTo>
                  <a:pt x="760159" y="190656"/>
                  <a:pt x="746992" y="183218"/>
                  <a:pt x="732818" y="183218"/>
                </a:cubicBezTo>
                <a:cubicBezTo>
                  <a:pt x="718645" y="183218"/>
                  <a:pt x="705478" y="190803"/>
                  <a:pt x="698318" y="202969"/>
                </a:cubicBezTo>
                <a:lnTo>
                  <a:pt x="562054" y="436718"/>
                </a:lnTo>
                <a:cubicBezTo>
                  <a:pt x="553898" y="450745"/>
                  <a:pt x="548741" y="466919"/>
                  <a:pt x="552462" y="482669"/>
                </a:cubicBezTo>
                <a:lnTo>
                  <a:pt x="552462" y="482522"/>
                </a:lnTo>
                <a:close/>
                <a:moveTo>
                  <a:pt x="77806" y="458044"/>
                </a:moveTo>
                <a:lnTo>
                  <a:pt x="181435" y="280265"/>
                </a:lnTo>
                <a:lnTo>
                  <a:pt x="285211" y="458044"/>
                </a:lnTo>
                <a:lnTo>
                  <a:pt x="77806" y="458044"/>
                </a:lnTo>
                <a:close/>
                <a:moveTo>
                  <a:pt x="181444" y="595458"/>
                </a:moveTo>
                <a:cubicBezTo>
                  <a:pt x="271476" y="595458"/>
                  <a:pt x="346338" y="546788"/>
                  <a:pt x="361801" y="482522"/>
                </a:cubicBezTo>
                <a:cubicBezTo>
                  <a:pt x="365522" y="466780"/>
                  <a:pt x="360365" y="450606"/>
                  <a:pt x="352209" y="436571"/>
                </a:cubicBezTo>
                <a:lnTo>
                  <a:pt x="215945" y="202969"/>
                </a:lnTo>
                <a:cubicBezTo>
                  <a:pt x="208785" y="190656"/>
                  <a:pt x="195618" y="183218"/>
                  <a:pt x="181444" y="183218"/>
                </a:cubicBezTo>
                <a:cubicBezTo>
                  <a:pt x="167271" y="183218"/>
                  <a:pt x="154104" y="190803"/>
                  <a:pt x="146944" y="202969"/>
                </a:cubicBezTo>
                <a:lnTo>
                  <a:pt x="10817" y="436718"/>
                </a:lnTo>
                <a:cubicBezTo>
                  <a:pt x="2661" y="450745"/>
                  <a:pt x="-2496" y="466919"/>
                  <a:pt x="1225" y="482669"/>
                </a:cubicBezTo>
                <a:cubicBezTo>
                  <a:pt x="16688" y="546795"/>
                  <a:pt x="91550" y="595465"/>
                  <a:pt x="181435" y="595465"/>
                </a:cubicBezTo>
                <a:lnTo>
                  <a:pt x="181444" y="595458"/>
                </a:lnTo>
                <a:close/>
                <a:moveTo>
                  <a:pt x="457986" y="68707"/>
                </a:moveTo>
                <a:cubicBezTo>
                  <a:pt x="483288" y="68707"/>
                  <a:pt x="503789" y="89212"/>
                  <a:pt x="503789" y="114511"/>
                </a:cubicBezTo>
                <a:cubicBezTo>
                  <a:pt x="503789" y="139810"/>
                  <a:pt x="483279" y="160315"/>
                  <a:pt x="457986" y="160315"/>
                </a:cubicBezTo>
                <a:cubicBezTo>
                  <a:pt x="432685" y="160315"/>
                  <a:pt x="412184" y="139810"/>
                  <a:pt x="412184" y="114511"/>
                </a:cubicBezTo>
                <a:cubicBezTo>
                  <a:pt x="412184" y="89212"/>
                  <a:pt x="432694" y="68707"/>
                  <a:pt x="457986" y="68707"/>
                </a:cubicBezTo>
                <a:lnTo>
                  <a:pt x="457986" y="68707"/>
                </a:lnTo>
                <a:close/>
              </a:path>
            </a:pathLst>
          </a:custGeom>
          <a:solidFill>
            <a:srgbClr val="FFFFFF"/>
          </a:solidFill>
          <a:ln/>
        </p:spPr>
        <p:txBody>
          <a:bodyPr wrap="square" lIns="0" tIns="0" rIns="0" bIns="0" rtlCol="0" anchor="ctr"/>
          <a:lstStyle/>
          <a:p>
            <a:pPr marL="0" indent="0">
              <a:buNone/>
            </a:pPr>
            <a:endParaRPr lang="en-US" dirty="0"/>
          </a:p>
        </p:txBody>
      </p:sp>
      <p:sp>
        <p:nvSpPr>
          <p:cNvPr id="9" name="Text 7"/>
          <p:cNvSpPr/>
          <p:nvPr/>
        </p:nvSpPr>
        <p:spPr>
          <a:xfrm>
            <a:off x="5638801" y="3191075"/>
            <a:ext cx="914400" cy="731520"/>
          </a:xfrm>
          <a:custGeom>
            <a:avLst/>
            <a:gdLst/>
            <a:ahLst/>
            <a:cxnLst/>
            <a:rect l="l" t="t" r="r" b="b"/>
            <a:pathLst>
              <a:path w="914400" h="731520">
                <a:moveTo>
                  <a:pt x="320040" y="68580"/>
                </a:moveTo>
                <a:cubicBezTo>
                  <a:pt x="383170" y="68580"/>
                  <a:pt x="434340" y="119757"/>
                  <a:pt x="434340" y="182880"/>
                </a:cubicBezTo>
                <a:cubicBezTo>
                  <a:pt x="434340" y="246003"/>
                  <a:pt x="383170" y="297180"/>
                  <a:pt x="320040" y="297180"/>
                </a:cubicBezTo>
                <a:cubicBezTo>
                  <a:pt x="256910" y="297180"/>
                  <a:pt x="205740" y="246003"/>
                  <a:pt x="205740" y="182880"/>
                </a:cubicBezTo>
                <a:cubicBezTo>
                  <a:pt x="205740" y="119757"/>
                  <a:pt x="256910" y="68580"/>
                  <a:pt x="320040" y="68580"/>
                </a:cubicBezTo>
                <a:lnTo>
                  <a:pt x="320040" y="68580"/>
                </a:lnTo>
                <a:close/>
                <a:moveTo>
                  <a:pt x="320040" y="365760"/>
                </a:moveTo>
                <a:cubicBezTo>
                  <a:pt x="421045" y="365760"/>
                  <a:pt x="502920" y="283881"/>
                  <a:pt x="502920" y="182880"/>
                </a:cubicBezTo>
                <a:cubicBezTo>
                  <a:pt x="502920" y="81879"/>
                  <a:pt x="421045" y="0"/>
                  <a:pt x="320040" y="0"/>
                </a:cubicBezTo>
                <a:cubicBezTo>
                  <a:pt x="219035" y="0"/>
                  <a:pt x="137160" y="81879"/>
                  <a:pt x="137160" y="182880"/>
                </a:cubicBezTo>
                <a:cubicBezTo>
                  <a:pt x="137160" y="283881"/>
                  <a:pt x="219035" y="365760"/>
                  <a:pt x="320040" y="365760"/>
                </a:cubicBezTo>
                <a:lnTo>
                  <a:pt x="320040" y="365760"/>
                </a:lnTo>
                <a:close/>
                <a:moveTo>
                  <a:pt x="254743" y="502920"/>
                </a:moveTo>
                <a:lnTo>
                  <a:pt x="385328" y="502920"/>
                </a:lnTo>
                <a:cubicBezTo>
                  <a:pt x="479200" y="502920"/>
                  <a:pt x="556924" y="572502"/>
                  <a:pt x="569635" y="662940"/>
                </a:cubicBezTo>
                <a:lnTo>
                  <a:pt x="70427" y="662940"/>
                </a:lnTo>
                <a:cubicBezTo>
                  <a:pt x="83146" y="572502"/>
                  <a:pt x="160870" y="502920"/>
                  <a:pt x="254734" y="502920"/>
                </a:cubicBezTo>
                <a:lnTo>
                  <a:pt x="254743" y="502920"/>
                </a:lnTo>
                <a:close/>
                <a:moveTo>
                  <a:pt x="254743" y="434340"/>
                </a:moveTo>
                <a:cubicBezTo>
                  <a:pt x="114007" y="434340"/>
                  <a:pt x="0" y="548355"/>
                  <a:pt x="0" y="689085"/>
                </a:cubicBezTo>
                <a:cubicBezTo>
                  <a:pt x="0" y="712515"/>
                  <a:pt x="19001" y="731520"/>
                  <a:pt x="42437" y="731520"/>
                </a:cubicBezTo>
                <a:lnTo>
                  <a:pt x="597652" y="731520"/>
                </a:lnTo>
                <a:cubicBezTo>
                  <a:pt x="621079" y="731520"/>
                  <a:pt x="640089" y="712515"/>
                  <a:pt x="640089" y="689085"/>
                </a:cubicBezTo>
                <a:cubicBezTo>
                  <a:pt x="640089" y="548355"/>
                  <a:pt x="526073" y="434340"/>
                  <a:pt x="385346" y="434340"/>
                </a:cubicBezTo>
                <a:lnTo>
                  <a:pt x="254743" y="434340"/>
                </a:lnTo>
                <a:close/>
                <a:moveTo>
                  <a:pt x="720090" y="445774"/>
                </a:moveTo>
                <a:cubicBezTo>
                  <a:pt x="720090" y="464778"/>
                  <a:pt x="735379" y="480067"/>
                  <a:pt x="754380" y="480067"/>
                </a:cubicBezTo>
                <a:cubicBezTo>
                  <a:pt x="773381" y="480067"/>
                  <a:pt x="788670" y="464778"/>
                  <a:pt x="788670" y="445781"/>
                </a:cubicBezTo>
                <a:lnTo>
                  <a:pt x="788670" y="354341"/>
                </a:lnTo>
                <a:lnTo>
                  <a:pt x="880110" y="354341"/>
                </a:lnTo>
                <a:cubicBezTo>
                  <a:pt x="899111" y="354341"/>
                  <a:pt x="914400" y="339052"/>
                  <a:pt x="914400" y="320054"/>
                </a:cubicBezTo>
                <a:cubicBezTo>
                  <a:pt x="914400" y="301050"/>
                  <a:pt x="899111" y="285768"/>
                  <a:pt x="880110" y="285768"/>
                </a:cubicBezTo>
                <a:lnTo>
                  <a:pt x="788670" y="285768"/>
                </a:lnTo>
                <a:lnTo>
                  <a:pt x="788670" y="194328"/>
                </a:lnTo>
                <a:cubicBezTo>
                  <a:pt x="788670" y="175323"/>
                  <a:pt x="773381" y="160042"/>
                  <a:pt x="754380" y="160042"/>
                </a:cubicBezTo>
                <a:cubicBezTo>
                  <a:pt x="735379" y="160042"/>
                  <a:pt x="720090" y="175330"/>
                  <a:pt x="720090" y="194335"/>
                </a:cubicBezTo>
                <a:lnTo>
                  <a:pt x="720090" y="285775"/>
                </a:lnTo>
                <a:lnTo>
                  <a:pt x="628650" y="285775"/>
                </a:lnTo>
                <a:cubicBezTo>
                  <a:pt x="609649" y="285775"/>
                  <a:pt x="594360" y="301064"/>
                  <a:pt x="594360" y="320069"/>
                </a:cubicBezTo>
                <a:cubicBezTo>
                  <a:pt x="594360" y="339074"/>
                  <a:pt x="609649" y="354363"/>
                  <a:pt x="628650" y="354363"/>
                </a:cubicBezTo>
                <a:lnTo>
                  <a:pt x="720090" y="354363"/>
                </a:lnTo>
                <a:lnTo>
                  <a:pt x="720090" y="445774"/>
                </a:lnTo>
                <a:close/>
              </a:path>
            </a:pathLst>
          </a:custGeom>
          <a:solidFill>
            <a:srgbClr val="FFFFFF"/>
          </a:solidFill>
          <a:ln/>
        </p:spPr>
        <p:txBody>
          <a:bodyPr wrap="square" lIns="0" tIns="0" rIns="0" bIns="0" rtlCol="0" anchor="ctr"/>
          <a:lstStyle/>
          <a:p>
            <a:pPr marL="0" indent="0">
              <a:buNone/>
            </a:pPr>
            <a:endParaRPr lang="en-US" dirty="0"/>
          </a:p>
        </p:txBody>
      </p:sp>
      <p:sp>
        <p:nvSpPr>
          <p:cNvPr id="10" name="Text 8"/>
          <p:cNvSpPr/>
          <p:nvPr/>
        </p:nvSpPr>
        <p:spPr>
          <a:xfrm>
            <a:off x="1541776" y="3128210"/>
            <a:ext cx="914400" cy="857250"/>
          </a:xfrm>
          <a:custGeom>
            <a:avLst/>
            <a:gdLst/>
            <a:ahLst/>
            <a:cxnLst/>
            <a:rect l="l" t="t" r="r" b="b"/>
            <a:pathLst>
              <a:path w="914400" h="857250">
                <a:moveTo>
                  <a:pt x="314325" y="100015"/>
                </a:moveTo>
                <a:lnTo>
                  <a:pt x="314325" y="171450"/>
                </a:lnTo>
                <a:lnTo>
                  <a:pt x="600075" y="171450"/>
                </a:lnTo>
                <a:lnTo>
                  <a:pt x="600075" y="100015"/>
                </a:lnTo>
                <a:cubicBezTo>
                  <a:pt x="600075" y="92154"/>
                  <a:pt x="593647" y="85725"/>
                  <a:pt x="585792" y="85725"/>
                </a:cubicBezTo>
                <a:lnTo>
                  <a:pt x="328617" y="85725"/>
                </a:lnTo>
                <a:cubicBezTo>
                  <a:pt x="320762" y="85725"/>
                  <a:pt x="314334" y="92154"/>
                  <a:pt x="314334" y="100015"/>
                </a:cubicBezTo>
                <a:lnTo>
                  <a:pt x="314325" y="100015"/>
                </a:lnTo>
                <a:close/>
                <a:moveTo>
                  <a:pt x="228600" y="171450"/>
                </a:moveTo>
                <a:lnTo>
                  <a:pt x="228600" y="100015"/>
                </a:lnTo>
                <a:cubicBezTo>
                  <a:pt x="228600" y="44834"/>
                  <a:pt x="273424" y="0"/>
                  <a:pt x="328617" y="0"/>
                </a:cubicBezTo>
                <a:lnTo>
                  <a:pt x="585792" y="0"/>
                </a:lnTo>
                <a:cubicBezTo>
                  <a:pt x="640976" y="0"/>
                  <a:pt x="685809" y="44826"/>
                  <a:pt x="685809" y="100015"/>
                </a:cubicBezTo>
                <a:lnTo>
                  <a:pt x="685809" y="171450"/>
                </a:lnTo>
                <a:lnTo>
                  <a:pt x="800109" y="171450"/>
                </a:lnTo>
                <a:cubicBezTo>
                  <a:pt x="863157" y="171450"/>
                  <a:pt x="914409" y="222705"/>
                  <a:pt x="914409" y="285747"/>
                </a:cubicBezTo>
                <a:lnTo>
                  <a:pt x="914409" y="500060"/>
                </a:lnTo>
                <a:lnTo>
                  <a:pt x="914409" y="742944"/>
                </a:lnTo>
                <a:cubicBezTo>
                  <a:pt x="914409" y="805986"/>
                  <a:pt x="863157" y="857241"/>
                  <a:pt x="800109" y="857241"/>
                </a:cubicBezTo>
                <a:lnTo>
                  <a:pt x="114309" y="857241"/>
                </a:lnTo>
                <a:cubicBezTo>
                  <a:pt x="51261" y="857241"/>
                  <a:pt x="9" y="805986"/>
                  <a:pt x="9" y="742944"/>
                </a:cubicBezTo>
                <a:lnTo>
                  <a:pt x="9" y="500060"/>
                </a:lnTo>
                <a:lnTo>
                  <a:pt x="9" y="285747"/>
                </a:lnTo>
                <a:cubicBezTo>
                  <a:pt x="9" y="222705"/>
                  <a:pt x="51261" y="171450"/>
                  <a:pt x="114309" y="171450"/>
                </a:cubicBezTo>
                <a:lnTo>
                  <a:pt x="228600" y="171450"/>
                </a:lnTo>
                <a:close/>
                <a:moveTo>
                  <a:pt x="85725" y="542922"/>
                </a:moveTo>
                <a:lnTo>
                  <a:pt x="85725" y="742944"/>
                </a:lnTo>
                <a:cubicBezTo>
                  <a:pt x="85725" y="758658"/>
                  <a:pt x="98581" y="771516"/>
                  <a:pt x="114300" y="771516"/>
                </a:cubicBezTo>
                <a:lnTo>
                  <a:pt x="800100" y="771516"/>
                </a:lnTo>
                <a:cubicBezTo>
                  <a:pt x="815819" y="771516"/>
                  <a:pt x="828675" y="758658"/>
                  <a:pt x="828675" y="742944"/>
                </a:cubicBezTo>
                <a:lnTo>
                  <a:pt x="828675" y="542922"/>
                </a:lnTo>
                <a:lnTo>
                  <a:pt x="571500" y="542922"/>
                </a:lnTo>
                <a:lnTo>
                  <a:pt x="571500" y="571494"/>
                </a:lnTo>
                <a:cubicBezTo>
                  <a:pt x="571500" y="603101"/>
                  <a:pt x="545961" y="628647"/>
                  <a:pt x="514350" y="628647"/>
                </a:cubicBezTo>
                <a:lnTo>
                  <a:pt x="400050" y="628647"/>
                </a:lnTo>
                <a:cubicBezTo>
                  <a:pt x="368439" y="628647"/>
                  <a:pt x="342900" y="603110"/>
                  <a:pt x="342900" y="571494"/>
                </a:cubicBezTo>
                <a:lnTo>
                  <a:pt x="342900" y="542922"/>
                </a:lnTo>
                <a:lnTo>
                  <a:pt x="85725" y="542922"/>
                </a:lnTo>
                <a:close/>
                <a:moveTo>
                  <a:pt x="342900" y="457197"/>
                </a:moveTo>
                <a:lnTo>
                  <a:pt x="571500" y="457197"/>
                </a:lnTo>
                <a:lnTo>
                  <a:pt x="828675" y="457197"/>
                </a:lnTo>
                <a:lnTo>
                  <a:pt x="828675" y="285747"/>
                </a:lnTo>
                <a:cubicBezTo>
                  <a:pt x="828675" y="270034"/>
                  <a:pt x="815819" y="257175"/>
                  <a:pt x="800100" y="257175"/>
                </a:cubicBezTo>
                <a:lnTo>
                  <a:pt x="642942" y="257175"/>
                </a:lnTo>
                <a:lnTo>
                  <a:pt x="271467" y="257175"/>
                </a:lnTo>
                <a:lnTo>
                  <a:pt x="114309" y="257175"/>
                </a:lnTo>
                <a:cubicBezTo>
                  <a:pt x="98591" y="257175"/>
                  <a:pt x="85734" y="270034"/>
                  <a:pt x="85734" y="285747"/>
                </a:cubicBezTo>
                <a:lnTo>
                  <a:pt x="85734" y="457197"/>
                </a:lnTo>
                <a:lnTo>
                  <a:pt x="342900" y="457197"/>
                </a:lnTo>
                <a:close/>
              </a:path>
            </a:pathLst>
          </a:custGeom>
          <a:solidFill>
            <a:srgbClr val="FFFFFF"/>
          </a:solidFill>
          <a:ln/>
        </p:spPr>
        <p:txBody>
          <a:bodyPr wrap="square" lIns="0" tIns="0" rIns="0" bIns="0" rtlCol="0" anchor="ctr"/>
          <a:lstStyle/>
          <a:p>
            <a:pPr marL="0" indent="0">
              <a:buNone/>
            </a:pPr>
            <a:endParaRPr lang="en-US" dirty="0"/>
          </a:p>
        </p:txBody>
      </p:sp>
      <p:sp>
        <p:nvSpPr>
          <p:cNvPr id="11" name="Text 9"/>
          <p:cNvSpPr/>
          <p:nvPr/>
        </p:nvSpPr>
        <p:spPr>
          <a:xfrm>
            <a:off x="444500" y="801655"/>
            <a:ext cx="9825773" cy="1410067"/>
          </a:xfrm>
          <a:prstGeom prst="rect">
            <a:avLst/>
          </a:prstGeom>
          <a:noFill/>
          <a:ln/>
        </p:spPr>
        <p:txBody>
          <a:bodyPr wrap="square" lIns="0" tIns="0" rIns="0" bIns="0" rtlCol="0" anchor="t"/>
          <a:lstStyle/>
          <a:p>
            <a:pPr marL="0" indent="0" algn="l">
              <a:lnSpc>
                <a:spcPct val="100000"/>
              </a:lnSpc>
              <a:buNone/>
            </a:pPr>
            <a:r>
              <a:rPr lang="en-US" sz="4800" b="1" spc="300" dirty="0">
                <a:solidFill>
                  <a:srgbClr val="F4F3F1"/>
                </a:solidFill>
                <a:latin typeface="Cal Sans" pitchFamily="34" charset="0"/>
                <a:ea typeface="Cal Sans" pitchFamily="34" charset="-122"/>
                <a:cs typeface="Cal Sans" pitchFamily="34" charset="-120"/>
              </a:rPr>
              <a:t>Entrepreneurial Link: Why Recruitment Impacts Growth</a:t>
            </a:r>
            <a:endParaRPr lang="en-US" sz="4800" spc="300" dirty="0"/>
          </a:p>
        </p:txBody>
      </p:sp>
      <p:sp>
        <p:nvSpPr>
          <p:cNvPr id="12" name="Text 10"/>
          <p:cNvSpPr/>
          <p:nvPr/>
        </p:nvSpPr>
        <p:spPr>
          <a:xfrm>
            <a:off x="444496" y="4711039"/>
            <a:ext cx="3220720" cy="1463040"/>
          </a:xfrm>
          <a:prstGeom prst="rect">
            <a:avLst/>
          </a:prstGeom>
          <a:noFill/>
          <a:ln/>
        </p:spPr>
        <p:txBody>
          <a:bodyPr wrap="square" lIns="0" tIns="0" rIns="0" bIns="0" rtlCol="0" anchor="t"/>
          <a:lstStyle/>
          <a:p>
            <a:pPr marL="0" indent="0" algn="ctr">
              <a:lnSpc>
                <a:spcPct val="90000"/>
              </a:lnSpc>
              <a:spcBef>
                <a:spcPts val="1500"/>
              </a:spcBef>
              <a:buNone/>
            </a:pPr>
            <a:r>
              <a:rPr lang="en-US" b="1" dirty="0">
                <a:solidFill>
                  <a:srgbClr val="F4F3F1"/>
                </a:solidFill>
                <a:latin typeface="Plus Jakarta Sans" pitchFamily="34" charset="0"/>
                <a:ea typeface="Plus Jakarta Sans" pitchFamily="34" charset="-122"/>
                <a:cs typeface="Plus Jakarta Sans" pitchFamily="34" charset="-120"/>
              </a:rPr>
              <a:t>Amplified Consequences for Small Businesses</a:t>
            </a:r>
            <a:endParaRPr lang="en-US" dirty="0"/>
          </a:p>
          <a:p>
            <a:pPr marL="142875" indent="0" algn="ctr">
              <a:lnSpc>
                <a:spcPct val="90000"/>
              </a:lnSpc>
              <a:spcBef>
                <a:spcPts val="1500"/>
              </a:spcBef>
              <a:buNone/>
            </a:pPr>
            <a:r>
              <a:rPr lang="en-US" dirty="0">
                <a:solidFill>
                  <a:srgbClr val="F4F3F1">
                    <a:alpha val="90000"/>
                  </a:srgbClr>
                </a:solidFill>
                <a:latin typeface="Plus Jakarta Sans" pitchFamily="34" charset="0"/>
                <a:ea typeface="Plus Jakarta Sans" pitchFamily="34" charset="-122"/>
                <a:cs typeface="Plus Jakarta Sans" pitchFamily="34" charset="-120"/>
              </a:rPr>
              <a:t>Small businesses face amplified consequences from poor recruitment decisions</a:t>
            </a:r>
            <a:endParaRPr lang="en-US" sz="2400" dirty="0"/>
          </a:p>
        </p:txBody>
      </p:sp>
      <p:sp>
        <p:nvSpPr>
          <p:cNvPr id="13" name="Text 11"/>
          <p:cNvSpPr/>
          <p:nvPr/>
        </p:nvSpPr>
        <p:spPr>
          <a:xfrm>
            <a:off x="4495800" y="4711039"/>
            <a:ext cx="3220720" cy="1463040"/>
          </a:xfrm>
          <a:prstGeom prst="rect">
            <a:avLst/>
          </a:prstGeom>
          <a:noFill/>
          <a:ln/>
        </p:spPr>
        <p:txBody>
          <a:bodyPr wrap="square" lIns="0" tIns="0" rIns="0" bIns="0" rtlCol="0" anchor="t"/>
          <a:lstStyle/>
          <a:p>
            <a:pPr marL="0" indent="0" algn="ctr">
              <a:lnSpc>
                <a:spcPct val="90000"/>
              </a:lnSpc>
              <a:spcBef>
                <a:spcPts val="1500"/>
              </a:spcBef>
              <a:buNone/>
            </a:pPr>
            <a:r>
              <a:rPr lang="en-US" sz="2000" b="1" dirty="0">
                <a:solidFill>
                  <a:srgbClr val="F4F3F1"/>
                </a:solidFill>
                <a:latin typeface="Plus Jakarta Sans" pitchFamily="34" charset="0"/>
                <a:ea typeface="Plus Jakarta Sans" pitchFamily="34" charset="-122"/>
                <a:cs typeface="Plus Jakarta Sans" pitchFamily="34" charset="-120"/>
              </a:rPr>
              <a:t>Direct Impact on Business</a:t>
            </a:r>
            <a:endParaRPr lang="en-US" sz="2000" dirty="0"/>
          </a:p>
          <a:p>
            <a:pPr marL="142875" indent="0" algn="ctr">
              <a:lnSpc>
                <a:spcPct val="90000"/>
              </a:lnSpc>
              <a:spcBef>
                <a:spcPts val="1500"/>
              </a:spcBef>
              <a:buNone/>
            </a:pPr>
            <a:r>
              <a:rPr lang="en-US" dirty="0">
                <a:solidFill>
                  <a:srgbClr val="F4F3F1">
                    <a:alpha val="90000"/>
                  </a:srgbClr>
                </a:solidFill>
                <a:latin typeface="Plus Jakarta Sans" pitchFamily="34" charset="0"/>
                <a:ea typeface="Plus Jakarta Sans" pitchFamily="34" charset="-122"/>
                <a:cs typeface="Plus Jakarta Sans" pitchFamily="34" charset="-120"/>
              </a:rPr>
              <a:t>Hiring choices directly affect performance, team stability, and business momentum</a:t>
            </a:r>
            <a:endParaRPr lang="en-US" sz="2400" dirty="0"/>
          </a:p>
        </p:txBody>
      </p:sp>
      <p:sp>
        <p:nvSpPr>
          <p:cNvPr id="14" name="Text 12"/>
          <p:cNvSpPr/>
          <p:nvPr/>
        </p:nvSpPr>
        <p:spPr>
          <a:xfrm>
            <a:off x="8547104" y="4711039"/>
            <a:ext cx="3220720" cy="1463040"/>
          </a:xfrm>
          <a:prstGeom prst="rect">
            <a:avLst/>
          </a:prstGeom>
          <a:noFill/>
          <a:ln/>
        </p:spPr>
        <p:txBody>
          <a:bodyPr wrap="square" lIns="0" tIns="0" rIns="0" bIns="0" rtlCol="0" anchor="t"/>
          <a:lstStyle/>
          <a:p>
            <a:pPr marL="0" indent="0" algn="ctr">
              <a:lnSpc>
                <a:spcPct val="90000"/>
              </a:lnSpc>
              <a:spcBef>
                <a:spcPts val="1500"/>
              </a:spcBef>
              <a:buNone/>
            </a:pPr>
            <a:r>
              <a:rPr lang="en-US" sz="2000" b="1" dirty="0">
                <a:solidFill>
                  <a:srgbClr val="F4F3F1"/>
                </a:solidFill>
                <a:latin typeface="Plus Jakarta Sans" pitchFamily="34" charset="0"/>
                <a:ea typeface="Plus Jakarta Sans" pitchFamily="34" charset="-122"/>
                <a:cs typeface="Plus Jakarta Sans" pitchFamily="34" charset="-120"/>
              </a:rPr>
              <a:t>Entrepreneurs' Recruitment Role</a:t>
            </a:r>
            <a:endParaRPr lang="en-US" sz="2000" dirty="0"/>
          </a:p>
          <a:p>
            <a:pPr marL="142875" indent="0" algn="ctr">
              <a:lnSpc>
                <a:spcPct val="90000"/>
              </a:lnSpc>
              <a:spcBef>
                <a:spcPts val="1500"/>
              </a:spcBef>
              <a:buNone/>
            </a:pPr>
            <a:r>
              <a:rPr lang="en-US" dirty="0">
                <a:solidFill>
                  <a:srgbClr val="F4F3F1">
                    <a:alpha val="90000"/>
                  </a:srgbClr>
                </a:solidFill>
                <a:latin typeface="Plus Jakarta Sans" pitchFamily="34" charset="0"/>
                <a:ea typeface="Plus Jakarta Sans" pitchFamily="34" charset="-122"/>
                <a:cs typeface="Plus Jakarta Sans" pitchFamily="34" charset="-120"/>
              </a:rPr>
              <a:t>Entrepreneurs therefore need recruitment capability to balance fairness, ethics, and business needs</a:t>
            </a:r>
            <a:endParaRPr lang="en-US" sz="2400" dirty="0"/>
          </a:p>
        </p:txBody>
      </p:sp>
      <p:sp>
        <p:nvSpPr>
          <p:cNvPr id="15" name="Text 13"/>
          <p:cNvSpPr/>
          <p:nvPr/>
        </p:nvSpPr>
        <p:spPr>
          <a:xfrm>
            <a:off x="444500" y="444500"/>
            <a:ext cx="548640" cy="548640"/>
          </a:xfrm>
          <a:prstGeom prst="rect">
            <a:avLst/>
          </a:prstGeom>
          <a:noFill/>
          <a:ln/>
        </p:spPr>
        <p:txBody>
          <a:bodyPr wrap="square" lIns="0" tIns="0" rIns="0" bIns="0" rtlCol="0" anchor="ctr"/>
          <a:lstStyle/>
          <a:p>
            <a:pPr marL="0" indent="0">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nodeType="withEffect">
                                  <p:stCondLst>
                                    <p:cond delay="0"/>
                                  </p:stCondLst>
                                  <p:childTnLst>
                                    <p:set>
                                      <p:cBhvr>
                                        <p:cTn id="12" dur="1" fill="hold">
                                          <p:stCondLst>
                                            <p:cond delay="0"/>
                                          </p:stCondLst>
                                        </p:cTn>
                                        <p:tgtEl>
                                          <p:spTgt spid="12">
                                            <p:txEl>
                                              <p:pRg st="0" end="0"/>
                                            </p:txEl>
                                          </p:spTgt>
                                        </p:tgtEl>
                                        <p:attrNameLst>
                                          <p:attrName>style.visibility</p:attrName>
                                        </p:attrNameLst>
                                      </p:cBhvr>
                                      <p:to>
                                        <p:strVal val="visible"/>
                                      </p:to>
                                    </p:set>
                                    <p:animEffect transition="in" filter="fade">
                                      <p:cBhvr>
                                        <p:cTn id="13" dur="500"/>
                                        <p:tgtEl>
                                          <p:spTgt spid="12">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2">
                                            <p:txEl>
                                              <p:pRg st="1" end="1"/>
                                            </p:txEl>
                                          </p:spTgt>
                                        </p:tgtEl>
                                        <p:attrNameLst>
                                          <p:attrName>style.visibility</p:attrName>
                                        </p:attrNameLst>
                                      </p:cBhvr>
                                      <p:to>
                                        <p:strVal val="visible"/>
                                      </p:to>
                                    </p:set>
                                    <p:animEffect transition="in" filter="fade">
                                      <p:cBhvr>
                                        <p:cTn id="18" dur="500"/>
                                        <p:tgtEl>
                                          <p:spTgt spid="12">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par>
                                <p:cTn id="27" presetID="10" presetClass="entr" presetSubtype="0" fill="hold" nodeType="withEffect">
                                  <p:stCondLst>
                                    <p:cond delay="0"/>
                                  </p:stCondLst>
                                  <p:childTnLst>
                                    <p:set>
                                      <p:cBhvr>
                                        <p:cTn id="28" dur="1" fill="hold">
                                          <p:stCondLst>
                                            <p:cond delay="0"/>
                                          </p:stCondLst>
                                        </p:cTn>
                                        <p:tgtEl>
                                          <p:spTgt spid="13">
                                            <p:txEl>
                                              <p:pRg st="0" end="0"/>
                                            </p:txEl>
                                          </p:spTgt>
                                        </p:tgtEl>
                                        <p:attrNameLst>
                                          <p:attrName>style.visibility</p:attrName>
                                        </p:attrNameLst>
                                      </p:cBhvr>
                                      <p:to>
                                        <p:strVal val="visible"/>
                                      </p:to>
                                    </p:set>
                                    <p:animEffect transition="in" filter="fade">
                                      <p:cBhvr>
                                        <p:cTn id="29" dur="500"/>
                                        <p:tgtEl>
                                          <p:spTgt spid="13">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13">
                                            <p:txEl>
                                              <p:pRg st="1" end="1"/>
                                            </p:txEl>
                                          </p:spTgt>
                                        </p:tgtEl>
                                        <p:attrNameLst>
                                          <p:attrName>style.visibility</p:attrName>
                                        </p:attrNameLst>
                                      </p:cBhvr>
                                      <p:to>
                                        <p:strVal val="visible"/>
                                      </p:to>
                                    </p:set>
                                    <p:animEffect transition="in" filter="fade">
                                      <p:cBhvr>
                                        <p:cTn id="34" dur="500"/>
                                        <p:tgtEl>
                                          <p:spTgt spid="13">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animEffect transition="in" filter="fade">
                                      <p:cBhvr>
                                        <p:cTn id="39" dur="500"/>
                                        <p:tgtEl>
                                          <p:spTgt spid="6"/>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500"/>
                                        <p:tgtEl>
                                          <p:spTgt spid="8"/>
                                        </p:tgtEl>
                                      </p:cBhvr>
                                    </p:animEffect>
                                  </p:childTnLst>
                                </p:cTn>
                              </p:par>
                              <p:par>
                                <p:cTn id="43" presetID="10" presetClass="entr" presetSubtype="0" fill="hold" nodeType="withEffect">
                                  <p:stCondLst>
                                    <p:cond delay="0"/>
                                  </p:stCondLst>
                                  <p:childTnLst>
                                    <p:set>
                                      <p:cBhvr>
                                        <p:cTn id="44" dur="1" fill="hold">
                                          <p:stCondLst>
                                            <p:cond delay="0"/>
                                          </p:stCondLst>
                                        </p:cTn>
                                        <p:tgtEl>
                                          <p:spTgt spid="14">
                                            <p:txEl>
                                              <p:pRg st="0" end="0"/>
                                            </p:txEl>
                                          </p:spTgt>
                                        </p:tgtEl>
                                        <p:attrNameLst>
                                          <p:attrName>style.visibility</p:attrName>
                                        </p:attrNameLst>
                                      </p:cBhvr>
                                      <p:to>
                                        <p:strVal val="visible"/>
                                      </p:to>
                                    </p:set>
                                    <p:animEffect transition="in" filter="fade">
                                      <p:cBhvr>
                                        <p:cTn id="45" dur="500"/>
                                        <p:tgtEl>
                                          <p:spTgt spid="14">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14">
                                            <p:txEl>
                                              <p:pRg st="1" end="1"/>
                                            </p:txEl>
                                          </p:spTgt>
                                        </p:tgtEl>
                                        <p:attrNameLst>
                                          <p:attrName>style.visibility</p:attrName>
                                        </p:attrNameLst>
                                      </p:cBhvr>
                                      <p:to>
                                        <p:strVal val="visible"/>
                                      </p:to>
                                    </p:set>
                                    <p:animEffect transition="in" filter="fade">
                                      <p:cBhvr>
                                        <p:cTn id="50" dur="500"/>
                                        <p:tgtEl>
                                          <p:spTgt spid="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name="Slide 21">
    <p:bg>
      <p:bgPr>
        <a:solidFill>
          <a:srgbClr val="F4F3F1"/>
        </a:solidFill>
        <a:effectLst/>
      </p:bgPr>
    </p:bg>
    <p:spTree>
      <p:nvGrpSpPr>
        <p:cNvPr id="1" name=""/>
        <p:cNvGrpSpPr/>
        <p:nvPr/>
      </p:nvGrpSpPr>
      <p:grpSpPr>
        <a:xfrm>
          <a:off x="0" y="0"/>
          <a:ext cx="0" cy="0"/>
          <a:chOff x="0" y="0"/>
          <a:chExt cx="0" cy="0"/>
        </a:xfrm>
      </p:grpSpPr>
      <p:sp>
        <p:nvSpPr>
          <p:cNvPr id="4" name="Text 2"/>
          <p:cNvSpPr/>
          <p:nvPr/>
        </p:nvSpPr>
        <p:spPr>
          <a:xfrm>
            <a:off x="445587" y="1332456"/>
            <a:ext cx="11033760" cy="1364126"/>
          </a:xfrm>
          <a:prstGeom prst="rect">
            <a:avLst/>
          </a:prstGeom>
          <a:noFill/>
          <a:ln/>
        </p:spPr>
        <p:txBody>
          <a:bodyPr wrap="square" lIns="0" tIns="0" rIns="0" bIns="0" rtlCol="0" anchor="t"/>
          <a:lstStyle/>
          <a:p>
            <a:pPr marL="0" indent="0" algn="l">
              <a:lnSpc>
                <a:spcPct val="100000"/>
              </a:lnSpc>
              <a:buNone/>
            </a:pPr>
            <a:r>
              <a:rPr lang="en-US" sz="4800" b="1" spc="300" dirty="0">
                <a:solidFill>
                  <a:srgbClr val="131313"/>
                </a:solidFill>
                <a:latin typeface="Cal Sans" pitchFamily="34" charset="0"/>
                <a:ea typeface="Cal Sans" pitchFamily="34" charset="-122"/>
                <a:cs typeface="Cal Sans" pitchFamily="34" charset="-120"/>
              </a:rPr>
              <a:t>Reflection Worksheet</a:t>
            </a:r>
            <a:endParaRPr lang="en-US" sz="4800" spc="300" dirty="0"/>
          </a:p>
        </p:txBody>
      </p:sp>
      <p:sp>
        <p:nvSpPr>
          <p:cNvPr id="5" name="Text 3"/>
          <p:cNvSpPr/>
          <p:nvPr/>
        </p:nvSpPr>
        <p:spPr>
          <a:xfrm>
            <a:off x="1102251" y="3283855"/>
            <a:ext cx="2766060" cy="265176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Identify Professional Skill Improvements</a:t>
            </a:r>
            <a:endParaRPr lang="en-US" sz="2000" b="1" dirty="0"/>
          </a:p>
          <a:p>
            <a:pPr marL="0" indent="0" algn="l">
              <a:lnSpc>
                <a:spcPct val="90000"/>
              </a:lnSpc>
              <a:spcBef>
                <a:spcPts val="1500"/>
              </a:spcBef>
              <a:buNone/>
            </a:pPr>
            <a:r>
              <a:rPr lang="en-US" dirty="0">
                <a:solidFill>
                  <a:srgbClr val="131313">
                    <a:alpha val="90000"/>
                  </a:srgbClr>
                </a:solidFill>
                <a:latin typeface="Plus Jakarta Sans" pitchFamily="34" charset="0"/>
                <a:ea typeface="Plus Jakarta Sans" pitchFamily="34" charset="-122"/>
                <a:cs typeface="Plus Jakarta Sans" pitchFamily="34" charset="-120"/>
              </a:rPr>
              <a:t>Identify which professional skills improved most and describe how that improvement is evidenced</a:t>
            </a:r>
            <a:endParaRPr lang="en-US" sz="2400" dirty="0"/>
          </a:p>
        </p:txBody>
      </p:sp>
      <p:sp>
        <p:nvSpPr>
          <p:cNvPr id="6" name="Text 4"/>
          <p:cNvSpPr/>
          <p:nvPr/>
        </p:nvSpPr>
        <p:spPr>
          <a:xfrm>
            <a:off x="5062584" y="3283855"/>
            <a:ext cx="2766060" cy="265176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Clarify Areas for Development</a:t>
            </a:r>
            <a:endParaRPr lang="en-US" sz="2000" b="1" dirty="0"/>
          </a:p>
          <a:p>
            <a:pPr marL="0" indent="0" algn="l">
              <a:lnSpc>
                <a:spcPct val="90000"/>
              </a:lnSpc>
              <a:spcBef>
                <a:spcPts val="1500"/>
              </a:spcBef>
              <a:buNone/>
            </a:pPr>
            <a:r>
              <a:rPr lang="en-US" dirty="0">
                <a:solidFill>
                  <a:srgbClr val="131313">
                    <a:alpha val="90000"/>
                  </a:srgbClr>
                </a:solidFill>
                <a:latin typeface="Plus Jakarta Sans" pitchFamily="34" charset="0"/>
                <a:ea typeface="Plus Jakarta Sans" pitchFamily="34" charset="-122"/>
                <a:cs typeface="Plus Jakarta Sans" pitchFamily="34" charset="-120"/>
              </a:rPr>
              <a:t>Clarify which areas still require development and what has been learned about recruitment and employability</a:t>
            </a:r>
            <a:endParaRPr lang="en-US" sz="2400" dirty="0"/>
          </a:p>
        </p:txBody>
      </p:sp>
      <p:sp>
        <p:nvSpPr>
          <p:cNvPr id="7" name="Text 5"/>
          <p:cNvSpPr/>
          <p:nvPr/>
        </p:nvSpPr>
        <p:spPr>
          <a:xfrm>
            <a:off x="9003213" y="3283855"/>
            <a:ext cx="2766060" cy="265176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131313"/>
                </a:solidFill>
                <a:latin typeface="Plus Jakarta Sans" pitchFamily="34" charset="0"/>
                <a:ea typeface="Plus Jakarta Sans" pitchFamily="34" charset="-122"/>
                <a:cs typeface="Plus Jakarta Sans" pitchFamily="34" charset="-120"/>
              </a:rPr>
              <a:t>Assess Readiness and Define Next Steps</a:t>
            </a:r>
            <a:endParaRPr lang="en-US" sz="2000" b="1" dirty="0"/>
          </a:p>
          <a:p>
            <a:pPr marL="0" indent="0" algn="l">
              <a:lnSpc>
                <a:spcPct val="90000"/>
              </a:lnSpc>
              <a:spcBef>
                <a:spcPts val="1500"/>
              </a:spcBef>
              <a:buNone/>
            </a:pPr>
            <a:r>
              <a:rPr lang="en-US" dirty="0">
                <a:solidFill>
                  <a:srgbClr val="131313">
                    <a:alpha val="90000"/>
                  </a:srgbClr>
                </a:solidFill>
                <a:latin typeface="Plus Jakarta Sans" pitchFamily="34" charset="0"/>
                <a:ea typeface="Plus Jakarta Sans" pitchFamily="34" charset="-122"/>
                <a:cs typeface="Plus Jakarta Sans" pitchFamily="34" charset="-120"/>
              </a:rPr>
              <a:t>Assess readiness for future opportunities and define next steps for continued growth. What goals have you set yourself?</a:t>
            </a:r>
            <a:endParaRPr lang="en-US" sz="2400" dirty="0"/>
          </a:p>
        </p:txBody>
      </p:sp>
      <p:sp>
        <p:nvSpPr>
          <p:cNvPr id="8" name="Text 6"/>
          <p:cNvSpPr/>
          <p:nvPr/>
        </p:nvSpPr>
        <p:spPr>
          <a:xfrm>
            <a:off x="8326846" y="3288907"/>
            <a:ext cx="457200" cy="457200"/>
          </a:xfrm>
          <a:custGeom>
            <a:avLst/>
            <a:gdLst/>
            <a:ahLst/>
            <a:cxnLst/>
            <a:rect l="l" t="t" r="r" b="b"/>
            <a:pathLst>
              <a:path w="457200" h="457200">
                <a:moveTo>
                  <a:pt x="414338" y="228600"/>
                </a:moveTo>
                <a:cubicBezTo>
                  <a:pt x="414338" y="126018"/>
                  <a:pt x="331182" y="42863"/>
                  <a:pt x="228600" y="42863"/>
                </a:cubicBezTo>
                <a:cubicBezTo>
                  <a:pt x="126018" y="42863"/>
                  <a:pt x="42863" y="126018"/>
                  <a:pt x="42863" y="228600"/>
                </a:cubicBezTo>
                <a:cubicBezTo>
                  <a:pt x="42863" y="331182"/>
                  <a:pt x="126018" y="414338"/>
                  <a:pt x="228600" y="414338"/>
                </a:cubicBezTo>
                <a:cubicBezTo>
                  <a:pt x="331182" y="414338"/>
                  <a:pt x="414338" y="331182"/>
                  <a:pt x="414338" y="228600"/>
                </a:cubicBezTo>
                <a:close/>
                <a:moveTo>
                  <a:pt x="0" y="228600"/>
                </a:moveTo>
                <a:cubicBezTo>
                  <a:pt x="0" y="102349"/>
                  <a:pt x="102349" y="0"/>
                  <a:pt x="228600" y="0"/>
                </a:cubicBezTo>
                <a:cubicBezTo>
                  <a:pt x="354851" y="0"/>
                  <a:pt x="457200" y="102349"/>
                  <a:pt x="457200" y="228600"/>
                </a:cubicBezTo>
                <a:cubicBezTo>
                  <a:pt x="457200" y="354851"/>
                  <a:pt x="354851" y="457200"/>
                  <a:pt x="228600" y="457200"/>
                </a:cubicBezTo>
                <a:cubicBezTo>
                  <a:pt x="102349" y="457200"/>
                  <a:pt x="0" y="354851"/>
                  <a:pt x="0" y="228600"/>
                </a:cubicBezTo>
                <a:close/>
                <a:moveTo>
                  <a:pt x="273872" y="290304"/>
                </a:moveTo>
                <a:lnTo>
                  <a:pt x="145015" y="339864"/>
                </a:lnTo>
                <a:cubicBezTo>
                  <a:pt x="127691" y="346562"/>
                  <a:pt x="110633" y="329504"/>
                  <a:pt x="117331" y="312181"/>
                </a:cubicBezTo>
                <a:lnTo>
                  <a:pt x="166892" y="183323"/>
                </a:lnTo>
                <a:cubicBezTo>
                  <a:pt x="169841" y="175734"/>
                  <a:pt x="175734" y="169841"/>
                  <a:pt x="183323" y="166892"/>
                </a:cubicBezTo>
                <a:lnTo>
                  <a:pt x="312181" y="117331"/>
                </a:lnTo>
                <a:cubicBezTo>
                  <a:pt x="329504" y="110633"/>
                  <a:pt x="346562" y="127691"/>
                  <a:pt x="339864" y="145015"/>
                </a:cubicBezTo>
                <a:lnTo>
                  <a:pt x="290304" y="273872"/>
                </a:lnTo>
                <a:cubicBezTo>
                  <a:pt x="287446" y="281461"/>
                  <a:pt x="281461" y="287355"/>
                  <a:pt x="273872" y="290304"/>
                </a:cubicBezTo>
                <a:lnTo>
                  <a:pt x="273872" y="290304"/>
                </a:lnTo>
                <a:close/>
                <a:moveTo>
                  <a:pt x="257175" y="228600"/>
                </a:moveTo>
                <a:cubicBezTo>
                  <a:pt x="257175" y="212817"/>
                  <a:pt x="244383" y="200025"/>
                  <a:pt x="228600" y="200025"/>
                </a:cubicBezTo>
                <a:cubicBezTo>
                  <a:pt x="212817" y="200025"/>
                  <a:pt x="200025" y="212817"/>
                  <a:pt x="200025" y="228600"/>
                </a:cubicBezTo>
                <a:cubicBezTo>
                  <a:pt x="200025" y="244383"/>
                  <a:pt x="212817" y="257175"/>
                  <a:pt x="228600" y="257175"/>
                </a:cubicBezTo>
                <a:cubicBezTo>
                  <a:pt x="244383" y="257175"/>
                  <a:pt x="257175" y="244383"/>
                  <a:pt x="257175" y="228600"/>
                </a:cubicBezTo>
                <a:close/>
              </a:path>
            </a:pathLst>
          </a:custGeom>
          <a:solidFill>
            <a:srgbClr val="6F6452"/>
          </a:solidFill>
          <a:ln/>
        </p:spPr>
        <p:txBody>
          <a:bodyPr wrap="square" lIns="0" tIns="0" rIns="0" bIns="0" rtlCol="0" anchor="ctr"/>
          <a:lstStyle/>
          <a:p>
            <a:pPr marL="0" indent="0">
              <a:buNone/>
            </a:pPr>
            <a:endParaRPr lang="en-US" dirty="0"/>
          </a:p>
        </p:txBody>
      </p:sp>
      <p:sp>
        <p:nvSpPr>
          <p:cNvPr id="9" name="Text 7"/>
          <p:cNvSpPr/>
          <p:nvPr/>
        </p:nvSpPr>
        <p:spPr>
          <a:xfrm>
            <a:off x="4457655" y="3294715"/>
            <a:ext cx="314325" cy="457200"/>
          </a:xfrm>
          <a:custGeom>
            <a:avLst/>
            <a:gdLst/>
            <a:ahLst/>
            <a:cxnLst/>
            <a:rect l="l" t="t" r="r" b="b"/>
            <a:pathLst>
              <a:path w="314325" h="457200">
                <a:moveTo>
                  <a:pt x="251102" y="222259"/>
                </a:moveTo>
                <a:cubicBezTo>
                  <a:pt x="263961" y="203865"/>
                  <a:pt x="271460" y="181449"/>
                  <a:pt x="271460" y="157163"/>
                </a:cubicBezTo>
                <a:cubicBezTo>
                  <a:pt x="271460" y="94028"/>
                  <a:pt x="220295" y="42863"/>
                  <a:pt x="157159" y="42863"/>
                </a:cubicBezTo>
                <a:cubicBezTo>
                  <a:pt x="94027" y="42863"/>
                  <a:pt x="42858" y="94028"/>
                  <a:pt x="42858" y="157163"/>
                </a:cubicBezTo>
                <a:cubicBezTo>
                  <a:pt x="42858" y="181449"/>
                  <a:pt x="50358" y="203865"/>
                  <a:pt x="63217" y="222259"/>
                </a:cubicBezTo>
                <a:cubicBezTo>
                  <a:pt x="66521" y="226991"/>
                  <a:pt x="70450" y="232349"/>
                  <a:pt x="74646" y="238064"/>
                </a:cubicBezTo>
                <a:lnTo>
                  <a:pt x="74646" y="238064"/>
                </a:lnTo>
                <a:cubicBezTo>
                  <a:pt x="86166" y="253869"/>
                  <a:pt x="99918" y="272802"/>
                  <a:pt x="110187" y="291465"/>
                </a:cubicBezTo>
                <a:cubicBezTo>
                  <a:pt x="119475" y="308432"/>
                  <a:pt x="124206" y="326112"/>
                  <a:pt x="126528" y="342809"/>
                </a:cubicBezTo>
                <a:lnTo>
                  <a:pt x="83042" y="342900"/>
                </a:lnTo>
                <a:cubicBezTo>
                  <a:pt x="81077" y="332183"/>
                  <a:pt x="77773" y="321736"/>
                  <a:pt x="72505" y="312094"/>
                </a:cubicBezTo>
                <a:cubicBezTo>
                  <a:pt x="63663" y="296019"/>
                  <a:pt x="52681" y="280931"/>
                  <a:pt x="41698" y="265839"/>
                </a:cubicBezTo>
                <a:lnTo>
                  <a:pt x="41698" y="265839"/>
                </a:lnTo>
                <a:lnTo>
                  <a:pt x="41698" y="265839"/>
                </a:lnTo>
                <a:cubicBezTo>
                  <a:pt x="37056" y="259498"/>
                  <a:pt x="32410" y="253161"/>
                  <a:pt x="27947" y="246728"/>
                </a:cubicBezTo>
                <a:cubicBezTo>
                  <a:pt x="10354" y="221367"/>
                  <a:pt x="-3" y="190470"/>
                  <a:pt x="-3" y="157163"/>
                </a:cubicBezTo>
                <a:cubicBezTo>
                  <a:pt x="-3" y="70368"/>
                  <a:pt x="70362" y="0"/>
                  <a:pt x="157159" y="0"/>
                </a:cubicBezTo>
                <a:cubicBezTo>
                  <a:pt x="243957" y="0"/>
                  <a:pt x="314322" y="70368"/>
                  <a:pt x="314322" y="157163"/>
                </a:cubicBezTo>
                <a:cubicBezTo>
                  <a:pt x="314322" y="190470"/>
                  <a:pt x="303965" y="221367"/>
                  <a:pt x="286284" y="246728"/>
                </a:cubicBezTo>
                <a:cubicBezTo>
                  <a:pt x="281821" y="253156"/>
                  <a:pt x="277175" y="259498"/>
                  <a:pt x="272532" y="265839"/>
                </a:cubicBezTo>
                <a:lnTo>
                  <a:pt x="272532" y="265839"/>
                </a:lnTo>
                <a:lnTo>
                  <a:pt x="272532" y="265839"/>
                </a:lnTo>
                <a:cubicBezTo>
                  <a:pt x="261550" y="280840"/>
                  <a:pt x="250564" y="295932"/>
                  <a:pt x="241725" y="312094"/>
                </a:cubicBezTo>
                <a:cubicBezTo>
                  <a:pt x="236457" y="321736"/>
                  <a:pt x="233154" y="332188"/>
                  <a:pt x="231189" y="342900"/>
                </a:cubicBezTo>
                <a:lnTo>
                  <a:pt x="187790" y="342900"/>
                </a:lnTo>
                <a:cubicBezTo>
                  <a:pt x="190113" y="326203"/>
                  <a:pt x="194844" y="308432"/>
                  <a:pt x="204132" y="291556"/>
                </a:cubicBezTo>
                <a:cubicBezTo>
                  <a:pt x="214401" y="272894"/>
                  <a:pt x="228153" y="253961"/>
                  <a:pt x="239673" y="238155"/>
                </a:cubicBezTo>
                <a:lnTo>
                  <a:pt x="239673" y="238155"/>
                </a:lnTo>
                <a:lnTo>
                  <a:pt x="239673" y="238155"/>
                </a:lnTo>
                <a:lnTo>
                  <a:pt x="239673" y="238155"/>
                </a:lnTo>
                <a:cubicBezTo>
                  <a:pt x="243869" y="232440"/>
                  <a:pt x="247710" y="227082"/>
                  <a:pt x="251014" y="222350"/>
                </a:cubicBezTo>
                <a:lnTo>
                  <a:pt x="251102" y="222259"/>
                </a:lnTo>
                <a:close/>
              </a:path>
              <a:path w="314325" h="457200">
                <a:moveTo>
                  <a:pt x="157163" y="114300"/>
                </a:moveTo>
                <a:cubicBezTo>
                  <a:pt x="133500" y="114300"/>
                  <a:pt x="114301" y="133498"/>
                  <a:pt x="114301" y="157163"/>
                </a:cubicBezTo>
                <a:cubicBezTo>
                  <a:pt x="114301" y="165022"/>
                  <a:pt x="107873" y="171450"/>
                  <a:pt x="100015" y="171450"/>
                </a:cubicBezTo>
                <a:cubicBezTo>
                  <a:pt x="92157" y="171450"/>
                  <a:pt x="85729" y="165022"/>
                  <a:pt x="85729" y="157163"/>
                </a:cubicBezTo>
                <a:cubicBezTo>
                  <a:pt x="85729" y="117692"/>
                  <a:pt x="117696" y="85725"/>
                  <a:pt x="157166" y="85725"/>
                </a:cubicBezTo>
                <a:cubicBezTo>
                  <a:pt x="165024" y="85725"/>
                  <a:pt x="171452" y="92153"/>
                  <a:pt x="171452" y="100013"/>
                </a:cubicBezTo>
                <a:cubicBezTo>
                  <a:pt x="171452" y="107872"/>
                  <a:pt x="165024" y="114300"/>
                  <a:pt x="157166" y="114300"/>
                </a:cubicBezTo>
                <a:lnTo>
                  <a:pt x="157163" y="114300"/>
                </a:lnTo>
                <a:close/>
              </a:path>
              <a:path w="314325" h="457200">
                <a:moveTo>
                  <a:pt x="157163" y="457200"/>
                </a:moveTo>
                <a:cubicBezTo>
                  <a:pt x="117693" y="457200"/>
                  <a:pt x="85726" y="425233"/>
                  <a:pt x="85726" y="385763"/>
                </a:cubicBezTo>
                <a:lnTo>
                  <a:pt x="85726" y="371475"/>
                </a:lnTo>
                <a:lnTo>
                  <a:pt x="228602" y="371475"/>
                </a:lnTo>
                <a:lnTo>
                  <a:pt x="228602" y="385763"/>
                </a:lnTo>
                <a:cubicBezTo>
                  <a:pt x="228602" y="425233"/>
                  <a:pt x="196635" y="457200"/>
                  <a:pt x="157166" y="457200"/>
                </a:cubicBezTo>
                <a:lnTo>
                  <a:pt x="157163" y="457200"/>
                </a:lnTo>
                <a:close/>
              </a:path>
            </a:pathLst>
          </a:custGeom>
          <a:solidFill>
            <a:srgbClr val="131313"/>
          </a:solidFill>
          <a:ln/>
        </p:spPr>
        <p:txBody>
          <a:bodyPr wrap="square" lIns="0" tIns="0" rIns="0" bIns="0" rtlCol="0" anchor="ctr"/>
          <a:lstStyle/>
          <a:p>
            <a:pPr marL="0" indent="0">
              <a:buNone/>
            </a:pPr>
            <a:endParaRPr lang="en-US" dirty="0"/>
          </a:p>
        </p:txBody>
      </p:sp>
      <p:sp>
        <p:nvSpPr>
          <p:cNvPr id="10" name="Text 8"/>
          <p:cNvSpPr/>
          <p:nvPr/>
        </p:nvSpPr>
        <p:spPr>
          <a:xfrm>
            <a:off x="445587" y="3294742"/>
            <a:ext cx="457200" cy="457200"/>
          </a:xfrm>
          <a:custGeom>
            <a:avLst/>
            <a:gdLst/>
            <a:ahLst/>
            <a:cxnLst/>
            <a:rect l="l" t="t" r="r" b="b"/>
            <a:pathLst>
              <a:path w="457200" h="457200">
                <a:moveTo>
                  <a:pt x="3662" y="34112"/>
                </a:moveTo>
                <a:lnTo>
                  <a:pt x="95011" y="171002"/>
                </a:lnTo>
                <a:cubicBezTo>
                  <a:pt x="105014" y="160642"/>
                  <a:pt x="116175" y="151448"/>
                  <a:pt x="128318" y="143675"/>
                </a:cubicBezTo>
                <a:lnTo>
                  <a:pt x="61077" y="42858"/>
                </a:lnTo>
                <a:lnTo>
                  <a:pt x="118675" y="42858"/>
                </a:lnTo>
                <a:lnTo>
                  <a:pt x="167701" y="124564"/>
                </a:lnTo>
                <a:cubicBezTo>
                  <a:pt x="181810" y="119654"/>
                  <a:pt x="196633" y="116440"/>
                  <a:pt x="211990" y="115100"/>
                </a:cubicBezTo>
                <a:lnTo>
                  <a:pt x="206545" y="106080"/>
                </a:lnTo>
                <a:lnTo>
                  <a:pt x="151182" y="13835"/>
                </a:lnTo>
                <a:cubicBezTo>
                  <a:pt x="146002" y="5262"/>
                  <a:pt x="136717" y="-5"/>
                  <a:pt x="126713" y="-5"/>
                </a:cubicBezTo>
                <a:lnTo>
                  <a:pt x="21968" y="-5"/>
                </a:lnTo>
                <a:cubicBezTo>
                  <a:pt x="9825" y="-5"/>
                  <a:pt x="0" y="9816"/>
                  <a:pt x="0" y="21964"/>
                </a:cubicBezTo>
                <a:cubicBezTo>
                  <a:pt x="0" y="26252"/>
                  <a:pt x="1248" y="30536"/>
                  <a:pt x="3662" y="34107"/>
                </a:cubicBezTo>
                <a:lnTo>
                  <a:pt x="3662" y="34112"/>
                </a:lnTo>
                <a:close/>
                <a:moveTo>
                  <a:pt x="250655" y="105997"/>
                </a:moveTo>
                <a:lnTo>
                  <a:pt x="245210" y="115018"/>
                </a:lnTo>
                <a:cubicBezTo>
                  <a:pt x="260567" y="116357"/>
                  <a:pt x="275394" y="119663"/>
                  <a:pt x="289504" y="124482"/>
                </a:cubicBezTo>
                <a:lnTo>
                  <a:pt x="338616" y="42863"/>
                </a:lnTo>
                <a:lnTo>
                  <a:pt x="396214" y="42863"/>
                </a:lnTo>
                <a:lnTo>
                  <a:pt x="328974" y="143680"/>
                </a:lnTo>
                <a:cubicBezTo>
                  <a:pt x="341117" y="151448"/>
                  <a:pt x="352282" y="160646"/>
                  <a:pt x="362281" y="171007"/>
                </a:cubicBezTo>
                <a:lnTo>
                  <a:pt x="453542" y="34116"/>
                </a:lnTo>
                <a:cubicBezTo>
                  <a:pt x="455952" y="30546"/>
                  <a:pt x="457205" y="26257"/>
                  <a:pt x="457205" y="21973"/>
                </a:cubicBezTo>
                <a:cubicBezTo>
                  <a:pt x="457205" y="9830"/>
                  <a:pt x="447384" y="5"/>
                  <a:pt x="435236" y="5"/>
                </a:cubicBezTo>
                <a:lnTo>
                  <a:pt x="330492" y="5"/>
                </a:lnTo>
                <a:cubicBezTo>
                  <a:pt x="320493" y="5"/>
                  <a:pt x="311115" y="5272"/>
                  <a:pt x="306022" y="13844"/>
                </a:cubicBezTo>
                <a:lnTo>
                  <a:pt x="250747" y="105997"/>
                </a:lnTo>
                <a:lnTo>
                  <a:pt x="250655" y="105997"/>
                </a:lnTo>
                <a:close/>
                <a:moveTo>
                  <a:pt x="228600" y="185738"/>
                </a:moveTo>
                <a:cubicBezTo>
                  <a:pt x="291726" y="185738"/>
                  <a:pt x="342900" y="236912"/>
                  <a:pt x="342900" y="300038"/>
                </a:cubicBezTo>
                <a:cubicBezTo>
                  <a:pt x="342900" y="363163"/>
                  <a:pt x="291726" y="414338"/>
                  <a:pt x="228600" y="414338"/>
                </a:cubicBezTo>
                <a:cubicBezTo>
                  <a:pt x="165474" y="414338"/>
                  <a:pt x="114300" y="363163"/>
                  <a:pt x="114300" y="300038"/>
                </a:cubicBezTo>
                <a:cubicBezTo>
                  <a:pt x="114300" y="236912"/>
                  <a:pt x="165474" y="185738"/>
                  <a:pt x="228600" y="185738"/>
                </a:cubicBezTo>
                <a:close/>
                <a:moveTo>
                  <a:pt x="228600" y="457200"/>
                </a:moveTo>
                <a:cubicBezTo>
                  <a:pt x="315399" y="457200"/>
                  <a:pt x="385763" y="386837"/>
                  <a:pt x="385763" y="300038"/>
                </a:cubicBezTo>
                <a:cubicBezTo>
                  <a:pt x="385763" y="213238"/>
                  <a:pt x="315399" y="142875"/>
                  <a:pt x="228600" y="142875"/>
                </a:cubicBezTo>
                <a:cubicBezTo>
                  <a:pt x="141801" y="142875"/>
                  <a:pt x="71438" y="213238"/>
                  <a:pt x="71438" y="300038"/>
                </a:cubicBezTo>
                <a:cubicBezTo>
                  <a:pt x="71438" y="386837"/>
                  <a:pt x="141801" y="457200"/>
                  <a:pt x="228600" y="457200"/>
                </a:cubicBezTo>
                <a:close/>
                <a:moveTo>
                  <a:pt x="235028" y="227260"/>
                </a:moveTo>
                <a:cubicBezTo>
                  <a:pt x="232440" y="221993"/>
                  <a:pt x="224846" y="221993"/>
                  <a:pt x="222259" y="227260"/>
                </a:cubicBezTo>
                <a:lnTo>
                  <a:pt x="205114" y="261998"/>
                </a:lnTo>
                <a:cubicBezTo>
                  <a:pt x="204044" y="264143"/>
                  <a:pt x="202078" y="265569"/>
                  <a:pt x="199755" y="265926"/>
                </a:cubicBezTo>
                <a:lnTo>
                  <a:pt x="161360" y="271463"/>
                </a:lnTo>
                <a:cubicBezTo>
                  <a:pt x="155466" y="272354"/>
                  <a:pt x="153144" y="279500"/>
                  <a:pt x="157432" y="283606"/>
                </a:cubicBezTo>
                <a:lnTo>
                  <a:pt x="185116" y="310571"/>
                </a:lnTo>
                <a:cubicBezTo>
                  <a:pt x="186812" y="312181"/>
                  <a:pt x="187525" y="314590"/>
                  <a:pt x="187169" y="316913"/>
                </a:cubicBezTo>
                <a:lnTo>
                  <a:pt x="180649" y="355043"/>
                </a:lnTo>
                <a:cubicBezTo>
                  <a:pt x="179666" y="360850"/>
                  <a:pt x="185738" y="365312"/>
                  <a:pt x="191009" y="362546"/>
                </a:cubicBezTo>
                <a:lnTo>
                  <a:pt x="225299" y="344688"/>
                </a:lnTo>
                <a:cubicBezTo>
                  <a:pt x="227352" y="343618"/>
                  <a:pt x="229853" y="343618"/>
                  <a:pt x="231906" y="344688"/>
                </a:cubicBezTo>
                <a:lnTo>
                  <a:pt x="266196" y="362724"/>
                </a:lnTo>
                <a:cubicBezTo>
                  <a:pt x="271463" y="365490"/>
                  <a:pt x="277534" y="361028"/>
                  <a:pt x="276556" y="355222"/>
                </a:cubicBezTo>
                <a:lnTo>
                  <a:pt x="270036" y="317004"/>
                </a:lnTo>
                <a:cubicBezTo>
                  <a:pt x="269679" y="314682"/>
                  <a:pt x="270393" y="312359"/>
                  <a:pt x="272089" y="310663"/>
                </a:cubicBezTo>
                <a:lnTo>
                  <a:pt x="299772" y="283697"/>
                </a:lnTo>
                <a:cubicBezTo>
                  <a:pt x="303969" y="279592"/>
                  <a:pt x="301647" y="272359"/>
                  <a:pt x="295845" y="271554"/>
                </a:cubicBezTo>
                <a:lnTo>
                  <a:pt x="257536" y="266017"/>
                </a:lnTo>
                <a:cubicBezTo>
                  <a:pt x="255214" y="265661"/>
                  <a:pt x="253161" y="264230"/>
                  <a:pt x="252178" y="262090"/>
                </a:cubicBezTo>
                <a:lnTo>
                  <a:pt x="235033" y="227352"/>
                </a:lnTo>
                <a:lnTo>
                  <a:pt x="235028" y="227260"/>
                </a:lnTo>
                <a:close/>
              </a:path>
            </a:pathLst>
          </a:custGeom>
          <a:solidFill>
            <a:srgbClr val="ED5E29"/>
          </a:solidFill>
          <a:ln/>
        </p:spPr>
        <p:txBody>
          <a:bodyPr wrap="square" lIns="0" tIns="0" rIns="0" bIns="0" rtlCol="0" anchor="ctr"/>
          <a:lstStyle/>
          <a:p>
            <a:pPr marL="0" indent="0">
              <a:buNone/>
            </a:pPr>
            <a:endParaRPr lang="en-US" dirty="0"/>
          </a:p>
        </p:txBody>
      </p:sp>
      <p:sp>
        <p:nvSpPr>
          <p:cNvPr id="11" name="Text 9"/>
          <p:cNvSpPr/>
          <p:nvPr/>
        </p:nvSpPr>
        <p:spPr>
          <a:xfrm>
            <a:off x="444500" y="444500"/>
            <a:ext cx="548640" cy="548640"/>
          </a:xfrm>
          <a:prstGeom prst="rect">
            <a:avLst/>
          </a:prstGeom>
          <a:noFill/>
          <a:ln/>
        </p:spPr>
        <p:txBody>
          <a:bodyPr wrap="square" lIns="0" tIns="0" rIns="0" bIns="0" rtlCol="0" anchor="ctr"/>
          <a:lstStyle/>
          <a:p>
            <a:pPr marL="0" indent="0">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500"/>
                                        <p:tgtEl>
                                          <p:spTgt spid="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6">
                                            <p:txEl>
                                              <p:pRg st="1" end="1"/>
                                            </p:txEl>
                                          </p:spTgt>
                                        </p:tgtEl>
                                        <p:attrNameLst>
                                          <p:attrName>style.visibility</p:attrName>
                                        </p:attrNameLst>
                                      </p:cBhvr>
                                      <p:to>
                                        <p:strVal val="visible"/>
                                      </p:to>
                                    </p:set>
                                    <p:animEffect transition="in" filter="fade">
                                      <p:cBhvr>
                                        <p:cTn id="28" dur="500"/>
                                        <p:tgtEl>
                                          <p:spTgt spid="6">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Effect transition="in" filter="fade">
                                      <p:cBhvr>
                                        <p:cTn id="33" dur="500"/>
                                        <p:tgtEl>
                                          <p:spTgt spid="7">
                                            <p:txEl>
                                              <p:pRg st="0" end="0"/>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7">
                                            <p:txEl>
                                              <p:pRg st="1" end="1"/>
                                            </p:txEl>
                                          </p:spTgt>
                                        </p:tgtEl>
                                        <p:attrNameLst>
                                          <p:attrName>style.visibility</p:attrName>
                                        </p:attrNameLst>
                                      </p:cBhvr>
                                      <p:to>
                                        <p:strVal val="visible"/>
                                      </p:to>
                                    </p:set>
                                    <p:animEffect transition="in" filter="fade">
                                      <p:cBhvr>
                                        <p:cTn id="41"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name="Slide 23">
    <p:bg>
      <p:bgPr>
        <a:solidFill>
          <a:srgbClr val="F4F3F1"/>
        </a:solidFill>
        <a:effectLst/>
      </p:bgPr>
    </p:bg>
    <p:spTree>
      <p:nvGrpSpPr>
        <p:cNvPr id="1" name=""/>
        <p:cNvGrpSpPr/>
        <p:nvPr/>
      </p:nvGrpSpPr>
      <p:grpSpPr>
        <a:xfrm>
          <a:off x="0" y="0"/>
          <a:ext cx="0" cy="0"/>
          <a:chOff x="0" y="0"/>
          <a:chExt cx="0" cy="0"/>
        </a:xfrm>
      </p:grpSpPr>
      <p:sp>
        <p:nvSpPr>
          <p:cNvPr id="2" name="Text 0"/>
          <p:cNvSpPr/>
          <p:nvPr/>
        </p:nvSpPr>
        <p:spPr>
          <a:xfrm>
            <a:off x="11042650" y="6400800"/>
            <a:ext cx="720276" cy="182880"/>
          </a:xfrm>
          <a:prstGeom prst="rect">
            <a:avLst/>
          </a:prstGeom>
          <a:noFill/>
          <a:ln/>
        </p:spPr>
        <p:txBody>
          <a:bodyPr wrap="square" lIns="0" tIns="0" rIns="0" bIns="0" rtlCol="0" anchor="ctr"/>
          <a:lstStyle/>
          <a:p>
            <a:pPr marL="0" indent="0" algn="r">
              <a:lnSpc>
                <a:spcPct val="90000"/>
              </a:lnSpc>
              <a:spcBef>
                <a:spcPts val="1000"/>
              </a:spcBef>
              <a:buNone/>
            </a:pPr>
            <a:r>
              <a:rPr lang="en-US" sz="800" dirty="0">
                <a:solidFill>
                  <a:srgbClr val="ED5E29"/>
                </a:solidFill>
                <a:latin typeface="Plus Jakarta Sans" pitchFamily="34" charset="0"/>
                <a:ea typeface="Plus Jakarta Sans" pitchFamily="34" charset="-122"/>
                <a:cs typeface="Plus Jakarta Sans" pitchFamily="34" charset="-120"/>
              </a:rPr>
              <a:t>23</a:t>
            </a:r>
            <a:endParaRPr lang="en-US" sz="800" dirty="0"/>
          </a:p>
        </p:txBody>
      </p:sp>
      <p:sp>
        <p:nvSpPr>
          <p:cNvPr id="4" name="Text 2"/>
          <p:cNvSpPr/>
          <p:nvPr/>
        </p:nvSpPr>
        <p:spPr>
          <a:xfrm>
            <a:off x="5428831" y="0"/>
            <a:ext cx="6763169" cy="6858000"/>
          </a:xfrm>
          <a:prstGeom prst="rect">
            <a:avLst/>
          </a:prstGeom>
          <a:solidFill>
            <a:srgbClr val="131313"/>
          </a:solidFill>
          <a:ln/>
        </p:spPr>
        <p:txBody>
          <a:bodyPr wrap="square" lIns="0" tIns="0" rIns="0" bIns="0" rtlCol="0" anchor="ctr"/>
          <a:lstStyle/>
          <a:p>
            <a:pPr marL="0" indent="0">
              <a:buNone/>
            </a:pPr>
            <a:endParaRPr lang="en-US" dirty="0"/>
          </a:p>
        </p:txBody>
      </p:sp>
      <p:sp>
        <p:nvSpPr>
          <p:cNvPr id="5" name="Text 3"/>
          <p:cNvSpPr/>
          <p:nvPr/>
        </p:nvSpPr>
        <p:spPr>
          <a:xfrm>
            <a:off x="445588" y="1407886"/>
            <a:ext cx="4550230" cy="4663440"/>
          </a:xfrm>
          <a:prstGeom prst="rect">
            <a:avLst/>
          </a:prstGeom>
          <a:noFill/>
          <a:ln/>
        </p:spPr>
        <p:txBody>
          <a:bodyPr wrap="square" lIns="0" tIns="0" rIns="0" bIns="0" rtlCol="0" anchor="b"/>
          <a:lstStyle/>
          <a:p>
            <a:pPr marL="0" indent="0" algn="l">
              <a:lnSpc>
                <a:spcPct val="100000"/>
              </a:lnSpc>
              <a:buNone/>
            </a:pPr>
            <a:r>
              <a:rPr lang="en-US" sz="4800" b="1" dirty="0">
                <a:solidFill>
                  <a:srgbClr val="131313"/>
                </a:solidFill>
                <a:latin typeface="Cal Sans" pitchFamily="34" charset="0"/>
                <a:ea typeface="Cal Sans" pitchFamily="34" charset="-122"/>
                <a:cs typeface="Cal Sans" pitchFamily="34" charset="-120"/>
              </a:rPr>
              <a:t>Examples of Possible Goals</a:t>
            </a:r>
            <a:endParaRPr lang="en-US" sz="4800" dirty="0"/>
          </a:p>
        </p:txBody>
      </p:sp>
      <p:sp>
        <p:nvSpPr>
          <p:cNvPr id="6" name="Text 4"/>
          <p:cNvSpPr/>
          <p:nvPr/>
        </p:nvSpPr>
        <p:spPr>
          <a:xfrm>
            <a:off x="6763658" y="793974"/>
            <a:ext cx="5207948" cy="137160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FFFFFF"/>
                </a:solidFill>
                <a:latin typeface="Plus Jakarta Sans" pitchFamily="34" charset="0"/>
                <a:ea typeface="Plus Jakarta Sans" pitchFamily="34" charset="-122"/>
                <a:cs typeface="Plus Jakarta Sans" pitchFamily="34" charset="-120"/>
              </a:rPr>
              <a:t>Apply for Employment and Prepare Application Materials</a:t>
            </a:r>
            <a:endParaRPr lang="en-US" sz="2000" b="1" dirty="0"/>
          </a:p>
          <a:p>
            <a:pPr marL="0" indent="0" algn="l">
              <a:lnSpc>
                <a:spcPct val="90000"/>
              </a:lnSpc>
              <a:spcBef>
                <a:spcPts val="1500"/>
              </a:spcBef>
              <a:buNone/>
            </a:pPr>
            <a:r>
              <a:rPr lang="en-US" dirty="0">
                <a:solidFill>
                  <a:srgbClr val="FFFFFF">
                    <a:alpha val="90000"/>
                  </a:srgbClr>
                </a:solidFill>
                <a:latin typeface="Plus Jakarta Sans" pitchFamily="34" charset="0"/>
                <a:ea typeface="Plus Jakarta Sans" pitchFamily="34" charset="-122"/>
                <a:cs typeface="Plus Jakarta Sans" pitchFamily="34" charset="-120"/>
              </a:rPr>
              <a:t>Apply for employment and prepare application materials for targeted roles</a:t>
            </a:r>
            <a:endParaRPr lang="en-US" sz="2400" dirty="0"/>
          </a:p>
        </p:txBody>
      </p:sp>
      <p:sp>
        <p:nvSpPr>
          <p:cNvPr id="7" name="Text 5"/>
          <p:cNvSpPr/>
          <p:nvPr/>
        </p:nvSpPr>
        <p:spPr>
          <a:xfrm>
            <a:off x="6763658" y="2782026"/>
            <a:ext cx="5207948" cy="137160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FFFFFF"/>
                </a:solidFill>
                <a:latin typeface="Plus Jakarta Sans" pitchFamily="34" charset="0"/>
                <a:ea typeface="Plus Jakarta Sans" pitchFamily="34" charset="-122"/>
                <a:cs typeface="Plus Jakarta Sans" pitchFamily="34" charset="-120"/>
              </a:rPr>
              <a:t>Improve Interview Performance and Build Professional Presence</a:t>
            </a:r>
            <a:endParaRPr lang="en-US" sz="2000" b="1" dirty="0"/>
          </a:p>
          <a:p>
            <a:pPr marL="0" indent="0" algn="l">
              <a:lnSpc>
                <a:spcPct val="90000"/>
              </a:lnSpc>
              <a:spcBef>
                <a:spcPts val="1500"/>
              </a:spcBef>
              <a:buNone/>
            </a:pPr>
            <a:r>
              <a:rPr lang="en-US" dirty="0">
                <a:solidFill>
                  <a:srgbClr val="FFFFFF">
                    <a:alpha val="90000"/>
                  </a:srgbClr>
                </a:solidFill>
                <a:latin typeface="Plus Jakarta Sans" pitchFamily="34" charset="0"/>
                <a:ea typeface="Plus Jakarta Sans" pitchFamily="34" charset="-122"/>
                <a:cs typeface="Plus Jakarta Sans" pitchFamily="34" charset="-120"/>
              </a:rPr>
              <a:t>Improve interview performance and build professional presence such as a LinkedIn profile</a:t>
            </a:r>
            <a:endParaRPr lang="en-US" sz="2400" dirty="0"/>
          </a:p>
        </p:txBody>
      </p:sp>
      <p:sp>
        <p:nvSpPr>
          <p:cNvPr id="8" name="Text 6"/>
          <p:cNvSpPr/>
          <p:nvPr/>
        </p:nvSpPr>
        <p:spPr>
          <a:xfrm>
            <a:off x="6763658" y="4770078"/>
            <a:ext cx="5207948" cy="1371600"/>
          </a:xfrm>
          <a:prstGeom prst="rect">
            <a:avLst/>
          </a:prstGeom>
          <a:noFill/>
          <a:ln/>
        </p:spPr>
        <p:txBody>
          <a:bodyPr wrap="square" lIns="0" tIns="0" rIns="0" bIns="0" rtlCol="0" anchor="t"/>
          <a:lstStyle/>
          <a:p>
            <a:pPr marL="0" indent="0" algn="l">
              <a:lnSpc>
                <a:spcPct val="90000"/>
              </a:lnSpc>
              <a:spcBef>
                <a:spcPts val="1500"/>
              </a:spcBef>
              <a:buNone/>
            </a:pPr>
            <a:r>
              <a:rPr lang="en-US" sz="2000" b="1" dirty="0">
                <a:solidFill>
                  <a:srgbClr val="FFFFFF"/>
                </a:solidFill>
                <a:latin typeface="Plus Jakarta Sans" pitchFamily="34" charset="0"/>
                <a:ea typeface="Plus Jakarta Sans" pitchFamily="34" charset="-122"/>
                <a:cs typeface="Plus Jakarta Sans" pitchFamily="34" charset="-120"/>
              </a:rPr>
              <a:t>Develop Leadership Skills and Gain Experience</a:t>
            </a:r>
            <a:endParaRPr lang="en-US" sz="2000" b="1" dirty="0"/>
          </a:p>
          <a:p>
            <a:pPr marL="0" indent="0" algn="l">
              <a:lnSpc>
                <a:spcPct val="90000"/>
              </a:lnSpc>
              <a:spcBef>
                <a:spcPts val="1500"/>
              </a:spcBef>
              <a:buNone/>
            </a:pPr>
            <a:r>
              <a:rPr lang="en-US" dirty="0">
                <a:solidFill>
                  <a:srgbClr val="FFFFFF">
                    <a:alpha val="90000"/>
                  </a:srgbClr>
                </a:solidFill>
                <a:latin typeface="Plus Jakarta Sans" pitchFamily="34" charset="0"/>
                <a:ea typeface="Plus Jakarta Sans" pitchFamily="34" charset="-122"/>
                <a:cs typeface="Plus Jakarta Sans" pitchFamily="34" charset="-120"/>
              </a:rPr>
              <a:t>Develop leadership skills, gain work experience, or start a business venture</a:t>
            </a:r>
            <a:endParaRPr lang="en-US" sz="2400" dirty="0"/>
          </a:p>
        </p:txBody>
      </p:sp>
      <p:sp>
        <p:nvSpPr>
          <p:cNvPr id="9" name="Text 7"/>
          <p:cNvSpPr/>
          <p:nvPr/>
        </p:nvSpPr>
        <p:spPr>
          <a:xfrm>
            <a:off x="5994402" y="4770078"/>
            <a:ext cx="457200" cy="457200"/>
          </a:xfrm>
          <a:custGeom>
            <a:avLst/>
            <a:gdLst/>
            <a:ahLst/>
            <a:cxnLst/>
            <a:rect l="l" t="t" r="r" b="b"/>
            <a:pathLst>
              <a:path w="457200" h="457200">
                <a:moveTo>
                  <a:pt x="414338" y="228600"/>
                </a:moveTo>
                <a:cubicBezTo>
                  <a:pt x="414338" y="126018"/>
                  <a:pt x="331182" y="42863"/>
                  <a:pt x="228600" y="42863"/>
                </a:cubicBezTo>
                <a:cubicBezTo>
                  <a:pt x="126018" y="42863"/>
                  <a:pt x="42863" y="126018"/>
                  <a:pt x="42863" y="228600"/>
                </a:cubicBezTo>
                <a:cubicBezTo>
                  <a:pt x="42863" y="331182"/>
                  <a:pt x="126018" y="414338"/>
                  <a:pt x="228600" y="414338"/>
                </a:cubicBezTo>
                <a:cubicBezTo>
                  <a:pt x="331182" y="414338"/>
                  <a:pt x="414338" y="331182"/>
                  <a:pt x="414338" y="228600"/>
                </a:cubicBezTo>
                <a:close/>
                <a:moveTo>
                  <a:pt x="0" y="228600"/>
                </a:moveTo>
                <a:cubicBezTo>
                  <a:pt x="0" y="102349"/>
                  <a:pt x="102349" y="0"/>
                  <a:pt x="228600" y="0"/>
                </a:cubicBezTo>
                <a:cubicBezTo>
                  <a:pt x="354851" y="0"/>
                  <a:pt x="457200" y="102349"/>
                  <a:pt x="457200" y="228600"/>
                </a:cubicBezTo>
                <a:cubicBezTo>
                  <a:pt x="457200" y="354851"/>
                  <a:pt x="354851" y="457200"/>
                  <a:pt x="228600" y="457200"/>
                </a:cubicBezTo>
                <a:cubicBezTo>
                  <a:pt x="102349" y="457200"/>
                  <a:pt x="0" y="354851"/>
                  <a:pt x="0" y="228600"/>
                </a:cubicBezTo>
                <a:close/>
                <a:moveTo>
                  <a:pt x="273872" y="290304"/>
                </a:moveTo>
                <a:lnTo>
                  <a:pt x="145015" y="339864"/>
                </a:lnTo>
                <a:cubicBezTo>
                  <a:pt x="127691" y="346562"/>
                  <a:pt x="110633" y="329504"/>
                  <a:pt x="117331" y="312181"/>
                </a:cubicBezTo>
                <a:lnTo>
                  <a:pt x="166892" y="183323"/>
                </a:lnTo>
                <a:cubicBezTo>
                  <a:pt x="169841" y="175734"/>
                  <a:pt x="175734" y="169841"/>
                  <a:pt x="183323" y="166892"/>
                </a:cubicBezTo>
                <a:lnTo>
                  <a:pt x="312181" y="117331"/>
                </a:lnTo>
                <a:cubicBezTo>
                  <a:pt x="329504" y="110633"/>
                  <a:pt x="346562" y="127691"/>
                  <a:pt x="339864" y="145015"/>
                </a:cubicBezTo>
                <a:lnTo>
                  <a:pt x="290304" y="273872"/>
                </a:lnTo>
                <a:cubicBezTo>
                  <a:pt x="287446" y="281461"/>
                  <a:pt x="281461" y="287355"/>
                  <a:pt x="273872" y="290304"/>
                </a:cubicBezTo>
                <a:lnTo>
                  <a:pt x="273872" y="290304"/>
                </a:lnTo>
                <a:close/>
                <a:moveTo>
                  <a:pt x="257175" y="228600"/>
                </a:moveTo>
                <a:cubicBezTo>
                  <a:pt x="257175" y="212817"/>
                  <a:pt x="244383" y="200025"/>
                  <a:pt x="228600" y="200025"/>
                </a:cubicBezTo>
                <a:cubicBezTo>
                  <a:pt x="212817" y="200025"/>
                  <a:pt x="200025" y="212817"/>
                  <a:pt x="200025" y="228600"/>
                </a:cubicBezTo>
                <a:cubicBezTo>
                  <a:pt x="200025" y="244383"/>
                  <a:pt x="212817" y="257175"/>
                  <a:pt x="228600" y="257175"/>
                </a:cubicBezTo>
                <a:cubicBezTo>
                  <a:pt x="244383" y="257175"/>
                  <a:pt x="257175" y="244383"/>
                  <a:pt x="257175" y="228600"/>
                </a:cubicBezTo>
                <a:close/>
              </a:path>
            </a:pathLst>
          </a:custGeom>
          <a:solidFill>
            <a:srgbClr val="ED5E29"/>
          </a:solidFill>
          <a:ln/>
        </p:spPr>
        <p:txBody>
          <a:bodyPr wrap="square" lIns="0" tIns="0" rIns="0" bIns="0" rtlCol="0" anchor="ctr"/>
          <a:lstStyle/>
          <a:p>
            <a:pPr marL="0" indent="0">
              <a:buNone/>
            </a:pPr>
            <a:endParaRPr lang="en-US" dirty="0"/>
          </a:p>
        </p:txBody>
      </p:sp>
      <p:sp>
        <p:nvSpPr>
          <p:cNvPr id="10" name="Text 8"/>
          <p:cNvSpPr/>
          <p:nvPr/>
        </p:nvSpPr>
        <p:spPr>
          <a:xfrm>
            <a:off x="5994402" y="2782026"/>
            <a:ext cx="457200" cy="457200"/>
          </a:xfrm>
          <a:custGeom>
            <a:avLst/>
            <a:gdLst/>
            <a:ahLst/>
            <a:cxnLst/>
            <a:rect l="l" t="t" r="r" b="b"/>
            <a:pathLst>
              <a:path w="457200" h="457200">
                <a:moveTo>
                  <a:pt x="178861" y="72777"/>
                </a:moveTo>
                <a:cubicBezTo>
                  <a:pt x="188325" y="54919"/>
                  <a:pt x="207080" y="42863"/>
                  <a:pt x="228600" y="42863"/>
                </a:cubicBezTo>
                <a:cubicBezTo>
                  <a:pt x="250120" y="42863"/>
                  <a:pt x="268875" y="54919"/>
                  <a:pt x="278339" y="72777"/>
                </a:cubicBezTo>
                <a:cubicBezTo>
                  <a:pt x="283162" y="81885"/>
                  <a:pt x="293788" y="86260"/>
                  <a:pt x="303608" y="83224"/>
                </a:cubicBezTo>
                <a:cubicBezTo>
                  <a:pt x="322897" y="77331"/>
                  <a:pt x="344775" y="81976"/>
                  <a:pt x="359954" y="97242"/>
                </a:cubicBezTo>
                <a:cubicBezTo>
                  <a:pt x="375133" y="112512"/>
                  <a:pt x="379865" y="134298"/>
                  <a:pt x="373971" y="153587"/>
                </a:cubicBezTo>
                <a:cubicBezTo>
                  <a:pt x="370936" y="163408"/>
                  <a:pt x="375311" y="174038"/>
                  <a:pt x="384418" y="178770"/>
                </a:cubicBezTo>
                <a:cubicBezTo>
                  <a:pt x="402277" y="188234"/>
                  <a:pt x="414333" y="206988"/>
                  <a:pt x="414333" y="228509"/>
                </a:cubicBezTo>
                <a:cubicBezTo>
                  <a:pt x="414333" y="250029"/>
                  <a:pt x="402277" y="268783"/>
                  <a:pt x="384418" y="278247"/>
                </a:cubicBezTo>
                <a:cubicBezTo>
                  <a:pt x="375311" y="283071"/>
                  <a:pt x="370936" y="293605"/>
                  <a:pt x="373971" y="303430"/>
                </a:cubicBezTo>
                <a:cubicBezTo>
                  <a:pt x="379865" y="322719"/>
                  <a:pt x="375219" y="344596"/>
                  <a:pt x="359954" y="359775"/>
                </a:cubicBezTo>
                <a:cubicBezTo>
                  <a:pt x="344683" y="374954"/>
                  <a:pt x="322897" y="379686"/>
                  <a:pt x="303608" y="373793"/>
                </a:cubicBezTo>
                <a:cubicBezTo>
                  <a:pt x="293788" y="370757"/>
                  <a:pt x="283158" y="375133"/>
                  <a:pt x="278426" y="384240"/>
                </a:cubicBezTo>
                <a:cubicBezTo>
                  <a:pt x="268962" y="402098"/>
                  <a:pt x="250207" y="414155"/>
                  <a:pt x="228687" y="414155"/>
                </a:cubicBezTo>
                <a:cubicBezTo>
                  <a:pt x="207166" y="414155"/>
                  <a:pt x="188412" y="402098"/>
                  <a:pt x="178948" y="384240"/>
                </a:cubicBezTo>
                <a:cubicBezTo>
                  <a:pt x="174125" y="375133"/>
                  <a:pt x="163591" y="370757"/>
                  <a:pt x="153766" y="373793"/>
                </a:cubicBezTo>
                <a:cubicBezTo>
                  <a:pt x="134476" y="379686"/>
                  <a:pt x="112599" y="375041"/>
                  <a:pt x="97420" y="359775"/>
                </a:cubicBezTo>
                <a:cubicBezTo>
                  <a:pt x="82241" y="344505"/>
                  <a:pt x="77326" y="322898"/>
                  <a:pt x="83224" y="303608"/>
                </a:cubicBezTo>
                <a:cubicBezTo>
                  <a:pt x="86260" y="293788"/>
                  <a:pt x="81885" y="283158"/>
                  <a:pt x="72777" y="278426"/>
                </a:cubicBezTo>
                <a:cubicBezTo>
                  <a:pt x="54919" y="268870"/>
                  <a:pt x="42862" y="250120"/>
                  <a:pt x="42862" y="228600"/>
                </a:cubicBezTo>
                <a:cubicBezTo>
                  <a:pt x="42862" y="207080"/>
                  <a:pt x="54919" y="188325"/>
                  <a:pt x="72777" y="178861"/>
                </a:cubicBezTo>
                <a:cubicBezTo>
                  <a:pt x="81885" y="174038"/>
                  <a:pt x="86260" y="163412"/>
                  <a:pt x="83224" y="153592"/>
                </a:cubicBezTo>
                <a:cubicBezTo>
                  <a:pt x="77331" y="134303"/>
                  <a:pt x="81976" y="112425"/>
                  <a:pt x="97242" y="97246"/>
                </a:cubicBezTo>
                <a:cubicBezTo>
                  <a:pt x="112512" y="82067"/>
                  <a:pt x="134298" y="77335"/>
                  <a:pt x="153587" y="83229"/>
                </a:cubicBezTo>
                <a:cubicBezTo>
                  <a:pt x="163408" y="86264"/>
                  <a:pt x="174038" y="81889"/>
                  <a:pt x="178770" y="72782"/>
                </a:cubicBezTo>
                <a:lnTo>
                  <a:pt x="178861" y="72777"/>
                </a:lnTo>
                <a:close/>
                <a:moveTo>
                  <a:pt x="228600" y="0"/>
                </a:moveTo>
                <a:cubicBezTo>
                  <a:pt x="196541" y="0"/>
                  <a:pt x="168058" y="15179"/>
                  <a:pt x="149930" y="38757"/>
                </a:cubicBezTo>
                <a:cubicBezTo>
                  <a:pt x="120463" y="34916"/>
                  <a:pt x="89565" y="44294"/>
                  <a:pt x="66884" y="66975"/>
                </a:cubicBezTo>
                <a:cubicBezTo>
                  <a:pt x="44202" y="89657"/>
                  <a:pt x="34825" y="120554"/>
                  <a:pt x="38665" y="150021"/>
                </a:cubicBezTo>
                <a:cubicBezTo>
                  <a:pt x="15179" y="168058"/>
                  <a:pt x="0" y="196546"/>
                  <a:pt x="0" y="228605"/>
                </a:cubicBezTo>
                <a:cubicBezTo>
                  <a:pt x="0" y="260663"/>
                  <a:pt x="15179" y="289147"/>
                  <a:pt x="38757" y="307275"/>
                </a:cubicBezTo>
                <a:cubicBezTo>
                  <a:pt x="34916" y="336742"/>
                  <a:pt x="44294" y="367639"/>
                  <a:pt x="66975" y="390321"/>
                </a:cubicBezTo>
                <a:cubicBezTo>
                  <a:pt x="89657" y="413002"/>
                  <a:pt x="120554" y="422380"/>
                  <a:pt x="150021" y="418539"/>
                </a:cubicBezTo>
                <a:cubicBezTo>
                  <a:pt x="168058" y="442026"/>
                  <a:pt x="196546" y="457205"/>
                  <a:pt x="228605" y="457205"/>
                </a:cubicBezTo>
                <a:cubicBezTo>
                  <a:pt x="260663" y="457205"/>
                  <a:pt x="289147" y="442026"/>
                  <a:pt x="307275" y="418448"/>
                </a:cubicBezTo>
                <a:cubicBezTo>
                  <a:pt x="336742" y="422288"/>
                  <a:pt x="367639" y="412911"/>
                  <a:pt x="390321" y="390229"/>
                </a:cubicBezTo>
                <a:cubicBezTo>
                  <a:pt x="413002" y="367548"/>
                  <a:pt x="422380" y="336650"/>
                  <a:pt x="418539" y="307184"/>
                </a:cubicBezTo>
                <a:cubicBezTo>
                  <a:pt x="442026" y="289147"/>
                  <a:pt x="457205" y="260659"/>
                  <a:pt x="457205" y="228605"/>
                </a:cubicBezTo>
                <a:cubicBezTo>
                  <a:pt x="457205" y="196546"/>
                  <a:pt x="442026" y="168062"/>
                  <a:pt x="418448" y="149934"/>
                </a:cubicBezTo>
                <a:cubicBezTo>
                  <a:pt x="422288" y="120468"/>
                  <a:pt x="412911" y="89570"/>
                  <a:pt x="390229" y="66888"/>
                </a:cubicBezTo>
                <a:cubicBezTo>
                  <a:pt x="367548" y="44207"/>
                  <a:pt x="336650" y="34829"/>
                  <a:pt x="307184" y="38670"/>
                </a:cubicBezTo>
                <a:cubicBezTo>
                  <a:pt x="289147" y="15184"/>
                  <a:pt x="260659" y="5"/>
                  <a:pt x="228605" y="5"/>
                </a:cubicBezTo>
                <a:lnTo>
                  <a:pt x="228600" y="0"/>
                </a:lnTo>
                <a:close/>
                <a:moveTo>
                  <a:pt x="329504" y="186629"/>
                </a:moveTo>
                <a:cubicBezTo>
                  <a:pt x="337898" y="178235"/>
                  <a:pt x="337898" y="164661"/>
                  <a:pt x="329504" y="156358"/>
                </a:cubicBezTo>
                <a:cubicBezTo>
                  <a:pt x="321110" y="148055"/>
                  <a:pt x="307536" y="147964"/>
                  <a:pt x="299233" y="156358"/>
                </a:cubicBezTo>
                <a:lnTo>
                  <a:pt x="200112" y="255479"/>
                </a:lnTo>
                <a:lnTo>
                  <a:pt x="158141" y="213508"/>
                </a:lnTo>
                <a:cubicBezTo>
                  <a:pt x="149747" y="205114"/>
                  <a:pt x="136172" y="205114"/>
                  <a:pt x="127870" y="213508"/>
                </a:cubicBezTo>
                <a:cubicBezTo>
                  <a:pt x="119567" y="221902"/>
                  <a:pt x="119476" y="235476"/>
                  <a:pt x="127870" y="243779"/>
                </a:cubicBezTo>
                <a:lnTo>
                  <a:pt x="185020" y="300929"/>
                </a:lnTo>
                <a:cubicBezTo>
                  <a:pt x="193414" y="309323"/>
                  <a:pt x="206988" y="309323"/>
                  <a:pt x="215291" y="300929"/>
                </a:cubicBezTo>
                <a:lnTo>
                  <a:pt x="329504" y="186629"/>
                </a:lnTo>
                <a:close/>
              </a:path>
            </a:pathLst>
          </a:custGeom>
          <a:solidFill>
            <a:srgbClr val="ED5E29"/>
          </a:solidFill>
          <a:ln/>
        </p:spPr>
        <p:txBody>
          <a:bodyPr wrap="square" lIns="0" tIns="0" rIns="0" bIns="0" rtlCol="0" anchor="ctr"/>
          <a:lstStyle/>
          <a:p>
            <a:pPr marL="0" indent="0">
              <a:buNone/>
            </a:pPr>
            <a:endParaRPr lang="en-US" dirty="0"/>
          </a:p>
        </p:txBody>
      </p:sp>
      <p:sp>
        <p:nvSpPr>
          <p:cNvPr id="11" name="Text 9"/>
          <p:cNvSpPr/>
          <p:nvPr/>
        </p:nvSpPr>
        <p:spPr>
          <a:xfrm>
            <a:off x="5994402" y="808262"/>
            <a:ext cx="457200" cy="428625"/>
          </a:xfrm>
          <a:custGeom>
            <a:avLst/>
            <a:gdLst/>
            <a:ahLst/>
            <a:cxnLst/>
            <a:rect l="l" t="t" r="r" b="b"/>
            <a:pathLst>
              <a:path w="457200" h="428625">
                <a:moveTo>
                  <a:pt x="157163" y="50008"/>
                </a:moveTo>
                <a:lnTo>
                  <a:pt x="157163" y="85725"/>
                </a:lnTo>
                <a:lnTo>
                  <a:pt x="300038" y="85725"/>
                </a:lnTo>
                <a:lnTo>
                  <a:pt x="300038" y="50008"/>
                </a:lnTo>
                <a:cubicBezTo>
                  <a:pt x="300038" y="46077"/>
                  <a:pt x="296823" y="42863"/>
                  <a:pt x="292896" y="42863"/>
                </a:cubicBezTo>
                <a:lnTo>
                  <a:pt x="164309" y="42863"/>
                </a:lnTo>
                <a:cubicBezTo>
                  <a:pt x="160381" y="42863"/>
                  <a:pt x="157167" y="46077"/>
                  <a:pt x="157167" y="50008"/>
                </a:cubicBezTo>
                <a:lnTo>
                  <a:pt x="157163" y="50008"/>
                </a:lnTo>
                <a:close/>
                <a:moveTo>
                  <a:pt x="114300" y="85725"/>
                </a:moveTo>
                <a:lnTo>
                  <a:pt x="114300" y="50008"/>
                </a:lnTo>
                <a:cubicBezTo>
                  <a:pt x="114300" y="22417"/>
                  <a:pt x="136712" y="0"/>
                  <a:pt x="164309" y="0"/>
                </a:cubicBezTo>
                <a:lnTo>
                  <a:pt x="292896" y="0"/>
                </a:lnTo>
                <a:cubicBezTo>
                  <a:pt x="320488" y="0"/>
                  <a:pt x="342905" y="22413"/>
                  <a:pt x="342905" y="50008"/>
                </a:cubicBezTo>
                <a:lnTo>
                  <a:pt x="342905" y="85725"/>
                </a:lnTo>
                <a:lnTo>
                  <a:pt x="400055" y="85725"/>
                </a:lnTo>
                <a:cubicBezTo>
                  <a:pt x="431579" y="85725"/>
                  <a:pt x="457205" y="111352"/>
                  <a:pt x="457205" y="142874"/>
                </a:cubicBezTo>
                <a:lnTo>
                  <a:pt x="457205" y="250030"/>
                </a:lnTo>
                <a:lnTo>
                  <a:pt x="457205" y="371472"/>
                </a:lnTo>
                <a:cubicBezTo>
                  <a:pt x="457205" y="402993"/>
                  <a:pt x="431579" y="428621"/>
                  <a:pt x="400055" y="428621"/>
                </a:cubicBezTo>
                <a:lnTo>
                  <a:pt x="57155" y="428621"/>
                </a:lnTo>
                <a:cubicBezTo>
                  <a:pt x="25631" y="428621"/>
                  <a:pt x="5" y="402993"/>
                  <a:pt x="5" y="371472"/>
                </a:cubicBezTo>
                <a:lnTo>
                  <a:pt x="5" y="250030"/>
                </a:lnTo>
                <a:lnTo>
                  <a:pt x="5" y="142874"/>
                </a:lnTo>
                <a:cubicBezTo>
                  <a:pt x="5" y="111352"/>
                  <a:pt x="25631" y="85725"/>
                  <a:pt x="57155" y="85725"/>
                </a:cubicBezTo>
                <a:lnTo>
                  <a:pt x="114300" y="85725"/>
                </a:lnTo>
                <a:close/>
                <a:moveTo>
                  <a:pt x="42863" y="271461"/>
                </a:moveTo>
                <a:lnTo>
                  <a:pt x="42863" y="371472"/>
                </a:lnTo>
                <a:cubicBezTo>
                  <a:pt x="42863" y="379329"/>
                  <a:pt x="49291" y="385758"/>
                  <a:pt x="57150" y="385758"/>
                </a:cubicBezTo>
                <a:lnTo>
                  <a:pt x="400050" y="385758"/>
                </a:lnTo>
                <a:cubicBezTo>
                  <a:pt x="407909" y="385758"/>
                  <a:pt x="414338" y="379329"/>
                  <a:pt x="414338" y="371472"/>
                </a:cubicBezTo>
                <a:lnTo>
                  <a:pt x="414338" y="271461"/>
                </a:lnTo>
                <a:lnTo>
                  <a:pt x="285750" y="271461"/>
                </a:lnTo>
                <a:lnTo>
                  <a:pt x="285750" y="285747"/>
                </a:lnTo>
                <a:cubicBezTo>
                  <a:pt x="285750" y="301551"/>
                  <a:pt x="272980" y="314324"/>
                  <a:pt x="257175" y="314324"/>
                </a:cubicBezTo>
                <a:lnTo>
                  <a:pt x="200025" y="314324"/>
                </a:lnTo>
                <a:cubicBezTo>
                  <a:pt x="184220" y="314324"/>
                  <a:pt x="171450" y="301555"/>
                  <a:pt x="171450" y="285747"/>
                </a:cubicBezTo>
                <a:lnTo>
                  <a:pt x="171450" y="271461"/>
                </a:lnTo>
                <a:lnTo>
                  <a:pt x="42863" y="271461"/>
                </a:lnTo>
                <a:close/>
                <a:moveTo>
                  <a:pt x="171450" y="228599"/>
                </a:moveTo>
                <a:lnTo>
                  <a:pt x="285750" y="228599"/>
                </a:lnTo>
                <a:lnTo>
                  <a:pt x="414338" y="228599"/>
                </a:lnTo>
                <a:lnTo>
                  <a:pt x="414338" y="142874"/>
                </a:lnTo>
                <a:cubicBezTo>
                  <a:pt x="414338" y="135017"/>
                  <a:pt x="407909" y="128587"/>
                  <a:pt x="400050" y="128587"/>
                </a:cubicBezTo>
                <a:lnTo>
                  <a:pt x="321471" y="128587"/>
                </a:lnTo>
                <a:lnTo>
                  <a:pt x="135734" y="128587"/>
                </a:lnTo>
                <a:lnTo>
                  <a:pt x="57155" y="128587"/>
                </a:lnTo>
                <a:cubicBezTo>
                  <a:pt x="49295" y="128587"/>
                  <a:pt x="42867" y="135017"/>
                  <a:pt x="42867" y="142874"/>
                </a:cubicBezTo>
                <a:lnTo>
                  <a:pt x="42867" y="228599"/>
                </a:lnTo>
                <a:lnTo>
                  <a:pt x="171450" y="228599"/>
                </a:lnTo>
                <a:close/>
              </a:path>
            </a:pathLst>
          </a:custGeom>
          <a:solidFill>
            <a:srgbClr val="ED5E29"/>
          </a:solidFill>
          <a:ln/>
        </p:spPr>
        <p:txBody>
          <a:bodyPr wrap="square" lIns="0" tIns="0" rIns="0" bIns="0" rtlCol="0" anchor="ctr"/>
          <a:lstStyle/>
          <a:p>
            <a:pPr marL="0" indent="0">
              <a:buNone/>
            </a:pPr>
            <a:endParaRPr lang="en-US" dirty="0"/>
          </a:p>
        </p:txBody>
      </p:sp>
      <p:sp>
        <p:nvSpPr>
          <p:cNvPr id="12" name="Text 10"/>
          <p:cNvSpPr/>
          <p:nvPr/>
        </p:nvSpPr>
        <p:spPr>
          <a:xfrm>
            <a:off x="444500" y="444500"/>
            <a:ext cx="548640" cy="548640"/>
          </a:xfrm>
          <a:prstGeom prst="rect">
            <a:avLst/>
          </a:prstGeom>
          <a:noFill/>
          <a:ln/>
        </p:spPr>
        <p:txBody>
          <a:bodyPr wrap="square" lIns="0" tIns="0" rIns="0" bIns="0" rtlCol="0" anchor="ctr"/>
          <a:lstStyle/>
          <a:p>
            <a:pPr marL="0" indent="0">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animEffect transition="in" filter="fade">
                                      <p:cBhvr>
                                        <p:cTn id="15" dur="500"/>
                                        <p:tgtEl>
                                          <p:spTgt spid="6">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7">
                                            <p:txEl>
                                              <p:pRg st="0" end="0"/>
                                            </p:txEl>
                                          </p:spTgt>
                                        </p:tgtEl>
                                        <p:attrNameLst>
                                          <p:attrName>style.visibility</p:attrName>
                                        </p:attrNameLst>
                                      </p:cBhvr>
                                      <p:to>
                                        <p:strVal val="visible"/>
                                      </p:to>
                                    </p:set>
                                    <p:animEffect transition="in" filter="fade">
                                      <p:cBhvr>
                                        <p:cTn id="20" dur="500"/>
                                        <p:tgtEl>
                                          <p:spTgt spid="7">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7">
                                            <p:txEl>
                                              <p:pRg st="1" end="1"/>
                                            </p:txEl>
                                          </p:spTgt>
                                        </p:tgtEl>
                                        <p:attrNameLst>
                                          <p:attrName>style.visibility</p:attrName>
                                        </p:attrNameLst>
                                      </p:cBhvr>
                                      <p:to>
                                        <p:strVal val="visible"/>
                                      </p:to>
                                    </p:set>
                                    <p:animEffect transition="in" filter="fade">
                                      <p:cBhvr>
                                        <p:cTn id="28" dur="500"/>
                                        <p:tgtEl>
                                          <p:spTgt spid="7">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8">
                                            <p:txEl>
                                              <p:pRg st="0" end="0"/>
                                            </p:txEl>
                                          </p:spTgt>
                                        </p:tgtEl>
                                        <p:attrNameLst>
                                          <p:attrName>style.visibility</p:attrName>
                                        </p:attrNameLst>
                                      </p:cBhvr>
                                      <p:to>
                                        <p:strVal val="visible"/>
                                      </p:to>
                                    </p:set>
                                    <p:animEffect transition="in" filter="fade">
                                      <p:cBhvr>
                                        <p:cTn id="33" dur="500"/>
                                        <p:tgtEl>
                                          <p:spTgt spid="8">
                                            <p:txEl>
                                              <p:pRg st="0" end="0"/>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8">
                                            <p:txEl>
                                              <p:pRg st="1" end="1"/>
                                            </p:txEl>
                                          </p:spTgt>
                                        </p:tgtEl>
                                        <p:attrNameLst>
                                          <p:attrName>style.visibility</p:attrName>
                                        </p:attrNameLst>
                                      </p:cBhvr>
                                      <p:to>
                                        <p:strVal val="visible"/>
                                      </p:to>
                                    </p:set>
                                    <p:animEffect transition="in" filter="fade">
                                      <p:cBhvr>
                                        <p:cTn id="41" dur="5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name="Slide 25">
    <p:bg>
      <p:bgPr>
        <a:solidFill>
          <a:srgbClr val="F4F3F1"/>
        </a:solidFill>
        <a:effectLst/>
      </p:bgPr>
    </p:bg>
    <p:spTree>
      <p:nvGrpSpPr>
        <p:cNvPr id="1" name=""/>
        <p:cNvGrpSpPr/>
        <p:nvPr/>
      </p:nvGrpSpPr>
      <p:grpSpPr>
        <a:xfrm>
          <a:off x="0" y="0"/>
          <a:ext cx="0" cy="0"/>
          <a:chOff x="0" y="0"/>
          <a:chExt cx="0" cy="0"/>
        </a:xfrm>
      </p:grpSpPr>
      <p:sp>
        <p:nvSpPr>
          <p:cNvPr id="4" name="Text 2"/>
          <p:cNvSpPr/>
          <p:nvPr/>
        </p:nvSpPr>
        <p:spPr>
          <a:xfrm>
            <a:off x="444496" y="1332456"/>
            <a:ext cx="7404740" cy="1497830"/>
          </a:xfrm>
          <a:prstGeom prst="rect">
            <a:avLst/>
          </a:prstGeom>
          <a:noFill/>
          <a:ln/>
        </p:spPr>
        <p:txBody>
          <a:bodyPr wrap="square" lIns="0" tIns="0" rIns="0" bIns="0" rtlCol="0" anchor="t"/>
          <a:lstStyle/>
          <a:p>
            <a:pPr marL="0" indent="0" algn="l">
              <a:lnSpc>
                <a:spcPct val="100000"/>
              </a:lnSpc>
              <a:buNone/>
            </a:pPr>
            <a:r>
              <a:rPr lang="en-US" sz="4800" b="1" spc="300" dirty="0">
                <a:solidFill>
                  <a:srgbClr val="131313"/>
                </a:solidFill>
                <a:latin typeface="Cal Sans" pitchFamily="34" charset="0"/>
                <a:ea typeface="Cal Sans" pitchFamily="34" charset="-122"/>
                <a:cs typeface="Cal Sans" pitchFamily="34" charset="-120"/>
              </a:rPr>
              <a:t>Key Takeaways</a:t>
            </a:r>
            <a:endParaRPr lang="en-US" sz="4800" spc="300" dirty="0"/>
          </a:p>
        </p:txBody>
      </p:sp>
      <p:sp>
        <p:nvSpPr>
          <p:cNvPr id="5" name="Text 3"/>
          <p:cNvSpPr/>
          <p:nvPr/>
        </p:nvSpPr>
        <p:spPr>
          <a:xfrm>
            <a:off x="8362948" y="0"/>
            <a:ext cx="3384553" cy="2830286"/>
          </a:xfrm>
          <a:prstGeom prst="rect">
            <a:avLst/>
          </a:prstGeom>
          <a:solidFill>
            <a:srgbClr val="ED5E29"/>
          </a:solidFill>
          <a:ln/>
        </p:spPr>
        <p:txBody>
          <a:bodyPr wrap="square" lIns="0" tIns="0" rIns="0" bIns="0" rtlCol="0" anchor="ctr"/>
          <a:lstStyle/>
          <a:p>
            <a:pPr marL="0" indent="0">
              <a:buNone/>
            </a:pPr>
            <a:endParaRPr lang="en-US" dirty="0"/>
          </a:p>
        </p:txBody>
      </p:sp>
      <p:sp>
        <p:nvSpPr>
          <p:cNvPr id="6" name="Text 4"/>
          <p:cNvSpPr/>
          <p:nvPr/>
        </p:nvSpPr>
        <p:spPr>
          <a:xfrm>
            <a:off x="426720" y="4214426"/>
            <a:ext cx="3402333" cy="2009520"/>
          </a:xfrm>
          <a:prstGeom prst="rect">
            <a:avLst/>
          </a:prstGeom>
          <a:noFill/>
          <a:ln/>
        </p:spPr>
        <p:txBody>
          <a:bodyPr wrap="square" lIns="0" tIns="0" rIns="0" bIns="0" rtlCol="0" anchor="t"/>
          <a:lstStyle/>
          <a:p>
            <a:pPr marL="0" indent="0" algn="l">
              <a:lnSpc>
                <a:spcPct val="110000"/>
              </a:lnSpc>
              <a:spcBef>
                <a:spcPts val="1400"/>
              </a:spcBef>
              <a:buNone/>
            </a:pPr>
            <a:r>
              <a:rPr lang="en-US" sz="2000" dirty="0">
                <a:solidFill>
                  <a:srgbClr val="131313"/>
                </a:solidFill>
                <a:latin typeface="Plus Jakarta Sans" pitchFamily="34" charset="0"/>
                <a:ea typeface="Plus Jakarta Sans" pitchFamily="34" charset="-122"/>
                <a:cs typeface="Plus Jakarta Sans" pitchFamily="34" charset="-120"/>
              </a:rPr>
              <a:t>Employability is an ongoing process that continues beyond university</a:t>
            </a:r>
            <a:endParaRPr lang="en-US" sz="2000" dirty="0"/>
          </a:p>
        </p:txBody>
      </p:sp>
      <p:sp>
        <p:nvSpPr>
          <p:cNvPr id="7" name="Text 5"/>
          <p:cNvSpPr/>
          <p:nvPr/>
        </p:nvSpPr>
        <p:spPr>
          <a:xfrm>
            <a:off x="444496" y="3429000"/>
            <a:ext cx="3405720" cy="457200"/>
          </a:xfrm>
          <a:prstGeom prst="rect">
            <a:avLst/>
          </a:prstGeom>
          <a:noFill/>
          <a:ln/>
        </p:spPr>
        <p:txBody>
          <a:bodyPr wrap="square" lIns="0" tIns="0" rIns="0" bIns="0" rtlCol="0" anchor="t"/>
          <a:lstStyle/>
          <a:p>
            <a:pPr marL="0" indent="0" algn="l">
              <a:lnSpc>
                <a:spcPct val="90000"/>
              </a:lnSpc>
              <a:spcBef>
                <a:spcPts val="926"/>
              </a:spcBef>
              <a:buNone/>
            </a:pPr>
            <a:r>
              <a:rPr lang="en-US" sz="2400" b="1" dirty="0">
                <a:solidFill>
                  <a:srgbClr val="131313"/>
                </a:solidFill>
                <a:latin typeface="Plus Jakarta Sans" pitchFamily="34" charset="0"/>
                <a:ea typeface="Plus Jakarta Sans" pitchFamily="34" charset="-122"/>
                <a:cs typeface="Plus Jakarta Sans" pitchFamily="34" charset="-120"/>
              </a:rPr>
              <a:t>Employability is an ongoing process</a:t>
            </a:r>
            <a:endParaRPr lang="en-US" sz="2400" dirty="0"/>
          </a:p>
        </p:txBody>
      </p:sp>
      <p:sp>
        <p:nvSpPr>
          <p:cNvPr id="8" name="Text 6"/>
          <p:cNvSpPr/>
          <p:nvPr/>
        </p:nvSpPr>
        <p:spPr>
          <a:xfrm>
            <a:off x="4394833" y="4214426"/>
            <a:ext cx="3402333" cy="2009520"/>
          </a:xfrm>
          <a:prstGeom prst="rect">
            <a:avLst/>
          </a:prstGeom>
          <a:noFill/>
          <a:ln/>
        </p:spPr>
        <p:txBody>
          <a:bodyPr wrap="square" lIns="0" tIns="0" rIns="0" bIns="0" rtlCol="0" anchor="t"/>
          <a:lstStyle/>
          <a:p>
            <a:pPr marL="0" indent="0" algn="l">
              <a:lnSpc>
                <a:spcPct val="110000"/>
              </a:lnSpc>
              <a:spcBef>
                <a:spcPts val="1400"/>
              </a:spcBef>
              <a:buNone/>
            </a:pPr>
            <a:r>
              <a:rPr lang="en-US" sz="2000" dirty="0">
                <a:solidFill>
                  <a:srgbClr val="131313"/>
                </a:solidFill>
                <a:latin typeface="Plus Jakarta Sans" pitchFamily="34" charset="0"/>
                <a:ea typeface="Plus Jakarta Sans" pitchFamily="34" charset="-122"/>
                <a:cs typeface="Plus Jakarta Sans" pitchFamily="34" charset="-120"/>
              </a:rPr>
              <a:t>Recruitment requires responsibility and ethical decision-making</a:t>
            </a:r>
            <a:endParaRPr lang="en-US" sz="2000" dirty="0"/>
          </a:p>
        </p:txBody>
      </p:sp>
      <p:sp>
        <p:nvSpPr>
          <p:cNvPr id="9" name="Text 7"/>
          <p:cNvSpPr/>
          <p:nvPr/>
        </p:nvSpPr>
        <p:spPr>
          <a:xfrm>
            <a:off x="4403722" y="3429000"/>
            <a:ext cx="3405720" cy="457200"/>
          </a:xfrm>
          <a:prstGeom prst="rect">
            <a:avLst/>
          </a:prstGeom>
          <a:noFill/>
          <a:ln/>
        </p:spPr>
        <p:txBody>
          <a:bodyPr wrap="square" lIns="0" tIns="0" rIns="0" bIns="0" rtlCol="0" anchor="t"/>
          <a:lstStyle/>
          <a:p>
            <a:pPr marL="0" indent="0" algn="l">
              <a:lnSpc>
                <a:spcPct val="90000"/>
              </a:lnSpc>
              <a:spcBef>
                <a:spcPts val="926"/>
              </a:spcBef>
              <a:buNone/>
            </a:pPr>
            <a:r>
              <a:rPr lang="en-US" sz="2400" b="1" dirty="0">
                <a:solidFill>
                  <a:srgbClr val="131313"/>
                </a:solidFill>
                <a:latin typeface="Plus Jakarta Sans" pitchFamily="34" charset="0"/>
                <a:ea typeface="Plus Jakarta Sans" pitchFamily="34" charset="-122"/>
                <a:cs typeface="Plus Jakarta Sans" pitchFamily="34" charset="-120"/>
              </a:rPr>
              <a:t>Recruitment requires responsibility</a:t>
            </a:r>
            <a:endParaRPr lang="en-US" sz="2400" dirty="0"/>
          </a:p>
        </p:txBody>
      </p:sp>
      <p:sp>
        <p:nvSpPr>
          <p:cNvPr id="10" name="Text 8"/>
          <p:cNvSpPr/>
          <p:nvPr/>
        </p:nvSpPr>
        <p:spPr>
          <a:xfrm>
            <a:off x="8345168" y="4484914"/>
            <a:ext cx="3402333" cy="2009520"/>
          </a:xfrm>
          <a:prstGeom prst="rect">
            <a:avLst/>
          </a:prstGeom>
          <a:noFill/>
          <a:ln/>
        </p:spPr>
        <p:txBody>
          <a:bodyPr wrap="square" lIns="0" tIns="0" rIns="0" bIns="0" rtlCol="0" anchor="t"/>
          <a:lstStyle/>
          <a:p>
            <a:pPr marL="0" indent="0" algn="l">
              <a:lnSpc>
                <a:spcPct val="110000"/>
              </a:lnSpc>
              <a:spcBef>
                <a:spcPts val="1400"/>
              </a:spcBef>
              <a:buNone/>
            </a:pPr>
            <a:r>
              <a:rPr lang="en-US" sz="2000" dirty="0">
                <a:solidFill>
                  <a:srgbClr val="131313"/>
                </a:solidFill>
                <a:latin typeface="Plus Jakarta Sans" pitchFamily="34" charset="0"/>
                <a:ea typeface="Plus Jakarta Sans" pitchFamily="34" charset="-122"/>
                <a:cs typeface="Plus Jakarta Sans" pitchFamily="34" charset="-120"/>
              </a:rPr>
              <a:t>Professional development continues through practice and reflection</a:t>
            </a:r>
            <a:endParaRPr lang="en-US" sz="2000" dirty="0"/>
          </a:p>
        </p:txBody>
      </p:sp>
      <p:sp>
        <p:nvSpPr>
          <p:cNvPr id="11" name="Text 9"/>
          <p:cNvSpPr/>
          <p:nvPr/>
        </p:nvSpPr>
        <p:spPr>
          <a:xfrm>
            <a:off x="8362948" y="3429000"/>
            <a:ext cx="3405720" cy="457200"/>
          </a:xfrm>
          <a:prstGeom prst="rect">
            <a:avLst/>
          </a:prstGeom>
          <a:noFill/>
          <a:ln/>
        </p:spPr>
        <p:txBody>
          <a:bodyPr wrap="square" lIns="0" tIns="0" rIns="0" bIns="0" rtlCol="0" anchor="t"/>
          <a:lstStyle/>
          <a:p>
            <a:pPr marL="0" indent="0" algn="l">
              <a:lnSpc>
                <a:spcPct val="90000"/>
              </a:lnSpc>
              <a:spcBef>
                <a:spcPts val="926"/>
              </a:spcBef>
              <a:buNone/>
            </a:pPr>
            <a:r>
              <a:rPr lang="en-US" sz="2400" b="1" dirty="0">
                <a:solidFill>
                  <a:srgbClr val="131313"/>
                </a:solidFill>
                <a:latin typeface="Plus Jakarta Sans" pitchFamily="34" charset="0"/>
                <a:ea typeface="Plus Jakarta Sans" pitchFamily="34" charset="-122"/>
                <a:cs typeface="Plus Jakarta Sans" pitchFamily="34" charset="-120"/>
              </a:rPr>
              <a:t>Professional development continues</a:t>
            </a:r>
            <a:endParaRPr lang="en-US" sz="2400" dirty="0"/>
          </a:p>
        </p:txBody>
      </p:sp>
      <p:sp>
        <p:nvSpPr>
          <p:cNvPr id="12" name="Text 10"/>
          <p:cNvSpPr/>
          <p:nvPr/>
        </p:nvSpPr>
        <p:spPr>
          <a:xfrm>
            <a:off x="444500" y="444500"/>
            <a:ext cx="548640" cy="548640"/>
          </a:xfrm>
          <a:prstGeom prst="rect">
            <a:avLst/>
          </a:prstGeom>
          <a:noFill/>
          <a:ln/>
        </p:spPr>
        <p:txBody>
          <a:bodyPr wrap="square" lIns="0" tIns="0" rIns="0" bIns="0" rtlCol="0" anchor="ctr"/>
          <a:lstStyle/>
          <a:p>
            <a:pPr marL="0" indent="0">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P spid="10" grpId="0" animBg="1"/>
      <p:bldP spid="1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4F3F1"/>
        </a:solidFill>
        <a:effectLst/>
      </p:bgPr>
    </p:bg>
    <p:spTree>
      <p:nvGrpSpPr>
        <p:cNvPr id="1" name="">
          <a:extLst>
            <a:ext uri="{FF2B5EF4-FFF2-40B4-BE49-F238E27FC236}">
              <a16:creationId xmlns:a16="http://schemas.microsoft.com/office/drawing/2014/main" id="{A6AB1706-CC0F-C574-EC39-D6E0D63DCBA4}"/>
            </a:ext>
          </a:extLst>
        </p:cNvPr>
        <p:cNvGrpSpPr/>
        <p:nvPr/>
      </p:nvGrpSpPr>
      <p:grpSpPr>
        <a:xfrm>
          <a:off x="0" y="0"/>
          <a:ext cx="0" cy="0"/>
          <a:chOff x="0" y="0"/>
          <a:chExt cx="0" cy="0"/>
        </a:xfrm>
      </p:grpSpPr>
      <p:sp>
        <p:nvSpPr>
          <p:cNvPr id="4" name="Text 2">
            <a:extLst>
              <a:ext uri="{FF2B5EF4-FFF2-40B4-BE49-F238E27FC236}">
                <a16:creationId xmlns:a16="http://schemas.microsoft.com/office/drawing/2014/main" id="{FEB60918-C6FA-158C-EF68-B83025D70096}"/>
              </a:ext>
            </a:extLst>
          </p:cNvPr>
          <p:cNvSpPr/>
          <p:nvPr/>
        </p:nvSpPr>
        <p:spPr>
          <a:xfrm>
            <a:off x="718820" y="203206"/>
            <a:ext cx="5090160" cy="1031228"/>
          </a:xfrm>
          <a:prstGeom prst="rect">
            <a:avLst/>
          </a:prstGeom>
          <a:noFill/>
          <a:ln/>
        </p:spPr>
        <p:txBody>
          <a:bodyPr wrap="square" lIns="0" tIns="0" rIns="0" bIns="0" rtlCol="0" anchor="ctr"/>
          <a:lstStyle/>
          <a:p>
            <a:pPr marL="0" indent="0" algn="l">
              <a:lnSpc>
                <a:spcPct val="100000"/>
              </a:lnSpc>
              <a:buNone/>
            </a:pPr>
            <a:r>
              <a:rPr lang="en-US" sz="4800" b="1" spc="300" dirty="0">
                <a:solidFill>
                  <a:srgbClr val="131313"/>
                </a:solidFill>
                <a:latin typeface="Cal Sans" pitchFamily="34" charset="0"/>
                <a:ea typeface="Cal Sans" pitchFamily="34" charset="-122"/>
                <a:cs typeface="Cal Sans" pitchFamily="34" charset="-120"/>
              </a:rPr>
              <a:t>Reference List</a:t>
            </a:r>
            <a:endParaRPr lang="en-US" sz="4800" spc="300" dirty="0"/>
          </a:p>
        </p:txBody>
      </p:sp>
      <p:sp>
        <p:nvSpPr>
          <p:cNvPr id="11" name="Text 9">
            <a:extLst>
              <a:ext uri="{FF2B5EF4-FFF2-40B4-BE49-F238E27FC236}">
                <a16:creationId xmlns:a16="http://schemas.microsoft.com/office/drawing/2014/main" id="{0CFFCC6A-2CB6-C030-5326-3A13D39E0D2D}"/>
              </a:ext>
            </a:extLst>
          </p:cNvPr>
          <p:cNvSpPr/>
          <p:nvPr/>
        </p:nvSpPr>
        <p:spPr>
          <a:xfrm>
            <a:off x="444500" y="444500"/>
            <a:ext cx="548640" cy="548640"/>
          </a:xfrm>
          <a:prstGeom prst="rect">
            <a:avLst/>
          </a:prstGeom>
          <a:noFill/>
          <a:ln/>
        </p:spPr>
        <p:txBody>
          <a:bodyPr wrap="square" lIns="0" tIns="0" rIns="0" bIns="0" rtlCol="0" anchor="ctr"/>
          <a:lstStyle/>
          <a:p>
            <a:pPr marL="0" indent="0">
              <a:buNone/>
            </a:pPr>
            <a:endParaRPr lang="en-US" dirty="0"/>
          </a:p>
        </p:txBody>
      </p:sp>
      <p:sp>
        <p:nvSpPr>
          <p:cNvPr id="3" name="TextBox 2">
            <a:extLst>
              <a:ext uri="{FF2B5EF4-FFF2-40B4-BE49-F238E27FC236}">
                <a16:creationId xmlns:a16="http://schemas.microsoft.com/office/drawing/2014/main" id="{79AA5313-595F-412B-6AFF-E5D4A3BDC69A}"/>
              </a:ext>
            </a:extLst>
          </p:cNvPr>
          <p:cNvSpPr txBox="1"/>
          <p:nvPr/>
        </p:nvSpPr>
        <p:spPr>
          <a:xfrm>
            <a:off x="718820" y="1184652"/>
            <a:ext cx="10733665" cy="4903907"/>
          </a:xfrm>
          <a:prstGeom prst="rect">
            <a:avLst/>
          </a:prstGeom>
          <a:noFill/>
        </p:spPr>
        <p:txBody>
          <a:bodyPr wrap="square">
            <a:spAutoFit/>
          </a:bodyPr>
          <a:lstStyle/>
          <a:p>
            <a:pPr marL="342900" indent="-342900">
              <a:lnSpc>
                <a:spcPct val="100000"/>
              </a:lnSpc>
              <a:spcAft>
                <a:spcPts val="800"/>
              </a:spcAft>
              <a:buFont typeface="Arial" panose="020B0604020202020204" pitchFamily="34" charset="0"/>
              <a:buChar char="•"/>
            </a:pPr>
            <a:r>
              <a:rPr lang="en-GB" sz="2200" kern="100" dirty="0">
                <a:effectLst/>
                <a:latin typeface="Plus Jakarta Sans" panose="020B0604020202020204" charset="0"/>
                <a:ea typeface="DengXian" panose="02010600030101010101" pitchFamily="2" charset="-122"/>
                <a:cs typeface="Plus Jakarta Sans" panose="020B0604020202020204" charset="0"/>
              </a:rPr>
              <a:t>Armstrong, M. and Taylor, S. (2023) </a:t>
            </a:r>
            <a:r>
              <a:rPr lang="en-GB" sz="2200" i="1" kern="100" dirty="0">
                <a:effectLst/>
                <a:latin typeface="Plus Jakarta Sans" panose="020B0604020202020204" charset="0"/>
                <a:ea typeface="DengXian" panose="02010600030101010101" pitchFamily="2" charset="-122"/>
                <a:cs typeface="Plus Jakarta Sans" panose="020B0604020202020204" charset="0"/>
              </a:rPr>
              <a:t>Armstrong’s Handbook of Human Resource Management Practice</a:t>
            </a:r>
            <a:r>
              <a:rPr lang="en-GB" sz="2200" kern="100" dirty="0">
                <a:effectLst/>
                <a:latin typeface="Plus Jakarta Sans" panose="020B0604020202020204" charset="0"/>
                <a:ea typeface="DengXian" panose="02010600030101010101" pitchFamily="2" charset="-122"/>
                <a:cs typeface="Plus Jakarta Sans" panose="020B0604020202020204" charset="0"/>
              </a:rPr>
              <a:t>. 16th </a:t>
            </a:r>
            <a:r>
              <a:rPr lang="en-GB" sz="2200" kern="100" dirty="0" err="1">
                <a:effectLst/>
                <a:latin typeface="Plus Jakarta Sans" panose="020B0604020202020204" charset="0"/>
                <a:ea typeface="DengXian" panose="02010600030101010101" pitchFamily="2" charset="-122"/>
                <a:cs typeface="Plus Jakarta Sans" panose="020B0604020202020204" charset="0"/>
              </a:rPr>
              <a:t>edn</a:t>
            </a:r>
            <a:r>
              <a:rPr lang="en-GB" sz="2200" kern="100" dirty="0">
                <a:effectLst/>
                <a:latin typeface="Plus Jakarta Sans" panose="020B0604020202020204" charset="0"/>
                <a:ea typeface="DengXian" panose="02010600030101010101" pitchFamily="2" charset="-122"/>
                <a:cs typeface="Plus Jakarta Sans" panose="020B0604020202020204" charset="0"/>
              </a:rPr>
              <a:t>. Kogan Page. </a:t>
            </a:r>
          </a:p>
          <a:p>
            <a:pPr marL="342900" indent="-342900">
              <a:lnSpc>
                <a:spcPct val="100000"/>
              </a:lnSpc>
              <a:spcAft>
                <a:spcPts val="800"/>
              </a:spcAft>
              <a:buFont typeface="Arial" panose="020B0604020202020204" pitchFamily="34" charset="0"/>
              <a:buChar char="•"/>
            </a:pPr>
            <a:r>
              <a:rPr lang="en-GB" sz="2200" kern="100" dirty="0">
                <a:effectLst/>
                <a:latin typeface="Plus Jakarta Sans" panose="020B0604020202020204" charset="0"/>
                <a:ea typeface="DengXian" panose="02010600030101010101" pitchFamily="2" charset="-122"/>
                <a:cs typeface="Plus Jakarta Sans" panose="020B0604020202020204" charset="0"/>
              </a:rPr>
              <a:t>Arthur, W., Day, E.A., McNelly, T.L. and Edens, P.S. (2003) ‘A meta-analysis of the criterion-related validity of assessment </a:t>
            </a:r>
            <a:r>
              <a:rPr lang="en-GB" sz="2200" kern="100" dirty="0" err="1">
                <a:effectLst/>
                <a:latin typeface="Plus Jakarta Sans" panose="020B0604020202020204" charset="0"/>
                <a:ea typeface="DengXian" panose="02010600030101010101" pitchFamily="2" charset="-122"/>
                <a:cs typeface="Plus Jakarta Sans" panose="020B0604020202020204" charset="0"/>
              </a:rPr>
              <a:t>center</a:t>
            </a:r>
            <a:r>
              <a:rPr lang="en-GB" sz="2200" kern="100" dirty="0">
                <a:effectLst/>
                <a:latin typeface="Plus Jakarta Sans" panose="020B0604020202020204" charset="0"/>
                <a:ea typeface="DengXian" panose="02010600030101010101" pitchFamily="2" charset="-122"/>
                <a:cs typeface="Plus Jakarta Sans" panose="020B0604020202020204" charset="0"/>
              </a:rPr>
              <a:t> dimensions’, </a:t>
            </a:r>
            <a:r>
              <a:rPr lang="en-GB" sz="2200" i="1" kern="100" dirty="0">
                <a:effectLst/>
                <a:latin typeface="Plus Jakarta Sans" panose="020B0604020202020204" charset="0"/>
                <a:ea typeface="DengXian" panose="02010600030101010101" pitchFamily="2" charset="-122"/>
                <a:cs typeface="Plus Jakarta Sans" panose="020B0604020202020204" charset="0"/>
              </a:rPr>
              <a:t>Personnel Psychology</a:t>
            </a:r>
            <a:r>
              <a:rPr lang="en-GB" sz="2200" kern="100" dirty="0">
                <a:effectLst/>
                <a:latin typeface="Plus Jakarta Sans" panose="020B0604020202020204" charset="0"/>
                <a:ea typeface="DengXian" panose="02010600030101010101" pitchFamily="2" charset="-122"/>
                <a:cs typeface="Plus Jakarta Sans" panose="020B0604020202020204" charset="0"/>
              </a:rPr>
              <a:t>, 56(1), pp. 125–153. DOI: </a:t>
            </a:r>
            <a:r>
              <a:rPr lang="en-GB" sz="2200" u="sng" kern="100" dirty="0">
                <a:solidFill>
                  <a:schemeClr val="tx1"/>
                </a:solidFill>
                <a:effectLst/>
                <a:latin typeface="Plus Jakarta Sans" panose="020B0604020202020204" charset="0"/>
                <a:ea typeface="DengXian" panose="02010600030101010101" pitchFamily="2" charset="-122"/>
                <a:cs typeface="Plus Jakarta Sans" panose="020B0604020202020204" charset="0"/>
                <a:hlinkClick r:id="rId3"/>
              </a:rPr>
              <a:t>10.1111/j.1744-6570.2003.tb00146.x</a:t>
            </a:r>
            <a:endParaRPr lang="en-GB" sz="2200" kern="100" dirty="0">
              <a:effectLst/>
              <a:latin typeface="Plus Jakarta Sans" panose="020B0604020202020204" charset="0"/>
              <a:ea typeface="DengXian" panose="02010600030101010101" pitchFamily="2" charset="-122"/>
              <a:cs typeface="Plus Jakarta Sans" panose="020B0604020202020204" charset="0"/>
            </a:endParaRPr>
          </a:p>
          <a:p>
            <a:pPr marL="342900" indent="-342900">
              <a:lnSpc>
                <a:spcPct val="100000"/>
              </a:lnSpc>
              <a:spcAft>
                <a:spcPts val="800"/>
              </a:spcAft>
              <a:buFont typeface="Arial" panose="020B0604020202020204" pitchFamily="34" charset="0"/>
              <a:buChar char="•"/>
            </a:pPr>
            <a:r>
              <a:rPr lang="en-GB" sz="2200" kern="100" dirty="0">
                <a:effectLst/>
                <a:latin typeface="Plus Jakarta Sans" panose="020B0604020202020204" charset="0"/>
                <a:ea typeface="DengXian" panose="02010600030101010101" pitchFamily="2" charset="-122"/>
                <a:cs typeface="Plus Jakarta Sans" panose="020B0604020202020204" charset="0"/>
              </a:rPr>
              <a:t>Campion, M.A., Palmer, D.K. and Campion, J.E. (1997) ‘A review of structure in the selection interview’, </a:t>
            </a:r>
            <a:r>
              <a:rPr lang="en-GB" sz="2200" i="1" kern="100" dirty="0">
                <a:effectLst/>
                <a:latin typeface="Plus Jakarta Sans" panose="020B0604020202020204" charset="0"/>
                <a:ea typeface="DengXian" panose="02010600030101010101" pitchFamily="2" charset="-122"/>
                <a:cs typeface="Plus Jakarta Sans" panose="020B0604020202020204" charset="0"/>
              </a:rPr>
              <a:t>Personnel Psychology</a:t>
            </a:r>
            <a:r>
              <a:rPr lang="en-GB" sz="2200" kern="100" dirty="0">
                <a:effectLst/>
                <a:latin typeface="Plus Jakarta Sans" panose="020B0604020202020204" charset="0"/>
                <a:ea typeface="DengXian" panose="02010600030101010101" pitchFamily="2" charset="-122"/>
                <a:cs typeface="Plus Jakarta Sans" panose="020B0604020202020204" charset="0"/>
              </a:rPr>
              <a:t>, 50(3), pp. 655–702. DOI: </a:t>
            </a:r>
            <a:r>
              <a:rPr lang="en-GB" sz="2200" u="sng" kern="100" dirty="0">
                <a:solidFill>
                  <a:schemeClr val="tx1"/>
                </a:solidFill>
                <a:effectLst/>
                <a:latin typeface="Plus Jakarta Sans" panose="020B0604020202020204" charset="0"/>
                <a:ea typeface="DengXian" panose="02010600030101010101" pitchFamily="2" charset="-122"/>
                <a:cs typeface="Plus Jakarta Sans" panose="020B0604020202020204" charset="0"/>
                <a:hlinkClick r:id="rId4"/>
              </a:rPr>
              <a:t>https://doi.org/10.1111/J.1744-6570.1997.TB00709.X</a:t>
            </a:r>
            <a:r>
              <a:rPr lang="en-GB" sz="2200" kern="100" dirty="0">
                <a:effectLst/>
                <a:latin typeface="Plus Jakarta Sans" panose="020B0604020202020204" charset="0"/>
                <a:ea typeface="DengXian" panose="02010600030101010101" pitchFamily="2" charset="-122"/>
                <a:cs typeface="Plus Jakarta Sans" panose="020B0604020202020204" charset="0"/>
              </a:rPr>
              <a:t> </a:t>
            </a:r>
          </a:p>
          <a:p>
            <a:pPr marL="342900" indent="-342900">
              <a:lnSpc>
                <a:spcPct val="100000"/>
              </a:lnSpc>
              <a:spcAft>
                <a:spcPts val="800"/>
              </a:spcAft>
              <a:buFont typeface="Arial" panose="020B0604020202020204" pitchFamily="34" charset="0"/>
              <a:buChar char="•"/>
            </a:pPr>
            <a:r>
              <a:rPr lang="en-GB" sz="2200" kern="100" dirty="0">
                <a:effectLst/>
                <a:latin typeface="Plus Jakarta Sans" panose="020B0604020202020204" charset="0"/>
                <a:ea typeface="DengXian" panose="02010600030101010101" pitchFamily="2" charset="-122"/>
                <a:cs typeface="Plus Jakarta Sans" panose="020B0604020202020204" charset="0"/>
              </a:rPr>
              <a:t>Fugate, M., Kinicki, A.J. and Ashforth, B.E. (2004) ‘Employability: A psycho-social construct, its dimensions, and applications’, </a:t>
            </a:r>
            <a:r>
              <a:rPr lang="en-GB" sz="2200" i="1" kern="100" dirty="0">
                <a:effectLst/>
                <a:latin typeface="Plus Jakarta Sans" panose="020B0604020202020204" charset="0"/>
                <a:ea typeface="DengXian" panose="02010600030101010101" pitchFamily="2" charset="-122"/>
                <a:cs typeface="Plus Jakarta Sans" panose="020B0604020202020204" charset="0"/>
              </a:rPr>
              <a:t>Journal of Vocational </a:t>
            </a:r>
            <a:r>
              <a:rPr lang="en-GB" sz="2200" i="1" kern="100" dirty="0" err="1">
                <a:effectLst/>
                <a:latin typeface="Plus Jakarta Sans" panose="020B0604020202020204" charset="0"/>
                <a:ea typeface="DengXian" panose="02010600030101010101" pitchFamily="2" charset="-122"/>
                <a:cs typeface="Plus Jakarta Sans" panose="020B0604020202020204" charset="0"/>
              </a:rPr>
              <a:t>Behavior</a:t>
            </a:r>
            <a:r>
              <a:rPr lang="en-GB" sz="2200" kern="100" dirty="0">
                <a:effectLst/>
                <a:latin typeface="Plus Jakarta Sans" panose="020B0604020202020204" charset="0"/>
                <a:ea typeface="DengXian" panose="02010600030101010101" pitchFamily="2" charset="-122"/>
                <a:cs typeface="Plus Jakarta Sans" panose="020B0604020202020204" charset="0"/>
              </a:rPr>
              <a:t>, 65(1), pp. 14–38. DOI: </a:t>
            </a:r>
            <a:r>
              <a:rPr lang="en-GB" sz="2200" u="sng" kern="100" dirty="0">
                <a:solidFill>
                  <a:schemeClr val="tx1"/>
                </a:solidFill>
                <a:effectLst/>
                <a:latin typeface="Plus Jakarta Sans" panose="020B0604020202020204" charset="0"/>
                <a:ea typeface="DengXian" panose="02010600030101010101" pitchFamily="2" charset="-122"/>
                <a:cs typeface="Plus Jakarta Sans" panose="020B0604020202020204" charset="0"/>
                <a:hlinkClick r:id="rId5"/>
              </a:rPr>
              <a:t>10.1016/j.jvb.2003.10.005</a:t>
            </a:r>
            <a:endParaRPr lang="en-GB" sz="2200" kern="100" dirty="0">
              <a:effectLst/>
              <a:latin typeface="Plus Jakarta Sans" panose="020B0604020202020204" charset="0"/>
              <a:ea typeface="DengXian" panose="02010600030101010101" pitchFamily="2" charset="-122"/>
              <a:cs typeface="Plus Jakarta Sans" panose="020B0604020202020204" charset="0"/>
            </a:endParaRPr>
          </a:p>
          <a:p>
            <a:pPr marL="342900" indent="-342900">
              <a:lnSpc>
                <a:spcPct val="100000"/>
              </a:lnSpc>
              <a:spcAft>
                <a:spcPts val="800"/>
              </a:spcAft>
              <a:buFont typeface="Arial" panose="020B0604020202020204" pitchFamily="34" charset="0"/>
              <a:buChar char="•"/>
            </a:pPr>
            <a:r>
              <a:rPr lang="en-GB" sz="2200" kern="100" dirty="0">
                <a:effectLst/>
                <a:latin typeface="Plus Jakarta Sans" panose="020B0604020202020204" charset="0"/>
                <a:ea typeface="DengXian" panose="02010600030101010101" pitchFamily="2" charset="-122"/>
                <a:cs typeface="Plus Jakarta Sans" panose="020B0604020202020204" charset="0"/>
              </a:rPr>
              <a:t>Torrington, D., Hall, L., Taylor, S. and Atkinson, C. (2020) </a:t>
            </a:r>
            <a:r>
              <a:rPr lang="en-GB" sz="2200" i="1" kern="100" dirty="0">
                <a:effectLst/>
                <a:latin typeface="Plus Jakarta Sans" panose="020B0604020202020204" charset="0"/>
                <a:ea typeface="DengXian" panose="02010600030101010101" pitchFamily="2" charset="-122"/>
                <a:cs typeface="Plus Jakarta Sans" panose="020B0604020202020204" charset="0"/>
              </a:rPr>
              <a:t>Human Resource Management</a:t>
            </a:r>
            <a:r>
              <a:rPr lang="en-GB" sz="2200" kern="100" dirty="0">
                <a:effectLst/>
                <a:latin typeface="Plus Jakarta Sans" panose="020B0604020202020204" charset="0"/>
                <a:ea typeface="DengXian" panose="02010600030101010101" pitchFamily="2" charset="-122"/>
                <a:cs typeface="Plus Jakarta Sans" panose="020B0604020202020204" charset="0"/>
              </a:rPr>
              <a:t>. 11th </a:t>
            </a:r>
            <a:r>
              <a:rPr lang="en-GB" sz="2200" kern="100" dirty="0" err="1">
                <a:effectLst/>
                <a:latin typeface="Plus Jakarta Sans" panose="020B0604020202020204" charset="0"/>
                <a:ea typeface="DengXian" panose="02010600030101010101" pitchFamily="2" charset="-122"/>
                <a:cs typeface="Plus Jakarta Sans" panose="020B0604020202020204" charset="0"/>
              </a:rPr>
              <a:t>edn</a:t>
            </a:r>
            <a:r>
              <a:rPr lang="en-GB" sz="2200" kern="100" dirty="0">
                <a:effectLst/>
                <a:latin typeface="Plus Jakarta Sans" panose="020B0604020202020204" charset="0"/>
                <a:ea typeface="DengXian" panose="02010600030101010101" pitchFamily="2" charset="-122"/>
                <a:cs typeface="Plus Jakarta Sans" panose="020B0604020202020204" charset="0"/>
              </a:rPr>
              <a:t>. Pearson. </a:t>
            </a:r>
          </a:p>
        </p:txBody>
      </p:sp>
    </p:spTree>
    <p:extLst>
      <p:ext uri="{BB962C8B-B14F-4D97-AF65-F5344CB8AC3E}">
        <p14:creationId xmlns:p14="http://schemas.microsoft.com/office/powerpoint/2010/main" val="1484889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4F3F1"/>
        </a:solidFill>
        <a:effectLst/>
      </p:bgPr>
    </p:bg>
    <p:spTree>
      <p:nvGrpSpPr>
        <p:cNvPr id="1" name="">
          <a:extLst>
            <a:ext uri="{FF2B5EF4-FFF2-40B4-BE49-F238E27FC236}">
              <a16:creationId xmlns:a16="http://schemas.microsoft.com/office/drawing/2014/main" id="{7DF6DA25-676F-7D1C-95F8-B6742925A9D7}"/>
            </a:ext>
          </a:extLst>
        </p:cNvPr>
        <p:cNvGrpSpPr/>
        <p:nvPr/>
      </p:nvGrpSpPr>
      <p:grpSpPr>
        <a:xfrm>
          <a:off x="0" y="0"/>
          <a:ext cx="0" cy="0"/>
          <a:chOff x="0" y="0"/>
          <a:chExt cx="0" cy="0"/>
        </a:xfrm>
      </p:grpSpPr>
      <p:sp>
        <p:nvSpPr>
          <p:cNvPr id="4" name="Text 2">
            <a:extLst>
              <a:ext uri="{FF2B5EF4-FFF2-40B4-BE49-F238E27FC236}">
                <a16:creationId xmlns:a16="http://schemas.microsoft.com/office/drawing/2014/main" id="{02BEA65E-B75F-2BC0-A8F9-F88383FAEF20}"/>
              </a:ext>
            </a:extLst>
          </p:cNvPr>
          <p:cNvSpPr/>
          <p:nvPr/>
        </p:nvSpPr>
        <p:spPr>
          <a:xfrm>
            <a:off x="524550" y="1204501"/>
            <a:ext cx="11142900" cy="5212788"/>
          </a:xfrm>
          <a:prstGeom prst="rect">
            <a:avLst/>
          </a:prstGeom>
          <a:noFill/>
          <a:ln/>
        </p:spPr>
        <p:txBody>
          <a:bodyPr wrap="square" lIns="0" tIns="0" rIns="0" bIns="0" rtlCol="0" anchor="ctr"/>
          <a:lstStyle/>
          <a:p>
            <a:pPr marL="0" indent="0" algn="ctr">
              <a:lnSpc>
                <a:spcPct val="100000"/>
              </a:lnSpc>
              <a:buNone/>
            </a:pPr>
            <a:r>
              <a:rPr lang="en-US" sz="4400" b="1" spc="300" dirty="0">
                <a:solidFill>
                  <a:srgbClr val="131313"/>
                </a:solidFill>
                <a:latin typeface="Plus Jakarta Sans" panose="020B0604020202020204" charset="0"/>
                <a:ea typeface="Cal Sans" pitchFamily="34" charset="-122"/>
                <a:cs typeface="Plus Jakarta Sans" panose="020B0604020202020204" charset="0"/>
              </a:rPr>
              <a:t>Next Week (Week 10)</a:t>
            </a:r>
          </a:p>
          <a:p>
            <a:pPr marL="0" indent="0" algn="ctr">
              <a:lnSpc>
                <a:spcPct val="100000"/>
              </a:lnSpc>
              <a:buNone/>
            </a:pPr>
            <a:endParaRPr lang="en-US" sz="4400" b="1" spc="300" dirty="0">
              <a:solidFill>
                <a:srgbClr val="131313"/>
              </a:solidFill>
              <a:latin typeface="Plus Jakarta Sans" panose="020B0604020202020204" charset="0"/>
              <a:cs typeface="Plus Jakarta Sans" panose="020B0604020202020204" charset="0"/>
            </a:endParaRPr>
          </a:p>
          <a:p>
            <a:pPr marL="0" indent="0" algn="ctr">
              <a:lnSpc>
                <a:spcPct val="100000"/>
              </a:lnSpc>
              <a:buNone/>
            </a:pPr>
            <a:r>
              <a:rPr lang="en-US" sz="4400" b="1" spc="300" dirty="0">
                <a:solidFill>
                  <a:srgbClr val="131313"/>
                </a:solidFill>
                <a:latin typeface="Plus Jakarta Sans" panose="020B0604020202020204" charset="0"/>
                <a:cs typeface="Plus Jakarta Sans" panose="020B0604020202020204" charset="0"/>
              </a:rPr>
              <a:t>Assessment 2 – Simulated Recruitment Interview </a:t>
            </a:r>
          </a:p>
          <a:p>
            <a:pPr marL="0" indent="0" algn="ctr">
              <a:lnSpc>
                <a:spcPct val="100000"/>
              </a:lnSpc>
              <a:buNone/>
            </a:pPr>
            <a:endParaRPr lang="en-US" sz="4400" b="1" spc="300" dirty="0">
              <a:solidFill>
                <a:srgbClr val="131313"/>
              </a:solidFill>
              <a:latin typeface="Plus Jakarta Sans" panose="020B0604020202020204" charset="0"/>
              <a:cs typeface="Plus Jakarta Sans" panose="020B0604020202020204" charset="0"/>
            </a:endParaRPr>
          </a:p>
          <a:p>
            <a:pPr algn="ctr"/>
            <a:r>
              <a:rPr lang="en-GB" sz="4400" b="1" dirty="0">
                <a:latin typeface="Plus Jakarta Sans" panose="020B0604020202020204" charset="0"/>
                <a:cs typeface="Plus Jakarta Sans" panose="020B0604020202020204" charset="0"/>
              </a:rPr>
              <a:t>Please arrive at your allocated interview time.</a:t>
            </a:r>
            <a:endParaRPr lang="en-US" sz="4400" b="1" spc="300" dirty="0">
              <a:solidFill>
                <a:srgbClr val="131313"/>
              </a:solidFill>
              <a:latin typeface="Plus Jakarta Sans" panose="020B0604020202020204" charset="0"/>
              <a:cs typeface="Plus Jakarta Sans" panose="020B0604020202020204" charset="0"/>
            </a:endParaRPr>
          </a:p>
          <a:p>
            <a:pPr marL="0" indent="0" algn="l">
              <a:lnSpc>
                <a:spcPct val="100000"/>
              </a:lnSpc>
              <a:buNone/>
            </a:pPr>
            <a:endParaRPr lang="en-US" sz="4800" spc="300" dirty="0"/>
          </a:p>
        </p:txBody>
      </p:sp>
      <p:sp>
        <p:nvSpPr>
          <p:cNvPr id="11" name="Text 9">
            <a:extLst>
              <a:ext uri="{FF2B5EF4-FFF2-40B4-BE49-F238E27FC236}">
                <a16:creationId xmlns:a16="http://schemas.microsoft.com/office/drawing/2014/main" id="{F4234ACD-4686-C1AD-F0E2-7696E81C569A}"/>
              </a:ext>
            </a:extLst>
          </p:cNvPr>
          <p:cNvSpPr/>
          <p:nvPr/>
        </p:nvSpPr>
        <p:spPr>
          <a:xfrm>
            <a:off x="444500" y="444500"/>
            <a:ext cx="548640" cy="548640"/>
          </a:xfrm>
          <a:prstGeom prst="rect">
            <a:avLst/>
          </a:prstGeom>
          <a:noFill/>
          <a:ln/>
        </p:spPr>
        <p:txBody>
          <a:bodyPr wrap="square" lIns="0" tIns="0" rIns="0" bIns="0" rtlCol="0" anchor="ctr"/>
          <a:lstStyle/>
          <a:p>
            <a:pPr marL="0" indent="0">
              <a:buNone/>
            </a:pPr>
            <a:endParaRPr lang="en-US" dirty="0"/>
          </a:p>
        </p:txBody>
      </p:sp>
    </p:spTree>
    <p:extLst>
      <p:ext uri="{BB962C8B-B14F-4D97-AF65-F5344CB8AC3E}">
        <p14:creationId xmlns:p14="http://schemas.microsoft.com/office/powerpoint/2010/main" val="40218925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4F3F1"/>
        </a:solidFill>
        <a:effectLst/>
      </p:bgPr>
    </p:bg>
    <p:spTree>
      <p:nvGrpSpPr>
        <p:cNvPr id="1" name="">
          <a:extLst>
            <a:ext uri="{FF2B5EF4-FFF2-40B4-BE49-F238E27FC236}">
              <a16:creationId xmlns:a16="http://schemas.microsoft.com/office/drawing/2014/main" id="{9F629A16-EF3C-28E6-04B6-AE86487E3016}"/>
            </a:ext>
          </a:extLst>
        </p:cNvPr>
        <p:cNvGrpSpPr/>
        <p:nvPr/>
      </p:nvGrpSpPr>
      <p:grpSpPr>
        <a:xfrm>
          <a:off x="0" y="0"/>
          <a:ext cx="0" cy="0"/>
          <a:chOff x="0" y="0"/>
          <a:chExt cx="0" cy="0"/>
        </a:xfrm>
      </p:grpSpPr>
      <p:sp>
        <p:nvSpPr>
          <p:cNvPr id="4" name="Text 2">
            <a:extLst>
              <a:ext uri="{FF2B5EF4-FFF2-40B4-BE49-F238E27FC236}">
                <a16:creationId xmlns:a16="http://schemas.microsoft.com/office/drawing/2014/main" id="{AA2BB935-C4C9-46AE-AE70-15D845269C9E}"/>
              </a:ext>
            </a:extLst>
          </p:cNvPr>
          <p:cNvSpPr/>
          <p:nvPr/>
        </p:nvSpPr>
        <p:spPr>
          <a:xfrm>
            <a:off x="861829" y="1616736"/>
            <a:ext cx="10468342" cy="3624527"/>
          </a:xfrm>
          <a:prstGeom prst="rect">
            <a:avLst/>
          </a:prstGeom>
          <a:noFill/>
          <a:ln/>
        </p:spPr>
        <p:txBody>
          <a:bodyPr wrap="square" lIns="0" tIns="0" rIns="0" bIns="0" rtlCol="0" anchor="ctr"/>
          <a:lstStyle/>
          <a:p>
            <a:pPr marL="0" indent="0" algn="ctr">
              <a:lnSpc>
                <a:spcPct val="100000"/>
              </a:lnSpc>
              <a:buNone/>
            </a:pPr>
            <a:r>
              <a:rPr lang="en-US" sz="4800" b="1" spc="300" dirty="0">
                <a:solidFill>
                  <a:srgbClr val="131313"/>
                </a:solidFill>
                <a:latin typeface="Plus Jakarta Sans" panose="020B0604020202020204" charset="0"/>
                <a:ea typeface="Cal Sans" pitchFamily="34" charset="-122"/>
                <a:cs typeface="Plus Jakarta Sans" panose="020B0604020202020204" charset="0"/>
              </a:rPr>
              <a:t>If you have any questions, please do not hesitate to get in touch. </a:t>
            </a:r>
          </a:p>
          <a:p>
            <a:pPr marL="0" indent="0" algn="ctr">
              <a:lnSpc>
                <a:spcPct val="100000"/>
              </a:lnSpc>
              <a:buNone/>
            </a:pPr>
            <a:endParaRPr lang="en-US" sz="4800" b="1" spc="300" dirty="0">
              <a:solidFill>
                <a:srgbClr val="131313"/>
              </a:solidFill>
              <a:latin typeface="Plus Jakarta Sans" panose="020B0604020202020204" charset="0"/>
              <a:cs typeface="Plus Jakarta Sans" panose="020B0604020202020204" charset="0"/>
            </a:endParaRPr>
          </a:p>
          <a:p>
            <a:pPr marL="0" indent="0" algn="ctr">
              <a:lnSpc>
                <a:spcPct val="100000"/>
              </a:lnSpc>
              <a:buNone/>
            </a:pPr>
            <a:r>
              <a:rPr lang="en-US" sz="4800" b="1" spc="300" dirty="0">
                <a:solidFill>
                  <a:srgbClr val="131313"/>
                </a:solidFill>
                <a:latin typeface="Plus Jakarta Sans" panose="020B0604020202020204" charset="0"/>
                <a:cs typeface="Plus Jakarta Sans" panose="020B0604020202020204" charset="0"/>
                <a:hlinkClick r:id="rId3"/>
              </a:rPr>
              <a:t>scott.james@uwtsd.ac.uk</a:t>
            </a:r>
            <a:r>
              <a:rPr lang="en-US" sz="4800" b="1" spc="300" dirty="0">
                <a:solidFill>
                  <a:srgbClr val="131313"/>
                </a:solidFill>
                <a:latin typeface="Plus Jakarta Sans" panose="020B0604020202020204" charset="0"/>
                <a:cs typeface="Plus Jakarta Sans" panose="020B0604020202020204" charset="0"/>
              </a:rPr>
              <a:t> </a:t>
            </a:r>
            <a:endParaRPr lang="en-US" sz="4800" spc="300" dirty="0">
              <a:latin typeface="Plus Jakarta Sans" panose="020B0604020202020204" charset="0"/>
              <a:cs typeface="Plus Jakarta Sans" panose="020B0604020202020204" charset="0"/>
            </a:endParaRPr>
          </a:p>
        </p:txBody>
      </p:sp>
      <p:sp>
        <p:nvSpPr>
          <p:cNvPr id="11" name="Text 9">
            <a:extLst>
              <a:ext uri="{FF2B5EF4-FFF2-40B4-BE49-F238E27FC236}">
                <a16:creationId xmlns:a16="http://schemas.microsoft.com/office/drawing/2014/main" id="{BA43DC38-621F-AD8E-B4A2-8AFB76BB3896}"/>
              </a:ext>
            </a:extLst>
          </p:cNvPr>
          <p:cNvSpPr/>
          <p:nvPr/>
        </p:nvSpPr>
        <p:spPr>
          <a:xfrm>
            <a:off x="444500" y="444500"/>
            <a:ext cx="548640" cy="548640"/>
          </a:xfrm>
          <a:prstGeom prst="rect">
            <a:avLst/>
          </a:prstGeom>
          <a:noFill/>
          <a:ln/>
        </p:spPr>
        <p:txBody>
          <a:bodyPr wrap="square" lIns="0" tIns="0" rIns="0" bIns="0" rtlCol="0" anchor="ctr"/>
          <a:lstStyle/>
          <a:p>
            <a:pPr marL="0" indent="0">
              <a:buNone/>
            </a:pPr>
            <a:endParaRPr lang="en-US" dirty="0"/>
          </a:p>
        </p:txBody>
      </p:sp>
    </p:spTree>
    <p:extLst>
      <p:ext uri="{BB962C8B-B14F-4D97-AF65-F5344CB8AC3E}">
        <p14:creationId xmlns:p14="http://schemas.microsoft.com/office/powerpoint/2010/main" val="22645471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1295</Words>
  <Application>Microsoft Office PowerPoint</Application>
  <PresentationFormat>Widescreen</PresentationFormat>
  <Paragraphs>140</Paragraphs>
  <Slides>18</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Cal Sans</vt:lpstr>
      <vt:lpstr>Plus Jakarta Sans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SlideSpeak</dc:creator>
  <cp:lastModifiedBy>Scott James</cp:lastModifiedBy>
  <cp:revision>1</cp:revision>
  <dcterms:created xsi:type="dcterms:W3CDTF">2026-09-25T11:44:48Z</dcterms:created>
  <dcterms:modified xsi:type="dcterms:W3CDTF">2026-09-25T19:05:55Z</dcterms:modified>
</cp:coreProperties>
</file>