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8" r:id="rId2"/>
    <p:sldId id="256" r:id="rId3"/>
    <p:sldId id="257" r:id="rId4"/>
    <p:sldId id="266" r:id="rId5"/>
    <p:sldId id="269" r:id="rId6"/>
    <p:sldId id="267" r:id="rId7"/>
    <p:sldId id="258" r:id="rId8"/>
    <p:sldId id="259" r:id="rId9"/>
    <p:sldId id="270" r:id="rId10"/>
    <p:sldId id="260" r:id="rId11"/>
    <p:sldId id="261" r:id="rId12"/>
    <p:sldId id="271" r:id="rId13"/>
    <p:sldId id="262" r:id="rId14"/>
    <p:sldId id="264" r:id="rId15"/>
    <p:sldId id="263" r:id="rId16"/>
    <p:sldId id="272" r:id="rId17"/>
    <p:sldId id="265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0" d="100"/>
          <a:sy n="60" d="100"/>
        </p:scale>
        <p:origin x="-15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D213A-9959-7344-A131-DE2E1C6FAE29}" type="datetimeFigureOut">
              <a:rPr lang="en-US" smtClean="0"/>
              <a:t>10/02/19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60B5-88AB-B84E-95DE-22B614F64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088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D213A-9959-7344-A131-DE2E1C6FAE29}" type="datetimeFigureOut">
              <a:rPr lang="en-US" smtClean="0"/>
              <a:t>10/02/19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60B5-88AB-B84E-95DE-22B614F64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816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D213A-9959-7344-A131-DE2E1C6FAE29}" type="datetimeFigureOut">
              <a:rPr lang="en-US" smtClean="0"/>
              <a:t>10/02/19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60B5-88AB-B84E-95DE-22B614F64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144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D213A-9959-7344-A131-DE2E1C6FAE29}" type="datetimeFigureOut">
              <a:rPr lang="en-US" smtClean="0"/>
              <a:t>10/02/19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60B5-88AB-B84E-95DE-22B614F64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081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D213A-9959-7344-A131-DE2E1C6FAE29}" type="datetimeFigureOut">
              <a:rPr lang="en-US" smtClean="0"/>
              <a:t>10/02/19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60B5-88AB-B84E-95DE-22B614F64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083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D213A-9959-7344-A131-DE2E1C6FAE29}" type="datetimeFigureOut">
              <a:rPr lang="en-US" smtClean="0"/>
              <a:t>10/02/19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60B5-88AB-B84E-95DE-22B614F64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672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D213A-9959-7344-A131-DE2E1C6FAE29}" type="datetimeFigureOut">
              <a:rPr lang="en-US" smtClean="0"/>
              <a:t>10/02/19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60B5-88AB-B84E-95DE-22B614F64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670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D213A-9959-7344-A131-DE2E1C6FAE29}" type="datetimeFigureOut">
              <a:rPr lang="en-US" smtClean="0"/>
              <a:t>10/02/19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60B5-88AB-B84E-95DE-22B614F64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257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D213A-9959-7344-A131-DE2E1C6FAE29}" type="datetimeFigureOut">
              <a:rPr lang="en-US" smtClean="0"/>
              <a:t>10/02/19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60B5-88AB-B84E-95DE-22B614F64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30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D213A-9959-7344-A131-DE2E1C6FAE29}" type="datetimeFigureOut">
              <a:rPr lang="en-US" smtClean="0"/>
              <a:t>10/02/19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60B5-88AB-B84E-95DE-22B614F64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057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D213A-9959-7344-A131-DE2E1C6FAE29}" type="datetimeFigureOut">
              <a:rPr lang="en-US" smtClean="0"/>
              <a:t>10/02/19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60B5-88AB-B84E-95DE-22B614F64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918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DD213A-9959-7344-A131-DE2E1C6FAE29}" type="datetimeFigureOut">
              <a:rPr lang="en-US" smtClean="0"/>
              <a:t>10/02/19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C460B5-88AB-B84E-95DE-22B614F646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301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zgQPjbDTMM" TargetMode="External"/><Relationship Id="rId4" Type="http://schemas.openxmlformats.org/officeDocument/2006/relationships/hyperlink" Target="https://www.youtube.com/watch?v=4k75jnOVzc0&amp;start_radio=1&amp;list=RD4k75jnOVzc0&amp;t=39" TargetMode="External"/><Relationship Id="rId5" Type="http://schemas.openxmlformats.org/officeDocument/2006/relationships/hyperlink" Target="https://www.youtube.com/watch?v=K6KbEnGnymk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kxWFyvTg6mc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creen Shot 2019-02-10 at 14.58.12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6" t="18651" r="14952" b="14196"/>
          <a:stretch/>
        </p:blipFill>
        <p:spPr>
          <a:xfrm>
            <a:off x="-1" y="782638"/>
            <a:ext cx="9132488" cy="5567362"/>
          </a:xfrm>
        </p:spPr>
      </p:pic>
    </p:spTree>
    <p:extLst>
      <p:ext uri="{BB962C8B-B14F-4D97-AF65-F5344CB8AC3E}">
        <p14:creationId xmlns:p14="http://schemas.microsoft.com/office/powerpoint/2010/main" val="3175648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Interdisciplinary Arts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668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July 2019 is the 50</a:t>
            </a:r>
            <a:r>
              <a:rPr lang="en-US" baseline="30000" dirty="0" smtClean="0"/>
              <a:t>th</a:t>
            </a:r>
            <a:r>
              <a:rPr lang="en-US" dirty="0" smtClean="0"/>
              <a:t> anniversary of the lunar landing </a:t>
            </a:r>
            <a:r>
              <a:rPr lang="mr-IN" dirty="0" smtClean="0"/>
              <a:t>–</a:t>
            </a:r>
            <a:r>
              <a:rPr lang="en-US" dirty="0" smtClean="0"/>
              <a:t> or not.</a:t>
            </a:r>
          </a:p>
          <a:p>
            <a:r>
              <a:rPr lang="en-US" dirty="0" smtClean="0"/>
              <a:t>To celebrate a very human relationship with the moon, I propose that Interdisciplinary Arts uses narrative, story, myth and song to explore these relationships.</a:t>
            </a:r>
          </a:p>
          <a:p>
            <a:r>
              <a:rPr lang="en-US" dirty="0" smtClean="0"/>
              <a:t>Using image, sound and movement I want to question the scale of our relationship with the moon.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284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Book of the Moon</a:t>
            </a:r>
            <a:br>
              <a:rPr lang="en-US" dirty="0" smtClean="0"/>
            </a:br>
            <a:r>
              <a:rPr lang="en-US" dirty="0" err="1" smtClean="0"/>
              <a:t>Dr</a:t>
            </a:r>
            <a:r>
              <a:rPr lang="en-US" dirty="0" smtClean="0"/>
              <a:t> Maggie </a:t>
            </a:r>
            <a:r>
              <a:rPr lang="en-US" dirty="0" err="1" smtClean="0"/>
              <a:t>Aderin-Pocock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Full of information both scientific and personal </a:t>
            </a:r>
          </a:p>
          <a:p>
            <a:r>
              <a:rPr lang="en-US" dirty="0" smtClean="0"/>
              <a:t>Telescopes and chemical composition</a:t>
            </a:r>
          </a:p>
          <a:p>
            <a:r>
              <a:rPr lang="en-US" dirty="0" smtClean="0"/>
              <a:t>‘</a:t>
            </a:r>
            <a:r>
              <a:rPr lang="en-US" dirty="0" err="1" smtClean="0"/>
              <a:t>retrospectroscope</a:t>
            </a:r>
            <a:r>
              <a:rPr lang="en-US" dirty="0" smtClean="0"/>
              <a:t>’ the resolution of diagnostic dilemmas viewed in hindsight. </a:t>
            </a:r>
          </a:p>
          <a:p>
            <a:r>
              <a:rPr lang="en-US" dirty="0" err="1" smtClean="0"/>
              <a:t>Libration</a:t>
            </a:r>
            <a:r>
              <a:rPr lang="en-US" dirty="0" smtClean="0"/>
              <a:t> - </a:t>
            </a:r>
            <a:r>
              <a:rPr lang="en-US" dirty="0"/>
              <a:t> </a:t>
            </a:r>
            <a:r>
              <a:rPr lang="en-GB" dirty="0" smtClean="0"/>
              <a:t>an </a:t>
            </a:r>
            <a:r>
              <a:rPr lang="en-GB" dirty="0"/>
              <a:t>apparent or real oscillation of the moon, by which parts near the edge of the disc that are often not visible from the earth sometimes come into view.</a:t>
            </a:r>
          </a:p>
          <a:p>
            <a:r>
              <a:rPr lang="en-US" dirty="0"/>
              <a:t> </a:t>
            </a:r>
            <a:r>
              <a:rPr lang="en-US" dirty="0" smtClean="0"/>
              <a:t>The surface area of Asia is larger than that of the moon.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5356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creen Shot 2019-02-10 at 15.00.05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36" t="18925" r="26852" b="25931"/>
          <a:stretch/>
        </p:blipFill>
        <p:spPr>
          <a:xfrm>
            <a:off x="-90984" y="444501"/>
            <a:ext cx="9234984" cy="6096000"/>
          </a:xfrm>
        </p:spPr>
      </p:pic>
    </p:spTree>
    <p:extLst>
      <p:ext uri="{BB962C8B-B14F-4D97-AF65-F5344CB8AC3E}">
        <p14:creationId xmlns:p14="http://schemas.microsoft.com/office/powerpoint/2010/main" val="1335421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Michael Collins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‘The Earth must become as it appears: blue and white, not capitalist or Communist; blue and white, not rich and poor; blue and white, not envious or envied. Small, shiny, serene, blue and white, fragile.’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28473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Simon and Jen:</a:t>
            </a:r>
          </a:p>
          <a:p>
            <a:r>
              <a:rPr lang="en-US" dirty="0" err="1" smtClean="0"/>
              <a:t>Mi</a:t>
            </a:r>
            <a:r>
              <a:rPr lang="en-US" dirty="0" smtClean="0"/>
              <a:t>-Mu style movement activated soundscapes.</a:t>
            </a:r>
          </a:p>
          <a:p>
            <a:r>
              <a:rPr lang="en-US" dirty="0" smtClean="0"/>
              <a:t>What </a:t>
            </a:r>
            <a:r>
              <a:rPr lang="en-US" dirty="0" smtClean="0"/>
              <a:t>/how /when?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6654355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Sound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Moon Safari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smtClean="0">
                <a:hlinkClick r:id="rId2"/>
              </a:rPr>
              <a:t>Air</a:t>
            </a:r>
            <a:endParaRPr lang="en-US" dirty="0" smtClean="0"/>
          </a:p>
          <a:p>
            <a:r>
              <a:rPr lang="en-US" dirty="0" smtClean="0"/>
              <a:t>Song to the moon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>
                <a:hlinkClick r:id="rId3"/>
              </a:rPr>
              <a:t>Rusalka</a:t>
            </a:r>
            <a:endParaRPr lang="en-US" dirty="0" smtClean="0"/>
          </a:p>
          <a:p>
            <a:r>
              <a:rPr lang="en-US" dirty="0" smtClean="0"/>
              <a:t>Lunatic Soul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smtClean="0">
                <a:hlinkClick r:id="rId4"/>
              </a:rPr>
              <a:t>Impression II</a:t>
            </a:r>
            <a:endParaRPr lang="en-US" dirty="0"/>
          </a:p>
          <a:p>
            <a:r>
              <a:rPr lang="en-US" dirty="0" smtClean="0">
                <a:hlinkClick r:id="rId5"/>
              </a:rPr>
              <a:t>Theremin</a:t>
            </a:r>
            <a:r>
              <a:rPr lang="en-US" dirty="0" smtClean="0"/>
              <a:t> </a:t>
            </a:r>
            <a:endParaRPr lang="en-US" dirty="0"/>
          </a:p>
          <a:p>
            <a:r>
              <a:rPr lang="en-US" dirty="0" smtClean="0"/>
              <a:t>David Bowie/ </a:t>
            </a:r>
            <a:r>
              <a:rPr lang="en-US" dirty="0" err="1" smtClean="0"/>
              <a:t>Serol</a:t>
            </a:r>
            <a:r>
              <a:rPr lang="en-US" dirty="0" smtClean="0"/>
              <a:t> </a:t>
            </a:r>
            <a:r>
              <a:rPr lang="en-US" dirty="0" err="1" smtClean="0"/>
              <a:t>Serol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Moon river/ blue moon/ fly me to the moon/ Man in the moon/ the whole of the moon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2674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creen Shot 2019-02-10 at 15.05.52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67" t="33740" r="52572" b="34573"/>
          <a:stretch/>
        </p:blipFill>
        <p:spPr>
          <a:xfrm>
            <a:off x="1185335" y="0"/>
            <a:ext cx="6921500" cy="6832761"/>
          </a:xfrm>
        </p:spPr>
      </p:pic>
    </p:spTree>
    <p:extLst>
      <p:ext uri="{BB962C8B-B14F-4D97-AF65-F5344CB8AC3E}">
        <p14:creationId xmlns:p14="http://schemas.microsoft.com/office/powerpoint/2010/main" val="13138953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Visuals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Large scale and small scale</a:t>
            </a:r>
          </a:p>
          <a:p>
            <a:r>
              <a:rPr lang="en-US" dirty="0" smtClean="0"/>
              <a:t>Projection onto clothes</a:t>
            </a:r>
          </a:p>
          <a:p>
            <a:r>
              <a:rPr lang="en-US" dirty="0" smtClean="0"/>
              <a:t>Location</a:t>
            </a:r>
          </a:p>
          <a:p>
            <a:r>
              <a:rPr lang="en-US" dirty="0" smtClean="0"/>
              <a:t>Set</a:t>
            </a:r>
          </a:p>
          <a:p>
            <a:r>
              <a:rPr lang="en-US" dirty="0" smtClean="0"/>
              <a:t>Negatives</a:t>
            </a:r>
          </a:p>
          <a:p>
            <a:r>
              <a:rPr lang="en-US" dirty="0" smtClean="0"/>
              <a:t>Stills</a:t>
            </a:r>
          </a:p>
          <a:p>
            <a:r>
              <a:rPr lang="en-US" dirty="0" smtClean="0"/>
              <a:t>Video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6138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Narratives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Moon landing</a:t>
            </a:r>
          </a:p>
          <a:p>
            <a:r>
              <a:rPr lang="en-US" dirty="0" smtClean="0"/>
              <a:t>Creation myth and mythology</a:t>
            </a:r>
          </a:p>
          <a:p>
            <a:r>
              <a:rPr lang="en-US" dirty="0" smtClean="0"/>
              <a:t>Cycles </a:t>
            </a:r>
            <a:r>
              <a:rPr lang="mr-IN" dirty="0" smtClean="0"/>
              <a:t>–</a:t>
            </a:r>
            <a:r>
              <a:rPr lang="en-US" dirty="0" smtClean="0"/>
              <a:t> lunar, tidal, menstrual, seasons</a:t>
            </a:r>
          </a:p>
          <a:p>
            <a:r>
              <a:rPr lang="en-US" dirty="0" smtClean="0"/>
              <a:t>Science </a:t>
            </a:r>
            <a:r>
              <a:rPr lang="mr-IN" dirty="0" smtClean="0"/>
              <a:t>–</a:t>
            </a:r>
            <a:r>
              <a:rPr lang="en-US" dirty="0" smtClean="0"/>
              <a:t> tides, </a:t>
            </a:r>
            <a:r>
              <a:rPr lang="en-US" dirty="0" smtClean="0"/>
              <a:t>constitution, </a:t>
            </a:r>
            <a:r>
              <a:rPr lang="en-US" dirty="0" err="1" smtClean="0"/>
              <a:t>Aderin-Pocock</a:t>
            </a:r>
            <a:endParaRPr lang="en-US" dirty="0" smtClean="0"/>
          </a:p>
          <a:p>
            <a:r>
              <a:rPr lang="en-US" dirty="0" smtClean="0"/>
              <a:t>Astrology </a:t>
            </a:r>
            <a:r>
              <a:rPr lang="mr-IN" dirty="0" smtClean="0"/>
              <a:t>–</a:t>
            </a:r>
            <a:r>
              <a:rPr lang="en-US" dirty="0" smtClean="0"/>
              <a:t> signs and personalities</a:t>
            </a:r>
            <a:endParaRPr lang="en-US" dirty="0" smtClean="0"/>
          </a:p>
          <a:p>
            <a:r>
              <a:rPr lang="en-US" dirty="0" smtClean="0"/>
              <a:t>Astronomy </a:t>
            </a:r>
            <a:r>
              <a:rPr lang="mr-IN" dirty="0" smtClean="0"/>
              <a:t>–</a:t>
            </a:r>
            <a:r>
              <a:rPr lang="en-US" dirty="0" smtClean="0"/>
              <a:t> super blood wolf moon</a:t>
            </a:r>
          </a:p>
          <a:p>
            <a:r>
              <a:rPr lang="en-US" dirty="0" smtClean="0"/>
              <a:t>Dying horribly in space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866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creen Shot 2019-02-10 at 15.02.18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35" t="33328" r="55915" b="20581"/>
          <a:stretch/>
        </p:blipFill>
        <p:spPr>
          <a:xfrm>
            <a:off x="994834" y="-12913"/>
            <a:ext cx="7239000" cy="6870913"/>
          </a:xfrm>
        </p:spPr>
      </p:pic>
    </p:spTree>
    <p:extLst>
      <p:ext uri="{BB962C8B-B14F-4D97-AF65-F5344CB8AC3E}">
        <p14:creationId xmlns:p14="http://schemas.microsoft.com/office/powerpoint/2010/main" val="41644047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Movement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Contact </a:t>
            </a:r>
          </a:p>
          <a:p>
            <a:r>
              <a:rPr lang="en-US" dirty="0" smtClean="0"/>
              <a:t>Frantic assembly </a:t>
            </a:r>
          </a:p>
          <a:p>
            <a:r>
              <a:rPr lang="en-US" dirty="0" err="1" smtClean="0"/>
              <a:t>Complicité</a:t>
            </a:r>
            <a:endParaRPr lang="en-US" dirty="0" smtClean="0"/>
          </a:p>
          <a:p>
            <a:r>
              <a:rPr lang="en-US" dirty="0" smtClean="0"/>
              <a:t>Resistance</a:t>
            </a:r>
          </a:p>
          <a:p>
            <a:r>
              <a:rPr lang="en-US" dirty="0" smtClean="0"/>
              <a:t>Travel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Breathing through tubes.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4713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Dust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Use of dust or powder to hang in the air and leave footprints and to show virgin earth and footprints</a:t>
            </a:r>
            <a:endParaRPr lang="en-US" dirty="0"/>
          </a:p>
        </p:txBody>
      </p:sp>
      <p:pic>
        <p:nvPicPr>
          <p:cNvPr id="4" name="Picture 3" descr="Screen Shot 2019-02-10 at 15.31.19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64" t="41975" r="59838" b="26851"/>
          <a:stretch/>
        </p:blipFill>
        <p:spPr>
          <a:xfrm>
            <a:off x="5583956" y="3433574"/>
            <a:ext cx="3560044" cy="3424425"/>
          </a:xfrm>
          <a:prstGeom prst="rect">
            <a:avLst/>
          </a:prstGeom>
        </p:spPr>
      </p:pic>
      <p:pic>
        <p:nvPicPr>
          <p:cNvPr id="5" name="Picture 4" descr="Screen Shot 2019-02-10 at 15.32.51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65" t="43333" r="61806" b="29629"/>
          <a:stretch/>
        </p:blipFill>
        <p:spPr>
          <a:xfrm>
            <a:off x="0" y="3433575"/>
            <a:ext cx="3471333" cy="3424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598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Costume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Muted blues with contrasting slash</a:t>
            </a:r>
          </a:p>
          <a:p>
            <a:r>
              <a:rPr lang="en-US" dirty="0" smtClean="0"/>
              <a:t>Dusty</a:t>
            </a:r>
          </a:p>
          <a:p>
            <a:r>
              <a:rPr lang="en-US" dirty="0" smtClean="0"/>
              <a:t>Big boots and no boots.</a:t>
            </a:r>
          </a:p>
          <a:p>
            <a:r>
              <a:rPr lang="en-US" dirty="0" smtClean="0"/>
              <a:t>Tight and loose </a:t>
            </a:r>
            <a:r>
              <a:rPr lang="mr-IN" dirty="0" smtClean="0"/>
              <a:t>–</a:t>
            </a:r>
            <a:r>
              <a:rPr lang="en-US" dirty="0" smtClean="0"/>
              <a:t> add </a:t>
            </a:r>
            <a:r>
              <a:rPr lang="en-US" dirty="0" err="1" smtClean="0"/>
              <a:t>on’s</a:t>
            </a:r>
            <a:r>
              <a:rPr lang="en-US" dirty="0" smtClean="0"/>
              <a:t>- Filmic like Alien.</a:t>
            </a:r>
          </a:p>
          <a:p>
            <a:r>
              <a:rPr lang="en-US" dirty="0" smtClean="0"/>
              <a:t>Survival outfits</a:t>
            </a:r>
            <a:endParaRPr lang="en-US" dirty="0"/>
          </a:p>
          <a:p>
            <a:r>
              <a:rPr lang="mr-IN" dirty="0" smtClean="0"/>
              <a:t>…</a:t>
            </a:r>
            <a:r>
              <a:rPr lang="en-US" dirty="0" smtClean="0"/>
              <a:t>Foil </a:t>
            </a:r>
            <a:r>
              <a:rPr lang="en-US" dirty="0" smtClean="0"/>
              <a:t>covered</a:t>
            </a:r>
            <a:r>
              <a:rPr lang="en-US" dirty="0" smtClean="0"/>
              <a:t>? Futurism and </a:t>
            </a:r>
            <a:r>
              <a:rPr lang="en-US" dirty="0" err="1" smtClean="0"/>
              <a:t>dehumanisation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1675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creen Shot 2019-02-10 at 15.03.40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48" t="37032" r="52058" b="21816"/>
          <a:stretch/>
        </p:blipFill>
        <p:spPr>
          <a:xfrm>
            <a:off x="0" y="497984"/>
            <a:ext cx="9144000" cy="6306204"/>
          </a:xfrm>
        </p:spPr>
      </p:pic>
    </p:spTree>
    <p:extLst>
      <p:ext uri="{BB962C8B-B14F-4D97-AF65-F5344CB8AC3E}">
        <p14:creationId xmlns:p14="http://schemas.microsoft.com/office/powerpoint/2010/main" val="3092428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Story?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search for meaning.</a:t>
            </a:r>
          </a:p>
          <a:p>
            <a:r>
              <a:rPr lang="en-US" dirty="0" smtClean="0"/>
              <a:t>A reaction to hegemony.</a:t>
            </a:r>
          </a:p>
          <a:p>
            <a:r>
              <a:rPr lang="en-US" dirty="0" smtClean="0"/>
              <a:t>A changing relationship.</a:t>
            </a:r>
          </a:p>
          <a:p>
            <a:r>
              <a:rPr lang="en-US" dirty="0" smtClean="0"/>
              <a:t>A cycle out of your control.</a:t>
            </a:r>
          </a:p>
          <a:p>
            <a:r>
              <a:rPr lang="en-US" dirty="0" smtClean="0"/>
              <a:t>Ownership, perception, interpretation.</a:t>
            </a:r>
          </a:p>
          <a:p>
            <a:r>
              <a:rPr lang="en-US" dirty="0" smtClean="0"/>
              <a:t>Reaching and missing.</a:t>
            </a:r>
          </a:p>
          <a:p>
            <a:r>
              <a:rPr lang="en-US" dirty="0" smtClean="0"/>
              <a:t>Conspiracy theories.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67568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364</Words>
  <Application>Microsoft Macintosh PowerPoint</Application>
  <PresentationFormat>On-screen Show (4:3)</PresentationFormat>
  <Paragraphs>67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PowerPoint Presentation</vt:lpstr>
      <vt:lpstr>Interdisciplinary Arts</vt:lpstr>
      <vt:lpstr>Moon</vt:lpstr>
      <vt:lpstr>Book of the Moon Dr Maggie Aderin-Pocock</vt:lpstr>
      <vt:lpstr>PowerPoint Presentation</vt:lpstr>
      <vt:lpstr>Michael Collins</vt:lpstr>
      <vt:lpstr>Sound</vt:lpstr>
      <vt:lpstr>Sound 2</vt:lpstr>
      <vt:lpstr>PowerPoint Presentation</vt:lpstr>
      <vt:lpstr>Visuals</vt:lpstr>
      <vt:lpstr>Narratives </vt:lpstr>
      <vt:lpstr>PowerPoint Presentation</vt:lpstr>
      <vt:lpstr>Movement </vt:lpstr>
      <vt:lpstr>Dust </vt:lpstr>
      <vt:lpstr>Costume </vt:lpstr>
      <vt:lpstr>PowerPoint Presentation</vt:lpstr>
      <vt:lpstr>Story?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</dc:creator>
  <cp:lastModifiedBy>Jonathan</cp:lastModifiedBy>
  <cp:revision>14</cp:revision>
  <cp:lastPrinted>2019-02-10T14:54:19Z</cp:lastPrinted>
  <dcterms:created xsi:type="dcterms:W3CDTF">2019-02-08T06:29:22Z</dcterms:created>
  <dcterms:modified xsi:type="dcterms:W3CDTF">2019-02-10T15:34:18Z</dcterms:modified>
</cp:coreProperties>
</file>