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9" r:id="rId4"/>
    <p:sldId id="265" r:id="rId5"/>
    <p:sldId id="264" r:id="rId6"/>
    <p:sldId id="260" r:id="rId7"/>
    <p:sldId id="262" r:id="rId8"/>
    <p:sldId id="263" r:id="rId9"/>
    <p:sldId id="261" r:id="rId10"/>
    <p:sldId id="258" r:id="rId11"/>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5984" autoAdjust="0"/>
  </p:normalViewPr>
  <p:slideViewPr>
    <p:cSldViewPr snapToGrid="0">
      <p:cViewPr varScale="1">
        <p:scale>
          <a:sx n="98" d="100"/>
          <a:sy n="98" d="100"/>
        </p:scale>
        <p:origin x="101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19A50F-2CAC-474A-9CCF-E9E776E47E7D}" type="datetimeFigureOut">
              <a:rPr lang="en-GB" smtClean="0"/>
              <a:t>25/03/2020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4212A0-69B7-4054-BDC5-E30954161C9A}" type="slidenum">
              <a:rPr lang="en-GB" smtClean="0"/>
              <a:t>‹#›</a:t>
            </a:fld>
            <a:endParaRPr lang="en-GB"/>
          </a:p>
        </p:txBody>
      </p:sp>
    </p:spTree>
    <p:extLst>
      <p:ext uri="{BB962C8B-B14F-4D97-AF65-F5344CB8AC3E}">
        <p14:creationId xmlns:p14="http://schemas.microsoft.com/office/powerpoint/2010/main" val="168238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It is expected that the nature and scope of this research project allows for the analysis of open source tools only</a:t>
            </a:r>
          </a:p>
          <a:p>
            <a:endParaRPr lang="en-GB" dirty="0"/>
          </a:p>
        </p:txBody>
      </p:sp>
      <p:sp>
        <p:nvSpPr>
          <p:cNvPr id="4" name="Slide Number Placeholder 3"/>
          <p:cNvSpPr>
            <a:spLocks noGrp="1"/>
          </p:cNvSpPr>
          <p:nvPr>
            <p:ph type="sldNum" sz="quarter" idx="5"/>
          </p:nvPr>
        </p:nvSpPr>
        <p:spPr/>
        <p:txBody>
          <a:bodyPr/>
          <a:lstStyle/>
          <a:p>
            <a:fld id="{AE4212A0-69B7-4054-BDC5-E30954161C9A}" type="slidenum">
              <a:rPr lang="en-GB" smtClean="0"/>
              <a:t>5</a:t>
            </a:fld>
            <a:endParaRPr lang="en-GB"/>
          </a:p>
        </p:txBody>
      </p:sp>
    </p:spTree>
    <p:extLst>
      <p:ext uri="{BB962C8B-B14F-4D97-AF65-F5344CB8AC3E}">
        <p14:creationId xmlns:p14="http://schemas.microsoft.com/office/powerpoint/2010/main" val="28204790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1">
            <a:extLst>
              <a:ext uri="{FF2B5EF4-FFF2-40B4-BE49-F238E27FC236}">
                <a16:creationId xmlns:a16="http://schemas.microsoft.com/office/drawing/2014/main" id="{CEEBC219-D42B-4D04-9585-417834A53F6F}"/>
              </a:ext>
            </a:extLst>
          </p:cNvPr>
          <p:cNvGrpSpPr>
            <a:grpSpLocks/>
          </p:cNvGrpSpPr>
          <p:nvPr/>
        </p:nvGrpSpPr>
        <p:grpSpPr bwMode="auto">
          <a:xfrm>
            <a:off x="271463" y="0"/>
            <a:ext cx="5037137" cy="6858000"/>
            <a:chOff x="203200" y="0"/>
            <a:chExt cx="3778250" cy="6858001"/>
          </a:xfrm>
        </p:grpSpPr>
        <p:sp>
          <p:nvSpPr>
            <p:cNvPr id="5" name="Freeform 6">
              <a:extLst>
                <a:ext uri="{FF2B5EF4-FFF2-40B4-BE49-F238E27FC236}">
                  <a16:creationId xmlns:a16="http://schemas.microsoft.com/office/drawing/2014/main" id="{12B3FB58-BBB6-477B-A458-CB958B05B19F}"/>
                </a:ext>
              </a:extLst>
            </p:cNvPr>
            <p:cNvSpPr>
              <a:spLocks/>
            </p:cNvSpPr>
            <p:nvPr/>
          </p:nvSpPr>
          <p:spPr bwMode="auto">
            <a:xfrm>
              <a:off x="641350" y="0"/>
              <a:ext cx="1365250" cy="3971925"/>
            </a:xfrm>
            <a:custGeom>
              <a:avLst/>
              <a:gdLst>
                <a:gd name="T0" fmla="*/ 0 w 860"/>
                <a:gd name="T1" fmla="*/ 2147483646 h 2502"/>
                <a:gd name="T2" fmla="*/ 2147483646 w 860"/>
                <a:gd name="T3" fmla="*/ 2147483646 h 2502"/>
                <a:gd name="T4" fmla="*/ 2147483646 w 860"/>
                <a:gd name="T5" fmla="*/ 0 h 2502"/>
                <a:gd name="T6" fmla="*/ 2147483646 w 860"/>
                <a:gd name="T7" fmla="*/ 0 h 2502"/>
                <a:gd name="T8" fmla="*/ 0 w 860"/>
                <a:gd name="T9" fmla="*/ 2147483646 h 250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0" h="2502">
                  <a:moveTo>
                    <a:pt x="0" y="2445"/>
                  </a:moveTo>
                  <a:lnTo>
                    <a:pt x="228" y="2502"/>
                  </a:lnTo>
                  <a:lnTo>
                    <a:pt x="860" y="0"/>
                  </a:lnTo>
                  <a:lnTo>
                    <a:pt x="620" y="0"/>
                  </a:lnTo>
                  <a:lnTo>
                    <a:pt x="0" y="2445"/>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 name="Freeform 7">
              <a:extLst>
                <a:ext uri="{FF2B5EF4-FFF2-40B4-BE49-F238E27FC236}">
                  <a16:creationId xmlns:a16="http://schemas.microsoft.com/office/drawing/2014/main" id="{80A69537-9EC8-45A6-90A8-DCBED95C6463}"/>
                </a:ext>
              </a:extLst>
            </p:cNvPr>
            <p:cNvSpPr/>
            <p:nvPr/>
          </p:nvSpPr>
          <p:spPr bwMode="auto">
            <a:xfrm>
              <a:off x="203200" y="0"/>
              <a:ext cx="1337212" cy="3862389"/>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7" name="Freeform 8">
              <a:extLst>
                <a:ext uri="{FF2B5EF4-FFF2-40B4-BE49-F238E27FC236}">
                  <a16:creationId xmlns:a16="http://schemas.microsoft.com/office/drawing/2014/main" id="{07D7F80B-6525-4346-91E1-90A1E9F0D6C2}"/>
                </a:ext>
              </a:extLst>
            </p:cNvPr>
            <p:cNvSpPr/>
            <p:nvPr/>
          </p:nvSpPr>
          <p:spPr bwMode="auto">
            <a:xfrm>
              <a:off x="207963" y="3776664"/>
              <a:ext cx="1936160" cy="3081337"/>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8" name="Freeform 9">
              <a:extLst>
                <a:ext uri="{FF2B5EF4-FFF2-40B4-BE49-F238E27FC236}">
                  <a16:creationId xmlns:a16="http://schemas.microsoft.com/office/drawing/2014/main" id="{605F3F6F-DC40-4798-8463-9205EA90E9B8}"/>
                </a:ext>
              </a:extLst>
            </p:cNvPr>
            <p:cNvSpPr/>
            <p:nvPr/>
          </p:nvSpPr>
          <p:spPr bwMode="auto">
            <a:xfrm>
              <a:off x="646159" y="3886201"/>
              <a:ext cx="2373165"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9" name="Freeform 10">
              <a:extLst>
                <a:ext uri="{FF2B5EF4-FFF2-40B4-BE49-F238E27FC236}">
                  <a16:creationId xmlns:a16="http://schemas.microsoft.com/office/drawing/2014/main" id="{C29E3125-1A8E-417B-8F1C-C8DFEB2BBC64}"/>
                </a:ext>
              </a:extLst>
            </p:cNvPr>
            <p:cNvSpPr/>
            <p:nvPr/>
          </p:nvSpPr>
          <p:spPr bwMode="auto">
            <a:xfrm>
              <a:off x="641396" y="3881439"/>
              <a:ext cx="3340054" cy="2976562"/>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10" name="Freeform 11">
              <a:extLst>
                <a:ext uri="{FF2B5EF4-FFF2-40B4-BE49-F238E27FC236}">
                  <a16:creationId xmlns:a16="http://schemas.microsoft.com/office/drawing/2014/main" id="{D72262E2-7A18-4D13-8AAD-1BD3CAE3C547}"/>
                </a:ext>
              </a:extLst>
            </p:cNvPr>
            <p:cNvSpPr/>
            <p:nvPr/>
          </p:nvSpPr>
          <p:spPr bwMode="auto">
            <a:xfrm>
              <a:off x="203200" y="3771901"/>
              <a:ext cx="2660136"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11" name="Freeform 12">
            <a:extLst>
              <a:ext uri="{FF2B5EF4-FFF2-40B4-BE49-F238E27FC236}">
                <a16:creationId xmlns:a16="http://schemas.microsoft.com/office/drawing/2014/main" id="{21D66CF9-9807-470F-9754-B4495B1BADDA}"/>
              </a:ext>
            </a:extLst>
          </p:cNvPr>
          <p:cNvSpPr>
            <a:spLocks/>
          </p:cNvSpPr>
          <p:nvPr/>
        </p:nvSpPr>
        <p:spPr bwMode="auto">
          <a:xfrm>
            <a:off x="271463" y="3771900"/>
            <a:ext cx="482600" cy="90488"/>
          </a:xfrm>
          <a:custGeom>
            <a:avLst/>
            <a:gdLst>
              <a:gd name="T0" fmla="*/ 2147483646 w 228"/>
              <a:gd name="T1" fmla="*/ 2147483646 h 57"/>
              <a:gd name="T2" fmla="*/ 0 w 228"/>
              <a:gd name="T3" fmla="*/ 0 h 57"/>
              <a:gd name="T4" fmla="*/ 2147483646 w 228"/>
              <a:gd name="T5" fmla="*/ 2147483646 h 57"/>
              <a:gd name="T6" fmla="*/ 2147483646 w 228"/>
              <a:gd name="T7" fmla="*/ 2147483646 h 57"/>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 name="Freeform 13">
            <a:extLst>
              <a:ext uri="{FF2B5EF4-FFF2-40B4-BE49-F238E27FC236}">
                <a16:creationId xmlns:a16="http://schemas.microsoft.com/office/drawing/2014/main" id="{FA296DE1-7B16-429E-A1E4-3CAEEFF1FBD8}"/>
              </a:ext>
            </a:extLst>
          </p:cNvPr>
          <p:cNvSpPr>
            <a:spLocks/>
          </p:cNvSpPr>
          <p:nvPr/>
        </p:nvSpPr>
        <p:spPr bwMode="auto">
          <a:xfrm>
            <a:off x="747713" y="3867150"/>
            <a:ext cx="82550" cy="80963"/>
          </a:xfrm>
          <a:custGeom>
            <a:avLst/>
            <a:gdLst>
              <a:gd name="T0" fmla="*/ 0 w 39"/>
              <a:gd name="T1" fmla="*/ 0 h 51"/>
              <a:gd name="T2" fmla="*/ 2147483646 w 39"/>
              <a:gd name="T3" fmla="*/ 2147483646 h 51"/>
              <a:gd name="T4" fmla="*/ 2147483646 w 39"/>
              <a:gd name="T5" fmla="*/ 0 h 51"/>
              <a:gd name="T6" fmla="*/ 0 w 39"/>
              <a:gd name="T7" fmla="*/ 0 h 5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 name="Title 1"/>
          <p:cNvSpPr>
            <a:spLocks noGrp="1"/>
          </p:cNvSpPr>
          <p:nvPr>
            <p:ph type="ctrTitle"/>
          </p:nvPr>
        </p:nvSpPr>
        <p:spPr>
          <a:xfrm>
            <a:off x="2319565" y="914401"/>
            <a:ext cx="9262836" cy="3488266"/>
          </a:xfrm>
        </p:spPr>
        <p:txBody>
          <a:bodyPr anchor="t">
            <a:normAutofit/>
          </a:bodyPr>
          <a:lstStyle>
            <a:lvl1pPr algn="r">
              <a:defRPr sz="5400">
                <a:effectLst/>
                <a:latin typeface="Consolas" panose="020B0609020204030204" pitchFamily="49" charset="0"/>
                <a:cs typeface="Consolas" panose="020B0609020204030204" pitchFamily="49" charset="0"/>
              </a:defRPr>
            </a:lvl1pPr>
          </a:lstStyle>
          <a:p>
            <a:r>
              <a:rPr lang="en-US"/>
              <a:t>Click to edit Master title style</a:t>
            </a:r>
            <a:endParaRPr lang="en-US" dirty="0"/>
          </a:p>
        </p:txBody>
      </p:sp>
      <p:sp>
        <p:nvSpPr>
          <p:cNvPr id="3" name="Subtitle 2"/>
          <p:cNvSpPr>
            <a:spLocks noGrp="1"/>
          </p:cNvSpPr>
          <p:nvPr>
            <p:ph type="subTitle" idx="1"/>
          </p:nvPr>
        </p:nvSpPr>
        <p:spPr>
          <a:xfrm>
            <a:off x="3898985" y="4402667"/>
            <a:ext cx="7683417" cy="1364531"/>
          </a:xfrm>
        </p:spPr>
        <p:txBody>
          <a:bodyPr anchor="t">
            <a:normAutofit/>
          </a:bodyPr>
          <a:lstStyle>
            <a:lvl1pPr marL="0" indent="0" algn="r">
              <a:buNone/>
              <a:defRPr sz="1800">
                <a:solidFill>
                  <a:schemeClr val="tx1"/>
                </a:solidFill>
                <a:latin typeface="Consolas" panose="020B0609020204030204" pitchFamily="49" charset="0"/>
                <a:cs typeface="Consolas" panose="020B0609020204030204" pitchFamily="49"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3" name="Date Placeholder 3">
            <a:extLst>
              <a:ext uri="{FF2B5EF4-FFF2-40B4-BE49-F238E27FC236}">
                <a16:creationId xmlns:a16="http://schemas.microsoft.com/office/drawing/2014/main" id="{6830E41A-3A24-424C-AE57-E8140176E9A7}"/>
              </a:ext>
            </a:extLst>
          </p:cNvPr>
          <p:cNvSpPr>
            <a:spLocks noGrp="1"/>
          </p:cNvSpPr>
          <p:nvPr>
            <p:ph type="dt" sz="half" idx="10"/>
          </p:nvPr>
        </p:nvSpPr>
        <p:spPr>
          <a:xfrm>
            <a:off x="9767888" y="6116638"/>
            <a:ext cx="1143000" cy="365125"/>
          </a:xfrm>
        </p:spPr>
        <p:txBody>
          <a:bodyPr/>
          <a:lstStyle>
            <a:lvl1pPr>
              <a:defRPr>
                <a:latin typeface="Consolas" panose="020B0609020204030204" pitchFamily="49" charset="0"/>
                <a:cs typeface="Consolas" panose="020B0609020204030204" pitchFamily="49" charset="0"/>
              </a:defRPr>
            </a:lvl1pPr>
          </a:lstStyle>
          <a:p>
            <a:fld id="{EB6C2AF8-85D8-439B-86DB-2409B67C13C0}" type="datetimeFigureOut">
              <a:rPr lang="en-GB" smtClean="0"/>
              <a:t>25/03/2020</a:t>
            </a:fld>
            <a:endParaRPr lang="en-GB"/>
          </a:p>
        </p:txBody>
      </p:sp>
      <p:sp>
        <p:nvSpPr>
          <p:cNvPr id="14" name="Footer Placeholder 4">
            <a:extLst>
              <a:ext uri="{FF2B5EF4-FFF2-40B4-BE49-F238E27FC236}">
                <a16:creationId xmlns:a16="http://schemas.microsoft.com/office/drawing/2014/main" id="{C1D8F2C3-EF71-430B-A6DA-DCD9E2B607E3}"/>
              </a:ext>
            </a:extLst>
          </p:cNvPr>
          <p:cNvSpPr>
            <a:spLocks noGrp="1"/>
          </p:cNvSpPr>
          <p:nvPr>
            <p:ph type="ftr" sz="quarter" idx="11"/>
          </p:nvPr>
        </p:nvSpPr>
        <p:spPr>
          <a:xfrm>
            <a:off x="4832350" y="6116638"/>
            <a:ext cx="4811713" cy="365125"/>
          </a:xfrm>
        </p:spPr>
        <p:txBody>
          <a:bodyPr/>
          <a:lstStyle>
            <a:lvl1pPr>
              <a:defRPr>
                <a:latin typeface="Consolas" panose="020B0609020204030204" pitchFamily="49" charset="0"/>
                <a:cs typeface="Consolas" panose="020B0609020204030204" pitchFamily="49" charset="0"/>
              </a:defRPr>
            </a:lvl1pPr>
          </a:lstStyle>
          <a:p>
            <a:endParaRPr lang="en-GB"/>
          </a:p>
        </p:txBody>
      </p:sp>
      <p:sp>
        <p:nvSpPr>
          <p:cNvPr id="15" name="Slide Number Placeholder 5">
            <a:extLst>
              <a:ext uri="{FF2B5EF4-FFF2-40B4-BE49-F238E27FC236}">
                <a16:creationId xmlns:a16="http://schemas.microsoft.com/office/drawing/2014/main" id="{33F574C2-DABB-48B4-AC2E-38B50872C05A}"/>
              </a:ext>
            </a:extLst>
          </p:cNvPr>
          <p:cNvSpPr>
            <a:spLocks noGrp="1"/>
          </p:cNvSpPr>
          <p:nvPr>
            <p:ph type="sldNum" sz="quarter" idx="12"/>
          </p:nvPr>
        </p:nvSpPr>
        <p:spPr>
          <a:xfrm>
            <a:off x="11034713" y="6116638"/>
            <a:ext cx="547687" cy="365125"/>
          </a:xfrm>
        </p:spPr>
        <p:txBody>
          <a:bodyPr/>
          <a:lstStyle>
            <a:lvl1pPr>
              <a:defRPr>
                <a:latin typeface="Consolas" panose="020B0609020204030204" pitchFamily="49" charset="0"/>
              </a:defRPr>
            </a:lvl1pPr>
          </a:lstStyle>
          <a:p>
            <a:fld id="{E808A60A-A67A-4F55-904E-4864B6016183}" type="slidenum">
              <a:rPr lang="en-GB" smtClean="0"/>
              <a:t>‹#›</a:t>
            </a:fld>
            <a:endParaRPr lang="en-GB"/>
          </a:p>
        </p:txBody>
      </p:sp>
    </p:spTree>
    <p:extLst>
      <p:ext uri="{BB962C8B-B14F-4D97-AF65-F5344CB8AC3E}">
        <p14:creationId xmlns:p14="http://schemas.microsoft.com/office/powerpoint/2010/main" val="1846887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6AD1FFEF-E3A0-4D0B-A8F0-124066EEDAAC}"/>
              </a:ext>
            </a:extLst>
          </p:cNvPr>
          <p:cNvCxnSpPr/>
          <p:nvPr/>
        </p:nvCxnSpPr>
        <p:spPr>
          <a:xfrm>
            <a:off x="1309688" y="877888"/>
            <a:ext cx="1088231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309512" y="214841"/>
            <a:ext cx="10272889" cy="578121"/>
          </a:xfrm>
        </p:spPr>
        <p:txBody>
          <a:bodyPr>
            <a:noAutofit/>
          </a:bodyPr>
          <a:lstStyle>
            <a:lvl1pPr algn="l">
              <a:defRPr sz="3600" b="1">
                <a:latin typeface="Consolas" panose="020B0609020204030204" pitchFamily="49" charset="0"/>
                <a:cs typeface="Consolas" panose="020B0609020204030204" pitchFamily="49" charset="0"/>
              </a:defRPr>
            </a:lvl1pPr>
          </a:lstStyle>
          <a:p>
            <a:r>
              <a:rPr lang="en-US"/>
              <a:t>Click to edit Master title style</a:t>
            </a:r>
            <a:endParaRPr lang="en-US" dirty="0"/>
          </a:p>
        </p:txBody>
      </p:sp>
      <p:sp>
        <p:nvSpPr>
          <p:cNvPr id="3" name="Content Placeholder 2"/>
          <p:cNvSpPr>
            <a:spLocks noGrp="1"/>
          </p:cNvSpPr>
          <p:nvPr>
            <p:ph idx="1"/>
          </p:nvPr>
        </p:nvSpPr>
        <p:spPr>
          <a:xfrm>
            <a:off x="1309512" y="1011936"/>
            <a:ext cx="10272889" cy="4987880"/>
          </a:xfrm>
        </p:spPr>
        <p:txBody>
          <a:bodyPr anchor="t">
            <a:normAutofit/>
          </a:bodyPr>
          <a:lstStyle>
            <a:lvl1pPr>
              <a:buClr>
                <a:schemeClr val="accent2"/>
              </a:buClr>
              <a:defRPr sz="2800">
                <a:latin typeface="Consolas" panose="020B0609020204030204" pitchFamily="49" charset="0"/>
                <a:cs typeface="Consolas" panose="020B0609020204030204" pitchFamily="49" charset="0"/>
              </a:defRPr>
            </a:lvl1pPr>
            <a:lvl2pPr>
              <a:buClr>
                <a:schemeClr val="accent2"/>
              </a:buClr>
              <a:defRPr sz="2400">
                <a:latin typeface="Consolas" panose="020B0609020204030204" pitchFamily="49" charset="0"/>
                <a:cs typeface="Consolas" panose="020B0609020204030204" pitchFamily="49" charset="0"/>
              </a:defRPr>
            </a:lvl2pPr>
            <a:lvl3pPr>
              <a:buClr>
                <a:schemeClr val="accent2"/>
              </a:buClr>
              <a:defRPr sz="2000">
                <a:latin typeface="Consolas" panose="020B0609020204030204" pitchFamily="49" charset="0"/>
                <a:cs typeface="Consolas" panose="020B0609020204030204" pitchFamily="49" charset="0"/>
              </a:defRPr>
            </a:lvl3pPr>
            <a:lvl4pPr>
              <a:buClr>
                <a:schemeClr val="accent2"/>
              </a:buClr>
              <a:defRPr sz="1800">
                <a:latin typeface="Consolas" panose="020B0609020204030204" pitchFamily="49" charset="0"/>
                <a:cs typeface="Consolas" panose="020B0609020204030204" pitchFamily="49" charset="0"/>
              </a:defRPr>
            </a:lvl4pPr>
            <a:lvl5pPr>
              <a:buClr>
                <a:schemeClr val="accent2"/>
              </a:buClr>
              <a:defRPr sz="1600">
                <a:latin typeface="Consolas" panose="020B0609020204030204" pitchFamily="49" charset="0"/>
                <a:cs typeface="Consolas" panose="020B0609020204030204" pitchFamily="49"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3">
            <a:extLst>
              <a:ext uri="{FF2B5EF4-FFF2-40B4-BE49-F238E27FC236}">
                <a16:creationId xmlns:a16="http://schemas.microsoft.com/office/drawing/2014/main" id="{02A02C73-215F-4659-BB6D-4B8EF2181D6B}"/>
              </a:ext>
            </a:extLst>
          </p:cNvPr>
          <p:cNvSpPr>
            <a:spLocks noGrp="1"/>
          </p:cNvSpPr>
          <p:nvPr>
            <p:ph type="dt" sz="half" idx="10"/>
          </p:nvPr>
        </p:nvSpPr>
        <p:spPr>
          <a:xfrm>
            <a:off x="9791700" y="6108700"/>
            <a:ext cx="1143000" cy="365125"/>
          </a:xfrm>
        </p:spPr>
        <p:txBody>
          <a:bodyPr/>
          <a:lstStyle>
            <a:lvl1pPr>
              <a:defRPr/>
            </a:lvl1pPr>
          </a:lstStyle>
          <a:p>
            <a:fld id="{EB6C2AF8-85D8-439B-86DB-2409B67C13C0}" type="datetimeFigureOut">
              <a:rPr lang="en-GB" smtClean="0"/>
              <a:t>25/03/2020</a:t>
            </a:fld>
            <a:endParaRPr lang="en-GB"/>
          </a:p>
        </p:txBody>
      </p:sp>
      <p:sp>
        <p:nvSpPr>
          <p:cNvPr id="6" name="Footer Placeholder 4">
            <a:extLst>
              <a:ext uri="{FF2B5EF4-FFF2-40B4-BE49-F238E27FC236}">
                <a16:creationId xmlns:a16="http://schemas.microsoft.com/office/drawing/2014/main" id="{C3B1180B-DEF3-4B0E-96AB-F984677D7BE7}"/>
              </a:ext>
            </a:extLst>
          </p:cNvPr>
          <p:cNvSpPr>
            <a:spLocks noGrp="1"/>
          </p:cNvSpPr>
          <p:nvPr>
            <p:ph type="ftr" sz="quarter" idx="11"/>
          </p:nvPr>
        </p:nvSpPr>
        <p:spPr>
          <a:xfrm>
            <a:off x="2630488" y="6108700"/>
            <a:ext cx="7085012" cy="365125"/>
          </a:xfrm>
        </p:spPr>
        <p:txBody>
          <a:bodyPr/>
          <a:lstStyle>
            <a:lvl1pPr>
              <a:defRPr/>
            </a:lvl1pPr>
          </a:lstStyle>
          <a:p>
            <a:endParaRPr lang="en-GB"/>
          </a:p>
        </p:txBody>
      </p:sp>
      <p:sp>
        <p:nvSpPr>
          <p:cNvPr id="7" name="Slide Number Placeholder 5">
            <a:extLst>
              <a:ext uri="{FF2B5EF4-FFF2-40B4-BE49-F238E27FC236}">
                <a16:creationId xmlns:a16="http://schemas.microsoft.com/office/drawing/2014/main" id="{18EB107D-4FA7-40AD-AF9F-9573AD6DCFD8}"/>
              </a:ext>
            </a:extLst>
          </p:cNvPr>
          <p:cNvSpPr>
            <a:spLocks noGrp="1"/>
          </p:cNvSpPr>
          <p:nvPr>
            <p:ph type="sldNum" sz="quarter" idx="12"/>
          </p:nvPr>
        </p:nvSpPr>
        <p:spPr>
          <a:xfrm>
            <a:off x="11010900" y="6108700"/>
            <a:ext cx="571500" cy="365125"/>
          </a:xfrm>
        </p:spPr>
        <p:txBody>
          <a:bodyPr/>
          <a:lstStyle>
            <a:lvl1pPr>
              <a:defRPr/>
            </a:lvl1pPr>
          </a:lstStyle>
          <a:p>
            <a:fld id="{E808A60A-A67A-4F55-904E-4864B6016183}" type="slidenum">
              <a:rPr lang="en-GB" smtClean="0"/>
              <a:t>‹#›</a:t>
            </a:fld>
            <a:endParaRPr lang="en-GB"/>
          </a:p>
        </p:txBody>
      </p:sp>
    </p:spTree>
    <p:extLst>
      <p:ext uri="{BB962C8B-B14F-4D97-AF65-F5344CB8AC3E}">
        <p14:creationId xmlns:p14="http://schemas.microsoft.com/office/powerpoint/2010/main" val="2575747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9328" y="2666999"/>
            <a:ext cx="8933073" cy="2360071"/>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649331" y="5027070"/>
            <a:ext cx="8933069"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968BF4-71CC-4FA6-9011-50E625D616DA}"/>
              </a:ext>
            </a:extLst>
          </p:cNvPr>
          <p:cNvSpPr>
            <a:spLocks noGrp="1"/>
          </p:cNvSpPr>
          <p:nvPr>
            <p:ph type="dt" sz="half" idx="10"/>
          </p:nvPr>
        </p:nvSpPr>
        <p:spPr/>
        <p:txBody>
          <a:bodyPr/>
          <a:lstStyle>
            <a:lvl1pPr>
              <a:defRPr/>
            </a:lvl1pPr>
          </a:lstStyle>
          <a:p>
            <a:fld id="{EB6C2AF8-85D8-439B-86DB-2409B67C13C0}" type="datetimeFigureOut">
              <a:rPr lang="en-GB" smtClean="0"/>
              <a:t>25/03/2020</a:t>
            </a:fld>
            <a:endParaRPr lang="en-GB"/>
          </a:p>
        </p:txBody>
      </p:sp>
      <p:sp>
        <p:nvSpPr>
          <p:cNvPr id="5" name="Footer Placeholder 4">
            <a:extLst>
              <a:ext uri="{FF2B5EF4-FFF2-40B4-BE49-F238E27FC236}">
                <a16:creationId xmlns:a16="http://schemas.microsoft.com/office/drawing/2014/main" id="{B932CF45-AB94-40E6-9700-5F93BE7A402D}"/>
              </a:ext>
            </a:extLst>
          </p:cNvPr>
          <p:cNvSpPr>
            <a:spLocks noGrp="1"/>
          </p:cNvSpPr>
          <p:nvPr>
            <p:ph type="ftr" sz="quarter" idx="11"/>
          </p:nvPr>
        </p:nvSpPr>
        <p:spPr/>
        <p:txBody>
          <a:bodyPr/>
          <a:lstStyle>
            <a:lvl1pPr>
              <a:defRPr/>
            </a:lvl1pPr>
          </a:lstStyle>
          <a:p>
            <a:endParaRPr lang="en-GB"/>
          </a:p>
        </p:txBody>
      </p:sp>
      <p:sp>
        <p:nvSpPr>
          <p:cNvPr id="6" name="Slide Number Placeholder 5">
            <a:extLst>
              <a:ext uri="{FF2B5EF4-FFF2-40B4-BE49-F238E27FC236}">
                <a16:creationId xmlns:a16="http://schemas.microsoft.com/office/drawing/2014/main" id="{268DA33A-06E3-4E49-B11C-687C8AE25922}"/>
              </a:ext>
            </a:extLst>
          </p:cNvPr>
          <p:cNvSpPr>
            <a:spLocks noGrp="1"/>
          </p:cNvSpPr>
          <p:nvPr>
            <p:ph type="sldNum" sz="quarter" idx="12"/>
          </p:nvPr>
        </p:nvSpPr>
        <p:spPr/>
        <p:txBody>
          <a:bodyPr/>
          <a:lstStyle>
            <a:lvl1pPr>
              <a:defRPr/>
            </a:lvl1pPr>
          </a:lstStyle>
          <a:p>
            <a:fld id="{E808A60A-A67A-4F55-904E-4864B6016183}" type="slidenum">
              <a:rPr lang="en-GB" smtClean="0"/>
              <a:t>‹#›</a:t>
            </a:fld>
            <a:endParaRPr lang="en-GB"/>
          </a:p>
        </p:txBody>
      </p:sp>
    </p:spTree>
    <p:extLst>
      <p:ext uri="{BB962C8B-B14F-4D97-AF65-F5344CB8AC3E}">
        <p14:creationId xmlns:p14="http://schemas.microsoft.com/office/powerpoint/2010/main" val="3895366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309512" y="685802"/>
            <a:ext cx="10272889"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309511" y="2667000"/>
            <a:ext cx="4986528"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95872" y="2667000"/>
            <a:ext cx="4986528"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E3185002-26C0-4B2F-ABE6-7E0962AC515D}"/>
              </a:ext>
            </a:extLst>
          </p:cNvPr>
          <p:cNvSpPr>
            <a:spLocks noGrp="1"/>
          </p:cNvSpPr>
          <p:nvPr>
            <p:ph type="dt" sz="half" idx="10"/>
          </p:nvPr>
        </p:nvSpPr>
        <p:spPr/>
        <p:txBody>
          <a:bodyPr/>
          <a:lstStyle>
            <a:lvl1pPr>
              <a:defRPr/>
            </a:lvl1pPr>
          </a:lstStyle>
          <a:p>
            <a:fld id="{EB6C2AF8-85D8-439B-86DB-2409B67C13C0}" type="datetimeFigureOut">
              <a:rPr lang="en-GB" smtClean="0"/>
              <a:t>25/03/2020</a:t>
            </a:fld>
            <a:endParaRPr lang="en-GB"/>
          </a:p>
        </p:txBody>
      </p:sp>
      <p:sp>
        <p:nvSpPr>
          <p:cNvPr id="6" name="Footer Placeholder 4">
            <a:extLst>
              <a:ext uri="{FF2B5EF4-FFF2-40B4-BE49-F238E27FC236}">
                <a16:creationId xmlns:a16="http://schemas.microsoft.com/office/drawing/2014/main" id="{E71D23E3-B8A9-44DD-B83F-55854E290057}"/>
              </a:ext>
            </a:extLst>
          </p:cNvPr>
          <p:cNvSpPr>
            <a:spLocks noGrp="1"/>
          </p:cNvSpPr>
          <p:nvPr>
            <p:ph type="ftr" sz="quarter" idx="11"/>
          </p:nvPr>
        </p:nvSpPr>
        <p:spPr/>
        <p:txBody>
          <a:bodyPr/>
          <a:lstStyle>
            <a:lvl1pPr>
              <a:defRPr/>
            </a:lvl1pPr>
          </a:lstStyle>
          <a:p>
            <a:endParaRPr lang="en-GB"/>
          </a:p>
        </p:txBody>
      </p:sp>
      <p:sp>
        <p:nvSpPr>
          <p:cNvPr id="7" name="Slide Number Placeholder 5">
            <a:extLst>
              <a:ext uri="{FF2B5EF4-FFF2-40B4-BE49-F238E27FC236}">
                <a16:creationId xmlns:a16="http://schemas.microsoft.com/office/drawing/2014/main" id="{6A82C8C7-2C9E-49A2-8BE1-569B04B26347}"/>
              </a:ext>
            </a:extLst>
          </p:cNvPr>
          <p:cNvSpPr>
            <a:spLocks noGrp="1"/>
          </p:cNvSpPr>
          <p:nvPr>
            <p:ph type="sldNum" sz="quarter" idx="12"/>
          </p:nvPr>
        </p:nvSpPr>
        <p:spPr/>
        <p:txBody>
          <a:bodyPr/>
          <a:lstStyle>
            <a:lvl1pPr>
              <a:defRPr/>
            </a:lvl1pPr>
          </a:lstStyle>
          <a:p>
            <a:fld id="{E808A60A-A67A-4F55-904E-4864B6016183}" type="slidenum">
              <a:rPr lang="en-GB" smtClean="0"/>
              <a:t>‹#›</a:t>
            </a:fld>
            <a:endParaRPr lang="en-GB"/>
          </a:p>
        </p:txBody>
      </p:sp>
    </p:spTree>
    <p:extLst>
      <p:ext uri="{BB962C8B-B14F-4D97-AF65-F5344CB8AC3E}">
        <p14:creationId xmlns:p14="http://schemas.microsoft.com/office/powerpoint/2010/main" val="1552494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642" y="2658533"/>
            <a:ext cx="46083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697" y="3335337"/>
            <a:ext cx="4896331"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2280" y="2667000"/>
            <a:ext cx="462374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9688" y="3335337"/>
            <a:ext cx="4896331"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C97F9B73-E8CA-417C-873F-6646320BDA46}"/>
              </a:ext>
            </a:extLst>
          </p:cNvPr>
          <p:cNvSpPr>
            <a:spLocks noGrp="1"/>
          </p:cNvSpPr>
          <p:nvPr>
            <p:ph type="dt" sz="half" idx="10"/>
          </p:nvPr>
        </p:nvSpPr>
        <p:spPr/>
        <p:txBody>
          <a:bodyPr/>
          <a:lstStyle>
            <a:lvl1pPr>
              <a:defRPr/>
            </a:lvl1pPr>
          </a:lstStyle>
          <a:p>
            <a:fld id="{EB6C2AF8-85D8-439B-86DB-2409B67C13C0}" type="datetimeFigureOut">
              <a:rPr lang="en-GB" smtClean="0"/>
              <a:t>25/03/2020</a:t>
            </a:fld>
            <a:endParaRPr lang="en-GB"/>
          </a:p>
        </p:txBody>
      </p:sp>
      <p:sp>
        <p:nvSpPr>
          <p:cNvPr id="8" name="Footer Placeholder 4">
            <a:extLst>
              <a:ext uri="{FF2B5EF4-FFF2-40B4-BE49-F238E27FC236}">
                <a16:creationId xmlns:a16="http://schemas.microsoft.com/office/drawing/2014/main" id="{AEE036C8-9F3D-48CB-8FA1-D67962B6C40F}"/>
              </a:ext>
            </a:extLst>
          </p:cNvPr>
          <p:cNvSpPr>
            <a:spLocks noGrp="1"/>
          </p:cNvSpPr>
          <p:nvPr>
            <p:ph type="ftr" sz="quarter" idx="11"/>
          </p:nvPr>
        </p:nvSpPr>
        <p:spPr/>
        <p:txBody>
          <a:bodyPr/>
          <a:lstStyle>
            <a:lvl1pPr>
              <a:defRPr/>
            </a:lvl1pPr>
          </a:lstStyle>
          <a:p>
            <a:endParaRPr lang="en-GB"/>
          </a:p>
        </p:txBody>
      </p:sp>
      <p:sp>
        <p:nvSpPr>
          <p:cNvPr id="9" name="Slide Number Placeholder 5">
            <a:extLst>
              <a:ext uri="{FF2B5EF4-FFF2-40B4-BE49-F238E27FC236}">
                <a16:creationId xmlns:a16="http://schemas.microsoft.com/office/drawing/2014/main" id="{D5831E77-5841-4BA0-A6EF-A82CB63C7875}"/>
              </a:ext>
            </a:extLst>
          </p:cNvPr>
          <p:cNvSpPr>
            <a:spLocks noGrp="1"/>
          </p:cNvSpPr>
          <p:nvPr>
            <p:ph type="sldNum" sz="quarter" idx="12"/>
          </p:nvPr>
        </p:nvSpPr>
        <p:spPr/>
        <p:txBody>
          <a:bodyPr/>
          <a:lstStyle>
            <a:lvl1pPr>
              <a:defRPr/>
            </a:lvl1pPr>
          </a:lstStyle>
          <a:p>
            <a:fld id="{E808A60A-A67A-4F55-904E-4864B6016183}" type="slidenum">
              <a:rPr lang="en-GB" smtClean="0"/>
              <a:t>‹#›</a:t>
            </a:fld>
            <a:endParaRPr lang="en-GB"/>
          </a:p>
        </p:txBody>
      </p:sp>
    </p:spTree>
    <p:extLst>
      <p:ext uri="{BB962C8B-B14F-4D97-AF65-F5344CB8AC3E}">
        <p14:creationId xmlns:p14="http://schemas.microsoft.com/office/powerpoint/2010/main" val="1723604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13475802-67F0-4BF6-926C-A4F91D20E904}"/>
              </a:ext>
            </a:extLst>
          </p:cNvPr>
          <p:cNvSpPr>
            <a:spLocks noGrp="1"/>
          </p:cNvSpPr>
          <p:nvPr>
            <p:ph type="dt" sz="half" idx="10"/>
          </p:nvPr>
        </p:nvSpPr>
        <p:spPr/>
        <p:txBody>
          <a:bodyPr/>
          <a:lstStyle>
            <a:lvl1pPr>
              <a:defRPr/>
            </a:lvl1pPr>
          </a:lstStyle>
          <a:p>
            <a:fld id="{EB6C2AF8-85D8-439B-86DB-2409B67C13C0}" type="datetimeFigureOut">
              <a:rPr lang="en-GB" smtClean="0"/>
              <a:t>25/03/2020</a:t>
            </a:fld>
            <a:endParaRPr lang="en-GB"/>
          </a:p>
        </p:txBody>
      </p:sp>
      <p:sp>
        <p:nvSpPr>
          <p:cNvPr id="4" name="Footer Placeholder 4">
            <a:extLst>
              <a:ext uri="{FF2B5EF4-FFF2-40B4-BE49-F238E27FC236}">
                <a16:creationId xmlns:a16="http://schemas.microsoft.com/office/drawing/2014/main" id="{58D6E092-B0B2-446B-95A4-8C31A36BDB05}"/>
              </a:ext>
            </a:extLst>
          </p:cNvPr>
          <p:cNvSpPr>
            <a:spLocks noGrp="1"/>
          </p:cNvSpPr>
          <p:nvPr>
            <p:ph type="ftr" sz="quarter" idx="11"/>
          </p:nvPr>
        </p:nvSpPr>
        <p:spPr/>
        <p:txBody>
          <a:bodyPr/>
          <a:lstStyle>
            <a:lvl1pPr>
              <a:defRPr/>
            </a:lvl1pPr>
          </a:lstStyle>
          <a:p>
            <a:endParaRPr lang="en-GB"/>
          </a:p>
        </p:txBody>
      </p:sp>
      <p:sp>
        <p:nvSpPr>
          <p:cNvPr id="5" name="Slide Number Placeholder 5">
            <a:extLst>
              <a:ext uri="{FF2B5EF4-FFF2-40B4-BE49-F238E27FC236}">
                <a16:creationId xmlns:a16="http://schemas.microsoft.com/office/drawing/2014/main" id="{C1043A0B-F262-4C28-8EF5-E0BD0FCAFFE3}"/>
              </a:ext>
            </a:extLst>
          </p:cNvPr>
          <p:cNvSpPr>
            <a:spLocks noGrp="1"/>
          </p:cNvSpPr>
          <p:nvPr>
            <p:ph type="sldNum" sz="quarter" idx="12"/>
          </p:nvPr>
        </p:nvSpPr>
        <p:spPr/>
        <p:txBody>
          <a:bodyPr/>
          <a:lstStyle>
            <a:lvl1pPr>
              <a:defRPr/>
            </a:lvl1pPr>
          </a:lstStyle>
          <a:p>
            <a:fld id="{E808A60A-A67A-4F55-904E-4864B6016183}" type="slidenum">
              <a:rPr lang="en-GB" smtClean="0"/>
              <a:t>‹#›</a:t>
            </a:fld>
            <a:endParaRPr lang="en-GB"/>
          </a:p>
        </p:txBody>
      </p:sp>
    </p:spTree>
    <p:extLst>
      <p:ext uri="{BB962C8B-B14F-4D97-AF65-F5344CB8AC3E}">
        <p14:creationId xmlns:p14="http://schemas.microsoft.com/office/powerpoint/2010/main" val="10652355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7043AF8-A7F2-40BB-8C4A-A9F8A9F226DE}"/>
              </a:ext>
            </a:extLst>
          </p:cNvPr>
          <p:cNvSpPr>
            <a:spLocks noGrp="1"/>
          </p:cNvSpPr>
          <p:nvPr>
            <p:ph type="dt" sz="half" idx="10"/>
          </p:nvPr>
        </p:nvSpPr>
        <p:spPr/>
        <p:txBody>
          <a:bodyPr/>
          <a:lstStyle>
            <a:lvl1pPr>
              <a:defRPr/>
            </a:lvl1pPr>
          </a:lstStyle>
          <a:p>
            <a:fld id="{EB6C2AF8-85D8-439B-86DB-2409B67C13C0}" type="datetimeFigureOut">
              <a:rPr lang="en-GB" smtClean="0"/>
              <a:t>25/03/2020</a:t>
            </a:fld>
            <a:endParaRPr lang="en-GB"/>
          </a:p>
        </p:txBody>
      </p:sp>
      <p:sp>
        <p:nvSpPr>
          <p:cNvPr id="3" name="Footer Placeholder 4">
            <a:extLst>
              <a:ext uri="{FF2B5EF4-FFF2-40B4-BE49-F238E27FC236}">
                <a16:creationId xmlns:a16="http://schemas.microsoft.com/office/drawing/2014/main" id="{A18AA3F1-EF22-4BD4-8EA1-D0130A20B3CA}"/>
              </a:ext>
            </a:extLst>
          </p:cNvPr>
          <p:cNvSpPr>
            <a:spLocks noGrp="1"/>
          </p:cNvSpPr>
          <p:nvPr>
            <p:ph type="ftr" sz="quarter" idx="11"/>
          </p:nvPr>
        </p:nvSpPr>
        <p:spPr/>
        <p:txBody>
          <a:bodyPr/>
          <a:lstStyle>
            <a:lvl1pPr>
              <a:defRPr/>
            </a:lvl1pPr>
          </a:lstStyle>
          <a:p>
            <a:endParaRPr lang="en-GB"/>
          </a:p>
        </p:txBody>
      </p:sp>
      <p:sp>
        <p:nvSpPr>
          <p:cNvPr id="4" name="Slide Number Placeholder 5">
            <a:extLst>
              <a:ext uri="{FF2B5EF4-FFF2-40B4-BE49-F238E27FC236}">
                <a16:creationId xmlns:a16="http://schemas.microsoft.com/office/drawing/2014/main" id="{16CB2793-AB29-48D8-9F85-72EE01C64B0C}"/>
              </a:ext>
            </a:extLst>
          </p:cNvPr>
          <p:cNvSpPr>
            <a:spLocks noGrp="1"/>
          </p:cNvSpPr>
          <p:nvPr>
            <p:ph type="sldNum" sz="quarter" idx="12"/>
          </p:nvPr>
        </p:nvSpPr>
        <p:spPr/>
        <p:txBody>
          <a:bodyPr/>
          <a:lstStyle>
            <a:lvl1pPr>
              <a:defRPr/>
            </a:lvl1pPr>
          </a:lstStyle>
          <a:p>
            <a:fld id="{E808A60A-A67A-4F55-904E-4864B6016183}" type="slidenum">
              <a:rPr lang="en-GB" smtClean="0"/>
              <a:t>‹#›</a:t>
            </a:fld>
            <a:endParaRPr lang="en-GB"/>
          </a:p>
        </p:txBody>
      </p:sp>
    </p:spTree>
    <p:extLst>
      <p:ext uri="{BB962C8B-B14F-4D97-AF65-F5344CB8AC3E}">
        <p14:creationId xmlns:p14="http://schemas.microsoft.com/office/powerpoint/2010/main" val="1138731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699" y="1600200"/>
            <a:ext cx="355004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3404" y="685801"/>
            <a:ext cx="6242616" cy="5105401"/>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699" y="2971800"/>
            <a:ext cx="3550045"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710EE0E3-ABA0-425C-90FE-C0BAFFC8303D}"/>
              </a:ext>
            </a:extLst>
          </p:cNvPr>
          <p:cNvSpPr>
            <a:spLocks noGrp="1"/>
          </p:cNvSpPr>
          <p:nvPr>
            <p:ph type="dt" sz="half" idx="10"/>
          </p:nvPr>
        </p:nvSpPr>
        <p:spPr/>
        <p:txBody>
          <a:bodyPr/>
          <a:lstStyle>
            <a:lvl1pPr>
              <a:defRPr/>
            </a:lvl1pPr>
          </a:lstStyle>
          <a:p>
            <a:fld id="{EB6C2AF8-85D8-439B-86DB-2409B67C13C0}" type="datetimeFigureOut">
              <a:rPr lang="en-GB" smtClean="0"/>
              <a:t>25/03/2020</a:t>
            </a:fld>
            <a:endParaRPr lang="en-GB"/>
          </a:p>
        </p:txBody>
      </p:sp>
      <p:sp>
        <p:nvSpPr>
          <p:cNvPr id="6" name="Footer Placeholder 4">
            <a:extLst>
              <a:ext uri="{FF2B5EF4-FFF2-40B4-BE49-F238E27FC236}">
                <a16:creationId xmlns:a16="http://schemas.microsoft.com/office/drawing/2014/main" id="{E8EE7F68-9920-4ED7-9A50-153631681BC8}"/>
              </a:ext>
            </a:extLst>
          </p:cNvPr>
          <p:cNvSpPr>
            <a:spLocks noGrp="1"/>
          </p:cNvSpPr>
          <p:nvPr>
            <p:ph type="ftr" sz="quarter" idx="11"/>
          </p:nvPr>
        </p:nvSpPr>
        <p:spPr/>
        <p:txBody>
          <a:bodyPr/>
          <a:lstStyle>
            <a:lvl1pPr>
              <a:defRPr/>
            </a:lvl1pPr>
          </a:lstStyle>
          <a:p>
            <a:endParaRPr lang="en-GB"/>
          </a:p>
        </p:txBody>
      </p:sp>
      <p:sp>
        <p:nvSpPr>
          <p:cNvPr id="7" name="Slide Number Placeholder 5">
            <a:extLst>
              <a:ext uri="{FF2B5EF4-FFF2-40B4-BE49-F238E27FC236}">
                <a16:creationId xmlns:a16="http://schemas.microsoft.com/office/drawing/2014/main" id="{4F0A4F8E-D290-4CCD-A9CB-22A05AC8838F}"/>
              </a:ext>
            </a:extLst>
          </p:cNvPr>
          <p:cNvSpPr>
            <a:spLocks noGrp="1"/>
          </p:cNvSpPr>
          <p:nvPr>
            <p:ph type="sldNum" sz="quarter" idx="12"/>
          </p:nvPr>
        </p:nvSpPr>
        <p:spPr/>
        <p:txBody>
          <a:bodyPr/>
          <a:lstStyle>
            <a:lvl1pPr>
              <a:defRPr/>
            </a:lvl1pPr>
          </a:lstStyle>
          <a:p>
            <a:fld id="{E808A60A-A67A-4F55-904E-4864B6016183}" type="slidenum">
              <a:rPr lang="en-GB" smtClean="0"/>
              <a:t>‹#›</a:t>
            </a:fld>
            <a:endParaRPr lang="en-GB"/>
          </a:p>
        </p:txBody>
      </p:sp>
    </p:spTree>
    <p:extLst>
      <p:ext uri="{BB962C8B-B14F-4D97-AF65-F5344CB8AC3E}">
        <p14:creationId xmlns:p14="http://schemas.microsoft.com/office/powerpoint/2010/main" val="2005110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3110" y="1752599"/>
            <a:ext cx="5427572"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6661" y="914400"/>
            <a:ext cx="3281828"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483110" y="3124199"/>
            <a:ext cx="5427572"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F455746B-3878-4ECF-A21D-F4A0CA6379F2}"/>
              </a:ext>
            </a:extLst>
          </p:cNvPr>
          <p:cNvSpPr>
            <a:spLocks noGrp="1"/>
          </p:cNvSpPr>
          <p:nvPr>
            <p:ph type="dt" sz="half" idx="10"/>
          </p:nvPr>
        </p:nvSpPr>
        <p:spPr/>
        <p:txBody>
          <a:bodyPr/>
          <a:lstStyle>
            <a:lvl1pPr>
              <a:defRPr/>
            </a:lvl1pPr>
          </a:lstStyle>
          <a:p>
            <a:fld id="{EB6C2AF8-85D8-439B-86DB-2409B67C13C0}" type="datetimeFigureOut">
              <a:rPr lang="en-GB" smtClean="0"/>
              <a:t>25/03/2020</a:t>
            </a:fld>
            <a:endParaRPr lang="en-GB"/>
          </a:p>
        </p:txBody>
      </p:sp>
      <p:sp>
        <p:nvSpPr>
          <p:cNvPr id="6" name="Footer Placeholder 4">
            <a:extLst>
              <a:ext uri="{FF2B5EF4-FFF2-40B4-BE49-F238E27FC236}">
                <a16:creationId xmlns:a16="http://schemas.microsoft.com/office/drawing/2014/main" id="{40142B5A-EBCF-44D1-928D-03EE5901ACD9}"/>
              </a:ext>
            </a:extLst>
          </p:cNvPr>
          <p:cNvSpPr>
            <a:spLocks noGrp="1"/>
          </p:cNvSpPr>
          <p:nvPr>
            <p:ph type="ftr" sz="quarter" idx="11"/>
          </p:nvPr>
        </p:nvSpPr>
        <p:spPr/>
        <p:txBody>
          <a:bodyPr/>
          <a:lstStyle>
            <a:lvl1pPr>
              <a:defRPr/>
            </a:lvl1pPr>
          </a:lstStyle>
          <a:p>
            <a:endParaRPr lang="en-GB"/>
          </a:p>
        </p:txBody>
      </p:sp>
      <p:sp>
        <p:nvSpPr>
          <p:cNvPr id="7" name="Slide Number Placeholder 5">
            <a:extLst>
              <a:ext uri="{FF2B5EF4-FFF2-40B4-BE49-F238E27FC236}">
                <a16:creationId xmlns:a16="http://schemas.microsoft.com/office/drawing/2014/main" id="{2E0CD094-D5EB-49A2-AC7D-366CA11ADA40}"/>
              </a:ext>
            </a:extLst>
          </p:cNvPr>
          <p:cNvSpPr>
            <a:spLocks noGrp="1"/>
          </p:cNvSpPr>
          <p:nvPr>
            <p:ph type="sldNum" sz="quarter" idx="12"/>
          </p:nvPr>
        </p:nvSpPr>
        <p:spPr/>
        <p:txBody>
          <a:bodyPr/>
          <a:lstStyle>
            <a:lvl1pPr>
              <a:defRPr/>
            </a:lvl1pPr>
          </a:lstStyle>
          <a:p>
            <a:fld id="{E808A60A-A67A-4F55-904E-4864B6016183}" type="slidenum">
              <a:rPr lang="en-GB" smtClean="0"/>
              <a:t>‹#›</a:t>
            </a:fld>
            <a:endParaRPr lang="en-GB"/>
          </a:p>
        </p:txBody>
      </p:sp>
    </p:spTree>
    <p:extLst>
      <p:ext uri="{BB962C8B-B14F-4D97-AF65-F5344CB8AC3E}">
        <p14:creationId xmlns:p14="http://schemas.microsoft.com/office/powerpoint/2010/main" val="3264571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698" y="4732865"/>
            <a:ext cx="1002132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634" y="932112"/>
            <a:ext cx="8228087"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484698" y="5299603"/>
            <a:ext cx="1002132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450BF55-C272-498C-BEA7-A5DEB6B646E0}"/>
              </a:ext>
            </a:extLst>
          </p:cNvPr>
          <p:cNvSpPr>
            <a:spLocks noGrp="1"/>
          </p:cNvSpPr>
          <p:nvPr>
            <p:ph type="dt" sz="half" idx="10"/>
          </p:nvPr>
        </p:nvSpPr>
        <p:spPr/>
        <p:txBody>
          <a:bodyPr/>
          <a:lstStyle>
            <a:lvl1pPr>
              <a:defRPr/>
            </a:lvl1pPr>
          </a:lstStyle>
          <a:p>
            <a:fld id="{EB6C2AF8-85D8-439B-86DB-2409B67C13C0}" type="datetimeFigureOut">
              <a:rPr lang="en-GB" smtClean="0"/>
              <a:t>25/03/2020</a:t>
            </a:fld>
            <a:endParaRPr lang="en-GB"/>
          </a:p>
        </p:txBody>
      </p:sp>
      <p:sp>
        <p:nvSpPr>
          <p:cNvPr id="6" name="Footer Placeholder 4">
            <a:extLst>
              <a:ext uri="{FF2B5EF4-FFF2-40B4-BE49-F238E27FC236}">
                <a16:creationId xmlns:a16="http://schemas.microsoft.com/office/drawing/2014/main" id="{A25BBF2A-192E-4F12-9375-2A9BEB9FA1BC}"/>
              </a:ext>
            </a:extLst>
          </p:cNvPr>
          <p:cNvSpPr>
            <a:spLocks noGrp="1"/>
          </p:cNvSpPr>
          <p:nvPr>
            <p:ph type="ftr" sz="quarter" idx="11"/>
          </p:nvPr>
        </p:nvSpPr>
        <p:spPr/>
        <p:txBody>
          <a:bodyPr/>
          <a:lstStyle>
            <a:lvl1pPr>
              <a:defRPr/>
            </a:lvl1pPr>
          </a:lstStyle>
          <a:p>
            <a:endParaRPr lang="en-GB"/>
          </a:p>
        </p:txBody>
      </p:sp>
      <p:sp>
        <p:nvSpPr>
          <p:cNvPr id="7" name="Slide Number Placeholder 5">
            <a:extLst>
              <a:ext uri="{FF2B5EF4-FFF2-40B4-BE49-F238E27FC236}">
                <a16:creationId xmlns:a16="http://schemas.microsoft.com/office/drawing/2014/main" id="{79B94262-BCF2-47C7-8272-5D2F2C5673D1}"/>
              </a:ext>
            </a:extLst>
          </p:cNvPr>
          <p:cNvSpPr>
            <a:spLocks noGrp="1"/>
          </p:cNvSpPr>
          <p:nvPr>
            <p:ph type="sldNum" sz="quarter" idx="12"/>
          </p:nvPr>
        </p:nvSpPr>
        <p:spPr/>
        <p:txBody>
          <a:bodyPr/>
          <a:lstStyle>
            <a:lvl1pPr>
              <a:defRPr/>
            </a:lvl1pPr>
          </a:lstStyle>
          <a:p>
            <a:fld id="{E808A60A-A67A-4F55-904E-4864B6016183}" type="slidenum">
              <a:rPr lang="en-GB" smtClean="0"/>
              <a:t>‹#›</a:t>
            </a:fld>
            <a:endParaRPr lang="en-GB"/>
          </a:p>
        </p:txBody>
      </p:sp>
    </p:spTree>
    <p:extLst>
      <p:ext uri="{BB962C8B-B14F-4D97-AF65-F5344CB8AC3E}">
        <p14:creationId xmlns:p14="http://schemas.microsoft.com/office/powerpoint/2010/main" val="2365782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700" y="685800"/>
            <a:ext cx="10021321" cy="3048000"/>
          </a:xfrm>
        </p:spPr>
        <p:txBody>
          <a:bodyP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699" y="4343400"/>
            <a:ext cx="10021323" cy="1447800"/>
          </a:xfrm>
        </p:spPr>
        <p:txBody>
          <a:bodyP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2F9867-AAC1-4581-A357-C20F12FA7784}"/>
              </a:ext>
            </a:extLst>
          </p:cNvPr>
          <p:cNvSpPr>
            <a:spLocks noGrp="1"/>
          </p:cNvSpPr>
          <p:nvPr>
            <p:ph type="dt" sz="half" idx="10"/>
          </p:nvPr>
        </p:nvSpPr>
        <p:spPr/>
        <p:txBody>
          <a:bodyPr/>
          <a:lstStyle>
            <a:lvl1pPr>
              <a:defRPr/>
            </a:lvl1pPr>
          </a:lstStyle>
          <a:p>
            <a:fld id="{EB6C2AF8-85D8-439B-86DB-2409B67C13C0}" type="datetimeFigureOut">
              <a:rPr lang="en-GB" smtClean="0"/>
              <a:t>25/03/2020</a:t>
            </a:fld>
            <a:endParaRPr lang="en-GB"/>
          </a:p>
        </p:txBody>
      </p:sp>
      <p:sp>
        <p:nvSpPr>
          <p:cNvPr id="5" name="Footer Placeholder 4">
            <a:extLst>
              <a:ext uri="{FF2B5EF4-FFF2-40B4-BE49-F238E27FC236}">
                <a16:creationId xmlns:a16="http://schemas.microsoft.com/office/drawing/2014/main" id="{B4789C00-50C5-495C-8FA6-9BAC617DA7C5}"/>
              </a:ext>
            </a:extLst>
          </p:cNvPr>
          <p:cNvSpPr>
            <a:spLocks noGrp="1"/>
          </p:cNvSpPr>
          <p:nvPr>
            <p:ph type="ftr" sz="quarter" idx="11"/>
          </p:nvPr>
        </p:nvSpPr>
        <p:spPr/>
        <p:txBody>
          <a:bodyPr/>
          <a:lstStyle>
            <a:lvl1pPr>
              <a:defRPr/>
            </a:lvl1pPr>
          </a:lstStyle>
          <a:p>
            <a:endParaRPr lang="en-GB"/>
          </a:p>
        </p:txBody>
      </p:sp>
      <p:sp>
        <p:nvSpPr>
          <p:cNvPr id="6" name="Slide Number Placeholder 5">
            <a:extLst>
              <a:ext uri="{FF2B5EF4-FFF2-40B4-BE49-F238E27FC236}">
                <a16:creationId xmlns:a16="http://schemas.microsoft.com/office/drawing/2014/main" id="{607BF528-1A79-40BA-BA97-DD590791632E}"/>
              </a:ext>
            </a:extLst>
          </p:cNvPr>
          <p:cNvSpPr>
            <a:spLocks noGrp="1"/>
          </p:cNvSpPr>
          <p:nvPr>
            <p:ph type="sldNum" sz="quarter" idx="12"/>
          </p:nvPr>
        </p:nvSpPr>
        <p:spPr/>
        <p:txBody>
          <a:bodyPr/>
          <a:lstStyle>
            <a:lvl1pPr>
              <a:defRPr/>
            </a:lvl1pPr>
          </a:lstStyle>
          <a:p>
            <a:fld id="{E808A60A-A67A-4F55-904E-4864B6016183}" type="slidenum">
              <a:rPr lang="en-GB" smtClean="0"/>
              <a:t>‹#›</a:t>
            </a:fld>
            <a:endParaRPr lang="en-GB"/>
          </a:p>
        </p:txBody>
      </p:sp>
    </p:spTree>
    <p:extLst>
      <p:ext uri="{BB962C8B-B14F-4D97-AF65-F5344CB8AC3E}">
        <p14:creationId xmlns:p14="http://schemas.microsoft.com/office/powerpoint/2010/main" val="8501953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F974366-0EB1-42E1-B85D-ABD415EADAB5}"/>
              </a:ext>
            </a:extLst>
          </p:cNvPr>
          <p:cNvSpPr txBox="1"/>
          <p:nvPr/>
        </p:nvSpPr>
        <p:spPr>
          <a:xfrm>
            <a:off x="1293813" y="863600"/>
            <a:ext cx="609600" cy="584200"/>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defRPr/>
            </a:pPr>
            <a:r>
              <a:rPr lang="en-US" sz="8000" dirty="0">
                <a:effectLst/>
              </a:rPr>
              <a:t>“</a:t>
            </a:r>
          </a:p>
        </p:txBody>
      </p:sp>
      <p:sp>
        <p:nvSpPr>
          <p:cNvPr id="6" name="TextBox 5">
            <a:extLst>
              <a:ext uri="{FF2B5EF4-FFF2-40B4-BE49-F238E27FC236}">
                <a16:creationId xmlns:a16="http://schemas.microsoft.com/office/drawing/2014/main" id="{69AF898A-3D80-4A74-9DEC-43536C2C1188}"/>
              </a:ext>
            </a:extLst>
          </p:cNvPr>
          <p:cNvSpPr txBox="1"/>
          <p:nvPr/>
        </p:nvSpPr>
        <p:spPr>
          <a:xfrm>
            <a:off x="10896600" y="2819400"/>
            <a:ext cx="609600" cy="584200"/>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a:defRPr/>
            </a:pPr>
            <a:r>
              <a:rPr lang="en-US" sz="8000" dirty="0">
                <a:effectLst/>
              </a:rPr>
              <a:t>”</a:t>
            </a:r>
          </a:p>
        </p:txBody>
      </p:sp>
      <p:sp>
        <p:nvSpPr>
          <p:cNvPr id="2" name="Title 1"/>
          <p:cNvSpPr>
            <a:spLocks noGrp="1"/>
          </p:cNvSpPr>
          <p:nvPr>
            <p:ph type="title"/>
          </p:nvPr>
        </p:nvSpPr>
        <p:spPr>
          <a:xfrm>
            <a:off x="1902322" y="685801"/>
            <a:ext cx="9298820" cy="2743199"/>
          </a:xfrm>
        </p:spPr>
        <p:txBody>
          <a:bodyP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130980" y="3428999"/>
            <a:ext cx="8841504" cy="381000"/>
          </a:xfrm>
        </p:spPr>
        <p:txBody>
          <a:bodyP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698" y="4343400"/>
            <a:ext cx="10021321" cy="1447800"/>
          </a:xfrm>
        </p:spPr>
        <p:txBody>
          <a:bodyP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a:extLst>
              <a:ext uri="{FF2B5EF4-FFF2-40B4-BE49-F238E27FC236}">
                <a16:creationId xmlns:a16="http://schemas.microsoft.com/office/drawing/2014/main" id="{D8DC1E49-1A6E-4392-A2E7-72C5AAF4FDF5}"/>
              </a:ext>
            </a:extLst>
          </p:cNvPr>
          <p:cNvSpPr>
            <a:spLocks noGrp="1"/>
          </p:cNvSpPr>
          <p:nvPr>
            <p:ph type="dt" sz="half" idx="14"/>
          </p:nvPr>
        </p:nvSpPr>
        <p:spPr/>
        <p:txBody>
          <a:bodyPr/>
          <a:lstStyle>
            <a:lvl1pPr>
              <a:defRPr/>
            </a:lvl1pPr>
          </a:lstStyle>
          <a:p>
            <a:fld id="{EB6C2AF8-85D8-439B-86DB-2409B67C13C0}" type="datetimeFigureOut">
              <a:rPr lang="en-GB" smtClean="0"/>
              <a:t>25/03/2020</a:t>
            </a:fld>
            <a:endParaRPr lang="en-GB"/>
          </a:p>
        </p:txBody>
      </p:sp>
      <p:sp>
        <p:nvSpPr>
          <p:cNvPr id="8" name="Footer Placeholder 4">
            <a:extLst>
              <a:ext uri="{FF2B5EF4-FFF2-40B4-BE49-F238E27FC236}">
                <a16:creationId xmlns:a16="http://schemas.microsoft.com/office/drawing/2014/main" id="{0366EAB8-E414-42A7-B63A-7E2512DB3AD3}"/>
              </a:ext>
            </a:extLst>
          </p:cNvPr>
          <p:cNvSpPr>
            <a:spLocks noGrp="1"/>
          </p:cNvSpPr>
          <p:nvPr>
            <p:ph type="ftr" sz="quarter" idx="15"/>
          </p:nvPr>
        </p:nvSpPr>
        <p:spPr/>
        <p:txBody>
          <a:bodyPr/>
          <a:lstStyle>
            <a:lvl1pPr>
              <a:defRPr/>
            </a:lvl1pPr>
          </a:lstStyle>
          <a:p>
            <a:endParaRPr lang="en-GB"/>
          </a:p>
        </p:txBody>
      </p:sp>
      <p:sp>
        <p:nvSpPr>
          <p:cNvPr id="9" name="Slide Number Placeholder 5">
            <a:extLst>
              <a:ext uri="{FF2B5EF4-FFF2-40B4-BE49-F238E27FC236}">
                <a16:creationId xmlns:a16="http://schemas.microsoft.com/office/drawing/2014/main" id="{1007D34C-DFB2-44AC-A89A-4C4C99F373CB}"/>
              </a:ext>
            </a:extLst>
          </p:cNvPr>
          <p:cNvSpPr>
            <a:spLocks noGrp="1"/>
          </p:cNvSpPr>
          <p:nvPr>
            <p:ph type="sldNum" sz="quarter" idx="16"/>
          </p:nvPr>
        </p:nvSpPr>
        <p:spPr/>
        <p:txBody>
          <a:bodyPr/>
          <a:lstStyle>
            <a:lvl1pPr>
              <a:defRPr/>
            </a:lvl1pPr>
          </a:lstStyle>
          <a:p>
            <a:fld id="{E808A60A-A67A-4F55-904E-4864B6016183}" type="slidenum">
              <a:rPr lang="en-GB" smtClean="0"/>
              <a:t>‹#›</a:t>
            </a:fld>
            <a:endParaRPr lang="en-GB"/>
          </a:p>
        </p:txBody>
      </p:sp>
    </p:spTree>
    <p:extLst>
      <p:ext uri="{BB962C8B-B14F-4D97-AF65-F5344CB8AC3E}">
        <p14:creationId xmlns:p14="http://schemas.microsoft.com/office/powerpoint/2010/main" val="25788281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701" y="3308581"/>
            <a:ext cx="1002131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699" y="4777381"/>
            <a:ext cx="1002132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C336C9-D670-4393-B5D6-EB7326104599}"/>
              </a:ext>
            </a:extLst>
          </p:cNvPr>
          <p:cNvSpPr>
            <a:spLocks noGrp="1"/>
          </p:cNvSpPr>
          <p:nvPr>
            <p:ph type="dt" sz="half" idx="10"/>
          </p:nvPr>
        </p:nvSpPr>
        <p:spPr/>
        <p:txBody>
          <a:bodyPr/>
          <a:lstStyle>
            <a:lvl1pPr>
              <a:defRPr/>
            </a:lvl1pPr>
          </a:lstStyle>
          <a:p>
            <a:fld id="{EB6C2AF8-85D8-439B-86DB-2409B67C13C0}" type="datetimeFigureOut">
              <a:rPr lang="en-GB" smtClean="0"/>
              <a:t>25/03/2020</a:t>
            </a:fld>
            <a:endParaRPr lang="en-GB"/>
          </a:p>
        </p:txBody>
      </p:sp>
      <p:sp>
        <p:nvSpPr>
          <p:cNvPr id="5" name="Footer Placeholder 4">
            <a:extLst>
              <a:ext uri="{FF2B5EF4-FFF2-40B4-BE49-F238E27FC236}">
                <a16:creationId xmlns:a16="http://schemas.microsoft.com/office/drawing/2014/main" id="{2240CDD1-33C9-46D9-B527-4979014C7494}"/>
              </a:ext>
            </a:extLst>
          </p:cNvPr>
          <p:cNvSpPr>
            <a:spLocks noGrp="1"/>
          </p:cNvSpPr>
          <p:nvPr>
            <p:ph type="ftr" sz="quarter" idx="11"/>
          </p:nvPr>
        </p:nvSpPr>
        <p:spPr/>
        <p:txBody>
          <a:bodyPr/>
          <a:lstStyle>
            <a:lvl1pPr>
              <a:defRPr/>
            </a:lvl1pPr>
          </a:lstStyle>
          <a:p>
            <a:endParaRPr lang="en-GB"/>
          </a:p>
        </p:txBody>
      </p:sp>
      <p:sp>
        <p:nvSpPr>
          <p:cNvPr id="6" name="Slide Number Placeholder 5">
            <a:extLst>
              <a:ext uri="{FF2B5EF4-FFF2-40B4-BE49-F238E27FC236}">
                <a16:creationId xmlns:a16="http://schemas.microsoft.com/office/drawing/2014/main" id="{6F466695-6FE1-4CCD-8DD6-419DFC240085}"/>
              </a:ext>
            </a:extLst>
          </p:cNvPr>
          <p:cNvSpPr>
            <a:spLocks noGrp="1"/>
          </p:cNvSpPr>
          <p:nvPr>
            <p:ph type="sldNum" sz="quarter" idx="12"/>
          </p:nvPr>
        </p:nvSpPr>
        <p:spPr/>
        <p:txBody>
          <a:bodyPr/>
          <a:lstStyle>
            <a:lvl1pPr>
              <a:defRPr/>
            </a:lvl1pPr>
          </a:lstStyle>
          <a:p>
            <a:fld id="{E808A60A-A67A-4F55-904E-4864B6016183}" type="slidenum">
              <a:rPr lang="en-GB" smtClean="0"/>
              <a:t>‹#›</a:t>
            </a:fld>
            <a:endParaRPr lang="en-GB"/>
          </a:p>
        </p:txBody>
      </p:sp>
    </p:spTree>
    <p:extLst>
      <p:ext uri="{BB962C8B-B14F-4D97-AF65-F5344CB8AC3E}">
        <p14:creationId xmlns:p14="http://schemas.microsoft.com/office/powerpoint/2010/main" val="27052049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8B94DA7-7A5C-4C39-95CF-20CA719B1BB9}"/>
              </a:ext>
            </a:extLst>
          </p:cNvPr>
          <p:cNvSpPr txBox="1"/>
          <p:nvPr/>
        </p:nvSpPr>
        <p:spPr>
          <a:xfrm>
            <a:off x="1293813" y="863600"/>
            <a:ext cx="609600" cy="584200"/>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defRPr/>
            </a:pPr>
            <a:r>
              <a:rPr lang="en-US" sz="8000" dirty="0">
                <a:effectLst/>
              </a:rPr>
              <a:t>“</a:t>
            </a:r>
          </a:p>
        </p:txBody>
      </p:sp>
      <p:sp>
        <p:nvSpPr>
          <p:cNvPr id="6" name="TextBox 5">
            <a:extLst>
              <a:ext uri="{FF2B5EF4-FFF2-40B4-BE49-F238E27FC236}">
                <a16:creationId xmlns:a16="http://schemas.microsoft.com/office/drawing/2014/main" id="{86423760-AD4A-4045-BD59-9B98ED84BCA5}"/>
              </a:ext>
            </a:extLst>
          </p:cNvPr>
          <p:cNvSpPr txBox="1"/>
          <p:nvPr/>
        </p:nvSpPr>
        <p:spPr>
          <a:xfrm>
            <a:off x="10896600" y="2819400"/>
            <a:ext cx="609600" cy="584200"/>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a:defRPr/>
            </a:pPr>
            <a:r>
              <a:rPr lang="en-US" sz="8000" dirty="0">
                <a:effectLst/>
              </a:rPr>
              <a:t>”</a:t>
            </a:r>
          </a:p>
        </p:txBody>
      </p:sp>
      <p:sp>
        <p:nvSpPr>
          <p:cNvPr id="2" name="Title 1"/>
          <p:cNvSpPr>
            <a:spLocks noGrp="1"/>
          </p:cNvSpPr>
          <p:nvPr>
            <p:ph type="title"/>
          </p:nvPr>
        </p:nvSpPr>
        <p:spPr>
          <a:xfrm>
            <a:off x="1902322" y="685801"/>
            <a:ext cx="9298820" cy="2743199"/>
          </a:xfrm>
        </p:spPr>
        <p:txBody>
          <a:bodyP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700" y="3886200"/>
            <a:ext cx="10021320" cy="889000"/>
          </a:xfrm>
        </p:spPr>
        <p:txBody>
          <a:bodyPr rtlCol="0" anchor="b">
            <a:normAutofit/>
          </a:bodyPr>
          <a:lstStyle>
            <a:lvl1pPr algn="r">
              <a:buNone/>
              <a:defRPr lang="en-US" sz="2400" b="0" cap="none" dirty="0">
                <a:ln w="3175" cmpd="sng">
                  <a:noFill/>
                </a:ln>
                <a:solidFill>
                  <a:schemeClr val="tx1"/>
                </a:solidFill>
                <a:effectLst/>
              </a:defRPr>
            </a:lvl1pPr>
          </a:lstStyle>
          <a:p>
            <a:pPr lvl="0"/>
            <a:r>
              <a:rPr lang="en-US"/>
              <a:t>Click to edit Master text styles</a:t>
            </a:r>
          </a:p>
        </p:txBody>
      </p:sp>
      <p:sp>
        <p:nvSpPr>
          <p:cNvPr id="3" name="Text Placeholder 2"/>
          <p:cNvSpPr>
            <a:spLocks noGrp="1"/>
          </p:cNvSpPr>
          <p:nvPr>
            <p:ph type="body" idx="1"/>
          </p:nvPr>
        </p:nvSpPr>
        <p:spPr>
          <a:xfrm>
            <a:off x="1484699" y="4775200"/>
            <a:ext cx="1002132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a:extLst>
              <a:ext uri="{FF2B5EF4-FFF2-40B4-BE49-F238E27FC236}">
                <a16:creationId xmlns:a16="http://schemas.microsoft.com/office/drawing/2014/main" id="{9A1C7016-1180-474E-8A09-D95EA17D0518}"/>
              </a:ext>
            </a:extLst>
          </p:cNvPr>
          <p:cNvSpPr>
            <a:spLocks noGrp="1"/>
          </p:cNvSpPr>
          <p:nvPr>
            <p:ph type="dt" sz="half" idx="14"/>
          </p:nvPr>
        </p:nvSpPr>
        <p:spPr/>
        <p:txBody>
          <a:bodyPr/>
          <a:lstStyle>
            <a:lvl1pPr>
              <a:defRPr/>
            </a:lvl1pPr>
          </a:lstStyle>
          <a:p>
            <a:fld id="{EB6C2AF8-85D8-439B-86DB-2409B67C13C0}" type="datetimeFigureOut">
              <a:rPr lang="en-GB" smtClean="0"/>
              <a:t>25/03/2020</a:t>
            </a:fld>
            <a:endParaRPr lang="en-GB"/>
          </a:p>
        </p:txBody>
      </p:sp>
      <p:sp>
        <p:nvSpPr>
          <p:cNvPr id="8" name="Footer Placeholder 4">
            <a:extLst>
              <a:ext uri="{FF2B5EF4-FFF2-40B4-BE49-F238E27FC236}">
                <a16:creationId xmlns:a16="http://schemas.microsoft.com/office/drawing/2014/main" id="{AFAD1C18-747A-4289-B39E-E17DF2B1DB8A}"/>
              </a:ext>
            </a:extLst>
          </p:cNvPr>
          <p:cNvSpPr>
            <a:spLocks noGrp="1"/>
          </p:cNvSpPr>
          <p:nvPr>
            <p:ph type="ftr" sz="quarter" idx="15"/>
          </p:nvPr>
        </p:nvSpPr>
        <p:spPr/>
        <p:txBody>
          <a:bodyPr/>
          <a:lstStyle>
            <a:lvl1pPr>
              <a:defRPr/>
            </a:lvl1pPr>
          </a:lstStyle>
          <a:p>
            <a:endParaRPr lang="en-GB"/>
          </a:p>
        </p:txBody>
      </p:sp>
      <p:sp>
        <p:nvSpPr>
          <p:cNvPr id="9" name="Slide Number Placeholder 5">
            <a:extLst>
              <a:ext uri="{FF2B5EF4-FFF2-40B4-BE49-F238E27FC236}">
                <a16:creationId xmlns:a16="http://schemas.microsoft.com/office/drawing/2014/main" id="{162F1B9A-8D8A-4DCD-AB76-DE14F00711B4}"/>
              </a:ext>
            </a:extLst>
          </p:cNvPr>
          <p:cNvSpPr>
            <a:spLocks noGrp="1"/>
          </p:cNvSpPr>
          <p:nvPr>
            <p:ph type="sldNum" sz="quarter" idx="16"/>
          </p:nvPr>
        </p:nvSpPr>
        <p:spPr/>
        <p:txBody>
          <a:bodyPr/>
          <a:lstStyle>
            <a:lvl1pPr>
              <a:defRPr/>
            </a:lvl1pPr>
          </a:lstStyle>
          <a:p>
            <a:fld id="{E808A60A-A67A-4F55-904E-4864B6016183}" type="slidenum">
              <a:rPr lang="en-GB" smtClean="0"/>
              <a:t>‹#›</a:t>
            </a:fld>
            <a:endParaRPr lang="en-GB"/>
          </a:p>
        </p:txBody>
      </p:sp>
    </p:spTree>
    <p:extLst>
      <p:ext uri="{BB962C8B-B14F-4D97-AF65-F5344CB8AC3E}">
        <p14:creationId xmlns:p14="http://schemas.microsoft.com/office/powerpoint/2010/main" val="11039833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701" y="685802"/>
            <a:ext cx="10021321" cy="2727325"/>
          </a:xfrm>
        </p:spPr>
        <p:txBody>
          <a:bodyPr rtlCol="0">
            <a:normAutofit/>
          </a:bodyPr>
          <a:lstStyle>
            <a:lvl1pPr>
              <a:defRPr lang="en-US" b="0" dirty="0"/>
            </a:lvl1pPr>
          </a:lstStyle>
          <a:p>
            <a:pPr lvl="0"/>
            <a:r>
              <a:rPr lang="en-US"/>
              <a:t>Click to edit Master title style</a:t>
            </a:r>
            <a:endParaRPr lang="en-US" dirty="0"/>
          </a:p>
        </p:txBody>
      </p:sp>
      <p:sp>
        <p:nvSpPr>
          <p:cNvPr id="10" name="Text Placeholder 9"/>
          <p:cNvSpPr>
            <a:spLocks noGrp="1"/>
          </p:cNvSpPr>
          <p:nvPr>
            <p:ph type="body" sz="quarter" idx="13"/>
          </p:nvPr>
        </p:nvSpPr>
        <p:spPr>
          <a:xfrm>
            <a:off x="1484699" y="3505200"/>
            <a:ext cx="10021323" cy="838200"/>
          </a:xfrm>
        </p:spPr>
        <p:txBody>
          <a:bodyPr rtlCol="0" anchor="b">
            <a:normAutofit/>
          </a:bodyPr>
          <a:lstStyle>
            <a:lvl1pPr>
              <a:buNone/>
              <a:defRPr lang="en-US" sz="2800" b="0" cap="none" dirty="0">
                <a:ln w="3175" cmpd="sng">
                  <a:noFill/>
                </a:ln>
                <a:solidFill>
                  <a:schemeClr val="tx1"/>
                </a:solidFill>
                <a:effectLst/>
              </a:defRPr>
            </a:lvl1pPr>
          </a:lstStyle>
          <a:p>
            <a:pPr lvl="0"/>
            <a:r>
              <a:rPr lang="en-US"/>
              <a:t>Click to edit Master text styles</a:t>
            </a:r>
          </a:p>
        </p:txBody>
      </p:sp>
      <p:sp>
        <p:nvSpPr>
          <p:cNvPr id="3" name="Text Placeholder 2"/>
          <p:cNvSpPr>
            <a:spLocks noGrp="1"/>
          </p:cNvSpPr>
          <p:nvPr>
            <p:ph type="body" idx="1"/>
          </p:nvPr>
        </p:nvSpPr>
        <p:spPr>
          <a:xfrm>
            <a:off x="1484699" y="4343400"/>
            <a:ext cx="1002132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Date Placeholder 3">
            <a:extLst>
              <a:ext uri="{FF2B5EF4-FFF2-40B4-BE49-F238E27FC236}">
                <a16:creationId xmlns:a16="http://schemas.microsoft.com/office/drawing/2014/main" id="{2B529AD5-0589-4E1B-85B9-A2C5BE48490D}"/>
              </a:ext>
            </a:extLst>
          </p:cNvPr>
          <p:cNvSpPr>
            <a:spLocks noGrp="1"/>
          </p:cNvSpPr>
          <p:nvPr>
            <p:ph type="dt" sz="half" idx="14"/>
          </p:nvPr>
        </p:nvSpPr>
        <p:spPr/>
        <p:txBody>
          <a:bodyPr/>
          <a:lstStyle>
            <a:lvl1pPr>
              <a:defRPr/>
            </a:lvl1pPr>
          </a:lstStyle>
          <a:p>
            <a:fld id="{EB6C2AF8-85D8-439B-86DB-2409B67C13C0}" type="datetimeFigureOut">
              <a:rPr lang="en-GB" smtClean="0"/>
              <a:t>25/03/2020</a:t>
            </a:fld>
            <a:endParaRPr lang="en-GB"/>
          </a:p>
        </p:txBody>
      </p:sp>
      <p:sp>
        <p:nvSpPr>
          <p:cNvPr id="6" name="Footer Placeholder 4">
            <a:extLst>
              <a:ext uri="{FF2B5EF4-FFF2-40B4-BE49-F238E27FC236}">
                <a16:creationId xmlns:a16="http://schemas.microsoft.com/office/drawing/2014/main" id="{307982DC-107B-4212-A3FA-9C6C38384434}"/>
              </a:ext>
            </a:extLst>
          </p:cNvPr>
          <p:cNvSpPr>
            <a:spLocks noGrp="1"/>
          </p:cNvSpPr>
          <p:nvPr>
            <p:ph type="ftr" sz="quarter" idx="15"/>
          </p:nvPr>
        </p:nvSpPr>
        <p:spPr/>
        <p:txBody>
          <a:bodyPr/>
          <a:lstStyle>
            <a:lvl1pPr>
              <a:defRPr/>
            </a:lvl1pPr>
          </a:lstStyle>
          <a:p>
            <a:endParaRPr lang="en-GB"/>
          </a:p>
        </p:txBody>
      </p:sp>
      <p:sp>
        <p:nvSpPr>
          <p:cNvPr id="7" name="Slide Number Placeholder 5">
            <a:extLst>
              <a:ext uri="{FF2B5EF4-FFF2-40B4-BE49-F238E27FC236}">
                <a16:creationId xmlns:a16="http://schemas.microsoft.com/office/drawing/2014/main" id="{585752E8-0639-4D3F-9FF9-75A342E97DB3}"/>
              </a:ext>
            </a:extLst>
          </p:cNvPr>
          <p:cNvSpPr>
            <a:spLocks noGrp="1"/>
          </p:cNvSpPr>
          <p:nvPr>
            <p:ph type="sldNum" sz="quarter" idx="16"/>
          </p:nvPr>
        </p:nvSpPr>
        <p:spPr/>
        <p:txBody>
          <a:bodyPr/>
          <a:lstStyle>
            <a:lvl1pPr>
              <a:defRPr/>
            </a:lvl1pPr>
          </a:lstStyle>
          <a:p>
            <a:fld id="{E808A60A-A67A-4F55-904E-4864B6016183}" type="slidenum">
              <a:rPr lang="en-GB" smtClean="0"/>
              <a:t>‹#›</a:t>
            </a:fld>
            <a:endParaRPr lang="en-GB"/>
          </a:p>
        </p:txBody>
      </p:sp>
    </p:spTree>
    <p:extLst>
      <p:ext uri="{BB962C8B-B14F-4D97-AF65-F5344CB8AC3E}">
        <p14:creationId xmlns:p14="http://schemas.microsoft.com/office/powerpoint/2010/main" val="40442441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5A9A57D-9BC1-4300-9B50-9AC828C231ED}"/>
              </a:ext>
            </a:extLst>
          </p:cNvPr>
          <p:cNvSpPr>
            <a:spLocks noGrp="1"/>
          </p:cNvSpPr>
          <p:nvPr>
            <p:ph type="dt" sz="half" idx="10"/>
          </p:nvPr>
        </p:nvSpPr>
        <p:spPr/>
        <p:txBody>
          <a:bodyPr/>
          <a:lstStyle>
            <a:lvl1pPr>
              <a:defRPr/>
            </a:lvl1pPr>
          </a:lstStyle>
          <a:p>
            <a:fld id="{EB6C2AF8-85D8-439B-86DB-2409B67C13C0}" type="datetimeFigureOut">
              <a:rPr lang="en-GB" smtClean="0"/>
              <a:t>25/03/2020</a:t>
            </a:fld>
            <a:endParaRPr lang="en-GB"/>
          </a:p>
        </p:txBody>
      </p:sp>
      <p:sp>
        <p:nvSpPr>
          <p:cNvPr id="5" name="Footer Placeholder 4">
            <a:extLst>
              <a:ext uri="{FF2B5EF4-FFF2-40B4-BE49-F238E27FC236}">
                <a16:creationId xmlns:a16="http://schemas.microsoft.com/office/drawing/2014/main" id="{C2AEBBBC-B70E-4B0D-BD2F-DCD0D8569E37}"/>
              </a:ext>
            </a:extLst>
          </p:cNvPr>
          <p:cNvSpPr>
            <a:spLocks noGrp="1"/>
          </p:cNvSpPr>
          <p:nvPr>
            <p:ph type="ftr" sz="quarter" idx="11"/>
          </p:nvPr>
        </p:nvSpPr>
        <p:spPr/>
        <p:txBody>
          <a:bodyPr/>
          <a:lstStyle>
            <a:lvl1pPr>
              <a:defRPr/>
            </a:lvl1pPr>
          </a:lstStyle>
          <a:p>
            <a:endParaRPr lang="en-GB"/>
          </a:p>
        </p:txBody>
      </p:sp>
      <p:sp>
        <p:nvSpPr>
          <p:cNvPr id="6" name="Slide Number Placeholder 5">
            <a:extLst>
              <a:ext uri="{FF2B5EF4-FFF2-40B4-BE49-F238E27FC236}">
                <a16:creationId xmlns:a16="http://schemas.microsoft.com/office/drawing/2014/main" id="{BDA78B53-134C-4E16-B834-C5104BF4BA44}"/>
              </a:ext>
            </a:extLst>
          </p:cNvPr>
          <p:cNvSpPr>
            <a:spLocks noGrp="1"/>
          </p:cNvSpPr>
          <p:nvPr>
            <p:ph type="sldNum" sz="quarter" idx="12"/>
          </p:nvPr>
        </p:nvSpPr>
        <p:spPr/>
        <p:txBody>
          <a:bodyPr/>
          <a:lstStyle>
            <a:lvl1pPr>
              <a:defRPr/>
            </a:lvl1pPr>
          </a:lstStyle>
          <a:p>
            <a:fld id="{E808A60A-A67A-4F55-904E-4864B6016183}" type="slidenum">
              <a:rPr lang="en-GB" smtClean="0"/>
              <a:t>‹#›</a:t>
            </a:fld>
            <a:endParaRPr lang="en-GB"/>
          </a:p>
        </p:txBody>
      </p:sp>
    </p:spTree>
    <p:extLst>
      <p:ext uri="{BB962C8B-B14F-4D97-AF65-F5344CB8AC3E}">
        <p14:creationId xmlns:p14="http://schemas.microsoft.com/office/powerpoint/2010/main" val="40288531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5191" y="685800"/>
            <a:ext cx="1770831"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699" y="685800"/>
            <a:ext cx="8021831"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8763DAF-E4B2-4802-9CF7-7F9B368CA1DA}"/>
              </a:ext>
            </a:extLst>
          </p:cNvPr>
          <p:cNvSpPr>
            <a:spLocks noGrp="1"/>
          </p:cNvSpPr>
          <p:nvPr>
            <p:ph type="dt" sz="half" idx="10"/>
          </p:nvPr>
        </p:nvSpPr>
        <p:spPr/>
        <p:txBody>
          <a:bodyPr/>
          <a:lstStyle>
            <a:lvl1pPr>
              <a:defRPr/>
            </a:lvl1pPr>
          </a:lstStyle>
          <a:p>
            <a:fld id="{EB6C2AF8-85D8-439B-86DB-2409B67C13C0}" type="datetimeFigureOut">
              <a:rPr lang="en-GB" smtClean="0"/>
              <a:t>25/03/2020</a:t>
            </a:fld>
            <a:endParaRPr lang="en-GB"/>
          </a:p>
        </p:txBody>
      </p:sp>
      <p:sp>
        <p:nvSpPr>
          <p:cNvPr id="5" name="Footer Placeholder 4">
            <a:extLst>
              <a:ext uri="{FF2B5EF4-FFF2-40B4-BE49-F238E27FC236}">
                <a16:creationId xmlns:a16="http://schemas.microsoft.com/office/drawing/2014/main" id="{A4C5DDBE-6A02-465A-AC39-C27C00F0951A}"/>
              </a:ext>
            </a:extLst>
          </p:cNvPr>
          <p:cNvSpPr>
            <a:spLocks noGrp="1"/>
          </p:cNvSpPr>
          <p:nvPr>
            <p:ph type="ftr" sz="quarter" idx="11"/>
          </p:nvPr>
        </p:nvSpPr>
        <p:spPr/>
        <p:txBody>
          <a:bodyPr/>
          <a:lstStyle>
            <a:lvl1pPr>
              <a:defRPr/>
            </a:lvl1pPr>
          </a:lstStyle>
          <a:p>
            <a:endParaRPr lang="en-GB"/>
          </a:p>
        </p:txBody>
      </p:sp>
      <p:sp>
        <p:nvSpPr>
          <p:cNvPr id="6" name="Slide Number Placeholder 5">
            <a:extLst>
              <a:ext uri="{FF2B5EF4-FFF2-40B4-BE49-F238E27FC236}">
                <a16:creationId xmlns:a16="http://schemas.microsoft.com/office/drawing/2014/main" id="{F9A69701-B129-42FC-A7D5-317072D6F44A}"/>
              </a:ext>
            </a:extLst>
          </p:cNvPr>
          <p:cNvSpPr>
            <a:spLocks noGrp="1"/>
          </p:cNvSpPr>
          <p:nvPr>
            <p:ph type="sldNum" sz="quarter" idx="12"/>
          </p:nvPr>
        </p:nvSpPr>
        <p:spPr/>
        <p:txBody>
          <a:bodyPr/>
          <a:lstStyle>
            <a:lvl1pPr>
              <a:defRPr/>
            </a:lvl1pPr>
          </a:lstStyle>
          <a:p>
            <a:fld id="{E808A60A-A67A-4F55-904E-4864B6016183}" type="slidenum">
              <a:rPr lang="en-GB" smtClean="0"/>
              <a:t>‹#›</a:t>
            </a:fld>
            <a:endParaRPr lang="en-GB"/>
          </a:p>
        </p:txBody>
      </p:sp>
    </p:spTree>
    <p:extLst>
      <p:ext uri="{BB962C8B-B14F-4D97-AF65-F5344CB8AC3E}">
        <p14:creationId xmlns:p14="http://schemas.microsoft.com/office/powerpoint/2010/main" val="2082978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13">
            <a:extLst>
              <a:ext uri="{FF2B5EF4-FFF2-40B4-BE49-F238E27FC236}">
                <a16:creationId xmlns:a16="http://schemas.microsoft.com/office/drawing/2014/main" id="{C2C02C30-C8B2-47CE-9358-18B3664CCD74}"/>
              </a:ext>
            </a:extLst>
          </p:cNvPr>
          <p:cNvGrpSpPr>
            <a:grpSpLocks/>
          </p:cNvGrpSpPr>
          <p:nvPr/>
        </p:nvGrpSpPr>
        <p:grpSpPr bwMode="auto">
          <a:xfrm>
            <a:off x="0" y="0"/>
            <a:ext cx="2063750" cy="6858000"/>
            <a:chOff x="0" y="0"/>
            <a:chExt cx="2132013" cy="6858001"/>
          </a:xfrm>
        </p:grpSpPr>
        <p:sp>
          <p:nvSpPr>
            <p:cNvPr id="1032" name="Freeform 6">
              <a:extLst>
                <a:ext uri="{FF2B5EF4-FFF2-40B4-BE49-F238E27FC236}">
                  <a16:creationId xmlns:a16="http://schemas.microsoft.com/office/drawing/2014/main" id="{55998B64-7B08-4DDB-B5D8-F97AD01435A9}"/>
                </a:ext>
              </a:extLst>
            </p:cNvPr>
            <p:cNvSpPr>
              <a:spLocks/>
            </p:cNvSpPr>
            <p:nvPr/>
          </p:nvSpPr>
          <p:spPr bwMode="auto">
            <a:xfrm>
              <a:off x="0" y="0"/>
              <a:ext cx="1073150" cy="5291138"/>
            </a:xfrm>
            <a:custGeom>
              <a:avLst/>
              <a:gdLst>
                <a:gd name="T0" fmla="*/ 0 w 676"/>
                <a:gd name="T1" fmla="*/ 2147483646 h 3333"/>
                <a:gd name="T2" fmla="*/ 0 w 676"/>
                <a:gd name="T3" fmla="*/ 2147483646 h 3333"/>
                <a:gd name="T4" fmla="*/ 2147483646 w 676"/>
                <a:gd name="T5" fmla="*/ 2147483646 h 3333"/>
                <a:gd name="T6" fmla="*/ 2147483646 w 676"/>
                <a:gd name="T7" fmla="*/ 0 h 3333"/>
                <a:gd name="T8" fmla="*/ 2147483646 w 676"/>
                <a:gd name="T9" fmla="*/ 0 h 3333"/>
                <a:gd name="T10" fmla="*/ 0 w 676"/>
                <a:gd name="T11" fmla="*/ 2147483646 h 333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6" name="Freeform 7">
              <a:extLst>
                <a:ext uri="{FF2B5EF4-FFF2-40B4-BE49-F238E27FC236}">
                  <a16:creationId xmlns:a16="http://schemas.microsoft.com/office/drawing/2014/main" id="{9189DDFA-AFC4-4E67-B9A2-17CCC517105D}"/>
                </a:ext>
              </a:extLst>
            </p:cNvPr>
            <p:cNvSpPr/>
            <p:nvPr/>
          </p:nvSpPr>
          <p:spPr bwMode="auto">
            <a:xfrm>
              <a:off x="0" y="0"/>
              <a:ext cx="759325" cy="4624389"/>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sp>
        <p:sp>
          <p:nvSpPr>
            <p:cNvPr id="17" name="Freeform 8">
              <a:extLst>
                <a:ext uri="{FF2B5EF4-FFF2-40B4-BE49-F238E27FC236}">
                  <a16:creationId xmlns:a16="http://schemas.microsoft.com/office/drawing/2014/main" id="{C69D0EF0-9996-42A1-94A0-A586B82C69C8}"/>
                </a:ext>
              </a:extLst>
            </p:cNvPr>
            <p:cNvSpPr/>
            <p:nvPr/>
          </p:nvSpPr>
          <p:spPr bwMode="auto">
            <a:xfrm>
              <a:off x="0" y="5662614"/>
              <a:ext cx="906926" cy="1195387"/>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65B39B41-207A-4925-AFAF-5C9A583D84B9}"/>
                </a:ext>
              </a:extLst>
            </p:cNvPr>
            <p:cNvSpPr/>
            <p:nvPr/>
          </p:nvSpPr>
          <p:spPr bwMode="auto">
            <a:xfrm>
              <a:off x="0" y="5295901"/>
              <a:ext cx="1485849"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20BB70A5-2DAB-4597-9828-2F653C615CCE}"/>
                </a:ext>
              </a:extLst>
            </p:cNvPr>
            <p:cNvSpPr/>
            <p:nvPr/>
          </p:nvSpPr>
          <p:spPr bwMode="auto">
            <a:xfrm>
              <a:off x="0" y="5257801"/>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03CD7D0A-79DB-4708-8CB9-B5B54586CA49}"/>
                </a:ext>
              </a:extLst>
            </p:cNvPr>
            <p:cNvSpPr/>
            <p:nvPr/>
          </p:nvSpPr>
          <p:spPr bwMode="auto">
            <a:xfrm>
              <a:off x="0" y="5357814"/>
              <a:ext cx="1377608" cy="1500187"/>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sp>
      </p:grpSp>
      <p:sp>
        <p:nvSpPr>
          <p:cNvPr id="1027" name="Title Placeholder 1">
            <a:extLst>
              <a:ext uri="{FF2B5EF4-FFF2-40B4-BE49-F238E27FC236}">
                <a16:creationId xmlns:a16="http://schemas.microsoft.com/office/drawing/2014/main" id="{5C5D89ED-D94B-4117-8122-8CE4BA3CE74B}"/>
              </a:ext>
            </a:extLst>
          </p:cNvPr>
          <p:cNvSpPr>
            <a:spLocks noGrp="1"/>
          </p:cNvSpPr>
          <p:nvPr>
            <p:ph type="title"/>
          </p:nvPr>
        </p:nvSpPr>
        <p:spPr bwMode="auto">
          <a:xfrm>
            <a:off x="1309688" y="457200"/>
            <a:ext cx="10272712"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Text Placeholder 2">
            <a:extLst>
              <a:ext uri="{FF2B5EF4-FFF2-40B4-BE49-F238E27FC236}">
                <a16:creationId xmlns:a16="http://schemas.microsoft.com/office/drawing/2014/main" id="{96B81248-ABAE-47E8-A844-EB780A7BA22C}"/>
              </a:ext>
            </a:extLst>
          </p:cNvPr>
          <p:cNvSpPr>
            <a:spLocks noGrp="1"/>
          </p:cNvSpPr>
          <p:nvPr>
            <p:ph type="body" idx="1"/>
          </p:nvPr>
        </p:nvSpPr>
        <p:spPr bwMode="auto">
          <a:xfrm>
            <a:off x="1309688" y="2667000"/>
            <a:ext cx="10272712" cy="335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1EE08D10-4B57-49A2-AF22-B693FDE00904}"/>
              </a:ext>
            </a:extLst>
          </p:cNvPr>
          <p:cNvSpPr>
            <a:spLocks noGrp="1"/>
          </p:cNvSpPr>
          <p:nvPr>
            <p:ph type="dt" sz="half" idx="2"/>
          </p:nvPr>
        </p:nvSpPr>
        <p:spPr>
          <a:xfrm>
            <a:off x="9810750" y="6116638"/>
            <a:ext cx="1144588"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B6C2AF8-85D8-439B-86DB-2409B67C13C0}" type="datetimeFigureOut">
              <a:rPr lang="en-GB" smtClean="0"/>
              <a:t>25/03/2020</a:t>
            </a:fld>
            <a:endParaRPr lang="en-GB"/>
          </a:p>
        </p:txBody>
      </p:sp>
      <p:sp>
        <p:nvSpPr>
          <p:cNvPr id="5" name="Footer Placeholder 4">
            <a:extLst>
              <a:ext uri="{FF2B5EF4-FFF2-40B4-BE49-F238E27FC236}">
                <a16:creationId xmlns:a16="http://schemas.microsoft.com/office/drawing/2014/main" id="{B254BDAE-CC50-493B-8685-961DC59A895B}"/>
              </a:ext>
            </a:extLst>
          </p:cNvPr>
          <p:cNvSpPr>
            <a:spLocks noGrp="1"/>
          </p:cNvSpPr>
          <p:nvPr>
            <p:ph type="ftr" sz="quarter" idx="3"/>
          </p:nvPr>
        </p:nvSpPr>
        <p:spPr>
          <a:xfrm>
            <a:off x="2649538" y="6116638"/>
            <a:ext cx="7085012"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a:extLst>
              <a:ext uri="{FF2B5EF4-FFF2-40B4-BE49-F238E27FC236}">
                <a16:creationId xmlns:a16="http://schemas.microsoft.com/office/drawing/2014/main" id="{F5F324A3-42F1-44F6-BA49-E1921A3145FF}"/>
              </a:ext>
            </a:extLst>
          </p:cNvPr>
          <p:cNvSpPr>
            <a:spLocks noGrp="1"/>
          </p:cNvSpPr>
          <p:nvPr>
            <p:ph type="sldNum" sz="quarter" idx="4"/>
          </p:nvPr>
        </p:nvSpPr>
        <p:spPr>
          <a:xfrm>
            <a:off x="11031538" y="6116638"/>
            <a:ext cx="550862" cy="365125"/>
          </a:xfrm>
          <a:prstGeom prst="rect">
            <a:avLst/>
          </a:prstGeom>
        </p:spPr>
        <p:txBody>
          <a:bodyPr vert="horz" wrap="square" lIns="91440" tIns="45720" rIns="91440" bIns="45720" numCol="1" anchor="ctr" anchorCtr="0" compatLnSpc="1">
            <a:prstTxWarp prst="textNoShape">
              <a:avLst/>
            </a:prstTxWarp>
          </a:bodyPr>
          <a:lstStyle>
            <a:lvl1pPr algn="r">
              <a:defRPr sz="1000">
                <a:latin typeface="Corbel" panose="020B0503020204020204" pitchFamily="34" charset="0"/>
              </a:defRPr>
            </a:lvl1pPr>
          </a:lstStyle>
          <a:p>
            <a:fld id="{E808A60A-A67A-4F55-904E-4864B6016183}" type="slidenum">
              <a:rPr lang="en-GB" smtClean="0"/>
              <a:t>‹#›</a:t>
            </a:fld>
            <a:endParaRPr lang="en-GB"/>
          </a:p>
        </p:txBody>
      </p:sp>
    </p:spTree>
    <p:extLst>
      <p:ext uri="{BB962C8B-B14F-4D97-AF65-F5344CB8AC3E}">
        <p14:creationId xmlns:p14="http://schemas.microsoft.com/office/powerpoint/2010/main" val="30089399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fontAlgn="base" hangingPunct="1">
        <a:spcBef>
          <a:spcPct val="0"/>
        </a:spcBef>
        <a:spcAft>
          <a:spcPct val="0"/>
        </a:spcAft>
        <a:defRPr sz="4000" kern="1200">
          <a:ln w="3175" cmpd="sng">
            <a:noFill/>
          </a:ln>
          <a:solidFill>
            <a:schemeClr val="tx1"/>
          </a:solidFill>
          <a:latin typeface="+mj-lt"/>
          <a:ea typeface="+mj-ea"/>
          <a:cs typeface="+mj-cs"/>
        </a:defRPr>
      </a:lvl1pPr>
      <a:lvl2pPr algn="ctr" defTabSz="457200" rtl="0" eaLnBrk="1" fontAlgn="base" hangingPunct="1">
        <a:spcBef>
          <a:spcPct val="0"/>
        </a:spcBef>
        <a:spcAft>
          <a:spcPct val="0"/>
        </a:spcAft>
        <a:defRPr sz="4000">
          <a:solidFill>
            <a:schemeClr val="tx1"/>
          </a:solidFill>
          <a:latin typeface="Corbel" panose="020B0503020204020204" pitchFamily="34" charset="0"/>
        </a:defRPr>
      </a:lvl2pPr>
      <a:lvl3pPr algn="ctr" defTabSz="457200" rtl="0" eaLnBrk="1" fontAlgn="base" hangingPunct="1">
        <a:spcBef>
          <a:spcPct val="0"/>
        </a:spcBef>
        <a:spcAft>
          <a:spcPct val="0"/>
        </a:spcAft>
        <a:defRPr sz="4000">
          <a:solidFill>
            <a:schemeClr val="tx1"/>
          </a:solidFill>
          <a:latin typeface="Corbel" panose="020B0503020204020204" pitchFamily="34" charset="0"/>
        </a:defRPr>
      </a:lvl3pPr>
      <a:lvl4pPr algn="ctr" defTabSz="457200" rtl="0" eaLnBrk="1" fontAlgn="base" hangingPunct="1">
        <a:spcBef>
          <a:spcPct val="0"/>
        </a:spcBef>
        <a:spcAft>
          <a:spcPct val="0"/>
        </a:spcAft>
        <a:defRPr sz="4000">
          <a:solidFill>
            <a:schemeClr val="tx1"/>
          </a:solidFill>
          <a:latin typeface="Corbel" panose="020B0503020204020204" pitchFamily="34" charset="0"/>
        </a:defRPr>
      </a:lvl4pPr>
      <a:lvl5pPr algn="ctr" defTabSz="457200" rtl="0" eaLnBrk="1" fontAlgn="base" hangingPunct="1">
        <a:spcBef>
          <a:spcPct val="0"/>
        </a:spcBef>
        <a:spcAft>
          <a:spcPct val="0"/>
        </a:spcAft>
        <a:defRPr sz="4000">
          <a:solidFill>
            <a:schemeClr val="tx1"/>
          </a:solidFill>
          <a:latin typeface="Corbel" panose="020B0503020204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fontAlgn="base" hangingPunct="1">
        <a:spcBef>
          <a:spcPct val="20000"/>
        </a:spcBef>
        <a:spcAft>
          <a:spcPts val="600"/>
        </a:spcAft>
        <a:buClr>
          <a:srgbClr val="6D1D6B"/>
        </a:buClr>
        <a:buSzPct val="145000"/>
        <a:buFont typeface="Arial" panose="020B0604020202020204" pitchFamily="34" charset="0"/>
        <a:buChar char="•"/>
        <a:defRPr sz="2400" kern="1200">
          <a:solidFill>
            <a:schemeClr val="tx1"/>
          </a:solidFill>
          <a:latin typeface="+mn-lt"/>
          <a:ea typeface="+mn-ea"/>
          <a:cs typeface="+mn-cs"/>
        </a:defRPr>
      </a:lvl1pPr>
      <a:lvl2pPr marL="742950" indent="-285750" algn="l" defTabSz="457200" rtl="0" eaLnBrk="1" fontAlgn="base" hangingPunct="1">
        <a:spcBef>
          <a:spcPct val="20000"/>
        </a:spcBef>
        <a:spcAft>
          <a:spcPts val="600"/>
        </a:spcAft>
        <a:buClr>
          <a:srgbClr val="6D1D6B"/>
        </a:buClr>
        <a:buSzPct val="145000"/>
        <a:buFont typeface="Arial" panose="020B0604020202020204" pitchFamily="34" charset="0"/>
        <a:buChar char="•"/>
        <a:defRPr sz="2000" kern="1200">
          <a:solidFill>
            <a:schemeClr val="tx1"/>
          </a:solidFill>
          <a:latin typeface="+mn-lt"/>
          <a:ea typeface="+mn-ea"/>
          <a:cs typeface="+mn-cs"/>
        </a:defRPr>
      </a:lvl2pPr>
      <a:lvl3pPr marL="1200150" indent="-285750" algn="l" defTabSz="457200" rtl="0" eaLnBrk="1" fontAlgn="base" hangingPunct="1">
        <a:spcBef>
          <a:spcPct val="20000"/>
        </a:spcBef>
        <a:spcAft>
          <a:spcPts val="600"/>
        </a:spcAft>
        <a:buClr>
          <a:srgbClr val="6D1D6B"/>
        </a:buClr>
        <a:buSzPct val="145000"/>
        <a:buFont typeface="Arial" panose="020B0604020202020204" pitchFamily="34" charset="0"/>
        <a:buChar char="•"/>
        <a:defRPr kern="1200">
          <a:solidFill>
            <a:schemeClr val="tx1"/>
          </a:solidFill>
          <a:latin typeface="+mn-lt"/>
          <a:ea typeface="+mn-ea"/>
          <a:cs typeface="+mn-cs"/>
        </a:defRPr>
      </a:lvl3pPr>
      <a:lvl4pPr marL="1543050" indent="-171450" algn="l" defTabSz="457200" rtl="0" eaLnBrk="1" fontAlgn="base" hangingPunct="1">
        <a:spcBef>
          <a:spcPct val="20000"/>
        </a:spcBef>
        <a:spcAft>
          <a:spcPts val="600"/>
        </a:spcAft>
        <a:buClr>
          <a:srgbClr val="6D1D6B"/>
        </a:buClr>
        <a:buSzPct val="145000"/>
        <a:buFont typeface="Arial" panose="020B0604020202020204" pitchFamily="34" charset="0"/>
        <a:buChar char="•"/>
        <a:defRPr sz="1600" kern="1200">
          <a:solidFill>
            <a:schemeClr val="tx1"/>
          </a:solidFill>
          <a:latin typeface="+mn-lt"/>
          <a:ea typeface="+mn-ea"/>
          <a:cs typeface="+mn-cs"/>
        </a:defRPr>
      </a:lvl4pPr>
      <a:lvl5pPr marL="2000250" indent="-171450" algn="l" defTabSz="457200" rtl="0" eaLnBrk="1" fontAlgn="base" hangingPunct="1">
        <a:spcBef>
          <a:spcPct val="20000"/>
        </a:spcBef>
        <a:spcAft>
          <a:spcPts val="600"/>
        </a:spcAft>
        <a:buClr>
          <a:srgbClr val="6D1D6B"/>
        </a:buClr>
        <a:buSzPct val="145000"/>
        <a:buFont typeface="Arial" panose="020B0604020202020204" pitchFamily="34" charset="0"/>
        <a:buChar char="•"/>
        <a:defRPr sz="1400" kern="1200">
          <a:solidFill>
            <a:schemeClr val="tx1"/>
          </a:solidFill>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5DD6C-ABEE-425C-869D-E5EE905B8454}"/>
              </a:ext>
            </a:extLst>
          </p:cNvPr>
          <p:cNvSpPr>
            <a:spLocks noGrp="1"/>
          </p:cNvSpPr>
          <p:nvPr>
            <p:ph type="ctrTitle"/>
          </p:nvPr>
        </p:nvSpPr>
        <p:spPr>
          <a:xfrm>
            <a:off x="2431914" y="1122363"/>
            <a:ext cx="8236085" cy="3144838"/>
          </a:xfrm>
        </p:spPr>
        <p:txBody>
          <a:bodyPr>
            <a:noAutofit/>
          </a:bodyPr>
          <a:lstStyle/>
          <a:p>
            <a:r>
              <a:rPr lang="en-GB" sz="4000" b="1" dirty="0"/>
              <a:t>The effectiveness of online learning tools in developing interactive learning experiences</a:t>
            </a:r>
          </a:p>
        </p:txBody>
      </p:sp>
      <p:sp>
        <p:nvSpPr>
          <p:cNvPr id="3" name="Subtitle 2">
            <a:extLst>
              <a:ext uri="{FF2B5EF4-FFF2-40B4-BE49-F238E27FC236}">
                <a16:creationId xmlns:a16="http://schemas.microsoft.com/office/drawing/2014/main" id="{40756840-E00B-409D-878F-65580BF47D2D}"/>
              </a:ext>
            </a:extLst>
          </p:cNvPr>
          <p:cNvSpPr>
            <a:spLocks noGrp="1"/>
          </p:cNvSpPr>
          <p:nvPr>
            <p:ph type="subTitle" idx="1"/>
          </p:nvPr>
        </p:nvSpPr>
        <p:spPr>
          <a:xfrm>
            <a:off x="1524000" y="4267201"/>
            <a:ext cx="9144000" cy="2196828"/>
          </a:xfrm>
        </p:spPr>
        <p:txBody>
          <a:bodyPr>
            <a:normAutofit/>
          </a:bodyPr>
          <a:lstStyle/>
          <a:p>
            <a:endParaRPr lang="en-GB" sz="3200" dirty="0"/>
          </a:p>
          <a:p>
            <a:r>
              <a:rPr lang="en-GB" sz="3200" dirty="0"/>
              <a:t>MSc Project Proposal</a:t>
            </a:r>
          </a:p>
          <a:p>
            <a:r>
              <a:rPr lang="en-GB" sz="3200" dirty="0"/>
              <a:t>Greg Rees 1905774</a:t>
            </a:r>
          </a:p>
        </p:txBody>
      </p:sp>
    </p:spTree>
    <p:extLst>
      <p:ext uri="{BB962C8B-B14F-4D97-AF65-F5344CB8AC3E}">
        <p14:creationId xmlns:p14="http://schemas.microsoft.com/office/powerpoint/2010/main" val="2997394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E3DD4-B66F-44AC-BCAE-BB5890F5D528}"/>
              </a:ext>
            </a:extLst>
          </p:cNvPr>
          <p:cNvSpPr>
            <a:spLocks noGrp="1"/>
          </p:cNvSpPr>
          <p:nvPr>
            <p:ph type="title"/>
          </p:nvPr>
        </p:nvSpPr>
        <p:spPr/>
        <p:txBody>
          <a:bodyPr/>
          <a:lstStyle/>
          <a:p>
            <a:r>
              <a:rPr lang="en-GB" dirty="0"/>
              <a:t>Project Outline</a:t>
            </a:r>
          </a:p>
        </p:txBody>
      </p:sp>
      <p:sp>
        <p:nvSpPr>
          <p:cNvPr id="3" name="Content Placeholder 2">
            <a:extLst>
              <a:ext uri="{FF2B5EF4-FFF2-40B4-BE49-F238E27FC236}">
                <a16:creationId xmlns:a16="http://schemas.microsoft.com/office/drawing/2014/main" id="{92EBBB9A-6DF4-4E87-B3CE-D369D4A302D1}"/>
              </a:ext>
            </a:extLst>
          </p:cNvPr>
          <p:cNvSpPr>
            <a:spLocks noGrp="1"/>
          </p:cNvSpPr>
          <p:nvPr>
            <p:ph idx="1"/>
          </p:nvPr>
        </p:nvSpPr>
        <p:spPr/>
        <p:txBody>
          <a:bodyPr/>
          <a:lstStyle/>
          <a:p>
            <a:r>
              <a:rPr lang="en-GB" dirty="0"/>
              <a:t>Background to the project</a:t>
            </a:r>
          </a:p>
          <a:p>
            <a:r>
              <a:rPr lang="en-GB" dirty="0"/>
              <a:t>Current online learning tools</a:t>
            </a:r>
          </a:p>
          <a:p>
            <a:r>
              <a:rPr lang="en-GB" dirty="0"/>
              <a:t>Aims &amp; Objectives</a:t>
            </a:r>
          </a:p>
          <a:p>
            <a:r>
              <a:rPr lang="en-GB" dirty="0"/>
              <a:t>Methodology</a:t>
            </a:r>
          </a:p>
          <a:p>
            <a:r>
              <a:rPr lang="en-GB" dirty="0"/>
              <a:t>Expected Outcomes</a:t>
            </a:r>
          </a:p>
        </p:txBody>
      </p:sp>
    </p:spTree>
    <p:extLst>
      <p:ext uri="{BB962C8B-B14F-4D97-AF65-F5344CB8AC3E}">
        <p14:creationId xmlns:p14="http://schemas.microsoft.com/office/powerpoint/2010/main" val="1631931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E89E-5728-478D-84F9-44D9C54ED4EC}"/>
              </a:ext>
            </a:extLst>
          </p:cNvPr>
          <p:cNvSpPr>
            <a:spLocks noGrp="1"/>
          </p:cNvSpPr>
          <p:nvPr>
            <p:ph type="title"/>
          </p:nvPr>
        </p:nvSpPr>
        <p:spPr/>
        <p:txBody>
          <a:bodyPr/>
          <a:lstStyle/>
          <a:p>
            <a:r>
              <a:rPr lang="en-GB" dirty="0"/>
              <a:t>Project Background</a:t>
            </a:r>
          </a:p>
        </p:txBody>
      </p:sp>
      <p:sp>
        <p:nvSpPr>
          <p:cNvPr id="3" name="Content Placeholder 2">
            <a:extLst>
              <a:ext uri="{FF2B5EF4-FFF2-40B4-BE49-F238E27FC236}">
                <a16:creationId xmlns:a16="http://schemas.microsoft.com/office/drawing/2014/main" id="{CF6EBAD0-E01E-4478-A059-865CF56D1FE6}"/>
              </a:ext>
            </a:extLst>
          </p:cNvPr>
          <p:cNvSpPr>
            <a:spLocks noGrp="1"/>
          </p:cNvSpPr>
          <p:nvPr>
            <p:ph idx="1"/>
          </p:nvPr>
        </p:nvSpPr>
        <p:spPr>
          <a:xfrm>
            <a:off x="1309512" y="1011935"/>
            <a:ext cx="10272889" cy="5631223"/>
          </a:xfrm>
        </p:spPr>
        <p:txBody>
          <a:bodyPr>
            <a:normAutofit/>
          </a:bodyPr>
          <a:lstStyle/>
          <a:p>
            <a:r>
              <a:rPr lang="en-GB" dirty="0"/>
              <a:t>Recent years have seen an acceleration in the growth of online learning tools and platforms</a:t>
            </a:r>
          </a:p>
          <a:p>
            <a:r>
              <a:rPr lang="en-GB" dirty="0"/>
              <a:t>The continuing growth of the Internet and developments in technology such as connectivity and network bandwidth have provided a solid foundation and backbone to enable this growth </a:t>
            </a:r>
          </a:p>
          <a:p>
            <a:r>
              <a:rPr lang="en-GB" dirty="0"/>
              <a:t>Enhancements in the availability and capability of personal digital devices such as smart phones, laptops, tablets have enabled more users to access these online learning tools in a variety of different settings</a:t>
            </a:r>
          </a:p>
        </p:txBody>
      </p:sp>
    </p:spTree>
    <p:extLst>
      <p:ext uri="{BB962C8B-B14F-4D97-AF65-F5344CB8AC3E}">
        <p14:creationId xmlns:p14="http://schemas.microsoft.com/office/powerpoint/2010/main" val="65273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E7E82-5724-4A96-92E7-1929BF8CFF40}"/>
              </a:ext>
            </a:extLst>
          </p:cNvPr>
          <p:cNvSpPr>
            <a:spLocks noGrp="1"/>
          </p:cNvSpPr>
          <p:nvPr>
            <p:ph type="title"/>
          </p:nvPr>
        </p:nvSpPr>
        <p:spPr/>
        <p:txBody>
          <a:bodyPr/>
          <a:lstStyle/>
          <a:p>
            <a:r>
              <a:rPr lang="en-GB" dirty="0"/>
              <a:t>Project Background</a:t>
            </a:r>
          </a:p>
        </p:txBody>
      </p:sp>
      <p:sp>
        <p:nvSpPr>
          <p:cNvPr id="3" name="Content Placeholder 2">
            <a:extLst>
              <a:ext uri="{FF2B5EF4-FFF2-40B4-BE49-F238E27FC236}">
                <a16:creationId xmlns:a16="http://schemas.microsoft.com/office/drawing/2014/main" id="{333974D6-010B-471E-B30A-168F012EADA5}"/>
              </a:ext>
            </a:extLst>
          </p:cNvPr>
          <p:cNvSpPr>
            <a:spLocks noGrp="1"/>
          </p:cNvSpPr>
          <p:nvPr>
            <p:ph idx="1"/>
          </p:nvPr>
        </p:nvSpPr>
        <p:spPr/>
        <p:txBody>
          <a:bodyPr/>
          <a:lstStyle/>
          <a:p>
            <a:r>
              <a:rPr lang="en-GB" dirty="0"/>
              <a:t>Educators are now able to engage their learners in their online learning programs in a number of different ways</a:t>
            </a:r>
          </a:p>
          <a:p>
            <a:r>
              <a:rPr lang="en-GB" dirty="0"/>
              <a:t>A variety of engaging resources can be created and can provide different types of experiences for learners</a:t>
            </a:r>
          </a:p>
          <a:p>
            <a:r>
              <a:rPr lang="en-GB" dirty="0"/>
              <a:t>However, the uptake and deployment of online learning tools in a school environment seems to be sporadic and piecemeal</a:t>
            </a:r>
          </a:p>
        </p:txBody>
      </p:sp>
    </p:spTree>
    <p:extLst>
      <p:ext uri="{BB962C8B-B14F-4D97-AF65-F5344CB8AC3E}">
        <p14:creationId xmlns:p14="http://schemas.microsoft.com/office/powerpoint/2010/main" val="108134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83ACD-E644-41BB-9EB6-87411DB72A50}"/>
              </a:ext>
            </a:extLst>
          </p:cNvPr>
          <p:cNvSpPr>
            <a:spLocks noGrp="1"/>
          </p:cNvSpPr>
          <p:nvPr>
            <p:ph type="title"/>
          </p:nvPr>
        </p:nvSpPr>
        <p:spPr/>
        <p:txBody>
          <a:bodyPr/>
          <a:lstStyle/>
          <a:p>
            <a:r>
              <a:rPr lang="en-GB"/>
              <a:t>Current online learning tools</a:t>
            </a:r>
            <a:endParaRPr lang="en-GB" dirty="0"/>
          </a:p>
        </p:txBody>
      </p:sp>
      <p:sp>
        <p:nvSpPr>
          <p:cNvPr id="3" name="Content Placeholder 2">
            <a:extLst>
              <a:ext uri="{FF2B5EF4-FFF2-40B4-BE49-F238E27FC236}">
                <a16:creationId xmlns:a16="http://schemas.microsoft.com/office/drawing/2014/main" id="{9650E4E4-B6E0-4F70-9786-FE820B8A07F1}"/>
              </a:ext>
            </a:extLst>
          </p:cNvPr>
          <p:cNvSpPr>
            <a:spLocks noGrp="1"/>
          </p:cNvSpPr>
          <p:nvPr>
            <p:ph idx="1"/>
          </p:nvPr>
        </p:nvSpPr>
        <p:spPr>
          <a:xfrm>
            <a:off x="1309512" y="1011936"/>
            <a:ext cx="10722067" cy="2549412"/>
          </a:xfrm>
        </p:spPr>
        <p:txBody>
          <a:bodyPr>
            <a:normAutofit/>
          </a:bodyPr>
          <a:lstStyle/>
          <a:p>
            <a:r>
              <a:rPr lang="en-GB" dirty="0"/>
              <a:t>There are several proprietary and open source tools already in existence</a:t>
            </a:r>
          </a:p>
          <a:p>
            <a:r>
              <a:rPr lang="en-GB" dirty="0"/>
              <a:t>The choice of which tool to use is very much down to the priorities and needs of the educator and some factors that need to be considered include:</a:t>
            </a:r>
          </a:p>
        </p:txBody>
      </p:sp>
      <p:sp>
        <p:nvSpPr>
          <p:cNvPr id="4" name="TextBox 3">
            <a:extLst>
              <a:ext uri="{FF2B5EF4-FFF2-40B4-BE49-F238E27FC236}">
                <a16:creationId xmlns:a16="http://schemas.microsoft.com/office/drawing/2014/main" id="{88D73D67-F152-4667-849F-AE9B65CE3B43}"/>
              </a:ext>
            </a:extLst>
          </p:cNvPr>
          <p:cNvSpPr txBox="1"/>
          <p:nvPr/>
        </p:nvSpPr>
        <p:spPr>
          <a:xfrm>
            <a:off x="1309512" y="3441679"/>
            <a:ext cx="5765060" cy="3262432"/>
          </a:xfrm>
          <a:prstGeom prst="rect">
            <a:avLst/>
          </a:prstGeom>
          <a:noFill/>
        </p:spPr>
        <p:txBody>
          <a:bodyPr wrap="square" rtlCol="0">
            <a:spAutoFit/>
          </a:bodyPr>
          <a:lstStyle/>
          <a:p>
            <a:pPr marL="285750" indent="-285750">
              <a:spcBef>
                <a:spcPts val="600"/>
              </a:spcBef>
              <a:buClr>
                <a:schemeClr val="accent2"/>
              </a:buClr>
              <a:buFont typeface="Arial" panose="020B0604020202020204" pitchFamily="34" charset="0"/>
              <a:buChar char="•"/>
            </a:pPr>
            <a:r>
              <a:rPr lang="en-GB" sz="2400" dirty="0">
                <a:latin typeface="Consolas" panose="020B0609020204030204" pitchFamily="49" charset="0"/>
              </a:rPr>
              <a:t>Features available e.g. learner tracking, gamification of learning</a:t>
            </a:r>
          </a:p>
          <a:p>
            <a:pPr marL="285750" indent="-285750">
              <a:spcBef>
                <a:spcPts val="600"/>
              </a:spcBef>
              <a:buClr>
                <a:schemeClr val="accent2"/>
              </a:buClr>
              <a:buFont typeface="Arial" panose="020B0604020202020204" pitchFamily="34" charset="0"/>
              <a:buChar char="•"/>
            </a:pPr>
            <a:r>
              <a:rPr lang="en-GB" sz="2400" dirty="0">
                <a:latin typeface="Consolas" panose="020B0609020204030204" pitchFamily="49" charset="0"/>
              </a:rPr>
              <a:t>Scale</a:t>
            </a:r>
          </a:p>
          <a:p>
            <a:pPr marL="285750" indent="-285750">
              <a:spcBef>
                <a:spcPts val="600"/>
              </a:spcBef>
              <a:buClr>
                <a:schemeClr val="accent2"/>
              </a:buClr>
              <a:buFont typeface="Arial" panose="020B0604020202020204" pitchFamily="34" charset="0"/>
              <a:buChar char="•"/>
            </a:pPr>
            <a:r>
              <a:rPr lang="en-GB" sz="2400" dirty="0">
                <a:latin typeface="Consolas" panose="020B0609020204030204" pitchFamily="49" charset="0"/>
              </a:rPr>
              <a:t>Ease of use</a:t>
            </a:r>
          </a:p>
          <a:p>
            <a:pPr marL="285750" indent="-285750">
              <a:spcBef>
                <a:spcPts val="600"/>
              </a:spcBef>
              <a:buClr>
                <a:schemeClr val="accent2"/>
              </a:buClr>
              <a:buFont typeface="Arial" panose="020B0604020202020204" pitchFamily="34" charset="0"/>
              <a:buChar char="•"/>
            </a:pPr>
            <a:r>
              <a:rPr lang="en-GB" sz="2400" dirty="0">
                <a:latin typeface="Consolas" panose="020B0609020204030204" pitchFamily="49" charset="0"/>
              </a:rPr>
              <a:t>Collaboration</a:t>
            </a:r>
          </a:p>
          <a:p>
            <a:pPr marL="285750" indent="-285750">
              <a:spcBef>
                <a:spcPts val="600"/>
              </a:spcBef>
              <a:buClr>
                <a:schemeClr val="accent2"/>
              </a:buClr>
              <a:buFont typeface="Arial" panose="020B0604020202020204" pitchFamily="34" charset="0"/>
              <a:buChar char="•"/>
            </a:pPr>
            <a:r>
              <a:rPr lang="en-GB" sz="2400" dirty="0">
                <a:latin typeface="Consolas" panose="020B0609020204030204" pitchFamily="49" charset="0"/>
              </a:rPr>
              <a:t>Cognitive engagement</a:t>
            </a:r>
          </a:p>
          <a:p>
            <a:endParaRPr lang="en-GB" dirty="0"/>
          </a:p>
        </p:txBody>
      </p:sp>
      <p:sp>
        <p:nvSpPr>
          <p:cNvPr id="5" name="TextBox 4">
            <a:extLst>
              <a:ext uri="{FF2B5EF4-FFF2-40B4-BE49-F238E27FC236}">
                <a16:creationId xmlns:a16="http://schemas.microsoft.com/office/drawing/2014/main" id="{3E5C2234-20BA-4618-93A2-4E4CB6314A96}"/>
              </a:ext>
            </a:extLst>
          </p:cNvPr>
          <p:cNvSpPr txBox="1"/>
          <p:nvPr/>
        </p:nvSpPr>
        <p:spPr>
          <a:xfrm>
            <a:off x="7074572" y="3429000"/>
            <a:ext cx="4957007" cy="2446824"/>
          </a:xfrm>
          <a:prstGeom prst="rect">
            <a:avLst/>
          </a:prstGeom>
          <a:noFill/>
        </p:spPr>
        <p:txBody>
          <a:bodyPr wrap="square" rtlCol="0">
            <a:spAutoFit/>
          </a:bodyPr>
          <a:lstStyle/>
          <a:p>
            <a:pPr marL="342900" indent="-342900">
              <a:spcBef>
                <a:spcPts val="600"/>
              </a:spcBef>
              <a:buClr>
                <a:schemeClr val="accent2"/>
              </a:buClr>
              <a:buFont typeface="Arial" panose="020B0604020202020204" pitchFamily="34" charset="0"/>
              <a:buChar char="•"/>
            </a:pPr>
            <a:r>
              <a:rPr lang="en-GB" sz="2400" dirty="0">
                <a:latin typeface="Consolas" panose="020B0609020204030204" pitchFamily="49" charset="0"/>
              </a:rPr>
              <a:t>Integration with an existing system e.g. SIMS</a:t>
            </a:r>
          </a:p>
          <a:p>
            <a:pPr marL="342900" indent="-342900">
              <a:spcBef>
                <a:spcPts val="600"/>
              </a:spcBef>
              <a:buClr>
                <a:schemeClr val="accent2"/>
              </a:buClr>
              <a:buFont typeface="Arial" panose="020B0604020202020204" pitchFamily="34" charset="0"/>
              <a:buChar char="•"/>
            </a:pPr>
            <a:r>
              <a:rPr lang="en-GB" sz="2400" dirty="0">
                <a:latin typeface="Consolas" panose="020B0609020204030204" pitchFamily="49" charset="0"/>
              </a:rPr>
              <a:t>Accessibility</a:t>
            </a:r>
          </a:p>
          <a:p>
            <a:pPr marL="342900" indent="-342900">
              <a:spcBef>
                <a:spcPts val="600"/>
              </a:spcBef>
              <a:buClr>
                <a:schemeClr val="accent2"/>
              </a:buClr>
              <a:buFont typeface="Arial" panose="020B0604020202020204" pitchFamily="34" charset="0"/>
              <a:buChar char="•"/>
            </a:pPr>
            <a:r>
              <a:rPr lang="en-GB" sz="2400" dirty="0">
                <a:latin typeface="Consolas" panose="020B0609020204030204" pitchFamily="49" charset="0"/>
              </a:rPr>
              <a:t>Security</a:t>
            </a:r>
          </a:p>
          <a:p>
            <a:pPr marL="342900" indent="-342900">
              <a:spcBef>
                <a:spcPts val="600"/>
              </a:spcBef>
              <a:buClr>
                <a:schemeClr val="accent2"/>
              </a:buClr>
              <a:buFont typeface="Arial" panose="020B0604020202020204" pitchFamily="34" charset="0"/>
              <a:buChar char="•"/>
            </a:pPr>
            <a:r>
              <a:rPr lang="en-GB" sz="2400" dirty="0">
                <a:latin typeface="Consolas" panose="020B0609020204030204" pitchFamily="49" charset="0"/>
              </a:rPr>
              <a:t>Privacy</a:t>
            </a:r>
          </a:p>
          <a:p>
            <a:endParaRPr lang="en-GB" dirty="0"/>
          </a:p>
        </p:txBody>
      </p:sp>
    </p:spTree>
    <p:extLst>
      <p:ext uri="{BB962C8B-B14F-4D97-AF65-F5344CB8AC3E}">
        <p14:creationId xmlns:p14="http://schemas.microsoft.com/office/powerpoint/2010/main" val="758329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8FD9D-92A7-41F0-A1E8-22E067D79A29}"/>
              </a:ext>
            </a:extLst>
          </p:cNvPr>
          <p:cNvSpPr>
            <a:spLocks noGrp="1"/>
          </p:cNvSpPr>
          <p:nvPr>
            <p:ph type="title"/>
          </p:nvPr>
        </p:nvSpPr>
        <p:spPr/>
        <p:txBody>
          <a:bodyPr/>
          <a:lstStyle/>
          <a:p>
            <a:r>
              <a:rPr lang="en-GB" dirty="0"/>
              <a:t>Aims and Objectives</a:t>
            </a:r>
          </a:p>
        </p:txBody>
      </p:sp>
      <p:sp>
        <p:nvSpPr>
          <p:cNvPr id="3" name="Content Placeholder 2">
            <a:extLst>
              <a:ext uri="{FF2B5EF4-FFF2-40B4-BE49-F238E27FC236}">
                <a16:creationId xmlns:a16="http://schemas.microsoft.com/office/drawing/2014/main" id="{0D5A009E-6729-4EBD-8C66-E757CA6C9096}"/>
              </a:ext>
            </a:extLst>
          </p:cNvPr>
          <p:cNvSpPr>
            <a:spLocks noGrp="1"/>
          </p:cNvSpPr>
          <p:nvPr>
            <p:ph idx="1"/>
          </p:nvPr>
        </p:nvSpPr>
        <p:spPr>
          <a:xfrm>
            <a:off x="1309512" y="1011936"/>
            <a:ext cx="10272889" cy="5846064"/>
          </a:xfrm>
        </p:spPr>
        <p:txBody>
          <a:bodyPr>
            <a:normAutofit fontScale="85000" lnSpcReduction="10000"/>
          </a:bodyPr>
          <a:lstStyle/>
          <a:p>
            <a:pPr marL="0" indent="0">
              <a:buNone/>
            </a:pPr>
            <a:r>
              <a:rPr lang="en-GB" b="1" dirty="0"/>
              <a:t>Aim: </a:t>
            </a:r>
            <a:r>
              <a:rPr lang="en-GB" dirty="0"/>
              <a:t>To research a variety of online learning tools in order to define a framework for evaluation of such tools</a:t>
            </a:r>
          </a:p>
          <a:p>
            <a:pPr marL="0" indent="0">
              <a:buNone/>
            </a:pPr>
            <a:endParaRPr lang="en-GB" dirty="0"/>
          </a:p>
          <a:p>
            <a:pPr marL="0" indent="0">
              <a:buNone/>
            </a:pPr>
            <a:r>
              <a:rPr lang="en-GB" b="1" dirty="0"/>
              <a:t>Objectives: </a:t>
            </a:r>
          </a:p>
          <a:p>
            <a:r>
              <a:rPr lang="en-GB" dirty="0"/>
              <a:t>To investigate the development and current state of online learning tools for developing interactive learning experiences</a:t>
            </a:r>
          </a:p>
          <a:p>
            <a:r>
              <a:rPr lang="en-GB" dirty="0"/>
              <a:t>To investigate the current state of teacher engagement with and adoption of tools for online learning</a:t>
            </a:r>
          </a:p>
          <a:p>
            <a:r>
              <a:rPr lang="en-GB" dirty="0"/>
              <a:t>To create a framework for online learning tools based on the findings </a:t>
            </a:r>
          </a:p>
          <a:p>
            <a:r>
              <a:rPr lang="en-GB" dirty="0"/>
              <a:t>To evaluate the current tools available using the framework and using input from actual users in an education setting</a:t>
            </a:r>
          </a:p>
          <a:p>
            <a:endParaRPr lang="en-GB" dirty="0"/>
          </a:p>
        </p:txBody>
      </p:sp>
    </p:spTree>
    <p:extLst>
      <p:ext uri="{BB962C8B-B14F-4D97-AF65-F5344CB8AC3E}">
        <p14:creationId xmlns:p14="http://schemas.microsoft.com/office/powerpoint/2010/main" val="647436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A5416-5574-4F24-9BC9-022406EED7F8}"/>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9E0AA54E-3E85-4250-B7CC-E90B2DBA0030}"/>
              </a:ext>
            </a:extLst>
          </p:cNvPr>
          <p:cNvSpPr>
            <a:spLocks noGrp="1"/>
          </p:cNvSpPr>
          <p:nvPr>
            <p:ph idx="1"/>
          </p:nvPr>
        </p:nvSpPr>
        <p:spPr/>
        <p:txBody>
          <a:bodyPr/>
          <a:lstStyle/>
          <a:p>
            <a:r>
              <a:rPr lang="en-GB" dirty="0"/>
              <a:t>This will be a case study approach </a:t>
            </a:r>
          </a:p>
          <a:p>
            <a:r>
              <a:rPr lang="en-GB" dirty="0"/>
              <a:t>It will be essential to investigate and examine the current tools that are available to educators to facilitate online learning to establish what approaches are currently available. This will help to establish a baseline upon which a framework can be built.</a:t>
            </a:r>
          </a:p>
          <a:p>
            <a:r>
              <a:rPr lang="en-GB" dirty="0"/>
              <a:t>Alongside this, it will be necessary to conduct research into what extent educators currently use existing tools for online learning, if at all. </a:t>
            </a:r>
          </a:p>
          <a:p>
            <a:endParaRPr lang="en-GB" dirty="0"/>
          </a:p>
        </p:txBody>
      </p:sp>
    </p:spTree>
    <p:extLst>
      <p:ext uri="{BB962C8B-B14F-4D97-AF65-F5344CB8AC3E}">
        <p14:creationId xmlns:p14="http://schemas.microsoft.com/office/powerpoint/2010/main" val="1355359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3616A-D25D-464D-AEA4-6EC2900E240F}"/>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9C24FF5A-8DEB-42BD-A664-F9AEE87E856F}"/>
              </a:ext>
            </a:extLst>
          </p:cNvPr>
          <p:cNvSpPr>
            <a:spLocks noGrp="1"/>
          </p:cNvSpPr>
          <p:nvPr>
            <p:ph idx="1"/>
          </p:nvPr>
        </p:nvSpPr>
        <p:spPr/>
        <p:txBody>
          <a:bodyPr/>
          <a:lstStyle/>
          <a:p>
            <a:r>
              <a:rPr lang="en-GB" dirty="0"/>
              <a:t>A number of existing online learning tools will be examined with the aim of determining criteria for the framework against which they can be evaluated</a:t>
            </a:r>
          </a:p>
          <a:p>
            <a:r>
              <a:rPr lang="en-GB" dirty="0"/>
              <a:t>To assess the effectiveness of the new framework it will be essential to gather research from the experiences of existing educators across a number of subjects and phases</a:t>
            </a:r>
          </a:p>
          <a:p>
            <a:r>
              <a:rPr lang="en-GB" dirty="0"/>
              <a:t>Finally, an evaluation of the new framework will be conducted drawing upon the results from the research</a:t>
            </a:r>
          </a:p>
        </p:txBody>
      </p:sp>
    </p:spTree>
    <p:extLst>
      <p:ext uri="{BB962C8B-B14F-4D97-AF65-F5344CB8AC3E}">
        <p14:creationId xmlns:p14="http://schemas.microsoft.com/office/powerpoint/2010/main" val="1112176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3E62E-A001-44F6-A870-0484BBF3115A}"/>
              </a:ext>
            </a:extLst>
          </p:cNvPr>
          <p:cNvSpPr>
            <a:spLocks noGrp="1"/>
          </p:cNvSpPr>
          <p:nvPr>
            <p:ph type="title"/>
          </p:nvPr>
        </p:nvSpPr>
        <p:spPr/>
        <p:txBody>
          <a:bodyPr/>
          <a:lstStyle/>
          <a:p>
            <a:r>
              <a:rPr lang="en-GB" dirty="0"/>
              <a:t>Expected outcomes</a:t>
            </a:r>
          </a:p>
        </p:txBody>
      </p:sp>
      <p:sp>
        <p:nvSpPr>
          <p:cNvPr id="3" name="Content Placeholder 2">
            <a:extLst>
              <a:ext uri="{FF2B5EF4-FFF2-40B4-BE49-F238E27FC236}">
                <a16:creationId xmlns:a16="http://schemas.microsoft.com/office/drawing/2014/main" id="{34F42C07-ABD3-4516-85EB-289CD797D579}"/>
              </a:ext>
            </a:extLst>
          </p:cNvPr>
          <p:cNvSpPr>
            <a:spLocks noGrp="1"/>
          </p:cNvSpPr>
          <p:nvPr>
            <p:ph idx="1"/>
          </p:nvPr>
        </p:nvSpPr>
        <p:spPr/>
        <p:txBody>
          <a:bodyPr/>
          <a:lstStyle/>
          <a:p>
            <a:pPr marL="0" indent="0">
              <a:buNone/>
            </a:pPr>
            <a:r>
              <a:rPr lang="en-GB" dirty="0"/>
              <a:t>It is expected that this project will:</a:t>
            </a:r>
          </a:p>
          <a:p>
            <a:r>
              <a:rPr lang="en-GB" dirty="0"/>
              <a:t>Identify the online learning tools that are currently available to educators</a:t>
            </a:r>
          </a:p>
          <a:p>
            <a:r>
              <a:rPr lang="en-GB" dirty="0"/>
              <a:t>Provide educators with a new framework against which they can assess the suitability of an online learning tool for their teaching</a:t>
            </a:r>
          </a:p>
          <a:p>
            <a:r>
              <a:rPr lang="en-GB" dirty="0"/>
              <a:t>Create new opportunities for educators to enhance their practice by exploiting the resources that are available</a:t>
            </a:r>
          </a:p>
          <a:p>
            <a:endParaRPr lang="en-GB" dirty="0"/>
          </a:p>
          <a:p>
            <a:endParaRPr lang="en-GB" dirty="0"/>
          </a:p>
        </p:txBody>
      </p:sp>
    </p:spTree>
    <p:extLst>
      <p:ext uri="{BB962C8B-B14F-4D97-AF65-F5344CB8AC3E}">
        <p14:creationId xmlns:p14="http://schemas.microsoft.com/office/powerpoint/2010/main" val="3999559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F8317-2F57-4CE0-8C70-CDBF485FFEC7}"/>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AE6998B1-722B-4D81-A311-2CC84E5DFEA5}"/>
              </a:ext>
            </a:extLst>
          </p:cNvPr>
          <p:cNvSpPr>
            <a:spLocks noGrp="1"/>
          </p:cNvSpPr>
          <p:nvPr>
            <p:ph idx="1"/>
          </p:nvPr>
        </p:nvSpPr>
        <p:spPr/>
        <p:txBody>
          <a:bodyPr/>
          <a:lstStyle/>
          <a:p>
            <a:r>
              <a:rPr lang="en-GB" dirty="0"/>
              <a:t>Research into the existing tools available to facilitate online learning</a:t>
            </a:r>
          </a:p>
          <a:p>
            <a:r>
              <a:rPr lang="en-GB" dirty="0"/>
              <a:t>Gain an understanding of the current adoption and effectiveness of these tools by educators</a:t>
            </a:r>
          </a:p>
          <a:p>
            <a:r>
              <a:rPr lang="en-GB" dirty="0"/>
              <a:t>Create a framework to equip educators across a number of different disciplines that can be used to assess the suitability of online learning tools for their learners based on their own needs analysis</a:t>
            </a:r>
          </a:p>
          <a:p>
            <a:endParaRPr lang="en-GB" dirty="0"/>
          </a:p>
        </p:txBody>
      </p:sp>
    </p:spTree>
    <p:extLst>
      <p:ext uri="{BB962C8B-B14F-4D97-AF65-F5344CB8AC3E}">
        <p14:creationId xmlns:p14="http://schemas.microsoft.com/office/powerpoint/2010/main" val="9082235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Theme1" id="{97268E1D-EB35-4FEF-ABCB-0E2C49B50F6D}" vid="{1893C5AE-6FBB-4AEC-B5A6-10A47F8902A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308</TotalTime>
  <Words>621</Words>
  <Application>Microsoft Office PowerPoint</Application>
  <PresentationFormat>Widescreen</PresentationFormat>
  <Paragraphs>57</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Consolas</vt:lpstr>
      <vt:lpstr>Corbel</vt:lpstr>
      <vt:lpstr>Theme1</vt:lpstr>
      <vt:lpstr>The effectiveness of online learning tools in developing interactive learning experiences</vt:lpstr>
      <vt:lpstr>Project Outline</vt:lpstr>
      <vt:lpstr>Project Background</vt:lpstr>
      <vt:lpstr>Project Background</vt:lpstr>
      <vt:lpstr>Current online learning tools</vt:lpstr>
      <vt:lpstr>Aims and Objectives</vt:lpstr>
      <vt:lpstr>Methodology</vt:lpstr>
      <vt:lpstr>Methodology</vt:lpstr>
      <vt:lpstr>Expected outcomes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Proposal</dc:title>
  <dc:creator>Gregory Rees</dc:creator>
  <cp:lastModifiedBy>Gregory Rees</cp:lastModifiedBy>
  <cp:revision>69</cp:revision>
  <dcterms:created xsi:type="dcterms:W3CDTF">2020-03-23T19:17:52Z</dcterms:created>
  <dcterms:modified xsi:type="dcterms:W3CDTF">2020-03-25T21:14:32Z</dcterms:modified>
</cp:coreProperties>
</file>