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77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72608-ECA8-7273-963A-22634608CC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4CA65D-3C96-6B3B-4835-31CDB010D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4CCB0-2CAA-8FF8-5D27-DAE906D8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103F4-BE3C-0931-22A6-B09AC0E4C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5D7B4-58F8-CC6D-7E02-CC14F2AC2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634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629F2-3288-6BC5-E098-02A1824FC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2EC6A-A021-56BC-F0B4-AA3105512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72258-B53A-6524-6E84-1F7683921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D54B2-5F13-CA00-122B-C20C7503A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80531-3F08-813A-927B-1753F85F4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153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3201B-8EFF-FE55-746C-58D00C857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AB9EBB-06E6-2EDC-7DF7-AB8077B85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0D1E5-A994-08A2-47DA-BA2D73DE3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8D0D1-417C-8482-ABA7-DF639FD1E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D3515-F89D-5624-62B3-12881F84B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38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556A2-A790-044E-87B6-61214F3C0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FDE48-2557-9337-A65B-8F9F6FA450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FF556E-6FCC-7D38-D217-258923A8B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8CDF4-F3F2-21ED-7567-C97FB30D4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672EF-C9E9-8014-33D7-A5443C78C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3EC4D-B9CB-5FAF-703E-0134AA0A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773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BFF3-84E7-393C-5EAC-58C8F0F0E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0BE90E-EEAE-BD02-1405-91F8C4F961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11F9FD-460A-4BC9-DDD5-B7D3154E3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5BBC25-E1A6-21D9-40E5-BCCF42C5B4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80A428-30E7-DD41-DA8C-E60F3D5A29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58EA7B-1C59-EDE8-E283-388004EC3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B64DF0-2E1D-2358-01CC-189422709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F095E5-A1E6-F27A-E7A2-8652A9689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851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FDBC-6513-DB37-C4F8-3F9361B23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46191D-9FD0-50E5-7DE0-08E6D7C54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6EF2D3-3F33-A15B-C356-19705F9D9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7D4FC-C980-77D5-891C-676D04BE5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307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4342ED-B462-31A4-38B5-EEF136F32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1915D4-5D71-338E-A2A2-06548E8E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4775FF-BB24-4FD4-89F9-BB152ABC4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593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D9A0C-7799-9066-63BD-434991EA3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6E931-6CD0-F3FE-015B-A6B700FE6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7F6DF-CD6C-BFDF-3BDC-B501B0ABE9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68CEC7-5F7B-DF1A-EC82-57E8661BA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119ED8-01EE-A184-C215-44812D5EB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10718B-E9C6-E3AF-5680-9D456D072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06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294CE-2679-38B0-236F-BADBFA9D9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21F4A1-4E09-C276-27E4-E39EDFF60C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AE3FB9-D9A0-7AC9-5E37-B0841BA4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9D7B21-E07C-6404-D5B6-9E6197DDD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D1394B-163B-D7E6-07A7-30732C74A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B079D-7B4B-759B-9197-125941275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792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59143-5E8E-D698-88D9-57D95DC37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775797-D0E6-589B-82C5-18AB057F89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BBA65-60BF-EFC9-99AB-2F288B441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6BC63-C18A-BCB0-2E7F-B29AD2041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6F773-5EBA-049A-2DA6-9457861A8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34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23C65D-269C-8DDF-D616-8E84AAE8DC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C06E72-8D0B-1A2A-960F-1FBE8CFB8C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88DD8-A2E7-5652-5468-E917E9B53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0E3E7-6B51-F475-637E-F842E2927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FB5E4-7917-AECD-6AB5-632E25438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15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678FC0-1006-C054-1D84-EE7207365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5FC0EB-AAA1-2E85-103A-AE7611AD08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4009C-5E1E-BBD2-3737-09836644ED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24F1B9-D7C9-462E-A7CA-4B31311DC97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5BE65-C035-2312-8E26-0B7264D6AF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B4B2D-56AA-F681-E562-A73B58D2EF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34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E46F721-3785-414D-8697-16AF490E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62000-7255-1FDD-1647-97D609262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15300" y="1562669"/>
            <a:ext cx="3389515" cy="2380681"/>
          </a:xfrm>
        </p:spPr>
        <p:txBody>
          <a:bodyPr anchor="b">
            <a:normAutofit/>
          </a:bodyPr>
          <a:lstStyle/>
          <a:p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"UrbanTrade Vehicles“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Small Independent Used Car Dealership – Birmingham</a:t>
            </a:r>
            <a:b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Business Plan Presentation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Module: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Entrepreneurship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Programme: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BA (Hons) Business Management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Module Code: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LCBB5013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Muhammad Shakil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2416380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6C9717-599B-5881-774C-435AD56F9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83" r="12606" b="-2"/>
          <a:stretch>
            <a:fillRect/>
          </a:stretch>
        </p:blipFill>
        <p:spPr>
          <a:xfrm>
            <a:off x="20" y="1"/>
            <a:ext cx="7665573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22434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766DD-A6AA-67DF-4F69-8892EF540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Business Overview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716BC-5420-5900-08AC-B8AD24910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"UrbanTrade Vehicles"</a:t>
            </a:r>
          </a:p>
          <a:p>
            <a:r>
              <a:rPr lang="en-GB" sz="2400" dirty="0"/>
              <a:t>Small Independent Used Car Dealership – Birmingham</a:t>
            </a:r>
          </a:p>
          <a:p>
            <a:r>
              <a:rPr lang="en-GB" sz="2400" dirty="0"/>
              <a:t>Operates with 5–8 carefully selected used vehicles at launch.</a:t>
            </a:r>
          </a:p>
          <a:p>
            <a:r>
              <a:rPr lang="en-GB" sz="2400" dirty="0"/>
              <a:t>Focuses on affordable and reliable cars for local buyers.</a:t>
            </a:r>
          </a:p>
          <a:p>
            <a:r>
              <a:rPr lang="en-GB" sz="2400" dirty="0"/>
              <a:t>Targets first-time buyers, professionals, and cost-conscious consumers.</a:t>
            </a:r>
          </a:p>
          <a:p>
            <a:r>
              <a:rPr lang="en-GB" sz="2400" dirty="0"/>
              <a:t>Positions itself around transparency, inspection, and fair pricing.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2576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247177-F921-6406-7089-9E1AB2889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0D1BB-E789-1F45-EEC4-879A71D44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Market Opportunity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31F2A-B8E5-5DE8-7402-A4F0CBB88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The UK used car market remains strong due to affordability pressures and depreciation of new vehicles.</a:t>
            </a:r>
          </a:p>
          <a:p>
            <a:r>
              <a:rPr lang="en-GB" sz="2400"/>
              <a:t>Birmingham provides a large customer base with consistent demand for personal transport.</a:t>
            </a:r>
          </a:p>
          <a:p>
            <a:r>
              <a:rPr lang="en-GB" sz="2400"/>
              <a:t>Many buyers are concerned about trust and vehicle condition in the used car sector.</a:t>
            </a:r>
          </a:p>
          <a:p>
            <a:r>
              <a:rPr lang="en-GB" sz="2400"/>
              <a:t>"UrbanTrade Vehicles" addresses this gap through documented checks and transparent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442206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70624D-07AF-F144-E5B1-859A25AFA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E1D72-479F-8E2E-BAA6-53495AAAA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4200" b="1"/>
              <a:t>Competitive &amp; Environmental Analysis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AEF57-7962-0B0C-ECC0-51BB2011C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Economic conditions increase demand for affordable second-hand vehicles.</a:t>
            </a:r>
          </a:p>
          <a:p>
            <a:r>
              <a:rPr lang="en-GB" sz="2400"/>
              <a:t>Strong competition exists from private sellers and larger dealerships.</a:t>
            </a:r>
          </a:p>
          <a:p>
            <a:r>
              <a:rPr lang="en-GB" sz="2400"/>
              <a:t>Online platforms influence customer decision-making and price comparison.</a:t>
            </a:r>
          </a:p>
          <a:p>
            <a:r>
              <a:rPr lang="en-GB" sz="2400"/>
              <a:t>Regulatory compliance and consumer protection laws shape dealership operations.</a:t>
            </a:r>
          </a:p>
        </p:txBody>
      </p:sp>
    </p:spTree>
    <p:extLst>
      <p:ext uri="{BB962C8B-B14F-4D97-AF65-F5344CB8AC3E}">
        <p14:creationId xmlns:p14="http://schemas.microsoft.com/office/powerpoint/2010/main" val="4114472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2031E6-032C-51F4-B51F-615A65F1C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7D697-878D-2CAB-AEAC-6B6C0BAB6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Marketing Strategy (4Ps)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684A6-B019-0F88-992A-E915B06CF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Product strategy focuses on reliable vehicles with documented history and inspection checks.</a:t>
            </a:r>
          </a:p>
          <a:p>
            <a:r>
              <a:rPr lang="en-GB" sz="2400"/>
              <a:t>Pricing is competitive and aligned with local market benchmarks.</a:t>
            </a:r>
          </a:p>
          <a:p>
            <a:r>
              <a:rPr lang="en-GB" sz="2400"/>
              <a:t>Place strategy combines a small Birmingham forecourt with strong online listings.</a:t>
            </a:r>
          </a:p>
          <a:p>
            <a:r>
              <a:rPr lang="en-GB" sz="2400"/>
              <a:t>Promotion emphasises digital platforms, professional photography, and customer reviews.</a:t>
            </a:r>
          </a:p>
        </p:txBody>
      </p:sp>
    </p:spTree>
    <p:extLst>
      <p:ext uri="{BB962C8B-B14F-4D97-AF65-F5344CB8AC3E}">
        <p14:creationId xmlns:p14="http://schemas.microsoft.com/office/powerpoint/2010/main" val="3280679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A233A3-CF01-7A87-3DB6-F90F91AE0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A782A-24A8-C5C3-AB0E-C1F2131A9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Legal &amp; Management Structure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CC8BC-44D8-C7A9-F21F-DB3C18211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Operates as a Private Limited Company to provide limited liability protection.</a:t>
            </a:r>
          </a:p>
          <a:p>
            <a:r>
              <a:rPr lang="en-GB" sz="2400"/>
              <a:t>Managed by an Owner-Director responsible for sourcing, pricing, and compliance.</a:t>
            </a:r>
          </a:p>
          <a:p>
            <a:r>
              <a:rPr lang="en-GB" sz="2400"/>
              <a:t>Lean structure reduces early-stage operational costs.</a:t>
            </a:r>
          </a:p>
        </p:txBody>
      </p:sp>
    </p:spTree>
    <p:extLst>
      <p:ext uri="{BB962C8B-B14F-4D97-AF65-F5344CB8AC3E}">
        <p14:creationId xmlns:p14="http://schemas.microsoft.com/office/powerpoint/2010/main" val="507110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3D6425-2213-260A-07EE-B1D16B5AD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BC444-EA32-6AEA-38C5-E6595623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Financial Plan &amp; Growth Vision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8B319-666B-6175-16F5-DD574B546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Start-up budget estimated between £80,000 and £150,000.</a:t>
            </a:r>
          </a:p>
          <a:p>
            <a:r>
              <a:rPr lang="en-GB" sz="2400"/>
              <a:t>Majority of capital allocated to vehicle inventory and working capital.</a:t>
            </a:r>
          </a:p>
          <a:p>
            <a:r>
              <a:rPr lang="en-GB" sz="2400"/>
              <a:t>Focus on controlled stock turnover to protect cash flow.</a:t>
            </a:r>
          </a:p>
          <a:p>
            <a:r>
              <a:rPr lang="en-GB" sz="2400"/>
              <a:t>Long-term objective is gradual expansion over 5–7 years.</a:t>
            </a:r>
          </a:p>
        </p:txBody>
      </p:sp>
    </p:spTree>
    <p:extLst>
      <p:ext uri="{BB962C8B-B14F-4D97-AF65-F5344CB8AC3E}">
        <p14:creationId xmlns:p14="http://schemas.microsoft.com/office/powerpoint/2010/main" val="3803042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335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"UrbanTrade Vehicles“ Small Independent Used Car Dealership – Birmingham Business Plan Presentation Module: Entrepreneurship Programme: BA (Hons) Business Management Module Code: LCBB5013 Student Name: Muhammad Shakil Student ID: 2416380 </vt:lpstr>
      <vt:lpstr>Business Overview</vt:lpstr>
      <vt:lpstr>Market Opportunity</vt:lpstr>
      <vt:lpstr>Competitive &amp; Environmental Analysis</vt:lpstr>
      <vt:lpstr>Marketing Strategy (4Ps)</vt:lpstr>
      <vt:lpstr>Legal &amp; Management Structure</vt:lpstr>
      <vt:lpstr>Financial Plan &amp; Growth Vision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Muuhammad Shakil</dc:creator>
  <cp:lastModifiedBy>Muhammad Shakil</cp:lastModifiedBy>
  <cp:revision>3</cp:revision>
  <dcterms:created xsi:type="dcterms:W3CDTF">2026-02-18T07:20:28Z</dcterms:created>
  <dcterms:modified xsi:type="dcterms:W3CDTF">2026-02-24T03:37:02Z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2026-02-18T07:26:11Z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ddaac4a6-e356-446d-9c37-8fe03837ed67</vt:lpwstr>
  </property>
  <property fmtid="{D5CDD505-2E9C-101B-9397-08002B2CF9AE}" pid="7" name="MSIP_Label_defa4170-0d19-0005-0004-bc88714345d2_ActionId">
    <vt:lpwstr>acee012c-330a-41ab-a14f-eba7b3664dce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