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56" r:id="rId5"/>
    <p:sldId id="261" r:id="rId6"/>
    <p:sldId id="277" r:id="rId7"/>
    <p:sldId id="287" r:id="rId8"/>
    <p:sldId id="286" r:id="rId9"/>
    <p:sldId id="285" r:id="rId10"/>
    <p:sldId id="288" r:id="rId11"/>
    <p:sldId id="289" r:id="rId12"/>
    <p:sldId id="290" r:id="rId13"/>
    <p:sldId id="29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7A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p:scale>
          <a:sx n="1" d="2"/>
          <a:sy n="1" d="2"/>
        </p:scale>
        <p:origin x="2712" y="485"/>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ca Voinea" userId="0d27ef0e-8cc5-4025-b9f9-f92537bb1eb4" providerId="ADAL" clId="{2E587834-B692-4F38-9CCD-F410CC015367}"/>
    <pc:docChg chg="undo custSel modSld">
      <pc:chgData name="Vasilica Voinea" userId="0d27ef0e-8cc5-4025-b9f9-f92537bb1eb4" providerId="ADAL" clId="{2E587834-B692-4F38-9CCD-F410CC015367}" dt="2022-10-21T08:26:58.147" v="21" actId="2711"/>
      <pc:docMkLst>
        <pc:docMk/>
      </pc:docMkLst>
      <pc:sldChg chg="addSp delSp modSp mod">
        <pc:chgData name="Vasilica Voinea" userId="0d27ef0e-8cc5-4025-b9f9-f92537bb1eb4" providerId="ADAL" clId="{2E587834-B692-4F38-9CCD-F410CC015367}" dt="2022-10-21T08:26:58.147" v="21" actId="2711"/>
        <pc:sldMkLst>
          <pc:docMk/>
          <pc:sldMk cId="387212599" sldId="290"/>
        </pc:sldMkLst>
        <pc:spChg chg="add del mod">
          <ac:chgData name="Vasilica Voinea" userId="0d27ef0e-8cc5-4025-b9f9-f92537bb1eb4" providerId="ADAL" clId="{2E587834-B692-4F38-9CCD-F410CC015367}" dt="2022-10-21T08:25:22.368" v="13" actId="27636"/>
          <ac:spMkLst>
            <pc:docMk/>
            <pc:sldMk cId="387212599" sldId="290"/>
            <ac:spMk id="2" creationId="{C2841F22-F22C-475B-A31B-A654AFF0405C}"/>
          </ac:spMkLst>
        </pc:spChg>
        <pc:spChg chg="mod">
          <ac:chgData name="Vasilica Voinea" userId="0d27ef0e-8cc5-4025-b9f9-f92537bb1eb4" providerId="ADAL" clId="{2E587834-B692-4F38-9CCD-F410CC015367}" dt="2022-10-21T08:26:58.147" v="21" actId="2711"/>
          <ac:spMkLst>
            <pc:docMk/>
            <pc:sldMk cId="387212599" sldId="290"/>
            <ac:spMk id="3" creationId="{F7958EBC-1856-4224-9BC6-2C1011A79D0C}"/>
          </ac:spMkLst>
        </pc:spChg>
        <pc:spChg chg="add del mod">
          <ac:chgData name="Vasilica Voinea" userId="0d27ef0e-8cc5-4025-b9f9-f92537bb1eb4" providerId="ADAL" clId="{2E587834-B692-4F38-9CCD-F410CC015367}" dt="2022-10-21T08:24:59.127" v="5" actId="478"/>
          <ac:spMkLst>
            <pc:docMk/>
            <pc:sldMk cId="387212599" sldId="290"/>
            <ac:spMk id="7" creationId="{2B6D8448-4C4B-8AC5-1B6B-0D779B26940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19D7FC0-1DD1-4CA8-8112-A8C7F40EA6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F0B4FAB-25C6-4E98-9EBB-B23B53E6691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B98C9BE-87B7-4760-A22C-329CE4983B43}" type="datetimeFigureOut">
              <a:rPr lang="en-US" smtClean="0"/>
              <a:t>10/21/2022</a:t>
            </a:fld>
            <a:endParaRPr lang="en-US" dirty="0"/>
          </a:p>
        </p:txBody>
      </p:sp>
      <p:sp>
        <p:nvSpPr>
          <p:cNvPr id="4" name="Footer Placeholder 3">
            <a:extLst>
              <a:ext uri="{FF2B5EF4-FFF2-40B4-BE49-F238E27FC236}">
                <a16:creationId xmlns:a16="http://schemas.microsoft.com/office/drawing/2014/main" id="{4D1D8D7A-73C0-4D72-A352-EECD76243E9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F5E284F-EDF0-4258-A6DB-1E971D45519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3436F7D-74B8-491D-9B56-3C7529DF59F4}" type="slidenum">
              <a:rPr lang="en-US" smtClean="0"/>
              <a:t>‹#›</a:t>
            </a:fld>
            <a:endParaRPr lang="en-US" dirty="0"/>
          </a:p>
        </p:txBody>
      </p:sp>
    </p:spTree>
    <p:extLst>
      <p:ext uri="{BB962C8B-B14F-4D97-AF65-F5344CB8AC3E}">
        <p14:creationId xmlns:p14="http://schemas.microsoft.com/office/powerpoint/2010/main" val="33414326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F89C1D-9DA7-4C69-9BE5-61F988705FB7}" type="datetimeFigureOut">
              <a:rPr lang="en-US" smtClean="0"/>
              <a:t>10/21/2022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EB07D3-876E-4CE3-BE97-1887ED6BB637}" type="slidenum">
              <a:rPr lang="en-US" smtClean="0"/>
              <a:t>‹#›</a:t>
            </a:fld>
            <a:endParaRPr lang="en-US" dirty="0"/>
          </a:p>
        </p:txBody>
      </p:sp>
    </p:spTree>
    <p:extLst>
      <p:ext uri="{BB962C8B-B14F-4D97-AF65-F5344CB8AC3E}">
        <p14:creationId xmlns:p14="http://schemas.microsoft.com/office/powerpoint/2010/main" val="2747259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05EB07D3-876E-4CE3-BE97-1887ED6BB637}" type="slidenum">
              <a:rPr lang="en-US" smtClean="0"/>
              <a:t>2</a:t>
            </a:fld>
            <a:endParaRPr lang="en-US" dirty="0"/>
          </a:p>
        </p:txBody>
      </p:sp>
    </p:spTree>
    <p:extLst>
      <p:ext uri="{BB962C8B-B14F-4D97-AF65-F5344CB8AC3E}">
        <p14:creationId xmlns:p14="http://schemas.microsoft.com/office/powerpoint/2010/main" val="3660821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Employee retention, motivation, and engagement are interrelated topics in modern workplaces. If the employees are motivated, they will be engaged in their duties and it leads to a higher employee retention rate at the organization. It is the responsibility of human resource management to ensure high employee retention by motivating employees and keeping them engaged</a:t>
            </a:r>
            <a:endParaRPr lang="en-IN" dirty="0"/>
          </a:p>
        </p:txBody>
      </p:sp>
      <p:sp>
        <p:nvSpPr>
          <p:cNvPr id="4" name="Slide Number Placeholder 3"/>
          <p:cNvSpPr>
            <a:spLocks noGrp="1"/>
          </p:cNvSpPr>
          <p:nvPr>
            <p:ph type="sldNum" sz="quarter" idx="5"/>
          </p:nvPr>
        </p:nvSpPr>
        <p:spPr/>
        <p:txBody>
          <a:bodyPr/>
          <a:lstStyle/>
          <a:p>
            <a:fld id="{05EB07D3-876E-4CE3-BE97-1887ED6BB637}" type="slidenum">
              <a:rPr lang="en-US" smtClean="0"/>
              <a:t>3</a:t>
            </a:fld>
            <a:endParaRPr lang="en-US" dirty="0"/>
          </a:p>
        </p:txBody>
      </p:sp>
    </p:spTree>
    <p:extLst>
      <p:ext uri="{BB962C8B-B14F-4D97-AF65-F5344CB8AC3E}">
        <p14:creationId xmlns:p14="http://schemas.microsoft.com/office/powerpoint/2010/main" val="3871770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Human resource management can play a crucial role in enhancing the productivity of the organization. They can use various motivational theories to motivate employees. Motivated employees will more likely work harder than other employees (</a:t>
            </a:r>
            <a:r>
              <a:rPr lang="en-US"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Kuswati</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Y., 2020).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These employees will also contribute to the positive work culture by motivating other employees. for the human resource management team, it will be important to study the reasons behind employee motivation. Better human resource management practices will ensure these needs are satisfied. It will usually include the need for career growth, recognition for the output, or rewards for it. Some employees work harder to fulfil basic needs.  With good human resource management practice, there will be scope for rewards and recognition. To achieve these rewards, the employees will work harder to provide better output. The individual motivation of the employees will enhance the overall productivity of the firm (</a:t>
            </a:r>
            <a:r>
              <a:rPr lang="en-US"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Paais</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and </a:t>
            </a:r>
            <a:r>
              <a:rPr lang="en-US"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Pattiruhu</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positive work culture also plays a crucial role in employee motivation and this can also be achieved with human resource management practices. The policies by human resource management will solve workplace conflicts. It will also assist employees in their difficult times. </a:t>
            </a:r>
            <a:r>
              <a:rPr lang="en-US" sz="1800" dirty="0"/>
              <a:t>This organization provides various schemes for employees. these schemes include health benefits. These employees also get discounts on marks and spencer products. There are also monthly rewards for the employees who worked harder. All of these human resource management policies of Marks and spencer are one of the reasons behind its reputation and higher productivity.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05EB07D3-876E-4CE3-BE97-1887ED6BB637}" type="slidenum">
              <a:rPr lang="en-US" smtClean="0"/>
              <a:t>4</a:t>
            </a:fld>
            <a:endParaRPr lang="en-US" dirty="0"/>
          </a:p>
        </p:txBody>
      </p:sp>
    </p:spTree>
    <p:extLst>
      <p:ext uri="{BB962C8B-B14F-4D97-AF65-F5344CB8AC3E}">
        <p14:creationId xmlns:p14="http://schemas.microsoft.com/office/powerpoint/2010/main" val="3907594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According to this model, the employees can choose the location of work (BBC.com 2022). This allows the employees to work where they are comfortable. This is one of the most effective ways of achieving employee engagement.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productivity of the organization highly depends on employee engagement. Since the human resource management tea is the mediator between the stakeholders and the employees, the role of this team becomes key in adding value. To keep the employees engaged, it is very crucial to maintain the organizational culture. the organizational culture can be showcased to the employees from the recruitment process to onboarding and training. The human resource management team can also have to keep communicating with the employees. Employees should be allowed to give feedback and the HRM policies should be modified according to this feedback (</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Rasool et al., 2021).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employees with higher output should be appreciated. It can be done in the form of incentives or non-monetary benefits for these employees. there can also be rewards. This will keep the employees engaged. Employees who are working efficiently and have enough experience can also get promoted. These experienced employees can help the organization with their experience. Promoting these employees will also motivate other employees to work harder. This will enhance the positive work culture at the organization. </a:t>
            </a:r>
          </a:p>
          <a:p>
            <a:endParaRPr lang="en-IN" dirty="0"/>
          </a:p>
        </p:txBody>
      </p:sp>
      <p:sp>
        <p:nvSpPr>
          <p:cNvPr id="4" name="Slide Number Placeholder 3"/>
          <p:cNvSpPr>
            <a:spLocks noGrp="1"/>
          </p:cNvSpPr>
          <p:nvPr>
            <p:ph type="sldNum" sz="quarter" idx="5"/>
          </p:nvPr>
        </p:nvSpPr>
        <p:spPr/>
        <p:txBody>
          <a:bodyPr/>
          <a:lstStyle/>
          <a:p>
            <a:fld id="{05EB07D3-876E-4CE3-BE97-1887ED6BB637}" type="slidenum">
              <a:rPr lang="en-US" smtClean="0"/>
              <a:t>5</a:t>
            </a:fld>
            <a:endParaRPr lang="en-US" dirty="0"/>
          </a:p>
        </p:txBody>
      </p:sp>
    </p:spTree>
    <p:extLst>
      <p:ext uri="{BB962C8B-B14F-4D97-AF65-F5344CB8AC3E}">
        <p14:creationId xmlns:p14="http://schemas.microsoft.com/office/powerpoint/2010/main" val="14679761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The reputation of the firm is another important aspect. If the image of the organization is negative in the market the employees will not hesitate to switch to other companies. Reputation can be kept by following corporate social responsibility. Ethical approaches should be prioritized to save the reputation of the organization. It includes fair treatment of the employees, positive work culture, and sustainable approaches.  </a:t>
            </a:r>
          </a:p>
          <a:p>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Employee turnover is among the common issues in modern workplaces. Organizations have to implement strategies to retain the current workforce. This approach is important since experienced employees contribute towards the success of the organization more efficiently. Employee retention may not feasible for companies for various reasons. Recruiting new employees and providing them with training facilities might be a costly approach. All of these factors indicate how important it is for the organization to retain employees. To make it possible, good human resource management strategies can help. The effectiveness of the recruitment process will make it easier for organizations to retain employees. effective job advertisements will help them in attracting the most suitable candidates. Good training facilities will enhance the skills of the employees. These skilled employees will get career growth with experience. Another reason behind employee retention can be conflicts at the workplace (</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Taha and </a:t>
            </a:r>
            <a:r>
              <a:rPr lang="en-US"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Esenyel</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2019).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human resource managers will have to interfere and solve the conflicts</a:t>
            </a:r>
            <a:endParaRPr lang="en-IN" dirty="0"/>
          </a:p>
        </p:txBody>
      </p:sp>
      <p:sp>
        <p:nvSpPr>
          <p:cNvPr id="4" name="Slide Number Placeholder 3"/>
          <p:cNvSpPr>
            <a:spLocks noGrp="1"/>
          </p:cNvSpPr>
          <p:nvPr>
            <p:ph type="sldNum" sz="quarter" idx="5"/>
          </p:nvPr>
        </p:nvSpPr>
        <p:spPr/>
        <p:txBody>
          <a:bodyPr/>
          <a:lstStyle/>
          <a:p>
            <a:fld id="{05EB07D3-876E-4CE3-BE97-1887ED6BB637}" type="slidenum">
              <a:rPr lang="en-US" smtClean="0"/>
              <a:t>6</a:t>
            </a:fld>
            <a:endParaRPr lang="en-US" dirty="0"/>
          </a:p>
        </p:txBody>
      </p:sp>
    </p:spTree>
    <p:extLst>
      <p:ext uri="{BB962C8B-B14F-4D97-AF65-F5344CB8AC3E}">
        <p14:creationId xmlns:p14="http://schemas.microsoft.com/office/powerpoint/2010/main" val="2404016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With effective strategies of HRM, organizations can overcome the issues of high employee turnover. The lack of motivation in the employees and engagement in the employees can be reasons behind high turnover rate. This turnover rate puts extra financial burden on the organization. It also minimizes the production. This makes it necessary for the organization to bring some HRM strategies to overcome these issues</a:t>
            </a:r>
          </a:p>
          <a:p>
            <a:r>
              <a:rPr lang="en-US" dirty="0"/>
              <a:t>•To keep the employees engaged, it will be necessary to provide flexible working hours. This will allow them to maintain a balance between work and personal life. They should also provide an adequate number of leaves. This will keep the employees engaged and motivated and the organization can enhance the rate of employee retention. </a:t>
            </a:r>
          </a:p>
          <a:p>
            <a:r>
              <a:rPr lang="en-US" dirty="0"/>
              <a:t>•Organization can also provide other benefits like health benefits like health insurance in the times of emergency. Some employees may not afford costly treatment and the organization should assist these employees in difficult times. They can also provide house allowances and food allowances.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theory talks about the different needs of the employees that can motivate them. Organizations can </a:t>
            </a:r>
            <a:r>
              <a:rPr lang="en-US" dirty="0" err="1"/>
              <a:t>analyse</a:t>
            </a:r>
            <a:r>
              <a:rPr lang="en-US" dirty="0"/>
              <a:t> these needs and bring effective HRM policies to motivate employees. These policies can include rewards and recognition for hardworking employees.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Job advertisements will specify the requirements and it will become easier to find the most suitable candidate. The use of technology can help the recruiters in this regard. With this approach, it will become easier to find employees for the long term. Organizations can overcome the issue of employee turnover. For the new organizations it will be important to build it and gain the trust if employees. following the ethical ways can help in building the trust and gaining reputation. good HRM policies will ensure that the rights of the employees are protected. </a:t>
            </a:r>
          </a:p>
          <a:p>
            <a:endParaRPr lang="en-IN" dirty="0"/>
          </a:p>
          <a:p>
            <a:endParaRPr lang="en-IN" dirty="0"/>
          </a:p>
        </p:txBody>
      </p:sp>
      <p:sp>
        <p:nvSpPr>
          <p:cNvPr id="4" name="Slide Number Placeholder 3"/>
          <p:cNvSpPr>
            <a:spLocks noGrp="1"/>
          </p:cNvSpPr>
          <p:nvPr>
            <p:ph type="sldNum" sz="quarter" idx="5"/>
          </p:nvPr>
        </p:nvSpPr>
        <p:spPr/>
        <p:txBody>
          <a:bodyPr/>
          <a:lstStyle/>
          <a:p>
            <a:fld id="{05EB07D3-876E-4CE3-BE97-1887ED6BB637}" type="slidenum">
              <a:rPr lang="en-US" smtClean="0"/>
              <a:t>7</a:t>
            </a:fld>
            <a:endParaRPr lang="en-US" dirty="0"/>
          </a:p>
        </p:txBody>
      </p:sp>
    </p:spTree>
    <p:extLst>
      <p:ext uri="{BB962C8B-B14F-4D97-AF65-F5344CB8AC3E}">
        <p14:creationId xmlns:p14="http://schemas.microsoft.com/office/powerpoint/2010/main" val="2107110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Human resource management policies can be crucial in determining the success if the organization. These policies have mainly focused on the welfare of the employees. it includes policies. These policies can result in motivated and engaged employees or vice versa. This indicates that good strategic planning is important while implementing human resource management strategies. </a:t>
            </a:r>
            <a:endParaRPr lang="en-IN" dirty="0"/>
          </a:p>
        </p:txBody>
      </p:sp>
      <p:sp>
        <p:nvSpPr>
          <p:cNvPr id="4" name="Slide Number Placeholder 3"/>
          <p:cNvSpPr>
            <a:spLocks noGrp="1"/>
          </p:cNvSpPr>
          <p:nvPr>
            <p:ph type="sldNum" sz="quarter" idx="5"/>
          </p:nvPr>
        </p:nvSpPr>
        <p:spPr/>
        <p:txBody>
          <a:bodyPr/>
          <a:lstStyle/>
          <a:p>
            <a:fld id="{05EB07D3-876E-4CE3-BE97-1887ED6BB637}" type="slidenum">
              <a:rPr lang="en-US" smtClean="0"/>
              <a:t>8</a:t>
            </a:fld>
            <a:endParaRPr lang="en-US" dirty="0"/>
          </a:p>
        </p:txBody>
      </p:sp>
    </p:spTree>
    <p:extLst>
      <p:ext uri="{BB962C8B-B14F-4D97-AF65-F5344CB8AC3E}">
        <p14:creationId xmlns:p14="http://schemas.microsoft.com/office/powerpoint/2010/main" val="5164410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pPr>
            <a:r>
              <a:rPr lang="en-US" sz="1200" dirty="0" err="1"/>
              <a:t>Paais</a:t>
            </a:r>
            <a:r>
              <a:rPr lang="en-US" sz="1200" dirty="0"/>
              <a:t>, M. and </a:t>
            </a:r>
            <a:r>
              <a:rPr lang="en-US" sz="1200" dirty="0" err="1"/>
              <a:t>Pattiruhu</a:t>
            </a:r>
            <a:r>
              <a:rPr lang="en-US" sz="1200" dirty="0"/>
              <a:t>, J.R., 2020. Effect of motivation, leadership, and organizational culture on satisfaction and employee performance. The Journal of Asian Finance, Economics and Business, 7(8), pp.577-588.</a:t>
            </a:r>
          </a:p>
          <a:p>
            <a:pPr>
              <a:lnSpc>
                <a:spcPct val="120000"/>
              </a:lnSpc>
            </a:pPr>
            <a:r>
              <a:rPr lang="en-US" sz="1200" dirty="0"/>
              <a:t>Rasool, S.F., Wang, M., Tang, M., Saeed, A. and Iqbal, J., 2021. How toxic workplace environment effects the employee engagement: the mediating role of organizational support and employee wellbeing. International journal of environmental research and public health, 18(5), p.2294.</a:t>
            </a:r>
          </a:p>
          <a:p>
            <a:pPr>
              <a:lnSpc>
                <a:spcPct val="120000"/>
              </a:lnSpc>
            </a:pPr>
            <a:r>
              <a:rPr lang="en-US" sz="1200" dirty="0"/>
              <a:t>Taha, O. and </a:t>
            </a:r>
            <a:r>
              <a:rPr lang="en-US" sz="1200" dirty="0" err="1"/>
              <a:t>Esenyel</a:t>
            </a:r>
            <a:r>
              <a:rPr lang="en-US" sz="1200" dirty="0"/>
              <a:t>, İ., 2019. The effect of internal complaints systems on employee retention and turnover intention: The mediating role of organizational justice. African Journal of Hospitality, Tourism and Leisure, 8(2), pp.1-28.</a:t>
            </a:r>
          </a:p>
          <a:p>
            <a:endParaRPr lang="en-IN" dirty="0"/>
          </a:p>
        </p:txBody>
      </p:sp>
      <p:sp>
        <p:nvSpPr>
          <p:cNvPr id="4" name="Slide Number Placeholder 3"/>
          <p:cNvSpPr>
            <a:spLocks noGrp="1"/>
          </p:cNvSpPr>
          <p:nvPr>
            <p:ph type="sldNum" sz="quarter" idx="5"/>
          </p:nvPr>
        </p:nvSpPr>
        <p:spPr/>
        <p:txBody>
          <a:bodyPr/>
          <a:lstStyle/>
          <a:p>
            <a:fld id="{05EB07D3-876E-4CE3-BE97-1887ED6BB637}" type="slidenum">
              <a:rPr lang="en-US" smtClean="0"/>
              <a:t>9</a:t>
            </a:fld>
            <a:endParaRPr lang="en-US" dirty="0"/>
          </a:p>
        </p:txBody>
      </p:sp>
    </p:spTree>
    <p:extLst>
      <p:ext uri="{BB962C8B-B14F-4D97-AF65-F5344CB8AC3E}">
        <p14:creationId xmlns:p14="http://schemas.microsoft.com/office/powerpoint/2010/main" val="29143628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12" name="Picture 11" descr="A picture containing outdoor, sky, nature, dune&#10;&#10;Description automatically generated">
            <a:extLst>
              <a:ext uri="{FF2B5EF4-FFF2-40B4-BE49-F238E27FC236}">
                <a16:creationId xmlns:a16="http://schemas.microsoft.com/office/drawing/2014/main" id="{9996762E-98CA-45F3-8778-C77264B5047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8610600" cy="6858000"/>
          </a:xfrm>
          <a:prstGeom prst="rect">
            <a:avLst/>
          </a:prstGeom>
        </p:spPr>
      </p:pic>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9768840" y="4723772"/>
            <a:ext cx="1708784" cy="1156332"/>
          </a:xfrm>
        </p:spPr>
        <p:txBody>
          <a:bodyPr/>
          <a:lstStyle>
            <a:lvl1pPr marL="0" indent="0" algn="l">
              <a:buNone/>
              <a:defRPr sz="2400">
                <a:solidFill>
                  <a:schemeClr val="accent3"/>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9">
            <a:extLst>
              <a:ext uri="{FF2B5EF4-FFF2-40B4-BE49-F238E27FC236}">
                <a16:creationId xmlns:a16="http://schemas.microsoft.com/office/drawing/2014/main" id="{0D510E1D-A8A6-4E4B-8055-B484B4853348}"/>
              </a:ext>
            </a:extLst>
          </p:cNvPr>
          <p:cNvSpPr>
            <a:spLocks noGrp="1"/>
          </p:cNvSpPr>
          <p:nvPr>
            <p:ph type="pic" sz="quarter" idx="13"/>
          </p:nvPr>
        </p:nvSpPr>
        <p:spPr>
          <a:xfrm>
            <a:off x="495300" y="536574"/>
            <a:ext cx="7620000" cy="5784853"/>
          </a:xfrm>
        </p:spPr>
        <p:txBody>
          <a:bodyPr/>
          <a:lstStyle/>
          <a:p>
            <a:r>
              <a:rPr lang="en-US"/>
              <a:t>Click icon to add picture</a:t>
            </a:r>
            <a:endParaRPr lang="en-US" dirty="0"/>
          </a:p>
        </p:txBody>
      </p:sp>
      <p:cxnSp>
        <p:nvCxnSpPr>
          <p:cNvPr id="14" name="Straight Connector 13">
            <a:extLst>
              <a:ext uri="{FF2B5EF4-FFF2-40B4-BE49-F238E27FC236}">
                <a16:creationId xmlns:a16="http://schemas.microsoft.com/office/drawing/2014/main" id="{E6BAFCD4-E08A-4CBF-B3C6-F99D6523EB03}"/>
              </a:ext>
            </a:extLst>
          </p:cNvPr>
          <p:cNvCxnSpPr>
            <a:cxnSpLocks/>
          </p:cNvCxnSpPr>
          <p:nvPr userDrawn="1"/>
        </p:nvCxnSpPr>
        <p:spPr>
          <a:xfrm flipH="1">
            <a:off x="9768840" y="5701668"/>
            <a:ext cx="2423161"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888480" y="1122363"/>
            <a:ext cx="4446270" cy="2387600"/>
          </a:xfrm>
        </p:spPr>
        <p:txBody>
          <a:bodyPr anchor="t">
            <a:noAutofit/>
          </a:bodyPr>
          <a:lstStyle>
            <a:lvl1pPr algn="l">
              <a:defRPr sz="6600">
                <a:solidFill>
                  <a:schemeClr val="accent3"/>
                </a:solidFill>
              </a:defRPr>
            </a:lvl1pPr>
          </a:lstStyle>
          <a:p>
            <a:r>
              <a:rPr lang="en-US"/>
              <a:t>Click to edit Master title style</a:t>
            </a:r>
            <a:endParaRPr lang="en-US" dirty="0"/>
          </a:p>
        </p:txBody>
      </p:sp>
      <p:sp>
        <p:nvSpPr>
          <p:cNvPr id="5" name="Text Placeholder 4">
            <a:extLst>
              <a:ext uri="{FF2B5EF4-FFF2-40B4-BE49-F238E27FC236}">
                <a16:creationId xmlns:a16="http://schemas.microsoft.com/office/drawing/2014/main" id="{C277D2B5-DEF8-4833-801A-DC6C2692B990}"/>
              </a:ext>
            </a:extLst>
          </p:cNvPr>
          <p:cNvSpPr>
            <a:spLocks noGrp="1"/>
          </p:cNvSpPr>
          <p:nvPr>
            <p:ph type="body" sz="quarter" idx="14"/>
          </p:nvPr>
        </p:nvSpPr>
        <p:spPr>
          <a:xfrm>
            <a:off x="9341358" y="4162298"/>
            <a:ext cx="1993392" cy="1993392"/>
          </a:xfrm>
          <a:noFill/>
        </p:spPr>
        <p:txBody>
          <a:bodyPr spcFirstLastPara="1" wrap="square" lIns="91440" tIns="45720" rIns="91440" bIns="45720" numCol="1">
            <a:prstTxWarp prst="textCircle">
              <a:avLst/>
            </a:prstTxWarp>
            <a:spAutoFit/>
          </a:bodyPr>
          <a:lstStyle>
            <a:lvl1pPr>
              <a:defRPr lang="en-US" sz="2000" b="0" cap="all" spc="0" baseline="0" dirty="0">
                <a:ln w="0"/>
                <a:solidFill>
                  <a:schemeClr val="accent1">
                    <a:lumMod val="75000"/>
                  </a:schemeClr>
                </a:solidFill>
              </a:defRPr>
            </a:lvl1pPr>
          </a:lstStyle>
          <a:p>
            <a:pPr marL="0" lvl="0" algn="ctr"/>
            <a:r>
              <a:rPr lang="en-US"/>
              <a:t>Click to edit Master text styles</a:t>
            </a:r>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pic>
        <p:nvPicPr>
          <p:cNvPr id="10" name="Picture 9" descr="A group of people riding horses&#10;&#10;Description automatically generated with medium confidence">
            <a:extLst>
              <a:ext uri="{FF2B5EF4-FFF2-40B4-BE49-F238E27FC236}">
                <a16:creationId xmlns:a16="http://schemas.microsoft.com/office/drawing/2014/main" id="{EEDAD97A-3707-4927-B006-8E1F9FA7A1F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5603286" y="0"/>
            <a:ext cx="6588714" cy="685800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62050" y="523875"/>
            <a:ext cx="3975802" cy="1514476"/>
          </a:xfrm>
        </p:spPr>
        <p:txBody>
          <a:bodyPr lIns="0" rIns="0" anchor="b"/>
          <a:lstStyle>
            <a:lvl1pPr>
              <a:defRPr>
                <a:solidFill>
                  <a:schemeClr val="accent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1162050" y="4662486"/>
            <a:ext cx="3975804" cy="1514476"/>
          </a:xfrm>
        </p:spPr>
        <p:txBody>
          <a:bodyPr lIns="0" rIns="0">
            <a:normAutofit/>
          </a:bodyPr>
          <a:lstStyle>
            <a:lvl1pPr marL="0" indent="0">
              <a:lnSpc>
                <a:spcPts val="1700"/>
              </a:lnSpc>
              <a:buNone/>
              <a:defRPr sz="12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accent1"/>
                </a:solidFill>
              </a:defRPr>
            </a:lvl1pPr>
          </a:lstStyle>
          <a:p>
            <a:r>
              <a:rPr lang="en-US"/>
              <a:t>6/22/20XX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accent1"/>
                </a:solidFill>
              </a:defRPr>
            </a:lvl1pPr>
          </a:lstStyle>
          <a:p>
            <a:r>
              <a:rPr lang="en-US" dirty="0"/>
              <a:t>Pitch deck</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accent1"/>
                </a:solidFill>
              </a:defRPr>
            </a:lvl1pPr>
          </a:lstStyle>
          <a:p>
            <a:fld id="{B5CEABB6-07DC-46E8-9B57-56EC44A396E5}" type="slidenum">
              <a:rPr lang="en-US" smtClean="0"/>
              <a:pPr/>
              <a:t>‹#›</a:t>
            </a:fld>
            <a:endParaRPr lang="en-US" dirty="0"/>
          </a:p>
        </p:txBody>
      </p:sp>
      <p:sp>
        <p:nvSpPr>
          <p:cNvPr id="12" name="Picture Placeholder 11">
            <a:extLst>
              <a:ext uri="{FF2B5EF4-FFF2-40B4-BE49-F238E27FC236}">
                <a16:creationId xmlns:a16="http://schemas.microsoft.com/office/drawing/2014/main" id="{E3A83D3B-4878-44A9-ADD4-00764E5E82E9}"/>
              </a:ext>
            </a:extLst>
          </p:cNvPr>
          <p:cNvSpPr>
            <a:spLocks noGrp="1"/>
          </p:cNvSpPr>
          <p:nvPr>
            <p:ph type="pic" sz="quarter" idx="13"/>
          </p:nvPr>
        </p:nvSpPr>
        <p:spPr>
          <a:xfrm>
            <a:off x="6068718" y="523875"/>
            <a:ext cx="5657850" cy="5810250"/>
          </a:xfrm>
        </p:spPr>
        <p:txBody>
          <a:body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FFB9B857-A210-44D8-8C91-781E2B69B771}"/>
              </a:ext>
            </a:extLst>
          </p:cNvPr>
          <p:cNvCxnSpPr/>
          <p:nvPr userDrawn="1"/>
        </p:nvCxnSpPr>
        <p:spPr>
          <a:xfrm>
            <a:off x="1162050" y="2333625"/>
            <a:ext cx="0" cy="200025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 Placeholder 4">
            <a:extLst>
              <a:ext uri="{FF2B5EF4-FFF2-40B4-BE49-F238E27FC236}">
                <a16:creationId xmlns:a16="http://schemas.microsoft.com/office/drawing/2014/main" id="{4BED8496-5E7C-4C78-B8EF-9319D4BF8E1B}"/>
              </a:ext>
            </a:extLst>
          </p:cNvPr>
          <p:cNvSpPr>
            <a:spLocks noGrp="1"/>
          </p:cNvSpPr>
          <p:nvPr>
            <p:ph type="body" sz="quarter" idx="14"/>
          </p:nvPr>
        </p:nvSpPr>
        <p:spPr>
          <a:xfrm>
            <a:off x="640080" y="768096"/>
            <a:ext cx="1856232" cy="1856232"/>
          </a:xfrm>
          <a:noFill/>
        </p:spPr>
        <p:txBody>
          <a:bodyPr spcFirstLastPara="1" wrap="square" lIns="91440" tIns="45720" rIns="91440" bIns="45720" numCol="1">
            <a:prstTxWarp prst="textCircle">
              <a:avLst/>
            </a:prstTxWarp>
            <a:spAutoFit/>
          </a:bodyPr>
          <a:lstStyle>
            <a:lvl1pPr>
              <a:defRPr lang="en-US" sz="2000" b="0" cap="all" spc="0" baseline="0" dirty="0">
                <a:ln w="0"/>
                <a:solidFill>
                  <a:schemeClr val="accent1">
                    <a:lumMod val="75000"/>
                  </a:schemeClr>
                </a:solidFill>
              </a:defRPr>
            </a:lvl1pPr>
          </a:lstStyle>
          <a:p>
            <a:pPr marL="0" lvl="0" algn="ctr"/>
            <a:r>
              <a:rPr lang="en-US"/>
              <a:t>Click to edit Master text styles</a:t>
            </a:r>
          </a:p>
        </p:txBody>
      </p:sp>
    </p:spTree>
    <p:extLst>
      <p:ext uri="{BB962C8B-B14F-4D97-AF65-F5344CB8AC3E}">
        <p14:creationId xmlns:p14="http://schemas.microsoft.com/office/powerpoint/2010/main" val="1164587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1"/>
        </a:solidFill>
        <a:effectLst/>
      </p:bgPr>
    </p:bg>
    <p:spTree>
      <p:nvGrpSpPr>
        <p:cNvPr id="1" name=""/>
        <p:cNvGrpSpPr/>
        <p:nvPr/>
      </p:nvGrpSpPr>
      <p:grpSpPr>
        <a:xfrm>
          <a:off x="0" y="0"/>
          <a:ext cx="0" cy="0"/>
          <a:chOff x="0" y="0"/>
          <a:chExt cx="0" cy="0"/>
        </a:xfrm>
      </p:grpSpPr>
      <p:pic>
        <p:nvPicPr>
          <p:cNvPr id="10" name="Picture 9" descr="A picture containing tree, nature, spring&#10;&#10;Description automatically generated">
            <a:extLst>
              <a:ext uri="{FF2B5EF4-FFF2-40B4-BE49-F238E27FC236}">
                <a16:creationId xmlns:a16="http://schemas.microsoft.com/office/drawing/2014/main" id="{560C5C7D-BBDC-415E-88A8-4BB8367C613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6200000">
            <a:off x="-381000" y="381000"/>
            <a:ext cx="6858000" cy="6096000"/>
          </a:xfrm>
          <a:prstGeom prst="rect">
            <a:avLst/>
          </a:prstGeom>
        </p:spPr>
      </p:pic>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6724244" y="473869"/>
            <a:ext cx="4603750" cy="1226572"/>
          </a:xfrm>
        </p:spPr>
        <p:txBody>
          <a:bodyPr lIns="0" anchor="b">
            <a:normAutofit/>
          </a:bodyPr>
          <a:lstStyle>
            <a:lvl1pPr>
              <a:defRPr sz="4400">
                <a:solidFill>
                  <a:schemeClr val="accent3"/>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438815-B9AF-4BA5-B8D6-3311C4949FAD}"/>
              </a:ext>
            </a:extLst>
          </p:cNvPr>
          <p:cNvSpPr>
            <a:spLocks noGrp="1"/>
          </p:cNvSpPr>
          <p:nvPr>
            <p:ph type="body" idx="1"/>
          </p:nvPr>
        </p:nvSpPr>
        <p:spPr>
          <a:xfrm>
            <a:off x="7035800" y="2160591"/>
            <a:ext cx="4298950" cy="725701"/>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accent1"/>
                </a:solidFill>
              </a:defRPr>
            </a:lvl1pPr>
          </a:lstStyle>
          <a:p>
            <a:r>
              <a:rPr lang="en-US"/>
              <a:t>6/22/20XX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a:xfrm>
            <a:off x="7035799" y="6356350"/>
            <a:ext cx="2772229" cy="365125"/>
          </a:xfrm>
        </p:spPr>
        <p:txBody>
          <a:bodyPr/>
          <a:lstStyle>
            <a:lvl1pPr algn="l">
              <a:defRPr>
                <a:solidFill>
                  <a:schemeClr val="accent3">
                    <a:lumMod val="60000"/>
                    <a:lumOff val="40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a:xfrm>
            <a:off x="10036628" y="6356350"/>
            <a:ext cx="1317171" cy="365125"/>
          </a:xfrm>
        </p:spPr>
        <p:txBody>
          <a:bodyPr/>
          <a:lstStyle>
            <a:lvl1pPr>
              <a:defRPr>
                <a:solidFill>
                  <a:schemeClr val="accent3">
                    <a:lumMod val="60000"/>
                    <a:lumOff val="40000"/>
                  </a:schemeClr>
                </a:solidFill>
              </a:defRPr>
            </a:lvl1pPr>
          </a:lstStyle>
          <a:p>
            <a:fld id="{B5CEABB6-07DC-46E8-9B57-56EC44A396E5}" type="slidenum">
              <a:rPr lang="en-US" smtClean="0"/>
              <a:pPr/>
              <a:t>‹#›</a:t>
            </a:fld>
            <a:endParaRPr lang="en-US" dirty="0"/>
          </a:p>
        </p:txBody>
      </p:sp>
      <p:sp>
        <p:nvSpPr>
          <p:cNvPr id="12" name="Picture Placeholder 11">
            <a:extLst>
              <a:ext uri="{FF2B5EF4-FFF2-40B4-BE49-F238E27FC236}">
                <a16:creationId xmlns:a16="http://schemas.microsoft.com/office/drawing/2014/main" id="{8C140FD9-A97C-40A2-A8B8-84D503A3C4BD}"/>
              </a:ext>
            </a:extLst>
          </p:cNvPr>
          <p:cNvSpPr>
            <a:spLocks noGrp="1"/>
          </p:cNvSpPr>
          <p:nvPr>
            <p:ph type="pic" sz="quarter" idx="13"/>
          </p:nvPr>
        </p:nvSpPr>
        <p:spPr>
          <a:xfrm>
            <a:off x="566736" y="525463"/>
            <a:ext cx="4962526" cy="5807075"/>
          </a:xfrm>
        </p:spPr>
        <p:txBody>
          <a:bodyPr/>
          <a:lstStyle/>
          <a:p>
            <a:r>
              <a:rPr lang="en-US"/>
              <a:t>Click icon to add picture</a:t>
            </a:r>
            <a:endParaRPr lang="en-US" dirty="0"/>
          </a:p>
        </p:txBody>
      </p:sp>
      <p:cxnSp>
        <p:nvCxnSpPr>
          <p:cNvPr id="14" name="Straight Connector 13">
            <a:extLst>
              <a:ext uri="{FF2B5EF4-FFF2-40B4-BE49-F238E27FC236}">
                <a16:creationId xmlns:a16="http://schemas.microsoft.com/office/drawing/2014/main" id="{7A83CD18-0EF9-4AC6-87C8-0A5C8F9F2CA9}"/>
              </a:ext>
            </a:extLst>
          </p:cNvPr>
          <p:cNvCxnSpPr>
            <a:cxnSpLocks/>
          </p:cNvCxnSpPr>
          <p:nvPr userDrawn="1"/>
        </p:nvCxnSpPr>
        <p:spPr>
          <a:xfrm>
            <a:off x="6743700" y="1859273"/>
            <a:ext cx="0" cy="4360552"/>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EB506012-914F-463E-9582-CE719EAD470E}"/>
              </a:ext>
            </a:extLst>
          </p:cNvPr>
          <p:cNvSpPr>
            <a:spLocks noGrp="1"/>
          </p:cNvSpPr>
          <p:nvPr>
            <p:ph type="body" idx="15"/>
          </p:nvPr>
        </p:nvSpPr>
        <p:spPr>
          <a:xfrm>
            <a:off x="7035800" y="1859273"/>
            <a:ext cx="4298950" cy="334668"/>
          </a:xfrm>
        </p:spPr>
        <p:txBody>
          <a:bodyPr>
            <a:noAutofit/>
          </a:bodyPr>
          <a:lstStyle>
            <a:lvl1pPr marL="0" indent="0">
              <a:buNone/>
              <a:defRPr sz="16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0" name="Text Placeholder 2">
            <a:extLst>
              <a:ext uri="{FF2B5EF4-FFF2-40B4-BE49-F238E27FC236}">
                <a16:creationId xmlns:a16="http://schemas.microsoft.com/office/drawing/2014/main" id="{3B07FC46-2A60-4E96-A309-C03E813082E8}"/>
              </a:ext>
            </a:extLst>
          </p:cNvPr>
          <p:cNvSpPr>
            <a:spLocks noGrp="1"/>
          </p:cNvSpPr>
          <p:nvPr>
            <p:ph type="body" idx="16"/>
          </p:nvPr>
        </p:nvSpPr>
        <p:spPr>
          <a:xfrm>
            <a:off x="7035800" y="3271768"/>
            <a:ext cx="4298950" cy="725701"/>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1" name="Text Placeholder 2">
            <a:extLst>
              <a:ext uri="{FF2B5EF4-FFF2-40B4-BE49-F238E27FC236}">
                <a16:creationId xmlns:a16="http://schemas.microsoft.com/office/drawing/2014/main" id="{70CB8BDA-C60A-4110-9D29-E59BA67AAD0C}"/>
              </a:ext>
            </a:extLst>
          </p:cNvPr>
          <p:cNvSpPr>
            <a:spLocks noGrp="1"/>
          </p:cNvSpPr>
          <p:nvPr>
            <p:ph type="body" idx="17"/>
          </p:nvPr>
        </p:nvSpPr>
        <p:spPr>
          <a:xfrm>
            <a:off x="7035800" y="2970450"/>
            <a:ext cx="4298950" cy="334668"/>
          </a:xfrm>
        </p:spPr>
        <p:txBody>
          <a:bodyPr>
            <a:noAutofit/>
          </a:bodyPr>
          <a:lstStyle>
            <a:lvl1pPr marL="0" indent="0">
              <a:buNone/>
              <a:defRPr sz="16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2" name="Text Placeholder 2">
            <a:extLst>
              <a:ext uri="{FF2B5EF4-FFF2-40B4-BE49-F238E27FC236}">
                <a16:creationId xmlns:a16="http://schemas.microsoft.com/office/drawing/2014/main" id="{7DB6CAB0-C8FA-4599-AB8C-A2AEED800C6B}"/>
              </a:ext>
            </a:extLst>
          </p:cNvPr>
          <p:cNvSpPr>
            <a:spLocks noGrp="1"/>
          </p:cNvSpPr>
          <p:nvPr>
            <p:ph type="body" idx="18"/>
          </p:nvPr>
        </p:nvSpPr>
        <p:spPr>
          <a:xfrm>
            <a:off x="7035800" y="4382945"/>
            <a:ext cx="4298950" cy="725701"/>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3" name="Text Placeholder 2">
            <a:extLst>
              <a:ext uri="{FF2B5EF4-FFF2-40B4-BE49-F238E27FC236}">
                <a16:creationId xmlns:a16="http://schemas.microsoft.com/office/drawing/2014/main" id="{7659D317-0B72-4047-84EB-EF154C96B979}"/>
              </a:ext>
            </a:extLst>
          </p:cNvPr>
          <p:cNvSpPr>
            <a:spLocks noGrp="1"/>
          </p:cNvSpPr>
          <p:nvPr>
            <p:ph type="body" idx="19"/>
          </p:nvPr>
        </p:nvSpPr>
        <p:spPr>
          <a:xfrm>
            <a:off x="7035800" y="4081627"/>
            <a:ext cx="4298950" cy="334668"/>
          </a:xfrm>
        </p:spPr>
        <p:txBody>
          <a:bodyPr>
            <a:noAutofit/>
          </a:bodyPr>
          <a:lstStyle>
            <a:lvl1pPr marL="0" indent="0">
              <a:buNone/>
              <a:defRPr sz="16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4" name="Text Placeholder 2">
            <a:extLst>
              <a:ext uri="{FF2B5EF4-FFF2-40B4-BE49-F238E27FC236}">
                <a16:creationId xmlns:a16="http://schemas.microsoft.com/office/drawing/2014/main" id="{802DCFFD-63E0-4E21-908F-7B3242F6AAB4}"/>
              </a:ext>
            </a:extLst>
          </p:cNvPr>
          <p:cNvSpPr>
            <a:spLocks noGrp="1"/>
          </p:cNvSpPr>
          <p:nvPr>
            <p:ph type="body" idx="20"/>
          </p:nvPr>
        </p:nvSpPr>
        <p:spPr>
          <a:xfrm>
            <a:off x="7035800" y="5494123"/>
            <a:ext cx="4298950" cy="725702"/>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5" name="Text Placeholder 2">
            <a:extLst>
              <a:ext uri="{FF2B5EF4-FFF2-40B4-BE49-F238E27FC236}">
                <a16:creationId xmlns:a16="http://schemas.microsoft.com/office/drawing/2014/main" id="{3A7E7A4C-470C-4831-907E-3338C5B817FD}"/>
              </a:ext>
            </a:extLst>
          </p:cNvPr>
          <p:cNvSpPr>
            <a:spLocks noGrp="1"/>
          </p:cNvSpPr>
          <p:nvPr>
            <p:ph type="body" idx="21"/>
          </p:nvPr>
        </p:nvSpPr>
        <p:spPr>
          <a:xfrm>
            <a:off x="7035800" y="5192805"/>
            <a:ext cx="4298950" cy="334668"/>
          </a:xfrm>
        </p:spPr>
        <p:txBody>
          <a:bodyPr>
            <a:noAutofit/>
          </a:bodyPr>
          <a:lstStyle>
            <a:lvl1pPr marL="0" indent="0">
              <a:buNone/>
              <a:defRPr sz="16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591659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 colum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accent3"/>
                </a:solidFill>
              </a:defRPr>
            </a:lvl1pPr>
          </a:lstStyle>
          <a:p>
            <a:r>
              <a:rPr lang="en-US"/>
              <a:t>Click to edit Master title style</a:t>
            </a:r>
            <a:endParaRPr lang="en-ZA"/>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accent3">
                    <a:lumMod val="60000"/>
                    <a:lumOff val="40000"/>
                  </a:schemeClr>
                </a:solidFill>
              </a:defRPr>
            </a:lvl1pPr>
          </a:lstStyle>
          <a:p>
            <a:r>
              <a:rPr lang="en-ZA" dirty="0"/>
              <a:t>Pitch deck</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accent3">
                    <a:lumMod val="60000"/>
                    <a:lumOff val="40000"/>
                  </a:schemeClr>
                </a:solidFill>
              </a:defRPr>
            </a:lvl1pPr>
          </a:lstStyle>
          <a:p>
            <a:fld id="{19B51A1E-902D-48AF-9020-955120F399B6}" type="slidenum">
              <a:rPr lang="en-ZA" smtClean="0"/>
              <a:pPr/>
              <a:t>‹#›</a:t>
            </a:fld>
            <a:endParaRPr lang="en-ZA" dirty="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981075"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1</a:t>
            </a:r>
            <a:endParaRPr lang="en-ZA"/>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981075" y="4644390"/>
            <a:ext cx="1980000" cy="1490080"/>
          </a:xfrm>
        </p:spPr>
        <p:txBody>
          <a:bodyPr>
            <a:normAutofit/>
          </a:bodyPr>
          <a:lstStyle>
            <a:lvl1pPr marL="0" indent="0" algn="ctr">
              <a:lnSpc>
                <a:spcPts val="1700"/>
              </a:lnSpc>
              <a:buNone/>
              <a:defRPr sz="1200">
                <a:solidFill>
                  <a:schemeClr val="accent3"/>
                </a:solidFill>
              </a:defRPr>
            </a:lvl1pPr>
          </a:lstStyle>
          <a:p>
            <a:pPr lvl="0"/>
            <a:r>
              <a:rPr lang="en-US" dirty="0"/>
              <a:t>Bullet Description</a:t>
            </a:r>
            <a:endParaRPr lang="en-ZA" dirty="0"/>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3731025"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2</a:t>
            </a:r>
            <a:endParaRPr lang="en-ZA"/>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3731025" y="4644390"/>
            <a:ext cx="1980000" cy="1490080"/>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6480975"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3</a:t>
            </a:r>
            <a:endParaRPr lang="en-ZA"/>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6480975" y="4644390"/>
            <a:ext cx="1980000" cy="1490080"/>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16" name="Content Placeholder 15">
            <a:extLst>
              <a:ext uri="{FF2B5EF4-FFF2-40B4-BE49-F238E27FC236}">
                <a16:creationId xmlns:a16="http://schemas.microsoft.com/office/drawing/2014/main" id="{FF934EF9-BF0B-4A73-8F03-1BA80EE0608B}"/>
              </a:ext>
            </a:extLst>
          </p:cNvPr>
          <p:cNvSpPr>
            <a:spLocks noGrp="1"/>
          </p:cNvSpPr>
          <p:nvPr>
            <p:ph sz="quarter" idx="46"/>
          </p:nvPr>
        </p:nvSpPr>
        <p:spPr>
          <a:xfrm>
            <a:off x="1227175" y="2209231"/>
            <a:ext cx="1487800" cy="1487801"/>
          </a:xfrm>
        </p:spPr>
        <p:txBody>
          <a:bodyPr/>
          <a:lstStyle>
            <a:lvl1pPr marL="0" indent="0">
              <a:buNone/>
              <a:defRPr>
                <a:solidFill>
                  <a:schemeClr val="accent3"/>
                </a:solidFill>
              </a:defRPr>
            </a:lvl1pPr>
          </a:lstStyle>
          <a:p>
            <a:pPr lvl="0"/>
            <a:r>
              <a:rPr lang="en-US"/>
              <a:t>Click to edit Master text styles</a:t>
            </a:r>
          </a:p>
        </p:txBody>
      </p:sp>
      <p:sp>
        <p:nvSpPr>
          <p:cNvPr id="21" name="Text Placeholder 8">
            <a:extLst>
              <a:ext uri="{FF2B5EF4-FFF2-40B4-BE49-F238E27FC236}">
                <a16:creationId xmlns:a16="http://schemas.microsoft.com/office/drawing/2014/main" id="{4182E807-0C2E-4BC5-BF7E-526F4625C965}"/>
              </a:ext>
            </a:extLst>
          </p:cNvPr>
          <p:cNvSpPr>
            <a:spLocks noGrp="1"/>
          </p:cNvSpPr>
          <p:nvPr>
            <p:ph type="body" sz="quarter" idx="47" hasCustomPrompt="1"/>
          </p:nvPr>
        </p:nvSpPr>
        <p:spPr>
          <a:xfrm>
            <a:off x="9184088"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4</a:t>
            </a:r>
            <a:endParaRPr lang="en-ZA"/>
          </a:p>
        </p:txBody>
      </p:sp>
      <p:sp>
        <p:nvSpPr>
          <p:cNvPr id="22" name="Text Placeholder 10">
            <a:extLst>
              <a:ext uri="{FF2B5EF4-FFF2-40B4-BE49-F238E27FC236}">
                <a16:creationId xmlns:a16="http://schemas.microsoft.com/office/drawing/2014/main" id="{8B21E869-F893-4182-B4C9-9C6D4C1E7093}"/>
              </a:ext>
            </a:extLst>
          </p:cNvPr>
          <p:cNvSpPr>
            <a:spLocks noGrp="1"/>
          </p:cNvSpPr>
          <p:nvPr>
            <p:ph type="body" sz="quarter" idx="48" hasCustomPrompt="1"/>
          </p:nvPr>
        </p:nvSpPr>
        <p:spPr>
          <a:xfrm>
            <a:off x="9184087" y="4644390"/>
            <a:ext cx="1980000" cy="1490080"/>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23" name="Content Placeholder 15">
            <a:extLst>
              <a:ext uri="{FF2B5EF4-FFF2-40B4-BE49-F238E27FC236}">
                <a16:creationId xmlns:a16="http://schemas.microsoft.com/office/drawing/2014/main" id="{B86A7EE6-1FE6-48B5-8747-AB276F95128F}"/>
              </a:ext>
            </a:extLst>
          </p:cNvPr>
          <p:cNvSpPr>
            <a:spLocks noGrp="1"/>
          </p:cNvSpPr>
          <p:nvPr>
            <p:ph sz="quarter" idx="49"/>
          </p:nvPr>
        </p:nvSpPr>
        <p:spPr>
          <a:xfrm>
            <a:off x="3977125" y="2209231"/>
            <a:ext cx="1487800" cy="1487801"/>
          </a:xfrm>
        </p:spPr>
        <p:txBody>
          <a:bodyPr/>
          <a:lstStyle>
            <a:lvl1pPr marL="0" indent="0">
              <a:buNone/>
              <a:defRPr>
                <a:solidFill>
                  <a:schemeClr val="accent3"/>
                </a:solidFill>
              </a:defRPr>
            </a:lvl1pPr>
          </a:lstStyle>
          <a:p>
            <a:pPr lvl="0"/>
            <a:r>
              <a:rPr lang="en-US"/>
              <a:t>Click to edit Master text styles</a:t>
            </a:r>
          </a:p>
        </p:txBody>
      </p:sp>
      <p:sp>
        <p:nvSpPr>
          <p:cNvPr id="24" name="Content Placeholder 15">
            <a:extLst>
              <a:ext uri="{FF2B5EF4-FFF2-40B4-BE49-F238E27FC236}">
                <a16:creationId xmlns:a16="http://schemas.microsoft.com/office/drawing/2014/main" id="{5C937C49-EB73-4979-B8CF-CACF0EA242DA}"/>
              </a:ext>
            </a:extLst>
          </p:cNvPr>
          <p:cNvSpPr>
            <a:spLocks noGrp="1"/>
          </p:cNvSpPr>
          <p:nvPr>
            <p:ph sz="quarter" idx="50"/>
          </p:nvPr>
        </p:nvSpPr>
        <p:spPr>
          <a:xfrm>
            <a:off x="6727075" y="2209231"/>
            <a:ext cx="1487800" cy="1487801"/>
          </a:xfrm>
        </p:spPr>
        <p:txBody>
          <a:bodyPr/>
          <a:lstStyle>
            <a:lvl1pPr marL="0" indent="0">
              <a:buNone/>
              <a:defRPr>
                <a:solidFill>
                  <a:schemeClr val="accent3"/>
                </a:solidFill>
              </a:defRPr>
            </a:lvl1pPr>
          </a:lstStyle>
          <a:p>
            <a:pPr lvl="0"/>
            <a:r>
              <a:rPr lang="en-US"/>
              <a:t>Click to edit Master text styles</a:t>
            </a:r>
          </a:p>
        </p:txBody>
      </p:sp>
      <p:sp>
        <p:nvSpPr>
          <p:cNvPr id="25" name="Content Placeholder 15">
            <a:extLst>
              <a:ext uri="{FF2B5EF4-FFF2-40B4-BE49-F238E27FC236}">
                <a16:creationId xmlns:a16="http://schemas.microsoft.com/office/drawing/2014/main" id="{5B5AE825-32F0-4FF5-AD58-C846CFE482B5}"/>
              </a:ext>
            </a:extLst>
          </p:cNvPr>
          <p:cNvSpPr>
            <a:spLocks noGrp="1"/>
          </p:cNvSpPr>
          <p:nvPr>
            <p:ph sz="quarter" idx="51"/>
          </p:nvPr>
        </p:nvSpPr>
        <p:spPr>
          <a:xfrm>
            <a:off x="9430188" y="2209231"/>
            <a:ext cx="1487800" cy="1487801"/>
          </a:xfrm>
        </p:spPr>
        <p:txBody>
          <a:bodyPr/>
          <a:lstStyle>
            <a:lvl1pPr marL="0" indent="0">
              <a:buNone/>
              <a:defRPr>
                <a:solidFill>
                  <a:schemeClr val="accent3"/>
                </a:solidFill>
              </a:defRPr>
            </a:lvl1pPr>
          </a:lstStyle>
          <a:p>
            <a:pPr lvl="0"/>
            <a:r>
              <a:rPr lang="en-US"/>
              <a:t>Click to edit Master text styles</a:t>
            </a:r>
          </a:p>
        </p:txBody>
      </p:sp>
      <p:cxnSp>
        <p:nvCxnSpPr>
          <p:cNvPr id="26" name="Straight Connector 25">
            <a:extLst>
              <a:ext uri="{FF2B5EF4-FFF2-40B4-BE49-F238E27FC236}">
                <a16:creationId xmlns:a16="http://schemas.microsoft.com/office/drawing/2014/main" id="{C2FC193C-7F61-40CA-B97F-DE9D338DC965}"/>
              </a:ext>
            </a:extLst>
          </p:cNvPr>
          <p:cNvCxnSpPr>
            <a:cxnSpLocks/>
          </p:cNvCxnSpPr>
          <p:nvPr userDrawn="1"/>
        </p:nvCxnSpPr>
        <p:spPr>
          <a:xfrm>
            <a:off x="1513875"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D86C94F-FF53-46BA-B125-57E5D572D064}"/>
              </a:ext>
            </a:extLst>
          </p:cNvPr>
          <p:cNvCxnSpPr>
            <a:cxnSpLocks/>
          </p:cNvCxnSpPr>
          <p:nvPr userDrawn="1"/>
        </p:nvCxnSpPr>
        <p:spPr>
          <a:xfrm>
            <a:off x="4248911"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FC882BF-032B-4B67-AF3E-CF79FBCC4FD4}"/>
              </a:ext>
            </a:extLst>
          </p:cNvPr>
          <p:cNvCxnSpPr>
            <a:cxnSpLocks/>
          </p:cNvCxnSpPr>
          <p:nvPr userDrawn="1"/>
        </p:nvCxnSpPr>
        <p:spPr>
          <a:xfrm>
            <a:off x="6983947"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5750C30-59A4-4345-B670-0030A6828B14}"/>
              </a:ext>
            </a:extLst>
          </p:cNvPr>
          <p:cNvCxnSpPr>
            <a:cxnSpLocks/>
          </p:cNvCxnSpPr>
          <p:nvPr userDrawn="1"/>
        </p:nvCxnSpPr>
        <p:spPr>
          <a:xfrm>
            <a:off x="9718983"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pic>
        <p:nvPicPr>
          <p:cNvPr id="34" name="Picture 33" descr="A picture containing outdoor, sky, nature, dune&#10;&#10;Description automatically generated">
            <a:extLst>
              <a:ext uri="{FF2B5EF4-FFF2-40B4-BE49-F238E27FC236}">
                <a16:creationId xmlns:a16="http://schemas.microsoft.com/office/drawing/2014/main" id="{3E2CAEA6-2840-4C2D-B6E2-A17A0A9F065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304800" cy="6858000"/>
          </a:xfrm>
          <a:prstGeom prst="rect">
            <a:avLst/>
          </a:prstGeom>
        </p:spPr>
      </p:pic>
      <p:pic>
        <p:nvPicPr>
          <p:cNvPr id="36" name="Picture 35" descr="A picture containing outdoor, sky, nature, dune&#10;&#10;Description automatically generated">
            <a:extLst>
              <a:ext uri="{FF2B5EF4-FFF2-40B4-BE49-F238E27FC236}">
                <a16:creationId xmlns:a16="http://schemas.microsoft.com/office/drawing/2014/main" id="{7C270418-FBBE-4523-812C-440495951DAC}"/>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1887200" y="0"/>
            <a:ext cx="304800" cy="6858000"/>
          </a:xfrm>
          <a:prstGeom prst="rect">
            <a:avLst/>
          </a:prstGeom>
        </p:spPr>
      </p:pic>
      <p:sp>
        <p:nvSpPr>
          <p:cNvPr id="37" name="Date Placeholder 3">
            <a:extLst>
              <a:ext uri="{FF2B5EF4-FFF2-40B4-BE49-F238E27FC236}">
                <a16:creationId xmlns:a16="http://schemas.microsoft.com/office/drawing/2014/main" id="{4F3022F7-3702-4466-9986-D2645E60F2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accent3">
                    <a:lumMod val="60000"/>
                    <a:lumOff val="40000"/>
                  </a:schemeClr>
                </a:solidFill>
              </a:defRPr>
            </a:lvl1pPr>
          </a:lstStyle>
          <a:p>
            <a:r>
              <a:rPr lang="en-US"/>
              <a:t>6/22/20XX</a:t>
            </a:r>
            <a:endParaRPr lang="en-US" dirty="0"/>
          </a:p>
        </p:txBody>
      </p:sp>
    </p:spTree>
    <p:extLst>
      <p:ext uri="{BB962C8B-B14F-4D97-AF65-F5344CB8AC3E}">
        <p14:creationId xmlns:p14="http://schemas.microsoft.com/office/powerpoint/2010/main" val="2715236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 content">
    <p:bg>
      <p:bgPr>
        <a:solidFill>
          <a:schemeClr val="accent2"/>
        </a:solidFill>
        <a:effectLst/>
      </p:bgPr>
    </p:bg>
    <p:spTree>
      <p:nvGrpSpPr>
        <p:cNvPr id="1" name=""/>
        <p:cNvGrpSpPr/>
        <p:nvPr/>
      </p:nvGrpSpPr>
      <p:grpSpPr>
        <a:xfrm>
          <a:off x="0" y="0"/>
          <a:ext cx="0" cy="0"/>
          <a:chOff x="0" y="0"/>
          <a:chExt cx="0" cy="0"/>
        </a:xfrm>
      </p:grpSpPr>
      <p:pic>
        <p:nvPicPr>
          <p:cNvPr id="9" name="Picture 8" descr="A body of water with trees around it&#10;&#10;Description automatically generated with medium confidence">
            <a:extLst>
              <a:ext uri="{FF2B5EF4-FFF2-40B4-BE49-F238E27FC236}">
                <a16:creationId xmlns:a16="http://schemas.microsoft.com/office/drawing/2014/main" id="{4FA989F3-E380-4D92-BD33-21366C4663E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581400" y="0"/>
            <a:ext cx="5029200" cy="6858000"/>
          </a:xfrm>
          <a:prstGeom prst="rect">
            <a:avLst/>
          </a:prstGeom>
        </p:spPr>
      </p:pic>
      <p:sp>
        <p:nvSpPr>
          <p:cNvPr id="11" name="Picture Placeholder 10">
            <a:extLst>
              <a:ext uri="{FF2B5EF4-FFF2-40B4-BE49-F238E27FC236}">
                <a16:creationId xmlns:a16="http://schemas.microsoft.com/office/drawing/2014/main" id="{E97333B9-F523-4307-B469-F66B0C6E9D6E}"/>
              </a:ext>
            </a:extLst>
          </p:cNvPr>
          <p:cNvSpPr>
            <a:spLocks noGrp="1"/>
          </p:cNvSpPr>
          <p:nvPr>
            <p:ph type="pic" sz="quarter" idx="13"/>
          </p:nvPr>
        </p:nvSpPr>
        <p:spPr>
          <a:xfrm>
            <a:off x="4038600" y="508000"/>
            <a:ext cx="4114800" cy="5842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838200" y="365125"/>
            <a:ext cx="10515600" cy="1325563"/>
          </a:xfrm>
        </p:spPr>
        <p:txBody>
          <a:bodyPr/>
          <a:lstStyle>
            <a:lvl1pPr algn="ctr">
              <a:defRPr>
                <a:solidFill>
                  <a:schemeClr val="accent1"/>
                </a:solidFill>
              </a:defRPr>
            </a:lvl1pPr>
          </a:lstStyle>
          <a:p>
            <a:r>
              <a:rPr lang="en-US"/>
              <a:t>Click to edit Master title style</a:t>
            </a:r>
          </a:p>
        </p:txBody>
      </p:sp>
      <p:sp>
        <p:nvSpPr>
          <p:cNvPr id="12" name="Text Placeholder 8">
            <a:extLst>
              <a:ext uri="{FF2B5EF4-FFF2-40B4-BE49-F238E27FC236}">
                <a16:creationId xmlns:a16="http://schemas.microsoft.com/office/drawing/2014/main" id="{D42CD466-114C-48B9-82B3-DC830491B351}"/>
              </a:ext>
            </a:extLst>
          </p:cNvPr>
          <p:cNvSpPr>
            <a:spLocks noGrp="1"/>
          </p:cNvSpPr>
          <p:nvPr>
            <p:ph type="body" sz="quarter" idx="33" hasCustomPrompt="1"/>
          </p:nvPr>
        </p:nvSpPr>
        <p:spPr>
          <a:xfrm>
            <a:off x="496500" y="2704606"/>
            <a:ext cx="2589600" cy="360000"/>
          </a:xfrm>
        </p:spPr>
        <p:txBody>
          <a:bodyPr/>
          <a:lstStyle>
            <a:lvl1pPr marL="0" indent="0" algn="ctr">
              <a:buFont typeface="Arial" panose="020B0604020202020204" pitchFamily="34" charset="0"/>
              <a:buNone/>
              <a:defRPr sz="1800">
                <a:solidFill>
                  <a:schemeClr val="accent1"/>
                </a:solidFill>
                <a:latin typeface="+mj-lt"/>
              </a:defRPr>
            </a:lvl1pPr>
          </a:lstStyle>
          <a:p>
            <a:pPr lvl="0"/>
            <a:r>
              <a:rPr lang="en-US"/>
              <a:t>Bullet 1</a:t>
            </a:r>
            <a:endParaRPr lang="en-ZA"/>
          </a:p>
        </p:txBody>
      </p:sp>
      <p:sp>
        <p:nvSpPr>
          <p:cNvPr id="13" name="Text Placeholder 10">
            <a:extLst>
              <a:ext uri="{FF2B5EF4-FFF2-40B4-BE49-F238E27FC236}">
                <a16:creationId xmlns:a16="http://schemas.microsoft.com/office/drawing/2014/main" id="{51758243-C023-46F4-AA0D-115263FADCFC}"/>
              </a:ext>
            </a:extLst>
          </p:cNvPr>
          <p:cNvSpPr>
            <a:spLocks noGrp="1"/>
          </p:cNvSpPr>
          <p:nvPr>
            <p:ph type="body" sz="quarter" idx="34" hasCustomPrompt="1"/>
          </p:nvPr>
        </p:nvSpPr>
        <p:spPr>
          <a:xfrm>
            <a:off x="496500" y="3128324"/>
            <a:ext cx="2589600" cy="861420"/>
          </a:xfrm>
        </p:spPr>
        <p:txBody>
          <a:bodyPr>
            <a:normAutofit/>
          </a:bodyPr>
          <a:lstStyle>
            <a:lvl1pPr marL="0" indent="0" algn="ctr">
              <a:lnSpc>
                <a:spcPts val="1700"/>
              </a:lnSpc>
              <a:buNone/>
              <a:defRPr sz="1200">
                <a:solidFill>
                  <a:schemeClr val="accent1"/>
                </a:solidFill>
              </a:defRPr>
            </a:lvl1pPr>
          </a:lstStyle>
          <a:p>
            <a:pPr lvl="0"/>
            <a:r>
              <a:rPr lang="en-US" dirty="0"/>
              <a:t>Bullet Description</a:t>
            </a:r>
            <a:endParaRPr lang="en-ZA" dirty="0"/>
          </a:p>
        </p:txBody>
      </p:sp>
      <p:sp>
        <p:nvSpPr>
          <p:cNvPr id="15" name="Text Placeholder 8">
            <a:extLst>
              <a:ext uri="{FF2B5EF4-FFF2-40B4-BE49-F238E27FC236}">
                <a16:creationId xmlns:a16="http://schemas.microsoft.com/office/drawing/2014/main" id="{6CE54372-39E4-429B-909F-1B393078547E}"/>
              </a:ext>
            </a:extLst>
          </p:cNvPr>
          <p:cNvSpPr>
            <a:spLocks noGrp="1"/>
          </p:cNvSpPr>
          <p:nvPr>
            <p:ph type="body" sz="quarter" idx="35" hasCustomPrompt="1"/>
          </p:nvPr>
        </p:nvSpPr>
        <p:spPr>
          <a:xfrm>
            <a:off x="496500" y="4530478"/>
            <a:ext cx="2589600" cy="360000"/>
          </a:xfrm>
        </p:spPr>
        <p:txBody>
          <a:bodyPr/>
          <a:lstStyle>
            <a:lvl1pPr marL="0" indent="0" algn="ctr">
              <a:buFont typeface="Arial" panose="020B0604020202020204" pitchFamily="34" charset="0"/>
              <a:buNone/>
              <a:defRPr sz="1800">
                <a:solidFill>
                  <a:schemeClr val="accent1"/>
                </a:solidFill>
                <a:latin typeface="+mj-lt"/>
              </a:defRPr>
            </a:lvl1pPr>
          </a:lstStyle>
          <a:p>
            <a:pPr lvl="0"/>
            <a:r>
              <a:rPr lang="en-US"/>
              <a:t>Bullet 3</a:t>
            </a:r>
            <a:endParaRPr lang="en-ZA"/>
          </a:p>
        </p:txBody>
      </p:sp>
      <p:sp>
        <p:nvSpPr>
          <p:cNvPr id="16" name="Text Placeholder 10">
            <a:extLst>
              <a:ext uri="{FF2B5EF4-FFF2-40B4-BE49-F238E27FC236}">
                <a16:creationId xmlns:a16="http://schemas.microsoft.com/office/drawing/2014/main" id="{180615B5-AB0C-4460-96CC-11C15E7D74F1}"/>
              </a:ext>
            </a:extLst>
          </p:cNvPr>
          <p:cNvSpPr>
            <a:spLocks noGrp="1"/>
          </p:cNvSpPr>
          <p:nvPr>
            <p:ph type="body" sz="quarter" idx="36" hasCustomPrompt="1"/>
          </p:nvPr>
        </p:nvSpPr>
        <p:spPr>
          <a:xfrm>
            <a:off x="496500" y="4954196"/>
            <a:ext cx="2589600" cy="861420"/>
          </a:xfrm>
        </p:spPr>
        <p:txBody>
          <a:bodyPr>
            <a:normAutofit/>
          </a:bodyPr>
          <a:lstStyle>
            <a:lvl1pPr marL="0" indent="0" algn="ctr">
              <a:lnSpc>
                <a:spcPts val="1700"/>
              </a:lnSpc>
              <a:buNone/>
              <a:defRPr sz="1200">
                <a:solidFill>
                  <a:schemeClr val="accent1"/>
                </a:solidFill>
              </a:defRPr>
            </a:lvl1pPr>
          </a:lstStyle>
          <a:p>
            <a:pPr lvl="0"/>
            <a:r>
              <a:rPr lang="en-US"/>
              <a:t>Bullet Description</a:t>
            </a:r>
            <a:endParaRPr lang="en-ZA"/>
          </a:p>
        </p:txBody>
      </p:sp>
      <p:sp>
        <p:nvSpPr>
          <p:cNvPr id="17" name="Text Placeholder 8">
            <a:extLst>
              <a:ext uri="{FF2B5EF4-FFF2-40B4-BE49-F238E27FC236}">
                <a16:creationId xmlns:a16="http://schemas.microsoft.com/office/drawing/2014/main" id="{09C3E351-39C7-4529-B6CD-B0EF6A4BB0DD}"/>
              </a:ext>
            </a:extLst>
          </p:cNvPr>
          <p:cNvSpPr>
            <a:spLocks noGrp="1"/>
          </p:cNvSpPr>
          <p:nvPr>
            <p:ph type="body" sz="quarter" idx="37" hasCustomPrompt="1"/>
          </p:nvPr>
        </p:nvSpPr>
        <p:spPr>
          <a:xfrm>
            <a:off x="9105900" y="2704606"/>
            <a:ext cx="2589600" cy="360000"/>
          </a:xfrm>
        </p:spPr>
        <p:txBody>
          <a:bodyPr/>
          <a:lstStyle>
            <a:lvl1pPr marL="0" indent="0" algn="ctr">
              <a:buFont typeface="Arial" panose="020B0604020202020204" pitchFamily="34" charset="0"/>
              <a:buNone/>
              <a:defRPr sz="1800">
                <a:solidFill>
                  <a:schemeClr val="accent1"/>
                </a:solidFill>
                <a:latin typeface="+mj-lt"/>
              </a:defRPr>
            </a:lvl1pPr>
          </a:lstStyle>
          <a:p>
            <a:pPr lvl="0"/>
            <a:r>
              <a:rPr lang="en-US"/>
              <a:t>Bullet 2</a:t>
            </a:r>
            <a:endParaRPr lang="en-ZA"/>
          </a:p>
        </p:txBody>
      </p:sp>
      <p:sp>
        <p:nvSpPr>
          <p:cNvPr id="18" name="Text Placeholder 10">
            <a:extLst>
              <a:ext uri="{FF2B5EF4-FFF2-40B4-BE49-F238E27FC236}">
                <a16:creationId xmlns:a16="http://schemas.microsoft.com/office/drawing/2014/main" id="{0762CB53-1EBD-4B1E-8562-33910E883348}"/>
              </a:ext>
            </a:extLst>
          </p:cNvPr>
          <p:cNvSpPr>
            <a:spLocks noGrp="1"/>
          </p:cNvSpPr>
          <p:nvPr>
            <p:ph type="body" sz="quarter" idx="38" hasCustomPrompt="1"/>
          </p:nvPr>
        </p:nvSpPr>
        <p:spPr>
          <a:xfrm>
            <a:off x="9105900" y="3128324"/>
            <a:ext cx="2589600" cy="861420"/>
          </a:xfrm>
        </p:spPr>
        <p:txBody>
          <a:bodyPr>
            <a:normAutofit/>
          </a:bodyPr>
          <a:lstStyle>
            <a:lvl1pPr marL="0" indent="0" algn="ctr">
              <a:lnSpc>
                <a:spcPts val="1700"/>
              </a:lnSpc>
              <a:buNone/>
              <a:defRPr sz="1200">
                <a:solidFill>
                  <a:schemeClr val="accent1"/>
                </a:solidFill>
              </a:defRPr>
            </a:lvl1pPr>
          </a:lstStyle>
          <a:p>
            <a:pPr lvl="0"/>
            <a:r>
              <a:rPr lang="en-US"/>
              <a:t>Bullet Description</a:t>
            </a:r>
            <a:endParaRPr lang="en-ZA"/>
          </a:p>
        </p:txBody>
      </p:sp>
      <p:sp>
        <p:nvSpPr>
          <p:cNvPr id="19" name="Text Placeholder 8">
            <a:extLst>
              <a:ext uri="{FF2B5EF4-FFF2-40B4-BE49-F238E27FC236}">
                <a16:creationId xmlns:a16="http://schemas.microsoft.com/office/drawing/2014/main" id="{7F9CB6CB-1D5E-4484-BDCC-67FDE981AA7C}"/>
              </a:ext>
            </a:extLst>
          </p:cNvPr>
          <p:cNvSpPr>
            <a:spLocks noGrp="1"/>
          </p:cNvSpPr>
          <p:nvPr>
            <p:ph type="body" sz="quarter" idx="39" hasCustomPrompt="1"/>
          </p:nvPr>
        </p:nvSpPr>
        <p:spPr>
          <a:xfrm>
            <a:off x="9105900" y="4530478"/>
            <a:ext cx="2589600" cy="360000"/>
          </a:xfrm>
        </p:spPr>
        <p:txBody>
          <a:bodyPr/>
          <a:lstStyle>
            <a:lvl1pPr marL="0" indent="0" algn="ctr">
              <a:buFont typeface="Arial" panose="020B0604020202020204" pitchFamily="34" charset="0"/>
              <a:buNone/>
              <a:defRPr sz="1800">
                <a:solidFill>
                  <a:schemeClr val="accent1"/>
                </a:solidFill>
                <a:latin typeface="+mj-lt"/>
              </a:defRPr>
            </a:lvl1pPr>
          </a:lstStyle>
          <a:p>
            <a:pPr lvl="0"/>
            <a:r>
              <a:rPr lang="en-US"/>
              <a:t>Bullet 4</a:t>
            </a:r>
            <a:endParaRPr lang="en-ZA"/>
          </a:p>
        </p:txBody>
      </p:sp>
      <p:sp>
        <p:nvSpPr>
          <p:cNvPr id="20" name="Text Placeholder 10">
            <a:extLst>
              <a:ext uri="{FF2B5EF4-FFF2-40B4-BE49-F238E27FC236}">
                <a16:creationId xmlns:a16="http://schemas.microsoft.com/office/drawing/2014/main" id="{8229F1D8-00A2-407C-974C-4F22FE98AB1C}"/>
              </a:ext>
            </a:extLst>
          </p:cNvPr>
          <p:cNvSpPr>
            <a:spLocks noGrp="1"/>
          </p:cNvSpPr>
          <p:nvPr>
            <p:ph type="body" sz="quarter" idx="40" hasCustomPrompt="1"/>
          </p:nvPr>
        </p:nvSpPr>
        <p:spPr>
          <a:xfrm>
            <a:off x="9105900" y="4954196"/>
            <a:ext cx="2589600" cy="861420"/>
          </a:xfrm>
        </p:spPr>
        <p:txBody>
          <a:bodyPr>
            <a:normAutofit/>
          </a:bodyPr>
          <a:lstStyle>
            <a:lvl1pPr marL="0" indent="0" algn="ctr">
              <a:lnSpc>
                <a:spcPts val="1700"/>
              </a:lnSpc>
              <a:buNone/>
              <a:defRPr sz="1200">
                <a:solidFill>
                  <a:schemeClr val="accent1"/>
                </a:solidFill>
              </a:defRPr>
            </a:lvl1pPr>
          </a:lstStyle>
          <a:p>
            <a:pPr lvl="0"/>
            <a:r>
              <a:rPr lang="en-US"/>
              <a:t>Bullet Description</a:t>
            </a:r>
            <a:endParaRPr lang="en-ZA"/>
          </a:p>
        </p:txBody>
      </p:sp>
      <p:sp>
        <p:nvSpPr>
          <p:cNvPr id="22" name="Date Placeholder 2">
            <a:extLst>
              <a:ext uri="{FF2B5EF4-FFF2-40B4-BE49-F238E27FC236}">
                <a16:creationId xmlns:a16="http://schemas.microsoft.com/office/drawing/2014/main" id="{7E9D7FB7-F0D3-47C2-95E6-B2D047FF2350}"/>
              </a:ext>
            </a:extLst>
          </p:cNvPr>
          <p:cNvSpPr>
            <a:spLocks noGrp="1"/>
          </p:cNvSpPr>
          <p:nvPr>
            <p:ph type="dt" sz="half" idx="10"/>
          </p:nvPr>
        </p:nvSpPr>
        <p:spPr>
          <a:xfrm>
            <a:off x="838200" y="6356350"/>
            <a:ext cx="2743200" cy="365125"/>
          </a:xfrm>
        </p:spPr>
        <p:txBody>
          <a:bodyPr/>
          <a:lstStyle>
            <a:lvl1pPr>
              <a:defRPr>
                <a:solidFill>
                  <a:schemeClr val="accent1"/>
                </a:solidFill>
              </a:defRPr>
            </a:lvl1pPr>
          </a:lstStyle>
          <a:p>
            <a:r>
              <a:rPr lang="en-US"/>
              <a:t>6/22/20XX</a:t>
            </a:r>
            <a:endParaRPr lang="en-US" dirty="0"/>
          </a:p>
        </p:txBody>
      </p:sp>
      <p:sp>
        <p:nvSpPr>
          <p:cNvPr id="23" name="Footer Placeholder 3">
            <a:extLst>
              <a:ext uri="{FF2B5EF4-FFF2-40B4-BE49-F238E27FC236}">
                <a16:creationId xmlns:a16="http://schemas.microsoft.com/office/drawing/2014/main" id="{C73EC134-FDBF-4113-B825-23125EE8675C}"/>
              </a:ext>
            </a:extLst>
          </p:cNvPr>
          <p:cNvSpPr>
            <a:spLocks noGrp="1"/>
          </p:cNvSpPr>
          <p:nvPr>
            <p:ph type="ftr" sz="quarter" idx="11"/>
          </p:nvPr>
        </p:nvSpPr>
        <p:spPr>
          <a:xfrm>
            <a:off x="4038600" y="6356350"/>
            <a:ext cx="4114800" cy="365125"/>
          </a:xfrm>
        </p:spPr>
        <p:txBody>
          <a:bodyPr/>
          <a:lstStyle>
            <a:lvl1pPr>
              <a:defRPr>
                <a:solidFill>
                  <a:schemeClr val="accent1"/>
                </a:solidFill>
              </a:defRPr>
            </a:lvl1pPr>
          </a:lstStyle>
          <a:p>
            <a:r>
              <a:rPr lang="en-US" dirty="0"/>
              <a:t>Pitch deck</a:t>
            </a:r>
          </a:p>
        </p:txBody>
      </p:sp>
      <p:sp>
        <p:nvSpPr>
          <p:cNvPr id="24" name="Slide Number Placeholder 4">
            <a:extLst>
              <a:ext uri="{FF2B5EF4-FFF2-40B4-BE49-F238E27FC236}">
                <a16:creationId xmlns:a16="http://schemas.microsoft.com/office/drawing/2014/main" id="{12C2DA51-699D-4FD6-9B2A-2FA0915C710E}"/>
              </a:ext>
            </a:extLst>
          </p:cNvPr>
          <p:cNvSpPr>
            <a:spLocks noGrp="1"/>
          </p:cNvSpPr>
          <p:nvPr>
            <p:ph type="sldNum" sz="quarter" idx="12"/>
          </p:nvPr>
        </p:nvSpPr>
        <p:spPr>
          <a:xfrm>
            <a:off x="8610600" y="6356350"/>
            <a:ext cx="2743200" cy="365125"/>
          </a:xfrm>
        </p:spPr>
        <p:txBody>
          <a:bodyPr/>
          <a:lstStyle>
            <a:lvl1pPr>
              <a:defRPr>
                <a:solidFill>
                  <a:schemeClr val="accent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 points">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7035800" y="473869"/>
            <a:ext cx="4603750" cy="1226572"/>
          </a:xfrm>
        </p:spPr>
        <p:txBody>
          <a:bodyPr anchor="b">
            <a:normAutofit/>
          </a:bodyPr>
          <a:lstStyle>
            <a:lvl1pPr>
              <a:defRPr sz="4400">
                <a:solidFill>
                  <a:schemeClr val="accent3"/>
                </a:solidFill>
              </a:defRPr>
            </a:lvl1pPr>
          </a:lstStyle>
          <a:p>
            <a:r>
              <a:rPr lang="en-US"/>
              <a:t>Click to edit Master title style</a:t>
            </a:r>
          </a:p>
        </p:txBody>
      </p:sp>
      <p:sp>
        <p:nvSpPr>
          <p:cNvPr id="3" name="Text Placeholder 2">
            <a:extLst>
              <a:ext uri="{FF2B5EF4-FFF2-40B4-BE49-F238E27FC236}">
                <a16:creationId xmlns:a16="http://schemas.microsoft.com/office/drawing/2014/main" id="{77438815-B9AF-4BA5-B8D6-3311C4949FAD}"/>
              </a:ext>
            </a:extLst>
          </p:cNvPr>
          <p:cNvSpPr>
            <a:spLocks noGrp="1"/>
          </p:cNvSpPr>
          <p:nvPr>
            <p:ph type="body" idx="1"/>
          </p:nvPr>
        </p:nvSpPr>
        <p:spPr>
          <a:xfrm>
            <a:off x="7445828" y="2468880"/>
            <a:ext cx="3888921" cy="725701"/>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pic>
        <p:nvPicPr>
          <p:cNvPr id="10" name="Picture 9">
            <a:extLst>
              <a:ext uri="{FF2B5EF4-FFF2-40B4-BE49-F238E27FC236}">
                <a16:creationId xmlns:a16="http://schemas.microsoft.com/office/drawing/2014/main" id="{560C5C7D-BBDC-415E-88A8-4BB8367C613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358467" y="0"/>
            <a:ext cx="304268" cy="6858000"/>
          </a:xfrm>
          <a:prstGeom prst="rect">
            <a:avLst/>
          </a:prstGeom>
        </p:spPr>
      </p:pic>
      <p:sp>
        <p:nvSpPr>
          <p:cNvPr id="12" name="Picture Placeholder 11">
            <a:extLst>
              <a:ext uri="{FF2B5EF4-FFF2-40B4-BE49-F238E27FC236}">
                <a16:creationId xmlns:a16="http://schemas.microsoft.com/office/drawing/2014/main" id="{8C140FD9-A97C-40A2-A8B8-84D503A3C4BD}"/>
              </a:ext>
            </a:extLst>
          </p:cNvPr>
          <p:cNvSpPr>
            <a:spLocks noGrp="1"/>
          </p:cNvSpPr>
          <p:nvPr>
            <p:ph type="pic" sz="quarter" idx="13"/>
          </p:nvPr>
        </p:nvSpPr>
        <p:spPr>
          <a:xfrm>
            <a:off x="1" y="0"/>
            <a:ext cx="6358466" cy="6857999"/>
          </a:xfrm>
        </p:spPr>
        <p:txBody>
          <a:bodyPr/>
          <a:lstStyle/>
          <a:p>
            <a:r>
              <a:rPr lang="en-US"/>
              <a:t>Click icon to add picture</a:t>
            </a:r>
            <a:endParaRPr lang="en-US" dirty="0"/>
          </a:p>
        </p:txBody>
      </p:sp>
      <p:cxnSp>
        <p:nvCxnSpPr>
          <p:cNvPr id="14" name="Straight Connector 13">
            <a:extLst>
              <a:ext uri="{FF2B5EF4-FFF2-40B4-BE49-F238E27FC236}">
                <a16:creationId xmlns:a16="http://schemas.microsoft.com/office/drawing/2014/main" id="{7A83CD18-0EF9-4AC6-87C8-0A5C8F9F2CA9}"/>
              </a:ext>
            </a:extLst>
          </p:cNvPr>
          <p:cNvCxnSpPr>
            <a:cxnSpLocks/>
          </p:cNvCxnSpPr>
          <p:nvPr userDrawn="1"/>
        </p:nvCxnSpPr>
        <p:spPr>
          <a:xfrm>
            <a:off x="7256237" y="2928256"/>
            <a:ext cx="0" cy="696687"/>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EB506012-914F-463E-9582-CE719EAD470E}"/>
              </a:ext>
            </a:extLst>
          </p:cNvPr>
          <p:cNvSpPr>
            <a:spLocks noGrp="1"/>
          </p:cNvSpPr>
          <p:nvPr>
            <p:ph type="body" idx="15" hasCustomPrompt="1"/>
          </p:nvPr>
        </p:nvSpPr>
        <p:spPr>
          <a:xfrm>
            <a:off x="7117447" y="2468617"/>
            <a:ext cx="410028" cy="459639"/>
          </a:xfrm>
        </p:spPr>
        <p:txBody>
          <a:bodyPr>
            <a:noAutofit/>
          </a:bodyPr>
          <a:lstStyle>
            <a:lvl1pPr marL="0" indent="0">
              <a:buNone/>
              <a:defRPr sz="16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1.</a:t>
            </a:r>
          </a:p>
        </p:txBody>
      </p:sp>
      <p:sp>
        <p:nvSpPr>
          <p:cNvPr id="20" name="Text Placeholder 2">
            <a:extLst>
              <a:ext uri="{FF2B5EF4-FFF2-40B4-BE49-F238E27FC236}">
                <a16:creationId xmlns:a16="http://schemas.microsoft.com/office/drawing/2014/main" id="{3B07FC46-2A60-4E96-A309-C03E813082E8}"/>
              </a:ext>
            </a:extLst>
          </p:cNvPr>
          <p:cNvSpPr>
            <a:spLocks noGrp="1"/>
          </p:cNvSpPr>
          <p:nvPr>
            <p:ph type="body" idx="16"/>
          </p:nvPr>
        </p:nvSpPr>
        <p:spPr>
          <a:xfrm>
            <a:off x="7445828" y="3808800"/>
            <a:ext cx="3888921" cy="725701"/>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2" name="Text Placeholder 2">
            <a:extLst>
              <a:ext uri="{FF2B5EF4-FFF2-40B4-BE49-F238E27FC236}">
                <a16:creationId xmlns:a16="http://schemas.microsoft.com/office/drawing/2014/main" id="{7DB6CAB0-C8FA-4599-AB8C-A2AEED800C6B}"/>
              </a:ext>
            </a:extLst>
          </p:cNvPr>
          <p:cNvSpPr>
            <a:spLocks noGrp="1"/>
          </p:cNvSpPr>
          <p:nvPr>
            <p:ph type="body" idx="18"/>
          </p:nvPr>
        </p:nvSpPr>
        <p:spPr>
          <a:xfrm>
            <a:off x="7445828" y="5101562"/>
            <a:ext cx="3888921" cy="725701"/>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Text Placeholder 2">
            <a:extLst>
              <a:ext uri="{FF2B5EF4-FFF2-40B4-BE49-F238E27FC236}">
                <a16:creationId xmlns:a16="http://schemas.microsoft.com/office/drawing/2014/main" id="{FCE75E29-1E56-4BC2-9665-A103D29D944B}"/>
              </a:ext>
            </a:extLst>
          </p:cNvPr>
          <p:cNvSpPr>
            <a:spLocks noGrp="1"/>
          </p:cNvSpPr>
          <p:nvPr>
            <p:ph type="body" idx="20" hasCustomPrompt="1"/>
          </p:nvPr>
        </p:nvSpPr>
        <p:spPr>
          <a:xfrm>
            <a:off x="7117447" y="3808800"/>
            <a:ext cx="410028" cy="459639"/>
          </a:xfrm>
        </p:spPr>
        <p:txBody>
          <a:bodyPr>
            <a:noAutofit/>
          </a:bodyPr>
          <a:lstStyle>
            <a:lvl1pPr marL="0" indent="0">
              <a:buNone/>
              <a:defRPr sz="16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2.</a:t>
            </a:r>
          </a:p>
        </p:txBody>
      </p:sp>
      <p:sp>
        <p:nvSpPr>
          <p:cNvPr id="26" name="Text Placeholder 2">
            <a:extLst>
              <a:ext uri="{FF2B5EF4-FFF2-40B4-BE49-F238E27FC236}">
                <a16:creationId xmlns:a16="http://schemas.microsoft.com/office/drawing/2014/main" id="{24A65D09-92B8-4044-9560-43DACBD6E367}"/>
              </a:ext>
            </a:extLst>
          </p:cNvPr>
          <p:cNvSpPr>
            <a:spLocks noGrp="1"/>
          </p:cNvSpPr>
          <p:nvPr>
            <p:ph type="body" idx="21" hasCustomPrompt="1"/>
          </p:nvPr>
        </p:nvSpPr>
        <p:spPr>
          <a:xfrm>
            <a:off x="7117447" y="5101562"/>
            <a:ext cx="410028" cy="459639"/>
          </a:xfrm>
        </p:spPr>
        <p:txBody>
          <a:bodyPr>
            <a:noAutofit/>
          </a:bodyPr>
          <a:lstStyle>
            <a:lvl1pPr marL="0" indent="0">
              <a:buNone/>
              <a:defRPr sz="16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3.</a:t>
            </a:r>
          </a:p>
        </p:txBody>
      </p:sp>
      <p:cxnSp>
        <p:nvCxnSpPr>
          <p:cNvPr id="13" name="Straight Connector 12">
            <a:extLst>
              <a:ext uri="{FF2B5EF4-FFF2-40B4-BE49-F238E27FC236}">
                <a16:creationId xmlns:a16="http://schemas.microsoft.com/office/drawing/2014/main" id="{0AF3E8EA-AD86-4D53-99F2-514C73069694}"/>
              </a:ext>
            </a:extLst>
          </p:cNvPr>
          <p:cNvCxnSpPr>
            <a:cxnSpLocks/>
          </p:cNvCxnSpPr>
          <p:nvPr userDrawn="1"/>
        </p:nvCxnSpPr>
        <p:spPr>
          <a:xfrm>
            <a:off x="7256237" y="4268439"/>
            <a:ext cx="0" cy="696687"/>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8" name="Date Placeholder 3">
            <a:extLst>
              <a:ext uri="{FF2B5EF4-FFF2-40B4-BE49-F238E27FC236}">
                <a16:creationId xmlns:a16="http://schemas.microsoft.com/office/drawing/2014/main" id="{A21C585D-982F-4820-83DB-2EC69C557448}"/>
              </a:ext>
            </a:extLst>
          </p:cNvPr>
          <p:cNvSpPr>
            <a:spLocks noGrp="1"/>
          </p:cNvSpPr>
          <p:nvPr>
            <p:ph type="dt" sz="half" idx="10"/>
          </p:nvPr>
        </p:nvSpPr>
        <p:spPr>
          <a:xfrm>
            <a:off x="838200" y="6356350"/>
            <a:ext cx="2743200" cy="365125"/>
          </a:xfrm>
        </p:spPr>
        <p:txBody>
          <a:bodyPr/>
          <a:lstStyle>
            <a:lvl1pPr>
              <a:defRPr>
                <a:solidFill>
                  <a:schemeClr val="accent1"/>
                </a:solidFill>
              </a:defRPr>
            </a:lvl1pPr>
          </a:lstStyle>
          <a:p>
            <a:r>
              <a:rPr lang="en-US"/>
              <a:t>6/22/20XX</a:t>
            </a:r>
            <a:endParaRPr lang="en-US" dirty="0"/>
          </a:p>
        </p:txBody>
      </p:sp>
      <p:sp>
        <p:nvSpPr>
          <p:cNvPr id="29" name="Footer Placeholder 4">
            <a:extLst>
              <a:ext uri="{FF2B5EF4-FFF2-40B4-BE49-F238E27FC236}">
                <a16:creationId xmlns:a16="http://schemas.microsoft.com/office/drawing/2014/main" id="{CF6BFE9E-EF76-481D-9C8A-7AB36DF5E35B}"/>
              </a:ext>
            </a:extLst>
          </p:cNvPr>
          <p:cNvSpPr>
            <a:spLocks noGrp="1"/>
          </p:cNvSpPr>
          <p:nvPr>
            <p:ph type="ftr" sz="quarter" idx="11"/>
          </p:nvPr>
        </p:nvSpPr>
        <p:spPr>
          <a:xfrm>
            <a:off x="7035799" y="6356350"/>
            <a:ext cx="2772229" cy="365125"/>
          </a:xfrm>
        </p:spPr>
        <p:txBody>
          <a:bodyPr/>
          <a:lstStyle>
            <a:lvl1pPr algn="l">
              <a:defRPr>
                <a:solidFill>
                  <a:schemeClr val="accent3">
                    <a:lumMod val="60000"/>
                    <a:lumOff val="40000"/>
                  </a:schemeClr>
                </a:solidFill>
              </a:defRPr>
            </a:lvl1pPr>
          </a:lstStyle>
          <a:p>
            <a:r>
              <a:rPr lang="en-US" dirty="0"/>
              <a:t>Pitch deck</a:t>
            </a:r>
          </a:p>
        </p:txBody>
      </p:sp>
      <p:sp>
        <p:nvSpPr>
          <p:cNvPr id="30" name="Slide Number Placeholder 5">
            <a:extLst>
              <a:ext uri="{FF2B5EF4-FFF2-40B4-BE49-F238E27FC236}">
                <a16:creationId xmlns:a16="http://schemas.microsoft.com/office/drawing/2014/main" id="{CD8FBCDE-F8D9-49DC-B34B-2D3463C50930}"/>
              </a:ext>
            </a:extLst>
          </p:cNvPr>
          <p:cNvSpPr>
            <a:spLocks noGrp="1"/>
          </p:cNvSpPr>
          <p:nvPr>
            <p:ph type="sldNum" sz="quarter" idx="12"/>
          </p:nvPr>
        </p:nvSpPr>
        <p:spPr>
          <a:xfrm>
            <a:off x="10036628" y="6356350"/>
            <a:ext cx="1317171" cy="365125"/>
          </a:xfrm>
        </p:spPr>
        <p:txBody>
          <a:bodyPr/>
          <a:lstStyle>
            <a:lvl1pPr>
              <a:defRPr>
                <a:solidFill>
                  <a:schemeClr val="accent3">
                    <a:lumMod val="60000"/>
                    <a:lumOff val="4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042456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pic>
        <p:nvPicPr>
          <p:cNvPr id="12" name="Picture 11" descr="A picture containing outdoor, sky, nature, dune&#10;&#10;Description automatically generated">
            <a:extLst>
              <a:ext uri="{FF2B5EF4-FFF2-40B4-BE49-F238E27FC236}">
                <a16:creationId xmlns:a16="http://schemas.microsoft.com/office/drawing/2014/main" id="{9996762E-98CA-45F3-8778-C77264B5047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301"/>
          <a:stretch/>
        </p:blipFill>
        <p:spPr>
          <a:xfrm>
            <a:off x="0" y="0"/>
            <a:ext cx="4446270" cy="6879772"/>
          </a:xfrm>
          <a:prstGeom prst="rect">
            <a:avLst/>
          </a:prstGeom>
        </p:spPr>
      </p:pic>
      <p:cxnSp>
        <p:nvCxnSpPr>
          <p:cNvPr id="14" name="Straight Connector 13">
            <a:extLst>
              <a:ext uri="{FF2B5EF4-FFF2-40B4-BE49-F238E27FC236}">
                <a16:creationId xmlns:a16="http://schemas.microsoft.com/office/drawing/2014/main" id="{E6BAFCD4-E08A-4CBF-B3C6-F99D6523EB03}"/>
              </a:ext>
            </a:extLst>
          </p:cNvPr>
          <p:cNvCxnSpPr>
            <a:cxnSpLocks/>
          </p:cNvCxnSpPr>
          <p:nvPr userDrawn="1"/>
        </p:nvCxnSpPr>
        <p:spPr>
          <a:xfrm flipH="1">
            <a:off x="3752850" y="4047144"/>
            <a:ext cx="8439152"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 Placeholder 4">
            <a:extLst>
              <a:ext uri="{FF2B5EF4-FFF2-40B4-BE49-F238E27FC236}">
                <a16:creationId xmlns:a16="http://schemas.microsoft.com/office/drawing/2014/main" id="{7DB9F2E2-2FA7-41DA-91AC-B4A535BFF534}"/>
              </a:ext>
            </a:extLst>
          </p:cNvPr>
          <p:cNvSpPr>
            <a:spLocks noGrp="1" noChangeAspect="1"/>
          </p:cNvSpPr>
          <p:nvPr>
            <p:ph type="body" sz="quarter" idx="14"/>
          </p:nvPr>
        </p:nvSpPr>
        <p:spPr>
          <a:xfrm>
            <a:off x="2542032" y="1033272"/>
            <a:ext cx="4690872" cy="4690872"/>
          </a:xfrm>
          <a:noFill/>
        </p:spPr>
        <p:txBody>
          <a:bodyPr spcFirstLastPara="1" wrap="square" lIns="91440" tIns="45720" rIns="91440" bIns="45720" numCol="1">
            <a:prstTxWarp prst="textCircle">
              <a:avLst/>
            </a:prstTxWarp>
            <a:spAutoFit/>
          </a:bodyPr>
          <a:lstStyle>
            <a:lvl1pPr>
              <a:defRPr lang="en-US" sz="3200" b="0" cap="all" spc="0" baseline="0" dirty="0">
                <a:ln w="0"/>
                <a:solidFill>
                  <a:schemeClr val="accent1">
                    <a:lumMod val="75000"/>
                    <a:alpha val="70000"/>
                  </a:schemeClr>
                </a:solidFill>
              </a:defRPr>
            </a:lvl1pPr>
          </a:lstStyle>
          <a:p>
            <a:pPr marL="0" lvl="0" algn="ctr"/>
            <a:r>
              <a:rPr lang="en-US"/>
              <a:t>Click to edit Master text styles</a:t>
            </a:r>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3628558" y="2171699"/>
            <a:ext cx="7581900" cy="1681163"/>
          </a:xfrm>
        </p:spPr>
        <p:txBody>
          <a:bodyPr anchor="b">
            <a:noAutofit/>
          </a:bodyPr>
          <a:lstStyle>
            <a:lvl1pPr algn="l">
              <a:defRPr sz="6600">
                <a:solidFill>
                  <a:schemeClr val="accent1"/>
                </a:solidFill>
              </a:defRPr>
            </a:lvl1pPr>
          </a:lstStyle>
          <a:p>
            <a:r>
              <a:rPr lang="en-US"/>
              <a:t>Click to edit Master title style</a:t>
            </a:r>
            <a:endParaRPr lang="en-US" dirty="0"/>
          </a:p>
        </p:txBody>
      </p:sp>
    </p:spTree>
    <p:extLst>
      <p:ext uri="{BB962C8B-B14F-4D97-AF65-F5344CB8AC3E}">
        <p14:creationId xmlns:p14="http://schemas.microsoft.com/office/powerpoint/2010/main" val="480888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 Column">
    <p:bg>
      <p:bgPr>
        <a:solidFill>
          <a:schemeClr val="accent1"/>
        </a:solidFill>
        <a:effectLst/>
      </p:bgPr>
    </p:bg>
    <p:spTree>
      <p:nvGrpSpPr>
        <p:cNvPr id="1" name=""/>
        <p:cNvGrpSpPr/>
        <p:nvPr/>
      </p:nvGrpSpPr>
      <p:grpSpPr>
        <a:xfrm>
          <a:off x="0" y="0"/>
          <a:ext cx="0" cy="0"/>
          <a:chOff x="0" y="0"/>
          <a:chExt cx="0" cy="0"/>
        </a:xfrm>
      </p:grpSpPr>
      <p:pic>
        <p:nvPicPr>
          <p:cNvPr id="4" name="Picture 3" descr="A group of people riding horses&#10;&#10;Description automatically generated with medium confidence">
            <a:extLst>
              <a:ext uri="{FF2B5EF4-FFF2-40B4-BE49-F238E27FC236}">
                <a16:creationId xmlns:a16="http://schemas.microsoft.com/office/drawing/2014/main" id="{E72A4962-4D36-46EC-8ABF-17FD991808C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52230D65-DB5A-4BE3-9C4F-2537D5FDECB5}"/>
              </a:ext>
            </a:extLst>
          </p:cNvPr>
          <p:cNvSpPr/>
          <p:nvPr userDrawn="1"/>
        </p:nvSpPr>
        <p:spPr>
          <a:xfrm>
            <a:off x="304800" y="365125"/>
            <a:ext cx="11582400" cy="6127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accent3"/>
                </a:solidFill>
              </a:defRPr>
            </a:lvl1pPr>
          </a:lstStyle>
          <a:p>
            <a:r>
              <a:rPr lang="en-US"/>
              <a:t>Click to edit Master title style</a:t>
            </a:r>
            <a:endParaRPr lang="en-ZA"/>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2356050"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1</a:t>
            </a:r>
            <a:endParaRPr lang="en-ZA"/>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2356050" y="4644390"/>
            <a:ext cx="1980000" cy="1116118"/>
          </a:xfrm>
        </p:spPr>
        <p:txBody>
          <a:bodyPr>
            <a:normAutofit/>
          </a:bodyPr>
          <a:lstStyle>
            <a:lvl1pPr marL="0" indent="0" algn="ctr">
              <a:lnSpc>
                <a:spcPts val="1700"/>
              </a:lnSpc>
              <a:buNone/>
              <a:defRPr sz="1200">
                <a:solidFill>
                  <a:schemeClr val="accent3"/>
                </a:solidFill>
              </a:defRPr>
            </a:lvl1pPr>
          </a:lstStyle>
          <a:p>
            <a:pPr lvl="0"/>
            <a:r>
              <a:rPr lang="en-US" dirty="0"/>
              <a:t>Bullet Description</a:t>
            </a:r>
            <a:endParaRPr lang="en-ZA" dirty="0"/>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5106000"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2</a:t>
            </a:r>
            <a:endParaRPr lang="en-ZA"/>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5106000" y="4644390"/>
            <a:ext cx="1980000"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855950"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3</a:t>
            </a:r>
            <a:endParaRPr lang="en-ZA"/>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7855950" y="4644390"/>
            <a:ext cx="1980000"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16" name="Content Placeholder 15">
            <a:extLst>
              <a:ext uri="{FF2B5EF4-FFF2-40B4-BE49-F238E27FC236}">
                <a16:creationId xmlns:a16="http://schemas.microsoft.com/office/drawing/2014/main" id="{FF934EF9-BF0B-4A73-8F03-1BA80EE0608B}"/>
              </a:ext>
            </a:extLst>
          </p:cNvPr>
          <p:cNvSpPr>
            <a:spLocks noGrp="1"/>
          </p:cNvSpPr>
          <p:nvPr>
            <p:ph sz="quarter" idx="46"/>
          </p:nvPr>
        </p:nvSpPr>
        <p:spPr>
          <a:xfrm>
            <a:off x="2602150" y="2209231"/>
            <a:ext cx="1487800" cy="1487801"/>
          </a:xfrm>
        </p:spPr>
        <p:txBody>
          <a:bodyPr/>
          <a:lstStyle>
            <a:lvl1pPr marL="0" indent="0">
              <a:buNone/>
              <a:defRPr>
                <a:solidFill>
                  <a:schemeClr val="accent3"/>
                </a:solidFill>
              </a:defRPr>
            </a:lvl1pPr>
          </a:lstStyle>
          <a:p>
            <a:pPr lvl="0"/>
            <a:r>
              <a:rPr lang="en-US"/>
              <a:t>Click to edit Master text styles</a:t>
            </a:r>
          </a:p>
        </p:txBody>
      </p:sp>
      <p:sp>
        <p:nvSpPr>
          <p:cNvPr id="23" name="Content Placeholder 15">
            <a:extLst>
              <a:ext uri="{FF2B5EF4-FFF2-40B4-BE49-F238E27FC236}">
                <a16:creationId xmlns:a16="http://schemas.microsoft.com/office/drawing/2014/main" id="{B86A7EE6-1FE6-48B5-8747-AB276F95128F}"/>
              </a:ext>
            </a:extLst>
          </p:cNvPr>
          <p:cNvSpPr>
            <a:spLocks noGrp="1"/>
          </p:cNvSpPr>
          <p:nvPr>
            <p:ph sz="quarter" idx="49"/>
          </p:nvPr>
        </p:nvSpPr>
        <p:spPr>
          <a:xfrm>
            <a:off x="5352100" y="2209231"/>
            <a:ext cx="1487800" cy="1487801"/>
          </a:xfrm>
        </p:spPr>
        <p:txBody>
          <a:bodyPr/>
          <a:lstStyle>
            <a:lvl1pPr marL="0" indent="0">
              <a:buNone/>
              <a:defRPr>
                <a:solidFill>
                  <a:schemeClr val="accent3"/>
                </a:solidFill>
              </a:defRPr>
            </a:lvl1pPr>
          </a:lstStyle>
          <a:p>
            <a:pPr lvl="0"/>
            <a:r>
              <a:rPr lang="en-US"/>
              <a:t>Click to edit Master text styles</a:t>
            </a:r>
          </a:p>
        </p:txBody>
      </p:sp>
      <p:sp>
        <p:nvSpPr>
          <p:cNvPr id="24" name="Content Placeholder 15">
            <a:extLst>
              <a:ext uri="{FF2B5EF4-FFF2-40B4-BE49-F238E27FC236}">
                <a16:creationId xmlns:a16="http://schemas.microsoft.com/office/drawing/2014/main" id="{5C937C49-EB73-4979-B8CF-CACF0EA242DA}"/>
              </a:ext>
            </a:extLst>
          </p:cNvPr>
          <p:cNvSpPr>
            <a:spLocks noGrp="1"/>
          </p:cNvSpPr>
          <p:nvPr>
            <p:ph sz="quarter" idx="50"/>
          </p:nvPr>
        </p:nvSpPr>
        <p:spPr>
          <a:xfrm>
            <a:off x="8102050" y="2209231"/>
            <a:ext cx="1487800" cy="1487801"/>
          </a:xfrm>
        </p:spPr>
        <p:txBody>
          <a:bodyPr/>
          <a:lstStyle>
            <a:lvl1pPr marL="0" indent="0">
              <a:buNone/>
              <a:defRPr>
                <a:solidFill>
                  <a:schemeClr val="accent3"/>
                </a:solidFill>
              </a:defRPr>
            </a:lvl1pPr>
          </a:lstStyle>
          <a:p>
            <a:pPr lvl="0"/>
            <a:r>
              <a:rPr lang="en-US"/>
              <a:t>Click to edit Master text styles</a:t>
            </a:r>
          </a:p>
        </p:txBody>
      </p:sp>
      <p:cxnSp>
        <p:nvCxnSpPr>
          <p:cNvPr id="26" name="Straight Connector 25">
            <a:extLst>
              <a:ext uri="{FF2B5EF4-FFF2-40B4-BE49-F238E27FC236}">
                <a16:creationId xmlns:a16="http://schemas.microsoft.com/office/drawing/2014/main" id="{C2FC193C-7F61-40CA-B97F-DE9D338DC965}"/>
              </a:ext>
            </a:extLst>
          </p:cNvPr>
          <p:cNvCxnSpPr>
            <a:cxnSpLocks/>
          </p:cNvCxnSpPr>
          <p:nvPr userDrawn="1"/>
        </p:nvCxnSpPr>
        <p:spPr>
          <a:xfrm>
            <a:off x="2888850"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D86C94F-FF53-46BA-B125-57E5D572D064}"/>
              </a:ext>
            </a:extLst>
          </p:cNvPr>
          <p:cNvCxnSpPr>
            <a:cxnSpLocks/>
          </p:cNvCxnSpPr>
          <p:nvPr userDrawn="1"/>
        </p:nvCxnSpPr>
        <p:spPr>
          <a:xfrm>
            <a:off x="5638800"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FC882BF-032B-4B67-AF3E-CF79FBCC4FD4}"/>
              </a:ext>
            </a:extLst>
          </p:cNvPr>
          <p:cNvCxnSpPr>
            <a:cxnSpLocks/>
          </p:cNvCxnSpPr>
          <p:nvPr userDrawn="1"/>
        </p:nvCxnSpPr>
        <p:spPr>
          <a:xfrm>
            <a:off x="8358922"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7" name="Footer Placeholder 5">
            <a:extLst>
              <a:ext uri="{FF2B5EF4-FFF2-40B4-BE49-F238E27FC236}">
                <a16:creationId xmlns:a16="http://schemas.microsoft.com/office/drawing/2014/main" id="{148E808A-AB67-4B52-B35C-7487342F4ADD}"/>
              </a:ext>
            </a:extLst>
          </p:cNvPr>
          <p:cNvSpPr>
            <a:spLocks noGrp="1"/>
          </p:cNvSpPr>
          <p:nvPr>
            <p:ph type="ftr" sz="quarter" idx="10"/>
          </p:nvPr>
        </p:nvSpPr>
        <p:spPr>
          <a:xfrm>
            <a:off x="4038600" y="6497865"/>
            <a:ext cx="4114800" cy="365125"/>
          </a:xfrm>
        </p:spPr>
        <p:txBody>
          <a:bodyPr/>
          <a:lstStyle>
            <a:lvl1pPr>
              <a:defRPr>
                <a:solidFill>
                  <a:schemeClr val="accent1"/>
                </a:solidFill>
              </a:defRPr>
            </a:lvl1pPr>
          </a:lstStyle>
          <a:p>
            <a:r>
              <a:rPr lang="en-ZA" dirty="0"/>
              <a:t>Pitch deck</a:t>
            </a:r>
          </a:p>
        </p:txBody>
      </p:sp>
      <p:sp>
        <p:nvSpPr>
          <p:cNvPr id="29" name="Slide Number Placeholder 6">
            <a:extLst>
              <a:ext uri="{FF2B5EF4-FFF2-40B4-BE49-F238E27FC236}">
                <a16:creationId xmlns:a16="http://schemas.microsoft.com/office/drawing/2014/main" id="{88B2564D-D1B9-47FE-9DC9-1BB5316148CE}"/>
              </a:ext>
            </a:extLst>
          </p:cNvPr>
          <p:cNvSpPr>
            <a:spLocks noGrp="1"/>
          </p:cNvSpPr>
          <p:nvPr>
            <p:ph type="sldNum" sz="quarter" idx="11"/>
          </p:nvPr>
        </p:nvSpPr>
        <p:spPr>
          <a:xfrm>
            <a:off x="8610600" y="6497865"/>
            <a:ext cx="2743200" cy="365125"/>
          </a:xfrm>
        </p:spPr>
        <p:txBody>
          <a:bodyPr/>
          <a:lstStyle>
            <a:lvl1pPr>
              <a:defRPr>
                <a:solidFill>
                  <a:schemeClr val="accent1"/>
                </a:solidFill>
              </a:defRPr>
            </a:lvl1pPr>
          </a:lstStyle>
          <a:p>
            <a:fld id="{19B51A1E-902D-48AF-9020-955120F399B6}" type="slidenum">
              <a:rPr lang="en-ZA" smtClean="0"/>
              <a:pPr/>
              <a:t>‹#›</a:t>
            </a:fld>
            <a:endParaRPr lang="en-ZA" dirty="0"/>
          </a:p>
        </p:txBody>
      </p:sp>
      <p:sp>
        <p:nvSpPr>
          <p:cNvPr id="31" name="Date Placeholder 3">
            <a:extLst>
              <a:ext uri="{FF2B5EF4-FFF2-40B4-BE49-F238E27FC236}">
                <a16:creationId xmlns:a16="http://schemas.microsoft.com/office/drawing/2014/main" id="{E250C28C-FA72-4324-9DA9-3AE75077DBD1}"/>
              </a:ext>
            </a:extLst>
          </p:cNvPr>
          <p:cNvSpPr>
            <a:spLocks noGrp="1"/>
          </p:cNvSpPr>
          <p:nvPr>
            <p:ph type="dt" sz="half" idx="2"/>
          </p:nvPr>
        </p:nvSpPr>
        <p:spPr>
          <a:xfrm>
            <a:off x="838200" y="6497865"/>
            <a:ext cx="2743200" cy="365125"/>
          </a:xfrm>
          <a:prstGeom prst="rect">
            <a:avLst/>
          </a:prstGeom>
        </p:spPr>
        <p:txBody>
          <a:bodyPr vert="horz" lIns="91440" tIns="45720" rIns="91440" bIns="45720" rtlCol="0" anchor="ctr"/>
          <a:lstStyle>
            <a:lvl1pPr algn="l">
              <a:defRPr sz="900">
                <a:solidFill>
                  <a:schemeClr val="accent1"/>
                </a:solidFill>
              </a:defRPr>
            </a:lvl1pPr>
          </a:lstStyle>
          <a:p>
            <a:r>
              <a:rPr lang="en-US"/>
              <a:t>6/22/20XX</a:t>
            </a:r>
            <a:endParaRPr lang="en-US" dirty="0"/>
          </a:p>
        </p:txBody>
      </p:sp>
    </p:spTree>
    <p:extLst>
      <p:ext uri="{BB962C8B-B14F-4D97-AF65-F5344CB8AC3E}">
        <p14:creationId xmlns:p14="http://schemas.microsoft.com/office/powerpoint/2010/main" val="1558022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 points with 2 pictures">
    <p:bg>
      <p:bgPr>
        <a:solidFill>
          <a:schemeClr val="accent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60C5C7D-BBDC-415E-88A8-4BB8367C613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439025" y="0"/>
            <a:ext cx="4752975" cy="6858000"/>
          </a:xfrm>
          <a:prstGeom prst="rect">
            <a:avLst/>
          </a:prstGeom>
        </p:spPr>
      </p:pic>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838200" y="473869"/>
            <a:ext cx="4603750" cy="1226572"/>
          </a:xfrm>
        </p:spPr>
        <p:txBody>
          <a:bodyPr anchor="b">
            <a:normAutofit/>
          </a:bodyPr>
          <a:lstStyle>
            <a:lvl1pPr>
              <a:defRPr sz="4400">
                <a:solidFill>
                  <a:schemeClr val="accent3"/>
                </a:solidFill>
              </a:defRPr>
            </a:lvl1pPr>
          </a:lstStyle>
          <a:p>
            <a:r>
              <a:rPr lang="en-US"/>
              <a:t>Click to edit Master title style</a:t>
            </a:r>
          </a:p>
        </p:txBody>
      </p:sp>
      <p:sp>
        <p:nvSpPr>
          <p:cNvPr id="3" name="Text Placeholder 2">
            <a:extLst>
              <a:ext uri="{FF2B5EF4-FFF2-40B4-BE49-F238E27FC236}">
                <a16:creationId xmlns:a16="http://schemas.microsoft.com/office/drawing/2014/main" id="{77438815-B9AF-4BA5-B8D6-3311C4949FAD}"/>
              </a:ext>
            </a:extLst>
          </p:cNvPr>
          <p:cNvSpPr>
            <a:spLocks noGrp="1"/>
          </p:cNvSpPr>
          <p:nvPr>
            <p:ph type="body" idx="1"/>
          </p:nvPr>
        </p:nvSpPr>
        <p:spPr>
          <a:xfrm>
            <a:off x="3771900" y="2260384"/>
            <a:ext cx="2838444" cy="1226572"/>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accent3">
                    <a:lumMod val="60000"/>
                    <a:lumOff val="40000"/>
                  </a:schemeClr>
                </a:solidFill>
              </a:defRPr>
            </a:lvl1pPr>
          </a:lstStyle>
          <a:p>
            <a:r>
              <a:rPr lang="en-US"/>
              <a:t>6/22/20XX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accent3">
                    <a:lumMod val="60000"/>
                    <a:lumOff val="40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accent1"/>
                </a:solidFill>
              </a:defRPr>
            </a:lvl1pPr>
          </a:lstStyle>
          <a:p>
            <a:fld id="{B5CEABB6-07DC-46E8-9B57-56EC44A396E5}" type="slidenum">
              <a:rPr lang="en-US" smtClean="0"/>
              <a:pPr/>
              <a:t>‹#›</a:t>
            </a:fld>
            <a:endParaRPr lang="en-US" dirty="0"/>
          </a:p>
        </p:txBody>
      </p:sp>
      <p:sp>
        <p:nvSpPr>
          <p:cNvPr id="12" name="Picture Placeholder 11">
            <a:extLst>
              <a:ext uri="{FF2B5EF4-FFF2-40B4-BE49-F238E27FC236}">
                <a16:creationId xmlns:a16="http://schemas.microsoft.com/office/drawing/2014/main" id="{8C140FD9-A97C-40A2-A8B8-84D503A3C4BD}"/>
              </a:ext>
            </a:extLst>
          </p:cNvPr>
          <p:cNvSpPr>
            <a:spLocks noGrp="1"/>
          </p:cNvSpPr>
          <p:nvPr>
            <p:ph type="pic" sz="quarter" idx="13"/>
          </p:nvPr>
        </p:nvSpPr>
        <p:spPr>
          <a:xfrm>
            <a:off x="7923213" y="525463"/>
            <a:ext cx="3784599" cy="2629175"/>
          </a:xfrm>
        </p:spPr>
        <p:txBody>
          <a:bodyPr/>
          <a:lstStyle/>
          <a:p>
            <a:r>
              <a:rPr lang="en-US"/>
              <a:t>Click icon to add picture</a:t>
            </a:r>
            <a:endParaRPr lang="en-US" dirty="0"/>
          </a:p>
        </p:txBody>
      </p:sp>
      <p:cxnSp>
        <p:nvCxnSpPr>
          <p:cNvPr id="14" name="Straight Connector 13">
            <a:extLst>
              <a:ext uri="{FF2B5EF4-FFF2-40B4-BE49-F238E27FC236}">
                <a16:creationId xmlns:a16="http://schemas.microsoft.com/office/drawing/2014/main" id="{7A83CD18-0EF9-4AC6-87C8-0A5C8F9F2CA9}"/>
              </a:ext>
            </a:extLst>
          </p:cNvPr>
          <p:cNvCxnSpPr>
            <a:cxnSpLocks/>
          </p:cNvCxnSpPr>
          <p:nvPr userDrawn="1"/>
        </p:nvCxnSpPr>
        <p:spPr>
          <a:xfrm>
            <a:off x="947991" y="3459082"/>
            <a:ext cx="566928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EB506012-914F-463E-9582-CE719EAD470E}"/>
              </a:ext>
            </a:extLst>
          </p:cNvPr>
          <p:cNvSpPr>
            <a:spLocks noGrp="1"/>
          </p:cNvSpPr>
          <p:nvPr>
            <p:ph type="body" idx="15"/>
          </p:nvPr>
        </p:nvSpPr>
        <p:spPr>
          <a:xfrm>
            <a:off x="857251" y="2260384"/>
            <a:ext cx="2381245" cy="524308"/>
          </a:xfrm>
        </p:spPr>
        <p:txBody>
          <a:bodyPr>
            <a:noAutofit/>
          </a:bodyPr>
          <a:lstStyle>
            <a:lvl1pPr marL="0" indent="0">
              <a:buNone/>
              <a:defRPr sz="28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0" name="Text Placeholder 2">
            <a:extLst>
              <a:ext uri="{FF2B5EF4-FFF2-40B4-BE49-F238E27FC236}">
                <a16:creationId xmlns:a16="http://schemas.microsoft.com/office/drawing/2014/main" id="{3B07FC46-2A60-4E96-A309-C03E813082E8}"/>
              </a:ext>
            </a:extLst>
          </p:cNvPr>
          <p:cNvSpPr>
            <a:spLocks noGrp="1"/>
          </p:cNvSpPr>
          <p:nvPr>
            <p:ph type="body" idx="16"/>
          </p:nvPr>
        </p:nvSpPr>
        <p:spPr>
          <a:xfrm>
            <a:off x="3771900" y="3652757"/>
            <a:ext cx="2838444" cy="1226572"/>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1" name="Text Placeholder 2">
            <a:extLst>
              <a:ext uri="{FF2B5EF4-FFF2-40B4-BE49-F238E27FC236}">
                <a16:creationId xmlns:a16="http://schemas.microsoft.com/office/drawing/2014/main" id="{70CB8BDA-C60A-4110-9D29-E59BA67AAD0C}"/>
              </a:ext>
            </a:extLst>
          </p:cNvPr>
          <p:cNvSpPr>
            <a:spLocks noGrp="1"/>
          </p:cNvSpPr>
          <p:nvPr>
            <p:ph type="body" idx="17"/>
          </p:nvPr>
        </p:nvSpPr>
        <p:spPr>
          <a:xfrm>
            <a:off x="857251" y="3652757"/>
            <a:ext cx="2381245" cy="524308"/>
          </a:xfrm>
        </p:spPr>
        <p:txBody>
          <a:bodyPr>
            <a:noAutofit/>
          </a:bodyPr>
          <a:lstStyle>
            <a:lvl1pPr marL="0" indent="0">
              <a:buNone/>
              <a:defRPr sz="28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2" name="Text Placeholder 2">
            <a:extLst>
              <a:ext uri="{FF2B5EF4-FFF2-40B4-BE49-F238E27FC236}">
                <a16:creationId xmlns:a16="http://schemas.microsoft.com/office/drawing/2014/main" id="{7DB6CAB0-C8FA-4599-AB8C-A2AEED800C6B}"/>
              </a:ext>
            </a:extLst>
          </p:cNvPr>
          <p:cNvSpPr>
            <a:spLocks noGrp="1"/>
          </p:cNvSpPr>
          <p:nvPr>
            <p:ph type="body" idx="18"/>
          </p:nvPr>
        </p:nvSpPr>
        <p:spPr>
          <a:xfrm>
            <a:off x="3771900" y="5054655"/>
            <a:ext cx="2838444" cy="1226572"/>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3" name="Text Placeholder 2">
            <a:extLst>
              <a:ext uri="{FF2B5EF4-FFF2-40B4-BE49-F238E27FC236}">
                <a16:creationId xmlns:a16="http://schemas.microsoft.com/office/drawing/2014/main" id="{7659D317-0B72-4047-84EB-EF154C96B979}"/>
              </a:ext>
            </a:extLst>
          </p:cNvPr>
          <p:cNvSpPr>
            <a:spLocks noGrp="1"/>
          </p:cNvSpPr>
          <p:nvPr>
            <p:ph type="body" idx="19"/>
          </p:nvPr>
        </p:nvSpPr>
        <p:spPr>
          <a:xfrm>
            <a:off x="857251" y="5054655"/>
            <a:ext cx="2381245" cy="524308"/>
          </a:xfrm>
        </p:spPr>
        <p:txBody>
          <a:bodyPr>
            <a:noAutofit/>
          </a:bodyPr>
          <a:lstStyle>
            <a:lvl1pPr marL="0" indent="0">
              <a:buNone/>
              <a:defRPr sz="28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6" name="Picture Placeholder 11">
            <a:extLst>
              <a:ext uri="{FF2B5EF4-FFF2-40B4-BE49-F238E27FC236}">
                <a16:creationId xmlns:a16="http://schemas.microsoft.com/office/drawing/2014/main" id="{974B9287-7FD2-4AE5-BA59-7B3E9C8B5FCC}"/>
              </a:ext>
            </a:extLst>
          </p:cNvPr>
          <p:cNvSpPr>
            <a:spLocks noGrp="1"/>
          </p:cNvSpPr>
          <p:nvPr>
            <p:ph type="pic" sz="quarter" idx="20"/>
          </p:nvPr>
        </p:nvSpPr>
        <p:spPr>
          <a:xfrm>
            <a:off x="7923213" y="3632600"/>
            <a:ext cx="3784599" cy="2629175"/>
          </a:xfrm>
        </p:spPr>
        <p:txBody>
          <a:body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7620A735-5706-4C08-8345-E542A71DCF4C}"/>
              </a:ext>
            </a:extLst>
          </p:cNvPr>
          <p:cNvCxnSpPr>
            <a:cxnSpLocks/>
          </p:cNvCxnSpPr>
          <p:nvPr userDrawn="1"/>
        </p:nvCxnSpPr>
        <p:spPr>
          <a:xfrm>
            <a:off x="947991" y="4873016"/>
            <a:ext cx="566928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3029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bullets">
    <p:bg>
      <p:bgPr>
        <a:solidFill>
          <a:schemeClr val="accent1"/>
        </a:solidFill>
        <a:effectLst/>
      </p:bgPr>
    </p:bg>
    <p:spTree>
      <p:nvGrpSpPr>
        <p:cNvPr id="1" name=""/>
        <p:cNvGrpSpPr/>
        <p:nvPr/>
      </p:nvGrpSpPr>
      <p:grpSpPr>
        <a:xfrm>
          <a:off x="0" y="0"/>
          <a:ext cx="0" cy="0"/>
          <a:chOff x="0" y="0"/>
          <a:chExt cx="0" cy="0"/>
        </a:xfrm>
      </p:grpSpPr>
      <p:pic>
        <p:nvPicPr>
          <p:cNvPr id="4" name="Picture 3" descr="A group of people riding horses&#10;&#10;Description automatically generated with medium confidence">
            <a:extLst>
              <a:ext uri="{FF2B5EF4-FFF2-40B4-BE49-F238E27FC236}">
                <a16:creationId xmlns:a16="http://schemas.microsoft.com/office/drawing/2014/main" id="{E72A4962-4D36-46EC-8ABF-17FD991808C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52230D65-DB5A-4BE3-9C4F-2537D5FDECB5}"/>
              </a:ext>
            </a:extLst>
          </p:cNvPr>
          <p:cNvSpPr/>
          <p:nvPr userDrawn="1"/>
        </p:nvSpPr>
        <p:spPr>
          <a:xfrm>
            <a:off x="1099958" y="2719393"/>
            <a:ext cx="30734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accent3"/>
                </a:solidFill>
              </a:defRPr>
            </a:lvl1pPr>
          </a:lstStyle>
          <a:p>
            <a:r>
              <a:rPr lang="en-US"/>
              <a:t>Click to edit Master title style</a:t>
            </a:r>
            <a:endParaRPr lang="en-ZA"/>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1547229" y="3106128"/>
            <a:ext cx="2178858" cy="745593"/>
          </a:xfrm>
        </p:spPr>
        <p:txBody>
          <a:bodyPr anchor="ctr">
            <a:normAutofit/>
          </a:bodyPr>
          <a:lstStyle>
            <a:lvl1pPr marL="0" indent="0" algn="ctr">
              <a:buFont typeface="Arial" panose="020B0604020202020204" pitchFamily="34" charset="0"/>
              <a:buNone/>
              <a:defRPr sz="2800">
                <a:solidFill>
                  <a:schemeClr val="accent3"/>
                </a:solidFill>
                <a:latin typeface="+mj-lt"/>
              </a:defRPr>
            </a:lvl1pPr>
          </a:lstStyle>
          <a:p>
            <a:pPr lvl="0"/>
            <a:r>
              <a:rPr lang="en-US"/>
              <a:t>Bullet 1</a:t>
            </a:r>
            <a:endParaRPr lang="en-ZA"/>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547229" y="4333045"/>
            <a:ext cx="2178858"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cxnSp>
        <p:nvCxnSpPr>
          <p:cNvPr id="26" name="Straight Connector 25">
            <a:extLst>
              <a:ext uri="{FF2B5EF4-FFF2-40B4-BE49-F238E27FC236}">
                <a16:creationId xmlns:a16="http://schemas.microsoft.com/office/drawing/2014/main" id="{C2FC193C-7F61-40CA-B97F-DE9D338DC965}"/>
              </a:ext>
            </a:extLst>
          </p:cNvPr>
          <p:cNvCxnSpPr>
            <a:cxnSpLocks/>
          </p:cNvCxnSpPr>
          <p:nvPr userDrawn="1"/>
        </p:nvCxnSpPr>
        <p:spPr>
          <a:xfrm>
            <a:off x="2179458" y="4036859"/>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0A93A97B-BCBE-41A6-8F7C-75F49A3E9414}"/>
              </a:ext>
            </a:extLst>
          </p:cNvPr>
          <p:cNvSpPr/>
          <p:nvPr userDrawn="1"/>
        </p:nvSpPr>
        <p:spPr>
          <a:xfrm>
            <a:off x="8043609" y="2719393"/>
            <a:ext cx="30734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 Placeholder 8">
            <a:extLst>
              <a:ext uri="{FF2B5EF4-FFF2-40B4-BE49-F238E27FC236}">
                <a16:creationId xmlns:a16="http://schemas.microsoft.com/office/drawing/2014/main" id="{C740CCCA-3569-463C-B2AC-A5A7F0D4978C}"/>
              </a:ext>
            </a:extLst>
          </p:cNvPr>
          <p:cNvSpPr>
            <a:spLocks noGrp="1"/>
          </p:cNvSpPr>
          <p:nvPr>
            <p:ph type="body" sz="quarter" idx="35" hasCustomPrompt="1"/>
          </p:nvPr>
        </p:nvSpPr>
        <p:spPr>
          <a:xfrm>
            <a:off x="8490880" y="3106128"/>
            <a:ext cx="2178858" cy="745593"/>
          </a:xfrm>
        </p:spPr>
        <p:txBody>
          <a:bodyPr anchor="ctr">
            <a:normAutofit/>
          </a:bodyPr>
          <a:lstStyle>
            <a:lvl1pPr marL="0" indent="0" algn="ctr">
              <a:buFont typeface="Arial" panose="020B0604020202020204" pitchFamily="34" charset="0"/>
              <a:buNone/>
              <a:defRPr sz="2800">
                <a:solidFill>
                  <a:schemeClr val="accent3"/>
                </a:solidFill>
                <a:latin typeface="+mj-lt"/>
              </a:defRPr>
            </a:lvl1pPr>
          </a:lstStyle>
          <a:p>
            <a:pPr lvl="0"/>
            <a:r>
              <a:rPr lang="en-US"/>
              <a:t>Bullet 1</a:t>
            </a:r>
            <a:endParaRPr lang="en-ZA"/>
          </a:p>
        </p:txBody>
      </p:sp>
      <p:sp>
        <p:nvSpPr>
          <p:cNvPr id="27" name="Text Placeholder 10">
            <a:extLst>
              <a:ext uri="{FF2B5EF4-FFF2-40B4-BE49-F238E27FC236}">
                <a16:creationId xmlns:a16="http://schemas.microsoft.com/office/drawing/2014/main" id="{F8CE8B97-7C16-44A0-BFB9-F96C5984325B}"/>
              </a:ext>
            </a:extLst>
          </p:cNvPr>
          <p:cNvSpPr>
            <a:spLocks noGrp="1"/>
          </p:cNvSpPr>
          <p:nvPr>
            <p:ph type="body" sz="quarter" idx="36" hasCustomPrompt="1"/>
          </p:nvPr>
        </p:nvSpPr>
        <p:spPr>
          <a:xfrm>
            <a:off x="8490880" y="4333045"/>
            <a:ext cx="2178858"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cxnSp>
        <p:nvCxnSpPr>
          <p:cNvPr id="29" name="Straight Connector 28">
            <a:extLst>
              <a:ext uri="{FF2B5EF4-FFF2-40B4-BE49-F238E27FC236}">
                <a16:creationId xmlns:a16="http://schemas.microsoft.com/office/drawing/2014/main" id="{DE2C4107-B380-4B54-A179-81B6EE4FE61C}"/>
              </a:ext>
            </a:extLst>
          </p:cNvPr>
          <p:cNvCxnSpPr>
            <a:cxnSpLocks/>
          </p:cNvCxnSpPr>
          <p:nvPr userDrawn="1"/>
        </p:nvCxnSpPr>
        <p:spPr>
          <a:xfrm>
            <a:off x="9123109" y="4036859"/>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F1DCE194-0C0A-4B39-AC60-F38FF6DF9302}"/>
              </a:ext>
            </a:extLst>
          </p:cNvPr>
          <p:cNvSpPr/>
          <p:nvPr userDrawn="1"/>
        </p:nvSpPr>
        <p:spPr>
          <a:xfrm>
            <a:off x="4559300" y="2719393"/>
            <a:ext cx="30734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Text Placeholder 8">
            <a:extLst>
              <a:ext uri="{FF2B5EF4-FFF2-40B4-BE49-F238E27FC236}">
                <a16:creationId xmlns:a16="http://schemas.microsoft.com/office/drawing/2014/main" id="{89436B85-0AC5-4B9C-991F-09BD4B25D6D7}"/>
              </a:ext>
            </a:extLst>
          </p:cNvPr>
          <p:cNvSpPr>
            <a:spLocks noGrp="1"/>
          </p:cNvSpPr>
          <p:nvPr>
            <p:ph type="body" sz="quarter" idx="37" hasCustomPrompt="1"/>
          </p:nvPr>
        </p:nvSpPr>
        <p:spPr>
          <a:xfrm>
            <a:off x="5006571" y="3106128"/>
            <a:ext cx="2178858" cy="745593"/>
          </a:xfrm>
        </p:spPr>
        <p:txBody>
          <a:bodyPr anchor="ctr">
            <a:normAutofit/>
          </a:bodyPr>
          <a:lstStyle>
            <a:lvl1pPr marL="0" indent="0" algn="ctr">
              <a:buFont typeface="Arial" panose="020B0604020202020204" pitchFamily="34" charset="0"/>
              <a:buNone/>
              <a:defRPr sz="2800">
                <a:solidFill>
                  <a:schemeClr val="accent3"/>
                </a:solidFill>
                <a:latin typeface="+mj-lt"/>
              </a:defRPr>
            </a:lvl1pPr>
          </a:lstStyle>
          <a:p>
            <a:pPr lvl="0"/>
            <a:r>
              <a:rPr lang="en-US"/>
              <a:t>Bullet 1</a:t>
            </a:r>
            <a:endParaRPr lang="en-ZA"/>
          </a:p>
        </p:txBody>
      </p:sp>
      <p:sp>
        <p:nvSpPr>
          <p:cNvPr id="33" name="Text Placeholder 10">
            <a:extLst>
              <a:ext uri="{FF2B5EF4-FFF2-40B4-BE49-F238E27FC236}">
                <a16:creationId xmlns:a16="http://schemas.microsoft.com/office/drawing/2014/main" id="{A5815370-788B-420F-8599-14DD0C007C09}"/>
              </a:ext>
            </a:extLst>
          </p:cNvPr>
          <p:cNvSpPr>
            <a:spLocks noGrp="1"/>
          </p:cNvSpPr>
          <p:nvPr>
            <p:ph type="body" sz="quarter" idx="38" hasCustomPrompt="1"/>
          </p:nvPr>
        </p:nvSpPr>
        <p:spPr>
          <a:xfrm>
            <a:off x="5006571" y="4333045"/>
            <a:ext cx="2178858"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cxnSp>
        <p:nvCxnSpPr>
          <p:cNvPr id="34" name="Straight Connector 33">
            <a:extLst>
              <a:ext uri="{FF2B5EF4-FFF2-40B4-BE49-F238E27FC236}">
                <a16:creationId xmlns:a16="http://schemas.microsoft.com/office/drawing/2014/main" id="{7B9BE1E5-4A83-4CB5-9052-BC1A7677D705}"/>
              </a:ext>
            </a:extLst>
          </p:cNvPr>
          <p:cNvCxnSpPr>
            <a:cxnSpLocks/>
          </p:cNvCxnSpPr>
          <p:nvPr userDrawn="1"/>
        </p:nvCxnSpPr>
        <p:spPr>
          <a:xfrm>
            <a:off x="5638800" y="4036859"/>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35" name="Date Placeholder 2">
            <a:extLst>
              <a:ext uri="{FF2B5EF4-FFF2-40B4-BE49-F238E27FC236}">
                <a16:creationId xmlns:a16="http://schemas.microsoft.com/office/drawing/2014/main" id="{C3697011-E6CC-4901-995E-295A6B2A1FB1}"/>
              </a:ext>
            </a:extLst>
          </p:cNvPr>
          <p:cNvSpPr>
            <a:spLocks noGrp="1"/>
          </p:cNvSpPr>
          <p:nvPr>
            <p:ph type="dt" sz="half" idx="10"/>
          </p:nvPr>
        </p:nvSpPr>
        <p:spPr>
          <a:xfrm>
            <a:off x="838200" y="6356350"/>
            <a:ext cx="2743200" cy="365125"/>
          </a:xfrm>
        </p:spPr>
        <p:txBody>
          <a:bodyPr/>
          <a:lstStyle>
            <a:lvl1pPr>
              <a:defRPr>
                <a:solidFill>
                  <a:schemeClr val="accent1"/>
                </a:solidFill>
              </a:defRPr>
            </a:lvl1pPr>
          </a:lstStyle>
          <a:p>
            <a:r>
              <a:rPr lang="en-US"/>
              <a:t>6/22/20XX</a:t>
            </a:r>
            <a:endParaRPr lang="en-US" dirty="0"/>
          </a:p>
        </p:txBody>
      </p:sp>
      <p:sp>
        <p:nvSpPr>
          <p:cNvPr id="36" name="Footer Placeholder 3">
            <a:extLst>
              <a:ext uri="{FF2B5EF4-FFF2-40B4-BE49-F238E27FC236}">
                <a16:creationId xmlns:a16="http://schemas.microsoft.com/office/drawing/2014/main" id="{EA6FBB3A-E08E-4C9D-A6BC-A443762939C0}"/>
              </a:ext>
            </a:extLst>
          </p:cNvPr>
          <p:cNvSpPr>
            <a:spLocks noGrp="1"/>
          </p:cNvSpPr>
          <p:nvPr>
            <p:ph type="ftr" sz="quarter" idx="11"/>
          </p:nvPr>
        </p:nvSpPr>
        <p:spPr>
          <a:xfrm>
            <a:off x="4038600" y="6356350"/>
            <a:ext cx="4114800" cy="365125"/>
          </a:xfrm>
        </p:spPr>
        <p:txBody>
          <a:bodyPr/>
          <a:lstStyle>
            <a:lvl1pPr>
              <a:defRPr>
                <a:solidFill>
                  <a:schemeClr val="accent1"/>
                </a:solidFill>
              </a:defRPr>
            </a:lvl1pPr>
          </a:lstStyle>
          <a:p>
            <a:r>
              <a:rPr lang="en-US" dirty="0"/>
              <a:t>Pitch deck</a:t>
            </a:r>
          </a:p>
        </p:txBody>
      </p:sp>
      <p:sp>
        <p:nvSpPr>
          <p:cNvPr id="37" name="Slide Number Placeholder 4">
            <a:extLst>
              <a:ext uri="{FF2B5EF4-FFF2-40B4-BE49-F238E27FC236}">
                <a16:creationId xmlns:a16="http://schemas.microsoft.com/office/drawing/2014/main" id="{741F3B34-2439-43D5-886C-2652B0BFD186}"/>
              </a:ext>
            </a:extLst>
          </p:cNvPr>
          <p:cNvSpPr>
            <a:spLocks noGrp="1"/>
          </p:cNvSpPr>
          <p:nvPr>
            <p:ph type="sldNum" sz="quarter" idx="12"/>
          </p:nvPr>
        </p:nvSpPr>
        <p:spPr>
          <a:xfrm>
            <a:off x="8610600" y="6356350"/>
            <a:ext cx="2743200" cy="365125"/>
          </a:xfrm>
        </p:spPr>
        <p:txBody>
          <a:bodyPr/>
          <a:lstStyle>
            <a:lvl1pPr>
              <a:defRPr>
                <a:solidFill>
                  <a:schemeClr val="accent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192051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4CF7930-2AA6-47D6-A0F2-438A1BDA76F6}"/>
              </a:ext>
            </a:extLst>
          </p:cNvPr>
          <p:cNvSpPr/>
          <p:nvPr userDrawn="1"/>
        </p:nvSpPr>
        <p:spPr>
          <a:xfrm>
            <a:off x="7551735" y="0"/>
            <a:ext cx="464026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accent3">
                    <a:lumMod val="60000"/>
                    <a:lumOff val="40000"/>
                  </a:schemeClr>
                </a:solidFill>
              </a:defRPr>
            </a:lvl1pPr>
          </a:lstStyle>
          <a:p>
            <a:r>
              <a:rPr lang="en-US"/>
              <a:t>6/22/20XX</a:t>
            </a:r>
            <a:endParaRPr lang="en-US" dirty="0"/>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accent3">
                    <a:lumMod val="60000"/>
                    <a:lumOff val="40000"/>
                  </a:schemeClr>
                </a:solidFill>
              </a:defRPr>
            </a:lvl1pPr>
          </a:lstStyle>
          <a:p>
            <a:r>
              <a:rPr lang="en-US" dirty="0"/>
              <a:t>Pitch deck</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accent1"/>
                </a:solidFill>
              </a:defRPr>
            </a:lvl1pPr>
          </a:lstStyle>
          <a:p>
            <a:fld id="{B5CEABB6-07DC-46E8-9B57-56EC44A396E5}" type="slidenum">
              <a:rPr lang="en-US" smtClean="0"/>
              <a:pPr/>
              <a:t>‹#›</a:t>
            </a:fld>
            <a:endParaRPr lang="en-US" dirty="0"/>
          </a:p>
        </p:txBody>
      </p:sp>
      <p:pic>
        <p:nvPicPr>
          <p:cNvPr id="14" name="Picture 13">
            <a:extLst>
              <a:ext uri="{FF2B5EF4-FFF2-40B4-BE49-F238E27FC236}">
                <a16:creationId xmlns:a16="http://schemas.microsoft.com/office/drawing/2014/main" id="{775779ED-1BC5-487B-8B42-16D736E7ADC9}"/>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247467" y="0"/>
            <a:ext cx="304268" cy="6858000"/>
          </a:xfrm>
          <a:prstGeom prst="rect">
            <a:avLst/>
          </a:prstGeom>
        </p:spPr>
      </p:pic>
      <p:sp>
        <p:nvSpPr>
          <p:cNvPr id="18" name="Content Placeholder 2">
            <a:extLst>
              <a:ext uri="{FF2B5EF4-FFF2-40B4-BE49-F238E27FC236}">
                <a16:creationId xmlns:a16="http://schemas.microsoft.com/office/drawing/2014/main" id="{E5BF40A6-F21A-4A84-8F8C-11A4BBCD9B66}"/>
              </a:ext>
            </a:extLst>
          </p:cNvPr>
          <p:cNvSpPr>
            <a:spLocks noGrp="1"/>
          </p:cNvSpPr>
          <p:nvPr>
            <p:ph idx="1"/>
          </p:nvPr>
        </p:nvSpPr>
        <p:spPr>
          <a:xfrm>
            <a:off x="1162050" y="4347256"/>
            <a:ext cx="3975804" cy="1829706"/>
          </a:xfrm>
        </p:spPr>
        <p:txBody>
          <a:bodyPr lIns="0" rIns="0">
            <a:normAutofit/>
          </a:bodyPr>
          <a:lstStyle>
            <a:lvl1pPr marL="0" indent="0">
              <a:lnSpc>
                <a:spcPts val="1700"/>
              </a:lnSpc>
              <a:buNone/>
              <a:defRPr sz="1200">
                <a:solidFill>
                  <a:schemeClr val="accent3"/>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cxnSp>
        <p:nvCxnSpPr>
          <p:cNvPr id="19" name="Straight Connector 18">
            <a:extLst>
              <a:ext uri="{FF2B5EF4-FFF2-40B4-BE49-F238E27FC236}">
                <a16:creationId xmlns:a16="http://schemas.microsoft.com/office/drawing/2014/main" id="{6DCCE84A-20A5-4E69-9CF9-78FA30B351AC}"/>
              </a:ext>
            </a:extLst>
          </p:cNvPr>
          <p:cNvCxnSpPr>
            <a:cxnSpLocks/>
          </p:cNvCxnSpPr>
          <p:nvPr userDrawn="1"/>
        </p:nvCxnSpPr>
        <p:spPr>
          <a:xfrm>
            <a:off x="1162050" y="2333625"/>
            <a:ext cx="0" cy="1291318"/>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0" name="Title 1">
            <a:extLst>
              <a:ext uri="{FF2B5EF4-FFF2-40B4-BE49-F238E27FC236}">
                <a16:creationId xmlns:a16="http://schemas.microsoft.com/office/drawing/2014/main" id="{A7D45E80-A572-4F1F-A6DC-46C7E86A6F11}"/>
              </a:ext>
            </a:extLst>
          </p:cNvPr>
          <p:cNvSpPr>
            <a:spLocks noGrp="1"/>
          </p:cNvSpPr>
          <p:nvPr>
            <p:ph type="title"/>
          </p:nvPr>
        </p:nvSpPr>
        <p:spPr>
          <a:xfrm>
            <a:off x="1162049" y="523875"/>
            <a:ext cx="4514849" cy="1514476"/>
          </a:xfrm>
        </p:spPr>
        <p:txBody>
          <a:bodyPr lIns="0" rIns="0" anchor="b"/>
          <a:lstStyle>
            <a:lvl1pPr>
              <a:defRPr>
                <a:solidFill>
                  <a:schemeClr val="accent3"/>
                </a:solidFill>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Click to edit Master title style</a:t>
            </a:r>
          </a:p>
        </p:txBody>
      </p:sp>
      <p:sp>
        <p:nvSpPr>
          <p:cNvPr id="23" name="Text Placeholder 22">
            <a:extLst>
              <a:ext uri="{FF2B5EF4-FFF2-40B4-BE49-F238E27FC236}">
                <a16:creationId xmlns:a16="http://schemas.microsoft.com/office/drawing/2014/main" id="{4EEF521D-CBF5-4B15-9226-23563A8C3AA5}"/>
              </a:ext>
            </a:extLst>
          </p:cNvPr>
          <p:cNvSpPr>
            <a:spLocks noGrp="1"/>
          </p:cNvSpPr>
          <p:nvPr>
            <p:ph type="body" sz="quarter" idx="13"/>
          </p:nvPr>
        </p:nvSpPr>
        <p:spPr>
          <a:xfrm>
            <a:off x="1161346" y="3956731"/>
            <a:ext cx="3975804" cy="390525"/>
          </a:xfrm>
        </p:spPr>
        <p:txBody>
          <a:bodyPr lIns="0">
            <a:noAutofit/>
          </a:bodyPr>
          <a:lstStyle>
            <a:lvl1pPr marL="0" indent="0">
              <a:buNone/>
              <a:defRPr sz="1200" b="1">
                <a:solidFill>
                  <a:schemeClr val="accent3"/>
                </a:solidFill>
              </a:defRPr>
            </a:lvl1pPr>
          </a:lstStyle>
          <a:p>
            <a:pPr lvl="0"/>
            <a:r>
              <a:rPr lang="en-US"/>
              <a:t>Click to edit Master text styles</a:t>
            </a:r>
          </a:p>
        </p:txBody>
      </p:sp>
      <p:sp>
        <p:nvSpPr>
          <p:cNvPr id="25" name="Content Placeholder 2">
            <a:extLst>
              <a:ext uri="{FF2B5EF4-FFF2-40B4-BE49-F238E27FC236}">
                <a16:creationId xmlns:a16="http://schemas.microsoft.com/office/drawing/2014/main" id="{B85B4523-BC07-42A3-8A4D-5E2D9CAE0DA3}"/>
              </a:ext>
            </a:extLst>
          </p:cNvPr>
          <p:cNvSpPr>
            <a:spLocks noGrp="1"/>
          </p:cNvSpPr>
          <p:nvPr>
            <p:ph idx="14"/>
          </p:nvPr>
        </p:nvSpPr>
        <p:spPr>
          <a:xfrm>
            <a:off x="7920887" y="2856735"/>
            <a:ext cx="3902664" cy="712731"/>
          </a:xfrm>
        </p:spPr>
        <p:txBody>
          <a:bodyPr lIns="0" rIns="0">
            <a:normAutofit/>
          </a:bodyPr>
          <a:lstStyle>
            <a:lvl1pPr marL="0" indent="0" algn="ctr">
              <a:lnSpc>
                <a:spcPts val="1700"/>
              </a:lnSpc>
              <a:buNone/>
              <a:defRPr sz="12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sp>
        <p:nvSpPr>
          <p:cNvPr id="26" name="Text Placeholder 22">
            <a:extLst>
              <a:ext uri="{FF2B5EF4-FFF2-40B4-BE49-F238E27FC236}">
                <a16:creationId xmlns:a16="http://schemas.microsoft.com/office/drawing/2014/main" id="{534AB7F6-3491-4274-B3F2-F871EFB72027}"/>
              </a:ext>
            </a:extLst>
          </p:cNvPr>
          <p:cNvSpPr>
            <a:spLocks noGrp="1"/>
          </p:cNvSpPr>
          <p:nvPr>
            <p:ph type="body" sz="quarter" idx="15"/>
          </p:nvPr>
        </p:nvSpPr>
        <p:spPr>
          <a:xfrm>
            <a:off x="7920183" y="2542410"/>
            <a:ext cx="3902664" cy="390525"/>
          </a:xfrm>
        </p:spPr>
        <p:txBody>
          <a:bodyPr lIns="0">
            <a:noAutofit/>
          </a:bodyPr>
          <a:lstStyle>
            <a:lvl1pPr marL="0" indent="0" algn="ctr">
              <a:buNone/>
              <a:defRPr sz="1200" b="1">
                <a:solidFill>
                  <a:schemeClr val="accent1"/>
                </a:solidFill>
              </a:defRPr>
            </a:lvl1pPr>
          </a:lstStyle>
          <a:p>
            <a:pPr lvl="0"/>
            <a:r>
              <a:rPr lang="en-US"/>
              <a:t>Click to edit Master text styles</a:t>
            </a:r>
          </a:p>
        </p:txBody>
      </p:sp>
      <p:sp>
        <p:nvSpPr>
          <p:cNvPr id="28" name="Content Placeholder 2">
            <a:extLst>
              <a:ext uri="{FF2B5EF4-FFF2-40B4-BE49-F238E27FC236}">
                <a16:creationId xmlns:a16="http://schemas.microsoft.com/office/drawing/2014/main" id="{4B1BC6A9-C15F-4476-80D3-8E9A9A98B2F9}"/>
              </a:ext>
            </a:extLst>
          </p:cNvPr>
          <p:cNvSpPr>
            <a:spLocks noGrp="1"/>
          </p:cNvSpPr>
          <p:nvPr>
            <p:ph idx="16"/>
          </p:nvPr>
        </p:nvSpPr>
        <p:spPr>
          <a:xfrm>
            <a:off x="7920887" y="4162990"/>
            <a:ext cx="3902664" cy="712731"/>
          </a:xfrm>
        </p:spPr>
        <p:txBody>
          <a:bodyPr lIns="0" rIns="0">
            <a:normAutofit/>
          </a:bodyPr>
          <a:lstStyle>
            <a:lvl1pPr marL="0" indent="0" algn="ctr">
              <a:lnSpc>
                <a:spcPts val="1700"/>
              </a:lnSpc>
              <a:buNone/>
              <a:defRPr sz="12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sp>
        <p:nvSpPr>
          <p:cNvPr id="29" name="Text Placeholder 22">
            <a:extLst>
              <a:ext uri="{FF2B5EF4-FFF2-40B4-BE49-F238E27FC236}">
                <a16:creationId xmlns:a16="http://schemas.microsoft.com/office/drawing/2014/main" id="{99021676-27CC-4430-A253-24147747F467}"/>
              </a:ext>
            </a:extLst>
          </p:cNvPr>
          <p:cNvSpPr>
            <a:spLocks noGrp="1"/>
          </p:cNvSpPr>
          <p:nvPr>
            <p:ph type="body" sz="quarter" idx="17"/>
          </p:nvPr>
        </p:nvSpPr>
        <p:spPr>
          <a:xfrm>
            <a:off x="7920183" y="3848665"/>
            <a:ext cx="3902664" cy="390525"/>
          </a:xfrm>
        </p:spPr>
        <p:txBody>
          <a:bodyPr lIns="0">
            <a:noAutofit/>
          </a:bodyPr>
          <a:lstStyle>
            <a:lvl1pPr marL="0" indent="0" algn="ctr">
              <a:buNone/>
              <a:defRPr sz="1200" b="1">
                <a:solidFill>
                  <a:schemeClr val="accent1"/>
                </a:solidFill>
              </a:defRPr>
            </a:lvl1pPr>
          </a:lstStyle>
          <a:p>
            <a:pPr lvl="0"/>
            <a:r>
              <a:rPr lang="en-US"/>
              <a:t>Click to edit Master text styles</a:t>
            </a:r>
          </a:p>
        </p:txBody>
      </p:sp>
      <p:sp>
        <p:nvSpPr>
          <p:cNvPr id="32" name="Content Placeholder 2">
            <a:extLst>
              <a:ext uri="{FF2B5EF4-FFF2-40B4-BE49-F238E27FC236}">
                <a16:creationId xmlns:a16="http://schemas.microsoft.com/office/drawing/2014/main" id="{9CDFC7FE-62FA-4943-BCDD-808A7ABBF21F}"/>
              </a:ext>
            </a:extLst>
          </p:cNvPr>
          <p:cNvSpPr>
            <a:spLocks noGrp="1"/>
          </p:cNvSpPr>
          <p:nvPr>
            <p:ph idx="18"/>
          </p:nvPr>
        </p:nvSpPr>
        <p:spPr>
          <a:xfrm>
            <a:off x="7920887" y="5469245"/>
            <a:ext cx="3902664" cy="712731"/>
          </a:xfrm>
        </p:spPr>
        <p:txBody>
          <a:bodyPr lIns="0" rIns="0">
            <a:normAutofit/>
          </a:bodyPr>
          <a:lstStyle>
            <a:lvl1pPr marL="0" indent="0" algn="ctr">
              <a:lnSpc>
                <a:spcPts val="1700"/>
              </a:lnSpc>
              <a:buNone/>
              <a:defRPr sz="12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sp>
        <p:nvSpPr>
          <p:cNvPr id="33" name="Text Placeholder 22">
            <a:extLst>
              <a:ext uri="{FF2B5EF4-FFF2-40B4-BE49-F238E27FC236}">
                <a16:creationId xmlns:a16="http://schemas.microsoft.com/office/drawing/2014/main" id="{F0CD399E-155D-416D-8EF4-4190995DC162}"/>
              </a:ext>
            </a:extLst>
          </p:cNvPr>
          <p:cNvSpPr>
            <a:spLocks noGrp="1"/>
          </p:cNvSpPr>
          <p:nvPr>
            <p:ph type="body" sz="quarter" idx="19"/>
          </p:nvPr>
        </p:nvSpPr>
        <p:spPr>
          <a:xfrm>
            <a:off x="7920183" y="5154920"/>
            <a:ext cx="3902664" cy="390525"/>
          </a:xfrm>
        </p:spPr>
        <p:txBody>
          <a:bodyPr lIns="0">
            <a:noAutofit/>
          </a:bodyPr>
          <a:lstStyle>
            <a:lvl1pPr marL="0" indent="0" algn="ctr">
              <a:buNone/>
              <a:defRPr sz="1200" b="1">
                <a:solidFill>
                  <a:schemeClr val="accent1"/>
                </a:solidFill>
              </a:defRPr>
            </a:lvl1pPr>
          </a:lstStyle>
          <a:p>
            <a:pPr lvl="0"/>
            <a:r>
              <a:rPr lang="en-US"/>
              <a:t>Click to edit Master text styles</a:t>
            </a:r>
          </a:p>
        </p:txBody>
      </p:sp>
      <p:sp>
        <p:nvSpPr>
          <p:cNvPr id="34" name="Text Placeholder 22">
            <a:extLst>
              <a:ext uri="{FF2B5EF4-FFF2-40B4-BE49-F238E27FC236}">
                <a16:creationId xmlns:a16="http://schemas.microsoft.com/office/drawing/2014/main" id="{34648533-B8C6-451A-A70F-831EBFABA61B}"/>
              </a:ext>
            </a:extLst>
          </p:cNvPr>
          <p:cNvSpPr>
            <a:spLocks noGrp="1"/>
          </p:cNvSpPr>
          <p:nvPr>
            <p:ph type="body" sz="quarter" idx="20"/>
          </p:nvPr>
        </p:nvSpPr>
        <p:spPr>
          <a:xfrm>
            <a:off x="7920184" y="1652142"/>
            <a:ext cx="3902664" cy="390525"/>
          </a:xfrm>
        </p:spPr>
        <p:txBody>
          <a:bodyPr lIns="0">
            <a:noAutofit/>
          </a:bodyPr>
          <a:lstStyle>
            <a:lvl1pPr marL="0" indent="0" algn="ctr">
              <a:buNone/>
              <a:defRPr sz="1800" b="1">
                <a:solidFill>
                  <a:schemeClr val="accent1"/>
                </a:solidFill>
                <a:latin typeface="+mj-lt"/>
              </a:defRPr>
            </a:lvl1pPr>
          </a:lstStyle>
          <a:p>
            <a:pPr lvl="0"/>
            <a:r>
              <a:rPr lang="en-US"/>
              <a:t>Click to edit Master text styles</a:t>
            </a:r>
          </a:p>
        </p:txBody>
      </p:sp>
    </p:spTree>
    <p:extLst>
      <p:ext uri="{BB962C8B-B14F-4D97-AF65-F5344CB8AC3E}">
        <p14:creationId xmlns:p14="http://schemas.microsoft.com/office/powerpoint/2010/main" val="692630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etiti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accent1"/>
                </a:solidFill>
              </a:defRPr>
            </a:lvl1pPr>
          </a:lstStyle>
          <a:p>
            <a:r>
              <a:rPr lang="en-US"/>
              <a:t>Click to edit Master title style</a:t>
            </a:r>
            <a:endParaRPr lang="en-ZA"/>
          </a:p>
        </p:txBody>
      </p:sp>
      <p:sp>
        <p:nvSpPr>
          <p:cNvPr id="15" name="Text Placeholder 14">
            <a:extLst>
              <a:ext uri="{FF2B5EF4-FFF2-40B4-BE49-F238E27FC236}">
                <a16:creationId xmlns:a16="http://schemas.microsoft.com/office/drawing/2014/main" id="{75DDABA0-16CE-4E19-BE69-D9B7A7E49D8D}"/>
              </a:ext>
            </a:extLst>
          </p:cNvPr>
          <p:cNvSpPr>
            <a:spLocks noGrp="1"/>
          </p:cNvSpPr>
          <p:nvPr>
            <p:ph type="body" sz="quarter" idx="15" hasCustomPrompt="1"/>
          </p:nvPr>
        </p:nvSpPr>
        <p:spPr>
          <a:xfrm>
            <a:off x="5242517" y="1599947"/>
            <a:ext cx="1706965" cy="492025"/>
          </a:xfrm>
          <a:prstGeom prst="rect">
            <a:avLst/>
          </a:prstGeom>
        </p:spPr>
        <p:txBody>
          <a:bodyPr anchor="ctr">
            <a:noAutofit/>
          </a:bodyPr>
          <a:lstStyle>
            <a:lvl1pPr marL="0" indent="0" algn="ctr">
              <a:lnSpc>
                <a:spcPct val="100000"/>
              </a:lnSpc>
              <a:buNone/>
              <a:defRPr sz="1800" cap="none" spc="0" baseline="0">
                <a:solidFill>
                  <a:schemeClr val="accent4">
                    <a:lumMod val="20000"/>
                    <a:lumOff val="80000"/>
                  </a:schemeClr>
                </a:solidFill>
                <a:latin typeface="+mj-lt"/>
              </a:defRPr>
            </a:lvl1pPr>
          </a:lstStyle>
          <a:p>
            <a:pPr lvl="0"/>
            <a:r>
              <a:rPr lang="en-US"/>
              <a:t>Click to add name</a:t>
            </a:r>
          </a:p>
        </p:txBody>
      </p:sp>
      <p:sp>
        <p:nvSpPr>
          <p:cNvPr id="16" name="Text Placeholder 14">
            <a:extLst>
              <a:ext uri="{FF2B5EF4-FFF2-40B4-BE49-F238E27FC236}">
                <a16:creationId xmlns:a16="http://schemas.microsoft.com/office/drawing/2014/main" id="{9EFF9B48-1E60-4470-A40A-EA2726265BEE}"/>
              </a:ext>
            </a:extLst>
          </p:cNvPr>
          <p:cNvSpPr>
            <a:spLocks noGrp="1"/>
          </p:cNvSpPr>
          <p:nvPr>
            <p:ph type="body" sz="quarter" idx="17" hasCustomPrompt="1"/>
          </p:nvPr>
        </p:nvSpPr>
        <p:spPr>
          <a:xfrm>
            <a:off x="5242517" y="5468790"/>
            <a:ext cx="1706965" cy="492025"/>
          </a:xfrm>
          <a:prstGeom prst="rect">
            <a:avLst/>
          </a:prstGeom>
        </p:spPr>
        <p:txBody>
          <a:bodyPr anchor="ctr">
            <a:noAutofit/>
          </a:bodyPr>
          <a:lstStyle>
            <a:lvl1pPr marL="0" indent="0" algn="ctr">
              <a:lnSpc>
                <a:spcPct val="100000"/>
              </a:lnSpc>
              <a:buNone/>
              <a:defRPr sz="1800" cap="none" spc="0" baseline="0">
                <a:solidFill>
                  <a:schemeClr val="accent4">
                    <a:lumMod val="20000"/>
                    <a:lumOff val="80000"/>
                  </a:schemeClr>
                </a:solidFill>
                <a:latin typeface="+mj-lt"/>
              </a:defRPr>
            </a:lvl1pPr>
          </a:lstStyle>
          <a:p>
            <a:pPr lvl="0"/>
            <a:r>
              <a:rPr lang="en-US"/>
              <a:t>Click to add name</a:t>
            </a:r>
          </a:p>
        </p:txBody>
      </p:sp>
      <p:sp>
        <p:nvSpPr>
          <p:cNvPr id="17" name="Text Placeholder 14">
            <a:extLst>
              <a:ext uri="{FF2B5EF4-FFF2-40B4-BE49-F238E27FC236}">
                <a16:creationId xmlns:a16="http://schemas.microsoft.com/office/drawing/2014/main" id="{2886CA7A-CC77-44B3-A1CA-BBA33F221C4B}"/>
              </a:ext>
            </a:extLst>
          </p:cNvPr>
          <p:cNvSpPr>
            <a:spLocks noGrp="1"/>
          </p:cNvSpPr>
          <p:nvPr>
            <p:ph type="body" sz="quarter" idx="19" hasCustomPrompt="1"/>
          </p:nvPr>
        </p:nvSpPr>
        <p:spPr>
          <a:xfrm>
            <a:off x="8446329" y="3528829"/>
            <a:ext cx="1380681" cy="492025"/>
          </a:xfrm>
          <a:prstGeom prst="rect">
            <a:avLst/>
          </a:prstGeom>
        </p:spPr>
        <p:txBody>
          <a:bodyPr anchor="ctr">
            <a:noAutofit/>
          </a:bodyPr>
          <a:lstStyle>
            <a:lvl1pPr marL="0" indent="0" algn="ctr">
              <a:lnSpc>
                <a:spcPct val="100000"/>
              </a:lnSpc>
              <a:buNone/>
              <a:defRPr sz="1800" cap="none" spc="0" baseline="0">
                <a:solidFill>
                  <a:schemeClr val="accent4">
                    <a:lumMod val="20000"/>
                    <a:lumOff val="80000"/>
                  </a:schemeClr>
                </a:solidFill>
                <a:latin typeface="+mj-lt"/>
              </a:defRPr>
            </a:lvl1pPr>
          </a:lstStyle>
          <a:p>
            <a:pPr lvl="0"/>
            <a:r>
              <a:rPr lang="en-US"/>
              <a:t>Click to add name</a:t>
            </a:r>
          </a:p>
        </p:txBody>
      </p:sp>
      <p:sp>
        <p:nvSpPr>
          <p:cNvPr id="18" name="Text Placeholder 14">
            <a:extLst>
              <a:ext uri="{FF2B5EF4-FFF2-40B4-BE49-F238E27FC236}">
                <a16:creationId xmlns:a16="http://schemas.microsoft.com/office/drawing/2014/main" id="{2132A9FB-F78E-4979-8041-C3FA3A93D81B}"/>
              </a:ext>
            </a:extLst>
          </p:cNvPr>
          <p:cNvSpPr>
            <a:spLocks noGrp="1"/>
          </p:cNvSpPr>
          <p:nvPr>
            <p:ph type="body" sz="quarter" idx="20" hasCustomPrompt="1"/>
          </p:nvPr>
        </p:nvSpPr>
        <p:spPr>
          <a:xfrm>
            <a:off x="3738732" y="2378452"/>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90000"/>
                  </a:schemeClr>
                </a:solidFill>
                <a:latin typeface="+mn-lt"/>
              </a:defRPr>
            </a:lvl1pPr>
          </a:lstStyle>
          <a:p>
            <a:pPr lvl="0"/>
            <a:r>
              <a:rPr lang="en-US"/>
              <a:t>Click to add name</a:t>
            </a:r>
          </a:p>
        </p:txBody>
      </p:sp>
      <p:sp>
        <p:nvSpPr>
          <p:cNvPr id="19" name="Text Placeholder 14">
            <a:extLst>
              <a:ext uri="{FF2B5EF4-FFF2-40B4-BE49-F238E27FC236}">
                <a16:creationId xmlns:a16="http://schemas.microsoft.com/office/drawing/2014/main" id="{2A01AEF9-4E0C-4384-AAB1-9B179A87913E}"/>
              </a:ext>
            </a:extLst>
          </p:cNvPr>
          <p:cNvSpPr>
            <a:spLocks noGrp="1"/>
          </p:cNvSpPr>
          <p:nvPr>
            <p:ph type="body" sz="quarter" idx="21" hasCustomPrompt="1"/>
          </p:nvPr>
        </p:nvSpPr>
        <p:spPr>
          <a:xfrm>
            <a:off x="4175224" y="4459860"/>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90000"/>
                  </a:schemeClr>
                </a:solidFill>
                <a:latin typeface="+mn-lt"/>
              </a:defRPr>
            </a:lvl1pPr>
          </a:lstStyle>
          <a:p>
            <a:pPr lvl="0"/>
            <a:r>
              <a:rPr lang="en-US"/>
              <a:t>Click to add name</a:t>
            </a:r>
          </a:p>
        </p:txBody>
      </p:sp>
      <p:sp>
        <p:nvSpPr>
          <p:cNvPr id="20" name="Text Placeholder 14">
            <a:extLst>
              <a:ext uri="{FF2B5EF4-FFF2-40B4-BE49-F238E27FC236}">
                <a16:creationId xmlns:a16="http://schemas.microsoft.com/office/drawing/2014/main" id="{08B5B546-0DF9-45E4-A795-FE967C5ECD4A}"/>
              </a:ext>
            </a:extLst>
          </p:cNvPr>
          <p:cNvSpPr>
            <a:spLocks noGrp="1"/>
          </p:cNvSpPr>
          <p:nvPr>
            <p:ph type="body" sz="quarter" idx="22" hasCustomPrompt="1"/>
          </p:nvPr>
        </p:nvSpPr>
        <p:spPr>
          <a:xfrm>
            <a:off x="2637747" y="4634331"/>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90000"/>
                  </a:schemeClr>
                </a:solidFill>
                <a:latin typeface="+mn-lt"/>
              </a:defRPr>
            </a:lvl1pPr>
          </a:lstStyle>
          <a:p>
            <a:pPr lvl="0"/>
            <a:r>
              <a:rPr lang="en-US"/>
              <a:t>Click to add name</a:t>
            </a:r>
          </a:p>
        </p:txBody>
      </p:sp>
      <p:sp>
        <p:nvSpPr>
          <p:cNvPr id="21" name="Text Placeholder 14">
            <a:extLst>
              <a:ext uri="{FF2B5EF4-FFF2-40B4-BE49-F238E27FC236}">
                <a16:creationId xmlns:a16="http://schemas.microsoft.com/office/drawing/2014/main" id="{B68C7EB3-2B31-41FF-89E8-F0EBD7662178}"/>
              </a:ext>
            </a:extLst>
          </p:cNvPr>
          <p:cNvSpPr>
            <a:spLocks noGrp="1"/>
          </p:cNvSpPr>
          <p:nvPr>
            <p:ph type="body" sz="quarter" idx="23" hasCustomPrompt="1"/>
          </p:nvPr>
        </p:nvSpPr>
        <p:spPr>
          <a:xfrm>
            <a:off x="6552714" y="4321788"/>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90000"/>
                  </a:schemeClr>
                </a:solidFill>
                <a:latin typeface="+mn-lt"/>
              </a:defRPr>
            </a:lvl1pPr>
          </a:lstStyle>
          <a:p>
            <a:pPr lvl="0"/>
            <a:r>
              <a:rPr lang="en-US"/>
              <a:t>Click to add name</a:t>
            </a:r>
          </a:p>
        </p:txBody>
      </p:sp>
      <p:sp>
        <p:nvSpPr>
          <p:cNvPr id="22" name="Text Placeholder 14">
            <a:extLst>
              <a:ext uri="{FF2B5EF4-FFF2-40B4-BE49-F238E27FC236}">
                <a16:creationId xmlns:a16="http://schemas.microsoft.com/office/drawing/2014/main" id="{66C27F8B-B209-493E-BAB8-FDDE2157DB0A}"/>
              </a:ext>
            </a:extLst>
          </p:cNvPr>
          <p:cNvSpPr>
            <a:spLocks noGrp="1"/>
          </p:cNvSpPr>
          <p:nvPr>
            <p:ph type="body" sz="quarter" idx="24" hasCustomPrompt="1"/>
          </p:nvPr>
        </p:nvSpPr>
        <p:spPr>
          <a:xfrm>
            <a:off x="7801857" y="5195673"/>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90000"/>
                  </a:schemeClr>
                </a:solidFill>
                <a:latin typeface="+mn-lt"/>
              </a:defRPr>
            </a:lvl1pPr>
          </a:lstStyle>
          <a:p>
            <a:pPr lvl="0"/>
            <a:r>
              <a:rPr lang="en-US"/>
              <a:t>Click to add name</a:t>
            </a:r>
          </a:p>
        </p:txBody>
      </p:sp>
      <p:sp>
        <p:nvSpPr>
          <p:cNvPr id="23" name="Text Placeholder 14">
            <a:extLst>
              <a:ext uri="{FF2B5EF4-FFF2-40B4-BE49-F238E27FC236}">
                <a16:creationId xmlns:a16="http://schemas.microsoft.com/office/drawing/2014/main" id="{884BDCF5-6254-4805-96B8-A31EE31D46E2}"/>
              </a:ext>
            </a:extLst>
          </p:cNvPr>
          <p:cNvSpPr>
            <a:spLocks noGrp="1"/>
          </p:cNvSpPr>
          <p:nvPr>
            <p:ph type="body" sz="quarter" idx="25" hasCustomPrompt="1"/>
          </p:nvPr>
        </p:nvSpPr>
        <p:spPr>
          <a:xfrm>
            <a:off x="2364990" y="3528829"/>
            <a:ext cx="1393863" cy="492025"/>
          </a:xfrm>
          <a:prstGeom prst="rect">
            <a:avLst/>
          </a:prstGeom>
        </p:spPr>
        <p:txBody>
          <a:bodyPr anchor="ctr">
            <a:noAutofit/>
          </a:bodyPr>
          <a:lstStyle>
            <a:lvl1pPr marL="0" indent="0" algn="ctr">
              <a:lnSpc>
                <a:spcPct val="100000"/>
              </a:lnSpc>
              <a:buNone/>
              <a:defRPr sz="1800" cap="none" spc="0" baseline="0">
                <a:solidFill>
                  <a:schemeClr val="accent4">
                    <a:lumMod val="20000"/>
                    <a:lumOff val="80000"/>
                  </a:schemeClr>
                </a:solidFill>
                <a:latin typeface="+mj-lt"/>
              </a:defRPr>
            </a:lvl1pPr>
          </a:lstStyle>
          <a:p>
            <a:pPr lvl="0"/>
            <a:r>
              <a:rPr lang="en-US" dirty="0"/>
              <a:t>Click to add name</a:t>
            </a:r>
          </a:p>
        </p:txBody>
      </p:sp>
      <p:cxnSp>
        <p:nvCxnSpPr>
          <p:cNvPr id="24" name="Straight Connector 23">
            <a:extLst>
              <a:ext uri="{FF2B5EF4-FFF2-40B4-BE49-F238E27FC236}">
                <a16:creationId xmlns:a16="http://schemas.microsoft.com/office/drawing/2014/main" id="{9E963DDA-51A3-4DBA-B9AB-9476FA302735}"/>
              </a:ext>
            </a:extLst>
          </p:cNvPr>
          <p:cNvCxnSpPr>
            <a:cxnSpLocks/>
          </p:cNvCxnSpPr>
          <p:nvPr userDrawn="1"/>
        </p:nvCxnSpPr>
        <p:spPr>
          <a:xfrm>
            <a:off x="3762680" y="3774842"/>
            <a:ext cx="4683649" cy="0"/>
          </a:xfrm>
          <a:prstGeom prst="line">
            <a:avLst/>
          </a:prstGeom>
          <a:ln>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DCA1E21-932F-47C4-A095-3D682884EC3F}"/>
              </a:ext>
            </a:extLst>
          </p:cNvPr>
          <p:cNvCxnSpPr>
            <a:cxnSpLocks/>
          </p:cNvCxnSpPr>
          <p:nvPr userDrawn="1"/>
        </p:nvCxnSpPr>
        <p:spPr>
          <a:xfrm flipV="1">
            <a:off x="6096000" y="2091972"/>
            <a:ext cx="4678" cy="3376818"/>
          </a:xfrm>
          <a:prstGeom prst="line">
            <a:avLst/>
          </a:prstGeom>
          <a:ln>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sp>
        <p:nvSpPr>
          <p:cNvPr id="26" name="Text Placeholder 14">
            <a:extLst>
              <a:ext uri="{FF2B5EF4-FFF2-40B4-BE49-F238E27FC236}">
                <a16:creationId xmlns:a16="http://schemas.microsoft.com/office/drawing/2014/main" id="{8A636DFD-D98E-4314-BD69-68D2528C01D2}"/>
              </a:ext>
            </a:extLst>
          </p:cNvPr>
          <p:cNvSpPr>
            <a:spLocks noGrp="1"/>
          </p:cNvSpPr>
          <p:nvPr>
            <p:ph type="body" sz="quarter" idx="26" hasCustomPrompt="1"/>
          </p:nvPr>
        </p:nvSpPr>
        <p:spPr>
          <a:xfrm>
            <a:off x="6758897" y="2169263"/>
            <a:ext cx="1706965" cy="1048575"/>
          </a:xfrm>
          <a:prstGeom prst="rect">
            <a:avLst/>
          </a:prstGeom>
        </p:spPr>
        <p:txBody>
          <a:bodyPr anchor="ctr">
            <a:noAutofit/>
          </a:bodyPr>
          <a:lstStyle>
            <a:lvl1pPr marL="0" indent="0" algn="ctr">
              <a:lnSpc>
                <a:spcPct val="100000"/>
              </a:lnSpc>
              <a:buNone/>
              <a:defRPr sz="1600" b="1" cap="none" spc="0" baseline="0">
                <a:solidFill>
                  <a:schemeClr val="accent1"/>
                </a:solidFill>
                <a:latin typeface="+mn-lt"/>
              </a:defRPr>
            </a:lvl1pPr>
          </a:lstStyle>
          <a:p>
            <a:pPr lvl="0"/>
            <a:r>
              <a:rPr lang="en-US"/>
              <a:t>Click to add name</a:t>
            </a:r>
          </a:p>
        </p:txBody>
      </p:sp>
      <p:pic>
        <p:nvPicPr>
          <p:cNvPr id="4" name="Picture 3" descr="A picture containing outdoor, sky, nature, dune&#10;&#10;Description automatically generated">
            <a:extLst>
              <a:ext uri="{FF2B5EF4-FFF2-40B4-BE49-F238E27FC236}">
                <a16:creationId xmlns:a16="http://schemas.microsoft.com/office/drawing/2014/main" id="{7036201C-6A4F-4D68-A5F0-E6E149C82E1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304800" cy="6858000"/>
          </a:xfrm>
          <a:prstGeom prst="rect">
            <a:avLst/>
          </a:prstGeom>
        </p:spPr>
      </p:pic>
      <p:pic>
        <p:nvPicPr>
          <p:cNvPr id="5" name="Picture 4" descr="A picture containing outdoor, sky, nature, dune&#10;&#10;Description automatically generated">
            <a:extLst>
              <a:ext uri="{FF2B5EF4-FFF2-40B4-BE49-F238E27FC236}">
                <a16:creationId xmlns:a16="http://schemas.microsoft.com/office/drawing/2014/main" id="{1FDEBCE5-FECF-4290-856D-FCF83DC52EBC}"/>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1887200" y="0"/>
            <a:ext cx="304800" cy="6858000"/>
          </a:xfrm>
          <a:prstGeom prst="rect">
            <a:avLst/>
          </a:prstGeom>
        </p:spPr>
      </p:pic>
      <p:sp>
        <p:nvSpPr>
          <p:cNvPr id="29" name="Date Placeholder 2">
            <a:extLst>
              <a:ext uri="{FF2B5EF4-FFF2-40B4-BE49-F238E27FC236}">
                <a16:creationId xmlns:a16="http://schemas.microsoft.com/office/drawing/2014/main" id="{84F6DC17-DADB-40C5-8E7F-38D27EF3BB1C}"/>
              </a:ext>
            </a:extLst>
          </p:cNvPr>
          <p:cNvSpPr>
            <a:spLocks noGrp="1"/>
          </p:cNvSpPr>
          <p:nvPr>
            <p:ph type="dt" sz="half" idx="10"/>
          </p:nvPr>
        </p:nvSpPr>
        <p:spPr>
          <a:xfrm>
            <a:off x="838200" y="6356350"/>
            <a:ext cx="2743200" cy="365125"/>
          </a:xfrm>
        </p:spPr>
        <p:txBody>
          <a:bodyPr/>
          <a:lstStyle>
            <a:lvl1pPr>
              <a:defRPr>
                <a:solidFill>
                  <a:schemeClr val="accent1"/>
                </a:solidFill>
              </a:defRPr>
            </a:lvl1pPr>
          </a:lstStyle>
          <a:p>
            <a:r>
              <a:rPr lang="en-US"/>
              <a:t>6/22/20XX</a:t>
            </a:r>
            <a:endParaRPr lang="en-US" dirty="0"/>
          </a:p>
        </p:txBody>
      </p:sp>
      <p:sp>
        <p:nvSpPr>
          <p:cNvPr id="30" name="Footer Placeholder 3">
            <a:extLst>
              <a:ext uri="{FF2B5EF4-FFF2-40B4-BE49-F238E27FC236}">
                <a16:creationId xmlns:a16="http://schemas.microsoft.com/office/drawing/2014/main" id="{14F47C4C-5E74-433D-AB6E-745852380162}"/>
              </a:ext>
            </a:extLst>
          </p:cNvPr>
          <p:cNvSpPr>
            <a:spLocks noGrp="1"/>
          </p:cNvSpPr>
          <p:nvPr>
            <p:ph type="ftr" sz="quarter" idx="11"/>
          </p:nvPr>
        </p:nvSpPr>
        <p:spPr>
          <a:xfrm>
            <a:off x="4038600" y="6356350"/>
            <a:ext cx="4114800" cy="365125"/>
          </a:xfrm>
        </p:spPr>
        <p:txBody>
          <a:bodyPr/>
          <a:lstStyle>
            <a:lvl1pPr>
              <a:defRPr>
                <a:solidFill>
                  <a:schemeClr val="accent1"/>
                </a:solidFill>
              </a:defRPr>
            </a:lvl1pPr>
          </a:lstStyle>
          <a:p>
            <a:r>
              <a:rPr lang="en-US" dirty="0"/>
              <a:t>Pitch deck</a:t>
            </a:r>
          </a:p>
        </p:txBody>
      </p:sp>
      <p:sp>
        <p:nvSpPr>
          <p:cNvPr id="31" name="Slide Number Placeholder 4">
            <a:extLst>
              <a:ext uri="{FF2B5EF4-FFF2-40B4-BE49-F238E27FC236}">
                <a16:creationId xmlns:a16="http://schemas.microsoft.com/office/drawing/2014/main" id="{7A9C981C-6AC9-4F33-9E4B-D1117A82331D}"/>
              </a:ext>
            </a:extLst>
          </p:cNvPr>
          <p:cNvSpPr>
            <a:spLocks noGrp="1"/>
          </p:cNvSpPr>
          <p:nvPr>
            <p:ph type="sldNum" sz="quarter" idx="12"/>
          </p:nvPr>
        </p:nvSpPr>
        <p:spPr>
          <a:xfrm>
            <a:off x="8610600" y="6356350"/>
            <a:ext cx="2743200" cy="365125"/>
          </a:xfrm>
        </p:spPr>
        <p:txBody>
          <a:bodyPr/>
          <a:lstStyle>
            <a:lvl1pPr>
              <a:defRPr>
                <a:solidFill>
                  <a:schemeClr val="accent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278033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lvl1pPr algn="ctr">
              <a:defRPr>
                <a:solidFill>
                  <a:schemeClr val="accent3"/>
                </a:solidFill>
              </a:defRPr>
            </a:lvl1pPr>
          </a:lstStyle>
          <a:p>
            <a:r>
              <a:rPr lang="en-US"/>
              <a:t>Click to edit Master title style</a:t>
            </a:r>
          </a:p>
        </p:txBody>
      </p:sp>
      <p:cxnSp>
        <p:nvCxnSpPr>
          <p:cNvPr id="14" name="Straight Connector 13">
            <a:extLst>
              <a:ext uri="{FF2B5EF4-FFF2-40B4-BE49-F238E27FC236}">
                <a16:creationId xmlns:a16="http://schemas.microsoft.com/office/drawing/2014/main" id="{7A395641-1C03-493E-ACE5-E9354716EF89}"/>
              </a:ext>
            </a:extLst>
          </p:cNvPr>
          <p:cNvCxnSpPr>
            <a:cxnSpLocks/>
          </p:cNvCxnSpPr>
          <p:nvPr userDrawn="1"/>
        </p:nvCxnSpPr>
        <p:spPr>
          <a:xfrm>
            <a:off x="1295400" y="3012972"/>
            <a:ext cx="960120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4" name="Text Placeholder 23">
            <a:extLst>
              <a:ext uri="{FF2B5EF4-FFF2-40B4-BE49-F238E27FC236}">
                <a16:creationId xmlns:a16="http://schemas.microsoft.com/office/drawing/2014/main" id="{D3B699B4-D7C4-43CC-AC50-5547F9C3C69F}"/>
              </a:ext>
            </a:extLst>
          </p:cNvPr>
          <p:cNvSpPr>
            <a:spLocks noGrp="1"/>
          </p:cNvSpPr>
          <p:nvPr>
            <p:ph type="body" sz="quarter" idx="13"/>
          </p:nvPr>
        </p:nvSpPr>
        <p:spPr>
          <a:xfrm>
            <a:off x="838200" y="1463675"/>
            <a:ext cx="10515600" cy="365125"/>
          </a:xfrm>
        </p:spPr>
        <p:txBody>
          <a:bodyPr/>
          <a:lstStyle>
            <a:lvl1pPr marL="0" indent="0" algn="ctr">
              <a:buNone/>
              <a:defRPr lang="en-US" sz="2000" kern="1200" dirty="0" smtClean="0">
                <a:solidFill>
                  <a:schemeClr val="accent3"/>
                </a:solidFill>
                <a:latin typeface="+mj-lt"/>
                <a:ea typeface="+mj-ea"/>
                <a:cs typeface="+mj-cs"/>
              </a:defRPr>
            </a:lvl1pPr>
            <a:lvl2pPr>
              <a:defRPr>
                <a:solidFill>
                  <a:schemeClr val="accent3"/>
                </a:solidFill>
              </a:defRPr>
            </a:lvl2pPr>
          </a:lstStyle>
          <a:p>
            <a:pPr lvl="0"/>
            <a:r>
              <a:rPr lang="en-US"/>
              <a:t>Click to edit Master text styles</a:t>
            </a:r>
          </a:p>
          <a:p>
            <a:pPr lvl="1"/>
            <a:r>
              <a:rPr lang="en-US"/>
              <a:t>Second level</a:t>
            </a:r>
          </a:p>
        </p:txBody>
      </p:sp>
      <p:sp>
        <p:nvSpPr>
          <p:cNvPr id="25" name="Text Placeholder 23">
            <a:extLst>
              <a:ext uri="{FF2B5EF4-FFF2-40B4-BE49-F238E27FC236}">
                <a16:creationId xmlns:a16="http://schemas.microsoft.com/office/drawing/2014/main" id="{7DCCF6F7-DBE5-45B0-9C0D-6E34E9D9AEEE}"/>
              </a:ext>
            </a:extLst>
          </p:cNvPr>
          <p:cNvSpPr>
            <a:spLocks noGrp="1"/>
          </p:cNvSpPr>
          <p:nvPr>
            <p:ph type="body" sz="quarter" idx="14" hasCustomPrompt="1"/>
          </p:nvPr>
        </p:nvSpPr>
        <p:spPr>
          <a:xfrm>
            <a:off x="1276350"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January</a:t>
            </a:r>
          </a:p>
        </p:txBody>
      </p:sp>
      <p:sp>
        <p:nvSpPr>
          <p:cNvPr id="26" name="Text Placeholder 23">
            <a:extLst>
              <a:ext uri="{FF2B5EF4-FFF2-40B4-BE49-F238E27FC236}">
                <a16:creationId xmlns:a16="http://schemas.microsoft.com/office/drawing/2014/main" id="{D7EF43C7-231B-47B6-9B8E-A499BF6E79ED}"/>
              </a:ext>
            </a:extLst>
          </p:cNvPr>
          <p:cNvSpPr>
            <a:spLocks noGrp="1"/>
          </p:cNvSpPr>
          <p:nvPr>
            <p:ph type="body" sz="quarter" idx="15" hasCustomPrompt="1"/>
          </p:nvPr>
        </p:nvSpPr>
        <p:spPr>
          <a:xfrm>
            <a:off x="2844927"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February</a:t>
            </a:r>
          </a:p>
        </p:txBody>
      </p:sp>
      <p:sp>
        <p:nvSpPr>
          <p:cNvPr id="27" name="Text Placeholder 23">
            <a:extLst>
              <a:ext uri="{FF2B5EF4-FFF2-40B4-BE49-F238E27FC236}">
                <a16:creationId xmlns:a16="http://schemas.microsoft.com/office/drawing/2014/main" id="{1976C642-2512-45C1-AC66-B501FB870F7C}"/>
              </a:ext>
            </a:extLst>
          </p:cNvPr>
          <p:cNvSpPr>
            <a:spLocks noGrp="1"/>
          </p:cNvSpPr>
          <p:nvPr>
            <p:ph type="body" sz="quarter" idx="16" hasCustomPrompt="1"/>
          </p:nvPr>
        </p:nvSpPr>
        <p:spPr>
          <a:xfrm>
            <a:off x="4413504"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March</a:t>
            </a:r>
          </a:p>
        </p:txBody>
      </p:sp>
      <p:sp>
        <p:nvSpPr>
          <p:cNvPr id="28" name="Text Placeholder 23">
            <a:extLst>
              <a:ext uri="{FF2B5EF4-FFF2-40B4-BE49-F238E27FC236}">
                <a16:creationId xmlns:a16="http://schemas.microsoft.com/office/drawing/2014/main" id="{9947EF49-FB58-4C6A-8C0A-D2D680B7A864}"/>
              </a:ext>
            </a:extLst>
          </p:cNvPr>
          <p:cNvSpPr>
            <a:spLocks noGrp="1"/>
          </p:cNvSpPr>
          <p:nvPr>
            <p:ph type="body" sz="quarter" idx="17" hasCustomPrompt="1"/>
          </p:nvPr>
        </p:nvSpPr>
        <p:spPr>
          <a:xfrm>
            <a:off x="5982081"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April</a:t>
            </a:r>
          </a:p>
        </p:txBody>
      </p:sp>
      <p:sp>
        <p:nvSpPr>
          <p:cNvPr id="29" name="Text Placeholder 23">
            <a:extLst>
              <a:ext uri="{FF2B5EF4-FFF2-40B4-BE49-F238E27FC236}">
                <a16:creationId xmlns:a16="http://schemas.microsoft.com/office/drawing/2014/main" id="{9C7C07AF-3FF2-44C6-9D32-B57CEE6E12A2}"/>
              </a:ext>
            </a:extLst>
          </p:cNvPr>
          <p:cNvSpPr>
            <a:spLocks noGrp="1"/>
          </p:cNvSpPr>
          <p:nvPr>
            <p:ph type="body" sz="quarter" idx="18" hasCustomPrompt="1"/>
          </p:nvPr>
        </p:nvSpPr>
        <p:spPr>
          <a:xfrm>
            <a:off x="9130121"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June</a:t>
            </a:r>
          </a:p>
        </p:txBody>
      </p:sp>
      <p:sp>
        <p:nvSpPr>
          <p:cNvPr id="30" name="Text Placeholder 23">
            <a:extLst>
              <a:ext uri="{FF2B5EF4-FFF2-40B4-BE49-F238E27FC236}">
                <a16:creationId xmlns:a16="http://schemas.microsoft.com/office/drawing/2014/main" id="{08859D92-084B-4AAC-A35E-9997F82C5093}"/>
              </a:ext>
            </a:extLst>
          </p:cNvPr>
          <p:cNvSpPr>
            <a:spLocks noGrp="1"/>
          </p:cNvSpPr>
          <p:nvPr>
            <p:ph type="body" sz="quarter" idx="19" hasCustomPrompt="1"/>
          </p:nvPr>
        </p:nvSpPr>
        <p:spPr>
          <a:xfrm>
            <a:off x="7550658"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May</a:t>
            </a:r>
          </a:p>
        </p:txBody>
      </p:sp>
      <p:cxnSp>
        <p:nvCxnSpPr>
          <p:cNvPr id="31" name="Straight Connector 30">
            <a:extLst>
              <a:ext uri="{FF2B5EF4-FFF2-40B4-BE49-F238E27FC236}">
                <a16:creationId xmlns:a16="http://schemas.microsoft.com/office/drawing/2014/main" id="{599D4720-091C-4EB1-BC99-606EB7793472}"/>
              </a:ext>
            </a:extLst>
          </p:cNvPr>
          <p:cNvCxnSpPr>
            <a:cxnSpLocks/>
          </p:cNvCxnSpPr>
          <p:nvPr userDrawn="1"/>
        </p:nvCxnSpPr>
        <p:spPr>
          <a:xfrm>
            <a:off x="1295400" y="5070508"/>
            <a:ext cx="960120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32" name="Text Placeholder 23">
            <a:extLst>
              <a:ext uri="{FF2B5EF4-FFF2-40B4-BE49-F238E27FC236}">
                <a16:creationId xmlns:a16="http://schemas.microsoft.com/office/drawing/2014/main" id="{A88A27CA-6841-483D-BB86-43C77BB6A0CC}"/>
              </a:ext>
            </a:extLst>
          </p:cNvPr>
          <p:cNvSpPr>
            <a:spLocks noGrp="1"/>
          </p:cNvSpPr>
          <p:nvPr>
            <p:ph type="body" sz="quarter" idx="20" hasCustomPrompt="1"/>
          </p:nvPr>
        </p:nvSpPr>
        <p:spPr>
          <a:xfrm>
            <a:off x="1276350"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July</a:t>
            </a:r>
          </a:p>
        </p:txBody>
      </p:sp>
      <p:sp>
        <p:nvSpPr>
          <p:cNvPr id="33" name="Text Placeholder 23">
            <a:extLst>
              <a:ext uri="{FF2B5EF4-FFF2-40B4-BE49-F238E27FC236}">
                <a16:creationId xmlns:a16="http://schemas.microsoft.com/office/drawing/2014/main" id="{68ED6D85-DDFA-46B4-BA5A-892D7ED6CBF6}"/>
              </a:ext>
            </a:extLst>
          </p:cNvPr>
          <p:cNvSpPr>
            <a:spLocks noGrp="1"/>
          </p:cNvSpPr>
          <p:nvPr>
            <p:ph type="body" sz="quarter" idx="21" hasCustomPrompt="1"/>
          </p:nvPr>
        </p:nvSpPr>
        <p:spPr>
          <a:xfrm>
            <a:off x="2844927"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August</a:t>
            </a:r>
          </a:p>
        </p:txBody>
      </p:sp>
      <p:sp>
        <p:nvSpPr>
          <p:cNvPr id="34" name="Text Placeholder 23">
            <a:extLst>
              <a:ext uri="{FF2B5EF4-FFF2-40B4-BE49-F238E27FC236}">
                <a16:creationId xmlns:a16="http://schemas.microsoft.com/office/drawing/2014/main" id="{D248DAEC-4E3D-4A0E-8EE4-64C5E833720B}"/>
              </a:ext>
            </a:extLst>
          </p:cNvPr>
          <p:cNvSpPr>
            <a:spLocks noGrp="1"/>
          </p:cNvSpPr>
          <p:nvPr>
            <p:ph type="body" sz="quarter" idx="22" hasCustomPrompt="1"/>
          </p:nvPr>
        </p:nvSpPr>
        <p:spPr>
          <a:xfrm>
            <a:off x="4413504"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September</a:t>
            </a:r>
          </a:p>
        </p:txBody>
      </p:sp>
      <p:sp>
        <p:nvSpPr>
          <p:cNvPr id="35" name="Text Placeholder 23">
            <a:extLst>
              <a:ext uri="{FF2B5EF4-FFF2-40B4-BE49-F238E27FC236}">
                <a16:creationId xmlns:a16="http://schemas.microsoft.com/office/drawing/2014/main" id="{BE3E7173-46E0-4647-AF6E-3D3F923D70D1}"/>
              </a:ext>
            </a:extLst>
          </p:cNvPr>
          <p:cNvSpPr>
            <a:spLocks noGrp="1"/>
          </p:cNvSpPr>
          <p:nvPr>
            <p:ph type="body" sz="quarter" idx="23" hasCustomPrompt="1"/>
          </p:nvPr>
        </p:nvSpPr>
        <p:spPr>
          <a:xfrm>
            <a:off x="5982081"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October</a:t>
            </a:r>
          </a:p>
        </p:txBody>
      </p:sp>
      <p:sp>
        <p:nvSpPr>
          <p:cNvPr id="36" name="Text Placeholder 23">
            <a:extLst>
              <a:ext uri="{FF2B5EF4-FFF2-40B4-BE49-F238E27FC236}">
                <a16:creationId xmlns:a16="http://schemas.microsoft.com/office/drawing/2014/main" id="{383EE998-C462-4F32-BF67-164C6CB58F5D}"/>
              </a:ext>
            </a:extLst>
          </p:cNvPr>
          <p:cNvSpPr>
            <a:spLocks noGrp="1"/>
          </p:cNvSpPr>
          <p:nvPr>
            <p:ph type="body" sz="quarter" idx="24" hasCustomPrompt="1"/>
          </p:nvPr>
        </p:nvSpPr>
        <p:spPr>
          <a:xfrm>
            <a:off x="9130121"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December</a:t>
            </a:r>
          </a:p>
        </p:txBody>
      </p:sp>
      <p:sp>
        <p:nvSpPr>
          <p:cNvPr id="37" name="Text Placeholder 23">
            <a:extLst>
              <a:ext uri="{FF2B5EF4-FFF2-40B4-BE49-F238E27FC236}">
                <a16:creationId xmlns:a16="http://schemas.microsoft.com/office/drawing/2014/main" id="{2A189DDD-670F-46A8-8840-E981413F4346}"/>
              </a:ext>
            </a:extLst>
          </p:cNvPr>
          <p:cNvSpPr>
            <a:spLocks noGrp="1"/>
          </p:cNvSpPr>
          <p:nvPr>
            <p:ph type="body" sz="quarter" idx="25" hasCustomPrompt="1"/>
          </p:nvPr>
        </p:nvSpPr>
        <p:spPr>
          <a:xfrm>
            <a:off x="7550658"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November</a:t>
            </a:r>
          </a:p>
        </p:txBody>
      </p:sp>
      <p:sp>
        <p:nvSpPr>
          <p:cNvPr id="38" name="Text Placeholder 10">
            <a:extLst>
              <a:ext uri="{FF2B5EF4-FFF2-40B4-BE49-F238E27FC236}">
                <a16:creationId xmlns:a16="http://schemas.microsoft.com/office/drawing/2014/main" id="{540CE67A-DD2D-46B5-B05E-82306D2FCB02}"/>
              </a:ext>
            </a:extLst>
          </p:cNvPr>
          <p:cNvSpPr>
            <a:spLocks noGrp="1"/>
          </p:cNvSpPr>
          <p:nvPr>
            <p:ph type="body" sz="quarter" idx="34" hasCustomPrompt="1"/>
          </p:nvPr>
        </p:nvSpPr>
        <p:spPr>
          <a:xfrm>
            <a:off x="2618463" y="3119254"/>
            <a:ext cx="2178858" cy="1116118"/>
          </a:xfrm>
        </p:spPr>
        <p:txBody>
          <a:bodyPr>
            <a:normAutofit/>
          </a:bodyPr>
          <a:lstStyle>
            <a:lvl1pPr marL="0" indent="0" algn="ctr">
              <a:lnSpc>
                <a:spcPts val="1700"/>
              </a:lnSpc>
              <a:buNone/>
              <a:defRPr sz="1200">
                <a:solidFill>
                  <a:schemeClr val="accent3"/>
                </a:solidFill>
              </a:defRPr>
            </a:lvl1pPr>
          </a:lstStyle>
          <a:p>
            <a:pPr lvl="0"/>
            <a:r>
              <a:rPr lang="en-US" dirty="0"/>
              <a:t>Bullet Description</a:t>
            </a:r>
            <a:endParaRPr lang="en-ZA" dirty="0"/>
          </a:p>
        </p:txBody>
      </p:sp>
      <p:sp>
        <p:nvSpPr>
          <p:cNvPr id="39" name="Text Placeholder 10">
            <a:extLst>
              <a:ext uri="{FF2B5EF4-FFF2-40B4-BE49-F238E27FC236}">
                <a16:creationId xmlns:a16="http://schemas.microsoft.com/office/drawing/2014/main" id="{BB6DC8F1-E86C-4CDB-9265-94B50CFEF997}"/>
              </a:ext>
            </a:extLst>
          </p:cNvPr>
          <p:cNvSpPr>
            <a:spLocks noGrp="1"/>
          </p:cNvSpPr>
          <p:nvPr>
            <p:ph type="body" sz="quarter" idx="35" hasCustomPrompt="1"/>
          </p:nvPr>
        </p:nvSpPr>
        <p:spPr>
          <a:xfrm>
            <a:off x="7324194" y="3119254"/>
            <a:ext cx="2178858"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40" name="Text Placeholder 10">
            <a:extLst>
              <a:ext uri="{FF2B5EF4-FFF2-40B4-BE49-F238E27FC236}">
                <a16:creationId xmlns:a16="http://schemas.microsoft.com/office/drawing/2014/main" id="{75CE6662-3A66-45A1-9FCC-9BBA8BE55B1D}"/>
              </a:ext>
            </a:extLst>
          </p:cNvPr>
          <p:cNvSpPr>
            <a:spLocks noGrp="1"/>
          </p:cNvSpPr>
          <p:nvPr>
            <p:ph type="body" sz="quarter" idx="36" hasCustomPrompt="1"/>
          </p:nvPr>
        </p:nvSpPr>
        <p:spPr>
          <a:xfrm>
            <a:off x="5755617" y="5176789"/>
            <a:ext cx="2178858"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41" name="Footer Placeholder 5">
            <a:extLst>
              <a:ext uri="{FF2B5EF4-FFF2-40B4-BE49-F238E27FC236}">
                <a16:creationId xmlns:a16="http://schemas.microsoft.com/office/drawing/2014/main" id="{89DF173C-4274-4F9C-BC1A-F47863A470FB}"/>
              </a:ext>
            </a:extLst>
          </p:cNvPr>
          <p:cNvSpPr>
            <a:spLocks noGrp="1"/>
          </p:cNvSpPr>
          <p:nvPr>
            <p:ph type="ftr" sz="quarter" idx="10"/>
          </p:nvPr>
        </p:nvSpPr>
        <p:spPr>
          <a:xfrm>
            <a:off x="4038600" y="6356350"/>
            <a:ext cx="4114800" cy="365125"/>
          </a:xfrm>
        </p:spPr>
        <p:txBody>
          <a:bodyPr/>
          <a:lstStyle>
            <a:lvl1pPr>
              <a:defRPr>
                <a:solidFill>
                  <a:schemeClr val="accent3">
                    <a:lumMod val="60000"/>
                    <a:lumOff val="40000"/>
                  </a:schemeClr>
                </a:solidFill>
              </a:defRPr>
            </a:lvl1pPr>
          </a:lstStyle>
          <a:p>
            <a:r>
              <a:rPr lang="en-ZA" dirty="0"/>
              <a:t>Pitch deck</a:t>
            </a:r>
          </a:p>
        </p:txBody>
      </p:sp>
      <p:sp>
        <p:nvSpPr>
          <p:cNvPr id="42" name="Slide Number Placeholder 6">
            <a:extLst>
              <a:ext uri="{FF2B5EF4-FFF2-40B4-BE49-F238E27FC236}">
                <a16:creationId xmlns:a16="http://schemas.microsoft.com/office/drawing/2014/main" id="{5BE446B2-5954-4D98-A1D5-7BD2F202DA5A}"/>
              </a:ext>
            </a:extLst>
          </p:cNvPr>
          <p:cNvSpPr>
            <a:spLocks noGrp="1"/>
          </p:cNvSpPr>
          <p:nvPr>
            <p:ph type="sldNum" sz="quarter" idx="11"/>
          </p:nvPr>
        </p:nvSpPr>
        <p:spPr>
          <a:xfrm>
            <a:off x="8610600" y="6356350"/>
            <a:ext cx="2743200" cy="365125"/>
          </a:xfrm>
        </p:spPr>
        <p:txBody>
          <a:bodyPr/>
          <a:lstStyle>
            <a:lvl1pPr>
              <a:defRPr>
                <a:solidFill>
                  <a:schemeClr val="accent3">
                    <a:lumMod val="60000"/>
                    <a:lumOff val="40000"/>
                  </a:schemeClr>
                </a:solidFill>
              </a:defRPr>
            </a:lvl1pPr>
          </a:lstStyle>
          <a:p>
            <a:fld id="{19B51A1E-902D-48AF-9020-955120F399B6}" type="slidenum">
              <a:rPr lang="en-ZA" smtClean="0"/>
              <a:pPr/>
              <a:t>‹#›</a:t>
            </a:fld>
            <a:endParaRPr lang="en-ZA" dirty="0"/>
          </a:p>
        </p:txBody>
      </p:sp>
      <p:sp>
        <p:nvSpPr>
          <p:cNvPr id="43" name="Date Placeholder 3">
            <a:extLst>
              <a:ext uri="{FF2B5EF4-FFF2-40B4-BE49-F238E27FC236}">
                <a16:creationId xmlns:a16="http://schemas.microsoft.com/office/drawing/2014/main" id="{4D7E30F2-3820-4445-A623-44B83424C9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accent3">
                    <a:lumMod val="60000"/>
                    <a:lumOff val="40000"/>
                  </a:schemeClr>
                </a:solidFill>
              </a:defRPr>
            </a:lvl1pPr>
          </a:lstStyle>
          <a:p>
            <a:r>
              <a:rPr lang="en-US"/>
              <a:t>6/22/20XX</a:t>
            </a:r>
            <a:endParaRPr lang="en-US" dirty="0"/>
          </a:p>
        </p:txBody>
      </p:sp>
    </p:spTree>
    <p:extLst>
      <p:ext uri="{BB962C8B-B14F-4D97-AF65-F5344CB8AC3E}">
        <p14:creationId xmlns:p14="http://schemas.microsoft.com/office/powerpoint/2010/main" val="28527232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with titles">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lvl1pPr>
              <a:defRPr>
                <a:solidFill>
                  <a:schemeClr val="accent3"/>
                </a:solidFill>
              </a:defRPr>
            </a:lvl1pPr>
          </a:lstStyle>
          <a:p>
            <a:r>
              <a:rPr lang="en-US"/>
              <a:t>Click to edit Master title style</a:t>
            </a:r>
          </a:p>
        </p:txBody>
      </p:sp>
      <p:sp>
        <p:nvSpPr>
          <p:cNvPr id="7" name="Content Placeholder 2">
            <a:extLst>
              <a:ext uri="{FF2B5EF4-FFF2-40B4-BE49-F238E27FC236}">
                <a16:creationId xmlns:a16="http://schemas.microsoft.com/office/drawing/2014/main" id="{F7FFB265-53A1-4F4A-93D5-B32472F0BE79}"/>
              </a:ext>
            </a:extLst>
          </p:cNvPr>
          <p:cNvSpPr>
            <a:spLocks noGrp="1"/>
          </p:cNvSpPr>
          <p:nvPr>
            <p:ph sz="half" idx="1"/>
          </p:nvPr>
        </p:nvSpPr>
        <p:spPr>
          <a:xfrm>
            <a:off x="838200" y="2857499"/>
            <a:ext cx="5905500" cy="3319463"/>
          </a:xfrm>
        </p:spPr>
        <p:txBody>
          <a:bodyPr/>
          <a:lstStyle>
            <a:lvl1pPr>
              <a:lnSpc>
                <a:spcPct val="100000"/>
              </a:lnSpc>
              <a:defRPr>
                <a:solidFill>
                  <a:schemeClr val="accent3"/>
                </a:solidFill>
              </a:defRPr>
            </a:lvl1pPr>
            <a:lvl2pPr>
              <a:lnSpc>
                <a:spcPct val="100000"/>
              </a:lnSpc>
              <a:defRPr>
                <a:solidFill>
                  <a:schemeClr val="accent3"/>
                </a:solidFill>
              </a:defRPr>
            </a:lvl2pPr>
            <a:lvl3pPr>
              <a:lnSpc>
                <a:spcPct val="100000"/>
              </a:lnSpc>
              <a:defRPr>
                <a:solidFill>
                  <a:schemeClr val="accent3"/>
                </a:solidFill>
              </a:defRPr>
            </a:lvl3pPr>
            <a:lvl4pPr>
              <a:lnSpc>
                <a:spcPct val="100000"/>
              </a:lnSpc>
              <a:defRPr>
                <a:solidFill>
                  <a:schemeClr val="accent3"/>
                </a:solidFill>
              </a:defRPr>
            </a:lvl4pPr>
            <a:lvl5pPr>
              <a:lnSpc>
                <a:spcPct val="100000"/>
              </a:lnSpc>
              <a:defRPr>
                <a:solidFill>
                  <a:schemeClr val="accent3"/>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A1E4F1F9-8369-4C88-9B00-48ACF4934A06}"/>
              </a:ext>
            </a:extLst>
          </p:cNvPr>
          <p:cNvSpPr>
            <a:spLocks noGrp="1"/>
          </p:cNvSpPr>
          <p:nvPr>
            <p:ph sz="half" idx="2"/>
          </p:nvPr>
        </p:nvSpPr>
        <p:spPr>
          <a:xfrm>
            <a:off x="7239000" y="2857499"/>
            <a:ext cx="4114800" cy="3319463"/>
          </a:xfrm>
        </p:spPr>
        <p:txBody>
          <a:bodyPr/>
          <a:lstStyle>
            <a:lvl1pPr>
              <a:lnSpc>
                <a:spcPct val="100000"/>
              </a:lnSpc>
              <a:defRPr>
                <a:solidFill>
                  <a:schemeClr val="accent3"/>
                </a:solidFill>
              </a:defRPr>
            </a:lvl1pPr>
            <a:lvl2pPr>
              <a:lnSpc>
                <a:spcPct val="100000"/>
              </a:lnSpc>
              <a:defRPr>
                <a:solidFill>
                  <a:schemeClr val="accent3"/>
                </a:solidFill>
              </a:defRPr>
            </a:lvl2pPr>
            <a:lvl3pPr>
              <a:lnSpc>
                <a:spcPct val="100000"/>
              </a:lnSpc>
              <a:defRPr>
                <a:solidFill>
                  <a:schemeClr val="accent3"/>
                </a:solidFill>
              </a:defRPr>
            </a:lvl3pPr>
            <a:lvl4pPr>
              <a:lnSpc>
                <a:spcPct val="100000"/>
              </a:lnSpc>
              <a:defRPr>
                <a:solidFill>
                  <a:schemeClr val="accent3"/>
                </a:solidFill>
              </a:defRPr>
            </a:lvl4pPr>
            <a:lvl5pPr>
              <a:lnSpc>
                <a:spcPct val="100000"/>
              </a:lnSpc>
              <a:defRPr>
                <a:solidFill>
                  <a:schemeClr val="accent3"/>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8">
            <a:extLst>
              <a:ext uri="{FF2B5EF4-FFF2-40B4-BE49-F238E27FC236}">
                <a16:creationId xmlns:a16="http://schemas.microsoft.com/office/drawing/2014/main" id="{0C593D2C-0F56-450C-86CD-A019ADD077E7}"/>
              </a:ext>
            </a:extLst>
          </p:cNvPr>
          <p:cNvSpPr>
            <a:spLocks noGrp="1"/>
          </p:cNvSpPr>
          <p:nvPr>
            <p:ph type="body" sz="quarter" idx="13"/>
          </p:nvPr>
        </p:nvSpPr>
        <p:spPr>
          <a:xfrm>
            <a:off x="838200" y="2273300"/>
            <a:ext cx="5905500" cy="584199"/>
          </a:xfrm>
        </p:spPr>
        <p:txBody>
          <a:bodyPr>
            <a:normAutofit/>
          </a:bodyPr>
          <a:lstStyle>
            <a:lvl1pPr marL="0" indent="0">
              <a:buNone/>
              <a:defRPr sz="2000" spc="0" baseline="0">
                <a:solidFill>
                  <a:schemeClr val="accent3"/>
                </a:solidFill>
                <a:latin typeface="+mj-lt"/>
              </a:defRPr>
            </a:lvl1pPr>
          </a:lstStyle>
          <a:p>
            <a:pPr lvl="0"/>
            <a:r>
              <a:rPr lang="en-US"/>
              <a:t>Click to edit Master text styles</a:t>
            </a:r>
          </a:p>
        </p:txBody>
      </p:sp>
      <p:sp>
        <p:nvSpPr>
          <p:cNvPr id="10" name="Text Placeholder 8">
            <a:extLst>
              <a:ext uri="{FF2B5EF4-FFF2-40B4-BE49-F238E27FC236}">
                <a16:creationId xmlns:a16="http://schemas.microsoft.com/office/drawing/2014/main" id="{312AF4CF-A37C-4010-9731-C33A8197CFF3}"/>
              </a:ext>
            </a:extLst>
          </p:cNvPr>
          <p:cNvSpPr>
            <a:spLocks noGrp="1"/>
          </p:cNvSpPr>
          <p:nvPr>
            <p:ph type="body" sz="quarter" idx="14"/>
          </p:nvPr>
        </p:nvSpPr>
        <p:spPr>
          <a:xfrm>
            <a:off x="7239000" y="2273300"/>
            <a:ext cx="4114800" cy="584199"/>
          </a:xfrm>
        </p:spPr>
        <p:txBody>
          <a:bodyPr>
            <a:normAutofit/>
          </a:bodyPr>
          <a:lstStyle>
            <a:lvl1pPr marL="0" indent="0">
              <a:buNone/>
              <a:defRPr sz="2000" spc="0" baseline="0">
                <a:solidFill>
                  <a:schemeClr val="accent3"/>
                </a:solidFill>
                <a:latin typeface="+mj-lt"/>
              </a:defRPr>
            </a:lvl1pPr>
          </a:lstStyle>
          <a:p>
            <a:pPr lvl="0"/>
            <a:r>
              <a:rPr lang="en-US"/>
              <a:t>Click to edit Master text styles</a:t>
            </a:r>
          </a:p>
        </p:txBody>
      </p:sp>
      <p:pic>
        <p:nvPicPr>
          <p:cNvPr id="12" name="Picture 11" descr="A picture containing outdoor, sky, nature, dune&#10;&#10;Description automatically generated">
            <a:extLst>
              <a:ext uri="{FF2B5EF4-FFF2-40B4-BE49-F238E27FC236}">
                <a16:creationId xmlns:a16="http://schemas.microsoft.com/office/drawing/2014/main" id="{8CD853FB-B552-43EE-A55D-E13ADC8B671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304800" cy="6858000"/>
          </a:xfrm>
          <a:prstGeom prst="rect">
            <a:avLst/>
          </a:prstGeom>
        </p:spPr>
      </p:pic>
      <p:pic>
        <p:nvPicPr>
          <p:cNvPr id="14" name="Picture 13" descr="A picture containing outdoor, sky, nature, dune&#10;&#10;Description automatically generated">
            <a:extLst>
              <a:ext uri="{FF2B5EF4-FFF2-40B4-BE49-F238E27FC236}">
                <a16:creationId xmlns:a16="http://schemas.microsoft.com/office/drawing/2014/main" id="{C95FC6BE-3777-46FA-A4A2-6C667016B817}"/>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1887200" y="0"/>
            <a:ext cx="304800" cy="6858000"/>
          </a:xfrm>
          <a:prstGeom prst="rect">
            <a:avLst/>
          </a:prstGeom>
        </p:spPr>
      </p:pic>
      <p:sp>
        <p:nvSpPr>
          <p:cNvPr id="15" name="Text Placeholder 23">
            <a:extLst>
              <a:ext uri="{FF2B5EF4-FFF2-40B4-BE49-F238E27FC236}">
                <a16:creationId xmlns:a16="http://schemas.microsoft.com/office/drawing/2014/main" id="{DD19217A-B411-49D0-84C7-16BA3F21FE2E}"/>
              </a:ext>
            </a:extLst>
          </p:cNvPr>
          <p:cNvSpPr>
            <a:spLocks noGrp="1"/>
          </p:cNvSpPr>
          <p:nvPr>
            <p:ph type="body" sz="quarter" idx="15"/>
          </p:nvPr>
        </p:nvSpPr>
        <p:spPr>
          <a:xfrm>
            <a:off x="838200" y="1463675"/>
            <a:ext cx="10515600" cy="365125"/>
          </a:xfrm>
        </p:spPr>
        <p:txBody>
          <a:bodyPr/>
          <a:lstStyle>
            <a:lvl1pPr marL="0" indent="0" algn="l">
              <a:buNone/>
              <a:defRPr lang="en-US" sz="2000" kern="1200" dirty="0" smtClean="0">
                <a:solidFill>
                  <a:schemeClr val="accent3"/>
                </a:solidFill>
                <a:latin typeface="+mj-lt"/>
                <a:ea typeface="+mj-ea"/>
                <a:cs typeface="+mj-cs"/>
              </a:defRPr>
            </a:lvl1pPr>
            <a:lvl2pPr algn="l">
              <a:defRPr>
                <a:solidFill>
                  <a:schemeClr val="accent3"/>
                </a:solidFill>
              </a:defRPr>
            </a:lvl2pPr>
          </a:lstStyle>
          <a:p>
            <a:pPr lvl="0"/>
            <a:r>
              <a:rPr lang="en-US"/>
              <a:t>Click to edit Master text styles</a:t>
            </a:r>
          </a:p>
          <a:p>
            <a:pPr lvl="1"/>
            <a:r>
              <a:rPr lang="en-US"/>
              <a:t>Second level</a:t>
            </a:r>
          </a:p>
        </p:txBody>
      </p:sp>
      <p:sp>
        <p:nvSpPr>
          <p:cNvPr id="16" name="Footer Placeholder 5">
            <a:extLst>
              <a:ext uri="{FF2B5EF4-FFF2-40B4-BE49-F238E27FC236}">
                <a16:creationId xmlns:a16="http://schemas.microsoft.com/office/drawing/2014/main" id="{EA82BD0B-4BD1-40BF-865D-C6A32C64067A}"/>
              </a:ext>
            </a:extLst>
          </p:cNvPr>
          <p:cNvSpPr>
            <a:spLocks noGrp="1"/>
          </p:cNvSpPr>
          <p:nvPr>
            <p:ph type="ftr" sz="quarter" idx="10"/>
          </p:nvPr>
        </p:nvSpPr>
        <p:spPr>
          <a:xfrm>
            <a:off x="4038600" y="6356350"/>
            <a:ext cx="4114800" cy="365125"/>
          </a:xfrm>
        </p:spPr>
        <p:txBody>
          <a:bodyPr/>
          <a:lstStyle>
            <a:lvl1pPr>
              <a:defRPr>
                <a:solidFill>
                  <a:schemeClr val="accent3">
                    <a:lumMod val="60000"/>
                    <a:lumOff val="40000"/>
                  </a:schemeClr>
                </a:solidFill>
              </a:defRPr>
            </a:lvl1pPr>
          </a:lstStyle>
          <a:p>
            <a:r>
              <a:rPr lang="en-ZA" dirty="0"/>
              <a:t>Pitch deck</a:t>
            </a:r>
          </a:p>
        </p:txBody>
      </p:sp>
      <p:sp>
        <p:nvSpPr>
          <p:cNvPr id="17" name="Slide Number Placeholder 6">
            <a:extLst>
              <a:ext uri="{FF2B5EF4-FFF2-40B4-BE49-F238E27FC236}">
                <a16:creationId xmlns:a16="http://schemas.microsoft.com/office/drawing/2014/main" id="{C34C6F6C-1D22-4E30-BC57-12F1408D70AE}"/>
              </a:ext>
            </a:extLst>
          </p:cNvPr>
          <p:cNvSpPr>
            <a:spLocks noGrp="1"/>
          </p:cNvSpPr>
          <p:nvPr>
            <p:ph type="sldNum" sz="quarter" idx="11"/>
          </p:nvPr>
        </p:nvSpPr>
        <p:spPr>
          <a:xfrm>
            <a:off x="8610600" y="6356350"/>
            <a:ext cx="2743200" cy="365125"/>
          </a:xfrm>
        </p:spPr>
        <p:txBody>
          <a:bodyPr/>
          <a:lstStyle>
            <a:lvl1pPr>
              <a:defRPr>
                <a:solidFill>
                  <a:schemeClr val="accent3">
                    <a:lumMod val="60000"/>
                    <a:lumOff val="40000"/>
                  </a:schemeClr>
                </a:solidFill>
              </a:defRPr>
            </a:lvl1pPr>
          </a:lstStyle>
          <a:p>
            <a:fld id="{19B51A1E-902D-48AF-9020-955120F399B6}" type="slidenum">
              <a:rPr lang="en-ZA" smtClean="0"/>
              <a:pPr/>
              <a:t>‹#›</a:t>
            </a:fld>
            <a:endParaRPr lang="en-ZA" dirty="0"/>
          </a:p>
        </p:txBody>
      </p:sp>
      <p:sp>
        <p:nvSpPr>
          <p:cNvPr id="18" name="Date Placeholder 3">
            <a:extLst>
              <a:ext uri="{FF2B5EF4-FFF2-40B4-BE49-F238E27FC236}">
                <a16:creationId xmlns:a16="http://schemas.microsoft.com/office/drawing/2014/main" id="{94B53078-6930-4337-8412-A0228A7BEF3D}"/>
              </a:ext>
            </a:extLst>
          </p:cNvPr>
          <p:cNvSpPr>
            <a:spLocks noGrp="1"/>
          </p:cNvSpPr>
          <p:nvPr>
            <p:ph type="dt" sz="half" idx="16"/>
          </p:nvPr>
        </p:nvSpPr>
        <p:spPr>
          <a:xfrm>
            <a:off x="838200" y="6356350"/>
            <a:ext cx="2743200" cy="365125"/>
          </a:xfrm>
          <a:prstGeom prst="rect">
            <a:avLst/>
          </a:prstGeom>
        </p:spPr>
        <p:txBody>
          <a:bodyPr vert="horz" lIns="91440" tIns="45720" rIns="91440" bIns="45720" rtlCol="0" anchor="ctr"/>
          <a:lstStyle>
            <a:lvl1pPr algn="l">
              <a:defRPr sz="900">
                <a:solidFill>
                  <a:schemeClr val="accent3">
                    <a:lumMod val="60000"/>
                    <a:lumOff val="40000"/>
                  </a:schemeClr>
                </a:solidFill>
              </a:defRPr>
            </a:lvl1pPr>
          </a:lstStyle>
          <a:p>
            <a:r>
              <a:rPr lang="en-US"/>
              <a:t>6/22/20XX</a:t>
            </a:r>
            <a:endParaRPr lang="en-US" dirty="0"/>
          </a:p>
        </p:txBody>
      </p:sp>
    </p:spTree>
    <p:extLst>
      <p:ext uri="{BB962C8B-B14F-4D97-AF65-F5344CB8AC3E}">
        <p14:creationId xmlns:p14="http://schemas.microsoft.com/office/powerpoint/2010/main" val="20195858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chemeClr val="accent1"/>
        </a:solidFill>
        <a:effectLst/>
      </p:bgPr>
    </p:bg>
    <p:spTree>
      <p:nvGrpSpPr>
        <p:cNvPr id="1" name=""/>
        <p:cNvGrpSpPr/>
        <p:nvPr/>
      </p:nvGrpSpPr>
      <p:grpSpPr>
        <a:xfrm>
          <a:off x="0" y="0"/>
          <a:ext cx="0" cy="0"/>
          <a:chOff x="0" y="0"/>
          <a:chExt cx="0" cy="0"/>
        </a:xfrm>
      </p:grpSpPr>
      <p:pic>
        <p:nvPicPr>
          <p:cNvPr id="35" name="Picture 34" descr="A picture containing outdoor, sky, nature, dune&#10;&#10;Description automatically generated">
            <a:extLst>
              <a:ext uri="{FF2B5EF4-FFF2-40B4-BE49-F238E27FC236}">
                <a16:creationId xmlns:a16="http://schemas.microsoft.com/office/drawing/2014/main" id="{B184911A-D23E-4AE4-AA9D-D9351F3961D5}"/>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929640" y="3995381"/>
            <a:ext cx="10332720" cy="12232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lvl1pPr>
              <a:defRPr>
                <a:solidFill>
                  <a:schemeClr val="accent3"/>
                </a:solidFill>
              </a:defRPr>
            </a:lvl1p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accent3">
                    <a:lumMod val="60000"/>
                    <a:lumOff val="40000"/>
                  </a:schemeClr>
                </a:solidFill>
              </a:defRPr>
            </a:lvl1pPr>
          </a:lstStyle>
          <a:p>
            <a:r>
              <a:rPr lang="en-US"/>
              <a:t>6/22/20XX</a:t>
            </a:r>
            <a:endParaRPr lang="en-US" dirty="0"/>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accent3">
                    <a:lumMod val="60000"/>
                    <a:lumOff val="4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accent3">
                    <a:lumMod val="60000"/>
                    <a:lumOff val="40000"/>
                  </a:schemeClr>
                </a:solidFill>
              </a:defRPr>
            </a:lvl1pPr>
          </a:lstStyle>
          <a:p>
            <a:fld id="{B5CEABB6-07DC-46E8-9B57-56EC44A396E5}" type="slidenum">
              <a:rPr lang="en-US" smtClean="0"/>
              <a:pPr/>
              <a:t>‹#›</a:t>
            </a:fld>
            <a:endParaRPr lang="en-US" dirty="0"/>
          </a:p>
        </p:txBody>
      </p:sp>
      <p:sp>
        <p:nvSpPr>
          <p:cNvPr id="7" name="Text Placeholder 10">
            <a:extLst>
              <a:ext uri="{FF2B5EF4-FFF2-40B4-BE49-F238E27FC236}">
                <a16:creationId xmlns:a16="http://schemas.microsoft.com/office/drawing/2014/main" id="{FB058FB8-1105-4C4A-BC46-FC5263C51B4C}"/>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accent3"/>
                </a:solidFill>
                <a:latin typeface="+mj-lt"/>
              </a:defRPr>
            </a:lvl1pPr>
          </a:lstStyle>
          <a:p>
            <a:pPr lvl="0"/>
            <a:r>
              <a:rPr lang="en-US"/>
              <a:t>Year</a:t>
            </a:r>
            <a:endParaRPr lang="en-ZA"/>
          </a:p>
        </p:txBody>
      </p:sp>
      <p:sp>
        <p:nvSpPr>
          <p:cNvPr id="8" name="Text Placeholder 10">
            <a:extLst>
              <a:ext uri="{FF2B5EF4-FFF2-40B4-BE49-F238E27FC236}">
                <a16:creationId xmlns:a16="http://schemas.microsoft.com/office/drawing/2014/main" id="{0F15AF40-266A-4348-9B27-CBABA9E3D92A}"/>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9" name="Text Placeholder 10">
            <a:extLst>
              <a:ext uri="{FF2B5EF4-FFF2-40B4-BE49-F238E27FC236}">
                <a16:creationId xmlns:a16="http://schemas.microsoft.com/office/drawing/2014/main" id="{ECD58177-9C19-4D24-9FFF-58EECDE7657F}"/>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0" name="Text Placeholder 10">
            <a:extLst>
              <a:ext uri="{FF2B5EF4-FFF2-40B4-BE49-F238E27FC236}">
                <a16:creationId xmlns:a16="http://schemas.microsoft.com/office/drawing/2014/main" id="{ABE7486E-0AF8-4124-830C-420FA1F92BBB}"/>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1" name="Text Placeholder 10">
            <a:extLst>
              <a:ext uri="{FF2B5EF4-FFF2-40B4-BE49-F238E27FC236}">
                <a16:creationId xmlns:a16="http://schemas.microsoft.com/office/drawing/2014/main" id="{F64A74A1-7AA0-4CCA-91E2-173B9CC7AFDC}"/>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2" name="Text Placeholder 10">
            <a:extLst>
              <a:ext uri="{FF2B5EF4-FFF2-40B4-BE49-F238E27FC236}">
                <a16:creationId xmlns:a16="http://schemas.microsoft.com/office/drawing/2014/main" id="{128FF9BA-B29D-439F-A4A3-BFE6BC8B45C3}"/>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accent3"/>
                </a:solidFill>
                <a:latin typeface="+mj-lt"/>
              </a:defRPr>
            </a:lvl1pPr>
          </a:lstStyle>
          <a:p>
            <a:pPr lvl="0"/>
            <a:r>
              <a:rPr lang="en-US"/>
              <a:t>Year</a:t>
            </a:r>
            <a:endParaRPr lang="en-ZA"/>
          </a:p>
        </p:txBody>
      </p:sp>
      <p:sp>
        <p:nvSpPr>
          <p:cNvPr id="13" name="Text Placeholder 10">
            <a:extLst>
              <a:ext uri="{FF2B5EF4-FFF2-40B4-BE49-F238E27FC236}">
                <a16:creationId xmlns:a16="http://schemas.microsoft.com/office/drawing/2014/main" id="{671CD701-6647-40A3-B851-9CA1C8D3566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4" name="Text Placeholder 10">
            <a:extLst>
              <a:ext uri="{FF2B5EF4-FFF2-40B4-BE49-F238E27FC236}">
                <a16:creationId xmlns:a16="http://schemas.microsoft.com/office/drawing/2014/main" id="{B6A8BFC1-7FA0-4CAA-97FD-9A01BA00D2D5}"/>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5" name="Text Placeholder 10">
            <a:extLst>
              <a:ext uri="{FF2B5EF4-FFF2-40B4-BE49-F238E27FC236}">
                <a16:creationId xmlns:a16="http://schemas.microsoft.com/office/drawing/2014/main" id="{ED0C2842-0D4E-486C-A993-1D0D75D49433}"/>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6" name="Text Placeholder 10">
            <a:extLst>
              <a:ext uri="{FF2B5EF4-FFF2-40B4-BE49-F238E27FC236}">
                <a16:creationId xmlns:a16="http://schemas.microsoft.com/office/drawing/2014/main" id="{A59B4F0E-8F16-42CC-8346-A00DADA20ED9}"/>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7" name="Text Placeholder 10">
            <a:extLst>
              <a:ext uri="{FF2B5EF4-FFF2-40B4-BE49-F238E27FC236}">
                <a16:creationId xmlns:a16="http://schemas.microsoft.com/office/drawing/2014/main" id="{99D7695C-A738-4500-B476-95B5729911DC}"/>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8" name="Text Placeholder 10">
            <a:extLst>
              <a:ext uri="{FF2B5EF4-FFF2-40B4-BE49-F238E27FC236}">
                <a16:creationId xmlns:a16="http://schemas.microsoft.com/office/drawing/2014/main" id="{B3B984CB-A282-404B-8B4C-8FEE071EB279}"/>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9" name="Text Placeholder 10">
            <a:extLst>
              <a:ext uri="{FF2B5EF4-FFF2-40B4-BE49-F238E27FC236}">
                <a16:creationId xmlns:a16="http://schemas.microsoft.com/office/drawing/2014/main" id="{5F337119-92E1-4057-81DB-A0B6F5747A38}"/>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0" name="Text Placeholder 10">
            <a:extLst>
              <a:ext uri="{FF2B5EF4-FFF2-40B4-BE49-F238E27FC236}">
                <a16:creationId xmlns:a16="http://schemas.microsoft.com/office/drawing/2014/main" id="{688EEFA1-753B-4733-8686-F3A10A131B81}"/>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1" name="Text Placeholder 10">
            <a:extLst>
              <a:ext uri="{FF2B5EF4-FFF2-40B4-BE49-F238E27FC236}">
                <a16:creationId xmlns:a16="http://schemas.microsoft.com/office/drawing/2014/main" id="{C7B05348-942A-4131-9A3F-479F3F9A9A87}"/>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2" name="Text Placeholder 10">
            <a:extLst>
              <a:ext uri="{FF2B5EF4-FFF2-40B4-BE49-F238E27FC236}">
                <a16:creationId xmlns:a16="http://schemas.microsoft.com/office/drawing/2014/main" id="{B3C00ACD-1C1A-4069-B8CB-DB8CA8A0B80F}"/>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3" name="Text Placeholder 10">
            <a:extLst>
              <a:ext uri="{FF2B5EF4-FFF2-40B4-BE49-F238E27FC236}">
                <a16:creationId xmlns:a16="http://schemas.microsoft.com/office/drawing/2014/main" id="{CA74A790-DCD1-46EB-8261-607BEF403CCF}"/>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4" name="Text Placeholder 10">
            <a:extLst>
              <a:ext uri="{FF2B5EF4-FFF2-40B4-BE49-F238E27FC236}">
                <a16:creationId xmlns:a16="http://schemas.microsoft.com/office/drawing/2014/main" id="{17825B37-7E7B-4D73-967B-AA07F007C074}"/>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5" name="Text Placeholder 10">
            <a:extLst>
              <a:ext uri="{FF2B5EF4-FFF2-40B4-BE49-F238E27FC236}">
                <a16:creationId xmlns:a16="http://schemas.microsoft.com/office/drawing/2014/main" id="{DA6EB697-D6DD-4343-BAC9-49514C5D518A}"/>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6" name="Text Placeholder 10">
            <a:extLst>
              <a:ext uri="{FF2B5EF4-FFF2-40B4-BE49-F238E27FC236}">
                <a16:creationId xmlns:a16="http://schemas.microsoft.com/office/drawing/2014/main" id="{9E70367E-C969-4F8A-AC6F-5E7AC2C0BC59}"/>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7" name="Text Placeholder 10">
            <a:extLst>
              <a:ext uri="{FF2B5EF4-FFF2-40B4-BE49-F238E27FC236}">
                <a16:creationId xmlns:a16="http://schemas.microsoft.com/office/drawing/2014/main" id="{30575E90-7198-47A0-805F-3162B2386DC9}"/>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8" name="Text Placeholder 10">
            <a:extLst>
              <a:ext uri="{FF2B5EF4-FFF2-40B4-BE49-F238E27FC236}">
                <a16:creationId xmlns:a16="http://schemas.microsoft.com/office/drawing/2014/main" id="{3ED2274A-F2D9-4427-99BF-1D78414DBCD1}"/>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9" name="Text Placeholder 10">
            <a:extLst>
              <a:ext uri="{FF2B5EF4-FFF2-40B4-BE49-F238E27FC236}">
                <a16:creationId xmlns:a16="http://schemas.microsoft.com/office/drawing/2014/main" id="{231D0A8C-CD54-4D10-A8F5-97CF139C25DF}"/>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30" name="Text Placeholder 10">
            <a:extLst>
              <a:ext uri="{FF2B5EF4-FFF2-40B4-BE49-F238E27FC236}">
                <a16:creationId xmlns:a16="http://schemas.microsoft.com/office/drawing/2014/main" id="{AFC15A55-7462-4E94-8DA3-5549FE7AAC87}"/>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31" name="Text Placeholder 10">
            <a:extLst>
              <a:ext uri="{FF2B5EF4-FFF2-40B4-BE49-F238E27FC236}">
                <a16:creationId xmlns:a16="http://schemas.microsoft.com/office/drawing/2014/main" id="{4D808E3A-2D47-4508-B487-97E7B840A17C}"/>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32" name="Text Placeholder 10">
            <a:extLst>
              <a:ext uri="{FF2B5EF4-FFF2-40B4-BE49-F238E27FC236}">
                <a16:creationId xmlns:a16="http://schemas.microsoft.com/office/drawing/2014/main" id="{2B7FEF61-4C66-42E8-81B2-CB838535F7E5}"/>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Tree>
    <p:extLst>
      <p:ext uri="{BB962C8B-B14F-4D97-AF65-F5344CB8AC3E}">
        <p14:creationId xmlns:p14="http://schemas.microsoft.com/office/powerpoint/2010/main" val="22540800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pic>
        <p:nvPicPr>
          <p:cNvPr id="7" name="Picture 6" descr="A group of people riding horses&#10;&#10;Description automatically generated with medium confidence">
            <a:extLst>
              <a:ext uri="{FF2B5EF4-FFF2-40B4-BE49-F238E27FC236}">
                <a16:creationId xmlns:a16="http://schemas.microsoft.com/office/drawing/2014/main" id="{A88965D1-1506-43AA-A066-5CA60D2ADFC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9" name="Rectangle 8">
            <a:extLst>
              <a:ext uri="{FF2B5EF4-FFF2-40B4-BE49-F238E27FC236}">
                <a16:creationId xmlns:a16="http://schemas.microsoft.com/office/drawing/2014/main" id="{4345AFDE-8D65-480B-9D80-F8B2868463F1}"/>
              </a:ext>
            </a:extLst>
          </p:cNvPr>
          <p:cNvSpPr/>
          <p:nvPr userDrawn="1"/>
        </p:nvSpPr>
        <p:spPr>
          <a:xfrm>
            <a:off x="304800" y="365125"/>
            <a:ext cx="11582400" cy="6127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lvl1pPr algn="ctr">
              <a:defRPr>
                <a:solidFill>
                  <a:schemeClr val="accent3"/>
                </a:solidFill>
              </a:defRPr>
            </a:lvl1pPr>
          </a:lstStyle>
          <a:p>
            <a:r>
              <a:rPr lang="en-US"/>
              <a:t>Click to edit Master title style</a:t>
            </a:r>
          </a:p>
        </p:txBody>
      </p:sp>
      <p:sp>
        <p:nvSpPr>
          <p:cNvPr id="11" name="Chart Placeholder 10">
            <a:extLst>
              <a:ext uri="{FF2B5EF4-FFF2-40B4-BE49-F238E27FC236}">
                <a16:creationId xmlns:a16="http://schemas.microsoft.com/office/drawing/2014/main" id="{2F91974B-F58F-4C8E-8D68-7DBAD42BE6CE}"/>
              </a:ext>
            </a:extLst>
          </p:cNvPr>
          <p:cNvSpPr>
            <a:spLocks noGrp="1"/>
          </p:cNvSpPr>
          <p:nvPr>
            <p:ph type="chart" sz="quarter" idx="13"/>
          </p:nvPr>
        </p:nvSpPr>
        <p:spPr>
          <a:xfrm>
            <a:off x="838200" y="1690688"/>
            <a:ext cx="10515600" cy="3984625"/>
          </a:xfrm>
        </p:spPr>
        <p:txBody>
          <a:bodyPr/>
          <a:lstStyle/>
          <a:p>
            <a:r>
              <a:rPr lang="en-US"/>
              <a:t>Click icon to add chart</a:t>
            </a:r>
            <a:endParaRPr lang="en-US" dirty="0"/>
          </a:p>
        </p:txBody>
      </p:sp>
      <p:sp>
        <p:nvSpPr>
          <p:cNvPr id="12" name="Footer Placeholder 5">
            <a:extLst>
              <a:ext uri="{FF2B5EF4-FFF2-40B4-BE49-F238E27FC236}">
                <a16:creationId xmlns:a16="http://schemas.microsoft.com/office/drawing/2014/main" id="{ED055213-4B28-4DFA-B283-C64E50841BCA}"/>
              </a:ext>
            </a:extLst>
          </p:cNvPr>
          <p:cNvSpPr>
            <a:spLocks noGrp="1"/>
          </p:cNvSpPr>
          <p:nvPr>
            <p:ph type="ftr" sz="quarter" idx="10"/>
          </p:nvPr>
        </p:nvSpPr>
        <p:spPr>
          <a:xfrm>
            <a:off x="4038600" y="6497865"/>
            <a:ext cx="4114800" cy="365125"/>
          </a:xfrm>
        </p:spPr>
        <p:txBody>
          <a:bodyPr/>
          <a:lstStyle>
            <a:lvl1pPr>
              <a:defRPr>
                <a:solidFill>
                  <a:schemeClr val="accent1"/>
                </a:solidFill>
              </a:defRPr>
            </a:lvl1pPr>
          </a:lstStyle>
          <a:p>
            <a:r>
              <a:rPr lang="en-ZA" dirty="0"/>
              <a:t>Pitch deck</a:t>
            </a:r>
          </a:p>
        </p:txBody>
      </p:sp>
      <p:sp>
        <p:nvSpPr>
          <p:cNvPr id="13" name="Slide Number Placeholder 6">
            <a:extLst>
              <a:ext uri="{FF2B5EF4-FFF2-40B4-BE49-F238E27FC236}">
                <a16:creationId xmlns:a16="http://schemas.microsoft.com/office/drawing/2014/main" id="{C4C9E28E-8406-48BC-8F90-9483DF3E2618}"/>
              </a:ext>
            </a:extLst>
          </p:cNvPr>
          <p:cNvSpPr>
            <a:spLocks noGrp="1"/>
          </p:cNvSpPr>
          <p:nvPr>
            <p:ph type="sldNum" sz="quarter" idx="11"/>
          </p:nvPr>
        </p:nvSpPr>
        <p:spPr>
          <a:xfrm>
            <a:off x="8610600" y="6497865"/>
            <a:ext cx="2743200" cy="365125"/>
          </a:xfrm>
        </p:spPr>
        <p:txBody>
          <a:bodyPr/>
          <a:lstStyle>
            <a:lvl1pPr>
              <a:defRPr>
                <a:solidFill>
                  <a:schemeClr val="accent1"/>
                </a:solidFill>
              </a:defRPr>
            </a:lvl1pPr>
          </a:lstStyle>
          <a:p>
            <a:fld id="{19B51A1E-902D-48AF-9020-955120F399B6}" type="slidenum">
              <a:rPr lang="en-ZA" smtClean="0"/>
              <a:pPr/>
              <a:t>‹#›</a:t>
            </a:fld>
            <a:endParaRPr lang="en-ZA" dirty="0"/>
          </a:p>
        </p:txBody>
      </p:sp>
      <p:sp>
        <p:nvSpPr>
          <p:cNvPr id="14" name="Date Placeholder 3">
            <a:extLst>
              <a:ext uri="{FF2B5EF4-FFF2-40B4-BE49-F238E27FC236}">
                <a16:creationId xmlns:a16="http://schemas.microsoft.com/office/drawing/2014/main" id="{A592DA0A-15A7-4B7C-BDC1-6C40C548BD2E}"/>
              </a:ext>
            </a:extLst>
          </p:cNvPr>
          <p:cNvSpPr>
            <a:spLocks noGrp="1"/>
          </p:cNvSpPr>
          <p:nvPr>
            <p:ph type="dt" sz="half" idx="2"/>
          </p:nvPr>
        </p:nvSpPr>
        <p:spPr>
          <a:xfrm>
            <a:off x="838200" y="6497865"/>
            <a:ext cx="2743200" cy="365125"/>
          </a:xfrm>
          <a:prstGeom prst="rect">
            <a:avLst/>
          </a:prstGeom>
        </p:spPr>
        <p:txBody>
          <a:bodyPr vert="horz" lIns="91440" tIns="45720" rIns="91440" bIns="45720" rtlCol="0" anchor="ctr"/>
          <a:lstStyle>
            <a:lvl1pPr algn="l">
              <a:defRPr sz="900">
                <a:solidFill>
                  <a:schemeClr val="accent1"/>
                </a:solidFill>
              </a:defRPr>
            </a:lvl1pPr>
          </a:lstStyle>
          <a:p>
            <a:r>
              <a:rPr lang="en-US"/>
              <a:t>6/22/20XX</a:t>
            </a:r>
            <a:endParaRPr lang="en-US" dirty="0"/>
          </a:p>
        </p:txBody>
      </p:sp>
    </p:spTree>
    <p:extLst>
      <p:ext uri="{BB962C8B-B14F-4D97-AF65-F5344CB8AC3E}">
        <p14:creationId xmlns:p14="http://schemas.microsoft.com/office/powerpoint/2010/main" val="9411513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am - 4 up">
    <p:bg>
      <p:bgPr>
        <a:solidFill>
          <a:schemeClr val="accent2"/>
        </a:solidFill>
        <a:effectLst/>
      </p:bgPr>
    </p:bg>
    <p:spTree>
      <p:nvGrpSpPr>
        <p:cNvPr id="1" name=""/>
        <p:cNvGrpSpPr/>
        <p:nvPr/>
      </p:nvGrpSpPr>
      <p:grpSpPr>
        <a:xfrm>
          <a:off x="0" y="0"/>
          <a:ext cx="0" cy="0"/>
          <a:chOff x="0" y="0"/>
          <a:chExt cx="0" cy="0"/>
        </a:xfrm>
      </p:grpSpPr>
      <p:pic>
        <p:nvPicPr>
          <p:cNvPr id="9" name="Picture 8" descr="A group of people riding horses&#10;&#10;Description automatically generated with medium confidence">
            <a:extLst>
              <a:ext uri="{FF2B5EF4-FFF2-40B4-BE49-F238E27FC236}">
                <a16:creationId xmlns:a16="http://schemas.microsoft.com/office/drawing/2014/main" id="{92722E05-40B7-4586-82D6-7C5F7330DF5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5240" y="0"/>
            <a:ext cx="12207240" cy="380333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838200" y="4007165"/>
            <a:ext cx="10515600" cy="1004255"/>
          </a:xfrm>
        </p:spPr>
        <p:txBody>
          <a:bodyPr/>
          <a:lstStyle>
            <a:lvl1pPr algn="ctr">
              <a:defRPr>
                <a:solidFill>
                  <a:schemeClr val="accent1"/>
                </a:solidFill>
              </a:defRPr>
            </a:lvl1p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accent1"/>
                </a:solidFill>
              </a:defRPr>
            </a:lvl1pPr>
          </a:lstStyle>
          <a:p>
            <a:r>
              <a:rPr lang="en-US"/>
              <a:t>6/22/20XX</a:t>
            </a:r>
            <a:endParaRPr lang="en-US" dirty="0"/>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accent1"/>
                </a:solidFill>
              </a:defRPr>
            </a:lvl1pPr>
          </a:lstStyle>
          <a:p>
            <a:r>
              <a:rPr lang="en-US" dirty="0"/>
              <a:t>Pitch deck</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accent1"/>
                </a:solidFill>
              </a:defRPr>
            </a:lvl1pPr>
          </a:lstStyle>
          <a:p>
            <a:fld id="{B5CEABB6-07DC-46E8-9B57-56EC44A396E5}" type="slidenum">
              <a:rPr lang="en-US" smtClean="0"/>
              <a:pPr/>
              <a:t>‹#›</a:t>
            </a:fld>
            <a:endParaRPr lang="en-US" dirty="0"/>
          </a:p>
        </p:txBody>
      </p:sp>
      <p:sp>
        <p:nvSpPr>
          <p:cNvPr id="11" name="Picture Placeholder 10">
            <a:extLst>
              <a:ext uri="{FF2B5EF4-FFF2-40B4-BE49-F238E27FC236}">
                <a16:creationId xmlns:a16="http://schemas.microsoft.com/office/drawing/2014/main" id="{0439DA59-3D52-4E19-81F6-B5ABF87E1D86}"/>
              </a:ext>
            </a:extLst>
          </p:cNvPr>
          <p:cNvSpPr>
            <a:spLocks noGrp="1"/>
          </p:cNvSpPr>
          <p:nvPr>
            <p:ph type="pic" sz="quarter" idx="13"/>
          </p:nvPr>
        </p:nvSpPr>
        <p:spPr>
          <a:xfrm>
            <a:off x="604520" y="518474"/>
            <a:ext cx="2743200" cy="2743200"/>
          </a:xfrm>
        </p:spPr>
        <p:txBody>
          <a:bodyPr/>
          <a:lstStyle/>
          <a:p>
            <a:r>
              <a:rPr lang="en-US"/>
              <a:t>Click icon to add picture</a:t>
            </a:r>
            <a:endParaRPr lang="en-US" dirty="0"/>
          </a:p>
        </p:txBody>
      </p:sp>
      <p:sp>
        <p:nvSpPr>
          <p:cNvPr id="14" name="Picture Placeholder 10">
            <a:extLst>
              <a:ext uri="{FF2B5EF4-FFF2-40B4-BE49-F238E27FC236}">
                <a16:creationId xmlns:a16="http://schemas.microsoft.com/office/drawing/2014/main" id="{5C9FFDAF-229D-4FED-B81C-20FB820A0E2F}"/>
              </a:ext>
            </a:extLst>
          </p:cNvPr>
          <p:cNvSpPr>
            <a:spLocks noGrp="1"/>
          </p:cNvSpPr>
          <p:nvPr>
            <p:ph type="pic" sz="quarter" idx="14"/>
          </p:nvPr>
        </p:nvSpPr>
        <p:spPr>
          <a:xfrm>
            <a:off x="3347720" y="518474"/>
            <a:ext cx="2743200" cy="2743200"/>
          </a:xfrm>
        </p:spPr>
        <p:txBody>
          <a:bodyPr/>
          <a:lstStyle/>
          <a:p>
            <a:r>
              <a:rPr lang="en-US"/>
              <a:t>Click icon to add picture</a:t>
            </a:r>
            <a:endParaRPr lang="en-US" dirty="0"/>
          </a:p>
        </p:txBody>
      </p:sp>
      <p:sp>
        <p:nvSpPr>
          <p:cNvPr id="15" name="Picture Placeholder 10">
            <a:extLst>
              <a:ext uri="{FF2B5EF4-FFF2-40B4-BE49-F238E27FC236}">
                <a16:creationId xmlns:a16="http://schemas.microsoft.com/office/drawing/2014/main" id="{DEC1D1B6-BF8B-41EF-B2E1-ED1471B19F25}"/>
              </a:ext>
            </a:extLst>
          </p:cNvPr>
          <p:cNvSpPr>
            <a:spLocks noGrp="1"/>
          </p:cNvSpPr>
          <p:nvPr>
            <p:ph type="pic" sz="quarter" idx="15"/>
          </p:nvPr>
        </p:nvSpPr>
        <p:spPr>
          <a:xfrm>
            <a:off x="6090920" y="518474"/>
            <a:ext cx="2743200" cy="2743200"/>
          </a:xfrm>
        </p:spPr>
        <p:txBody>
          <a:bodyPr/>
          <a:lstStyle/>
          <a:p>
            <a:r>
              <a:rPr lang="en-US"/>
              <a:t>Click icon to add picture</a:t>
            </a:r>
            <a:endParaRPr lang="en-US" dirty="0"/>
          </a:p>
        </p:txBody>
      </p:sp>
      <p:sp>
        <p:nvSpPr>
          <p:cNvPr id="16" name="Picture Placeholder 10">
            <a:extLst>
              <a:ext uri="{FF2B5EF4-FFF2-40B4-BE49-F238E27FC236}">
                <a16:creationId xmlns:a16="http://schemas.microsoft.com/office/drawing/2014/main" id="{686FC79D-5E8C-4928-AEB6-5F8C282E3C75}"/>
              </a:ext>
            </a:extLst>
          </p:cNvPr>
          <p:cNvSpPr>
            <a:spLocks noGrp="1"/>
          </p:cNvSpPr>
          <p:nvPr>
            <p:ph type="pic" sz="quarter" idx="16"/>
          </p:nvPr>
        </p:nvSpPr>
        <p:spPr>
          <a:xfrm>
            <a:off x="8834120" y="518474"/>
            <a:ext cx="2743200" cy="2743200"/>
          </a:xfrm>
        </p:spPr>
        <p:txBody>
          <a:bodyPr/>
          <a:lstStyle/>
          <a:p>
            <a:r>
              <a:rPr lang="en-US"/>
              <a:t>Click icon to add picture</a:t>
            </a:r>
            <a:endParaRPr lang="en-US" dirty="0"/>
          </a:p>
        </p:txBody>
      </p:sp>
      <p:sp>
        <p:nvSpPr>
          <p:cNvPr id="18" name="Text Placeholder 8">
            <a:extLst>
              <a:ext uri="{FF2B5EF4-FFF2-40B4-BE49-F238E27FC236}">
                <a16:creationId xmlns:a16="http://schemas.microsoft.com/office/drawing/2014/main" id="{1BB6C15B-8373-47B7-B8A7-194BD68DDFD3}"/>
              </a:ext>
            </a:extLst>
          </p:cNvPr>
          <p:cNvSpPr>
            <a:spLocks noGrp="1"/>
          </p:cNvSpPr>
          <p:nvPr>
            <p:ph type="body" sz="quarter" idx="33" hasCustomPrompt="1"/>
          </p:nvPr>
        </p:nvSpPr>
        <p:spPr>
          <a:xfrm>
            <a:off x="604520" y="5229500"/>
            <a:ext cx="2743200" cy="422721"/>
          </a:xfrm>
        </p:spPr>
        <p:txBody>
          <a:bodyPr anchor="ctr">
            <a:noAutofit/>
          </a:bodyPr>
          <a:lstStyle>
            <a:lvl1pPr marL="0" indent="0" algn="ctr">
              <a:buFont typeface="Arial" panose="020B0604020202020204" pitchFamily="34" charset="0"/>
              <a:buNone/>
              <a:defRPr lang="en-ZA" sz="1600" kern="1200" dirty="0">
                <a:solidFill>
                  <a:schemeClr val="accent1"/>
                </a:solidFill>
                <a:latin typeface="+mj-lt"/>
                <a:ea typeface="+mn-ea"/>
                <a:cs typeface="+mn-cs"/>
              </a:defRPr>
            </a:lvl1pPr>
          </a:lstStyle>
          <a:p>
            <a:pPr lvl="0"/>
            <a:r>
              <a:rPr lang="en-US"/>
              <a:t>Name</a:t>
            </a:r>
            <a:endParaRPr lang="en-ZA"/>
          </a:p>
        </p:txBody>
      </p:sp>
      <p:sp>
        <p:nvSpPr>
          <p:cNvPr id="19" name="Text Placeholder 10">
            <a:extLst>
              <a:ext uri="{FF2B5EF4-FFF2-40B4-BE49-F238E27FC236}">
                <a16:creationId xmlns:a16="http://schemas.microsoft.com/office/drawing/2014/main" id="{61C257EA-B130-4866-8A65-1EF11737168F}"/>
              </a:ext>
            </a:extLst>
          </p:cNvPr>
          <p:cNvSpPr>
            <a:spLocks noGrp="1"/>
          </p:cNvSpPr>
          <p:nvPr>
            <p:ph type="body" sz="quarter" idx="34" hasCustomPrompt="1"/>
          </p:nvPr>
        </p:nvSpPr>
        <p:spPr>
          <a:xfrm>
            <a:off x="604520" y="5693075"/>
            <a:ext cx="2743200" cy="365125"/>
          </a:xfrm>
        </p:spPr>
        <p:txBody>
          <a:bodyPr>
            <a:normAutofit/>
          </a:bodyPr>
          <a:lstStyle>
            <a:lvl1pPr marL="0" indent="0" algn="ctr">
              <a:buNone/>
              <a:defRPr lang="en-ZA" sz="1200" kern="1200" dirty="0">
                <a:solidFill>
                  <a:schemeClr val="accent1"/>
                </a:solidFill>
                <a:latin typeface="+mn-lt"/>
                <a:ea typeface="+mn-ea"/>
                <a:cs typeface="+mn-cs"/>
              </a:defRPr>
            </a:lvl1pPr>
          </a:lstStyle>
          <a:p>
            <a:pPr lvl="0"/>
            <a:r>
              <a:rPr lang="en-US"/>
              <a:t>Title</a:t>
            </a:r>
            <a:endParaRPr lang="en-ZA"/>
          </a:p>
        </p:txBody>
      </p:sp>
      <p:sp>
        <p:nvSpPr>
          <p:cNvPr id="20" name="Text Placeholder 8">
            <a:extLst>
              <a:ext uri="{FF2B5EF4-FFF2-40B4-BE49-F238E27FC236}">
                <a16:creationId xmlns:a16="http://schemas.microsoft.com/office/drawing/2014/main" id="{9C2B29A0-592A-4DF1-809E-B5265DACA3A6}"/>
              </a:ext>
            </a:extLst>
          </p:cNvPr>
          <p:cNvSpPr>
            <a:spLocks noGrp="1"/>
          </p:cNvSpPr>
          <p:nvPr>
            <p:ph type="body" sz="quarter" idx="35" hasCustomPrompt="1"/>
          </p:nvPr>
        </p:nvSpPr>
        <p:spPr>
          <a:xfrm>
            <a:off x="8834120" y="5224905"/>
            <a:ext cx="2753360" cy="422721"/>
          </a:xfrm>
        </p:spPr>
        <p:txBody>
          <a:bodyPr anchor="ctr">
            <a:noAutofit/>
          </a:bodyPr>
          <a:lstStyle>
            <a:lvl1pPr marL="0" indent="0" algn="ctr">
              <a:buFont typeface="Arial" panose="020B0604020202020204" pitchFamily="34" charset="0"/>
              <a:buNone/>
              <a:defRPr sz="1600">
                <a:solidFill>
                  <a:schemeClr val="accent1"/>
                </a:solidFill>
                <a:latin typeface="+mj-lt"/>
              </a:defRPr>
            </a:lvl1pPr>
          </a:lstStyle>
          <a:p>
            <a:pPr lvl="0"/>
            <a:r>
              <a:rPr lang="en-US"/>
              <a:t>Name</a:t>
            </a:r>
            <a:endParaRPr lang="en-ZA"/>
          </a:p>
        </p:txBody>
      </p:sp>
      <p:sp>
        <p:nvSpPr>
          <p:cNvPr id="21" name="Text Placeholder 10">
            <a:extLst>
              <a:ext uri="{FF2B5EF4-FFF2-40B4-BE49-F238E27FC236}">
                <a16:creationId xmlns:a16="http://schemas.microsoft.com/office/drawing/2014/main" id="{203C6378-59CC-47B4-9E9F-BAC6C2C389E2}"/>
              </a:ext>
            </a:extLst>
          </p:cNvPr>
          <p:cNvSpPr>
            <a:spLocks noGrp="1"/>
          </p:cNvSpPr>
          <p:nvPr>
            <p:ph type="body" sz="quarter" idx="36" hasCustomPrompt="1"/>
          </p:nvPr>
        </p:nvSpPr>
        <p:spPr>
          <a:xfrm>
            <a:off x="8834120" y="5688480"/>
            <a:ext cx="2753360" cy="365125"/>
          </a:xfrm>
        </p:spPr>
        <p:txBody>
          <a:bodyPr>
            <a:normAutofit/>
          </a:bodyPr>
          <a:lstStyle>
            <a:lvl1pPr marL="0" indent="0" algn="ctr">
              <a:buNone/>
              <a:defRPr sz="1200">
                <a:solidFill>
                  <a:schemeClr val="accent1"/>
                </a:solidFill>
              </a:defRPr>
            </a:lvl1pPr>
          </a:lstStyle>
          <a:p>
            <a:pPr lvl="0"/>
            <a:r>
              <a:rPr lang="en-US"/>
              <a:t>Title</a:t>
            </a:r>
            <a:endParaRPr lang="en-ZA"/>
          </a:p>
        </p:txBody>
      </p:sp>
      <p:sp>
        <p:nvSpPr>
          <p:cNvPr id="22" name="Text Placeholder 8">
            <a:extLst>
              <a:ext uri="{FF2B5EF4-FFF2-40B4-BE49-F238E27FC236}">
                <a16:creationId xmlns:a16="http://schemas.microsoft.com/office/drawing/2014/main" id="{448AA424-5B3D-40C4-BBDC-2C338C03859C}"/>
              </a:ext>
            </a:extLst>
          </p:cNvPr>
          <p:cNvSpPr>
            <a:spLocks noGrp="1"/>
          </p:cNvSpPr>
          <p:nvPr>
            <p:ph type="body" sz="quarter" idx="37" hasCustomPrompt="1"/>
          </p:nvPr>
        </p:nvSpPr>
        <p:spPr>
          <a:xfrm>
            <a:off x="3347720" y="5229500"/>
            <a:ext cx="2743200" cy="422721"/>
          </a:xfrm>
        </p:spPr>
        <p:txBody>
          <a:bodyPr anchor="ctr">
            <a:noAutofit/>
          </a:bodyPr>
          <a:lstStyle>
            <a:lvl1pPr marL="0" indent="0" algn="ctr">
              <a:buFont typeface="Arial" panose="020B0604020202020204" pitchFamily="34" charset="0"/>
              <a:buNone/>
              <a:defRPr sz="1600">
                <a:solidFill>
                  <a:schemeClr val="accent1"/>
                </a:solidFill>
                <a:latin typeface="+mj-lt"/>
              </a:defRPr>
            </a:lvl1pPr>
          </a:lstStyle>
          <a:p>
            <a:pPr lvl="0"/>
            <a:r>
              <a:rPr lang="en-US"/>
              <a:t>Name</a:t>
            </a:r>
            <a:endParaRPr lang="en-ZA"/>
          </a:p>
        </p:txBody>
      </p:sp>
      <p:sp>
        <p:nvSpPr>
          <p:cNvPr id="23" name="Text Placeholder 10">
            <a:extLst>
              <a:ext uri="{FF2B5EF4-FFF2-40B4-BE49-F238E27FC236}">
                <a16:creationId xmlns:a16="http://schemas.microsoft.com/office/drawing/2014/main" id="{B9AE277D-FC5E-4B64-A3FA-A9BD4919D97E}"/>
              </a:ext>
            </a:extLst>
          </p:cNvPr>
          <p:cNvSpPr>
            <a:spLocks noGrp="1"/>
          </p:cNvSpPr>
          <p:nvPr>
            <p:ph type="body" sz="quarter" idx="38" hasCustomPrompt="1"/>
          </p:nvPr>
        </p:nvSpPr>
        <p:spPr>
          <a:xfrm>
            <a:off x="3347720" y="5693075"/>
            <a:ext cx="2743200" cy="365125"/>
          </a:xfrm>
        </p:spPr>
        <p:txBody>
          <a:bodyPr>
            <a:normAutofit/>
          </a:bodyPr>
          <a:lstStyle>
            <a:lvl1pPr marL="0" indent="0" algn="ctr">
              <a:buNone/>
              <a:defRPr sz="1200">
                <a:solidFill>
                  <a:schemeClr val="accent1"/>
                </a:solidFill>
              </a:defRPr>
            </a:lvl1pPr>
          </a:lstStyle>
          <a:p>
            <a:pPr lvl="0"/>
            <a:r>
              <a:rPr lang="en-US"/>
              <a:t>Title</a:t>
            </a:r>
            <a:endParaRPr lang="en-ZA"/>
          </a:p>
        </p:txBody>
      </p:sp>
      <p:sp>
        <p:nvSpPr>
          <p:cNvPr id="24" name="Text Placeholder 8">
            <a:extLst>
              <a:ext uri="{FF2B5EF4-FFF2-40B4-BE49-F238E27FC236}">
                <a16:creationId xmlns:a16="http://schemas.microsoft.com/office/drawing/2014/main" id="{4FC21568-200C-4310-B462-B36358C4D233}"/>
              </a:ext>
            </a:extLst>
          </p:cNvPr>
          <p:cNvSpPr>
            <a:spLocks noGrp="1"/>
          </p:cNvSpPr>
          <p:nvPr>
            <p:ph type="body" sz="quarter" idx="39" hasCustomPrompt="1"/>
          </p:nvPr>
        </p:nvSpPr>
        <p:spPr>
          <a:xfrm>
            <a:off x="6101082" y="5229500"/>
            <a:ext cx="2733038" cy="422721"/>
          </a:xfrm>
        </p:spPr>
        <p:txBody>
          <a:bodyPr anchor="ctr">
            <a:noAutofit/>
          </a:bodyPr>
          <a:lstStyle>
            <a:lvl1pPr marL="0" indent="0" algn="ctr">
              <a:buFont typeface="Arial" panose="020B0604020202020204" pitchFamily="34" charset="0"/>
              <a:buNone/>
              <a:defRPr sz="1600">
                <a:solidFill>
                  <a:schemeClr val="accent1"/>
                </a:solidFill>
                <a:latin typeface="+mj-lt"/>
              </a:defRPr>
            </a:lvl1pPr>
          </a:lstStyle>
          <a:p>
            <a:pPr lvl="0"/>
            <a:r>
              <a:rPr lang="en-US"/>
              <a:t>Name</a:t>
            </a:r>
            <a:endParaRPr lang="en-ZA"/>
          </a:p>
        </p:txBody>
      </p:sp>
      <p:sp>
        <p:nvSpPr>
          <p:cNvPr id="25" name="Text Placeholder 10">
            <a:extLst>
              <a:ext uri="{FF2B5EF4-FFF2-40B4-BE49-F238E27FC236}">
                <a16:creationId xmlns:a16="http://schemas.microsoft.com/office/drawing/2014/main" id="{B24FCA02-7F7F-4B5F-833A-CE244C22096F}"/>
              </a:ext>
            </a:extLst>
          </p:cNvPr>
          <p:cNvSpPr>
            <a:spLocks noGrp="1"/>
          </p:cNvSpPr>
          <p:nvPr>
            <p:ph type="body" sz="quarter" idx="40" hasCustomPrompt="1"/>
          </p:nvPr>
        </p:nvSpPr>
        <p:spPr>
          <a:xfrm>
            <a:off x="6101082" y="5693075"/>
            <a:ext cx="2733038" cy="365125"/>
          </a:xfrm>
        </p:spPr>
        <p:txBody>
          <a:bodyPr>
            <a:normAutofit/>
          </a:bodyPr>
          <a:lstStyle>
            <a:lvl1pPr marL="0" indent="0" algn="ctr">
              <a:buNone/>
              <a:defRPr sz="1200">
                <a:solidFill>
                  <a:schemeClr val="accent1"/>
                </a:solidFill>
              </a:defRPr>
            </a:lvl1pPr>
          </a:lstStyle>
          <a:p>
            <a:pPr lvl="0"/>
            <a:r>
              <a:rPr lang="en-US"/>
              <a:t>Title</a:t>
            </a:r>
            <a:endParaRPr lang="en-ZA"/>
          </a:p>
        </p:txBody>
      </p:sp>
    </p:spTree>
    <p:extLst>
      <p:ext uri="{BB962C8B-B14F-4D97-AF65-F5344CB8AC3E}">
        <p14:creationId xmlns:p14="http://schemas.microsoft.com/office/powerpoint/2010/main" val="30826585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 8 up">
    <p:bg>
      <p:bgPr>
        <a:solidFill>
          <a:schemeClr val="accent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2722E05-40B7-4586-82D6-7C5F7330DF5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13740" y="1737360"/>
            <a:ext cx="10764520" cy="1741253"/>
          </a:xfrm>
          <a:prstGeom prst="rect">
            <a:avLst/>
          </a:prstGeom>
        </p:spPr>
      </p:pic>
      <p:sp>
        <p:nvSpPr>
          <p:cNvPr id="11" name="Picture Placeholder 10">
            <a:extLst>
              <a:ext uri="{FF2B5EF4-FFF2-40B4-BE49-F238E27FC236}">
                <a16:creationId xmlns:a16="http://schemas.microsoft.com/office/drawing/2014/main" id="{0439DA59-3D52-4E19-81F6-B5ABF87E1D86}"/>
              </a:ext>
            </a:extLst>
          </p:cNvPr>
          <p:cNvSpPr>
            <a:spLocks noGrp="1"/>
          </p:cNvSpPr>
          <p:nvPr>
            <p:ph type="pic" sz="quarter" idx="13"/>
          </p:nvPr>
        </p:nvSpPr>
        <p:spPr>
          <a:xfrm>
            <a:off x="924561" y="1967906"/>
            <a:ext cx="1280160" cy="1280160"/>
          </a:xfrm>
        </p:spPr>
        <p:txBody>
          <a:bodyPr>
            <a:normAutofit/>
          </a:bodyPr>
          <a:lstStyle>
            <a:lvl1pPr marL="0" indent="0">
              <a:buNone/>
              <a:defRPr sz="18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5C9FFDAF-229D-4FED-B81C-20FB820A0E2F}"/>
              </a:ext>
            </a:extLst>
          </p:cNvPr>
          <p:cNvSpPr>
            <a:spLocks noGrp="1"/>
          </p:cNvSpPr>
          <p:nvPr>
            <p:ph type="pic" sz="quarter" idx="14"/>
          </p:nvPr>
        </p:nvSpPr>
        <p:spPr>
          <a:xfrm>
            <a:off x="2218029" y="1967906"/>
            <a:ext cx="1280160" cy="1280160"/>
          </a:xfrm>
        </p:spPr>
        <p:txBody>
          <a:bodyPr>
            <a:normAutofit/>
          </a:bodyPr>
          <a:lstStyle>
            <a:lvl1pPr marL="0" indent="0">
              <a:buNone/>
              <a:defRPr sz="1800"/>
            </a:lvl1pPr>
          </a:lstStyle>
          <a:p>
            <a:r>
              <a:rPr lang="en-US"/>
              <a:t>Click icon to add picture</a:t>
            </a:r>
            <a:endParaRPr lang="en-US" dirty="0"/>
          </a:p>
        </p:txBody>
      </p:sp>
      <p:sp>
        <p:nvSpPr>
          <p:cNvPr id="15" name="Picture Placeholder 10">
            <a:extLst>
              <a:ext uri="{FF2B5EF4-FFF2-40B4-BE49-F238E27FC236}">
                <a16:creationId xmlns:a16="http://schemas.microsoft.com/office/drawing/2014/main" id="{DEC1D1B6-BF8B-41EF-B2E1-ED1471B19F25}"/>
              </a:ext>
            </a:extLst>
          </p:cNvPr>
          <p:cNvSpPr>
            <a:spLocks noGrp="1"/>
          </p:cNvSpPr>
          <p:nvPr>
            <p:ph type="pic" sz="quarter" idx="15"/>
          </p:nvPr>
        </p:nvSpPr>
        <p:spPr>
          <a:xfrm>
            <a:off x="3511497" y="1967906"/>
            <a:ext cx="1280160" cy="1280160"/>
          </a:xfrm>
        </p:spPr>
        <p:txBody>
          <a:bodyPr>
            <a:normAutofit/>
          </a:bodyPr>
          <a:lstStyle>
            <a:lvl1pPr marL="0" indent="0">
              <a:buNone/>
              <a:defRPr sz="1800"/>
            </a:lvl1pPr>
          </a:lstStyle>
          <a:p>
            <a:r>
              <a:rPr lang="en-US"/>
              <a:t>Click icon to add picture</a:t>
            </a:r>
            <a:endParaRPr lang="en-US" dirty="0"/>
          </a:p>
        </p:txBody>
      </p:sp>
      <p:sp>
        <p:nvSpPr>
          <p:cNvPr id="16" name="Picture Placeholder 10">
            <a:extLst>
              <a:ext uri="{FF2B5EF4-FFF2-40B4-BE49-F238E27FC236}">
                <a16:creationId xmlns:a16="http://schemas.microsoft.com/office/drawing/2014/main" id="{686FC79D-5E8C-4928-AEB6-5F8C282E3C75}"/>
              </a:ext>
            </a:extLst>
          </p:cNvPr>
          <p:cNvSpPr>
            <a:spLocks noGrp="1"/>
          </p:cNvSpPr>
          <p:nvPr>
            <p:ph type="pic" sz="quarter" idx="16"/>
          </p:nvPr>
        </p:nvSpPr>
        <p:spPr>
          <a:xfrm>
            <a:off x="4804965" y="1967906"/>
            <a:ext cx="1280160" cy="1280160"/>
          </a:xfrm>
        </p:spPr>
        <p:txBody>
          <a:bodyPr>
            <a:normAutofit/>
          </a:bodyPr>
          <a:lstStyle>
            <a:lvl1pPr marL="0" indent="0">
              <a:buNone/>
              <a:defRPr sz="1800"/>
            </a:lvl1pPr>
          </a:lstStyle>
          <a:p>
            <a:r>
              <a:rPr lang="en-US"/>
              <a:t>Click icon to add picture</a:t>
            </a:r>
            <a:endParaRPr lang="en-US" dirty="0"/>
          </a:p>
        </p:txBody>
      </p:sp>
      <p:sp>
        <p:nvSpPr>
          <p:cNvPr id="18" name="Text Placeholder 8">
            <a:extLst>
              <a:ext uri="{FF2B5EF4-FFF2-40B4-BE49-F238E27FC236}">
                <a16:creationId xmlns:a16="http://schemas.microsoft.com/office/drawing/2014/main" id="{1BB6C15B-8373-47B7-B8A7-194BD68DDFD3}"/>
              </a:ext>
            </a:extLst>
          </p:cNvPr>
          <p:cNvSpPr>
            <a:spLocks noGrp="1"/>
          </p:cNvSpPr>
          <p:nvPr>
            <p:ph type="body" sz="quarter" idx="33" hasCustomPrompt="1"/>
          </p:nvPr>
        </p:nvSpPr>
        <p:spPr>
          <a:xfrm>
            <a:off x="659551" y="3921355"/>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19" name="Text Placeholder 10">
            <a:extLst>
              <a:ext uri="{FF2B5EF4-FFF2-40B4-BE49-F238E27FC236}">
                <a16:creationId xmlns:a16="http://schemas.microsoft.com/office/drawing/2014/main" id="{61C257EA-B130-4866-8A65-1EF11737168F}"/>
              </a:ext>
            </a:extLst>
          </p:cNvPr>
          <p:cNvSpPr>
            <a:spLocks noGrp="1"/>
          </p:cNvSpPr>
          <p:nvPr>
            <p:ph type="body" sz="quarter" idx="34" hasCustomPrompt="1"/>
          </p:nvPr>
        </p:nvSpPr>
        <p:spPr>
          <a:xfrm>
            <a:off x="659551" y="4354090"/>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26" name="Picture Placeholder 10">
            <a:extLst>
              <a:ext uri="{FF2B5EF4-FFF2-40B4-BE49-F238E27FC236}">
                <a16:creationId xmlns:a16="http://schemas.microsoft.com/office/drawing/2014/main" id="{6BF177F2-C312-4467-A8E7-2F7C06DF7D6E}"/>
              </a:ext>
            </a:extLst>
          </p:cNvPr>
          <p:cNvSpPr>
            <a:spLocks noGrp="1"/>
          </p:cNvSpPr>
          <p:nvPr>
            <p:ph type="pic" sz="quarter" idx="41"/>
          </p:nvPr>
        </p:nvSpPr>
        <p:spPr>
          <a:xfrm>
            <a:off x="6098433" y="1967906"/>
            <a:ext cx="1280160" cy="1280160"/>
          </a:xfrm>
        </p:spPr>
        <p:txBody>
          <a:bodyPr>
            <a:normAutofit/>
          </a:bodyPr>
          <a:lstStyle>
            <a:lvl1pPr marL="0" indent="0">
              <a:buNone/>
              <a:defRPr sz="1800"/>
            </a:lvl1pPr>
          </a:lstStyle>
          <a:p>
            <a:r>
              <a:rPr lang="en-US"/>
              <a:t>Click icon to add picture</a:t>
            </a:r>
            <a:endParaRPr lang="en-US" dirty="0"/>
          </a:p>
        </p:txBody>
      </p:sp>
      <p:sp>
        <p:nvSpPr>
          <p:cNvPr id="27" name="Picture Placeholder 10">
            <a:extLst>
              <a:ext uri="{FF2B5EF4-FFF2-40B4-BE49-F238E27FC236}">
                <a16:creationId xmlns:a16="http://schemas.microsoft.com/office/drawing/2014/main" id="{5D26BA3A-860A-4168-9872-0A0D22BEA7AB}"/>
              </a:ext>
            </a:extLst>
          </p:cNvPr>
          <p:cNvSpPr>
            <a:spLocks noGrp="1"/>
          </p:cNvSpPr>
          <p:nvPr>
            <p:ph type="pic" sz="quarter" idx="42"/>
          </p:nvPr>
        </p:nvSpPr>
        <p:spPr>
          <a:xfrm>
            <a:off x="7391901" y="1967906"/>
            <a:ext cx="1280160" cy="1280160"/>
          </a:xfrm>
        </p:spPr>
        <p:txBody>
          <a:bodyPr>
            <a:normAutofit/>
          </a:bodyPr>
          <a:lstStyle>
            <a:lvl1pPr marL="0" indent="0">
              <a:buNone/>
              <a:defRPr sz="1800"/>
            </a:lvl1pPr>
          </a:lstStyle>
          <a:p>
            <a:r>
              <a:rPr lang="en-US"/>
              <a:t>Click icon to add picture</a:t>
            </a:r>
            <a:endParaRPr lang="en-US" dirty="0"/>
          </a:p>
        </p:txBody>
      </p:sp>
      <p:sp>
        <p:nvSpPr>
          <p:cNvPr id="28" name="Picture Placeholder 10">
            <a:extLst>
              <a:ext uri="{FF2B5EF4-FFF2-40B4-BE49-F238E27FC236}">
                <a16:creationId xmlns:a16="http://schemas.microsoft.com/office/drawing/2014/main" id="{A95FA78C-CC95-43FC-8BB5-17A796D7B9E0}"/>
              </a:ext>
            </a:extLst>
          </p:cNvPr>
          <p:cNvSpPr>
            <a:spLocks noGrp="1"/>
          </p:cNvSpPr>
          <p:nvPr>
            <p:ph type="pic" sz="quarter" idx="43"/>
          </p:nvPr>
        </p:nvSpPr>
        <p:spPr>
          <a:xfrm>
            <a:off x="8685369" y="1967906"/>
            <a:ext cx="1280160" cy="1280160"/>
          </a:xfrm>
        </p:spPr>
        <p:txBody>
          <a:bodyPr>
            <a:normAutofit/>
          </a:bodyPr>
          <a:lstStyle>
            <a:lvl1pPr marL="0" indent="0">
              <a:buNone/>
              <a:defRPr sz="1800"/>
            </a:lvl1pPr>
          </a:lstStyle>
          <a:p>
            <a:r>
              <a:rPr lang="en-US"/>
              <a:t>Click icon to add picture</a:t>
            </a:r>
            <a:endParaRPr lang="en-US" dirty="0"/>
          </a:p>
        </p:txBody>
      </p:sp>
      <p:sp>
        <p:nvSpPr>
          <p:cNvPr id="29" name="Picture Placeholder 10">
            <a:extLst>
              <a:ext uri="{FF2B5EF4-FFF2-40B4-BE49-F238E27FC236}">
                <a16:creationId xmlns:a16="http://schemas.microsoft.com/office/drawing/2014/main" id="{7EA70B51-4FF2-42F8-BAFF-83B593ADB78D}"/>
              </a:ext>
            </a:extLst>
          </p:cNvPr>
          <p:cNvSpPr>
            <a:spLocks noGrp="1"/>
          </p:cNvSpPr>
          <p:nvPr>
            <p:ph type="pic" sz="quarter" idx="44"/>
          </p:nvPr>
        </p:nvSpPr>
        <p:spPr>
          <a:xfrm>
            <a:off x="9978838" y="1967906"/>
            <a:ext cx="1280160" cy="1280160"/>
          </a:xfrm>
        </p:spPr>
        <p:txBody>
          <a:bodyPr>
            <a:normAutofit/>
          </a:bodyPr>
          <a:lstStyle>
            <a:lvl1pPr marL="0" indent="0">
              <a:buNone/>
              <a:defRPr sz="1800"/>
            </a:lvl1pPr>
          </a:lstStyle>
          <a:p>
            <a:r>
              <a:rPr lang="en-US"/>
              <a:t>Click icon to add picture</a:t>
            </a:r>
            <a:endParaRPr lang="en-US" dirty="0"/>
          </a:p>
        </p:txBody>
      </p:sp>
      <p:sp>
        <p:nvSpPr>
          <p:cNvPr id="30" name="Title 1">
            <a:extLst>
              <a:ext uri="{FF2B5EF4-FFF2-40B4-BE49-F238E27FC236}">
                <a16:creationId xmlns:a16="http://schemas.microsoft.com/office/drawing/2014/main" id="{708EF00C-774E-4D73-AFEF-EEC6196DC7D3}"/>
              </a:ext>
            </a:extLst>
          </p:cNvPr>
          <p:cNvSpPr>
            <a:spLocks noGrp="1"/>
          </p:cNvSpPr>
          <p:nvPr>
            <p:ph type="title"/>
          </p:nvPr>
        </p:nvSpPr>
        <p:spPr>
          <a:xfrm>
            <a:off x="713740" y="365125"/>
            <a:ext cx="10764520" cy="1325563"/>
          </a:xfrm>
        </p:spPr>
        <p:txBody>
          <a:bodyPr/>
          <a:lstStyle>
            <a:lvl1pPr algn="ctr">
              <a:defRPr>
                <a:solidFill>
                  <a:schemeClr val="accent3"/>
                </a:solidFill>
              </a:defRPr>
            </a:lvl1pPr>
          </a:lstStyle>
          <a:p>
            <a:r>
              <a:rPr lang="en-US"/>
              <a:t>Click to edit Master title style</a:t>
            </a:r>
            <a:endParaRPr lang="en-ZA"/>
          </a:p>
        </p:txBody>
      </p:sp>
      <p:sp>
        <p:nvSpPr>
          <p:cNvPr id="31" name="Text Placeholder 8">
            <a:extLst>
              <a:ext uri="{FF2B5EF4-FFF2-40B4-BE49-F238E27FC236}">
                <a16:creationId xmlns:a16="http://schemas.microsoft.com/office/drawing/2014/main" id="{7633A346-456C-4917-800A-85F73F876E77}"/>
              </a:ext>
            </a:extLst>
          </p:cNvPr>
          <p:cNvSpPr>
            <a:spLocks noGrp="1"/>
          </p:cNvSpPr>
          <p:nvPr>
            <p:ph type="body" sz="quarter" idx="45" hasCustomPrompt="1"/>
          </p:nvPr>
        </p:nvSpPr>
        <p:spPr>
          <a:xfrm>
            <a:off x="3240191" y="3921355"/>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32" name="Text Placeholder 10">
            <a:extLst>
              <a:ext uri="{FF2B5EF4-FFF2-40B4-BE49-F238E27FC236}">
                <a16:creationId xmlns:a16="http://schemas.microsoft.com/office/drawing/2014/main" id="{E0C31CC6-C8A8-4831-94CD-366DC97C2B15}"/>
              </a:ext>
            </a:extLst>
          </p:cNvPr>
          <p:cNvSpPr>
            <a:spLocks noGrp="1"/>
          </p:cNvSpPr>
          <p:nvPr>
            <p:ph type="body" sz="quarter" idx="46" hasCustomPrompt="1"/>
          </p:nvPr>
        </p:nvSpPr>
        <p:spPr>
          <a:xfrm>
            <a:off x="3240191" y="4354090"/>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33" name="Text Placeholder 8">
            <a:extLst>
              <a:ext uri="{FF2B5EF4-FFF2-40B4-BE49-F238E27FC236}">
                <a16:creationId xmlns:a16="http://schemas.microsoft.com/office/drawing/2014/main" id="{CB652A06-2CE0-42F0-8186-DBBD4219FC86}"/>
              </a:ext>
            </a:extLst>
          </p:cNvPr>
          <p:cNvSpPr>
            <a:spLocks noGrp="1"/>
          </p:cNvSpPr>
          <p:nvPr>
            <p:ph type="body" sz="quarter" idx="47" hasCustomPrompt="1"/>
          </p:nvPr>
        </p:nvSpPr>
        <p:spPr>
          <a:xfrm>
            <a:off x="5820831" y="3921355"/>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34" name="Text Placeholder 10">
            <a:extLst>
              <a:ext uri="{FF2B5EF4-FFF2-40B4-BE49-F238E27FC236}">
                <a16:creationId xmlns:a16="http://schemas.microsoft.com/office/drawing/2014/main" id="{CE6091FC-D3C2-46A7-9A51-90A64C97CF87}"/>
              </a:ext>
            </a:extLst>
          </p:cNvPr>
          <p:cNvSpPr>
            <a:spLocks noGrp="1"/>
          </p:cNvSpPr>
          <p:nvPr>
            <p:ph type="body" sz="quarter" idx="48" hasCustomPrompt="1"/>
          </p:nvPr>
        </p:nvSpPr>
        <p:spPr>
          <a:xfrm>
            <a:off x="5820831" y="4354090"/>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35" name="Text Placeholder 8">
            <a:extLst>
              <a:ext uri="{FF2B5EF4-FFF2-40B4-BE49-F238E27FC236}">
                <a16:creationId xmlns:a16="http://schemas.microsoft.com/office/drawing/2014/main" id="{B663F697-5494-47B5-8888-F76EE36A561E}"/>
              </a:ext>
            </a:extLst>
          </p:cNvPr>
          <p:cNvSpPr>
            <a:spLocks noGrp="1"/>
          </p:cNvSpPr>
          <p:nvPr>
            <p:ph type="body" sz="quarter" idx="49" hasCustomPrompt="1"/>
          </p:nvPr>
        </p:nvSpPr>
        <p:spPr>
          <a:xfrm>
            <a:off x="8401471" y="3921355"/>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36" name="Text Placeholder 10">
            <a:extLst>
              <a:ext uri="{FF2B5EF4-FFF2-40B4-BE49-F238E27FC236}">
                <a16:creationId xmlns:a16="http://schemas.microsoft.com/office/drawing/2014/main" id="{95B42005-A70C-498A-A357-1492B1393F4D}"/>
              </a:ext>
            </a:extLst>
          </p:cNvPr>
          <p:cNvSpPr>
            <a:spLocks noGrp="1"/>
          </p:cNvSpPr>
          <p:nvPr>
            <p:ph type="body" sz="quarter" idx="50" hasCustomPrompt="1"/>
          </p:nvPr>
        </p:nvSpPr>
        <p:spPr>
          <a:xfrm>
            <a:off x="8401471" y="4354090"/>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37" name="Text Placeholder 8">
            <a:extLst>
              <a:ext uri="{FF2B5EF4-FFF2-40B4-BE49-F238E27FC236}">
                <a16:creationId xmlns:a16="http://schemas.microsoft.com/office/drawing/2014/main" id="{FA3E4CA4-4074-4C29-853C-A8857A156AC8}"/>
              </a:ext>
            </a:extLst>
          </p:cNvPr>
          <p:cNvSpPr>
            <a:spLocks noGrp="1"/>
          </p:cNvSpPr>
          <p:nvPr>
            <p:ph type="body" sz="quarter" idx="51" hasCustomPrompt="1"/>
          </p:nvPr>
        </p:nvSpPr>
        <p:spPr>
          <a:xfrm>
            <a:off x="1949871" y="5183351"/>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38" name="Text Placeholder 10">
            <a:extLst>
              <a:ext uri="{FF2B5EF4-FFF2-40B4-BE49-F238E27FC236}">
                <a16:creationId xmlns:a16="http://schemas.microsoft.com/office/drawing/2014/main" id="{1308FE93-15B6-4FC2-A5CF-53AA6064DAB0}"/>
              </a:ext>
            </a:extLst>
          </p:cNvPr>
          <p:cNvSpPr>
            <a:spLocks noGrp="1"/>
          </p:cNvSpPr>
          <p:nvPr>
            <p:ph type="body" sz="quarter" idx="52" hasCustomPrompt="1"/>
          </p:nvPr>
        </p:nvSpPr>
        <p:spPr>
          <a:xfrm>
            <a:off x="1949871" y="5616086"/>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39" name="Text Placeholder 8">
            <a:extLst>
              <a:ext uri="{FF2B5EF4-FFF2-40B4-BE49-F238E27FC236}">
                <a16:creationId xmlns:a16="http://schemas.microsoft.com/office/drawing/2014/main" id="{B08AE9FA-2EBC-416A-B525-59A5F1258E56}"/>
              </a:ext>
            </a:extLst>
          </p:cNvPr>
          <p:cNvSpPr>
            <a:spLocks noGrp="1"/>
          </p:cNvSpPr>
          <p:nvPr>
            <p:ph type="body" sz="quarter" idx="53" hasCustomPrompt="1"/>
          </p:nvPr>
        </p:nvSpPr>
        <p:spPr>
          <a:xfrm>
            <a:off x="4530511" y="5183351"/>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40" name="Text Placeholder 10">
            <a:extLst>
              <a:ext uri="{FF2B5EF4-FFF2-40B4-BE49-F238E27FC236}">
                <a16:creationId xmlns:a16="http://schemas.microsoft.com/office/drawing/2014/main" id="{EE168CBD-2F60-4551-9129-2ED8A59499B4}"/>
              </a:ext>
            </a:extLst>
          </p:cNvPr>
          <p:cNvSpPr>
            <a:spLocks noGrp="1"/>
          </p:cNvSpPr>
          <p:nvPr>
            <p:ph type="body" sz="quarter" idx="54" hasCustomPrompt="1"/>
          </p:nvPr>
        </p:nvSpPr>
        <p:spPr>
          <a:xfrm>
            <a:off x="4530511" y="5616086"/>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41" name="Text Placeholder 8">
            <a:extLst>
              <a:ext uri="{FF2B5EF4-FFF2-40B4-BE49-F238E27FC236}">
                <a16:creationId xmlns:a16="http://schemas.microsoft.com/office/drawing/2014/main" id="{E05EDFD4-CA70-451D-A8F0-BF688EDBFC7B}"/>
              </a:ext>
            </a:extLst>
          </p:cNvPr>
          <p:cNvSpPr>
            <a:spLocks noGrp="1"/>
          </p:cNvSpPr>
          <p:nvPr>
            <p:ph type="body" sz="quarter" idx="55" hasCustomPrompt="1"/>
          </p:nvPr>
        </p:nvSpPr>
        <p:spPr>
          <a:xfrm>
            <a:off x="7111151" y="5183351"/>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42" name="Text Placeholder 10">
            <a:extLst>
              <a:ext uri="{FF2B5EF4-FFF2-40B4-BE49-F238E27FC236}">
                <a16:creationId xmlns:a16="http://schemas.microsoft.com/office/drawing/2014/main" id="{8E47CD55-3098-4BD6-A269-794D40911ED0}"/>
              </a:ext>
            </a:extLst>
          </p:cNvPr>
          <p:cNvSpPr>
            <a:spLocks noGrp="1"/>
          </p:cNvSpPr>
          <p:nvPr>
            <p:ph type="body" sz="quarter" idx="56" hasCustomPrompt="1"/>
          </p:nvPr>
        </p:nvSpPr>
        <p:spPr>
          <a:xfrm>
            <a:off x="7111151" y="5616086"/>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43" name="Text Placeholder 8">
            <a:extLst>
              <a:ext uri="{FF2B5EF4-FFF2-40B4-BE49-F238E27FC236}">
                <a16:creationId xmlns:a16="http://schemas.microsoft.com/office/drawing/2014/main" id="{EA65938B-08CE-4FA4-A95B-5A66E901ACD0}"/>
              </a:ext>
            </a:extLst>
          </p:cNvPr>
          <p:cNvSpPr>
            <a:spLocks noGrp="1"/>
          </p:cNvSpPr>
          <p:nvPr>
            <p:ph type="body" sz="quarter" idx="57" hasCustomPrompt="1"/>
          </p:nvPr>
        </p:nvSpPr>
        <p:spPr>
          <a:xfrm>
            <a:off x="9691791" y="5183351"/>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44" name="Text Placeholder 10">
            <a:extLst>
              <a:ext uri="{FF2B5EF4-FFF2-40B4-BE49-F238E27FC236}">
                <a16:creationId xmlns:a16="http://schemas.microsoft.com/office/drawing/2014/main" id="{A72442A0-E7C5-4604-A4AA-9A86DD298412}"/>
              </a:ext>
            </a:extLst>
          </p:cNvPr>
          <p:cNvSpPr>
            <a:spLocks noGrp="1"/>
          </p:cNvSpPr>
          <p:nvPr>
            <p:ph type="body" sz="quarter" idx="58" hasCustomPrompt="1"/>
          </p:nvPr>
        </p:nvSpPr>
        <p:spPr>
          <a:xfrm>
            <a:off x="9691791" y="5616086"/>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cxnSp>
        <p:nvCxnSpPr>
          <p:cNvPr id="46" name="Straight Connector 45">
            <a:extLst>
              <a:ext uri="{FF2B5EF4-FFF2-40B4-BE49-F238E27FC236}">
                <a16:creationId xmlns:a16="http://schemas.microsoft.com/office/drawing/2014/main" id="{66946F89-1A32-4CE8-9F85-45EDF090AB96}"/>
              </a:ext>
            </a:extLst>
          </p:cNvPr>
          <p:cNvCxnSpPr>
            <a:cxnSpLocks/>
            <a:stCxn id="11" idx="2"/>
          </p:cNvCxnSpPr>
          <p:nvPr userDrawn="1"/>
        </p:nvCxnSpPr>
        <p:spPr>
          <a:xfrm flipH="1">
            <a:off x="1558635" y="3248066"/>
            <a:ext cx="6006" cy="673289"/>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3EE9F58-7707-4E5A-8C6B-C3D66810327C}"/>
              </a:ext>
            </a:extLst>
          </p:cNvPr>
          <p:cNvCxnSpPr>
            <a:cxnSpLocks/>
          </p:cNvCxnSpPr>
          <p:nvPr userDrawn="1"/>
        </p:nvCxnSpPr>
        <p:spPr>
          <a:xfrm flipH="1">
            <a:off x="4145279" y="3250315"/>
            <a:ext cx="6006" cy="673289"/>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D1897E7-33EE-452E-B67F-D676DB9630EB}"/>
              </a:ext>
            </a:extLst>
          </p:cNvPr>
          <p:cNvCxnSpPr>
            <a:cxnSpLocks/>
          </p:cNvCxnSpPr>
          <p:nvPr userDrawn="1"/>
        </p:nvCxnSpPr>
        <p:spPr>
          <a:xfrm flipH="1">
            <a:off x="6732507" y="3243467"/>
            <a:ext cx="6006" cy="673289"/>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DF35791-C763-4163-9B05-68EE7814EDBD}"/>
              </a:ext>
            </a:extLst>
          </p:cNvPr>
          <p:cNvCxnSpPr>
            <a:cxnSpLocks/>
          </p:cNvCxnSpPr>
          <p:nvPr userDrawn="1"/>
        </p:nvCxnSpPr>
        <p:spPr>
          <a:xfrm flipH="1">
            <a:off x="9316732" y="3243467"/>
            <a:ext cx="6006" cy="673289"/>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96F2A3C7-B018-4022-B2BB-D8D2B03190AB}"/>
              </a:ext>
            </a:extLst>
          </p:cNvPr>
          <p:cNvCxnSpPr>
            <a:cxnSpLocks/>
          </p:cNvCxnSpPr>
          <p:nvPr userDrawn="1"/>
        </p:nvCxnSpPr>
        <p:spPr>
          <a:xfrm>
            <a:off x="2854035" y="3254943"/>
            <a:ext cx="0" cy="1926159"/>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3F52EF5B-4C4F-451E-B0B4-8226109ADE91}"/>
              </a:ext>
            </a:extLst>
          </p:cNvPr>
          <p:cNvCxnSpPr>
            <a:cxnSpLocks/>
          </p:cNvCxnSpPr>
          <p:nvPr userDrawn="1"/>
        </p:nvCxnSpPr>
        <p:spPr>
          <a:xfrm>
            <a:off x="5440679" y="3233453"/>
            <a:ext cx="0" cy="1949898"/>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7D6748B-4A98-4935-BC51-E43412110392}"/>
              </a:ext>
            </a:extLst>
          </p:cNvPr>
          <p:cNvCxnSpPr>
            <a:cxnSpLocks/>
          </p:cNvCxnSpPr>
          <p:nvPr userDrawn="1"/>
        </p:nvCxnSpPr>
        <p:spPr>
          <a:xfrm>
            <a:off x="8027907" y="3257242"/>
            <a:ext cx="0" cy="1919261"/>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BA0E4AC-BE6A-45AA-B639-A8288815E8F9}"/>
              </a:ext>
            </a:extLst>
          </p:cNvPr>
          <p:cNvCxnSpPr>
            <a:cxnSpLocks/>
          </p:cNvCxnSpPr>
          <p:nvPr userDrawn="1"/>
        </p:nvCxnSpPr>
        <p:spPr>
          <a:xfrm>
            <a:off x="10612132" y="3254943"/>
            <a:ext cx="0" cy="1929384"/>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8" name="Footer Placeholder 5">
            <a:extLst>
              <a:ext uri="{FF2B5EF4-FFF2-40B4-BE49-F238E27FC236}">
                <a16:creationId xmlns:a16="http://schemas.microsoft.com/office/drawing/2014/main" id="{12CD4C44-15F4-4517-B3CC-D07D4B93DD6D}"/>
              </a:ext>
            </a:extLst>
          </p:cNvPr>
          <p:cNvSpPr>
            <a:spLocks noGrp="1"/>
          </p:cNvSpPr>
          <p:nvPr>
            <p:ph type="ftr" sz="quarter" idx="10"/>
          </p:nvPr>
        </p:nvSpPr>
        <p:spPr>
          <a:xfrm>
            <a:off x="4038600" y="6356350"/>
            <a:ext cx="4114800" cy="365125"/>
          </a:xfrm>
        </p:spPr>
        <p:txBody>
          <a:bodyPr/>
          <a:lstStyle>
            <a:lvl1pPr>
              <a:defRPr>
                <a:solidFill>
                  <a:schemeClr val="accent3">
                    <a:lumMod val="60000"/>
                    <a:lumOff val="40000"/>
                  </a:schemeClr>
                </a:solidFill>
              </a:defRPr>
            </a:lvl1pPr>
          </a:lstStyle>
          <a:p>
            <a:r>
              <a:rPr lang="en-ZA" dirty="0"/>
              <a:t>Pitch deck</a:t>
            </a:r>
          </a:p>
        </p:txBody>
      </p:sp>
      <p:sp>
        <p:nvSpPr>
          <p:cNvPr id="79" name="Slide Number Placeholder 6">
            <a:extLst>
              <a:ext uri="{FF2B5EF4-FFF2-40B4-BE49-F238E27FC236}">
                <a16:creationId xmlns:a16="http://schemas.microsoft.com/office/drawing/2014/main" id="{9F988C33-C2E3-49AE-9BC1-9123EADC3EA7}"/>
              </a:ext>
            </a:extLst>
          </p:cNvPr>
          <p:cNvSpPr>
            <a:spLocks noGrp="1"/>
          </p:cNvSpPr>
          <p:nvPr>
            <p:ph type="sldNum" sz="quarter" idx="11"/>
          </p:nvPr>
        </p:nvSpPr>
        <p:spPr>
          <a:xfrm>
            <a:off x="8610600" y="6356350"/>
            <a:ext cx="2743200" cy="365125"/>
          </a:xfrm>
        </p:spPr>
        <p:txBody>
          <a:bodyPr/>
          <a:lstStyle>
            <a:lvl1pPr>
              <a:defRPr>
                <a:solidFill>
                  <a:schemeClr val="accent3">
                    <a:lumMod val="60000"/>
                    <a:lumOff val="40000"/>
                  </a:schemeClr>
                </a:solidFill>
              </a:defRPr>
            </a:lvl1pPr>
          </a:lstStyle>
          <a:p>
            <a:fld id="{19B51A1E-902D-48AF-9020-955120F399B6}" type="slidenum">
              <a:rPr lang="en-ZA" smtClean="0"/>
              <a:pPr/>
              <a:t>‹#›</a:t>
            </a:fld>
            <a:endParaRPr lang="en-ZA" dirty="0"/>
          </a:p>
        </p:txBody>
      </p:sp>
      <p:sp>
        <p:nvSpPr>
          <p:cNvPr id="80" name="Date Placeholder 3">
            <a:extLst>
              <a:ext uri="{FF2B5EF4-FFF2-40B4-BE49-F238E27FC236}">
                <a16:creationId xmlns:a16="http://schemas.microsoft.com/office/drawing/2014/main" id="{757004CA-7955-4C10-8542-83D291BFF6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accent3">
                    <a:lumMod val="60000"/>
                    <a:lumOff val="40000"/>
                  </a:schemeClr>
                </a:solidFill>
              </a:defRPr>
            </a:lvl1pPr>
          </a:lstStyle>
          <a:p>
            <a:r>
              <a:rPr lang="en-US"/>
              <a:t>6/22/20XX</a:t>
            </a:r>
            <a:endParaRPr lang="en-US" dirty="0"/>
          </a:p>
        </p:txBody>
      </p:sp>
    </p:spTree>
    <p:extLst>
      <p:ext uri="{BB962C8B-B14F-4D97-AF65-F5344CB8AC3E}">
        <p14:creationId xmlns:p14="http://schemas.microsoft.com/office/powerpoint/2010/main" val="1704598769"/>
      </p:ext>
    </p:extLst>
  </p:cSld>
  <p:clrMapOvr>
    <a:masterClrMapping/>
  </p:clrMapOvr>
  <p:extLst>
    <p:ext uri="{DCECCB84-F9BA-43D5-87BE-67443E8EF086}">
      <p15:sldGuideLst xmlns:p15="http://schemas.microsoft.com/office/powerpoint/2012/main">
        <p15:guide id="1" pos="576">
          <p15:clr>
            <a:srgbClr val="FBAE40"/>
          </p15:clr>
        </p15:guide>
        <p15:guide id="2" pos="1392">
          <p15:clr>
            <a:srgbClr val="FBAE40"/>
          </p15:clr>
        </p15:guide>
        <p15:guide id="3" pos="2208">
          <p15:clr>
            <a:srgbClr val="FBAE40"/>
          </p15:clr>
        </p15:guide>
        <p15:guide id="4" pos="3024">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accent1"/>
        </a:solidFill>
        <a:effectLst/>
      </p:bgPr>
    </p:bg>
    <p:spTree>
      <p:nvGrpSpPr>
        <p:cNvPr id="1" name=""/>
        <p:cNvGrpSpPr/>
        <p:nvPr/>
      </p:nvGrpSpPr>
      <p:grpSpPr>
        <a:xfrm>
          <a:off x="0" y="0"/>
          <a:ext cx="0" cy="0"/>
          <a:chOff x="0" y="0"/>
          <a:chExt cx="0" cy="0"/>
        </a:xfrm>
      </p:grpSpPr>
      <p:pic>
        <p:nvPicPr>
          <p:cNvPr id="20" name="Picture 19" descr="A group of people riding horses&#10;&#10;Description automatically generated with medium confidence">
            <a:extLst>
              <a:ext uri="{FF2B5EF4-FFF2-40B4-BE49-F238E27FC236}">
                <a16:creationId xmlns:a16="http://schemas.microsoft.com/office/drawing/2014/main" id="{0E805C5A-1029-4D1B-94B3-422EC2CA34F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2" name="Rectangle 21">
            <a:extLst>
              <a:ext uri="{FF2B5EF4-FFF2-40B4-BE49-F238E27FC236}">
                <a16:creationId xmlns:a16="http://schemas.microsoft.com/office/drawing/2014/main" id="{ADF9E512-1300-47FB-86AC-F8C946EE6985}"/>
              </a:ext>
            </a:extLst>
          </p:cNvPr>
          <p:cNvSpPr/>
          <p:nvPr userDrawn="1"/>
        </p:nvSpPr>
        <p:spPr>
          <a:xfrm>
            <a:off x="304800" y="365125"/>
            <a:ext cx="11582400" cy="6127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7">
            <a:extLst>
              <a:ext uri="{FF2B5EF4-FFF2-40B4-BE49-F238E27FC236}">
                <a16:creationId xmlns:a16="http://schemas.microsoft.com/office/drawing/2014/main" id="{A399EA4A-18B9-4C3F-A6B1-0D80C2598D3A}"/>
              </a:ext>
            </a:extLst>
          </p:cNvPr>
          <p:cNvSpPr>
            <a:spLocks noGrp="1"/>
          </p:cNvSpPr>
          <p:nvPr>
            <p:ph sz="quarter" idx="13"/>
          </p:nvPr>
        </p:nvSpPr>
        <p:spPr>
          <a:xfrm>
            <a:off x="1282700" y="913448"/>
            <a:ext cx="5041900" cy="513492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98907808-FD8D-4C4A-A5E4-068D94BFD64D}"/>
              </a:ext>
            </a:extLst>
          </p:cNvPr>
          <p:cNvSpPr>
            <a:spLocks noGrp="1"/>
          </p:cNvSpPr>
          <p:nvPr>
            <p:ph type="title"/>
          </p:nvPr>
        </p:nvSpPr>
        <p:spPr>
          <a:xfrm>
            <a:off x="1282700" y="2766219"/>
            <a:ext cx="5041900" cy="1325563"/>
          </a:xfrm>
        </p:spPr>
        <p:txBody>
          <a:bodyPr>
            <a:normAutofit/>
          </a:bodyPr>
          <a:lstStyle>
            <a:lvl1pPr algn="ctr">
              <a:defRPr sz="3600" spc="0" baseline="0">
                <a:solidFill>
                  <a:schemeClr val="accent3"/>
                </a:solidFill>
              </a:defRPr>
            </a:lvl1pPr>
          </a:lstStyle>
          <a:p>
            <a:r>
              <a:rPr lang="en-US"/>
              <a:t>Click to edit Master title style</a:t>
            </a:r>
          </a:p>
        </p:txBody>
      </p:sp>
      <p:sp>
        <p:nvSpPr>
          <p:cNvPr id="7" name="Text Placeholder 6">
            <a:extLst>
              <a:ext uri="{FF2B5EF4-FFF2-40B4-BE49-F238E27FC236}">
                <a16:creationId xmlns:a16="http://schemas.microsoft.com/office/drawing/2014/main" id="{8FC98BF5-ED87-4BF7-BB07-29187F8C8BEC}"/>
              </a:ext>
            </a:extLst>
          </p:cNvPr>
          <p:cNvSpPr>
            <a:spLocks noGrp="1"/>
          </p:cNvSpPr>
          <p:nvPr>
            <p:ph type="body" sz="quarter" idx="14"/>
          </p:nvPr>
        </p:nvSpPr>
        <p:spPr>
          <a:xfrm>
            <a:off x="7467600" y="913448"/>
            <a:ext cx="3886200" cy="419100"/>
          </a:xfrm>
        </p:spPr>
        <p:txBody>
          <a:bodyPr>
            <a:noAutofit/>
          </a:bodyPr>
          <a:lstStyle>
            <a:lvl1pPr marL="0" indent="0">
              <a:buNone/>
              <a:defRPr sz="2400" b="0" spc="0" baseline="0">
                <a:solidFill>
                  <a:schemeClr val="accent1">
                    <a:lumMod val="50000"/>
                  </a:schemeClr>
                </a:solidFill>
                <a:latin typeface="+mj-lt"/>
              </a:defRPr>
            </a:lvl1pPr>
          </a:lstStyle>
          <a:p>
            <a:pPr lvl="0"/>
            <a:r>
              <a:rPr lang="en-US"/>
              <a:t>Click to edit Master text styles</a:t>
            </a:r>
          </a:p>
        </p:txBody>
      </p:sp>
      <p:sp>
        <p:nvSpPr>
          <p:cNvPr id="8" name="Text Placeholder 6">
            <a:extLst>
              <a:ext uri="{FF2B5EF4-FFF2-40B4-BE49-F238E27FC236}">
                <a16:creationId xmlns:a16="http://schemas.microsoft.com/office/drawing/2014/main" id="{90E0AB9E-D60D-4299-B73A-B96F7B7F81C6}"/>
              </a:ext>
            </a:extLst>
          </p:cNvPr>
          <p:cNvSpPr>
            <a:spLocks noGrp="1"/>
          </p:cNvSpPr>
          <p:nvPr>
            <p:ph type="body" sz="quarter" idx="15"/>
          </p:nvPr>
        </p:nvSpPr>
        <p:spPr>
          <a:xfrm>
            <a:off x="7467600" y="1275398"/>
            <a:ext cx="3886200" cy="307975"/>
          </a:xfrm>
        </p:spPr>
        <p:txBody>
          <a:bodyPr>
            <a:noAutofit/>
          </a:bodyPr>
          <a:lstStyle>
            <a:lvl1pPr marL="0" indent="0">
              <a:buNone/>
              <a:defRPr sz="1800" b="0" spc="0" baseline="0">
                <a:solidFill>
                  <a:schemeClr val="accent1">
                    <a:lumMod val="50000"/>
                  </a:schemeClr>
                </a:solidFill>
                <a:latin typeface="+mj-lt"/>
              </a:defRPr>
            </a:lvl1pPr>
          </a:lstStyle>
          <a:p>
            <a:pPr lvl="0"/>
            <a:r>
              <a:rPr lang="en-US"/>
              <a:t>Click to edit Master text styles</a:t>
            </a:r>
          </a:p>
        </p:txBody>
      </p:sp>
      <p:sp>
        <p:nvSpPr>
          <p:cNvPr id="9" name="Text Placeholder 6">
            <a:extLst>
              <a:ext uri="{FF2B5EF4-FFF2-40B4-BE49-F238E27FC236}">
                <a16:creationId xmlns:a16="http://schemas.microsoft.com/office/drawing/2014/main" id="{ED9663C9-EA8F-404F-A640-85028F6F30A1}"/>
              </a:ext>
            </a:extLst>
          </p:cNvPr>
          <p:cNvSpPr>
            <a:spLocks noGrp="1"/>
          </p:cNvSpPr>
          <p:nvPr>
            <p:ph type="body" sz="quarter" idx="16"/>
          </p:nvPr>
        </p:nvSpPr>
        <p:spPr>
          <a:xfrm>
            <a:off x="7467600" y="1672273"/>
            <a:ext cx="3886200" cy="274320"/>
          </a:xfrm>
        </p:spPr>
        <p:txBody>
          <a:bodyPr>
            <a:noAutofit/>
          </a:bodyPr>
          <a:lstStyle>
            <a:lvl1pPr marL="0" indent="0">
              <a:lnSpc>
                <a:spcPct val="100000"/>
              </a:lnSpc>
              <a:buNone/>
              <a:defRPr sz="1200" b="0" spc="0">
                <a:solidFill>
                  <a:schemeClr val="accent3"/>
                </a:solidFill>
              </a:defRPr>
            </a:lvl1pPr>
          </a:lstStyle>
          <a:p>
            <a:pPr lvl="0"/>
            <a:r>
              <a:rPr lang="en-US"/>
              <a:t>Click to edit Master text styles</a:t>
            </a:r>
          </a:p>
        </p:txBody>
      </p:sp>
      <p:sp>
        <p:nvSpPr>
          <p:cNvPr id="10" name="Text Placeholder 6">
            <a:extLst>
              <a:ext uri="{FF2B5EF4-FFF2-40B4-BE49-F238E27FC236}">
                <a16:creationId xmlns:a16="http://schemas.microsoft.com/office/drawing/2014/main" id="{BD9C0574-6721-4F80-A5F8-8C4C5D2B9725}"/>
              </a:ext>
            </a:extLst>
          </p:cNvPr>
          <p:cNvSpPr>
            <a:spLocks noGrp="1"/>
          </p:cNvSpPr>
          <p:nvPr>
            <p:ph type="body" sz="quarter" idx="17"/>
          </p:nvPr>
        </p:nvSpPr>
        <p:spPr>
          <a:xfrm>
            <a:off x="7467600" y="2231390"/>
            <a:ext cx="3886200" cy="419100"/>
          </a:xfrm>
        </p:spPr>
        <p:txBody>
          <a:bodyPr>
            <a:noAutofit/>
          </a:bodyPr>
          <a:lstStyle>
            <a:lvl1pPr marL="0" indent="0">
              <a:buNone/>
              <a:defRPr sz="2400" b="0" spc="0" baseline="0">
                <a:solidFill>
                  <a:schemeClr val="accent6">
                    <a:lumMod val="75000"/>
                  </a:schemeClr>
                </a:solidFill>
                <a:latin typeface="+mj-lt"/>
              </a:defRPr>
            </a:lvl1pPr>
          </a:lstStyle>
          <a:p>
            <a:pPr lvl="0"/>
            <a:r>
              <a:rPr lang="en-US"/>
              <a:t>Click to edit Master text styles</a:t>
            </a:r>
          </a:p>
        </p:txBody>
      </p:sp>
      <p:sp>
        <p:nvSpPr>
          <p:cNvPr id="11" name="Text Placeholder 6">
            <a:extLst>
              <a:ext uri="{FF2B5EF4-FFF2-40B4-BE49-F238E27FC236}">
                <a16:creationId xmlns:a16="http://schemas.microsoft.com/office/drawing/2014/main" id="{386F510A-D29A-4582-ADA6-290E1D6A0B6D}"/>
              </a:ext>
            </a:extLst>
          </p:cNvPr>
          <p:cNvSpPr>
            <a:spLocks noGrp="1"/>
          </p:cNvSpPr>
          <p:nvPr>
            <p:ph type="body" sz="quarter" idx="18"/>
          </p:nvPr>
        </p:nvSpPr>
        <p:spPr>
          <a:xfrm>
            <a:off x="7467600" y="2593340"/>
            <a:ext cx="3886200" cy="307975"/>
          </a:xfrm>
        </p:spPr>
        <p:txBody>
          <a:bodyPr>
            <a:noAutofit/>
          </a:bodyPr>
          <a:lstStyle>
            <a:lvl1pPr marL="0" indent="0">
              <a:buNone/>
              <a:defRPr sz="1800" b="0" spc="0" baseline="0">
                <a:solidFill>
                  <a:schemeClr val="accent6">
                    <a:lumMod val="75000"/>
                  </a:schemeClr>
                </a:solidFill>
                <a:latin typeface="+mj-lt"/>
              </a:defRPr>
            </a:lvl1pPr>
          </a:lstStyle>
          <a:p>
            <a:pPr lvl="0"/>
            <a:r>
              <a:rPr lang="en-US"/>
              <a:t>Click to edit Master text styles</a:t>
            </a:r>
          </a:p>
        </p:txBody>
      </p:sp>
      <p:sp>
        <p:nvSpPr>
          <p:cNvPr id="12" name="Text Placeholder 6">
            <a:extLst>
              <a:ext uri="{FF2B5EF4-FFF2-40B4-BE49-F238E27FC236}">
                <a16:creationId xmlns:a16="http://schemas.microsoft.com/office/drawing/2014/main" id="{7576EF89-ABF3-4312-A3E7-E1909CA744B6}"/>
              </a:ext>
            </a:extLst>
          </p:cNvPr>
          <p:cNvSpPr>
            <a:spLocks noGrp="1"/>
          </p:cNvSpPr>
          <p:nvPr>
            <p:ph type="body" sz="quarter" idx="19"/>
          </p:nvPr>
        </p:nvSpPr>
        <p:spPr>
          <a:xfrm>
            <a:off x="7467600" y="2990215"/>
            <a:ext cx="3886200" cy="274320"/>
          </a:xfrm>
        </p:spPr>
        <p:txBody>
          <a:bodyPr>
            <a:noAutofit/>
          </a:bodyPr>
          <a:lstStyle>
            <a:lvl1pPr marL="0" indent="0">
              <a:lnSpc>
                <a:spcPct val="100000"/>
              </a:lnSpc>
              <a:buNone/>
              <a:defRPr sz="1200" b="0" spc="0">
                <a:solidFill>
                  <a:schemeClr val="accent3"/>
                </a:solidFill>
              </a:defRPr>
            </a:lvl1pPr>
          </a:lstStyle>
          <a:p>
            <a:pPr lvl="0"/>
            <a:r>
              <a:rPr lang="en-US"/>
              <a:t>Click to edit Master text styles</a:t>
            </a:r>
          </a:p>
        </p:txBody>
      </p:sp>
      <p:sp>
        <p:nvSpPr>
          <p:cNvPr id="13" name="Text Placeholder 6">
            <a:extLst>
              <a:ext uri="{FF2B5EF4-FFF2-40B4-BE49-F238E27FC236}">
                <a16:creationId xmlns:a16="http://schemas.microsoft.com/office/drawing/2014/main" id="{0B198549-FECA-4B92-9906-8D1F79E14DCE}"/>
              </a:ext>
            </a:extLst>
          </p:cNvPr>
          <p:cNvSpPr>
            <a:spLocks noGrp="1"/>
          </p:cNvSpPr>
          <p:nvPr>
            <p:ph type="body" sz="quarter" idx="20"/>
          </p:nvPr>
        </p:nvSpPr>
        <p:spPr>
          <a:xfrm>
            <a:off x="7467600" y="3543935"/>
            <a:ext cx="3886200" cy="419100"/>
          </a:xfrm>
        </p:spPr>
        <p:txBody>
          <a:bodyPr>
            <a:noAutofit/>
          </a:bodyPr>
          <a:lstStyle>
            <a:lvl1pPr marL="0" indent="0">
              <a:buNone/>
              <a:defRPr sz="2400" b="0" spc="0" baseline="0">
                <a:solidFill>
                  <a:schemeClr val="accent4"/>
                </a:solidFill>
                <a:latin typeface="+mj-lt"/>
              </a:defRPr>
            </a:lvl1pPr>
          </a:lstStyle>
          <a:p>
            <a:pPr lvl="0"/>
            <a:r>
              <a:rPr lang="en-US"/>
              <a:t>Click to edit Master text styles</a:t>
            </a:r>
          </a:p>
        </p:txBody>
      </p:sp>
      <p:sp>
        <p:nvSpPr>
          <p:cNvPr id="14" name="Text Placeholder 6">
            <a:extLst>
              <a:ext uri="{FF2B5EF4-FFF2-40B4-BE49-F238E27FC236}">
                <a16:creationId xmlns:a16="http://schemas.microsoft.com/office/drawing/2014/main" id="{210D5A62-4015-4F75-A2AC-D3C1B70911D6}"/>
              </a:ext>
            </a:extLst>
          </p:cNvPr>
          <p:cNvSpPr>
            <a:spLocks noGrp="1"/>
          </p:cNvSpPr>
          <p:nvPr>
            <p:ph type="body" sz="quarter" idx="21"/>
          </p:nvPr>
        </p:nvSpPr>
        <p:spPr>
          <a:xfrm>
            <a:off x="7467600" y="3905885"/>
            <a:ext cx="3886200" cy="307975"/>
          </a:xfrm>
        </p:spPr>
        <p:txBody>
          <a:bodyPr>
            <a:noAutofit/>
          </a:bodyPr>
          <a:lstStyle>
            <a:lvl1pPr marL="0" indent="0">
              <a:buNone/>
              <a:defRPr sz="1800" b="0" spc="0" baseline="0">
                <a:solidFill>
                  <a:schemeClr val="accent4"/>
                </a:solidFill>
                <a:latin typeface="+mj-lt"/>
              </a:defRPr>
            </a:lvl1pPr>
          </a:lstStyle>
          <a:p>
            <a:pPr lvl="0"/>
            <a:r>
              <a:rPr lang="en-US"/>
              <a:t>Click to edit Master text styles</a:t>
            </a:r>
          </a:p>
        </p:txBody>
      </p:sp>
      <p:sp>
        <p:nvSpPr>
          <p:cNvPr id="15" name="Text Placeholder 6">
            <a:extLst>
              <a:ext uri="{FF2B5EF4-FFF2-40B4-BE49-F238E27FC236}">
                <a16:creationId xmlns:a16="http://schemas.microsoft.com/office/drawing/2014/main" id="{267DEAF9-25BD-404A-A5F3-30A81E38D256}"/>
              </a:ext>
            </a:extLst>
          </p:cNvPr>
          <p:cNvSpPr>
            <a:spLocks noGrp="1"/>
          </p:cNvSpPr>
          <p:nvPr>
            <p:ph type="body" sz="quarter" idx="22"/>
          </p:nvPr>
        </p:nvSpPr>
        <p:spPr>
          <a:xfrm>
            <a:off x="7467600" y="4302760"/>
            <a:ext cx="3886200" cy="274320"/>
          </a:xfrm>
        </p:spPr>
        <p:txBody>
          <a:bodyPr>
            <a:noAutofit/>
          </a:bodyPr>
          <a:lstStyle>
            <a:lvl1pPr marL="0" indent="0">
              <a:lnSpc>
                <a:spcPct val="100000"/>
              </a:lnSpc>
              <a:buNone/>
              <a:defRPr sz="1200" b="0" spc="0">
                <a:solidFill>
                  <a:schemeClr val="accent3"/>
                </a:solidFill>
              </a:defRPr>
            </a:lvl1pPr>
          </a:lstStyle>
          <a:p>
            <a:pPr lvl="0"/>
            <a:r>
              <a:rPr lang="en-US"/>
              <a:t>Click to edit Master text styles</a:t>
            </a:r>
          </a:p>
        </p:txBody>
      </p:sp>
      <p:sp>
        <p:nvSpPr>
          <p:cNvPr id="16" name="Text Placeholder 6">
            <a:extLst>
              <a:ext uri="{FF2B5EF4-FFF2-40B4-BE49-F238E27FC236}">
                <a16:creationId xmlns:a16="http://schemas.microsoft.com/office/drawing/2014/main" id="{A03C6E4A-B7FD-4BD7-A807-52FE5D27E384}"/>
              </a:ext>
            </a:extLst>
          </p:cNvPr>
          <p:cNvSpPr>
            <a:spLocks noGrp="1"/>
          </p:cNvSpPr>
          <p:nvPr>
            <p:ph type="body" sz="quarter" idx="23"/>
          </p:nvPr>
        </p:nvSpPr>
        <p:spPr>
          <a:xfrm>
            <a:off x="7467600" y="4856480"/>
            <a:ext cx="3886200" cy="419100"/>
          </a:xfrm>
        </p:spPr>
        <p:txBody>
          <a:bodyPr>
            <a:noAutofit/>
          </a:bodyPr>
          <a:lstStyle>
            <a:lvl1pPr marL="0" indent="0">
              <a:buNone/>
              <a:defRPr sz="2400" b="0" spc="0" baseline="0">
                <a:solidFill>
                  <a:schemeClr val="accent1">
                    <a:lumMod val="25000"/>
                  </a:schemeClr>
                </a:solidFill>
                <a:latin typeface="+mj-lt"/>
              </a:defRPr>
            </a:lvl1pPr>
          </a:lstStyle>
          <a:p>
            <a:pPr lvl="0"/>
            <a:r>
              <a:rPr lang="en-US"/>
              <a:t>Click to edit Master text styles</a:t>
            </a:r>
          </a:p>
        </p:txBody>
      </p:sp>
      <p:sp>
        <p:nvSpPr>
          <p:cNvPr id="17" name="Text Placeholder 6">
            <a:extLst>
              <a:ext uri="{FF2B5EF4-FFF2-40B4-BE49-F238E27FC236}">
                <a16:creationId xmlns:a16="http://schemas.microsoft.com/office/drawing/2014/main" id="{69798A4B-546D-497E-8DC4-67F69916B677}"/>
              </a:ext>
            </a:extLst>
          </p:cNvPr>
          <p:cNvSpPr>
            <a:spLocks noGrp="1"/>
          </p:cNvSpPr>
          <p:nvPr>
            <p:ph type="body" sz="quarter" idx="24"/>
          </p:nvPr>
        </p:nvSpPr>
        <p:spPr>
          <a:xfrm>
            <a:off x="7467600" y="5218430"/>
            <a:ext cx="3886200" cy="307975"/>
          </a:xfrm>
        </p:spPr>
        <p:txBody>
          <a:bodyPr>
            <a:noAutofit/>
          </a:bodyPr>
          <a:lstStyle>
            <a:lvl1pPr marL="0" indent="0">
              <a:buNone/>
              <a:defRPr sz="1800" b="0" spc="0" baseline="0">
                <a:solidFill>
                  <a:schemeClr val="accent1">
                    <a:lumMod val="25000"/>
                  </a:schemeClr>
                </a:solidFill>
                <a:latin typeface="+mj-lt"/>
              </a:defRPr>
            </a:lvl1pPr>
          </a:lstStyle>
          <a:p>
            <a:pPr lvl="0"/>
            <a:r>
              <a:rPr lang="en-US"/>
              <a:t>Click to edit Master text styles</a:t>
            </a:r>
          </a:p>
        </p:txBody>
      </p:sp>
      <p:sp>
        <p:nvSpPr>
          <p:cNvPr id="18" name="Text Placeholder 6">
            <a:extLst>
              <a:ext uri="{FF2B5EF4-FFF2-40B4-BE49-F238E27FC236}">
                <a16:creationId xmlns:a16="http://schemas.microsoft.com/office/drawing/2014/main" id="{B0720791-8657-4D3A-9912-1CF7D48EA1AD}"/>
              </a:ext>
            </a:extLst>
          </p:cNvPr>
          <p:cNvSpPr>
            <a:spLocks noGrp="1"/>
          </p:cNvSpPr>
          <p:nvPr>
            <p:ph type="body" sz="quarter" idx="25"/>
          </p:nvPr>
        </p:nvSpPr>
        <p:spPr>
          <a:xfrm>
            <a:off x="7467600" y="5615305"/>
            <a:ext cx="3886200" cy="274320"/>
          </a:xfrm>
        </p:spPr>
        <p:txBody>
          <a:bodyPr>
            <a:noAutofit/>
          </a:bodyPr>
          <a:lstStyle>
            <a:lvl1pPr marL="0" indent="0">
              <a:lnSpc>
                <a:spcPct val="100000"/>
              </a:lnSpc>
              <a:buNone/>
              <a:defRPr sz="1200" b="0" spc="0">
                <a:solidFill>
                  <a:schemeClr val="accent3"/>
                </a:solidFill>
              </a:defRPr>
            </a:lvl1pPr>
          </a:lstStyle>
          <a:p>
            <a:pPr lvl="0"/>
            <a:r>
              <a:rPr lang="en-US"/>
              <a:t>Click to edit Master text styles</a:t>
            </a:r>
          </a:p>
        </p:txBody>
      </p:sp>
      <p:sp>
        <p:nvSpPr>
          <p:cNvPr id="26" name="Footer Placeholder 5">
            <a:extLst>
              <a:ext uri="{FF2B5EF4-FFF2-40B4-BE49-F238E27FC236}">
                <a16:creationId xmlns:a16="http://schemas.microsoft.com/office/drawing/2014/main" id="{8AD16A67-F6AC-4CFA-B638-3076C15682F6}"/>
              </a:ext>
            </a:extLst>
          </p:cNvPr>
          <p:cNvSpPr>
            <a:spLocks noGrp="1"/>
          </p:cNvSpPr>
          <p:nvPr>
            <p:ph type="ftr" sz="quarter" idx="10"/>
          </p:nvPr>
        </p:nvSpPr>
        <p:spPr>
          <a:xfrm>
            <a:off x="4038600" y="6497865"/>
            <a:ext cx="4114800" cy="365125"/>
          </a:xfrm>
        </p:spPr>
        <p:txBody>
          <a:bodyPr/>
          <a:lstStyle>
            <a:lvl1pPr>
              <a:defRPr>
                <a:solidFill>
                  <a:schemeClr val="accent1"/>
                </a:solidFill>
              </a:defRPr>
            </a:lvl1pPr>
          </a:lstStyle>
          <a:p>
            <a:r>
              <a:rPr lang="en-ZA" dirty="0"/>
              <a:t>Pitch deck</a:t>
            </a:r>
          </a:p>
        </p:txBody>
      </p:sp>
      <p:sp>
        <p:nvSpPr>
          <p:cNvPr id="27" name="Slide Number Placeholder 6">
            <a:extLst>
              <a:ext uri="{FF2B5EF4-FFF2-40B4-BE49-F238E27FC236}">
                <a16:creationId xmlns:a16="http://schemas.microsoft.com/office/drawing/2014/main" id="{8619925E-10F5-4FE2-B665-672B18AF9EFA}"/>
              </a:ext>
            </a:extLst>
          </p:cNvPr>
          <p:cNvSpPr>
            <a:spLocks noGrp="1"/>
          </p:cNvSpPr>
          <p:nvPr>
            <p:ph type="sldNum" sz="quarter" idx="11"/>
          </p:nvPr>
        </p:nvSpPr>
        <p:spPr>
          <a:xfrm>
            <a:off x="8610600" y="6497865"/>
            <a:ext cx="2743200" cy="365125"/>
          </a:xfrm>
        </p:spPr>
        <p:txBody>
          <a:bodyPr/>
          <a:lstStyle>
            <a:lvl1pPr>
              <a:defRPr spc="0">
                <a:solidFill>
                  <a:schemeClr val="accent1"/>
                </a:solidFill>
              </a:defRPr>
            </a:lvl1pPr>
          </a:lstStyle>
          <a:p>
            <a:fld id="{19B51A1E-902D-48AF-9020-955120F399B6}" type="slidenum">
              <a:rPr lang="en-ZA" smtClean="0"/>
              <a:pPr/>
              <a:t>‹#›</a:t>
            </a:fld>
            <a:endParaRPr lang="en-ZA" dirty="0"/>
          </a:p>
        </p:txBody>
      </p:sp>
      <p:sp>
        <p:nvSpPr>
          <p:cNvPr id="28" name="Date Placeholder 3">
            <a:extLst>
              <a:ext uri="{FF2B5EF4-FFF2-40B4-BE49-F238E27FC236}">
                <a16:creationId xmlns:a16="http://schemas.microsoft.com/office/drawing/2014/main" id="{99B42EE4-8774-49D2-8B69-8D680E8012D6}"/>
              </a:ext>
            </a:extLst>
          </p:cNvPr>
          <p:cNvSpPr>
            <a:spLocks noGrp="1"/>
          </p:cNvSpPr>
          <p:nvPr>
            <p:ph type="dt" sz="half" idx="2"/>
          </p:nvPr>
        </p:nvSpPr>
        <p:spPr>
          <a:xfrm>
            <a:off x="838200" y="6497865"/>
            <a:ext cx="2743200" cy="365125"/>
          </a:xfrm>
          <a:prstGeom prst="rect">
            <a:avLst/>
          </a:prstGeom>
        </p:spPr>
        <p:txBody>
          <a:bodyPr vert="horz" lIns="91440" tIns="45720" rIns="91440" bIns="45720" rtlCol="0" anchor="ctr"/>
          <a:lstStyle>
            <a:lvl1pPr algn="l">
              <a:defRPr sz="900">
                <a:solidFill>
                  <a:schemeClr val="accent1"/>
                </a:solidFill>
              </a:defRPr>
            </a:lvl1pPr>
          </a:lstStyle>
          <a:p>
            <a:r>
              <a:rPr lang="en-US"/>
              <a:t>6/22/20XX</a:t>
            </a:r>
            <a:endParaRPr lang="en-US" dirty="0"/>
          </a:p>
        </p:txBody>
      </p:sp>
    </p:spTree>
    <p:extLst>
      <p:ext uri="{BB962C8B-B14F-4D97-AF65-F5344CB8AC3E}">
        <p14:creationId xmlns:p14="http://schemas.microsoft.com/office/powerpoint/2010/main" val="3925497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1162050" y="4662486"/>
            <a:ext cx="3975804" cy="1514476"/>
          </a:xfrm>
        </p:spPr>
        <p:txBody>
          <a:bodyPr lIns="0" rIns="0">
            <a:normAutofit/>
          </a:bodyPr>
          <a:lstStyle>
            <a:lvl1pPr marL="0" indent="0">
              <a:lnSpc>
                <a:spcPts val="1700"/>
              </a:lnSpc>
              <a:buNone/>
              <a:defRPr sz="1200">
                <a:solidFill>
                  <a:schemeClr val="accent3"/>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925285" cy="365125"/>
          </a:xfrm>
        </p:spPr>
        <p:txBody>
          <a:bodyPr/>
          <a:lstStyle>
            <a:lvl1pPr>
              <a:defRPr>
                <a:solidFill>
                  <a:schemeClr val="accent3">
                    <a:lumMod val="60000"/>
                    <a:lumOff val="40000"/>
                  </a:schemeClr>
                </a:solidFill>
              </a:defRPr>
            </a:lvl1pPr>
          </a:lstStyle>
          <a:p>
            <a:r>
              <a:rPr lang="en-US"/>
              <a:t>6/22/20XX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2764971" y="6356350"/>
            <a:ext cx="2372881" cy="365125"/>
          </a:xfrm>
        </p:spPr>
        <p:txBody>
          <a:bodyPr/>
          <a:lstStyle>
            <a:lvl1pPr algn="r">
              <a:defRPr>
                <a:solidFill>
                  <a:schemeClr val="accent3">
                    <a:lumMod val="60000"/>
                    <a:lumOff val="40000"/>
                  </a:schemeClr>
                </a:solidFill>
              </a:defRPr>
            </a:lvl1pPr>
          </a:lstStyle>
          <a:p>
            <a:r>
              <a:rPr lang="en-US" dirty="0"/>
              <a:t>Pitch deck</a:t>
            </a:r>
          </a:p>
        </p:txBody>
      </p:sp>
      <p:sp>
        <p:nvSpPr>
          <p:cNvPr id="12" name="Picture Placeholder 11">
            <a:extLst>
              <a:ext uri="{FF2B5EF4-FFF2-40B4-BE49-F238E27FC236}">
                <a16:creationId xmlns:a16="http://schemas.microsoft.com/office/drawing/2014/main" id="{E3A83D3B-4878-44A9-ADD4-00764E5E82E9}"/>
              </a:ext>
            </a:extLst>
          </p:cNvPr>
          <p:cNvSpPr>
            <a:spLocks noGrp="1"/>
          </p:cNvSpPr>
          <p:nvPr>
            <p:ph type="pic" sz="quarter" idx="13"/>
          </p:nvPr>
        </p:nvSpPr>
        <p:spPr>
          <a:xfrm>
            <a:off x="6644640" y="0"/>
            <a:ext cx="5547360" cy="6858000"/>
          </a:xfrm>
        </p:spPr>
        <p:txBody>
          <a:body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FFB9B857-A210-44D8-8C91-781E2B69B771}"/>
              </a:ext>
            </a:extLst>
          </p:cNvPr>
          <p:cNvCxnSpPr/>
          <p:nvPr userDrawn="1"/>
        </p:nvCxnSpPr>
        <p:spPr>
          <a:xfrm>
            <a:off x="1162050" y="2333625"/>
            <a:ext cx="0" cy="200025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pic>
        <p:nvPicPr>
          <p:cNvPr id="9" name="Picture 8" descr="A picture containing tree, nature, spring&#10;&#10;Description automatically generated">
            <a:extLst>
              <a:ext uri="{FF2B5EF4-FFF2-40B4-BE49-F238E27FC236}">
                <a16:creationId xmlns:a16="http://schemas.microsoft.com/office/drawing/2014/main" id="{4A63342F-743C-459F-B121-7E344300D8B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6200000">
            <a:off x="3078480" y="3291840"/>
            <a:ext cx="6858000" cy="274320"/>
          </a:xfrm>
          <a:prstGeom prst="rect">
            <a:avLst/>
          </a:prstGeom>
        </p:spPr>
      </p:pic>
      <p:sp>
        <p:nvSpPr>
          <p:cNvPr id="10" name="Text Placeholder 4">
            <a:extLst>
              <a:ext uri="{FF2B5EF4-FFF2-40B4-BE49-F238E27FC236}">
                <a16:creationId xmlns:a16="http://schemas.microsoft.com/office/drawing/2014/main" id="{5E13AA0B-9749-4C5F-A7F8-7C789F442937}"/>
              </a:ext>
            </a:extLst>
          </p:cNvPr>
          <p:cNvSpPr>
            <a:spLocks noGrp="1"/>
          </p:cNvSpPr>
          <p:nvPr>
            <p:ph type="body" sz="quarter" idx="14"/>
          </p:nvPr>
        </p:nvSpPr>
        <p:spPr>
          <a:xfrm>
            <a:off x="640080" y="768096"/>
            <a:ext cx="1856232" cy="1856232"/>
          </a:xfrm>
          <a:noFill/>
        </p:spPr>
        <p:txBody>
          <a:bodyPr spcFirstLastPara="1" wrap="square" lIns="91440" tIns="45720" rIns="91440" bIns="45720" numCol="1">
            <a:prstTxWarp prst="textCircle">
              <a:avLst/>
            </a:prstTxWarp>
            <a:spAutoFit/>
          </a:bodyPr>
          <a:lstStyle>
            <a:lvl1pPr>
              <a:defRPr lang="en-US" sz="2000" b="0" cap="all" spc="0" baseline="0" dirty="0">
                <a:ln w="0"/>
                <a:solidFill>
                  <a:schemeClr val="accent1">
                    <a:lumMod val="75000"/>
                  </a:schemeClr>
                </a:solidFill>
              </a:defRPr>
            </a:lvl1pPr>
          </a:lstStyle>
          <a:p>
            <a:pPr marL="0" lvl="0" algn="ctr"/>
            <a:r>
              <a:rPr lang="en-US"/>
              <a:t>Click to edit Master text styles</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accent1"/>
                </a:solidFill>
              </a:defRPr>
            </a:lvl1pPr>
          </a:lstStyle>
          <a:p>
            <a:fld id="{B5CEABB6-07DC-46E8-9B57-56EC44A396E5}" type="slidenum">
              <a:rPr lang="en-US" smtClean="0"/>
              <a:pPr/>
              <a:t>‹#›</a:t>
            </a:fld>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62050" y="523875"/>
            <a:ext cx="3975802" cy="1514476"/>
          </a:xfrm>
        </p:spPr>
        <p:txBody>
          <a:bodyPr lIns="0" rIns="0" anchor="b"/>
          <a:lstStyle>
            <a:lvl1pPr>
              <a:defRPr>
                <a:solidFill>
                  <a:schemeClr val="accent3"/>
                </a:solidFill>
              </a:defRPr>
            </a:lvl1pPr>
          </a:lstStyle>
          <a:p>
            <a:r>
              <a:rPr lang="en-US"/>
              <a:t>Click to edit Master title style</a:t>
            </a:r>
          </a:p>
        </p:txBody>
      </p:sp>
    </p:spTree>
    <p:extLst>
      <p:ext uri="{BB962C8B-B14F-4D97-AF65-F5344CB8AC3E}">
        <p14:creationId xmlns:p14="http://schemas.microsoft.com/office/powerpoint/2010/main" val="12543626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solidFill>
        <a:effectLst/>
      </p:bgPr>
    </p:bg>
    <p:spTree>
      <p:nvGrpSpPr>
        <p:cNvPr id="1" name=""/>
        <p:cNvGrpSpPr/>
        <p:nvPr/>
      </p:nvGrpSpPr>
      <p:grpSpPr>
        <a:xfrm>
          <a:off x="0" y="0"/>
          <a:ext cx="0" cy="0"/>
          <a:chOff x="0" y="0"/>
          <a:chExt cx="0" cy="0"/>
        </a:xfrm>
      </p:grpSpPr>
      <p:pic>
        <p:nvPicPr>
          <p:cNvPr id="6" name="Picture 5" descr="A picture containing tree, nature, spring&#10;&#10;Description automatically generated">
            <a:extLst>
              <a:ext uri="{FF2B5EF4-FFF2-40B4-BE49-F238E27FC236}">
                <a16:creationId xmlns:a16="http://schemas.microsoft.com/office/drawing/2014/main" id="{518D6250-5EE6-4875-8BAD-D7140B01B23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6200000">
            <a:off x="4392931" y="-941071"/>
            <a:ext cx="6858000" cy="8740141"/>
          </a:xfrm>
          <a:prstGeom prst="rect">
            <a:avLst/>
          </a:prstGeom>
        </p:spPr>
      </p:pic>
      <p:sp>
        <p:nvSpPr>
          <p:cNvPr id="10" name="Picture Placeholder 9">
            <a:extLst>
              <a:ext uri="{FF2B5EF4-FFF2-40B4-BE49-F238E27FC236}">
                <a16:creationId xmlns:a16="http://schemas.microsoft.com/office/drawing/2014/main" id="{0D510E1D-A8A6-4E4B-8055-B484B4853348}"/>
              </a:ext>
            </a:extLst>
          </p:cNvPr>
          <p:cNvSpPr>
            <a:spLocks noGrp="1"/>
          </p:cNvSpPr>
          <p:nvPr>
            <p:ph type="pic" sz="quarter" idx="13"/>
          </p:nvPr>
        </p:nvSpPr>
        <p:spPr>
          <a:xfrm>
            <a:off x="3931921" y="536574"/>
            <a:ext cx="7780020" cy="5784853"/>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495300" y="1122363"/>
            <a:ext cx="4446270" cy="1874837"/>
          </a:xfrm>
        </p:spPr>
        <p:txBody>
          <a:bodyPr anchor="t">
            <a:noAutofit/>
          </a:bodyPr>
          <a:lstStyle>
            <a:lvl1pPr algn="l">
              <a:defRPr sz="6600">
                <a:solidFill>
                  <a:schemeClr val="accent3"/>
                </a:solidFill>
              </a:defRPr>
            </a:lvl1pPr>
          </a:lstStyle>
          <a:p>
            <a:r>
              <a:rPr lang="en-US"/>
              <a:t>Click to edit Master title style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1145858" y="3779212"/>
            <a:ext cx="1708784" cy="1156332"/>
          </a:xfrm>
        </p:spPr>
        <p:txBody>
          <a:bodyPr/>
          <a:lstStyle>
            <a:lvl1pPr marL="0" indent="0" algn="l">
              <a:buNone/>
              <a:defRPr sz="2400">
                <a:solidFill>
                  <a:schemeClr val="accent3"/>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14" name="Straight Connector 13">
            <a:extLst>
              <a:ext uri="{FF2B5EF4-FFF2-40B4-BE49-F238E27FC236}">
                <a16:creationId xmlns:a16="http://schemas.microsoft.com/office/drawing/2014/main" id="{E6BAFCD4-E08A-4CBF-B3C6-F99D6523EB03}"/>
              </a:ext>
            </a:extLst>
          </p:cNvPr>
          <p:cNvCxnSpPr>
            <a:cxnSpLocks/>
          </p:cNvCxnSpPr>
          <p:nvPr userDrawn="1"/>
        </p:nvCxnSpPr>
        <p:spPr>
          <a:xfrm flipH="1">
            <a:off x="1145859" y="4757108"/>
            <a:ext cx="2306001"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Text Placeholder 10">
            <a:extLst>
              <a:ext uri="{FF2B5EF4-FFF2-40B4-BE49-F238E27FC236}">
                <a16:creationId xmlns:a16="http://schemas.microsoft.com/office/drawing/2014/main" id="{ACDE2589-A5DF-4CFB-80DA-F3EB6E9A25A6}"/>
              </a:ext>
            </a:extLst>
          </p:cNvPr>
          <p:cNvSpPr>
            <a:spLocks noGrp="1"/>
          </p:cNvSpPr>
          <p:nvPr>
            <p:ph type="body" sz="quarter" idx="34" hasCustomPrompt="1"/>
          </p:nvPr>
        </p:nvSpPr>
        <p:spPr>
          <a:xfrm>
            <a:off x="1145858" y="5579334"/>
            <a:ext cx="1708784" cy="1116118"/>
          </a:xfrm>
        </p:spPr>
        <p:txBody>
          <a:bodyPr>
            <a:normAutofit/>
          </a:bodyPr>
          <a:lstStyle>
            <a:lvl1pPr marL="0" indent="0" algn="l">
              <a:lnSpc>
                <a:spcPts val="1700"/>
              </a:lnSpc>
              <a:buNone/>
              <a:defRPr sz="1200">
                <a:solidFill>
                  <a:schemeClr val="accent3"/>
                </a:solidFill>
              </a:defRPr>
            </a:lvl1pPr>
          </a:lstStyle>
          <a:p>
            <a:pPr lvl="0"/>
            <a:r>
              <a:rPr lang="en-US"/>
              <a:t>Bullet Description</a:t>
            </a:r>
            <a:endParaRPr lang="en-ZA"/>
          </a:p>
        </p:txBody>
      </p:sp>
      <p:sp>
        <p:nvSpPr>
          <p:cNvPr id="11" name="Text Placeholder 4">
            <a:extLst>
              <a:ext uri="{FF2B5EF4-FFF2-40B4-BE49-F238E27FC236}">
                <a16:creationId xmlns:a16="http://schemas.microsoft.com/office/drawing/2014/main" id="{5CE3F9E1-78CA-4716-9303-F5DE95A9077D}"/>
              </a:ext>
            </a:extLst>
          </p:cNvPr>
          <p:cNvSpPr>
            <a:spLocks noGrp="1"/>
          </p:cNvSpPr>
          <p:nvPr>
            <p:ph type="body" sz="quarter" idx="14"/>
          </p:nvPr>
        </p:nvSpPr>
        <p:spPr>
          <a:xfrm>
            <a:off x="722376" y="3264408"/>
            <a:ext cx="1993392" cy="1993392"/>
          </a:xfrm>
          <a:noFill/>
        </p:spPr>
        <p:txBody>
          <a:bodyPr spcFirstLastPara="1" wrap="square" lIns="91440" tIns="45720" rIns="91440" bIns="45720" numCol="1">
            <a:prstTxWarp prst="textCircle">
              <a:avLst/>
            </a:prstTxWarp>
            <a:spAutoFit/>
          </a:bodyPr>
          <a:lstStyle>
            <a:lvl1pPr>
              <a:defRPr lang="en-US" sz="2000" b="0" cap="all" spc="0" baseline="0" dirty="0">
                <a:ln w="0"/>
                <a:solidFill>
                  <a:schemeClr val="accent1">
                    <a:lumMod val="75000"/>
                  </a:schemeClr>
                </a:solidFill>
              </a:defRPr>
            </a:lvl1pPr>
          </a:lstStyle>
          <a:p>
            <a:pPr marL="0" lvl="0" algn="ctr"/>
            <a:r>
              <a:rPr lang="en-US"/>
              <a:t>Click to edit Master text styles</a:t>
            </a:r>
          </a:p>
        </p:txBody>
      </p:sp>
    </p:spTree>
    <p:extLst>
      <p:ext uri="{BB962C8B-B14F-4D97-AF65-F5344CB8AC3E}">
        <p14:creationId xmlns:p14="http://schemas.microsoft.com/office/powerpoint/2010/main" val="1138353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6/22/20XX</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1" r:id="rId4"/>
    <p:sldLayoutId id="2147483654" r:id="rId5"/>
    <p:sldLayoutId id="2147483667" r:id="rId6"/>
    <p:sldLayoutId id="2147483668" r:id="rId7"/>
    <p:sldLayoutId id="2147483669" r:id="rId8"/>
    <p:sldLayoutId id="2147483671" r:id="rId9"/>
    <p:sldLayoutId id="2147483672" r:id="rId10"/>
    <p:sldLayoutId id="2147483653" r:id="rId11"/>
    <p:sldLayoutId id="2147483663" r:id="rId12"/>
    <p:sldLayoutId id="2147483666" r:id="rId13"/>
    <p:sldLayoutId id="2147483678" r:id="rId14"/>
    <p:sldLayoutId id="2147483680" r:id="rId15"/>
    <p:sldLayoutId id="2147483679" r:id="rId16"/>
    <p:sldLayoutId id="2147483674" r:id="rId17"/>
    <p:sldLayoutId id="2147483675" r:id="rId18"/>
    <p:sldLayoutId id="2147483655" r:id="rId19"/>
    <p:sldLayoutId id="2147483676" r:id="rId20"/>
    <p:sldLayoutId id="2147483677"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32238C12-2174-4712-863E-D187FCA60EF6}"/>
              </a:ext>
            </a:extLst>
          </p:cNvPr>
          <p:cNvPicPr>
            <a:picLocks noGrp="1" noChangeAspect="1"/>
          </p:cNvPicPr>
          <p:nvPr>
            <p:ph type="pic" sz="quarter" idx="13"/>
          </p:nvPr>
        </p:nvPicPr>
        <p:blipFill>
          <a:blip r:embed="rId2"/>
          <a:srcRect/>
          <a:stretch/>
        </p:blipFill>
        <p:spPr>
          <a:xfrm>
            <a:off x="495300" y="875145"/>
            <a:ext cx="7620000" cy="5594927"/>
          </a:xfrm>
        </p:spPr>
      </p:pic>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888480" y="1122363"/>
            <a:ext cx="4446270" cy="2387600"/>
          </a:xfrm>
        </p:spPr>
        <p:txBody>
          <a:bodyPr/>
          <a:lstStyle/>
          <a:p>
            <a:r>
              <a:rPr lang="en-US" dirty="0"/>
              <a:t>Managing people</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6724244" y="473869"/>
            <a:ext cx="4603750" cy="1226572"/>
          </a:xfrm>
        </p:spPr>
        <p:txBody>
          <a:bodyPr>
            <a:normAutofit/>
          </a:bodyPr>
          <a:lstStyle/>
          <a:p>
            <a:r>
              <a:rPr lang="en-US" dirty="0"/>
              <a:t>Table of contents</a:t>
            </a:r>
          </a:p>
        </p:txBody>
      </p:sp>
      <p:pic>
        <p:nvPicPr>
          <p:cNvPr id="69" name="Picture Placeholder 68">
            <a:extLst>
              <a:ext uri="{FF2B5EF4-FFF2-40B4-BE49-F238E27FC236}">
                <a16:creationId xmlns:a16="http://schemas.microsoft.com/office/drawing/2014/main" id="{26DA75F1-4499-46E3-8E93-C380B7C6E99F}"/>
              </a:ext>
            </a:extLst>
          </p:cNvPr>
          <p:cNvPicPr>
            <a:picLocks noGrp="1" noChangeAspect="1"/>
          </p:cNvPicPr>
          <p:nvPr>
            <p:ph type="pic" sz="quarter" idx="13"/>
          </p:nvPr>
        </p:nvPicPr>
        <p:blipFill>
          <a:blip r:embed="rId3"/>
          <a:srcRect/>
          <a:stretch/>
        </p:blipFill>
        <p:spPr>
          <a:xfrm>
            <a:off x="566736" y="1859864"/>
            <a:ext cx="4962526" cy="3138273"/>
          </a:xfrm>
        </p:spPr>
      </p:pic>
      <p:sp>
        <p:nvSpPr>
          <p:cNvPr id="5" name="Text Placeholder 4">
            <a:extLst>
              <a:ext uri="{FF2B5EF4-FFF2-40B4-BE49-F238E27FC236}">
                <a16:creationId xmlns:a16="http://schemas.microsoft.com/office/drawing/2014/main" id="{AF86624C-064C-4D4F-B613-C815EDD797BC}"/>
              </a:ext>
            </a:extLst>
          </p:cNvPr>
          <p:cNvSpPr>
            <a:spLocks noGrp="1"/>
          </p:cNvSpPr>
          <p:nvPr>
            <p:ph type="body" idx="15"/>
          </p:nvPr>
        </p:nvSpPr>
        <p:spPr>
          <a:xfrm>
            <a:off x="7035800" y="1859273"/>
            <a:ext cx="4298950" cy="334668"/>
          </a:xfrm>
        </p:spPr>
        <p:txBody>
          <a:bodyPr>
            <a:normAutofit/>
          </a:bodyPr>
          <a:lstStyle/>
          <a:p>
            <a:r>
              <a:rPr lang="en-US" dirty="0"/>
              <a:t>Human resource practices and its impacts</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idx="1"/>
          </p:nvPr>
        </p:nvSpPr>
        <p:spPr>
          <a:xfrm>
            <a:off x="7035800" y="2160591"/>
            <a:ext cx="4298950" cy="725701"/>
          </a:xfrm>
        </p:spPr>
        <p:txBody>
          <a:bodyPr vert="horz" lIns="91440" tIns="45720" rIns="91440" bIns="45720" rtlCol="0" anchor="t">
            <a:normAutofit/>
          </a:bodyPr>
          <a:lstStyle/>
          <a:p>
            <a:r>
              <a:rPr lang="en-US" dirty="0"/>
              <a:t>The policies ensure better employee engagement, motivated employees and higher employee retention rate</a:t>
            </a:r>
          </a:p>
        </p:txBody>
      </p:sp>
      <p:sp>
        <p:nvSpPr>
          <p:cNvPr id="7" name="Text Placeholder 6">
            <a:extLst>
              <a:ext uri="{FF2B5EF4-FFF2-40B4-BE49-F238E27FC236}">
                <a16:creationId xmlns:a16="http://schemas.microsoft.com/office/drawing/2014/main" id="{009BC5DA-EF42-4CF4-AF0E-A65F3AC8C654}"/>
              </a:ext>
            </a:extLst>
          </p:cNvPr>
          <p:cNvSpPr>
            <a:spLocks noGrp="1"/>
          </p:cNvSpPr>
          <p:nvPr>
            <p:ph type="body" idx="17"/>
          </p:nvPr>
        </p:nvSpPr>
        <p:spPr>
          <a:xfrm>
            <a:off x="7035800" y="2970450"/>
            <a:ext cx="4298950" cy="334668"/>
          </a:xfrm>
        </p:spPr>
        <p:txBody>
          <a:bodyPr>
            <a:normAutofit/>
          </a:bodyPr>
          <a:lstStyle/>
          <a:p>
            <a:r>
              <a:rPr lang="en-US" dirty="0"/>
              <a:t>motivation</a:t>
            </a:r>
          </a:p>
        </p:txBody>
      </p:sp>
      <p:sp>
        <p:nvSpPr>
          <p:cNvPr id="9" name="Text Placeholder 8">
            <a:extLst>
              <a:ext uri="{FF2B5EF4-FFF2-40B4-BE49-F238E27FC236}">
                <a16:creationId xmlns:a16="http://schemas.microsoft.com/office/drawing/2014/main" id="{48101B1D-67EA-45C2-8240-D5F9BBACEB7E}"/>
              </a:ext>
            </a:extLst>
          </p:cNvPr>
          <p:cNvSpPr>
            <a:spLocks noGrp="1"/>
          </p:cNvSpPr>
          <p:nvPr>
            <p:ph type="body" idx="19"/>
          </p:nvPr>
        </p:nvSpPr>
        <p:spPr>
          <a:xfrm>
            <a:off x="7035800" y="4081627"/>
            <a:ext cx="4298950" cy="334668"/>
          </a:xfrm>
        </p:spPr>
        <p:txBody>
          <a:bodyPr>
            <a:normAutofit/>
          </a:bodyPr>
          <a:lstStyle/>
          <a:p>
            <a:r>
              <a:rPr lang="en-US" dirty="0"/>
              <a:t>engagement</a:t>
            </a:r>
          </a:p>
        </p:txBody>
      </p:sp>
      <p:sp>
        <p:nvSpPr>
          <p:cNvPr id="8" name="Text Placeholder 7">
            <a:extLst>
              <a:ext uri="{FF2B5EF4-FFF2-40B4-BE49-F238E27FC236}">
                <a16:creationId xmlns:a16="http://schemas.microsoft.com/office/drawing/2014/main" id="{2E190298-D334-4008-9B52-5DA33924AF1B}"/>
              </a:ext>
            </a:extLst>
          </p:cNvPr>
          <p:cNvSpPr>
            <a:spLocks noGrp="1"/>
          </p:cNvSpPr>
          <p:nvPr>
            <p:ph type="body" idx="18"/>
          </p:nvPr>
        </p:nvSpPr>
        <p:spPr>
          <a:xfrm>
            <a:off x="7035800" y="4382945"/>
            <a:ext cx="4298950" cy="725701"/>
          </a:xfrm>
        </p:spPr>
        <p:txBody>
          <a:bodyPr/>
          <a:lstStyle/>
          <a:p>
            <a:r>
              <a:rPr lang="en-US" dirty="0"/>
              <a:t>Good HRM policies that provide better work culture and working experience will keep employees engaged</a:t>
            </a:r>
          </a:p>
        </p:txBody>
      </p:sp>
      <p:sp>
        <p:nvSpPr>
          <p:cNvPr id="11" name="Text Placeholder 10">
            <a:extLst>
              <a:ext uri="{FF2B5EF4-FFF2-40B4-BE49-F238E27FC236}">
                <a16:creationId xmlns:a16="http://schemas.microsoft.com/office/drawing/2014/main" id="{ABFB5A77-C9D9-4479-BD72-51DE16EFF91E}"/>
              </a:ext>
            </a:extLst>
          </p:cNvPr>
          <p:cNvSpPr>
            <a:spLocks noGrp="1"/>
          </p:cNvSpPr>
          <p:nvPr>
            <p:ph type="body" idx="21"/>
          </p:nvPr>
        </p:nvSpPr>
        <p:spPr>
          <a:xfrm>
            <a:off x="7035800" y="5192805"/>
            <a:ext cx="4298950" cy="334668"/>
          </a:xfrm>
        </p:spPr>
        <p:txBody>
          <a:bodyPr>
            <a:normAutofit/>
          </a:bodyPr>
          <a:lstStyle/>
          <a:p>
            <a:r>
              <a:rPr lang="en-US" dirty="0"/>
              <a:t>Retention</a:t>
            </a:r>
          </a:p>
        </p:txBody>
      </p:sp>
      <p:sp>
        <p:nvSpPr>
          <p:cNvPr id="10" name="Text Placeholder 9">
            <a:extLst>
              <a:ext uri="{FF2B5EF4-FFF2-40B4-BE49-F238E27FC236}">
                <a16:creationId xmlns:a16="http://schemas.microsoft.com/office/drawing/2014/main" id="{61FC4513-6C7F-49AA-AA6C-A40BE2C998C5}"/>
              </a:ext>
            </a:extLst>
          </p:cNvPr>
          <p:cNvSpPr>
            <a:spLocks noGrp="1"/>
          </p:cNvSpPr>
          <p:nvPr>
            <p:ph type="body" idx="20"/>
          </p:nvPr>
        </p:nvSpPr>
        <p:spPr>
          <a:xfrm>
            <a:off x="7035800" y="5494123"/>
            <a:ext cx="4298950" cy="725702"/>
          </a:xfrm>
        </p:spPr>
        <p:txBody>
          <a:bodyPr/>
          <a:lstStyle/>
          <a:p>
            <a:r>
              <a:rPr lang="en-US" dirty="0"/>
              <a:t>HRM policies can make sure employees stay at organization for longer time.  </a:t>
            </a:r>
          </a:p>
        </p:txBody>
      </p:sp>
      <p:sp>
        <p:nvSpPr>
          <p:cNvPr id="172" name="Date Placeholder 171">
            <a:extLst>
              <a:ext uri="{FF2B5EF4-FFF2-40B4-BE49-F238E27FC236}">
                <a16:creationId xmlns:a16="http://schemas.microsoft.com/office/drawing/2014/main" id="{97236E89-C764-4B44-A276-073225C8206B}"/>
              </a:ext>
            </a:extLst>
          </p:cNvPr>
          <p:cNvSpPr>
            <a:spLocks noGrp="1"/>
          </p:cNvSpPr>
          <p:nvPr>
            <p:ph type="dt" sz="half" idx="10"/>
          </p:nvPr>
        </p:nvSpPr>
        <p:spPr>
          <a:xfrm>
            <a:off x="838200" y="6356350"/>
            <a:ext cx="2743200" cy="365125"/>
          </a:xfrm>
        </p:spPr>
        <p:txBody>
          <a:bodyPr/>
          <a:lstStyle/>
          <a:p>
            <a:r>
              <a:rPr lang="en-US"/>
              <a:t>6/22/20XX</a:t>
            </a:r>
            <a:endParaRPr lang="en-US" dirty="0"/>
          </a:p>
        </p:txBody>
      </p:sp>
      <p:sp>
        <p:nvSpPr>
          <p:cNvPr id="173" name="Footer Placeholder 172">
            <a:extLst>
              <a:ext uri="{FF2B5EF4-FFF2-40B4-BE49-F238E27FC236}">
                <a16:creationId xmlns:a16="http://schemas.microsoft.com/office/drawing/2014/main" id="{26CF735C-7912-4C79-880A-D5EC8D2FC0B1}"/>
              </a:ext>
            </a:extLst>
          </p:cNvPr>
          <p:cNvSpPr>
            <a:spLocks noGrp="1"/>
          </p:cNvSpPr>
          <p:nvPr>
            <p:ph type="ftr" sz="quarter" idx="11"/>
          </p:nvPr>
        </p:nvSpPr>
        <p:spPr>
          <a:xfrm>
            <a:off x="7035799" y="6356350"/>
            <a:ext cx="2772229" cy="365125"/>
          </a:xfrm>
        </p:spPr>
        <p:txBody>
          <a:bodyPr/>
          <a:lstStyle/>
          <a:p>
            <a:endParaRPr lang="en-US" dirty="0"/>
          </a:p>
        </p:txBody>
      </p:sp>
      <p:sp>
        <p:nvSpPr>
          <p:cNvPr id="174" name="Slide Number Placeholder 173">
            <a:extLst>
              <a:ext uri="{FF2B5EF4-FFF2-40B4-BE49-F238E27FC236}">
                <a16:creationId xmlns:a16="http://schemas.microsoft.com/office/drawing/2014/main" id="{AE1BEBAA-2955-4EA2-8409-F46EC167DB9A}"/>
              </a:ext>
            </a:extLst>
          </p:cNvPr>
          <p:cNvSpPr>
            <a:spLocks noGrp="1"/>
          </p:cNvSpPr>
          <p:nvPr>
            <p:ph type="sldNum" sz="quarter" idx="12"/>
          </p:nvPr>
        </p:nvSpPr>
        <p:spPr>
          <a:xfrm>
            <a:off x="10036628" y="6356350"/>
            <a:ext cx="1317171" cy="365125"/>
          </a:xfrm>
        </p:spPr>
        <p:txBody>
          <a:bodyPr/>
          <a:lstStyle/>
          <a:p>
            <a:fld id="{B5CEABB6-07DC-46E8-9B57-56EC44A396E5}" type="slidenum">
              <a:rPr lang="en-US" smtClean="0"/>
              <a:pPr/>
              <a:t>2</a:t>
            </a:fld>
            <a:endParaRPr lang="en-US" dirty="0"/>
          </a:p>
        </p:txBody>
      </p:sp>
      <p:sp>
        <p:nvSpPr>
          <p:cNvPr id="12" name="Text Placeholder 11">
            <a:extLst>
              <a:ext uri="{FF2B5EF4-FFF2-40B4-BE49-F238E27FC236}">
                <a16:creationId xmlns:a16="http://schemas.microsoft.com/office/drawing/2014/main" id="{E34BB880-E803-41A5-BCA0-67F096DCB724}"/>
              </a:ext>
            </a:extLst>
          </p:cNvPr>
          <p:cNvSpPr>
            <a:spLocks noGrp="1"/>
          </p:cNvSpPr>
          <p:nvPr>
            <p:ph type="body" idx="16"/>
          </p:nvPr>
        </p:nvSpPr>
        <p:spPr/>
        <p:txBody>
          <a:bodyPr/>
          <a:lstStyle/>
          <a:p>
            <a:r>
              <a:rPr lang="en-IN" dirty="0"/>
              <a:t>Motivated employees provide better work output. HRM can use various theories to motivate them.</a:t>
            </a:r>
          </a:p>
        </p:txBody>
      </p:sp>
    </p:spTree>
    <p:extLst>
      <p:ext uri="{BB962C8B-B14F-4D97-AF65-F5344CB8AC3E}">
        <p14:creationId xmlns:p14="http://schemas.microsoft.com/office/powerpoint/2010/main" val="1738561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162050" y="523875"/>
            <a:ext cx="3975802" cy="1514476"/>
          </a:xfrm>
        </p:spPr>
        <p:txBody>
          <a:bodyPr>
            <a:normAutofit/>
          </a:bodyPr>
          <a:lstStyle/>
          <a:p>
            <a:r>
              <a:rPr lang="en-ZA" dirty="0"/>
              <a:t>Introduction</a:t>
            </a:r>
          </a:p>
        </p:txBody>
      </p: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1251226" y="2282572"/>
            <a:ext cx="4352059" cy="4073778"/>
          </a:xfrm>
        </p:spPr>
        <p:txBody>
          <a:bodyPr vert="horz" lIns="0" tIns="45720" rIns="91440" bIns="45720" rtlCol="0" anchor="t">
            <a:normAutofit/>
          </a:bodyPr>
          <a:lstStyle/>
          <a:p>
            <a:pPr>
              <a:lnSpc>
                <a:spcPct val="100000"/>
              </a:lnSpc>
            </a:pPr>
            <a:r>
              <a:rPr lang="en-US" dirty="0"/>
              <a:t> </a:t>
            </a:r>
            <a:r>
              <a:rPr lang="en-US" sz="2000" dirty="0"/>
              <a:t>This document will study the impacts of HR management on these aspects. This document will also study the strategies human resource managers can apply to achieve these three targets. </a:t>
            </a:r>
            <a:endParaRPr lang="en-US" dirty="0"/>
          </a:p>
        </p:txBody>
      </p:sp>
      <p:pic>
        <p:nvPicPr>
          <p:cNvPr id="17" name="Picture Placeholder 16">
            <a:extLst>
              <a:ext uri="{FF2B5EF4-FFF2-40B4-BE49-F238E27FC236}">
                <a16:creationId xmlns:a16="http://schemas.microsoft.com/office/drawing/2014/main" id="{6D9B0891-D7C3-40C5-8BEC-D9D22D684005}"/>
              </a:ext>
            </a:extLst>
          </p:cNvPr>
          <p:cNvPicPr>
            <a:picLocks noGrp="1" noChangeAspect="1"/>
          </p:cNvPicPr>
          <p:nvPr>
            <p:ph type="pic" sz="quarter" idx="13"/>
          </p:nvPr>
        </p:nvPicPr>
        <p:blipFill>
          <a:blip r:embed="rId3"/>
          <a:srcRect/>
          <a:stretch/>
        </p:blipFill>
        <p:spPr>
          <a:xfrm>
            <a:off x="6068718" y="1139253"/>
            <a:ext cx="5657850" cy="4796852"/>
          </a:xfrm>
        </p:spPr>
      </p:pic>
      <p:sp>
        <p:nvSpPr>
          <p:cNvPr id="50" name="Date Placeholder 49">
            <a:extLst>
              <a:ext uri="{FF2B5EF4-FFF2-40B4-BE49-F238E27FC236}">
                <a16:creationId xmlns:a16="http://schemas.microsoft.com/office/drawing/2014/main" id="{CDBF54DA-EC24-4B40-A54E-96572903C4E0}"/>
              </a:ext>
            </a:extLst>
          </p:cNvPr>
          <p:cNvSpPr>
            <a:spLocks noGrp="1"/>
          </p:cNvSpPr>
          <p:nvPr>
            <p:ph type="dt" sz="half" idx="10"/>
          </p:nvPr>
        </p:nvSpPr>
        <p:spPr>
          <a:xfrm>
            <a:off x="838200" y="6356350"/>
            <a:ext cx="2743200" cy="365125"/>
          </a:xfrm>
        </p:spPr>
        <p:txBody>
          <a:bodyPr/>
          <a:lstStyle/>
          <a:p>
            <a:r>
              <a:rPr lang="en-US"/>
              <a:t>6/22/20XX</a:t>
            </a:r>
            <a:endParaRPr lang="en-US" dirty="0"/>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4038600" y="6356350"/>
            <a:ext cx="4114800" cy="365125"/>
          </a:xfrm>
        </p:spPr>
        <p:txBody>
          <a:bodyPr/>
          <a:lstStyle/>
          <a:p>
            <a:r>
              <a:rPr lang="en-ZA" dirty="0"/>
              <a:t>Pitch deck</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8610600" y="6356350"/>
            <a:ext cx="2743200" cy="365125"/>
          </a:xfrm>
        </p:spPr>
        <p:txBody>
          <a:bodyPr/>
          <a:lstStyle/>
          <a:p>
            <a:fld id="{19B51A1E-902D-48AF-9020-955120F399B6}" type="slidenum">
              <a:rPr lang="en-ZA" smtClean="0"/>
              <a:pPr/>
              <a:t>3</a:t>
            </a:fld>
            <a:endParaRPr lang="en-ZA" dirty="0"/>
          </a:p>
        </p:txBody>
      </p:sp>
    </p:spTree>
    <p:extLst>
      <p:ext uri="{BB962C8B-B14F-4D97-AF65-F5344CB8AC3E}">
        <p14:creationId xmlns:p14="http://schemas.microsoft.com/office/powerpoint/2010/main" val="2243494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93CD8-E0DD-44AE-A1DE-CE076A304442}"/>
              </a:ext>
            </a:extLst>
          </p:cNvPr>
          <p:cNvSpPr>
            <a:spLocks noGrp="1"/>
          </p:cNvSpPr>
          <p:nvPr>
            <p:ph type="title"/>
          </p:nvPr>
        </p:nvSpPr>
        <p:spPr/>
        <p:txBody>
          <a:bodyPr/>
          <a:lstStyle/>
          <a:p>
            <a:r>
              <a:rPr lang="en-IN" dirty="0"/>
              <a:t>Motivation </a:t>
            </a:r>
          </a:p>
        </p:txBody>
      </p:sp>
      <p:sp>
        <p:nvSpPr>
          <p:cNvPr id="3" name="Content Placeholder 2">
            <a:extLst>
              <a:ext uri="{FF2B5EF4-FFF2-40B4-BE49-F238E27FC236}">
                <a16:creationId xmlns:a16="http://schemas.microsoft.com/office/drawing/2014/main" id="{BDDB55B3-A648-43A7-9BDE-D57A5CB06631}"/>
              </a:ext>
            </a:extLst>
          </p:cNvPr>
          <p:cNvSpPr>
            <a:spLocks noGrp="1"/>
          </p:cNvSpPr>
          <p:nvPr>
            <p:ph idx="1"/>
          </p:nvPr>
        </p:nvSpPr>
        <p:spPr>
          <a:xfrm>
            <a:off x="1274164" y="2263515"/>
            <a:ext cx="3863690" cy="3942413"/>
          </a:xfrm>
        </p:spPr>
        <p:txBody>
          <a:bodyPr>
            <a:normAutofit lnSpcReduction="10000"/>
          </a:bodyPr>
          <a:lstStyle/>
          <a:p>
            <a:pPr>
              <a:lnSpc>
                <a:spcPct val="100000"/>
              </a:lnSpc>
            </a:pPr>
            <a:r>
              <a:rPr lang="en-US" sz="2000" dirty="0"/>
              <a:t>HR can motivate people by giving them unique benefits to the company</a:t>
            </a:r>
          </a:p>
          <a:p>
            <a:pPr>
              <a:lnSpc>
                <a:spcPct val="100000"/>
              </a:lnSpc>
            </a:pPr>
            <a:r>
              <a:rPr lang="en-US" sz="2000" dirty="0"/>
              <a:t>Motivated employees work harder than others (</a:t>
            </a:r>
            <a:r>
              <a:rPr lang="en-US" sz="2000" dirty="0" err="1"/>
              <a:t>Kuswati</a:t>
            </a:r>
            <a:r>
              <a:rPr lang="en-US" sz="2000" dirty="0"/>
              <a:t>, Y., 2020)</a:t>
            </a:r>
          </a:p>
          <a:p>
            <a:pPr>
              <a:lnSpc>
                <a:spcPct val="100000"/>
              </a:lnSpc>
            </a:pPr>
            <a:r>
              <a:rPr lang="en-US" sz="2000" dirty="0"/>
              <a:t>There are some real-life examples of organizations that have implemented good human resource management practices to motivate employees. marks and spencer are one of the leading names in the UK retail sector. </a:t>
            </a:r>
            <a:endParaRPr lang="en-IN" sz="2000" dirty="0"/>
          </a:p>
        </p:txBody>
      </p:sp>
      <p:sp>
        <p:nvSpPr>
          <p:cNvPr id="4" name="Date Placeholder 3">
            <a:extLst>
              <a:ext uri="{FF2B5EF4-FFF2-40B4-BE49-F238E27FC236}">
                <a16:creationId xmlns:a16="http://schemas.microsoft.com/office/drawing/2014/main" id="{B61837D5-EB17-4DC4-AD8D-CD54B3C9FA3B}"/>
              </a:ext>
            </a:extLst>
          </p:cNvPr>
          <p:cNvSpPr>
            <a:spLocks noGrp="1"/>
          </p:cNvSpPr>
          <p:nvPr>
            <p:ph type="dt" sz="half" idx="10"/>
          </p:nvPr>
        </p:nvSpPr>
        <p:spPr/>
        <p:txBody>
          <a:bodyPr/>
          <a:lstStyle/>
          <a:p>
            <a:r>
              <a:rPr lang="en-US"/>
              <a:t>6/22/20XX</a:t>
            </a:r>
            <a:endParaRPr lang="en-US" dirty="0"/>
          </a:p>
        </p:txBody>
      </p:sp>
      <p:sp>
        <p:nvSpPr>
          <p:cNvPr id="5" name="Footer Placeholder 4">
            <a:extLst>
              <a:ext uri="{FF2B5EF4-FFF2-40B4-BE49-F238E27FC236}">
                <a16:creationId xmlns:a16="http://schemas.microsoft.com/office/drawing/2014/main" id="{2968800D-7ADC-4822-B80B-ABE5FE8CD119}"/>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2C20DFB9-0847-4C4B-B407-0F6A48478B86}"/>
              </a:ext>
            </a:extLst>
          </p:cNvPr>
          <p:cNvSpPr>
            <a:spLocks noGrp="1"/>
          </p:cNvSpPr>
          <p:nvPr>
            <p:ph type="sldNum" sz="quarter" idx="12"/>
          </p:nvPr>
        </p:nvSpPr>
        <p:spPr/>
        <p:txBody>
          <a:bodyPr/>
          <a:lstStyle/>
          <a:p>
            <a:fld id="{B5CEABB6-07DC-46E8-9B57-56EC44A396E5}" type="slidenum">
              <a:rPr lang="en-US" smtClean="0"/>
              <a:pPr/>
              <a:t>4</a:t>
            </a:fld>
            <a:endParaRPr lang="en-US" dirty="0"/>
          </a:p>
        </p:txBody>
      </p:sp>
      <p:pic>
        <p:nvPicPr>
          <p:cNvPr id="14" name="Picture Placeholder 13">
            <a:extLst>
              <a:ext uri="{FF2B5EF4-FFF2-40B4-BE49-F238E27FC236}">
                <a16:creationId xmlns:a16="http://schemas.microsoft.com/office/drawing/2014/main" id="{C59154C1-A8AF-4770-B80C-1C228FEA1726}"/>
              </a:ext>
            </a:extLst>
          </p:cNvPr>
          <p:cNvPicPr>
            <a:picLocks noGrp="1" noChangeAspect="1"/>
          </p:cNvPicPr>
          <p:nvPr>
            <p:ph type="pic" sz="quarter" idx="13"/>
          </p:nvPr>
        </p:nvPicPr>
        <p:blipFill>
          <a:blip r:embed="rId3"/>
          <a:srcRect l="28390" r="28390"/>
          <a:stretch>
            <a:fillRect/>
          </a:stretch>
        </p:blipFill>
        <p:spPr/>
      </p:pic>
    </p:spTree>
    <p:extLst>
      <p:ext uri="{BB962C8B-B14F-4D97-AF65-F5344CB8AC3E}">
        <p14:creationId xmlns:p14="http://schemas.microsoft.com/office/powerpoint/2010/main" val="2816673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A990E-DE05-4C9A-9102-B4572F065A8F}"/>
              </a:ext>
            </a:extLst>
          </p:cNvPr>
          <p:cNvSpPr>
            <a:spLocks noGrp="1"/>
          </p:cNvSpPr>
          <p:nvPr>
            <p:ph type="title"/>
          </p:nvPr>
        </p:nvSpPr>
        <p:spPr/>
        <p:txBody>
          <a:bodyPr/>
          <a:lstStyle/>
          <a:p>
            <a:r>
              <a:rPr lang="en-IN" dirty="0"/>
              <a:t>Engagement</a:t>
            </a:r>
          </a:p>
        </p:txBody>
      </p:sp>
      <p:sp>
        <p:nvSpPr>
          <p:cNvPr id="3" name="Content Placeholder 2">
            <a:extLst>
              <a:ext uri="{FF2B5EF4-FFF2-40B4-BE49-F238E27FC236}">
                <a16:creationId xmlns:a16="http://schemas.microsoft.com/office/drawing/2014/main" id="{59FE056E-2A37-4A1B-BDF5-DEF4955798D7}"/>
              </a:ext>
            </a:extLst>
          </p:cNvPr>
          <p:cNvSpPr>
            <a:spLocks noGrp="1"/>
          </p:cNvSpPr>
          <p:nvPr>
            <p:ph idx="1"/>
          </p:nvPr>
        </p:nvSpPr>
        <p:spPr>
          <a:xfrm>
            <a:off x="1274164" y="2263515"/>
            <a:ext cx="3863690" cy="4070609"/>
          </a:xfrm>
        </p:spPr>
        <p:txBody>
          <a:bodyPr>
            <a:normAutofit/>
          </a:bodyPr>
          <a:lstStyle/>
          <a:p>
            <a:pPr>
              <a:lnSpc>
                <a:spcPct val="100000"/>
              </a:lnSpc>
            </a:pPr>
            <a:r>
              <a:rPr lang="en-US" sz="1800" dirty="0"/>
              <a:t>HR can engage with employees by introducing activities that help to recognize the value of the employees and also their teamwork.</a:t>
            </a:r>
          </a:p>
          <a:p>
            <a:pPr>
              <a:lnSpc>
                <a:spcPct val="100000"/>
              </a:lnSpc>
            </a:pPr>
            <a:r>
              <a:rPr lang="en-US" sz="1800" dirty="0"/>
              <a:t>Allow them opportunities to grow within the business and develop their own personal skills</a:t>
            </a:r>
          </a:p>
          <a:p>
            <a:pPr>
              <a:lnSpc>
                <a:spcPct val="100000"/>
              </a:lnSpc>
            </a:pPr>
            <a:r>
              <a:rPr lang="en-US" sz="1800" dirty="0"/>
              <a:t>Asda is a supermarket giant in the UK. The organization is one of the leading examples of employee engagement practices. Currently, the organization has launched a hybrid working model to enhance employee engagement. </a:t>
            </a:r>
            <a:endParaRPr lang="en-IN" sz="1800" dirty="0"/>
          </a:p>
        </p:txBody>
      </p:sp>
      <p:sp>
        <p:nvSpPr>
          <p:cNvPr id="4" name="Date Placeholder 3">
            <a:extLst>
              <a:ext uri="{FF2B5EF4-FFF2-40B4-BE49-F238E27FC236}">
                <a16:creationId xmlns:a16="http://schemas.microsoft.com/office/drawing/2014/main" id="{67526481-D83B-4917-8212-7B5156817E21}"/>
              </a:ext>
            </a:extLst>
          </p:cNvPr>
          <p:cNvSpPr>
            <a:spLocks noGrp="1"/>
          </p:cNvSpPr>
          <p:nvPr>
            <p:ph type="dt" sz="half" idx="10"/>
          </p:nvPr>
        </p:nvSpPr>
        <p:spPr/>
        <p:txBody>
          <a:bodyPr/>
          <a:lstStyle/>
          <a:p>
            <a:r>
              <a:rPr lang="en-US"/>
              <a:t>6/22/20XX</a:t>
            </a:r>
            <a:endParaRPr lang="en-US" dirty="0"/>
          </a:p>
        </p:txBody>
      </p:sp>
      <p:sp>
        <p:nvSpPr>
          <p:cNvPr id="5" name="Footer Placeholder 4">
            <a:extLst>
              <a:ext uri="{FF2B5EF4-FFF2-40B4-BE49-F238E27FC236}">
                <a16:creationId xmlns:a16="http://schemas.microsoft.com/office/drawing/2014/main" id="{AB8869DA-FD0C-45BF-9FB4-F4651221B8D7}"/>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4CA4B00A-14DF-4475-A5F4-85AF2EDC2DD6}"/>
              </a:ext>
            </a:extLst>
          </p:cNvPr>
          <p:cNvSpPr>
            <a:spLocks noGrp="1"/>
          </p:cNvSpPr>
          <p:nvPr>
            <p:ph type="sldNum" sz="quarter" idx="12"/>
          </p:nvPr>
        </p:nvSpPr>
        <p:spPr/>
        <p:txBody>
          <a:bodyPr/>
          <a:lstStyle/>
          <a:p>
            <a:fld id="{B5CEABB6-07DC-46E8-9B57-56EC44A396E5}" type="slidenum">
              <a:rPr lang="en-US" smtClean="0"/>
              <a:pPr/>
              <a:t>5</a:t>
            </a:fld>
            <a:endParaRPr lang="en-US" dirty="0"/>
          </a:p>
        </p:txBody>
      </p:sp>
      <p:pic>
        <p:nvPicPr>
          <p:cNvPr id="10" name="Picture Placeholder 9">
            <a:extLst>
              <a:ext uri="{FF2B5EF4-FFF2-40B4-BE49-F238E27FC236}">
                <a16:creationId xmlns:a16="http://schemas.microsoft.com/office/drawing/2014/main" id="{40F8B93A-83AD-4015-A82C-0A66457E17F8}"/>
              </a:ext>
            </a:extLst>
          </p:cNvPr>
          <p:cNvPicPr>
            <a:picLocks noGrp="1" noChangeAspect="1"/>
          </p:cNvPicPr>
          <p:nvPr>
            <p:ph type="pic" sz="quarter" idx="13"/>
          </p:nvPr>
        </p:nvPicPr>
        <p:blipFill>
          <a:blip r:embed="rId3"/>
          <a:srcRect l="28390" r="28390"/>
          <a:stretch>
            <a:fillRect/>
          </a:stretch>
        </p:blipFill>
        <p:spPr/>
      </p:pic>
    </p:spTree>
    <p:extLst>
      <p:ext uri="{BB962C8B-B14F-4D97-AF65-F5344CB8AC3E}">
        <p14:creationId xmlns:p14="http://schemas.microsoft.com/office/powerpoint/2010/main" val="400275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5EA04-A0A9-4515-A7F6-B48DE176D539}"/>
              </a:ext>
            </a:extLst>
          </p:cNvPr>
          <p:cNvSpPr>
            <a:spLocks noGrp="1"/>
          </p:cNvSpPr>
          <p:nvPr>
            <p:ph type="title"/>
          </p:nvPr>
        </p:nvSpPr>
        <p:spPr/>
        <p:txBody>
          <a:bodyPr/>
          <a:lstStyle/>
          <a:p>
            <a:r>
              <a:rPr lang="en-IN" dirty="0"/>
              <a:t>Retention </a:t>
            </a:r>
          </a:p>
        </p:txBody>
      </p:sp>
      <p:sp>
        <p:nvSpPr>
          <p:cNvPr id="3" name="Content Placeholder 2">
            <a:extLst>
              <a:ext uri="{FF2B5EF4-FFF2-40B4-BE49-F238E27FC236}">
                <a16:creationId xmlns:a16="http://schemas.microsoft.com/office/drawing/2014/main" id="{D77D86E8-24E8-4797-86E9-0FD39925CA50}"/>
              </a:ext>
            </a:extLst>
          </p:cNvPr>
          <p:cNvSpPr>
            <a:spLocks noGrp="1"/>
          </p:cNvSpPr>
          <p:nvPr>
            <p:ph idx="1"/>
          </p:nvPr>
        </p:nvSpPr>
        <p:spPr>
          <a:xfrm>
            <a:off x="1305888" y="2295554"/>
            <a:ext cx="4114800" cy="3465577"/>
          </a:xfrm>
        </p:spPr>
        <p:txBody>
          <a:bodyPr>
            <a:normAutofit fontScale="92500" lnSpcReduction="20000"/>
          </a:bodyPr>
          <a:lstStyle/>
          <a:p>
            <a:pPr>
              <a:lnSpc>
                <a:spcPct val="100000"/>
              </a:lnSpc>
            </a:pPr>
            <a:r>
              <a:rPr lang="en-US" sz="2000" dirty="0"/>
              <a:t>Bad policies of HRM can lead to a higher employee turnover rate thus it is important to find suitable strategies. </a:t>
            </a:r>
          </a:p>
          <a:p>
            <a:pPr>
              <a:lnSpc>
                <a:spcPct val="100000"/>
              </a:lnSpc>
            </a:pPr>
            <a:r>
              <a:rPr lang="en-US" sz="2000" dirty="0"/>
              <a:t>The reputation of the company</a:t>
            </a:r>
          </a:p>
          <a:p>
            <a:pPr>
              <a:lnSpc>
                <a:spcPct val="100000"/>
              </a:lnSpc>
            </a:pPr>
            <a:r>
              <a:rPr lang="en-US" sz="2000" dirty="0"/>
              <a:t>Good work-life balance</a:t>
            </a:r>
          </a:p>
          <a:p>
            <a:pPr>
              <a:lnSpc>
                <a:spcPct val="100000"/>
              </a:lnSpc>
            </a:pPr>
            <a:r>
              <a:rPr lang="en-US" sz="2000" dirty="0"/>
              <a:t>Offer more perks where possible</a:t>
            </a:r>
          </a:p>
          <a:p>
            <a:pPr>
              <a:lnSpc>
                <a:spcPct val="100000"/>
              </a:lnSpc>
            </a:pPr>
            <a:r>
              <a:rPr lang="en-US" sz="2000" dirty="0"/>
              <a:t>Amazon has one of the best employee retention rates. The reason behind it is the reputation of the organization as well as human resource management practices (amazon.jobs. 2022)</a:t>
            </a:r>
          </a:p>
          <a:p>
            <a:endParaRPr lang="en-IN" dirty="0"/>
          </a:p>
        </p:txBody>
      </p:sp>
      <p:sp>
        <p:nvSpPr>
          <p:cNvPr id="4" name="Date Placeholder 3">
            <a:extLst>
              <a:ext uri="{FF2B5EF4-FFF2-40B4-BE49-F238E27FC236}">
                <a16:creationId xmlns:a16="http://schemas.microsoft.com/office/drawing/2014/main" id="{33E761FE-DA6B-41A5-9C20-0BDC4280A3FD}"/>
              </a:ext>
            </a:extLst>
          </p:cNvPr>
          <p:cNvSpPr>
            <a:spLocks noGrp="1"/>
          </p:cNvSpPr>
          <p:nvPr>
            <p:ph type="dt" sz="half" idx="10"/>
          </p:nvPr>
        </p:nvSpPr>
        <p:spPr/>
        <p:txBody>
          <a:bodyPr/>
          <a:lstStyle/>
          <a:p>
            <a:r>
              <a:rPr lang="en-US"/>
              <a:t>6/22/20XX</a:t>
            </a:r>
            <a:endParaRPr lang="en-US" dirty="0"/>
          </a:p>
        </p:txBody>
      </p:sp>
      <p:sp>
        <p:nvSpPr>
          <p:cNvPr id="5" name="Footer Placeholder 4">
            <a:extLst>
              <a:ext uri="{FF2B5EF4-FFF2-40B4-BE49-F238E27FC236}">
                <a16:creationId xmlns:a16="http://schemas.microsoft.com/office/drawing/2014/main" id="{6B5E79B2-1E57-4208-ABE9-0FCBB99C9C5A}"/>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4F1F8632-5720-4716-954F-496416700123}"/>
              </a:ext>
            </a:extLst>
          </p:cNvPr>
          <p:cNvSpPr>
            <a:spLocks noGrp="1"/>
          </p:cNvSpPr>
          <p:nvPr>
            <p:ph type="sldNum" sz="quarter" idx="12"/>
          </p:nvPr>
        </p:nvSpPr>
        <p:spPr/>
        <p:txBody>
          <a:bodyPr/>
          <a:lstStyle/>
          <a:p>
            <a:fld id="{B5CEABB6-07DC-46E8-9B57-56EC44A396E5}" type="slidenum">
              <a:rPr lang="en-US" smtClean="0"/>
              <a:pPr/>
              <a:t>6</a:t>
            </a:fld>
            <a:endParaRPr lang="en-US" dirty="0"/>
          </a:p>
        </p:txBody>
      </p:sp>
      <p:pic>
        <p:nvPicPr>
          <p:cNvPr id="10" name="Picture Placeholder 9">
            <a:extLst>
              <a:ext uri="{FF2B5EF4-FFF2-40B4-BE49-F238E27FC236}">
                <a16:creationId xmlns:a16="http://schemas.microsoft.com/office/drawing/2014/main" id="{733A9C80-84EF-4E07-8D83-73B9DBE6BDB7}"/>
              </a:ext>
            </a:extLst>
          </p:cNvPr>
          <p:cNvPicPr>
            <a:picLocks noGrp="1" noChangeAspect="1"/>
          </p:cNvPicPr>
          <p:nvPr>
            <p:ph type="pic" sz="quarter" idx="13"/>
          </p:nvPr>
        </p:nvPicPr>
        <p:blipFill>
          <a:blip r:embed="rId3"/>
          <a:srcRect l="27025" r="27025"/>
          <a:stretch>
            <a:fillRect/>
          </a:stretch>
        </p:blipFill>
        <p:spPr/>
      </p:pic>
    </p:spTree>
    <p:extLst>
      <p:ext uri="{BB962C8B-B14F-4D97-AF65-F5344CB8AC3E}">
        <p14:creationId xmlns:p14="http://schemas.microsoft.com/office/powerpoint/2010/main" val="3308042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9FF33-C50F-4766-A846-0F988D1D0275}"/>
              </a:ext>
            </a:extLst>
          </p:cNvPr>
          <p:cNvSpPr>
            <a:spLocks noGrp="1"/>
          </p:cNvSpPr>
          <p:nvPr>
            <p:ph type="title"/>
          </p:nvPr>
        </p:nvSpPr>
        <p:spPr/>
        <p:txBody>
          <a:bodyPr/>
          <a:lstStyle/>
          <a:p>
            <a:r>
              <a:rPr lang="en-IN" dirty="0"/>
              <a:t>Most effective strategies </a:t>
            </a:r>
          </a:p>
        </p:txBody>
      </p:sp>
      <p:sp>
        <p:nvSpPr>
          <p:cNvPr id="3" name="Content Placeholder 2">
            <a:extLst>
              <a:ext uri="{FF2B5EF4-FFF2-40B4-BE49-F238E27FC236}">
                <a16:creationId xmlns:a16="http://schemas.microsoft.com/office/drawing/2014/main" id="{3C7E4041-6465-4AA8-BF8F-7546FF84A105}"/>
              </a:ext>
            </a:extLst>
          </p:cNvPr>
          <p:cNvSpPr>
            <a:spLocks noGrp="1"/>
          </p:cNvSpPr>
          <p:nvPr>
            <p:ph idx="1"/>
          </p:nvPr>
        </p:nvSpPr>
        <p:spPr>
          <a:xfrm>
            <a:off x="1397629" y="2312567"/>
            <a:ext cx="3740223" cy="3728637"/>
          </a:xfrm>
        </p:spPr>
        <p:txBody>
          <a:bodyPr>
            <a:noAutofit/>
          </a:bodyPr>
          <a:lstStyle/>
          <a:p>
            <a:pPr>
              <a:lnSpc>
                <a:spcPct val="100000"/>
              </a:lnSpc>
            </a:pPr>
            <a:r>
              <a:rPr lang="en-US" sz="2400" dirty="0">
                <a:latin typeface="Arial" panose="020B0604020202020204" pitchFamily="34" charset="0"/>
                <a:cs typeface="Arial" panose="020B0604020202020204" pitchFamily="34" charset="0"/>
              </a:rPr>
              <a:t>Organizations can use motivational theories like Maslow’s theory. </a:t>
            </a:r>
          </a:p>
          <a:p>
            <a:pPr>
              <a:lnSpc>
                <a:spcPct val="100000"/>
              </a:lnSpc>
            </a:pPr>
            <a:r>
              <a:rPr lang="en-US" sz="2400" dirty="0">
                <a:latin typeface="Arial" panose="020B0604020202020204" pitchFamily="34" charset="0"/>
                <a:cs typeface="Arial" panose="020B0604020202020204" pitchFamily="34" charset="0"/>
              </a:rPr>
              <a:t>•It is also essential to keep the reputation of the organization (</a:t>
            </a:r>
            <a:r>
              <a:rPr lang="en-US" sz="2400" dirty="0" err="1">
                <a:latin typeface="Arial" panose="020B0604020202020204" pitchFamily="34" charset="0"/>
                <a:cs typeface="Arial" panose="020B0604020202020204" pitchFamily="34" charset="0"/>
              </a:rPr>
              <a:t>Dhir</a:t>
            </a:r>
            <a:r>
              <a:rPr lang="en-US" sz="2400" dirty="0">
                <a:latin typeface="Arial" panose="020B0604020202020204" pitchFamily="34" charset="0"/>
                <a:cs typeface="Arial" panose="020B0604020202020204" pitchFamily="34" charset="0"/>
              </a:rPr>
              <a:t> and Shukla, 2019). </a:t>
            </a:r>
          </a:p>
          <a:p>
            <a:pPr>
              <a:lnSpc>
                <a:spcPct val="100000"/>
              </a:lnSpc>
            </a:pPr>
            <a:r>
              <a:rPr lang="en-US" sz="2400" dirty="0">
                <a:latin typeface="Arial" panose="020B0604020202020204" pitchFamily="34" charset="0"/>
                <a:cs typeface="Arial" panose="020B0604020202020204" pitchFamily="34" charset="0"/>
              </a:rPr>
              <a:t>•Recruitment process should include effective job advertisements. </a:t>
            </a:r>
          </a:p>
        </p:txBody>
      </p:sp>
      <p:sp>
        <p:nvSpPr>
          <p:cNvPr id="5" name="Footer Placeholder 4">
            <a:extLst>
              <a:ext uri="{FF2B5EF4-FFF2-40B4-BE49-F238E27FC236}">
                <a16:creationId xmlns:a16="http://schemas.microsoft.com/office/drawing/2014/main" id="{D7B5A291-AD8D-447D-B187-BD1367968E22}"/>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40297FA6-CAF7-4173-AAA6-44BFF30ECE4B}"/>
              </a:ext>
            </a:extLst>
          </p:cNvPr>
          <p:cNvSpPr>
            <a:spLocks noGrp="1"/>
          </p:cNvSpPr>
          <p:nvPr>
            <p:ph type="sldNum" sz="quarter" idx="12"/>
          </p:nvPr>
        </p:nvSpPr>
        <p:spPr/>
        <p:txBody>
          <a:bodyPr/>
          <a:lstStyle/>
          <a:p>
            <a:fld id="{B5CEABB6-07DC-46E8-9B57-56EC44A396E5}" type="slidenum">
              <a:rPr lang="en-US" smtClean="0"/>
              <a:pPr/>
              <a:t>7</a:t>
            </a:fld>
            <a:endParaRPr lang="en-US" dirty="0"/>
          </a:p>
        </p:txBody>
      </p:sp>
      <p:pic>
        <p:nvPicPr>
          <p:cNvPr id="10" name="Picture Placeholder 9">
            <a:extLst>
              <a:ext uri="{FF2B5EF4-FFF2-40B4-BE49-F238E27FC236}">
                <a16:creationId xmlns:a16="http://schemas.microsoft.com/office/drawing/2014/main" id="{C9CA8A9A-AC61-4B4E-80B8-C657A3E951F8}"/>
              </a:ext>
            </a:extLst>
          </p:cNvPr>
          <p:cNvPicPr>
            <a:picLocks noGrp="1" noChangeAspect="1"/>
          </p:cNvPicPr>
          <p:nvPr>
            <p:ph type="pic" sz="quarter" idx="13"/>
          </p:nvPr>
        </p:nvPicPr>
        <p:blipFill>
          <a:blip r:embed="rId3"/>
          <a:srcRect l="19570" r="19570"/>
          <a:stretch>
            <a:fillRect/>
          </a:stretch>
        </p:blipFill>
        <p:spPr>
          <a:xfrm>
            <a:off x="6096000" y="523875"/>
            <a:ext cx="5760482" cy="5810250"/>
          </a:xfrm>
        </p:spPr>
      </p:pic>
    </p:spTree>
    <p:extLst>
      <p:ext uri="{BB962C8B-B14F-4D97-AF65-F5344CB8AC3E}">
        <p14:creationId xmlns:p14="http://schemas.microsoft.com/office/powerpoint/2010/main" val="2832488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33A8A-4DE7-4C80-ACE3-F03F8D964117}"/>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E54B99C4-8F94-45E7-BF9C-5F415ED7E345}"/>
              </a:ext>
            </a:extLst>
          </p:cNvPr>
          <p:cNvSpPr>
            <a:spLocks noGrp="1"/>
          </p:cNvSpPr>
          <p:nvPr>
            <p:ph idx="1"/>
          </p:nvPr>
        </p:nvSpPr>
        <p:spPr>
          <a:xfrm>
            <a:off x="1274162" y="2312865"/>
            <a:ext cx="3863690" cy="3571556"/>
          </a:xfrm>
        </p:spPr>
        <p:txBody>
          <a:bodyPr>
            <a:normAutofit/>
          </a:bodyPr>
          <a:lstStyle/>
          <a:p>
            <a:pPr>
              <a:lnSpc>
                <a:spcPct val="100000"/>
              </a:lnSpc>
            </a:pPr>
            <a:r>
              <a:rPr lang="en-US" sz="2000" dirty="0"/>
              <a:t>This document talked about the impacts of human resource management strategies on employee motivation, engagement, and retention. This document also talked about the effective strategies in this area which can be used in the modern workplace. </a:t>
            </a:r>
            <a:endParaRPr lang="en-IN" sz="2000" dirty="0"/>
          </a:p>
        </p:txBody>
      </p:sp>
      <p:sp>
        <p:nvSpPr>
          <p:cNvPr id="4" name="Date Placeholder 3">
            <a:extLst>
              <a:ext uri="{FF2B5EF4-FFF2-40B4-BE49-F238E27FC236}">
                <a16:creationId xmlns:a16="http://schemas.microsoft.com/office/drawing/2014/main" id="{DAEA8E22-1907-483C-98C6-3602664874F8}"/>
              </a:ext>
            </a:extLst>
          </p:cNvPr>
          <p:cNvSpPr>
            <a:spLocks noGrp="1"/>
          </p:cNvSpPr>
          <p:nvPr>
            <p:ph type="dt" sz="half" idx="10"/>
          </p:nvPr>
        </p:nvSpPr>
        <p:spPr/>
        <p:txBody>
          <a:bodyPr/>
          <a:lstStyle/>
          <a:p>
            <a:r>
              <a:rPr lang="en-US"/>
              <a:t>6/22/20XX</a:t>
            </a:r>
            <a:endParaRPr lang="en-US" dirty="0"/>
          </a:p>
        </p:txBody>
      </p:sp>
      <p:sp>
        <p:nvSpPr>
          <p:cNvPr id="5" name="Footer Placeholder 4">
            <a:extLst>
              <a:ext uri="{FF2B5EF4-FFF2-40B4-BE49-F238E27FC236}">
                <a16:creationId xmlns:a16="http://schemas.microsoft.com/office/drawing/2014/main" id="{6395EB14-2686-4BDD-89AE-02731C01B380}"/>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41CF198E-826D-4F34-B1DD-D67E6FD3F8DF}"/>
              </a:ext>
            </a:extLst>
          </p:cNvPr>
          <p:cNvSpPr>
            <a:spLocks noGrp="1"/>
          </p:cNvSpPr>
          <p:nvPr>
            <p:ph type="sldNum" sz="quarter" idx="12"/>
          </p:nvPr>
        </p:nvSpPr>
        <p:spPr/>
        <p:txBody>
          <a:bodyPr/>
          <a:lstStyle/>
          <a:p>
            <a:fld id="{B5CEABB6-07DC-46E8-9B57-56EC44A396E5}" type="slidenum">
              <a:rPr lang="en-US" smtClean="0"/>
              <a:pPr/>
              <a:t>8</a:t>
            </a:fld>
            <a:endParaRPr lang="en-US" dirty="0"/>
          </a:p>
        </p:txBody>
      </p:sp>
      <p:pic>
        <p:nvPicPr>
          <p:cNvPr id="10" name="Picture Placeholder 9">
            <a:extLst>
              <a:ext uri="{FF2B5EF4-FFF2-40B4-BE49-F238E27FC236}">
                <a16:creationId xmlns:a16="http://schemas.microsoft.com/office/drawing/2014/main" id="{AB9E8D8C-779A-4DB2-A23D-F8DE81808DBE}"/>
              </a:ext>
            </a:extLst>
          </p:cNvPr>
          <p:cNvPicPr>
            <a:picLocks noGrp="1" noChangeAspect="1"/>
          </p:cNvPicPr>
          <p:nvPr>
            <p:ph type="pic" sz="quarter" idx="13"/>
          </p:nvPr>
        </p:nvPicPr>
        <p:blipFill>
          <a:blip r:embed="rId3"/>
          <a:srcRect l="22689" r="22689"/>
          <a:stretch>
            <a:fillRect/>
          </a:stretch>
        </p:blipFill>
        <p:spPr/>
      </p:pic>
    </p:spTree>
    <p:extLst>
      <p:ext uri="{BB962C8B-B14F-4D97-AF65-F5344CB8AC3E}">
        <p14:creationId xmlns:p14="http://schemas.microsoft.com/office/powerpoint/2010/main" val="269528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41F22-F22C-475B-A31B-A654AFF0405C}"/>
              </a:ext>
            </a:extLst>
          </p:cNvPr>
          <p:cNvSpPr>
            <a:spLocks noGrp="1"/>
          </p:cNvSpPr>
          <p:nvPr>
            <p:ph type="title"/>
          </p:nvPr>
        </p:nvSpPr>
        <p:spPr>
          <a:xfrm>
            <a:off x="900064" y="1"/>
            <a:ext cx="3995577" cy="642026"/>
          </a:xfrm>
        </p:spPr>
        <p:txBody>
          <a:bodyPr>
            <a:normAutofit fontScale="90000"/>
          </a:bodyPr>
          <a:lstStyle/>
          <a:p>
            <a:pPr algn="ctr"/>
            <a:r>
              <a:rPr lang="en-IN" dirty="0"/>
              <a:t>References </a:t>
            </a:r>
          </a:p>
        </p:txBody>
      </p:sp>
      <p:sp>
        <p:nvSpPr>
          <p:cNvPr id="3" name="Content Placeholder 2">
            <a:extLst>
              <a:ext uri="{FF2B5EF4-FFF2-40B4-BE49-F238E27FC236}">
                <a16:creationId xmlns:a16="http://schemas.microsoft.com/office/drawing/2014/main" id="{F7958EBC-1856-4224-9BC6-2C1011A79D0C}"/>
              </a:ext>
            </a:extLst>
          </p:cNvPr>
          <p:cNvSpPr>
            <a:spLocks noGrp="1"/>
          </p:cNvSpPr>
          <p:nvPr>
            <p:ph idx="1"/>
          </p:nvPr>
        </p:nvSpPr>
        <p:spPr>
          <a:xfrm>
            <a:off x="214009" y="768097"/>
            <a:ext cx="5007448" cy="5164374"/>
          </a:xfrm>
        </p:spPr>
        <p:txBody>
          <a:bodyPr>
            <a:normAutofit fontScale="25000" lnSpcReduction="20000"/>
          </a:bodyPr>
          <a:lstStyle/>
          <a:p>
            <a:pPr>
              <a:lnSpc>
                <a:spcPct val="120000"/>
              </a:lnSpc>
            </a:pPr>
            <a:r>
              <a:rPr lang="en-US" sz="4800" dirty="0">
                <a:cs typeface="Calibri" panose="020F0502020204030204" pitchFamily="34" charset="0"/>
              </a:rPr>
              <a:t>amazon.jobs. 2022. Work at Amazon. [online] Available at: &lt;https://www.amazon.jobs/en-gb/landing_pages/support-</a:t>
            </a:r>
          </a:p>
          <a:p>
            <a:pPr>
              <a:lnSpc>
                <a:spcPct val="120000"/>
              </a:lnSpc>
            </a:pPr>
            <a:r>
              <a:rPr lang="en-US" sz="4800" dirty="0">
                <a:cs typeface="Calibri" panose="020F0502020204030204" pitchFamily="34" charset="0"/>
              </a:rPr>
              <a:t>BBC.com 2022 [online] https://www.bbc.com/news/business-57693065 accessed on [12 October 2022]</a:t>
            </a:r>
          </a:p>
          <a:p>
            <a:pPr>
              <a:lnSpc>
                <a:spcPct val="107000"/>
              </a:lnSpc>
              <a:spcAft>
                <a:spcPts val="800"/>
              </a:spcAft>
            </a:pPr>
            <a:r>
              <a:rPr lang="en-GB" sz="4800" dirty="0">
                <a:effectLst/>
                <a:ea typeface="Calibri" panose="020F0502020204030204" pitchFamily="34" charset="0"/>
                <a:cs typeface="Calibri" panose="020F0502020204030204" pitchFamily="34" charset="0"/>
              </a:rPr>
              <a:t>CIPD, 2021. </a:t>
            </a:r>
            <a:r>
              <a:rPr lang="en-GB" sz="4800" i="1" dirty="0">
                <a:effectLst/>
                <a:ea typeface="Calibri" panose="020F0502020204030204" pitchFamily="34" charset="0"/>
                <a:cs typeface="Calibri" panose="020F0502020204030204" pitchFamily="34" charset="0"/>
              </a:rPr>
              <a:t>Employee engagement and motivation. </a:t>
            </a:r>
            <a:r>
              <a:rPr lang="en-GB" sz="4800" dirty="0">
                <a:effectLst/>
                <a:ea typeface="Calibri" panose="020F0502020204030204" pitchFamily="34" charset="0"/>
                <a:cs typeface="Calibri" panose="020F0502020204030204" pitchFamily="34" charset="0"/>
              </a:rPr>
              <a:t>[Online] </a:t>
            </a:r>
            <a:br>
              <a:rPr lang="en-GB" sz="4800" dirty="0">
                <a:effectLst/>
                <a:ea typeface="Calibri" panose="020F0502020204030204" pitchFamily="34" charset="0"/>
                <a:cs typeface="Calibri" panose="020F0502020204030204" pitchFamily="34" charset="0"/>
              </a:rPr>
            </a:br>
            <a:r>
              <a:rPr lang="en-GB" sz="4800" dirty="0">
                <a:effectLst/>
                <a:ea typeface="Calibri" panose="020F0502020204030204" pitchFamily="34" charset="0"/>
                <a:cs typeface="Calibri" panose="020F0502020204030204" pitchFamily="34" charset="0"/>
              </a:rPr>
              <a:t>Available at: </a:t>
            </a:r>
            <a:r>
              <a:rPr lang="en-GB" sz="4800" u="sng" dirty="0">
                <a:effectLst/>
                <a:ea typeface="Calibri" panose="020F0502020204030204" pitchFamily="34" charset="0"/>
                <a:cs typeface="Calibri" panose="020F0502020204030204" pitchFamily="34" charset="0"/>
              </a:rPr>
              <a:t>https://www.cipd.co.uk/knowledge/fundamentals/relations/engagement/factsheet</a:t>
            </a:r>
            <a:br>
              <a:rPr lang="en-GB" sz="4800" dirty="0">
                <a:effectLst/>
                <a:ea typeface="Calibri" panose="020F0502020204030204" pitchFamily="34" charset="0"/>
                <a:cs typeface="Calibri" panose="020F0502020204030204" pitchFamily="34" charset="0"/>
              </a:rPr>
            </a:br>
            <a:r>
              <a:rPr lang="en-GB" sz="4800" dirty="0">
                <a:effectLst/>
                <a:ea typeface="Calibri" panose="020F0502020204030204" pitchFamily="34" charset="0"/>
                <a:cs typeface="Calibri" panose="020F0502020204030204" pitchFamily="34" charset="0"/>
              </a:rPr>
              <a:t>[Accessed 19 10 2022].</a:t>
            </a:r>
          </a:p>
          <a:p>
            <a:pPr>
              <a:lnSpc>
                <a:spcPct val="120000"/>
              </a:lnSpc>
            </a:pPr>
            <a:r>
              <a:rPr lang="en-GB" sz="4800" dirty="0">
                <a:effectLst/>
                <a:ea typeface="Calibri" panose="020F0502020204030204" pitchFamily="34" charset="0"/>
                <a:cs typeface="Calibri" panose="020F0502020204030204" pitchFamily="34" charset="0"/>
              </a:rPr>
              <a:t>CIPD, 2021. </a:t>
            </a:r>
            <a:r>
              <a:rPr lang="en-GB" sz="4800" i="1" dirty="0">
                <a:effectLst/>
                <a:ea typeface="Calibri" panose="020F0502020204030204" pitchFamily="34" charset="0"/>
                <a:cs typeface="Calibri" panose="020F0502020204030204" pitchFamily="34" charset="0"/>
              </a:rPr>
              <a:t>Employee turnover and retention. </a:t>
            </a:r>
            <a:r>
              <a:rPr lang="en-GB" sz="4800" dirty="0">
                <a:effectLst/>
                <a:ea typeface="Calibri" panose="020F0502020204030204" pitchFamily="34" charset="0"/>
                <a:cs typeface="Calibri" panose="020F0502020204030204" pitchFamily="34" charset="0"/>
              </a:rPr>
              <a:t>[Online] </a:t>
            </a:r>
            <a:br>
              <a:rPr lang="en-GB" sz="4800" dirty="0">
                <a:effectLst/>
                <a:ea typeface="Calibri" panose="020F0502020204030204" pitchFamily="34" charset="0"/>
                <a:cs typeface="Calibri" panose="020F0502020204030204" pitchFamily="34" charset="0"/>
              </a:rPr>
            </a:br>
            <a:r>
              <a:rPr lang="en-GB" sz="4800" dirty="0">
                <a:effectLst/>
                <a:ea typeface="Calibri" panose="020F0502020204030204" pitchFamily="34" charset="0"/>
                <a:cs typeface="Calibri" panose="020F0502020204030204" pitchFamily="34" charset="0"/>
              </a:rPr>
              <a:t>Available at: </a:t>
            </a:r>
            <a:r>
              <a:rPr lang="en-GB" sz="4800" u="sng" dirty="0">
                <a:effectLst/>
                <a:ea typeface="Calibri" panose="020F0502020204030204" pitchFamily="34" charset="0"/>
                <a:cs typeface="Calibri" panose="020F0502020204030204" pitchFamily="34" charset="0"/>
              </a:rPr>
              <a:t>https://www.cipd.co.uk/knowledge/strategy/resourcing/turnover-retention-factsheet#gref</a:t>
            </a:r>
            <a:br>
              <a:rPr lang="en-GB" sz="4800" dirty="0">
                <a:effectLst/>
                <a:ea typeface="Calibri" panose="020F0502020204030204" pitchFamily="34" charset="0"/>
                <a:cs typeface="Calibri" panose="020F0502020204030204" pitchFamily="34" charset="0"/>
              </a:rPr>
            </a:br>
            <a:r>
              <a:rPr lang="en-GB" sz="4800" dirty="0">
                <a:effectLst/>
                <a:ea typeface="Calibri" panose="020F0502020204030204" pitchFamily="34" charset="0"/>
                <a:cs typeface="Calibri" panose="020F0502020204030204" pitchFamily="34" charset="0"/>
              </a:rPr>
              <a:t>[Accessed 19 10 2022].</a:t>
            </a:r>
            <a:endParaRPr lang="en-US" sz="4800" dirty="0">
              <a:cs typeface="Calibri" panose="020F0502020204030204" pitchFamily="34" charset="0"/>
            </a:endParaRPr>
          </a:p>
          <a:p>
            <a:pPr>
              <a:lnSpc>
                <a:spcPct val="120000"/>
              </a:lnSpc>
            </a:pPr>
            <a:r>
              <a:rPr lang="en-US" sz="4800" dirty="0" err="1">
                <a:cs typeface="Calibri" panose="020F0502020204030204" pitchFamily="34" charset="0"/>
              </a:rPr>
              <a:t>Dhir</a:t>
            </a:r>
            <a:r>
              <a:rPr lang="en-US" sz="4800" dirty="0">
                <a:cs typeface="Calibri" panose="020F0502020204030204" pitchFamily="34" charset="0"/>
              </a:rPr>
              <a:t>, S. and Shukla, A., 2019. Role of organizational image in employee engagement and performance. Benchmarking: An International Journal.</a:t>
            </a:r>
          </a:p>
          <a:p>
            <a:pPr>
              <a:lnSpc>
                <a:spcPct val="120000"/>
              </a:lnSpc>
            </a:pPr>
            <a:r>
              <a:rPr lang="en-US" sz="4800" dirty="0">
                <a:cs typeface="Calibri" panose="020F0502020204030204" pitchFamily="34" charset="0"/>
              </a:rPr>
              <a:t>Jobs.marksandspencer.com 2022 [online] accessed through https://jobs.marksandspencer.com/about-</a:t>
            </a:r>
          </a:p>
          <a:p>
            <a:pPr>
              <a:lnSpc>
                <a:spcPct val="120000"/>
              </a:lnSpc>
            </a:pPr>
            <a:r>
              <a:rPr lang="en-US" sz="4800" dirty="0" err="1">
                <a:cs typeface="Calibri" panose="020F0502020204030204" pitchFamily="34" charset="0"/>
              </a:rPr>
              <a:t>Kuswati</a:t>
            </a:r>
            <a:r>
              <a:rPr lang="en-US" sz="4800" dirty="0">
                <a:cs typeface="Calibri" panose="020F0502020204030204" pitchFamily="34" charset="0"/>
              </a:rPr>
              <a:t>, Y., 2020. The effect of motivation on employee performance. Budapest International Research and Critics Institute (BIRCI-Journal): Humanities and Social Sciences, 3(2), pp.995-1002. </a:t>
            </a:r>
          </a:p>
          <a:p>
            <a:pPr>
              <a:lnSpc>
                <a:spcPct val="107000"/>
              </a:lnSpc>
              <a:spcAft>
                <a:spcPts val="800"/>
              </a:spcAft>
            </a:pPr>
            <a:r>
              <a:rPr lang="en-GB" sz="4800" dirty="0">
                <a:effectLst/>
                <a:ea typeface="Calibri" panose="020F0502020204030204" pitchFamily="34" charset="0"/>
                <a:cs typeface="Calibri" panose="020F0502020204030204" pitchFamily="34" charset="0"/>
              </a:rPr>
              <a:t>Survey Monkey, 2022. </a:t>
            </a:r>
            <a:r>
              <a:rPr lang="en-GB" sz="4800" i="1" dirty="0">
                <a:effectLst/>
                <a:ea typeface="Calibri" panose="020F0502020204030204" pitchFamily="34" charset="0"/>
                <a:cs typeface="Calibri" panose="020F0502020204030204" pitchFamily="34" charset="0"/>
              </a:rPr>
              <a:t>5 tactics to improve employee relations. </a:t>
            </a:r>
            <a:r>
              <a:rPr lang="en-GB" sz="4800" dirty="0">
                <a:effectLst/>
                <a:ea typeface="Calibri" panose="020F0502020204030204" pitchFamily="34" charset="0"/>
                <a:cs typeface="Calibri" panose="020F0502020204030204" pitchFamily="34" charset="0"/>
              </a:rPr>
              <a:t>[Online] </a:t>
            </a:r>
            <a:br>
              <a:rPr lang="en-GB" sz="4800" dirty="0">
                <a:effectLst/>
                <a:ea typeface="Calibri" panose="020F0502020204030204" pitchFamily="34" charset="0"/>
                <a:cs typeface="Calibri" panose="020F0502020204030204" pitchFamily="34" charset="0"/>
              </a:rPr>
            </a:br>
            <a:r>
              <a:rPr lang="en-GB" sz="4800" dirty="0">
                <a:effectLst/>
                <a:ea typeface="Calibri" panose="020F0502020204030204" pitchFamily="34" charset="0"/>
                <a:cs typeface="Calibri" panose="020F0502020204030204" pitchFamily="34" charset="0"/>
              </a:rPr>
              <a:t>Available at: </a:t>
            </a:r>
            <a:r>
              <a:rPr lang="en-GB" sz="4800" u="sng" dirty="0">
                <a:effectLst/>
                <a:ea typeface="Calibri" panose="020F0502020204030204" pitchFamily="34" charset="0"/>
                <a:cs typeface="Calibri" panose="020F0502020204030204" pitchFamily="34" charset="0"/>
              </a:rPr>
              <a:t>https://www.surveymonkey.co.uk/mp/5-tactics-to-improve-employee-relations/?program=7013A000000mweBQAQ&amp;utm_bu=CR&amp;utm_campaign=71700000098441131</a:t>
            </a:r>
            <a:r>
              <a:rPr lang="en-GB" sz="4000" u="sng" dirty="0">
                <a:effectLst/>
                <a:ea typeface="Calibri" panose="020F0502020204030204" pitchFamily="34" charset="0"/>
                <a:cs typeface="Times New Roman" panose="02020603050405020304" pitchFamily="18" charset="0"/>
              </a:rPr>
              <a:t>&amp;utm_adgroup=&amp;utm_content=&amp;utm_medium=cpc&amp;utm_source=adwords&amp;utm_term=&amp;utm_kxconfid=s4bvpi0ju&amp;language=&amp;test=&amp;gcl</a:t>
            </a:r>
            <a:br>
              <a:rPr lang="en-GB" sz="4000" dirty="0">
                <a:effectLst/>
                <a:ea typeface="Calibri" panose="020F0502020204030204" pitchFamily="34" charset="0"/>
                <a:cs typeface="Times New Roman" panose="02020603050405020304" pitchFamily="18" charset="0"/>
              </a:rPr>
            </a:br>
            <a:r>
              <a:rPr lang="en-GB" sz="4000" dirty="0">
                <a:effectLst/>
                <a:ea typeface="Calibri" panose="020F0502020204030204" pitchFamily="34" charset="0"/>
                <a:cs typeface="Times New Roman" panose="02020603050405020304" pitchFamily="18" charset="0"/>
              </a:rPr>
              <a:t>[Accessed 19 10 2022].</a:t>
            </a:r>
          </a:p>
          <a:p>
            <a:pPr>
              <a:lnSpc>
                <a:spcPct val="120000"/>
              </a:lnSpc>
            </a:pPr>
            <a:endParaRPr lang="en-IN" sz="4000" dirty="0"/>
          </a:p>
        </p:txBody>
      </p:sp>
      <p:sp>
        <p:nvSpPr>
          <p:cNvPr id="5" name="Footer Placeholder 4">
            <a:extLst>
              <a:ext uri="{FF2B5EF4-FFF2-40B4-BE49-F238E27FC236}">
                <a16:creationId xmlns:a16="http://schemas.microsoft.com/office/drawing/2014/main" id="{D4A2B455-1987-4BD9-98EE-07AC2455EA11}"/>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E59F5170-1759-4420-8439-EA715B53038E}"/>
              </a:ext>
            </a:extLst>
          </p:cNvPr>
          <p:cNvSpPr>
            <a:spLocks noGrp="1"/>
          </p:cNvSpPr>
          <p:nvPr>
            <p:ph type="sldNum" sz="quarter" idx="12"/>
          </p:nvPr>
        </p:nvSpPr>
        <p:spPr/>
        <p:txBody>
          <a:bodyPr/>
          <a:lstStyle/>
          <a:p>
            <a:fld id="{B5CEABB6-07DC-46E8-9B57-56EC44A396E5}" type="slidenum">
              <a:rPr lang="en-US" smtClean="0"/>
              <a:pPr/>
              <a:t>9</a:t>
            </a:fld>
            <a:endParaRPr lang="en-US" dirty="0"/>
          </a:p>
        </p:txBody>
      </p:sp>
      <p:pic>
        <p:nvPicPr>
          <p:cNvPr id="10" name="Picture Placeholder 9">
            <a:extLst>
              <a:ext uri="{FF2B5EF4-FFF2-40B4-BE49-F238E27FC236}">
                <a16:creationId xmlns:a16="http://schemas.microsoft.com/office/drawing/2014/main" id="{1541CA39-76ED-4398-B53A-2A1898E13426}"/>
              </a:ext>
            </a:extLst>
          </p:cNvPr>
          <p:cNvPicPr>
            <a:picLocks noGrp="1" noChangeAspect="1"/>
          </p:cNvPicPr>
          <p:nvPr>
            <p:ph type="pic" sz="quarter" idx="13"/>
          </p:nvPr>
        </p:nvPicPr>
        <p:blipFill>
          <a:blip r:embed="rId3"/>
          <a:srcRect l="17541" r="17541"/>
          <a:stretch>
            <a:fillRect/>
          </a:stretch>
        </p:blipFill>
        <p:spPr/>
      </p:pic>
      <p:sp>
        <p:nvSpPr>
          <p:cNvPr id="8" name="Text Placeholder 7">
            <a:extLst>
              <a:ext uri="{FF2B5EF4-FFF2-40B4-BE49-F238E27FC236}">
                <a16:creationId xmlns:a16="http://schemas.microsoft.com/office/drawing/2014/main" id="{A4013A22-0798-419A-B2F2-D399DD6EC9D4}"/>
              </a:ext>
            </a:extLst>
          </p:cNvPr>
          <p:cNvSpPr>
            <a:spLocks noGrp="1"/>
          </p:cNvSpPr>
          <p:nvPr>
            <p:ph type="body" sz="quarter" idx="14"/>
          </p:nvPr>
        </p:nvSpPr>
        <p:spPr>
          <a:xfrm>
            <a:off x="640080" y="768096"/>
            <a:ext cx="1773336" cy="1856232"/>
          </a:xfrm>
        </p:spPr>
        <p:txBody>
          <a:bodyPr/>
          <a:lstStyle/>
          <a:p>
            <a:r>
              <a:rPr lang="en-IN" dirty="0"/>
              <a:t>e</a:t>
            </a:r>
          </a:p>
        </p:txBody>
      </p:sp>
    </p:spTree>
    <p:extLst>
      <p:ext uri="{BB962C8B-B14F-4D97-AF65-F5344CB8AC3E}">
        <p14:creationId xmlns:p14="http://schemas.microsoft.com/office/powerpoint/2010/main" val="387212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Leaves Green Circular Stock Illustration - Illustration of  presentation, text: 126766912">
            <a:extLst>
              <a:ext uri="{FF2B5EF4-FFF2-40B4-BE49-F238E27FC236}">
                <a16:creationId xmlns:a16="http://schemas.microsoft.com/office/drawing/2014/main" id="{AD8E4DDE-1020-4B1E-314D-86EDF862F3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1330" y="0"/>
            <a:ext cx="677067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9206169"/>
      </p:ext>
    </p:extLst>
  </p:cSld>
  <p:clrMapOvr>
    <a:masterClrMapping/>
  </p:clrMapOvr>
</p:sld>
</file>

<file path=ppt/theme/theme1.xml><?xml version="1.0" encoding="utf-8"?>
<a:theme xmlns:a="http://schemas.openxmlformats.org/drawingml/2006/main" name="Office Theme">
  <a:themeElements>
    <a:clrScheme name="Custom 175">
      <a:dk1>
        <a:sysClr val="windowText" lastClr="000000"/>
      </a:dk1>
      <a:lt1>
        <a:sysClr val="window" lastClr="FFFFFF"/>
      </a:lt1>
      <a:dk2>
        <a:srgbClr val="44546A"/>
      </a:dk2>
      <a:lt2>
        <a:srgbClr val="E7E6E6"/>
      </a:lt2>
      <a:accent1>
        <a:srgbClr val="EFEAE4"/>
      </a:accent1>
      <a:accent2>
        <a:srgbClr val="7C6B62"/>
      </a:accent2>
      <a:accent3>
        <a:srgbClr val="5D4C41"/>
      </a:accent3>
      <a:accent4>
        <a:srgbClr val="AA6256"/>
      </a:accent4>
      <a:accent5>
        <a:srgbClr val="ACC6D8"/>
      </a:accent5>
      <a:accent6>
        <a:srgbClr val="CBA863"/>
      </a:accent6>
      <a:hlink>
        <a:srgbClr val="0563C1"/>
      </a:hlink>
      <a:folHlink>
        <a:srgbClr val="954F72"/>
      </a:folHlink>
    </a:clrScheme>
    <a:fontScheme name="Custom 59">
      <a:majorFont>
        <a:latin typeface="Bodoni MT"/>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tail Pitch Deck_tm33850888_Win32_LW_v2.potx" id="{46D5EC7D-1804-4C18-AE1A-8CD4358371A7}" vid="{50D438F0-9FB1-414D-BBA2-7CE35940A5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B071DB-81D7-454C-B973-21A172F54F13}">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7FB0D94B-5A32-4AAB-B55C-DC457E4CE0C4}">
  <ds:schemaRefs>
    <ds:schemaRef ds:uri="http://schemas.microsoft.com/sharepoint/v3/contenttype/forms"/>
  </ds:schemaRefs>
</ds:datastoreItem>
</file>

<file path=customXml/itemProps3.xml><?xml version="1.0" encoding="utf-8"?>
<ds:datastoreItem xmlns:ds="http://schemas.openxmlformats.org/officeDocument/2006/customXml" ds:itemID="{C8F3EECA-3A4D-4005-BFAD-C4D5A471E2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Retail pitch deck</Template>
  <TotalTime>78</TotalTime>
  <Words>2085</Words>
  <Application>Microsoft Office PowerPoint</Application>
  <PresentationFormat>Widescreen</PresentationFormat>
  <Paragraphs>85</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Bodoni MT</vt:lpstr>
      <vt:lpstr>Calibri</vt:lpstr>
      <vt:lpstr>Seaford</vt:lpstr>
      <vt:lpstr>Times New Roman</vt:lpstr>
      <vt:lpstr>Office Theme</vt:lpstr>
      <vt:lpstr>Managing people</vt:lpstr>
      <vt:lpstr>Table of contents</vt:lpstr>
      <vt:lpstr>Introduction</vt:lpstr>
      <vt:lpstr>Motivation </vt:lpstr>
      <vt:lpstr>Engagement</vt:lpstr>
      <vt:lpstr>Retention </vt:lpstr>
      <vt:lpstr>Most effective strategies </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Admin</dc:creator>
  <cp:lastModifiedBy>Vasilica Voinea</cp:lastModifiedBy>
  <cp:revision>5</cp:revision>
  <dcterms:created xsi:type="dcterms:W3CDTF">2022-10-12T02:01:56Z</dcterms:created>
  <dcterms:modified xsi:type="dcterms:W3CDTF">2022-10-21T08:27:03Z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