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88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B83497-6AF7-43D5-BB53-38B6C5B027CD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A27239-7810-4851-A18C-FA4C500D6A8A}">
      <dgm:prSet phldrT="[Text]"/>
      <dgm:spPr/>
      <dgm:t>
        <a:bodyPr/>
        <a:lstStyle/>
        <a:p>
          <a:r>
            <a:rPr lang="en-GB" dirty="0" smtClean="0"/>
            <a:t>Source </a:t>
          </a:r>
          <a:r>
            <a:rPr lang="en-GB" dirty="0" smtClean="0">
              <a:sym typeface="Wingdings" pitchFamily="2" charset="2"/>
            </a:rPr>
            <a:t>Target</a:t>
          </a:r>
          <a:endParaRPr lang="en-GB" dirty="0"/>
        </a:p>
      </dgm:t>
    </dgm:pt>
    <dgm:pt modelId="{E426F031-20AC-4C57-9C73-D6081E5E05B5}" type="parTrans" cxnId="{1DA7E025-551A-4A0F-8FC8-26B169E02E44}">
      <dgm:prSet/>
      <dgm:spPr/>
      <dgm:t>
        <a:bodyPr/>
        <a:lstStyle/>
        <a:p>
          <a:endParaRPr lang="en-GB"/>
        </a:p>
      </dgm:t>
    </dgm:pt>
    <dgm:pt modelId="{0C652CCB-23C1-44B2-B9EE-416D5547768B}" type="sibTrans" cxnId="{1DA7E025-551A-4A0F-8FC8-26B169E02E44}">
      <dgm:prSet/>
      <dgm:spPr/>
      <dgm:t>
        <a:bodyPr/>
        <a:lstStyle/>
        <a:p>
          <a:endParaRPr lang="en-GB"/>
        </a:p>
      </dgm:t>
    </dgm:pt>
    <dgm:pt modelId="{C6E7ADDD-4A16-4800-BF0C-ABDF7E4B335D}">
      <dgm:prSet phldrT="[Text]"/>
      <dgm:spPr/>
      <dgm:t>
        <a:bodyPr/>
        <a:lstStyle/>
        <a:p>
          <a:r>
            <a:rPr lang="en-GB" dirty="0" smtClean="0"/>
            <a:t>Fidelity</a:t>
          </a:r>
        </a:p>
        <a:p>
          <a:r>
            <a:rPr lang="en-GB" dirty="0" smtClean="0"/>
            <a:t>[Formal equivalent]</a:t>
          </a:r>
          <a:endParaRPr lang="en-GB" dirty="0"/>
        </a:p>
      </dgm:t>
    </dgm:pt>
    <dgm:pt modelId="{DAACCD60-5399-45D4-8417-117B19E080B5}" type="parTrans" cxnId="{94378A78-080F-4824-877A-3525238786B7}">
      <dgm:prSet/>
      <dgm:spPr/>
      <dgm:t>
        <a:bodyPr/>
        <a:lstStyle/>
        <a:p>
          <a:endParaRPr lang="en-GB" dirty="0"/>
        </a:p>
      </dgm:t>
    </dgm:pt>
    <dgm:pt modelId="{43CC334B-3836-4079-8011-1BB13AB3A799}" type="sibTrans" cxnId="{94378A78-080F-4824-877A-3525238786B7}">
      <dgm:prSet/>
      <dgm:spPr/>
      <dgm:t>
        <a:bodyPr/>
        <a:lstStyle/>
        <a:p>
          <a:endParaRPr lang="en-GB"/>
        </a:p>
      </dgm:t>
    </dgm:pt>
    <dgm:pt modelId="{1F9E98EF-9045-4CD8-B933-0BE36F084396}">
      <dgm:prSet phldrT="[Text]"/>
      <dgm:spPr/>
      <dgm:t>
        <a:bodyPr/>
        <a:lstStyle/>
        <a:p>
          <a:r>
            <a:rPr lang="en-GB" dirty="0" smtClean="0"/>
            <a:t>Mataphrase</a:t>
          </a:r>
          <a:endParaRPr lang="en-GB" dirty="0"/>
        </a:p>
      </dgm:t>
    </dgm:pt>
    <dgm:pt modelId="{3E30C1FB-4864-4D74-9026-6665234D8773}" type="parTrans" cxnId="{0DE7970C-D204-4052-8C5B-290BE642D1EF}">
      <dgm:prSet/>
      <dgm:spPr/>
      <dgm:t>
        <a:bodyPr/>
        <a:lstStyle/>
        <a:p>
          <a:endParaRPr lang="en-GB" dirty="0"/>
        </a:p>
      </dgm:t>
    </dgm:pt>
    <dgm:pt modelId="{1582B1A8-0BD2-486C-86B7-5A6C34049AA2}" type="sibTrans" cxnId="{0DE7970C-D204-4052-8C5B-290BE642D1EF}">
      <dgm:prSet/>
      <dgm:spPr/>
      <dgm:t>
        <a:bodyPr/>
        <a:lstStyle/>
        <a:p>
          <a:endParaRPr lang="en-GB"/>
        </a:p>
      </dgm:t>
    </dgm:pt>
    <dgm:pt modelId="{8EA3C70E-9EBA-4BEE-8417-F1603194620C}">
      <dgm:prSet phldrT="[Text]"/>
      <dgm:spPr/>
      <dgm:t>
        <a:bodyPr/>
        <a:lstStyle/>
        <a:p>
          <a:r>
            <a:rPr lang="en-GB" dirty="0" smtClean="0"/>
            <a:t>Transparency</a:t>
          </a:r>
        </a:p>
        <a:p>
          <a:r>
            <a:rPr lang="en-GB" dirty="0" smtClean="0"/>
            <a:t>[Dynamic equivalent]</a:t>
          </a:r>
          <a:endParaRPr lang="en-GB" dirty="0"/>
        </a:p>
      </dgm:t>
    </dgm:pt>
    <dgm:pt modelId="{9BE9FF06-B29F-4CEC-B711-F6CC0F2C9B1A}" type="parTrans" cxnId="{3144E417-2446-4BEE-81C2-2055D00DCF9E}">
      <dgm:prSet/>
      <dgm:spPr/>
      <dgm:t>
        <a:bodyPr/>
        <a:lstStyle/>
        <a:p>
          <a:endParaRPr lang="en-GB" dirty="0"/>
        </a:p>
      </dgm:t>
    </dgm:pt>
    <dgm:pt modelId="{752E9FDB-5437-4CF4-8518-B491F7A008B9}" type="sibTrans" cxnId="{3144E417-2446-4BEE-81C2-2055D00DCF9E}">
      <dgm:prSet/>
      <dgm:spPr/>
      <dgm:t>
        <a:bodyPr/>
        <a:lstStyle/>
        <a:p>
          <a:endParaRPr lang="en-GB"/>
        </a:p>
      </dgm:t>
    </dgm:pt>
    <dgm:pt modelId="{D2B94084-1217-4F07-B382-329BCA5EC258}">
      <dgm:prSet phldrT="[Text]"/>
      <dgm:spPr/>
      <dgm:t>
        <a:bodyPr/>
        <a:lstStyle/>
        <a:p>
          <a:r>
            <a:rPr lang="en-GB" dirty="0" smtClean="0"/>
            <a:t>Paraphrase</a:t>
          </a:r>
        </a:p>
        <a:p>
          <a:r>
            <a:rPr lang="en-GB" dirty="0" smtClean="0"/>
            <a:t>[</a:t>
          </a:r>
          <a:r>
            <a:rPr lang="en-GB" dirty="0" smtClean="0">
              <a:sym typeface="Wingdings" pitchFamily="2" charset="2"/>
            </a:rPr>
            <a:t> Adaption --- non-Western approaches]</a:t>
          </a:r>
          <a:endParaRPr lang="en-GB" dirty="0"/>
        </a:p>
      </dgm:t>
    </dgm:pt>
    <dgm:pt modelId="{7F4EEFA7-0785-4D70-8B14-F3DA6DCAA406}" type="parTrans" cxnId="{D9D67D91-365C-4242-BE1A-838B3635864F}">
      <dgm:prSet/>
      <dgm:spPr/>
      <dgm:t>
        <a:bodyPr/>
        <a:lstStyle/>
        <a:p>
          <a:endParaRPr lang="en-GB" dirty="0"/>
        </a:p>
      </dgm:t>
    </dgm:pt>
    <dgm:pt modelId="{09DF4CBA-912D-4B77-8F5C-609617152159}" type="sibTrans" cxnId="{D9D67D91-365C-4242-BE1A-838B3635864F}">
      <dgm:prSet/>
      <dgm:spPr/>
      <dgm:t>
        <a:bodyPr/>
        <a:lstStyle/>
        <a:p>
          <a:endParaRPr lang="en-GB"/>
        </a:p>
      </dgm:t>
    </dgm:pt>
    <dgm:pt modelId="{ED1A4292-4DE3-49A8-9555-92E69D1E298A}">
      <dgm:prSet/>
      <dgm:spPr/>
      <dgm:t>
        <a:bodyPr/>
        <a:lstStyle/>
        <a:p>
          <a:r>
            <a:rPr lang="en-GB" dirty="0" smtClean="0"/>
            <a:t>DENOTATION/CONOTATION</a:t>
          </a:r>
        </a:p>
        <a:p>
          <a:r>
            <a:rPr lang="en-GB" dirty="0" smtClean="0"/>
            <a:t>DICTION</a:t>
          </a:r>
        </a:p>
        <a:p>
          <a:r>
            <a:rPr lang="en-GB" dirty="0" smtClean="0"/>
            <a:t>SOUND</a:t>
          </a:r>
        </a:p>
        <a:p>
          <a:endParaRPr lang="en-GB" dirty="0" smtClean="0"/>
        </a:p>
        <a:p>
          <a:r>
            <a:rPr lang="en-GB" dirty="0" smtClean="0"/>
            <a:t>SEMEME </a:t>
          </a:r>
          <a:endParaRPr lang="en-GB" dirty="0"/>
        </a:p>
      </dgm:t>
    </dgm:pt>
    <dgm:pt modelId="{6C514306-B27F-4FFB-AA7E-FB4646D4C5DC}" type="parTrans" cxnId="{A9F7D34E-CE5B-49AA-9060-093AD7F07107}">
      <dgm:prSet/>
      <dgm:spPr/>
      <dgm:t>
        <a:bodyPr/>
        <a:lstStyle/>
        <a:p>
          <a:endParaRPr lang="en-GB" dirty="0"/>
        </a:p>
      </dgm:t>
    </dgm:pt>
    <dgm:pt modelId="{8E3335F9-1408-468F-B41E-58C6838E93D9}" type="sibTrans" cxnId="{A9F7D34E-CE5B-49AA-9060-093AD7F07107}">
      <dgm:prSet/>
      <dgm:spPr/>
      <dgm:t>
        <a:bodyPr/>
        <a:lstStyle/>
        <a:p>
          <a:endParaRPr lang="en-GB"/>
        </a:p>
      </dgm:t>
    </dgm:pt>
    <dgm:pt modelId="{EAFE0656-0E8E-4030-A608-CE4CB67DCF72}">
      <dgm:prSet/>
      <dgm:spPr/>
      <dgm:t>
        <a:bodyPr/>
        <a:lstStyle/>
        <a:p>
          <a:pPr algn="ctr"/>
          <a:endParaRPr lang="en-GB" dirty="0" smtClean="0"/>
        </a:p>
        <a:p>
          <a:pPr algn="ctr"/>
          <a:r>
            <a:rPr lang="en-GB" dirty="0" smtClean="0"/>
            <a:t>FORM</a:t>
          </a:r>
        </a:p>
        <a:p>
          <a:pPr algn="ctr"/>
          <a:r>
            <a:rPr lang="en-GB" dirty="0" smtClean="0"/>
            <a:t>V</a:t>
          </a:r>
        </a:p>
        <a:p>
          <a:pPr algn="ctr"/>
          <a:r>
            <a:rPr lang="en-GB" dirty="0" smtClean="0"/>
            <a:t>MEANING</a:t>
          </a:r>
        </a:p>
        <a:p>
          <a:pPr algn="ctr"/>
          <a:endParaRPr lang="en-GB" dirty="0" smtClean="0"/>
        </a:p>
        <a:p>
          <a:pPr algn="ctr"/>
          <a:r>
            <a:rPr lang="en-GB" smtClean="0"/>
            <a:t>SYNTAX</a:t>
          </a:r>
          <a:endParaRPr lang="en-GB" dirty="0" smtClean="0"/>
        </a:p>
        <a:p>
          <a:pPr algn="ctr"/>
          <a:endParaRPr lang="en-GB" dirty="0"/>
        </a:p>
      </dgm:t>
    </dgm:pt>
    <dgm:pt modelId="{B5D8CFF0-3CA7-4263-8ACF-054A1AEB25ED}" type="parTrans" cxnId="{91610072-961B-4ED0-941C-D3B05F12D645}">
      <dgm:prSet/>
      <dgm:spPr/>
      <dgm:t>
        <a:bodyPr/>
        <a:lstStyle/>
        <a:p>
          <a:endParaRPr lang="en-GB"/>
        </a:p>
      </dgm:t>
    </dgm:pt>
    <dgm:pt modelId="{3B77E7F3-89C8-444A-ABB5-337359A7A049}" type="sibTrans" cxnId="{91610072-961B-4ED0-941C-D3B05F12D645}">
      <dgm:prSet/>
      <dgm:spPr/>
      <dgm:t>
        <a:bodyPr/>
        <a:lstStyle/>
        <a:p>
          <a:endParaRPr lang="en-GB"/>
        </a:p>
      </dgm:t>
    </dgm:pt>
    <dgm:pt modelId="{5FB06231-D72F-4C36-AF62-0524346DF8EC}" type="pres">
      <dgm:prSet presAssocID="{DFB83497-6AF7-43D5-BB53-38B6C5B027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6D2FFF22-6964-4ED3-BE6A-EC6FBF8E4F85}" type="pres">
      <dgm:prSet presAssocID="{B2A27239-7810-4851-A18C-FA4C500D6A8A}" presName="hierRoot1" presStyleCnt="0"/>
      <dgm:spPr/>
    </dgm:pt>
    <dgm:pt modelId="{DB5BFD2B-C67F-4F6F-9EDD-A8F24E54E2A7}" type="pres">
      <dgm:prSet presAssocID="{B2A27239-7810-4851-A18C-FA4C500D6A8A}" presName="composite" presStyleCnt="0"/>
      <dgm:spPr/>
    </dgm:pt>
    <dgm:pt modelId="{FF9E02BC-29CE-4738-8227-27C1A854D366}" type="pres">
      <dgm:prSet presAssocID="{B2A27239-7810-4851-A18C-FA4C500D6A8A}" presName="background" presStyleLbl="node0" presStyleIdx="0" presStyleCnt="1"/>
      <dgm:spPr/>
    </dgm:pt>
    <dgm:pt modelId="{E01D0D70-5720-4D49-8104-A970866B988C}" type="pres">
      <dgm:prSet presAssocID="{B2A27239-7810-4851-A18C-FA4C500D6A8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E132499-7F32-4F88-95E0-E9759EA6DF93}" type="pres">
      <dgm:prSet presAssocID="{B2A27239-7810-4851-A18C-FA4C500D6A8A}" presName="hierChild2" presStyleCnt="0"/>
      <dgm:spPr/>
    </dgm:pt>
    <dgm:pt modelId="{F2181904-E1B4-4248-8007-88C32D5369F5}" type="pres">
      <dgm:prSet presAssocID="{DAACCD60-5399-45D4-8417-117B19E080B5}" presName="Name10" presStyleLbl="parChTrans1D2" presStyleIdx="0" presStyleCnt="4"/>
      <dgm:spPr/>
      <dgm:t>
        <a:bodyPr/>
        <a:lstStyle/>
        <a:p>
          <a:endParaRPr lang="en-GB"/>
        </a:p>
      </dgm:t>
    </dgm:pt>
    <dgm:pt modelId="{A7DDE19B-13E9-4DF5-8F25-8D0353FCAD34}" type="pres">
      <dgm:prSet presAssocID="{C6E7ADDD-4A16-4800-BF0C-ABDF7E4B335D}" presName="hierRoot2" presStyleCnt="0"/>
      <dgm:spPr/>
    </dgm:pt>
    <dgm:pt modelId="{A928BBA3-3380-4A54-AB9F-8B4D5C6CBACE}" type="pres">
      <dgm:prSet presAssocID="{C6E7ADDD-4A16-4800-BF0C-ABDF7E4B335D}" presName="composite2" presStyleCnt="0"/>
      <dgm:spPr/>
    </dgm:pt>
    <dgm:pt modelId="{0F8A27FE-7D8A-4577-8EB8-FAFF810C2349}" type="pres">
      <dgm:prSet presAssocID="{C6E7ADDD-4A16-4800-BF0C-ABDF7E4B335D}" presName="background2" presStyleLbl="node2" presStyleIdx="0" presStyleCnt="4"/>
      <dgm:spPr/>
    </dgm:pt>
    <dgm:pt modelId="{52AD8679-30FD-47C0-AC7F-93EA2786E397}" type="pres">
      <dgm:prSet presAssocID="{C6E7ADDD-4A16-4800-BF0C-ABDF7E4B335D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5E22751-766B-4383-B65C-E7D407C0A474}" type="pres">
      <dgm:prSet presAssocID="{C6E7ADDD-4A16-4800-BF0C-ABDF7E4B335D}" presName="hierChild3" presStyleCnt="0"/>
      <dgm:spPr/>
    </dgm:pt>
    <dgm:pt modelId="{71D2DDCB-BD49-4792-8F1D-BB53C2CC0E35}" type="pres">
      <dgm:prSet presAssocID="{3E30C1FB-4864-4D74-9026-6665234D8773}" presName="Name17" presStyleLbl="parChTrans1D3" presStyleIdx="0" presStyleCnt="2"/>
      <dgm:spPr/>
      <dgm:t>
        <a:bodyPr/>
        <a:lstStyle/>
        <a:p>
          <a:endParaRPr lang="en-GB"/>
        </a:p>
      </dgm:t>
    </dgm:pt>
    <dgm:pt modelId="{F90F934F-60A0-4A23-82B0-D5D44AB3F77F}" type="pres">
      <dgm:prSet presAssocID="{1F9E98EF-9045-4CD8-B933-0BE36F084396}" presName="hierRoot3" presStyleCnt="0"/>
      <dgm:spPr/>
    </dgm:pt>
    <dgm:pt modelId="{3AA8E26C-39FD-4B37-BF31-415B63265F9D}" type="pres">
      <dgm:prSet presAssocID="{1F9E98EF-9045-4CD8-B933-0BE36F084396}" presName="composite3" presStyleCnt="0"/>
      <dgm:spPr/>
    </dgm:pt>
    <dgm:pt modelId="{380B9D1C-DA6F-471B-9B78-AAB0375244DE}" type="pres">
      <dgm:prSet presAssocID="{1F9E98EF-9045-4CD8-B933-0BE36F084396}" presName="background3" presStyleLbl="node3" presStyleIdx="0" presStyleCnt="2"/>
      <dgm:spPr/>
    </dgm:pt>
    <dgm:pt modelId="{11E59BF7-24E8-48C7-886B-0EE6BB429425}" type="pres">
      <dgm:prSet presAssocID="{1F9E98EF-9045-4CD8-B933-0BE36F084396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E882063C-05C4-46C7-BB60-E44412B4F160}" type="pres">
      <dgm:prSet presAssocID="{1F9E98EF-9045-4CD8-B933-0BE36F084396}" presName="hierChild4" presStyleCnt="0"/>
      <dgm:spPr/>
    </dgm:pt>
    <dgm:pt modelId="{E5101E48-1AD7-434D-AAB7-73B970BC658A}" type="pres">
      <dgm:prSet presAssocID="{9BE9FF06-B29F-4CEC-B711-F6CC0F2C9B1A}" presName="Name10" presStyleLbl="parChTrans1D2" presStyleIdx="1" presStyleCnt="4"/>
      <dgm:spPr/>
      <dgm:t>
        <a:bodyPr/>
        <a:lstStyle/>
        <a:p>
          <a:endParaRPr lang="en-GB"/>
        </a:p>
      </dgm:t>
    </dgm:pt>
    <dgm:pt modelId="{C7A4B4AA-33B3-4EDB-98EA-9200C17A75BB}" type="pres">
      <dgm:prSet presAssocID="{8EA3C70E-9EBA-4BEE-8417-F1603194620C}" presName="hierRoot2" presStyleCnt="0"/>
      <dgm:spPr/>
    </dgm:pt>
    <dgm:pt modelId="{DF608149-F0FA-4DFA-85B0-BAB6BD72832F}" type="pres">
      <dgm:prSet presAssocID="{8EA3C70E-9EBA-4BEE-8417-F1603194620C}" presName="composite2" presStyleCnt="0"/>
      <dgm:spPr/>
    </dgm:pt>
    <dgm:pt modelId="{5FEDF111-4C49-49C5-8BD4-CFC99BCA6FED}" type="pres">
      <dgm:prSet presAssocID="{8EA3C70E-9EBA-4BEE-8417-F1603194620C}" presName="background2" presStyleLbl="node2" presStyleIdx="1" presStyleCnt="4"/>
      <dgm:spPr/>
    </dgm:pt>
    <dgm:pt modelId="{7B937676-014D-44AF-939D-74A384123AAD}" type="pres">
      <dgm:prSet presAssocID="{8EA3C70E-9EBA-4BEE-8417-F1603194620C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3CE2D89-41F7-49D1-B962-E99B03F35F1E}" type="pres">
      <dgm:prSet presAssocID="{8EA3C70E-9EBA-4BEE-8417-F1603194620C}" presName="hierChild3" presStyleCnt="0"/>
      <dgm:spPr/>
    </dgm:pt>
    <dgm:pt modelId="{2EAA75D9-5BBB-4DA4-80E9-4F03B765F21E}" type="pres">
      <dgm:prSet presAssocID="{7F4EEFA7-0785-4D70-8B14-F3DA6DCAA406}" presName="Name17" presStyleLbl="parChTrans1D3" presStyleIdx="1" presStyleCnt="2"/>
      <dgm:spPr/>
      <dgm:t>
        <a:bodyPr/>
        <a:lstStyle/>
        <a:p>
          <a:endParaRPr lang="en-GB"/>
        </a:p>
      </dgm:t>
    </dgm:pt>
    <dgm:pt modelId="{7527523C-9399-40B1-9DDE-517CA5892942}" type="pres">
      <dgm:prSet presAssocID="{D2B94084-1217-4F07-B382-329BCA5EC258}" presName="hierRoot3" presStyleCnt="0"/>
      <dgm:spPr/>
    </dgm:pt>
    <dgm:pt modelId="{E4670F5A-55CD-4018-9D79-70099F319049}" type="pres">
      <dgm:prSet presAssocID="{D2B94084-1217-4F07-B382-329BCA5EC258}" presName="composite3" presStyleCnt="0"/>
      <dgm:spPr/>
    </dgm:pt>
    <dgm:pt modelId="{1492D67C-BAD2-4032-AFFA-3A182C02BA94}" type="pres">
      <dgm:prSet presAssocID="{D2B94084-1217-4F07-B382-329BCA5EC258}" presName="background3" presStyleLbl="node3" presStyleIdx="1" presStyleCnt="2"/>
      <dgm:spPr/>
    </dgm:pt>
    <dgm:pt modelId="{6929ECE1-59F3-4574-95F9-58F56EB281CE}" type="pres">
      <dgm:prSet presAssocID="{D2B94084-1217-4F07-B382-329BCA5EC258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B6AE59A-77D6-4576-AE20-B4299C4EF3F7}" type="pres">
      <dgm:prSet presAssocID="{D2B94084-1217-4F07-B382-329BCA5EC258}" presName="hierChild4" presStyleCnt="0"/>
      <dgm:spPr/>
    </dgm:pt>
    <dgm:pt modelId="{9C9367BE-B5EA-451B-89F9-260382BEC8EA}" type="pres">
      <dgm:prSet presAssocID="{6C514306-B27F-4FFB-AA7E-FB4646D4C5DC}" presName="Name10" presStyleLbl="parChTrans1D2" presStyleIdx="2" presStyleCnt="4"/>
      <dgm:spPr/>
      <dgm:t>
        <a:bodyPr/>
        <a:lstStyle/>
        <a:p>
          <a:endParaRPr lang="en-GB"/>
        </a:p>
      </dgm:t>
    </dgm:pt>
    <dgm:pt modelId="{E3D70460-D13F-4F83-ADB1-EFF06945D374}" type="pres">
      <dgm:prSet presAssocID="{ED1A4292-4DE3-49A8-9555-92E69D1E298A}" presName="hierRoot2" presStyleCnt="0"/>
      <dgm:spPr/>
    </dgm:pt>
    <dgm:pt modelId="{8A37169E-165E-495C-BED9-5672F0F0251E}" type="pres">
      <dgm:prSet presAssocID="{ED1A4292-4DE3-49A8-9555-92E69D1E298A}" presName="composite2" presStyleCnt="0"/>
      <dgm:spPr/>
    </dgm:pt>
    <dgm:pt modelId="{709244B3-3FFD-429C-931B-A7AECABBD299}" type="pres">
      <dgm:prSet presAssocID="{ED1A4292-4DE3-49A8-9555-92E69D1E298A}" presName="background2" presStyleLbl="node2" presStyleIdx="2" presStyleCnt="4"/>
      <dgm:spPr/>
    </dgm:pt>
    <dgm:pt modelId="{58C0EE56-2655-4B86-BAA6-64B6CB25A155}" type="pres">
      <dgm:prSet presAssocID="{ED1A4292-4DE3-49A8-9555-92E69D1E298A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E9562E2-6919-4CF7-AD8B-5D03E2B13ADD}" type="pres">
      <dgm:prSet presAssocID="{ED1A4292-4DE3-49A8-9555-92E69D1E298A}" presName="hierChild3" presStyleCnt="0"/>
      <dgm:spPr/>
    </dgm:pt>
    <dgm:pt modelId="{A5490B10-196A-4ECD-9CFB-5C714C033155}" type="pres">
      <dgm:prSet presAssocID="{B5D8CFF0-3CA7-4263-8ACF-054A1AEB25ED}" presName="Name10" presStyleLbl="parChTrans1D2" presStyleIdx="3" presStyleCnt="4"/>
      <dgm:spPr/>
      <dgm:t>
        <a:bodyPr/>
        <a:lstStyle/>
        <a:p>
          <a:endParaRPr lang="en-GB"/>
        </a:p>
      </dgm:t>
    </dgm:pt>
    <dgm:pt modelId="{C671B0C4-5797-4100-B67A-1677D65D13C9}" type="pres">
      <dgm:prSet presAssocID="{EAFE0656-0E8E-4030-A608-CE4CB67DCF72}" presName="hierRoot2" presStyleCnt="0"/>
      <dgm:spPr/>
    </dgm:pt>
    <dgm:pt modelId="{D3B8E192-1FC2-49C5-881D-B9C954EAF5F2}" type="pres">
      <dgm:prSet presAssocID="{EAFE0656-0E8E-4030-A608-CE4CB67DCF72}" presName="composite2" presStyleCnt="0"/>
      <dgm:spPr/>
    </dgm:pt>
    <dgm:pt modelId="{3FD6470F-5AB3-4FE0-B344-21E4387B243A}" type="pres">
      <dgm:prSet presAssocID="{EAFE0656-0E8E-4030-A608-CE4CB67DCF72}" presName="background2" presStyleLbl="node2" presStyleIdx="3" presStyleCnt="4"/>
      <dgm:spPr/>
    </dgm:pt>
    <dgm:pt modelId="{0F6A0117-FA51-4548-BCE3-11B0796A58A2}" type="pres">
      <dgm:prSet presAssocID="{EAFE0656-0E8E-4030-A608-CE4CB67DCF72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5AEA81-75ED-49D6-8C4C-0577F0495FB5}" type="pres">
      <dgm:prSet presAssocID="{EAFE0656-0E8E-4030-A608-CE4CB67DCF72}" presName="hierChild3" presStyleCnt="0"/>
      <dgm:spPr/>
    </dgm:pt>
  </dgm:ptLst>
  <dgm:cxnLst>
    <dgm:cxn modelId="{91610072-961B-4ED0-941C-D3B05F12D645}" srcId="{B2A27239-7810-4851-A18C-FA4C500D6A8A}" destId="{EAFE0656-0E8E-4030-A608-CE4CB67DCF72}" srcOrd="3" destOrd="0" parTransId="{B5D8CFF0-3CA7-4263-8ACF-054A1AEB25ED}" sibTransId="{3B77E7F3-89C8-444A-ABB5-337359A7A049}"/>
    <dgm:cxn modelId="{2C159EEE-0994-4CEC-A2CA-8245C66BB8C2}" type="presOf" srcId="{9BE9FF06-B29F-4CEC-B711-F6CC0F2C9B1A}" destId="{E5101E48-1AD7-434D-AAB7-73B970BC658A}" srcOrd="0" destOrd="0" presId="urn:microsoft.com/office/officeart/2005/8/layout/hierarchy1"/>
    <dgm:cxn modelId="{3144E417-2446-4BEE-81C2-2055D00DCF9E}" srcId="{B2A27239-7810-4851-A18C-FA4C500D6A8A}" destId="{8EA3C70E-9EBA-4BEE-8417-F1603194620C}" srcOrd="1" destOrd="0" parTransId="{9BE9FF06-B29F-4CEC-B711-F6CC0F2C9B1A}" sibTransId="{752E9FDB-5437-4CF4-8518-B491F7A008B9}"/>
    <dgm:cxn modelId="{53D82B78-9110-4697-A7E8-06131E223C2B}" type="presOf" srcId="{3E30C1FB-4864-4D74-9026-6665234D8773}" destId="{71D2DDCB-BD49-4792-8F1D-BB53C2CC0E35}" srcOrd="0" destOrd="0" presId="urn:microsoft.com/office/officeart/2005/8/layout/hierarchy1"/>
    <dgm:cxn modelId="{00A74B56-6C6E-4EB3-9BBE-4EC76C54776E}" type="presOf" srcId="{B2A27239-7810-4851-A18C-FA4C500D6A8A}" destId="{E01D0D70-5720-4D49-8104-A970866B988C}" srcOrd="0" destOrd="0" presId="urn:microsoft.com/office/officeart/2005/8/layout/hierarchy1"/>
    <dgm:cxn modelId="{E96AA43B-877F-4C2C-B9FB-96A2B3E58DB2}" type="presOf" srcId="{B5D8CFF0-3CA7-4263-8ACF-054A1AEB25ED}" destId="{A5490B10-196A-4ECD-9CFB-5C714C033155}" srcOrd="0" destOrd="0" presId="urn:microsoft.com/office/officeart/2005/8/layout/hierarchy1"/>
    <dgm:cxn modelId="{1DA7E025-551A-4A0F-8FC8-26B169E02E44}" srcId="{DFB83497-6AF7-43D5-BB53-38B6C5B027CD}" destId="{B2A27239-7810-4851-A18C-FA4C500D6A8A}" srcOrd="0" destOrd="0" parTransId="{E426F031-20AC-4C57-9C73-D6081E5E05B5}" sibTransId="{0C652CCB-23C1-44B2-B9EE-416D5547768B}"/>
    <dgm:cxn modelId="{D9D67D91-365C-4242-BE1A-838B3635864F}" srcId="{8EA3C70E-9EBA-4BEE-8417-F1603194620C}" destId="{D2B94084-1217-4F07-B382-329BCA5EC258}" srcOrd="0" destOrd="0" parTransId="{7F4EEFA7-0785-4D70-8B14-F3DA6DCAA406}" sibTransId="{09DF4CBA-912D-4B77-8F5C-609617152159}"/>
    <dgm:cxn modelId="{80128404-E61C-4FE7-8D0D-C3CCAE3B8EBF}" type="presOf" srcId="{C6E7ADDD-4A16-4800-BF0C-ABDF7E4B335D}" destId="{52AD8679-30FD-47C0-AC7F-93EA2786E397}" srcOrd="0" destOrd="0" presId="urn:microsoft.com/office/officeart/2005/8/layout/hierarchy1"/>
    <dgm:cxn modelId="{51E31C8A-5DE3-44AD-9A80-EBD8C8F7D927}" type="presOf" srcId="{D2B94084-1217-4F07-B382-329BCA5EC258}" destId="{6929ECE1-59F3-4574-95F9-58F56EB281CE}" srcOrd="0" destOrd="0" presId="urn:microsoft.com/office/officeart/2005/8/layout/hierarchy1"/>
    <dgm:cxn modelId="{5E2592E9-1183-4FC1-8B06-09C22C529E43}" type="presOf" srcId="{6C514306-B27F-4FFB-AA7E-FB4646D4C5DC}" destId="{9C9367BE-B5EA-451B-89F9-260382BEC8EA}" srcOrd="0" destOrd="0" presId="urn:microsoft.com/office/officeart/2005/8/layout/hierarchy1"/>
    <dgm:cxn modelId="{A9F7D34E-CE5B-49AA-9060-093AD7F07107}" srcId="{B2A27239-7810-4851-A18C-FA4C500D6A8A}" destId="{ED1A4292-4DE3-49A8-9555-92E69D1E298A}" srcOrd="2" destOrd="0" parTransId="{6C514306-B27F-4FFB-AA7E-FB4646D4C5DC}" sibTransId="{8E3335F9-1408-468F-B41E-58C6838E93D9}"/>
    <dgm:cxn modelId="{CF097148-41EF-4503-A956-42D17E338601}" type="presOf" srcId="{DFB83497-6AF7-43D5-BB53-38B6C5B027CD}" destId="{5FB06231-D72F-4C36-AF62-0524346DF8EC}" srcOrd="0" destOrd="0" presId="urn:microsoft.com/office/officeart/2005/8/layout/hierarchy1"/>
    <dgm:cxn modelId="{235B0DE5-A1B1-4EA3-AB13-B198C1E9D674}" type="presOf" srcId="{7F4EEFA7-0785-4D70-8B14-F3DA6DCAA406}" destId="{2EAA75D9-5BBB-4DA4-80E9-4F03B765F21E}" srcOrd="0" destOrd="0" presId="urn:microsoft.com/office/officeart/2005/8/layout/hierarchy1"/>
    <dgm:cxn modelId="{0DE7970C-D204-4052-8C5B-290BE642D1EF}" srcId="{C6E7ADDD-4A16-4800-BF0C-ABDF7E4B335D}" destId="{1F9E98EF-9045-4CD8-B933-0BE36F084396}" srcOrd="0" destOrd="0" parTransId="{3E30C1FB-4864-4D74-9026-6665234D8773}" sibTransId="{1582B1A8-0BD2-486C-86B7-5A6C34049AA2}"/>
    <dgm:cxn modelId="{6A4A8D29-5A19-4CFE-A065-77C81152BA3E}" type="presOf" srcId="{ED1A4292-4DE3-49A8-9555-92E69D1E298A}" destId="{58C0EE56-2655-4B86-BAA6-64B6CB25A155}" srcOrd="0" destOrd="0" presId="urn:microsoft.com/office/officeart/2005/8/layout/hierarchy1"/>
    <dgm:cxn modelId="{94378A78-080F-4824-877A-3525238786B7}" srcId="{B2A27239-7810-4851-A18C-FA4C500D6A8A}" destId="{C6E7ADDD-4A16-4800-BF0C-ABDF7E4B335D}" srcOrd="0" destOrd="0" parTransId="{DAACCD60-5399-45D4-8417-117B19E080B5}" sibTransId="{43CC334B-3836-4079-8011-1BB13AB3A799}"/>
    <dgm:cxn modelId="{104848B9-A11C-404C-8531-529A561FEA29}" type="presOf" srcId="{EAFE0656-0E8E-4030-A608-CE4CB67DCF72}" destId="{0F6A0117-FA51-4548-BCE3-11B0796A58A2}" srcOrd="0" destOrd="0" presId="urn:microsoft.com/office/officeart/2005/8/layout/hierarchy1"/>
    <dgm:cxn modelId="{70B2CEE0-E0C8-40B6-9F0E-9582D92CB64E}" type="presOf" srcId="{1F9E98EF-9045-4CD8-B933-0BE36F084396}" destId="{11E59BF7-24E8-48C7-886B-0EE6BB429425}" srcOrd="0" destOrd="0" presId="urn:microsoft.com/office/officeart/2005/8/layout/hierarchy1"/>
    <dgm:cxn modelId="{0B56F59F-788E-4782-9E03-FF80AE0602A2}" type="presOf" srcId="{DAACCD60-5399-45D4-8417-117B19E080B5}" destId="{F2181904-E1B4-4248-8007-88C32D5369F5}" srcOrd="0" destOrd="0" presId="urn:microsoft.com/office/officeart/2005/8/layout/hierarchy1"/>
    <dgm:cxn modelId="{7B562B73-4949-4482-A35E-810395A0E6EC}" type="presOf" srcId="{8EA3C70E-9EBA-4BEE-8417-F1603194620C}" destId="{7B937676-014D-44AF-939D-74A384123AAD}" srcOrd="0" destOrd="0" presId="urn:microsoft.com/office/officeart/2005/8/layout/hierarchy1"/>
    <dgm:cxn modelId="{B27E95FC-F81B-4B25-8BDF-05DA034B6F67}" type="presParOf" srcId="{5FB06231-D72F-4C36-AF62-0524346DF8EC}" destId="{6D2FFF22-6964-4ED3-BE6A-EC6FBF8E4F85}" srcOrd="0" destOrd="0" presId="urn:microsoft.com/office/officeart/2005/8/layout/hierarchy1"/>
    <dgm:cxn modelId="{C25F288B-8426-47CE-9B84-BDDB1D086D87}" type="presParOf" srcId="{6D2FFF22-6964-4ED3-BE6A-EC6FBF8E4F85}" destId="{DB5BFD2B-C67F-4F6F-9EDD-A8F24E54E2A7}" srcOrd="0" destOrd="0" presId="urn:microsoft.com/office/officeart/2005/8/layout/hierarchy1"/>
    <dgm:cxn modelId="{5C589BA6-28FD-4263-AF61-34B4D09B8894}" type="presParOf" srcId="{DB5BFD2B-C67F-4F6F-9EDD-A8F24E54E2A7}" destId="{FF9E02BC-29CE-4738-8227-27C1A854D366}" srcOrd="0" destOrd="0" presId="urn:microsoft.com/office/officeart/2005/8/layout/hierarchy1"/>
    <dgm:cxn modelId="{ADEBAA25-118B-46B0-80DD-A638C0BCE387}" type="presParOf" srcId="{DB5BFD2B-C67F-4F6F-9EDD-A8F24E54E2A7}" destId="{E01D0D70-5720-4D49-8104-A970866B988C}" srcOrd="1" destOrd="0" presId="urn:microsoft.com/office/officeart/2005/8/layout/hierarchy1"/>
    <dgm:cxn modelId="{7F682ED7-3000-4E57-AE95-0C68AB718D46}" type="presParOf" srcId="{6D2FFF22-6964-4ED3-BE6A-EC6FBF8E4F85}" destId="{1E132499-7F32-4F88-95E0-E9759EA6DF93}" srcOrd="1" destOrd="0" presId="urn:microsoft.com/office/officeart/2005/8/layout/hierarchy1"/>
    <dgm:cxn modelId="{8A2CBD58-7DF3-40D8-A040-29343FDB3315}" type="presParOf" srcId="{1E132499-7F32-4F88-95E0-E9759EA6DF93}" destId="{F2181904-E1B4-4248-8007-88C32D5369F5}" srcOrd="0" destOrd="0" presId="urn:microsoft.com/office/officeart/2005/8/layout/hierarchy1"/>
    <dgm:cxn modelId="{7C4DBBCD-91C6-4C2A-BDA2-7772A498313C}" type="presParOf" srcId="{1E132499-7F32-4F88-95E0-E9759EA6DF93}" destId="{A7DDE19B-13E9-4DF5-8F25-8D0353FCAD34}" srcOrd="1" destOrd="0" presId="urn:microsoft.com/office/officeart/2005/8/layout/hierarchy1"/>
    <dgm:cxn modelId="{DCFEC086-7A2A-41D6-8A30-B3BCFD1C2B37}" type="presParOf" srcId="{A7DDE19B-13E9-4DF5-8F25-8D0353FCAD34}" destId="{A928BBA3-3380-4A54-AB9F-8B4D5C6CBACE}" srcOrd="0" destOrd="0" presId="urn:microsoft.com/office/officeart/2005/8/layout/hierarchy1"/>
    <dgm:cxn modelId="{6E9F5B22-37BD-45EA-B63E-E10D3F595951}" type="presParOf" srcId="{A928BBA3-3380-4A54-AB9F-8B4D5C6CBACE}" destId="{0F8A27FE-7D8A-4577-8EB8-FAFF810C2349}" srcOrd="0" destOrd="0" presId="urn:microsoft.com/office/officeart/2005/8/layout/hierarchy1"/>
    <dgm:cxn modelId="{00EF8CE0-9C2C-491C-9702-EFDA4F195D6E}" type="presParOf" srcId="{A928BBA3-3380-4A54-AB9F-8B4D5C6CBACE}" destId="{52AD8679-30FD-47C0-AC7F-93EA2786E397}" srcOrd="1" destOrd="0" presId="urn:microsoft.com/office/officeart/2005/8/layout/hierarchy1"/>
    <dgm:cxn modelId="{C88B953D-282F-43C9-B97D-A2B39074989A}" type="presParOf" srcId="{A7DDE19B-13E9-4DF5-8F25-8D0353FCAD34}" destId="{55E22751-766B-4383-B65C-E7D407C0A474}" srcOrd="1" destOrd="0" presId="urn:microsoft.com/office/officeart/2005/8/layout/hierarchy1"/>
    <dgm:cxn modelId="{247CE68C-D422-4093-AA3A-2C202D8D9170}" type="presParOf" srcId="{55E22751-766B-4383-B65C-E7D407C0A474}" destId="{71D2DDCB-BD49-4792-8F1D-BB53C2CC0E35}" srcOrd="0" destOrd="0" presId="urn:microsoft.com/office/officeart/2005/8/layout/hierarchy1"/>
    <dgm:cxn modelId="{8DFB8BFA-A0F2-48F1-B6E7-31128CCA05B0}" type="presParOf" srcId="{55E22751-766B-4383-B65C-E7D407C0A474}" destId="{F90F934F-60A0-4A23-82B0-D5D44AB3F77F}" srcOrd="1" destOrd="0" presId="urn:microsoft.com/office/officeart/2005/8/layout/hierarchy1"/>
    <dgm:cxn modelId="{5F249720-6178-4526-A00A-A8BF0BEA9257}" type="presParOf" srcId="{F90F934F-60A0-4A23-82B0-D5D44AB3F77F}" destId="{3AA8E26C-39FD-4B37-BF31-415B63265F9D}" srcOrd="0" destOrd="0" presId="urn:microsoft.com/office/officeart/2005/8/layout/hierarchy1"/>
    <dgm:cxn modelId="{C5696F3B-BC2F-4C97-9DDD-1F885A686895}" type="presParOf" srcId="{3AA8E26C-39FD-4B37-BF31-415B63265F9D}" destId="{380B9D1C-DA6F-471B-9B78-AAB0375244DE}" srcOrd="0" destOrd="0" presId="urn:microsoft.com/office/officeart/2005/8/layout/hierarchy1"/>
    <dgm:cxn modelId="{42A21222-A533-4FD6-882D-527E68D09DC9}" type="presParOf" srcId="{3AA8E26C-39FD-4B37-BF31-415B63265F9D}" destId="{11E59BF7-24E8-48C7-886B-0EE6BB429425}" srcOrd="1" destOrd="0" presId="urn:microsoft.com/office/officeart/2005/8/layout/hierarchy1"/>
    <dgm:cxn modelId="{48DD6CE3-3A42-46D5-AD36-A79E77D156E3}" type="presParOf" srcId="{F90F934F-60A0-4A23-82B0-D5D44AB3F77F}" destId="{E882063C-05C4-46C7-BB60-E44412B4F160}" srcOrd="1" destOrd="0" presId="urn:microsoft.com/office/officeart/2005/8/layout/hierarchy1"/>
    <dgm:cxn modelId="{CAD06C0F-72BE-4B17-85DC-9BAD7C5FF8B9}" type="presParOf" srcId="{1E132499-7F32-4F88-95E0-E9759EA6DF93}" destId="{E5101E48-1AD7-434D-AAB7-73B970BC658A}" srcOrd="2" destOrd="0" presId="urn:microsoft.com/office/officeart/2005/8/layout/hierarchy1"/>
    <dgm:cxn modelId="{ABA9E089-F350-4E6A-9C1D-B0471E900657}" type="presParOf" srcId="{1E132499-7F32-4F88-95E0-E9759EA6DF93}" destId="{C7A4B4AA-33B3-4EDB-98EA-9200C17A75BB}" srcOrd="3" destOrd="0" presId="urn:microsoft.com/office/officeart/2005/8/layout/hierarchy1"/>
    <dgm:cxn modelId="{9D466A02-390D-4FD4-9269-11B2B375FE1F}" type="presParOf" srcId="{C7A4B4AA-33B3-4EDB-98EA-9200C17A75BB}" destId="{DF608149-F0FA-4DFA-85B0-BAB6BD72832F}" srcOrd="0" destOrd="0" presId="urn:microsoft.com/office/officeart/2005/8/layout/hierarchy1"/>
    <dgm:cxn modelId="{1AF6D306-E658-449C-A965-F0AD99285202}" type="presParOf" srcId="{DF608149-F0FA-4DFA-85B0-BAB6BD72832F}" destId="{5FEDF111-4C49-49C5-8BD4-CFC99BCA6FED}" srcOrd="0" destOrd="0" presId="urn:microsoft.com/office/officeart/2005/8/layout/hierarchy1"/>
    <dgm:cxn modelId="{4E931B1F-4B5E-46E3-A15A-926F5C1C365D}" type="presParOf" srcId="{DF608149-F0FA-4DFA-85B0-BAB6BD72832F}" destId="{7B937676-014D-44AF-939D-74A384123AAD}" srcOrd="1" destOrd="0" presId="urn:microsoft.com/office/officeart/2005/8/layout/hierarchy1"/>
    <dgm:cxn modelId="{3E363C73-610A-4819-BA9A-30BDBEDD6C4B}" type="presParOf" srcId="{C7A4B4AA-33B3-4EDB-98EA-9200C17A75BB}" destId="{93CE2D89-41F7-49D1-B962-E99B03F35F1E}" srcOrd="1" destOrd="0" presId="urn:microsoft.com/office/officeart/2005/8/layout/hierarchy1"/>
    <dgm:cxn modelId="{2DC0FED7-2889-43FD-99BA-892252CFABED}" type="presParOf" srcId="{93CE2D89-41F7-49D1-B962-E99B03F35F1E}" destId="{2EAA75D9-5BBB-4DA4-80E9-4F03B765F21E}" srcOrd="0" destOrd="0" presId="urn:microsoft.com/office/officeart/2005/8/layout/hierarchy1"/>
    <dgm:cxn modelId="{4258B2C0-4235-4993-8F44-4CC357DA8A3F}" type="presParOf" srcId="{93CE2D89-41F7-49D1-B962-E99B03F35F1E}" destId="{7527523C-9399-40B1-9DDE-517CA5892942}" srcOrd="1" destOrd="0" presId="urn:microsoft.com/office/officeart/2005/8/layout/hierarchy1"/>
    <dgm:cxn modelId="{B06BF3F4-11A3-49BA-96B5-172F53784BC8}" type="presParOf" srcId="{7527523C-9399-40B1-9DDE-517CA5892942}" destId="{E4670F5A-55CD-4018-9D79-70099F319049}" srcOrd="0" destOrd="0" presId="urn:microsoft.com/office/officeart/2005/8/layout/hierarchy1"/>
    <dgm:cxn modelId="{AE20C31F-2E5C-4602-A88E-78C27CE6AF8B}" type="presParOf" srcId="{E4670F5A-55CD-4018-9D79-70099F319049}" destId="{1492D67C-BAD2-4032-AFFA-3A182C02BA94}" srcOrd="0" destOrd="0" presId="urn:microsoft.com/office/officeart/2005/8/layout/hierarchy1"/>
    <dgm:cxn modelId="{EB5CCBF2-8847-473D-881B-3266B986DD52}" type="presParOf" srcId="{E4670F5A-55CD-4018-9D79-70099F319049}" destId="{6929ECE1-59F3-4574-95F9-58F56EB281CE}" srcOrd="1" destOrd="0" presId="urn:microsoft.com/office/officeart/2005/8/layout/hierarchy1"/>
    <dgm:cxn modelId="{1D0C5B85-0E40-4DF9-B132-DA22B2076B47}" type="presParOf" srcId="{7527523C-9399-40B1-9DDE-517CA5892942}" destId="{CB6AE59A-77D6-4576-AE20-B4299C4EF3F7}" srcOrd="1" destOrd="0" presId="urn:microsoft.com/office/officeart/2005/8/layout/hierarchy1"/>
    <dgm:cxn modelId="{1616B9CB-B5F9-4521-A448-D39B1AA2962F}" type="presParOf" srcId="{1E132499-7F32-4F88-95E0-E9759EA6DF93}" destId="{9C9367BE-B5EA-451B-89F9-260382BEC8EA}" srcOrd="4" destOrd="0" presId="urn:microsoft.com/office/officeart/2005/8/layout/hierarchy1"/>
    <dgm:cxn modelId="{5D094D10-E61F-43C2-BC9A-1012BCFB60F6}" type="presParOf" srcId="{1E132499-7F32-4F88-95E0-E9759EA6DF93}" destId="{E3D70460-D13F-4F83-ADB1-EFF06945D374}" srcOrd="5" destOrd="0" presId="urn:microsoft.com/office/officeart/2005/8/layout/hierarchy1"/>
    <dgm:cxn modelId="{DDE2388B-3BB9-482D-822D-7B80213B5D18}" type="presParOf" srcId="{E3D70460-D13F-4F83-ADB1-EFF06945D374}" destId="{8A37169E-165E-495C-BED9-5672F0F0251E}" srcOrd="0" destOrd="0" presId="urn:microsoft.com/office/officeart/2005/8/layout/hierarchy1"/>
    <dgm:cxn modelId="{45B636C8-7E7C-4C77-B3B0-BCFF5A9484F7}" type="presParOf" srcId="{8A37169E-165E-495C-BED9-5672F0F0251E}" destId="{709244B3-3FFD-429C-931B-A7AECABBD299}" srcOrd="0" destOrd="0" presId="urn:microsoft.com/office/officeart/2005/8/layout/hierarchy1"/>
    <dgm:cxn modelId="{447728B0-F40D-475D-8640-E24B00ADCD94}" type="presParOf" srcId="{8A37169E-165E-495C-BED9-5672F0F0251E}" destId="{58C0EE56-2655-4B86-BAA6-64B6CB25A155}" srcOrd="1" destOrd="0" presId="urn:microsoft.com/office/officeart/2005/8/layout/hierarchy1"/>
    <dgm:cxn modelId="{93AF2F9B-80BA-40FD-818D-94D8EC71D836}" type="presParOf" srcId="{E3D70460-D13F-4F83-ADB1-EFF06945D374}" destId="{5E9562E2-6919-4CF7-AD8B-5D03E2B13ADD}" srcOrd="1" destOrd="0" presId="urn:microsoft.com/office/officeart/2005/8/layout/hierarchy1"/>
    <dgm:cxn modelId="{E692F6EF-E7BB-4929-9FE0-97378027244A}" type="presParOf" srcId="{1E132499-7F32-4F88-95E0-E9759EA6DF93}" destId="{A5490B10-196A-4ECD-9CFB-5C714C033155}" srcOrd="6" destOrd="0" presId="urn:microsoft.com/office/officeart/2005/8/layout/hierarchy1"/>
    <dgm:cxn modelId="{6048A6FD-0F32-48F4-A616-DDDE56C662A8}" type="presParOf" srcId="{1E132499-7F32-4F88-95E0-E9759EA6DF93}" destId="{C671B0C4-5797-4100-B67A-1677D65D13C9}" srcOrd="7" destOrd="0" presId="urn:microsoft.com/office/officeart/2005/8/layout/hierarchy1"/>
    <dgm:cxn modelId="{48C4B8D0-FD22-461F-9E07-214C95618BFC}" type="presParOf" srcId="{C671B0C4-5797-4100-B67A-1677D65D13C9}" destId="{D3B8E192-1FC2-49C5-881D-B9C954EAF5F2}" srcOrd="0" destOrd="0" presId="urn:microsoft.com/office/officeart/2005/8/layout/hierarchy1"/>
    <dgm:cxn modelId="{FE0D7E1B-D73F-458E-A051-5781232A74C3}" type="presParOf" srcId="{D3B8E192-1FC2-49C5-881D-B9C954EAF5F2}" destId="{3FD6470F-5AB3-4FE0-B344-21E4387B243A}" srcOrd="0" destOrd="0" presId="urn:microsoft.com/office/officeart/2005/8/layout/hierarchy1"/>
    <dgm:cxn modelId="{3A5206C5-3B6F-492D-8EA7-87BE8E559D3F}" type="presParOf" srcId="{D3B8E192-1FC2-49C5-881D-B9C954EAF5F2}" destId="{0F6A0117-FA51-4548-BCE3-11B0796A58A2}" srcOrd="1" destOrd="0" presId="urn:microsoft.com/office/officeart/2005/8/layout/hierarchy1"/>
    <dgm:cxn modelId="{2659460F-FFEA-42D7-B632-4F4B3F1437E4}" type="presParOf" srcId="{C671B0C4-5797-4100-B67A-1677D65D13C9}" destId="{FA5AEA81-75ED-49D6-8C4C-0577F0495F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90B10-196A-4ECD-9CFB-5C714C033155}">
      <dsp:nvSpPr>
        <dsp:cNvPr id="0" name=""/>
        <dsp:cNvSpPr/>
      </dsp:nvSpPr>
      <dsp:spPr>
        <a:xfrm>
          <a:off x="3622220" y="1350583"/>
          <a:ext cx="2844323" cy="451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488"/>
              </a:lnTo>
              <a:lnTo>
                <a:pt x="2844323" y="307488"/>
              </a:lnTo>
              <a:lnTo>
                <a:pt x="2844323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9367BE-B5EA-451B-89F9-260382BEC8EA}">
      <dsp:nvSpPr>
        <dsp:cNvPr id="0" name=""/>
        <dsp:cNvSpPr/>
      </dsp:nvSpPr>
      <dsp:spPr>
        <a:xfrm>
          <a:off x="3622220" y="1350583"/>
          <a:ext cx="948107" cy="451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488"/>
              </a:lnTo>
              <a:lnTo>
                <a:pt x="948107" y="307488"/>
              </a:lnTo>
              <a:lnTo>
                <a:pt x="948107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AA75D9-5BBB-4DA4-80E9-4F03B765F21E}">
      <dsp:nvSpPr>
        <dsp:cNvPr id="0" name=""/>
        <dsp:cNvSpPr/>
      </dsp:nvSpPr>
      <dsp:spPr>
        <a:xfrm>
          <a:off x="2628392" y="2786967"/>
          <a:ext cx="91440" cy="451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13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101E48-1AD7-434D-AAB7-73B970BC658A}">
      <dsp:nvSpPr>
        <dsp:cNvPr id="0" name=""/>
        <dsp:cNvSpPr/>
      </dsp:nvSpPr>
      <dsp:spPr>
        <a:xfrm>
          <a:off x="2674112" y="1350583"/>
          <a:ext cx="948107" cy="451213"/>
        </a:xfrm>
        <a:custGeom>
          <a:avLst/>
          <a:gdLst/>
          <a:ahLst/>
          <a:cxnLst/>
          <a:rect l="0" t="0" r="0" b="0"/>
          <a:pathLst>
            <a:path>
              <a:moveTo>
                <a:pt x="948107" y="0"/>
              </a:moveTo>
              <a:lnTo>
                <a:pt x="948107" y="307488"/>
              </a:lnTo>
              <a:lnTo>
                <a:pt x="0" y="307488"/>
              </a:lnTo>
              <a:lnTo>
                <a:pt x="0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D2DDCB-BD49-4792-8F1D-BB53C2CC0E35}">
      <dsp:nvSpPr>
        <dsp:cNvPr id="0" name=""/>
        <dsp:cNvSpPr/>
      </dsp:nvSpPr>
      <dsp:spPr>
        <a:xfrm>
          <a:off x="732177" y="2786967"/>
          <a:ext cx="91440" cy="451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13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181904-E1B4-4248-8007-88C32D5369F5}">
      <dsp:nvSpPr>
        <dsp:cNvPr id="0" name=""/>
        <dsp:cNvSpPr/>
      </dsp:nvSpPr>
      <dsp:spPr>
        <a:xfrm>
          <a:off x="777897" y="1350583"/>
          <a:ext cx="2844323" cy="451213"/>
        </a:xfrm>
        <a:custGeom>
          <a:avLst/>
          <a:gdLst/>
          <a:ahLst/>
          <a:cxnLst/>
          <a:rect l="0" t="0" r="0" b="0"/>
          <a:pathLst>
            <a:path>
              <a:moveTo>
                <a:pt x="2844323" y="0"/>
              </a:moveTo>
              <a:lnTo>
                <a:pt x="2844323" y="307488"/>
              </a:lnTo>
              <a:lnTo>
                <a:pt x="0" y="307488"/>
              </a:lnTo>
              <a:lnTo>
                <a:pt x="0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9E02BC-29CE-4738-8227-27C1A854D366}">
      <dsp:nvSpPr>
        <dsp:cNvPr id="0" name=""/>
        <dsp:cNvSpPr/>
      </dsp:nvSpPr>
      <dsp:spPr>
        <a:xfrm>
          <a:off x="2846495" y="365413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1D0D70-5720-4D49-8104-A970866B988C}">
      <dsp:nvSpPr>
        <dsp:cNvPr id="0" name=""/>
        <dsp:cNvSpPr/>
      </dsp:nvSpPr>
      <dsp:spPr>
        <a:xfrm>
          <a:off x="3018879" y="529177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Source </a:t>
          </a:r>
          <a:r>
            <a:rPr lang="en-GB" sz="700" kern="1200" dirty="0" smtClean="0">
              <a:sym typeface="Wingdings" pitchFamily="2" charset="2"/>
            </a:rPr>
            <a:t>Target</a:t>
          </a:r>
          <a:endParaRPr lang="en-GB" sz="700" kern="1200" dirty="0"/>
        </a:p>
      </dsp:txBody>
      <dsp:txXfrm>
        <a:off x="3047734" y="558032"/>
        <a:ext cx="1493738" cy="927460"/>
      </dsp:txXfrm>
    </dsp:sp>
    <dsp:sp modelId="{0F8A27FE-7D8A-4577-8EB8-FAFF810C2349}">
      <dsp:nvSpPr>
        <dsp:cNvPr id="0" name=""/>
        <dsp:cNvSpPr/>
      </dsp:nvSpPr>
      <dsp:spPr>
        <a:xfrm>
          <a:off x="2172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AD8679-30FD-47C0-AC7F-93EA2786E397}">
      <dsp:nvSpPr>
        <dsp:cNvPr id="0" name=""/>
        <dsp:cNvSpPr/>
      </dsp:nvSpPr>
      <dsp:spPr>
        <a:xfrm>
          <a:off x="174556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Fidelity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[Formal equivalent]</a:t>
          </a:r>
          <a:endParaRPr lang="en-GB" sz="700" kern="1200" dirty="0"/>
        </a:p>
      </dsp:txBody>
      <dsp:txXfrm>
        <a:off x="203411" y="1994415"/>
        <a:ext cx="1493738" cy="927460"/>
      </dsp:txXfrm>
    </dsp:sp>
    <dsp:sp modelId="{380B9D1C-DA6F-471B-9B78-AAB0375244DE}">
      <dsp:nvSpPr>
        <dsp:cNvPr id="0" name=""/>
        <dsp:cNvSpPr/>
      </dsp:nvSpPr>
      <dsp:spPr>
        <a:xfrm>
          <a:off x="2172" y="3238180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E59BF7-24E8-48C7-886B-0EE6BB429425}">
      <dsp:nvSpPr>
        <dsp:cNvPr id="0" name=""/>
        <dsp:cNvSpPr/>
      </dsp:nvSpPr>
      <dsp:spPr>
        <a:xfrm>
          <a:off x="174556" y="3401944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Mataphrase</a:t>
          </a:r>
          <a:endParaRPr lang="en-GB" sz="700" kern="1200" dirty="0"/>
        </a:p>
      </dsp:txBody>
      <dsp:txXfrm>
        <a:off x="203411" y="3430799"/>
        <a:ext cx="1493738" cy="927460"/>
      </dsp:txXfrm>
    </dsp:sp>
    <dsp:sp modelId="{5FEDF111-4C49-49C5-8BD4-CFC99BCA6FED}">
      <dsp:nvSpPr>
        <dsp:cNvPr id="0" name=""/>
        <dsp:cNvSpPr/>
      </dsp:nvSpPr>
      <dsp:spPr>
        <a:xfrm>
          <a:off x="1898388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937676-014D-44AF-939D-74A384123AAD}">
      <dsp:nvSpPr>
        <dsp:cNvPr id="0" name=""/>
        <dsp:cNvSpPr/>
      </dsp:nvSpPr>
      <dsp:spPr>
        <a:xfrm>
          <a:off x="2070771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Transparency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[Dynamic equivalent]</a:t>
          </a:r>
          <a:endParaRPr lang="en-GB" sz="700" kern="1200" dirty="0"/>
        </a:p>
      </dsp:txBody>
      <dsp:txXfrm>
        <a:off x="2099626" y="1994415"/>
        <a:ext cx="1493738" cy="927460"/>
      </dsp:txXfrm>
    </dsp:sp>
    <dsp:sp modelId="{1492D67C-BAD2-4032-AFFA-3A182C02BA94}">
      <dsp:nvSpPr>
        <dsp:cNvPr id="0" name=""/>
        <dsp:cNvSpPr/>
      </dsp:nvSpPr>
      <dsp:spPr>
        <a:xfrm>
          <a:off x="1898388" y="3238180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29ECE1-59F3-4574-95F9-58F56EB281CE}">
      <dsp:nvSpPr>
        <dsp:cNvPr id="0" name=""/>
        <dsp:cNvSpPr/>
      </dsp:nvSpPr>
      <dsp:spPr>
        <a:xfrm>
          <a:off x="2070771" y="3401944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Paraphrase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</a:t>
          </a:r>
          <a:r>
            <a:rPr lang="en-GB" sz="700" kern="1200" dirty="0" smtClean="0">
              <a:sym typeface="Wingdings" pitchFamily="2" charset="2"/>
            </a:rPr>
            <a:t> Adaption --- non-Western approaches]</a:t>
          </a:r>
          <a:endParaRPr lang="en-GB" sz="700" kern="1200" dirty="0"/>
        </a:p>
      </dsp:txBody>
      <dsp:txXfrm>
        <a:off x="2099626" y="3430799"/>
        <a:ext cx="1493738" cy="927460"/>
      </dsp:txXfrm>
    </dsp:sp>
    <dsp:sp modelId="{709244B3-3FFD-429C-931B-A7AECABBD299}">
      <dsp:nvSpPr>
        <dsp:cNvPr id="0" name=""/>
        <dsp:cNvSpPr/>
      </dsp:nvSpPr>
      <dsp:spPr>
        <a:xfrm>
          <a:off x="3794603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C0EE56-2655-4B86-BAA6-64B6CB25A155}">
      <dsp:nvSpPr>
        <dsp:cNvPr id="0" name=""/>
        <dsp:cNvSpPr/>
      </dsp:nvSpPr>
      <dsp:spPr>
        <a:xfrm>
          <a:off x="3966986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DENOTATION/CONOTATION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DICTION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SOUND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SEMEME </a:t>
          </a:r>
          <a:endParaRPr lang="en-GB" sz="700" kern="1200" dirty="0"/>
        </a:p>
      </dsp:txBody>
      <dsp:txXfrm>
        <a:off x="3995841" y="1994415"/>
        <a:ext cx="1493738" cy="927460"/>
      </dsp:txXfrm>
    </dsp:sp>
    <dsp:sp modelId="{3FD6470F-5AB3-4FE0-B344-21E4387B243A}">
      <dsp:nvSpPr>
        <dsp:cNvPr id="0" name=""/>
        <dsp:cNvSpPr/>
      </dsp:nvSpPr>
      <dsp:spPr>
        <a:xfrm>
          <a:off x="5690818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6A0117-FA51-4548-BCE3-11B0796A58A2}">
      <dsp:nvSpPr>
        <dsp:cNvPr id="0" name=""/>
        <dsp:cNvSpPr/>
      </dsp:nvSpPr>
      <dsp:spPr>
        <a:xfrm>
          <a:off x="5863202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FORM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V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MEANING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smtClean="0"/>
            <a:t>SYNTAX</a:t>
          </a: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/>
        </a:p>
      </dsp:txBody>
      <dsp:txXfrm>
        <a:off x="5892057" y="1994415"/>
        <a:ext cx="1493738" cy="92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pitchFamily="34" charset="0"/>
              </a:defRPr>
            </a:lvl1pPr>
          </a:lstStyle>
          <a:p>
            <a:fld id="{64BA27E5-AC88-4E2C-A5EA-C4F9253E32FB}" type="datetimeFigureOut">
              <a:rPr lang="en-GB" smtClean="0"/>
              <a:t>26/11/2014</a:t>
            </a:fld>
            <a:endParaRPr lang="en-GB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5760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836712"/>
            <a:ext cx="7776864" cy="4802088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971600" y="1124744"/>
          <a:ext cx="74168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11 SDW WED Widening Access MH</Template>
  <TotalTime>97</TotalTime>
  <Words>30</Words>
  <Application>Microsoft Office PowerPoint</Application>
  <PresentationFormat>On-screen Show (4:3)</PresentationFormat>
  <Paragraphs>19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Blank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sh094</dc:creator>
  <cp:lastModifiedBy>Administrator</cp:lastModifiedBy>
  <cp:revision>11</cp:revision>
  <dcterms:created xsi:type="dcterms:W3CDTF">2012-11-22T15:37:11Z</dcterms:created>
  <dcterms:modified xsi:type="dcterms:W3CDTF">2014-11-26T09:30:36Z</dcterms:modified>
</cp:coreProperties>
</file>