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18"/>
  </p:notesMasterIdLst>
  <p:sldIdLst>
    <p:sldId id="256" r:id="rId2"/>
    <p:sldId id="479" r:id="rId3"/>
    <p:sldId id="497" r:id="rId4"/>
    <p:sldId id="634" r:id="rId5"/>
    <p:sldId id="635" r:id="rId6"/>
    <p:sldId id="636" r:id="rId7"/>
    <p:sldId id="480" r:id="rId8"/>
    <p:sldId id="482" r:id="rId9"/>
    <p:sldId id="491" r:id="rId10"/>
    <p:sldId id="498" r:id="rId11"/>
    <p:sldId id="633" r:id="rId12"/>
    <p:sldId id="637" r:id="rId13"/>
    <p:sldId id="349" r:id="rId14"/>
    <p:sldId id="355" r:id="rId15"/>
    <p:sldId id="356" r:id="rId16"/>
    <p:sldId id="63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687646-4BA0-404C-9151-27D42C59DB7D}" v="1329" dt="2026-06-06T11:16:28.7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7651" autoAdjust="0"/>
  </p:normalViewPr>
  <p:slideViewPr>
    <p:cSldViewPr snapToGrid="0">
      <p:cViewPr varScale="1">
        <p:scale>
          <a:sx n="93" d="100"/>
          <a:sy n="93" d="100"/>
        </p:scale>
        <p:origin x="113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54C9AE00-D1B0-4E49-9E4E-407B2EB8B46F}"/>
    <pc:docChg chg="undo custSel addSld delSld modSld sldOrd">
      <pc:chgData name="Hoang Dang Nguyen" userId="1de6b3a7-5191-4a0c-8968-b8f905305e1d" providerId="ADAL" clId="{54C9AE00-D1B0-4E49-9E4E-407B2EB8B46F}" dt="2026-06-06T11:17:23.339" v="2357" actId="21"/>
      <pc:docMkLst>
        <pc:docMk/>
      </pc:docMkLst>
      <pc:sldChg chg="modSp mod">
        <pc:chgData name="Hoang Dang Nguyen" userId="1de6b3a7-5191-4a0c-8968-b8f905305e1d" providerId="ADAL" clId="{54C9AE00-D1B0-4E49-9E4E-407B2EB8B46F}" dt="2026-06-06T10:36:36.120" v="66" actId="20577"/>
        <pc:sldMkLst>
          <pc:docMk/>
          <pc:sldMk cId="3661340027" sldId="256"/>
        </pc:sldMkLst>
        <pc:spChg chg="mod">
          <ac:chgData name="Hoang Dang Nguyen" userId="1de6b3a7-5191-4a0c-8968-b8f905305e1d" providerId="ADAL" clId="{54C9AE00-D1B0-4E49-9E4E-407B2EB8B46F}" dt="2026-06-06T10:36:18.950" v="12" actId="1076"/>
          <ac:spMkLst>
            <pc:docMk/>
            <pc:sldMk cId="3661340027" sldId="256"/>
            <ac:spMk id="4" creationId="{F7F435BA-7D13-2A2A-3218-88D775370155}"/>
          </ac:spMkLst>
        </pc:spChg>
        <pc:spChg chg="mod">
          <ac:chgData name="Hoang Dang Nguyen" userId="1de6b3a7-5191-4a0c-8968-b8f905305e1d" providerId="ADAL" clId="{54C9AE00-D1B0-4E49-9E4E-407B2EB8B46F}" dt="2026-06-06T10:36:36.120" v="66" actId="20577"/>
          <ac:spMkLst>
            <pc:docMk/>
            <pc:sldMk cId="3661340027" sldId="256"/>
            <ac:spMk id="5" creationId="{D5520C09-344C-5086-48D5-55B49BD92B42}"/>
          </ac:spMkLst>
        </pc:spChg>
        <pc:spChg chg="mod">
          <ac:chgData name="Hoang Dang Nguyen" userId="1de6b3a7-5191-4a0c-8968-b8f905305e1d" providerId="ADAL" clId="{54C9AE00-D1B0-4E49-9E4E-407B2EB8B46F}" dt="2026-06-06T10:36:05.809" v="2" actId="21"/>
          <ac:spMkLst>
            <pc:docMk/>
            <pc:sldMk cId="3661340027" sldId="256"/>
            <ac:spMk id="6" creationId="{5E33CEC2-4CCC-CBE6-2D77-B35CDDBE7A37}"/>
          </ac:spMkLst>
        </pc:spChg>
      </pc:sldChg>
      <pc:sldChg chg="del">
        <pc:chgData name="Hoang Dang Nguyen" userId="1de6b3a7-5191-4a0c-8968-b8f905305e1d" providerId="ADAL" clId="{54C9AE00-D1B0-4E49-9E4E-407B2EB8B46F}" dt="2026-06-06T10:41:12.657" v="140" actId="47"/>
        <pc:sldMkLst>
          <pc:docMk/>
          <pc:sldMk cId="2543127053" sldId="257"/>
        </pc:sldMkLst>
      </pc:sldChg>
      <pc:sldChg chg="add del">
        <pc:chgData name="Hoang Dang Nguyen" userId="1de6b3a7-5191-4a0c-8968-b8f905305e1d" providerId="ADAL" clId="{54C9AE00-D1B0-4E49-9E4E-407B2EB8B46F}" dt="2026-06-06T10:38:56.733" v="92" actId="2696"/>
        <pc:sldMkLst>
          <pc:docMk/>
          <pc:sldMk cId="3563779879" sldId="270"/>
        </pc:sldMkLst>
      </pc:sldChg>
      <pc:sldChg chg="add">
        <pc:chgData name="Hoang Dang Nguyen" userId="1de6b3a7-5191-4a0c-8968-b8f905305e1d" providerId="ADAL" clId="{54C9AE00-D1B0-4E49-9E4E-407B2EB8B46F}" dt="2026-06-06T10:57:41.466" v="1717"/>
        <pc:sldMkLst>
          <pc:docMk/>
          <pc:sldMk cId="1394187584" sldId="349"/>
        </pc:sldMkLst>
      </pc:sldChg>
      <pc:sldChg chg="add modNotesTx">
        <pc:chgData name="Hoang Dang Nguyen" userId="1de6b3a7-5191-4a0c-8968-b8f905305e1d" providerId="ADAL" clId="{54C9AE00-D1B0-4E49-9E4E-407B2EB8B46F}" dt="2026-06-06T10:58:43.711" v="1988" actId="5793"/>
        <pc:sldMkLst>
          <pc:docMk/>
          <pc:sldMk cId="1119633758" sldId="355"/>
        </pc:sldMkLst>
      </pc:sldChg>
      <pc:sldChg chg="add modNotesTx">
        <pc:chgData name="Hoang Dang Nguyen" userId="1de6b3a7-5191-4a0c-8968-b8f905305e1d" providerId="ADAL" clId="{54C9AE00-D1B0-4E49-9E4E-407B2EB8B46F}" dt="2026-06-06T10:59:05.932" v="2098" actId="5793"/>
        <pc:sldMkLst>
          <pc:docMk/>
          <pc:sldMk cId="124482749" sldId="356"/>
        </pc:sldMkLst>
      </pc:sldChg>
      <pc:sldChg chg="add del">
        <pc:chgData name="Hoang Dang Nguyen" userId="1de6b3a7-5191-4a0c-8968-b8f905305e1d" providerId="ADAL" clId="{54C9AE00-D1B0-4E49-9E4E-407B2EB8B46F}" dt="2026-06-06T10:36:38.694" v="67" actId="47"/>
        <pc:sldMkLst>
          <pc:docMk/>
          <pc:sldMk cId="3123271954" sldId="421"/>
        </pc:sldMkLst>
      </pc:sldChg>
      <pc:sldChg chg="addSp delSp modSp add mod delAnim modAnim chgLayout">
        <pc:chgData name="Hoang Dang Nguyen" userId="1de6b3a7-5191-4a0c-8968-b8f905305e1d" providerId="ADAL" clId="{54C9AE00-D1B0-4E49-9E4E-407B2EB8B46F}" dt="2026-06-06T10:40:35.330" v="126" actId="2711"/>
        <pc:sldMkLst>
          <pc:docMk/>
          <pc:sldMk cId="2688500187" sldId="479"/>
        </pc:sldMkLst>
        <pc:spChg chg="add del mod">
          <ac:chgData name="Hoang Dang Nguyen" userId="1de6b3a7-5191-4a0c-8968-b8f905305e1d" providerId="ADAL" clId="{54C9AE00-D1B0-4E49-9E4E-407B2EB8B46F}" dt="2026-06-06T10:36:54.954" v="71" actId="6264"/>
          <ac:spMkLst>
            <pc:docMk/>
            <pc:sldMk cId="2688500187" sldId="479"/>
            <ac:spMk id="2" creationId="{F4A25F66-708A-24F5-5D3C-67FCA66AF3B6}"/>
          </ac:spMkLst>
        </pc:spChg>
        <pc:spChg chg="add mod ord">
          <ac:chgData name="Hoang Dang Nguyen" userId="1de6b3a7-5191-4a0c-8968-b8f905305e1d" providerId="ADAL" clId="{54C9AE00-D1B0-4E49-9E4E-407B2EB8B46F}" dt="2026-06-06T10:40:35.330" v="126" actId="2711"/>
          <ac:spMkLst>
            <pc:docMk/>
            <pc:sldMk cId="2688500187" sldId="479"/>
            <ac:spMk id="3" creationId="{94796BFE-244F-4875-3B2B-01A4A34B51A2}"/>
          </ac:spMkLst>
        </pc:spChg>
        <pc:spChg chg="del">
          <ac:chgData name="Hoang Dang Nguyen" userId="1de6b3a7-5191-4a0c-8968-b8f905305e1d" providerId="ADAL" clId="{54C9AE00-D1B0-4E49-9E4E-407B2EB8B46F}" dt="2026-06-06T10:39:36.556" v="93" actId="478"/>
          <ac:spMkLst>
            <pc:docMk/>
            <pc:sldMk cId="2688500187" sldId="479"/>
            <ac:spMk id="4" creationId="{BD6371B0-A34B-13F9-5125-76AC47ABE321}"/>
          </ac:spMkLst>
        </pc:spChg>
        <pc:spChg chg="mod ord">
          <ac:chgData name="Hoang Dang Nguyen" userId="1de6b3a7-5191-4a0c-8968-b8f905305e1d" providerId="ADAL" clId="{54C9AE00-D1B0-4E49-9E4E-407B2EB8B46F}" dt="2026-06-06T10:40:35.330" v="126" actId="2711"/>
          <ac:spMkLst>
            <pc:docMk/>
            <pc:sldMk cId="2688500187" sldId="479"/>
            <ac:spMk id="7" creationId="{21573281-1722-949A-AEFC-CBC8B0BF79EC}"/>
          </ac:spMkLst>
        </pc:spChg>
      </pc:sldChg>
      <pc:sldChg chg="addSp delSp modSp add mod delAnim modAnim chgLayout">
        <pc:chgData name="Hoang Dang Nguyen" userId="1de6b3a7-5191-4a0c-8968-b8f905305e1d" providerId="ADAL" clId="{54C9AE00-D1B0-4E49-9E4E-407B2EB8B46F}" dt="2026-06-06T11:15:42.346" v="2229" actId="27636"/>
        <pc:sldMkLst>
          <pc:docMk/>
          <pc:sldMk cId="383111798" sldId="480"/>
        </pc:sldMkLst>
        <pc:spChg chg="add del mod">
          <ac:chgData name="Hoang Dang Nguyen" userId="1de6b3a7-5191-4a0c-8968-b8f905305e1d" providerId="ADAL" clId="{54C9AE00-D1B0-4E49-9E4E-407B2EB8B46F}" dt="2026-06-06T10:37:00.636" v="73" actId="6264"/>
          <ac:spMkLst>
            <pc:docMk/>
            <pc:sldMk cId="383111798" sldId="480"/>
            <ac:spMk id="2" creationId="{BE2DC67C-01B4-5A00-E359-29D9609B18D1}"/>
          </ac:spMkLst>
        </pc:spChg>
        <pc:spChg chg="add mod ord">
          <ac:chgData name="Hoang Dang Nguyen" userId="1de6b3a7-5191-4a0c-8968-b8f905305e1d" providerId="ADAL" clId="{54C9AE00-D1B0-4E49-9E4E-407B2EB8B46F}" dt="2026-06-06T10:41:52.261" v="198" actId="20577"/>
          <ac:spMkLst>
            <pc:docMk/>
            <pc:sldMk cId="383111798" sldId="480"/>
            <ac:spMk id="3" creationId="{34F7327E-AF60-8B8A-5D6D-A4BEFEE97F9F}"/>
          </ac:spMkLst>
        </pc:spChg>
        <pc:spChg chg="del mod">
          <ac:chgData name="Hoang Dang Nguyen" userId="1de6b3a7-5191-4a0c-8968-b8f905305e1d" providerId="ADAL" clId="{54C9AE00-D1B0-4E49-9E4E-407B2EB8B46F}" dt="2026-06-06T10:41:22.154" v="142" actId="478"/>
          <ac:spMkLst>
            <pc:docMk/>
            <pc:sldMk cId="383111798" sldId="480"/>
            <ac:spMk id="4" creationId="{BD6371B0-A34B-13F9-5125-76AC47ABE321}"/>
          </ac:spMkLst>
        </pc:spChg>
        <pc:spChg chg="mod ord">
          <ac:chgData name="Hoang Dang Nguyen" userId="1de6b3a7-5191-4a0c-8968-b8f905305e1d" providerId="ADAL" clId="{54C9AE00-D1B0-4E49-9E4E-407B2EB8B46F}" dt="2026-06-06T11:15:42.346" v="2229" actId="27636"/>
          <ac:spMkLst>
            <pc:docMk/>
            <pc:sldMk cId="383111798" sldId="480"/>
            <ac:spMk id="7" creationId="{21573281-1722-949A-AEFC-CBC8B0BF79EC}"/>
          </ac:spMkLst>
        </pc:spChg>
      </pc:sldChg>
      <pc:sldChg chg="addSp delSp modSp add mod delAnim modAnim chgLayout">
        <pc:chgData name="Hoang Dang Nguyen" userId="1de6b3a7-5191-4a0c-8968-b8f905305e1d" providerId="ADAL" clId="{54C9AE00-D1B0-4E49-9E4E-407B2EB8B46F}" dt="2026-06-06T10:45:55.754" v="714" actId="27636"/>
        <pc:sldMkLst>
          <pc:docMk/>
          <pc:sldMk cId="538863400" sldId="482"/>
        </pc:sldMkLst>
        <pc:spChg chg="add del mod">
          <ac:chgData name="Hoang Dang Nguyen" userId="1de6b3a7-5191-4a0c-8968-b8f905305e1d" providerId="ADAL" clId="{54C9AE00-D1B0-4E49-9E4E-407B2EB8B46F}" dt="2026-06-06T10:37:09.189" v="77" actId="6264"/>
          <ac:spMkLst>
            <pc:docMk/>
            <pc:sldMk cId="538863400" sldId="482"/>
            <ac:spMk id="2" creationId="{B0FEA960-C2B8-78EE-71A7-0A7756888980}"/>
          </ac:spMkLst>
        </pc:spChg>
        <pc:spChg chg="add mod ord">
          <ac:chgData name="Hoang Dang Nguyen" userId="1de6b3a7-5191-4a0c-8968-b8f905305e1d" providerId="ADAL" clId="{54C9AE00-D1B0-4E49-9E4E-407B2EB8B46F}" dt="2026-06-06T10:45:10.343" v="623" actId="20577"/>
          <ac:spMkLst>
            <pc:docMk/>
            <pc:sldMk cId="538863400" sldId="482"/>
            <ac:spMk id="3" creationId="{A1EAB738-3799-6E68-D07C-667339F4CF89}"/>
          </ac:spMkLst>
        </pc:spChg>
        <pc:spChg chg="del mod">
          <ac:chgData name="Hoang Dang Nguyen" userId="1de6b3a7-5191-4a0c-8968-b8f905305e1d" providerId="ADAL" clId="{54C9AE00-D1B0-4E49-9E4E-407B2EB8B46F}" dt="2026-06-06T10:44:54.856" v="612" actId="478"/>
          <ac:spMkLst>
            <pc:docMk/>
            <pc:sldMk cId="538863400" sldId="482"/>
            <ac:spMk id="4" creationId="{BD6371B0-A34B-13F9-5125-76AC47ABE321}"/>
          </ac:spMkLst>
        </pc:spChg>
        <pc:spChg chg="mod ord">
          <ac:chgData name="Hoang Dang Nguyen" userId="1de6b3a7-5191-4a0c-8968-b8f905305e1d" providerId="ADAL" clId="{54C9AE00-D1B0-4E49-9E4E-407B2EB8B46F}" dt="2026-06-06T10:45:55.754" v="714" actId="27636"/>
          <ac:spMkLst>
            <pc:docMk/>
            <pc:sldMk cId="538863400" sldId="482"/>
            <ac:spMk id="7" creationId="{21573281-1722-949A-AEFC-CBC8B0BF79EC}"/>
          </ac:spMkLst>
        </pc:spChg>
      </pc:sldChg>
      <pc:sldChg chg="modSp add del">
        <pc:chgData name="Hoang Dang Nguyen" userId="1de6b3a7-5191-4a0c-8968-b8f905305e1d" providerId="ADAL" clId="{54C9AE00-D1B0-4E49-9E4E-407B2EB8B46F}" dt="2026-06-06T10:47:52.247" v="877" actId="47"/>
        <pc:sldMkLst>
          <pc:docMk/>
          <pc:sldMk cId="321167408" sldId="484"/>
        </pc:sldMkLst>
        <pc:spChg chg="mod">
          <ac:chgData name="Hoang Dang Nguyen" userId="1de6b3a7-5191-4a0c-8968-b8f905305e1d" providerId="ADAL" clId="{54C9AE00-D1B0-4E49-9E4E-407B2EB8B46F}" dt="2026-06-06T10:40:53.744" v="132" actId="2711"/>
          <ac:spMkLst>
            <pc:docMk/>
            <pc:sldMk cId="321167408" sldId="484"/>
            <ac:spMk id="4" creationId="{BD6371B0-A34B-13F9-5125-76AC47ABE321}"/>
          </ac:spMkLst>
        </pc:spChg>
        <pc:picChg chg="mod">
          <ac:chgData name="Hoang Dang Nguyen" userId="1de6b3a7-5191-4a0c-8968-b8f905305e1d" providerId="ADAL" clId="{54C9AE00-D1B0-4E49-9E4E-407B2EB8B46F}" dt="2026-06-06T10:40:53.744" v="132" actId="2711"/>
          <ac:picMkLst>
            <pc:docMk/>
            <pc:sldMk cId="321167408" sldId="484"/>
            <ac:picMk id="2" creationId="{EB979EFF-BF7A-002E-0CEC-75F513BE755D}"/>
          </ac:picMkLst>
        </pc:picChg>
      </pc:sldChg>
      <pc:sldChg chg="modSp add del">
        <pc:chgData name="Hoang Dang Nguyen" userId="1de6b3a7-5191-4a0c-8968-b8f905305e1d" providerId="ADAL" clId="{54C9AE00-D1B0-4E49-9E4E-407B2EB8B46F}" dt="2026-06-06T10:36:42.901" v="68" actId="47"/>
        <pc:sldMkLst>
          <pc:docMk/>
          <pc:sldMk cId="1879525574" sldId="486"/>
        </pc:sldMkLst>
        <pc:spChg chg="mod">
          <ac:chgData name="Hoang Dang Nguyen" userId="1de6b3a7-5191-4a0c-8968-b8f905305e1d" providerId="ADAL" clId="{54C9AE00-D1B0-4E49-9E4E-407B2EB8B46F}" dt="2026-06-06T10:35:54.907" v="0"/>
          <ac:spMkLst>
            <pc:docMk/>
            <pc:sldMk cId="1879525574" sldId="486"/>
            <ac:spMk id="12" creationId="{87FD6D8B-5F8A-EB9B-7D03-AD67BF00C25D}"/>
          </ac:spMkLst>
        </pc:spChg>
      </pc:sldChg>
      <pc:sldChg chg="modSp add del mod modAnim">
        <pc:chgData name="Hoang Dang Nguyen" userId="1de6b3a7-5191-4a0c-8968-b8f905305e1d" providerId="ADAL" clId="{54C9AE00-D1B0-4E49-9E4E-407B2EB8B46F}" dt="2026-06-06T10:57:44.349" v="1718" actId="47"/>
        <pc:sldMkLst>
          <pc:docMk/>
          <pc:sldMk cId="610970150" sldId="487"/>
        </pc:sldMkLst>
        <pc:spChg chg="mod">
          <ac:chgData name="Hoang Dang Nguyen" userId="1de6b3a7-5191-4a0c-8968-b8f905305e1d" providerId="ADAL" clId="{54C9AE00-D1B0-4E49-9E4E-407B2EB8B46F}" dt="2026-06-06T10:46:37.048" v="732" actId="207"/>
          <ac:spMkLst>
            <pc:docMk/>
            <pc:sldMk cId="610970150" sldId="487"/>
            <ac:spMk id="2" creationId="{EDAA5AA7-ED10-4016-A974-6D5B01978A19}"/>
          </ac:spMkLst>
        </pc:spChg>
        <pc:spChg chg="mod">
          <ac:chgData name="Hoang Dang Nguyen" userId="1de6b3a7-5191-4a0c-8968-b8f905305e1d" providerId="ADAL" clId="{54C9AE00-D1B0-4E49-9E4E-407B2EB8B46F}" dt="2026-06-06T10:47:41.684" v="875" actId="207"/>
          <ac:spMkLst>
            <pc:docMk/>
            <pc:sldMk cId="610970150" sldId="487"/>
            <ac:spMk id="3" creationId="{D78708A7-C4C3-4B95-A970-42331F701328}"/>
          </ac:spMkLst>
        </pc:spChg>
      </pc:sldChg>
      <pc:sldChg chg="addSp delSp modSp add del mod chgLayout">
        <pc:chgData name="Hoang Dang Nguyen" userId="1de6b3a7-5191-4a0c-8968-b8f905305e1d" providerId="ADAL" clId="{54C9AE00-D1B0-4E49-9E4E-407B2EB8B46F}" dt="2026-06-06T10:46:22.306" v="717" actId="2696"/>
        <pc:sldMkLst>
          <pc:docMk/>
          <pc:sldMk cId="3942405661" sldId="487"/>
        </pc:sldMkLst>
        <pc:spChg chg="mod ord">
          <ac:chgData name="Hoang Dang Nguyen" userId="1de6b3a7-5191-4a0c-8968-b8f905305e1d" providerId="ADAL" clId="{54C9AE00-D1B0-4E49-9E4E-407B2EB8B46F}" dt="2026-06-06T10:40:29.754" v="125" actId="2711"/>
          <ac:spMkLst>
            <pc:docMk/>
            <pc:sldMk cId="3942405661" sldId="487"/>
            <ac:spMk id="2" creationId="{EDAA5AA7-ED10-4016-A974-6D5B01978A19}"/>
          </ac:spMkLst>
        </pc:spChg>
        <pc:spChg chg="mod ord">
          <ac:chgData name="Hoang Dang Nguyen" userId="1de6b3a7-5191-4a0c-8968-b8f905305e1d" providerId="ADAL" clId="{54C9AE00-D1B0-4E49-9E4E-407B2EB8B46F}" dt="2026-06-06T10:40:29.754" v="125" actId="2711"/>
          <ac:spMkLst>
            <pc:docMk/>
            <pc:sldMk cId="3942405661" sldId="487"/>
            <ac:spMk id="3" creationId="{D78708A7-C4C3-4B95-A970-42331F701328}"/>
          </ac:spMkLst>
        </pc:spChg>
        <pc:spChg chg="add del mod">
          <ac:chgData name="Hoang Dang Nguyen" userId="1de6b3a7-5191-4a0c-8968-b8f905305e1d" providerId="ADAL" clId="{54C9AE00-D1B0-4E49-9E4E-407B2EB8B46F}" dt="2026-06-06T10:36:47.255" v="69" actId="6264"/>
          <ac:spMkLst>
            <pc:docMk/>
            <pc:sldMk cId="3942405661" sldId="487"/>
            <ac:spMk id="4" creationId="{254DDCD1-CBAF-DCA1-C52C-9F68DFFCCF4C}"/>
          </ac:spMkLst>
        </pc:spChg>
        <pc:spChg chg="add del mod">
          <ac:chgData name="Hoang Dang Nguyen" userId="1de6b3a7-5191-4a0c-8968-b8f905305e1d" providerId="ADAL" clId="{54C9AE00-D1B0-4E49-9E4E-407B2EB8B46F}" dt="2026-06-06T10:36:47.255" v="69" actId="6264"/>
          <ac:spMkLst>
            <pc:docMk/>
            <pc:sldMk cId="3942405661" sldId="487"/>
            <ac:spMk id="5" creationId="{5B8A491F-F813-D516-94AE-893371A5E1F4}"/>
          </ac:spMkLst>
        </pc:spChg>
      </pc:sldChg>
      <pc:sldChg chg="addSp delSp modSp add del mod chgLayout">
        <pc:chgData name="Hoang Dang Nguyen" userId="1de6b3a7-5191-4a0c-8968-b8f905305e1d" providerId="ADAL" clId="{54C9AE00-D1B0-4E49-9E4E-407B2EB8B46F}" dt="2026-06-06T10:47:51.132" v="876" actId="47"/>
        <pc:sldMkLst>
          <pc:docMk/>
          <pc:sldMk cId="1072344145" sldId="488"/>
        </pc:sldMkLst>
        <pc:spChg chg="add del mod">
          <ac:chgData name="Hoang Dang Nguyen" userId="1de6b3a7-5191-4a0c-8968-b8f905305e1d" providerId="ADAL" clId="{54C9AE00-D1B0-4E49-9E4E-407B2EB8B46F}" dt="2026-06-06T10:37:17.225" v="81" actId="6264"/>
          <ac:spMkLst>
            <pc:docMk/>
            <pc:sldMk cId="1072344145" sldId="488"/>
            <ac:spMk id="2" creationId="{17A3DBF6-B4E9-8418-5227-1E594A4237A6}"/>
          </ac:spMkLst>
        </pc:spChg>
        <pc:spChg chg="add mod ord">
          <ac:chgData name="Hoang Dang Nguyen" userId="1de6b3a7-5191-4a0c-8968-b8f905305e1d" providerId="ADAL" clId="{54C9AE00-D1B0-4E49-9E4E-407B2EB8B46F}" dt="2026-06-06T10:40:49.498" v="131" actId="2711"/>
          <ac:spMkLst>
            <pc:docMk/>
            <pc:sldMk cId="1072344145" sldId="488"/>
            <ac:spMk id="3" creationId="{C4B21785-5A7E-AE46-D446-13FC0F70BE5C}"/>
          </ac:spMkLst>
        </pc:spChg>
        <pc:spChg chg="mod">
          <ac:chgData name="Hoang Dang Nguyen" userId="1de6b3a7-5191-4a0c-8968-b8f905305e1d" providerId="ADAL" clId="{54C9AE00-D1B0-4E49-9E4E-407B2EB8B46F}" dt="2026-06-06T10:40:49.498" v="131" actId="2711"/>
          <ac:spMkLst>
            <pc:docMk/>
            <pc:sldMk cId="1072344145" sldId="488"/>
            <ac:spMk id="4" creationId="{BD6371B0-A34B-13F9-5125-76AC47ABE321}"/>
          </ac:spMkLst>
        </pc:spChg>
        <pc:spChg chg="mod ord">
          <ac:chgData name="Hoang Dang Nguyen" userId="1de6b3a7-5191-4a0c-8968-b8f905305e1d" providerId="ADAL" clId="{54C9AE00-D1B0-4E49-9E4E-407B2EB8B46F}" dt="2026-06-06T10:40:49.498" v="131" actId="2711"/>
          <ac:spMkLst>
            <pc:docMk/>
            <pc:sldMk cId="1072344145" sldId="488"/>
            <ac:spMk id="7" creationId="{21573281-1722-949A-AEFC-CBC8B0BF79EC}"/>
          </ac:spMkLst>
        </pc:spChg>
      </pc:sldChg>
      <pc:sldChg chg="add del">
        <pc:chgData name="Hoang Dang Nguyen" userId="1de6b3a7-5191-4a0c-8968-b8f905305e1d" providerId="ADAL" clId="{54C9AE00-D1B0-4E49-9E4E-407B2EB8B46F}" dt="2026-06-06T10:37:25.742" v="82" actId="47"/>
        <pc:sldMkLst>
          <pc:docMk/>
          <pc:sldMk cId="2369201148" sldId="490"/>
        </pc:sldMkLst>
      </pc:sldChg>
      <pc:sldChg chg="addSp delSp modSp add mod ord delAnim chgLayout">
        <pc:chgData name="Hoang Dang Nguyen" userId="1de6b3a7-5191-4a0c-8968-b8f905305e1d" providerId="ADAL" clId="{54C9AE00-D1B0-4E49-9E4E-407B2EB8B46F}" dt="2026-06-06T10:48:18.351" v="931" actId="20577"/>
        <pc:sldMkLst>
          <pc:docMk/>
          <pc:sldMk cId="146987791" sldId="491"/>
        </pc:sldMkLst>
        <pc:spChg chg="add del mod">
          <ac:chgData name="Hoang Dang Nguyen" userId="1de6b3a7-5191-4a0c-8968-b8f905305e1d" providerId="ADAL" clId="{54C9AE00-D1B0-4E49-9E4E-407B2EB8B46F}" dt="2026-06-06T10:37:35.565" v="83" actId="6264"/>
          <ac:spMkLst>
            <pc:docMk/>
            <pc:sldMk cId="146987791" sldId="491"/>
            <ac:spMk id="2" creationId="{2970AF29-FC0F-38E9-27B8-6F6CCBE928DC}"/>
          </ac:spMkLst>
        </pc:spChg>
        <pc:spChg chg="add mod ord">
          <ac:chgData name="Hoang Dang Nguyen" userId="1de6b3a7-5191-4a0c-8968-b8f905305e1d" providerId="ADAL" clId="{54C9AE00-D1B0-4E49-9E4E-407B2EB8B46F}" dt="2026-06-06T10:48:02.115" v="890" actId="20577"/>
          <ac:spMkLst>
            <pc:docMk/>
            <pc:sldMk cId="146987791" sldId="491"/>
            <ac:spMk id="3" creationId="{C605BB4D-8858-3953-1EA9-D82625BA197E}"/>
          </ac:spMkLst>
        </pc:spChg>
        <pc:spChg chg="del mod">
          <ac:chgData name="Hoang Dang Nguyen" userId="1de6b3a7-5191-4a0c-8968-b8f905305e1d" providerId="ADAL" clId="{54C9AE00-D1B0-4E49-9E4E-407B2EB8B46F}" dt="2026-06-06T10:48:04.261" v="891" actId="478"/>
          <ac:spMkLst>
            <pc:docMk/>
            <pc:sldMk cId="146987791" sldId="491"/>
            <ac:spMk id="5" creationId="{6B948A6A-2348-5C05-8B4E-40FEB613751F}"/>
          </ac:spMkLst>
        </pc:spChg>
        <pc:spChg chg="mod ord">
          <ac:chgData name="Hoang Dang Nguyen" userId="1de6b3a7-5191-4a0c-8968-b8f905305e1d" providerId="ADAL" clId="{54C9AE00-D1B0-4E49-9E4E-407B2EB8B46F}" dt="2026-06-06T10:48:18.351" v="931" actId="20577"/>
          <ac:spMkLst>
            <pc:docMk/>
            <pc:sldMk cId="146987791" sldId="491"/>
            <ac:spMk id="7" creationId="{78B73BD5-0AA6-71B1-3C67-D2FD4F1905DE}"/>
          </ac:spMkLst>
        </pc:spChg>
      </pc:sldChg>
      <pc:sldChg chg="add del">
        <pc:chgData name="Hoang Dang Nguyen" userId="1de6b3a7-5191-4a0c-8968-b8f905305e1d" providerId="ADAL" clId="{54C9AE00-D1B0-4E49-9E4E-407B2EB8B46F}" dt="2026-06-06T10:38:56.733" v="92" actId="2696"/>
        <pc:sldMkLst>
          <pc:docMk/>
          <pc:sldMk cId="299437775" sldId="492"/>
        </pc:sldMkLst>
      </pc:sldChg>
      <pc:sldChg chg="addSp delSp modSp add del mod chgLayout">
        <pc:chgData name="Hoang Dang Nguyen" userId="1de6b3a7-5191-4a0c-8968-b8f905305e1d" providerId="ADAL" clId="{54C9AE00-D1B0-4E49-9E4E-407B2EB8B46F}" dt="2026-06-06T10:48:51.175" v="961" actId="47"/>
        <pc:sldMkLst>
          <pc:docMk/>
          <pc:sldMk cId="2894137626" sldId="494"/>
        </pc:sldMkLst>
        <pc:spChg chg="add del mod">
          <ac:chgData name="Hoang Dang Nguyen" userId="1de6b3a7-5191-4a0c-8968-b8f905305e1d" providerId="ADAL" clId="{54C9AE00-D1B0-4E49-9E4E-407B2EB8B46F}" dt="2026-06-06T10:37:39.627" v="84" actId="6264"/>
          <ac:spMkLst>
            <pc:docMk/>
            <pc:sldMk cId="2894137626" sldId="494"/>
            <ac:spMk id="2" creationId="{EDE491CF-D5FA-E167-3C72-75394E087C73}"/>
          </ac:spMkLst>
        </pc:spChg>
        <pc:spChg chg="add mod ord">
          <ac:chgData name="Hoang Dang Nguyen" userId="1de6b3a7-5191-4a0c-8968-b8f905305e1d" providerId="ADAL" clId="{54C9AE00-D1B0-4E49-9E4E-407B2EB8B46F}" dt="2026-06-06T10:40:58.235" v="134" actId="2711"/>
          <ac:spMkLst>
            <pc:docMk/>
            <pc:sldMk cId="2894137626" sldId="494"/>
            <ac:spMk id="3" creationId="{464230CB-6268-5839-7818-8B0F5699CCCA}"/>
          </ac:spMkLst>
        </pc:spChg>
        <pc:spChg chg="mod">
          <ac:chgData name="Hoang Dang Nguyen" userId="1de6b3a7-5191-4a0c-8968-b8f905305e1d" providerId="ADAL" clId="{54C9AE00-D1B0-4E49-9E4E-407B2EB8B46F}" dt="2026-06-06T10:40:58.235" v="134" actId="2711"/>
          <ac:spMkLst>
            <pc:docMk/>
            <pc:sldMk cId="2894137626" sldId="494"/>
            <ac:spMk id="4" creationId="{BD6371B0-A34B-13F9-5125-76AC47ABE321}"/>
          </ac:spMkLst>
        </pc:spChg>
        <pc:spChg chg="mod ord">
          <ac:chgData name="Hoang Dang Nguyen" userId="1de6b3a7-5191-4a0c-8968-b8f905305e1d" providerId="ADAL" clId="{54C9AE00-D1B0-4E49-9E4E-407B2EB8B46F}" dt="2026-06-06T10:40:58.235" v="134" actId="2711"/>
          <ac:spMkLst>
            <pc:docMk/>
            <pc:sldMk cId="2894137626" sldId="494"/>
            <ac:spMk id="7" creationId="{21573281-1722-949A-AEFC-CBC8B0BF79EC}"/>
          </ac:spMkLst>
        </pc:spChg>
      </pc:sldChg>
      <pc:sldChg chg="addSp delSp modSp add del mod delAnim chgLayout">
        <pc:chgData name="Hoang Dang Nguyen" userId="1de6b3a7-5191-4a0c-8968-b8f905305e1d" providerId="ADAL" clId="{54C9AE00-D1B0-4E49-9E4E-407B2EB8B46F}" dt="2026-06-06T10:55:33.883" v="1583" actId="47"/>
        <pc:sldMkLst>
          <pc:docMk/>
          <pc:sldMk cId="159522290" sldId="495"/>
        </pc:sldMkLst>
        <pc:spChg chg="add del mod">
          <ac:chgData name="Hoang Dang Nguyen" userId="1de6b3a7-5191-4a0c-8968-b8f905305e1d" providerId="ADAL" clId="{54C9AE00-D1B0-4E49-9E4E-407B2EB8B46F}" dt="2026-06-06T10:37:44.786" v="85" actId="6264"/>
          <ac:spMkLst>
            <pc:docMk/>
            <pc:sldMk cId="159522290" sldId="495"/>
            <ac:spMk id="2" creationId="{B87D545C-4D6B-1862-A0A7-233CD37FA299}"/>
          </ac:spMkLst>
        </pc:spChg>
        <pc:spChg chg="add mod ord">
          <ac:chgData name="Hoang Dang Nguyen" userId="1de6b3a7-5191-4a0c-8968-b8f905305e1d" providerId="ADAL" clId="{54C9AE00-D1B0-4E49-9E4E-407B2EB8B46F}" dt="2026-06-06T10:49:02.070" v="972" actId="20577"/>
          <ac:spMkLst>
            <pc:docMk/>
            <pc:sldMk cId="159522290" sldId="495"/>
            <ac:spMk id="3" creationId="{FA0D7ADB-4614-2089-26DF-910F9D931AE8}"/>
          </ac:spMkLst>
        </pc:spChg>
        <pc:spChg chg="del mod">
          <ac:chgData name="Hoang Dang Nguyen" userId="1de6b3a7-5191-4a0c-8968-b8f905305e1d" providerId="ADAL" clId="{54C9AE00-D1B0-4E49-9E4E-407B2EB8B46F}" dt="2026-06-06T10:49:04.143" v="973" actId="478"/>
          <ac:spMkLst>
            <pc:docMk/>
            <pc:sldMk cId="159522290" sldId="495"/>
            <ac:spMk id="4" creationId="{BD6371B0-A34B-13F9-5125-76AC47ABE321}"/>
          </ac:spMkLst>
        </pc:spChg>
        <pc:spChg chg="mod ord">
          <ac:chgData name="Hoang Dang Nguyen" userId="1de6b3a7-5191-4a0c-8968-b8f905305e1d" providerId="ADAL" clId="{54C9AE00-D1B0-4E49-9E4E-407B2EB8B46F}" dt="2026-06-06T10:49:19.926" v="976" actId="27636"/>
          <ac:spMkLst>
            <pc:docMk/>
            <pc:sldMk cId="159522290" sldId="495"/>
            <ac:spMk id="7" creationId="{21573281-1722-949A-AEFC-CBC8B0BF79EC}"/>
          </ac:spMkLst>
        </pc:spChg>
      </pc:sldChg>
      <pc:sldChg chg="addSp delSp modSp add del mod chgLayout">
        <pc:chgData name="Hoang Dang Nguyen" userId="1de6b3a7-5191-4a0c-8968-b8f905305e1d" providerId="ADAL" clId="{54C9AE00-D1B0-4E49-9E4E-407B2EB8B46F}" dt="2026-06-06T10:49:06.625" v="974" actId="47"/>
        <pc:sldMkLst>
          <pc:docMk/>
          <pc:sldMk cId="3069493826" sldId="496"/>
        </pc:sldMkLst>
        <pc:spChg chg="add del mod">
          <ac:chgData name="Hoang Dang Nguyen" userId="1de6b3a7-5191-4a0c-8968-b8f905305e1d" providerId="ADAL" clId="{54C9AE00-D1B0-4E49-9E4E-407B2EB8B46F}" dt="2026-06-06T10:37:49.026" v="87" actId="6264"/>
          <ac:spMkLst>
            <pc:docMk/>
            <pc:sldMk cId="3069493826" sldId="496"/>
            <ac:spMk id="2" creationId="{48CA2710-8507-D579-0EA9-99A2F1BF92A1}"/>
          </ac:spMkLst>
        </pc:spChg>
        <pc:spChg chg="add mod ord">
          <ac:chgData name="Hoang Dang Nguyen" userId="1de6b3a7-5191-4a0c-8968-b8f905305e1d" providerId="ADAL" clId="{54C9AE00-D1B0-4E49-9E4E-407B2EB8B46F}" dt="2026-06-06T10:41:03.778" v="136" actId="2711"/>
          <ac:spMkLst>
            <pc:docMk/>
            <pc:sldMk cId="3069493826" sldId="496"/>
            <ac:spMk id="3" creationId="{3205132D-FFD5-6C09-EE43-446505610C0F}"/>
          </ac:spMkLst>
        </pc:spChg>
        <pc:spChg chg="mod">
          <ac:chgData name="Hoang Dang Nguyen" userId="1de6b3a7-5191-4a0c-8968-b8f905305e1d" providerId="ADAL" clId="{54C9AE00-D1B0-4E49-9E4E-407B2EB8B46F}" dt="2026-06-06T10:41:03.778" v="136" actId="2711"/>
          <ac:spMkLst>
            <pc:docMk/>
            <pc:sldMk cId="3069493826" sldId="496"/>
            <ac:spMk id="4" creationId="{BD6371B0-A34B-13F9-5125-76AC47ABE321}"/>
          </ac:spMkLst>
        </pc:spChg>
        <pc:spChg chg="mod ord">
          <ac:chgData name="Hoang Dang Nguyen" userId="1de6b3a7-5191-4a0c-8968-b8f905305e1d" providerId="ADAL" clId="{54C9AE00-D1B0-4E49-9E4E-407B2EB8B46F}" dt="2026-06-06T10:41:03.778" v="136" actId="2711"/>
          <ac:spMkLst>
            <pc:docMk/>
            <pc:sldMk cId="3069493826" sldId="496"/>
            <ac:spMk id="7" creationId="{21573281-1722-949A-AEFC-CBC8B0BF79EC}"/>
          </ac:spMkLst>
        </pc:spChg>
      </pc:sldChg>
      <pc:sldChg chg="addSp delSp modSp add mod ord delAnim modAnim chgLayout">
        <pc:chgData name="Hoang Dang Nguyen" userId="1de6b3a7-5191-4a0c-8968-b8f905305e1d" providerId="ADAL" clId="{54C9AE00-D1B0-4E49-9E4E-407B2EB8B46F}" dt="2026-06-06T11:04:31.478" v="2107" actId="27636"/>
        <pc:sldMkLst>
          <pc:docMk/>
          <pc:sldMk cId="633017667" sldId="497"/>
        </pc:sldMkLst>
        <pc:spChg chg="add del mod">
          <ac:chgData name="Hoang Dang Nguyen" userId="1de6b3a7-5191-4a0c-8968-b8f905305e1d" providerId="ADAL" clId="{54C9AE00-D1B0-4E49-9E4E-407B2EB8B46F}" dt="2026-06-06T10:37:04.432" v="75" actId="6264"/>
          <ac:spMkLst>
            <pc:docMk/>
            <pc:sldMk cId="633017667" sldId="497"/>
            <ac:spMk id="2" creationId="{6E11F22A-7FBE-B1FA-63EC-920E9499B6AD}"/>
          </ac:spMkLst>
        </pc:spChg>
        <pc:spChg chg="add mod ord">
          <ac:chgData name="Hoang Dang Nguyen" userId="1de6b3a7-5191-4a0c-8968-b8f905305e1d" providerId="ADAL" clId="{54C9AE00-D1B0-4E49-9E4E-407B2EB8B46F}" dt="2026-06-06T10:44:13.933" v="569" actId="20577"/>
          <ac:spMkLst>
            <pc:docMk/>
            <pc:sldMk cId="633017667" sldId="497"/>
            <ac:spMk id="3" creationId="{601696A9-9EF8-C199-BA64-E03A927B4A6D}"/>
          </ac:spMkLst>
        </pc:spChg>
        <pc:spChg chg="del mod">
          <ac:chgData name="Hoang Dang Nguyen" userId="1de6b3a7-5191-4a0c-8968-b8f905305e1d" providerId="ADAL" clId="{54C9AE00-D1B0-4E49-9E4E-407B2EB8B46F}" dt="2026-06-06T10:44:10.824" v="552" actId="478"/>
          <ac:spMkLst>
            <pc:docMk/>
            <pc:sldMk cId="633017667" sldId="497"/>
            <ac:spMk id="4" creationId="{BD6371B0-A34B-13F9-5125-76AC47ABE321}"/>
          </ac:spMkLst>
        </pc:spChg>
        <pc:spChg chg="mod ord">
          <ac:chgData name="Hoang Dang Nguyen" userId="1de6b3a7-5191-4a0c-8968-b8f905305e1d" providerId="ADAL" clId="{54C9AE00-D1B0-4E49-9E4E-407B2EB8B46F}" dt="2026-06-06T11:04:31.478" v="2107" actId="27636"/>
          <ac:spMkLst>
            <pc:docMk/>
            <pc:sldMk cId="633017667" sldId="497"/>
            <ac:spMk id="7" creationId="{21573281-1722-949A-AEFC-CBC8B0BF79EC}"/>
          </ac:spMkLst>
        </pc:spChg>
      </pc:sldChg>
      <pc:sldChg chg="addSp delSp modSp add mod ord delAnim chgLayout">
        <pc:chgData name="Hoang Dang Nguyen" userId="1de6b3a7-5191-4a0c-8968-b8f905305e1d" providerId="ADAL" clId="{54C9AE00-D1B0-4E49-9E4E-407B2EB8B46F}" dt="2026-06-06T11:17:03.680" v="2322" actId="20577"/>
        <pc:sldMkLst>
          <pc:docMk/>
          <pc:sldMk cId="1416134815" sldId="498"/>
        </pc:sldMkLst>
        <pc:spChg chg="add del mod">
          <ac:chgData name="Hoang Dang Nguyen" userId="1de6b3a7-5191-4a0c-8968-b8f905305e1d" providerId="ADAL" clId="{54C9AE00-D1B0-4E49-9E4E-407B2EB8B46F}" dt="2026-06-06T10:37:53.174" v="88" actId="6264"/>
          <ac:spMkLst>
            <pc:docMk/>
            <pc:sldMk cId="1416134815" sldId="498"/>
            <ac:spMk id="2" creationId="{011262C7-5158-1F02-6124-F1B11EEE078C}"/>
          </ac:spMkLst>
        </pc:spChg>
        <pc:spChg chg="add mod ord">
          <ac:chgData name="Hoang Dang Nguyen" userId="1de6b3a7-5191-4a0c-8968-b8f905305e1d" providerId="ADAL" clId="{54C9AE00-D1B0-4E49-9E4E-407B2EB8B46F}" dt="2026-06-06T10:55:51.794" v="1595" actId="20577"/>
          <ac:spMkLst>
            <pc:docMk/>
            <pc:sldMk cId="1416134815" sldId="498"/>
            <ac:spMk id="3" creationId="{36A58025-7E94-5EB5-EA25-DCA19BE9DA55}"/>
          </ac:spMkLst>
        </pc:spChg>
        <pc:spChg chg="del mod">
          <ac:chgData name="Hoang Dang Nguyen" userId="1de6b3a7-5191-4a0c-8968-b8f905305e1d" providerId="ADAL" clId="{54C9AE00-D1B0-4E49-9E4E-407B2EB8B46F}" dt="2026-06-06T10:55:49.260" v="1584" actId="478"/>
          <ac:spMkLst>
            <pc:docMk/>
            <pc:sldMk cId="1416134815" sldId="498"/>
            <ac:spMk id="4" creationId="{BD6371B0-A34B-13F9-5125-76AC47ABE321}"/>
          </ac:spMkLst>
        </pc:spChg>
        <pc:spChg chg="mod ord">
          <ac:chgData name="Hoang Dang Nguyen" userId="1de6b3a7-5191-4a0c-8968-b8f905305e1d" providerId="ADAL" clId="{54C9AE00-D1B0-4E49-9E4E-407B2EB8B46F}" dt="2026-06-06T11:17:03.680" v="2322" actId="20577"/>
          <ac:spMkLst>
            <pc:docMk/>
            <pc:sldMk cId="1416134815" sldId="498"/>
            <ac:spMk id="7" creationId="{21573281-1722-949A-AEFC-CBC8B0BF79EC}"/>
          </ac:spMkLst>
        </pc:spChg>
      </pc:sldChg>
      <pc:sldChg chg="addSp delSp modSp add del mod delAnim chgLayout">
        <pc:chgData name="Hoang Dang Nguyen" userId="1de6b3a7-5191-4a0c-8968-b8f905305e1d" providerId="ADAL" clId="{54C9AE00-D1B0-4E49-9E4E-407B2EB8B46F}" dt="2026-06-06T11:16:15.251" v="2240" actId="47"/>
        <pc:sldMkLst>
          <pc:docMk/>
          <pc:sldMk cId="1411183681" sldId="499"/>
        </pc:sldMkLst>
        <pc:spChg chg="add del mod">
          <ac:chgData name="Hoang Dang Nguyen" userId="1de6b3a7-5191-4a0c-8968-b8f905305e1d" providerId="ADAL" clId="{54C9AE00-D1B0-4E49-9E4E-407B2EB8B46F}" dt="2026-06-06T10:37:56.814" v="89" actId="6264"/>
          <ac:spMkLst>
            <pc:docMk/>
            <pc:sldMk cId="1411183681" sldId="499"/>
            <ac:spMk id="2" creationId="{BE413D20-D5D4-4417-1181-895DF6B11868}"/>
          </ac:spMkLst>
        </pc:spChg>
        <pc:spChg chg="add mod ord">
          <ac:chgData name="Hoang Dang Nguyen" userId="1de6b3a7-5191-4a0c-8968-b8f905305e1d" providerId="ADAL" clId="{54C9AE00-D1B0-4E49-9E4E-407B2EB8B46F}" dt="2026-06-06T10:56:08.138" v="1617" actId="20577"/>
          <ac:spMkLst>
            <pc:docMk/>
            <pc:sldMk cId="1411183681" sldId="499"/>
            <ac:spMk id="3" creationId="{956D36F2-5BDD-4EAB-77AD-DC44DA5E14B0}"/>
          </ac:spMkLst>
        </pc:spChg>
        <pc:spChg chg="del mod">
          <ac:chgData name="Hoang Dang Nguyen" userId="1de6b3a7-5191-4a0c-8968-b8f905305e1d" providerId="ADAL" clId="{54C9AE00-D1B0-4E49-9E4E-407B2EB8B46F}" dt="2026-06-06T10:56:04.974" v="1596" actId="478"/>
          <ac:spMkLst>
            <pc:docMk/>
            <pc:sldMk cId="1411183681" sldId="499"/>
            <ac:spMk id="4" creationId="{BD6371B0-A34B-13F9-5125-76AC47ABE321}"/>
          </ac:spMkLst>
        </pc:spChg>
        <pc:spChg chg="mod ord">
          <ac:chgData name="Hoang Dang Nguyen" userId="1de6b3a7-5191-4a0c-8968-b8f905305e1d" providerId="ADAL" clId="{54C9AE00-D1B0-4E49-9E4E-407B2EB8B46F}" dt="2026-06-06T11:15:56.344" v="2230" actId="21"/>
          <ac:spMkLst>
            <pc:docMk/>
            <pc:sldMk cId="1411183681" sldId="499"/>
            <ac:spMk id="7" creationId="{21573281-1722-949A-AEFC-CBC8B0BF79EC}"/>
          </ac:spMkLst>
        </pc:spChg>
      </pc:sldChg>
      <pc:sldChg chg="add del">
        <pc:chgData name="Hoang Dang Nguyen" userId="1de6b3a7-5191-4a0c-8968-b8f905305e1d" providerId="ADAL" clId="{54C9AE00-D1B0-4E49-9E4E-407B2EB8B46F}" dt="2026-06-06T10:38:56.733" v="92" actId="2696"/>
        <pc:sldMkLst>
          <pc:docMk/>
          <pc:sldMk cId="194984883" sldId="584"/>
        </pc:sldMkLst>
      </pc:sldChg>
      <pc:sldChg chg="add del">
        <pc:chgData name="Hoang Dang Nguyen" userId="1de6b3a7-5191-4a0c-8968-b8f905305e1d" providerId="ADAL" clId="{54C9AE00-D1B0-4E49-9E4E-407B2EB8B46F}" dt="2026-06-06T10:38:56.733" v="92" actId="2696"/>
        <pc:sldMkLst>
          <pc:docMk/>
          <pc:sldMk cId="696361441" sldId="623"/>
        </pc:sldMkLst>
      </pc:sldChg>
      <pc:sldChg chg="addSp delSp modSp add mod modClrScheme chgLayout">
        <pc:chgData name="Hoang Dang Nguyen" userId="1de6b3a7-5191-4a0c-8968-b8f905305e1d" providerId="ADAL" clId="{54C9AE00-D1B0-4E49-9E4E-407B2EB8B46F}" dt="2026-06-06T10:59:28.880" v="2102" actId="20577"/>
        <pc:sldMkLst>
          <pc:docMk/>
          <pc:sldMk cId="2119033844" sldId="632"/>
        </pc:sldMkLst>
        <pc:spChg chg="add del mod">
          <ac:chgData name="Hoang Dang Nguyen" userId="1de6b3a7-5191-4a0c-8968-b8f905305e1d" providerId="ADAL" clId="{54C9AE00-D1B0-4E49-9E4E-407B2EB8B46F}" dt="2026-06-06T10:38:00.278" v="91" actId="6264"/>
          <ac:spMkLst>
            <pc:docMk/>
            <pc:sldMk cId="2119033844" sldId="632"/>
            <ac:spMk id="2" creationId="{0EE17353-972C-572D-2FC6-208C42821A24}"/>
          </ac:spMkLst>
        </pc:spChg>
        <pc:spChg chg="add del mod ord">
          <ac:chgData name="Hoang Dang Nguyen" userId="1de6b3a7-5191-4a0c-8968-b8f905305e1d" providerId="ADAL" clId="{54C9AE00-D1B0-4E49-9E4E-407B2EB8B46F}" dt="2026-06-06T10:59:19.967" v="2099" actId="700"/>
          <ac:spMkLst>
            <pc:docMk/>
            <pc:sldMk cId="2119033844" sldId="632"/>
            <ac:spMk id="3" creationId="{582E1C78-F8B2-D20D-E73F-7502D0ABD19F}"/>
          </ac:spMkLst>
        </pc:spChg>
        <pc:spChg chg="mod ord">
          <ac:chgData name="Hoang Dang Nguyen" userId="1de6b3a7-5191-4a0c-8968-b8f905305e1d" providerId="ADAL" clId="{54C9AE00-D1B0-4E49-9E4E-407B2EB8B46F}" dt="2026-06-06T10:59:28.880" v="2102" actId="20577"/>
          <ac:spMkLst>
            <pc:docMk/>
            <pc:sldMk cId="2119033844" sldId="632"/>
            <ac:spMk id="6" creationId="{AF8EF132-9582-E25F-5C7F-1D495FD0FD00}"/>
          </ac:spMkLst>
        </pc:spChg>
        <pc:picChg chg="mod">
          <ac:chgData name="Hoang Dang Nguyen" userId="1de6b3a7-5191-4a0c-8968-b8f905305e1d" providerId="ADAL" clId="{54C9AE00-D1B0-4E49-9E4E-407B2EB8B46F}" dt="2026-06-06T10:59:26.958" v="2101" actId="1076"/>
          <ac:picMkLst>
            <pc:docMk/>
            <pc:sldMk cId="2119033844" sldId="632"/>
            <ac:picMk id="5" creationId="{FD4F0C86-1894-5EEB-8FEC-0FFA2BD85385}"/>
          </ac:picMkLst>
        </pc:picChg>
      </pc:sldChg>
      <pc:sldChg chg="addSp delSp modSp add mod ord delAnim modAnim chgLayout">
        <pc:chgData name="Hoang Dang Nguyen" userId="1de6b3a7-5191-4a0c-8968-b8f905305e1d" providerId="ADAL" clId="{54C9AE00-D1B0-4E49-9E4E-407B2EB8B46F}" dt="2026-06-06T11:16:23.522" v="2244"/>
        <pc:sldMkLst>
          <pc:docMk/>
          <pc:sldMk cId="3542774061" sldId="633"/>
        </pc:sldMkLst>
        <pc:spChg chg="add del mod">
          <ac:chgData name="Hoang Dang Nguyen" userId="1de6b3a7-5191-4a0c-8968-b8f905305e1d" providerId="ADAL" clId="{54C9AE00-D1B0-4E49-9E4E-407B2EB8B46F}" dt="2026-06-06T10:37:12.583" v="79" actId="6264"/>
          <ac:spMkLst>
            <pc:docMk/>
            <pc:sldMk cId="3542774061" sldId="633"/>
            <ac:spMk id="2" creationId="{4D07F093-3FB5-EB53-892A-07BA87A067E3}"/>
          </ac:spMkLst>
        </pc:spChg>
        <pc:spChg chg="add mod ord">
          <ac:chgData name="Hoang Dang Nguyen" userId="1de6b3a7-5191-4a0c-8968-b8f905305e1d" providerId="ADAL" clId="{54C9AE00-D1B0-4E49-9E4E-407B2EB8B46F}" dt="2026-06-06T10:45:16.617" v="634" actId="20577"/>
          <ac:spMkLst>
            <pc:docMk/>
            <pc:sldMk cId="3542774061" sldId="633"/>
            <ac:spMk id="3" creationId="{74B1034C-721F-5124-7043-C9FDB6590E5B}"/>
          </ac:spMkLst>
        </pc:spChg>
        <pc:spChg chg="del mod">
          <ac:chgData name="Hoang Dang Nguyen" userId="1de6b3a7-5191-4a0c-8968-b8f905305e1d" providerId="ADAL" clId="{54C9AE00-D1B0-4E49-9E4E-407B2EB8B46F}" dt="2026-06-06T10:45:19.026" v="635" actId="478"/>
          <ac:spMkLst>
            <pc:docMk/>
            <pc:sldMk cId="3542774061" sldId="633"/>
            <ac:spMk id="4" creationId="{BD6371B0-A34B-13F9-5125-76AC47ABE321}"/>
          </ac:spMkLst>
        </pc:spChg>
        <pc:spChg chg="mod ord">
          <ac:chgData name="Hoang Dang Nguyen" userId="1de6b3a7-5191-4a0c-8968-b8f905305e1d" providerId="ADAL" clId="{54C9AE00-D1B0-4E49-9E4E-407B2EB8B46F}" dt="2026-06-06T10:55:23.849" v="1582" actId="6549"/>
          <ac:spMkLst>
            <pc:docMk/>
            <pc:sldMk cId="3542774061" sldId="633"/>
            <ac:spMk id="7" creationId="{21573281-1722-949A-AEFC-CBC8B0BF79EC}"/>
          </ac:spMkLst>
        </pc:spChg>
      </pc:sldChg>
      <pc:sldChg chg="modSp new mod">
        <pc:chgData name="Hoang Dang Nguyen" userId="1de6b3a7-5191-4a0c-8968-b8f905305e1d" providerId="ADAL" clId="{54C9AE00-D1B0-4E49-9E4E-407B2EB8B46F}" dt="2026-06-06T11:13:30.550" v="2225" actId="207"/>
        <pc:sldMkLst>
          <pc:docMk/>
          <pc:sldMk cId="2457771434" sldId="634"/>
        </pc:sldMkLst>
        <pc:spChg chg="mod">
          <ac:chgData name="Hoang Dang Nguyen" userId="1de6b3a7-5191-4a0c-8968-b8f905305e1d" providerId="ADAL" clId="{54C9AE00-D1B0-4E49-9E4E-407B2EB8B46F}" dt="2026-06-06T11:06:15.236" v="2150" actId="20577"/>
          <ac:spMkLst>
            <pc:docMk/>
            <pc:sldMk cId="2457771434" sldId="634"/>
            <ac:spMk id="2" creationId="{1FE19A99-64CF-E6F0-2053-2292A4429F87}"/>
          </ac:spMkLst>
        </pc:spChg>
        <pc:spChg chg="mod">
          <ac:chgData name="Hoang Dang Nguyen" userId="1de6b3a7-5191-4a0c-8968-b8f905305e1d" providerId="ADAL" clId="{54C9AE00-D1B0-4E49-9E4E-407B2EB8B46F}" dt="2026-06-06T11:13:30.550" v="2225" actId="207"/>
          <ac:spMkLst>
            <pc:docMk/>
            <pc:sldMk cId="2457771434" sldId="634"/>
            <ac:spMk id="3" creationId="{5DEB5E1E-F740-55B8-7267-32DEEA590D10}"/>
          </ac:spMkLst>
        </pc:spChg>
      </pc:sldChg>
      <pc:sldChg chg="add del">
        <pc:chgData name="Hoang Dang Nguyen" userId="1de6b3a7-5191-4a0c-8968-b8f905305e1d" providerId="ADAL" clId="{54C9AE00-D1B0-4E49-9E4E-407B2EB8B46F}" dt="2026-06-06T10:38:56.733" v="92" actId="2696"/>
        <pc:sldMkLst>
          <pc:docMk/>
          <pc:sldMk cId="2547889759" sldId="634"/>
        </pc:sldMkLst>
      </pc:sldChg>
      <pc:sldChg chg="modSp add mod">
        <pc:chgData name="Hoang Dang Nguyen" userId="1de6b3a7-5191-4a0c-8968-b8f905305e1d" providerId="ADAL" clId="{54C9AE00-D1B0-4E49-9E4E-407B2EB8B46F}" dt="2026-06-06T11:12:54.046" v="2221" actId="404"/>
        <pc:sldMkLst>
          <pc:docMk/>
          <pc:sldMk cId="2326602977" sldId="635"/>
        </pc:sldMkLst>
        <pc:spChg chg="mod">
          <ac:chgData name="Hoang Dang Nguyen" userId="1de6b3a7-5191-4a0c-8968-b8f905305e1d" providerId="ADAL" clId="{54C9AE00-D1B0-4E49-9E4E-407B2EB8B46F}" dt="2026-06-06T11:06:18.748" v="2156" actId="20577"/>
          <ac:spMkLst>
            <pc:docMk/>
            <pc:sldMk cId="2326602977" sldId="635"/>
            <ac:spMk id="2" creationId="{80C91843-10E8-B06F-A144-C38D0D53BA38}"/>
          </ac:spMkLst>
        </pc:spChg>
        <pc:spChg chg="mod">
          <ac:chgData name="Hoang Dang Nguyen" userId="1de6b3a7-5191-4a0c-8968-b8f905305e1d" providerId="ADAL" clId="{54C9AE00-D1B0-4E49-9E4E-407B2EB8B46F}" dt="2026-06-06T11:12:54.046" v="2221" actId="404"/>
          <ac:spMkLst>
            <pc:docMk/>
            <pc:sldMk cId="2326602977" sldId="635"/>
            <ac:spMk id="3" creationId="{C063FD9E-11D5-2D13-C2B6-55473E7F215D}"/>
          </ac:spMkLst>
        </pc:spChg>
      </pc:sldChg>
      <pc:sldChg chg="add del">
        <pc:chgData name="Hoang Dang Nguyen" userId="1de6b3a7-5191-4a0c-8968-b8f905305e1d" providerId="ADAL" clId="{54C9AE00-D1B0-4E49-9E4E-407B2EB8B46F}" dt="2026-06-06T10:38:56.733" v="92" actId="2696"/>
        <pc:sldMkLst>
          <pc:docMk/>
          <pc:sldMk cId="3279093963" sldId="635"/>
        </pc:sldMkLst>
      </pc:sldChg>
      <pc:sldChg chg="add del">
        <pc:chgData name="Hoang Dang Nguyen" userId="1de6b3a7-5191-4a0c-8968-b8f905305e1d" providerId="ADAL" clId="{54C9AE00-D1B0-4E49-9E4E-407B2EB8B46F}" dt="2026-06-06T10:38:56.733" v="92" actId="2696"/>
        <pc:sldMkLst>
          <pc:docMk/>
          <pc:sldMk cId="1207652036" sldId="636"/>
        </pc:sldMkLst>
      </pc:sldChg>
      <pc:sldChg chg="modSp add mod">
        <pc:chgData name="Hoang Dang Nguyen" userId="1de6b3a7-5191-4a0c-8968-b8f905305e1d" providerId="ADAL" clId="{54C9AE00-D1B0-4E49-9E4E-407B2EB8B46F}" dt="2026-06-06T11:12:59.629" v="2223" actId="2710"/>
        <pc:sldMkLst>
          <pc:docMk/>
          <pc:sldMk cId="3781396777" sldId="636"/>
        </pc:sldMkLst>
        <pc:spChg chg="mod">
          <ac:chgData name="Hoang Dang Nguyen" userId="1de6b3a7-5191-4a0c-8968-b8f905305e1d" providerId="ADAL" clId="{54C9AE00-D1B0-4E49-9E4E-407B2EB8B46F}" dt="2026-06-06T11:06:22.541" v="2164" actId="20577"/>
          <ac:spMkLst>
            <pc:docMk/>
            <pc:sldMk cId="3781396777" sldId="636"/>
            <ac:spMk id="2" creationId="{A2D2F31C-E877-59D7-7DF7-69C6FC3873BA}"/>
          </ac:spMkLst>
        </pc:spChg>
        <pc:spChg chg="mod">
          <ac:chgData name="Hoang Dang Nguyen" userId="1de6b3a7-5191-4a0c-8968-b8f905305e1d" providerId="ADAL" clId="{54C9AE00-D1B0-4E49-9E4E-407B2EB8B46F}" dt="2026-06-06T11:12:59.629" v="2223" actId="2710"/>
          <ac:spMkLst>
            <pc:docMk/>
            <pc:sldMk cId="3781396777" sldId="636"/>
            <ac:spMk id="3" creationId="{68D9D29D-F673-1659-AB74-730545AABE8E}"/>
          </ac:spMkLst>
        </pc:spChg>
      </pc:sldChg>
      <pc:sldChg chg="modSp new del mod">
        <pc:chgData name="Hoang Dang Nguyen" userId="1de6b3a7-5191-4a0c-8968-b8f905305e1d" providerId="ADAL" clId="{54C9AE00-D1B0-4E49-9E4E-407B2EB8B46F}" dt="2026-06-06T11:13:32.910" v="2226" actId="47"/>
        <pc:sldMkLst>
          <pc:docMk/>
          <pc:sldMk cId="1760617804" sldId="637"/>
        </pc:sldMkLst>
        <pc:spChg chg="mod">
          <ac:chgData name="Hoang Dang Nguyen" userId="1de6b3a7-5191-4a0c-8968-b8f905305e1d" providerId="ADAL" clId="{54C9AE00-D1B0-4E49-9E4E-407B2EB8B46F}" dt="2026-06-06T11:06:39.348" v="2215" actId="20577"/>
          <ac:spMkLst>
            <pc:docMk/>
            <pc:sldMk cId="1760617804" sldId="637"/>
            <ac:spMk id="2" creationId="{D8AC12A4-45DE-449F-D59A-51857832E401}"/>
          </ac:spMkLst>
        </pc:spChg>
      </pc:sldChg>
      <pc:sldChg chg="add del">
        <pc:chgData name="Hoang Dang Nguyen" userId="1de6b3a7-5191-4a0c-8968-b8f905305e1d" providerId="ADAL" clId="{54C9AE00-D1B0-4E49-9E4E-407B2EB8B46F}" dt="2026-06-06T10:38:56.733" v="92" actId="2696"/>
        <pc:sldMkLst>
          <pc:docMk/>
          <pc:sldMk cId="2962407114" sldId="637"/>
        </pc:sldMkLst>
      </pc:sldChg>
      <pc:sldChg chg="modSp add mod">
        <pc:chgData name="Hoang Dang Nguyen" userId="1de6b3a7-5191-4a0c-8968-b8f905305e1d" providerId="ADAL" clId="{54C9AE00-D1B0-4E49-9E4E-407B2EB8B46F}" dt="2026-06-06T11:17:23.339" v="2357" actId="21"/>
        <pc:sldMkLst>
          <pc:docMk/>
          <pc:sldMk cId="2991835859" sldId="637"/>
        </pc:sldMkLst>
        <pc:spChg chg="mod">
          <ac:chgData name="Hoang Dang Nguyen" userId="1de6b3a7-5191-4a0c-8968-b8f905305e1d" providerId="ADAL" clId="{54C9AE00-D1B0-4E49-9E4E-407B2EB8B46F}" dt="2026-06-06T11:17:23.339" v="2357" actId="21"/>
          <ac:spMkLst>
            <pc:docMk/>
            <pc:sldMk cId="2991835859" sldId="637"/>
            <ac:spMk id="3" creationId="{F9816D54-40E9-A256-67F8-E1D4A4A062B7}"/>
          </ac:spMkLst>
        </pc:spChg>
        <pc:spChg chg="mod">
          <ac:chgData name="Hoang Dang Nguyen" userId="1de6b3a7-5191-4a0c-8968-b8f905305e1d" providerId="ADAL" clId="{54C9AE00-D1B0-4E49-9E4E-407B2EB8B46F}" dt="2026-06-06T11:17:12.383" v="2335" actId="20577"/>
          <ac:spMkLst>
            <pc:docMk/>
            <pc:sldMk cId="2991835859" sldId="637"/>
            <ac:spMk id="7" creationId="{ADD31072-2805-53F7-856B-5B03FA857946}"/>
          </ac:spMkLst>
        </pc:spChg>
      </pc:sldChg>
      <pc:sldChg chg="add del">
        <pc:chgData name="Hoang Dang Nguyen" userId="1de6b3a7-5191-4a0c-8968-b8f905305e1d" providerId="ADAL" clId="{54C9AE00-D1B0-4E49-9E4E-407B2EB8B46F}" dt="2026-06-06T10:38:56.733" v="92" actId="2696"/>
        <pc:sldMkLst>
          <pc:docMk/>
          <pc:sldMk cId="3104486028" sldId="638"/>
        </pc:sldMkLst>
      </pc:sldChg>
      <pc:sldChg chg="add del">
        <pc:chgData name="Hoang Dang Nguyen" userId="1de6b3a7-5191-4a0c-8968-b8f905305e1d" providerId="ADAL" clId="{54C9AE00-D1B0-4E49-9E4E-407B2EB8B46F}" dt="2026-06-06T10:38:56.733" v="92" actId="2696"/>
        <pc:sldMkLst>
          <pc:docMk/>
          <pc:sldMk cId="837045158" sldId="639"/>
        </pc:sldMkLst>
      </pc:sldChg>
      <pc:sldChg chg="add del">
        <pc:chgData name="Hoang Dang Nguyen" userId="1de6b3a7-5191-4a0c-8968-b8f905305e1d" providerId="ADAL" clId="{54C9AE00-D1B0-4E49-9E4E-407B2EB8B46F}" dt="2026-06-06T10:38:56.733" v="92" actId="2696"/>
        <pc:sldMkLst>
          <pc:docMk/>
          <pc:sldMk cId="3765140289" sldId="640"/>
        </pc:sldMkLst>
      </pc:sldChg>
      <pc:sldMasterChg chg="delSldLayout">
        <pc:chgData name="Hoang Dang Nguyen" userId="1de6b3a7-5191-4a0c-8968-b8f905305e1d" providerId="ADAL" clId="{54C9AE00-D1B0-4E49-9E4E-407B2EB8B46F}" dt="2026-06-06T10:38:56.733" v="92" actId="2696"/>
        <pc:sldMasterMkLst>
          <pc:docMk/>
          <pc:sldMasterMk cId="1297012552" sldId="2147483650"/>
        </pc:sldMasterMkLst>
        <pc:sldLayoutChg chg="del">
          <pc:chgData name="Hoang Dang Nguyen" userId="1de6b3a7-5191-4a0c-8968-b8f905305e1d" providerId="ADAL" clId="{54C9AE00-D1B0-4E49-9E4E-407B2EB8B46F}" dt="2026-06-06T10:38:56.733" v="92" actId="2696"/>
          <pc:sldLayoutMkLst>
            <pc:docMk/>
            <pc:sldMasterMk cId="1297012552" sldId="2147483650"/>
            <pc:sldLayoutMk cId="4038204567" sldId="214748368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06/06/2026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Mobile phone usage? Bringing laptop? Punctuality? One person speaking at a time? Respect others? No food during workshops? Complete at least one Independent Task before each workshop, starting from workshop 2? Etc.</a:t>
            </a: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14</a:t>
            </a:fld>
            <a:endParaRPr lang="en-GB"/>
          </a:p>
        </p:txBody>
      </p:sp>
    </p:spTree>
    <p:extLst>
      <p:ext uri="{BB962C8B-B14F-4D97-AF65-F5344CB8AC3E}">
        <p14:creationId xmlns:p14="http://schemas.microsoft.com/office/powerpoint/2010/main" val="161604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Provide feedback for drafts? Activities related to the actual projects that students are working on? Etc.</a:t>
            </a: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15</a:t>
            </a:fld>
            <a:endParaRPr lang="en-GB"/>
          </a:p>
        </p:txBody>
      </p:sp>
    </p:spTree>
    <p:extLst>
      <p:ext uri="{BB962C8B-B14F-4D97-AF65-F5344CB8AC3E}">
        <p14:creationId xmlns:p14="http://schemas.microsoft.com/office/powerpoint/2010/main" val="32462903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673" y="3281100"/>
            <a:ext cx="4392613" cy="936625"/>
          </a:xfrm>
        </p:spPr>
        <p:txBody>
          <a:bodyPr/>
          <a:lstStyle/>
          <a:p>
            <a:r>
              <a:rPr lang="en-GB" altLang="en-US" b="1" dirty="0"/>
              <a:t>LCMB7037</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Workshop 1: Session 1:</a:t>
            </a:r>
          </a:p>
          <a:p>
            <a:pPr>
              <a:spcBef>
                <a:spcPct val="0"/>
              </a:spcBef>
              <a:buFontTx/>
              <a:buNone/>
            </a:pPr>
            <a:r>
              <a:rPr lang="en-GB" altLang="en-US" sz="2800" b="1" dirty="0">
                <a:solidFill>
                  <a:srgbClr val="FFFF00"/>
                </a:solidFill>
                <a:latin typeface="Arial" panose="020B0604020202020204" pitchFamily="34" charset="0"/>
              </a:rPr>
              <a:t>INTRODUCTION</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solidFill>
                  <a:srgbClr val="FFFF00"/>
                </a:solidFill>
                <a:latin typeface="Aptos" panose="020B0004020202020204" pitchFamily="34" charset="0"/>
              </a:rPr>
              <a:t>Business Development Proposal</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4796BFE-244F-4875-3B2B-01A4A34B51A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Overview of the module</a:t>
            </a:r>
            <a:endParaRPr lang="en-GB"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609600" y="1600201"/>
            <a:ext cx="10972800" cy="3917032"/>
          </a:xfrm>
        </p:spPr>
        <p:txBody>
          <a:bodyPr>
            <a:normAutofit fontScale="70000" lnSpcReduction="20000"/>
          </a:bodyPr>
          <a:lstStyle/>
          <a:p>
            <a:pPr>
              <a:lnSpc>
                <a:spcPct val="170000"/>
              </a:lnSpc>
            </a:pPr>
            <a:r>
              <a:rPr lang="en-GB" dirty="0">
                <a:latin typeface="Arial" panose="020B0604020202020204" pitchFamily="34" charset="0"/>
                <a:cs typeface="Arial" panose="020B0604020202020204" pitchFamily="34" charset="0"/>
              </a:rPr>
              <a:t>Part 2- Research Project: total 60 credits- 1 Module</a:t>
            </a:r>
          </a:p>
          <a:p>
            <a:pPr>
              <a:lnSpc>
                <a:spcPct val="170000"/>
              </a:lnSpc>
            </a:pPr>
            <a:r>
              <a:rPr lang="en-GB" dirty="0">
                <a:latin typeface="Arial" panose="020B0604020202020204" pitchFamily="34" charset="0"/>
                <a:cs typeface="Arial" panose="020B0604020202020204" pitchFamily="34" charset="0"/>
              </a:rPr>
              <a:t>In term 3 students that have passed all 6 modules and have 120 credits will progress to Part 2, the research project.  Well done for reaching this stage.</a:t>
            </a:r>
          </a:p>
          <a:p>
            <a:pPr>
              <a:lnSpc>
                <a:spcPct val="170000"/>
              </a:lnSpc>
            </a:pPr>
            <a:r>
              <a:rPr lang="en-GB" dirty="0">
                <a:latin typeface="Arial" panose="020B0604020202020204" pitchFamily="34" charset="0"/>
                <a:cs typeface="Arial" panose="020B0604020202020204" pitchFamily="34" charset="0"/>
              </a:rPr>
              <a:t>The BDP module has an introduction workshop in the first week and five additional research workshops on weeks 3,5,7,9, and 11 of the term which are mandatory to attend.</a:t>
            </a:r>
          </a:p>
        </p:txBody>
      </p:sp>
    </p:spTree>
    <p:extLst>
      <p:ext uri="{BB962C8B-B14F-4D97-AF65-F5344CB8AC3E}">
        <p14:creationId xmlns:p14="http://schemas.microsoft.com/office/powerpoint/2010/main" val="26885001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1696A9-9EF8-C199-BA64-E03A927B4A6D}"/>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Aim of the module</a:t>
            </a:r>
            <a:endParaRPr lang="en-GB"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609600" y="1600201"/>
            <a:ext cx="10972800" cy="3917032"/>
          </a:xfrm>
        </p:spPr>
        <p:txBody>
          <a:bodyPr>
            <a:normAutofit fontScale="70000" lnSpcReduction="20000"/>
          </a:bodyPr>
          <a:lstStyle/>
          <a:p>
            <a:pPr lvl="0">
              <a:lnSpc>
                <a:spcPct val="160000"/>
              </a:lnSpc>
            </a:pPr>
            <a:r>
              <a:rPr lang="en-GB" dirty="0">
                <a:latin typeface="Arial" panose="020B0604020202020204" pitchFamily="34" charset="0"/>
                <a:cs typeface="Arial" panose="020B0604020202020204" pitchFamily="34" charset="0"/>
              </a:rPr>
              <a:t>To develop in the student an understanding of the application of research methodologies, and an ability to frame a business development proposal and report research results in written format to an academic and/or professional audience, and to further develop the student’s capacity for critical analysis and independent thought.</a:t>
            </a:r>
          </a:p>
          <a:p>
            <a:pPr lvl="0">
              <a:lnSpc>
                <a:spcPct val="160000"/>
              </a:lnSpc>
            </a:pPr>
            <a:r>
              <a:rPr lang="en-GB" dirty="0">
                <a:latin typeface="Arial" panose="020B0604020202020204" pitchFamily="34" charset="0"/>
                <a:cs typeface="Arial" panose="020B0604020202020204" pitchFamily="34" charset="0"/>
              </a:rPr>
              <a:t>To develop the students’ practical and professional abilities in applying and reviewing business and management research with both academic rigour and practical application. </a:t>
            </a:r>
          </a:p>
        </p:txBody>
      </p:sp>
    </p:spTree>
    <p:extLst>
      <p:ext uri="{BB962C8B-B14F-4D97-AF65-F5344CB8AC3E}">
        <p14:creationId xmlns:p14="http://schemas.microsoft.com/office/powerpoint/2010/main" val="6330176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randombar(horizontal)">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randombar(horizontal)">
                                      <p:cBhvr>
                                        <p:cTn id="12"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19A99-64CF-E6F0-2053-2292A4429F87}"/>
              </a:ext>
            </a:extLst>
          </p:cNvPr>
          <p:cNvSpPr>
            <a:spLocks noGrp="1"/>
          </p:cNvSpPr>
          <p:nvPr>
            <p:ph type="title"/>
          </p:nvPr>
        </p:nvSpPr>
        <p:spPr/>
        <p:txBody>
          <a:bodyPr/>
          <a:lstStyle/>
          <a:p>
            <a:r>
              <a:rPr lang="en-US" dirty="0"/>
              <a:t>Learning Outcomes (1/3)</a:t>
            </a:r>
            <a:endParaRPr lang="en-GB" dirty="0"/>
          </a:p>
        </p:txBody>
      </p:sp>
      <p:sp>
        <p:nvSpPr>
          <p:cNvPr id="3" name="Content Placeholder 2">
            <a:extLst>
              <a:ext uri="{FF2B5EF4-FFF2-40B4-BE49-F238E27FC236}">
                <a16:creationId xmlns:a16="http://schemas.microsoft.com/office/drawing/2014/main" id="{5DEB5E1E-F740-55B8-7267-32DEEA590D10}"/>
              </a:ext>
            </a:extLst>
          </p:cNvPr>
          <p:cNvSpPr>
            <a:spLocks noGrp="1"/>
          </p:cNvSpPr>
          <p:nvPr>
            <p:ph idx="1"/>
          </p:nvPr>
        </p:nvSpPr>
        <p:spPr/>
        <p:txBody>
          <a:bodyPr/>
          <a:lstStyle/>
          <a:p>
            <a:pPr marL="0" indent="0">
              <a:lnSpc>
                <a:spcPct val="150000"/>
              </a:lnSpc>
              <a:buNone/>
            </a:pPr>
            <a:r>
              <a:rPr lang="en-GB" sz="1800" dirty="0"/>
              <a:t>Upon the successful completion of this module, the student should be able to demonstrate the ability to:</a:t>
            </a:r>
            <a:endParaRPr lang="en-GB" sz="1800" dirty="0">
              <a:latin typeface="Arial" panose="020B0604020202020204" pitchFamily="34" charset="0"/>
              <a:cs typeface="Arial" panose="020B0604020202020204" pitchFamily="34" charset="0"/>
            </a:endParaRPr>
          </a:p>
          <a:p>
            <a:pPr lvl="0">
              <a:lnSpc>
                <a:spcPct val="150000"/>
              </a:lnSpc>
            </a:pPr>
            <a:r>
              <a:rPr lang="en-GB" sz="1800" dirty="0">
                <a:latin typeface="Arial" panose="020B0604020202020204" pitchFamily="34" charset="0"/>
                <a:cs typeface="Arial" panose="020B0604020202020204" pitchFamily="34" charset="0"/>
              </a:rPr>
              <a:t>prepare a research/independent study proposal that provides evidence that the topic to be studied is worth addressing; that the way the proposal addresses the topic is both appropriate and feasible in terms of intended activities, outcomes and resources and thus establishes its importance to both academic and professional communities;</a:t>
            </a:r>
          </a:p>
          <a:p>
            <a:pPr lvl="0">
              <a:lnSpc>
                <a:spcPct val="150000"/>
              </a:lnSpc>
            </a:pPr>
            <a:r>
              <a:rPr lang="en-GB" sz="1800" dirty="0">
                <a:latin typeface="Arial" panose="020B0604020202020204" pitchFamily="34" charset="0"/>
                <a:cs typeface="Arial" panose="020B0604020202020204" pitchFamily="34" charset="0"/>
              </a:rPr>
              <a:t>plan, manage and execute an in-depth research, inquiry or investigation with a business and/or management focus by applying the principles of research design to the formulation of a research question including, where appropriate, formal hypotheses that can be tested and the selection of appropriate research methods for answering these questions;</a:t>
            </a:r>
          </a:p>
        </p:txBody>
      </p:sp>
      <p:sp>
        <p:nvSpPr>
          <p:cNvPr id="4" name="Slide Number Placeholder 3">
            <a:extLst>
              <a:ext uri="{FF2B5EF4-FFF2-40B4-BE49-F238E27FC236}">
                <a16:creationId xmlns:a16="http://schemas.microsoft.com/office/drawing/2014/main" id="{CDF44FA0-5339-8A67-ACA7-096B0A342401}"/>
              </a:ext>
            </a:extLst>
          </p:cNvPr>
          <p:cNvSpPr>
            <a:spLocks noGrp="1"/>
          </p:cNvSpPr>
          <p:nvPr>
            <p:ph type="sldNum" sz="quarter" idx="12"/>
          </p:nvPr>
        </p:nvSpPr>
        <p:spPr/>
        <p:txBody>
          <a:bodyPr/>
          <a:lstStyle/>
          <a:p>
            <a:pPr>
              <a:defRPr/>
            </a:pPr>
            <a:fld id="{6B9CAAEB-5DD4-4716-AEA0-BEF1B1D22BD1}" type="slidenum">
              <a:rPr lang="en-US" altLang="en-US" smtClean="0"/>
              <a:pPr>
                <a:defRPr/>
              </a:pPr>
              <a:t>4</a:t>
            </a:fld>
            <a:endParaRPr lang="en-US" altLang="en-US"/>
          </a:p>
        </p:txBody>
      </p:sp>
    </p:spTree>
    <p:extLst>
      <p:ext uri="{BB962C8B-B14F-4D97-AF65-F5344CB8AC3E}">
        <p14:creationId xmlns:p14="http://schemas.microsoft.com/office/powerpoint/2010/main" val="2457771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A1D520-8720-5338-79DD-01416B87ED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C91843-10E8-B06F-A144-C38D0D53BA38}"/>
              </a:ext>
            </a:extLst>
          </p:cNvPr>
          <p:cNvSpPr>
            <a:spLocks noGrp="1"/>
          </p:cNvSpPr>
          <p:nvPr>
            <p:ph type="title"/>
          </p:nvPr>
        </p:nvSpPr>
        <p:spPr/>
        <p:txBody>
          <a:bodyPr/>
          <a:lstStyle/>
          <a:p>
            <a:r>
              <a:rPr lang="en-US" dirty="0"/>
              <a:t>Learning Outcomes (2/3)</a:t>
            </a:r>
            <a:endParaRPr lang="en-GB" dirty="0"/>
          </a:p>
        </p:txBody>
      </p:sp>
      <p:sp>
        <p:nvSpPr>
          <p:cNvPr id="3" name="Content Placeholder 2">
            <a:extLst>
              <a:ext uri="{FF2B5EF4-FFF2-40B4-BE49-F238E27FC236}">
                <a16:creationId xmlns:a16="http://schemas.microsoft.com/office/drawing/2014/main" id="{C063FD9E-11D5-2D13-C2B6-55473E7F215D}"/>
              </a:ext>
            </a:extLst>
          </p:cNvPr>
          <p:cNvSpPr>
            <a:spLocks noGrp="1"/>
          </p:cNvSpPr>
          <p:nvPr>
            <p:ph idx="1"/>
          </p:nvPr>
        </p:nvSpPr>
        <p:spPr/>
        <p:txBody>
          <a:bodyPr/>
          <a:lstStyle/>
          <a:p>
            <a:pPr lvl="0">
              <a:lnSpc>
                <a:spcPct val="150000"/>
              </a:lnSpc>
            </a:pPr>
            <a:r>
              <a:rPr lang="en-GB" sz="1800" dirty="0">
                <a:latin typeface="Arial" panose="020B0604020202020204" pitchFamily="34" charset="0"/>
                <a:cs typeface="Arial" panose="020B0604020202020204" pitchFamily="34" charset="0"/>
              </a:rPr>
              <a:t>critically evaluate the appropriateness of qualitative/quantitative methods of data collection, in combination as necessary, to analyse, synthesise, interpret and present the resulting data and the applications of those methods by other researchers in other contexts; </a:t>
            </a:r>
          </a:p>
          <a:p>
            <a:pPr lvl="0">
              <a:lnSpc>
                <a:spcPct val="150000"/>
              </a:lnSpc>
            </a:pPr>
            <a:r>
              <a:rPr lang="en-GB" sz="1800" dirty="0">
                <a:latin typeface="Arial" panose="020B0604020202020204" pitchFamily="34" charset="0"/>
                <a:cs typeface="Arial" panose="020B0604020202020204" pitchFamily="34" charset="0"/>
              </a:rPr>
              <a:t>demonstrate the ability to conduct research under supervision in a business and management context including the ability to review published literature critically, show conceptual and theoretical understanding, identify research problems, use project management skills to budget, manage time and other resources, handle data, interpret results and disseminate findings in a way that is consistent with professional business and management practice and normal principles of research ethics; </a:t>
            </a:r>
          </a:p>
        </p:txBody>
      </p:sp>
      <p:sp>
        <p:nvSpPr>
          <p:cNvPr id="4" name="Slide Number Placeholder 3">
            <a:extLst>
              <a:ext uri="{FF2B5EF4-FFF2-40B4-BE49-F238E27FC236}">
                <a16:creationId xmlns:a16="http://schemas.microsoft.com/office/drawing/2014/main" id="{9E2D33C7-F79A-C37D-16AB-D114BE7C0A9B}"/>
              </a:ext>
            </a:extLst>
          </p:cNvPr>
          <p:cNvSpPr>
            <a:spLocks noGrp="1"/>
          </p:cNvSpPr>
          <p:nvPr>
            <p:ph type="sldNum" sz="quarter" idx="12"/>
          </p:nvPr>
        </p:nvSpPr>
        <p:spPr/>
        <p:txBody>
          <a:bodyPr/>
          <a:lstStyle/>
          <a:p>
            <a:pPr>
              <a:defRPr/>
            </a:pPr>
            <a:fld id="{6B9CAAEB-5DD4-4716-AEA0-BEF1B1D22BD1}" type="slidenum">
              <a:rPr lang="en-US" altLang="en-US" smtClean="0"/>
              <a:pPr>
                <a:defRPr/>
              </a:pPr>
              <a:t>5</a:t>
            </a:fld>
            <a:endParaRPr lang="en-US" altLang="en-US"/>
          </a:p>
        </p:txBody>
      </p:sp>
    </p:spTree>
    <p:extLst>
      <p:ext uri="{BB962C8B-B14F-4D97-AF65-F5344CB8AC3E}">
        <p14:creationId xmlns:p14="http://schemas.microsoft.com/office/powerpoint/2010/main" val="2326602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17BA1-C039-E572-D776-629CC4A6E1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D2F31C-E877-59D7-7DF7-69C6FC3873BA}"/>
              </a:ext>
            </a:extLst>
          </p:cNvPr>
          <p:cNvSpPr>
            <a:spLocks noGrp="1"/>
          </p:cNvSpPr>
          <p:nvPr>
            <p:ph type="title"/>
          </p:nvPr>
        </p:nvSpPr>
        <p:spPr/>
        <p:txBody>
          <a:bodyPr/>
          <a:lstStyle/>
          <a:p>
            <a:r>
              <a:rPr lang="en-US" dirty="0"/>
              <a:t>Learning Outcomes (3/3)</a:t>
            </a:r>
            <a:endParaRPr lang="en-GB" dirty="0"/>
          </a:p>
        </p:txBody>
      </p:sp>
      <p:sp>
        <p:nvSpPr>
          <p:cNvPr id="3" name="Content Placeholder 2">
            <a:extLst>
              <a:ext uri="{FF2B5EF4-FFF2-40B4-BE49-F238E27FC236}">
                <a16:creationId xmlns:a16="http://schemas.microsoft.com/office/drawing/2014/main" id="{68D9D29D-F673-1659-AB74-730545AABE8E}"/>
              </a:ext>
            </a:extLst>
          </p:cNvPr>
          <p:cNvSpPr>
            <a:spLocks noGrp="1"/>
          </p:cNvSpPr>
          <p:nvPr>
            <p:ph idx="1"/>
          </p:nvPr>
        </p:nvSpPr>
        <p:spPr/>
        <p:txBody>
          <a:bodyPr/>
          <a:lstStyle/>
          <a:p>
            <a:pPr lvl="0">
              <a:lnSpc>
                <a:spcPct val="150000"/>
              </a:lnSpc>
            </a:pPr>
            <a:r>
              <a:rPr lang="en-GB" sz="2000" dirty="0">
                <a:latin typeface="Arial" panose="020B0604020202020204" pitchFamily="34" charset="0"/>
                <a:cs typeface="Arial" panose="020B0604020202020204" pitchFamily="34" charset="0"/>
              </a:rPr>
              <a:t>exhibit the analytical, numerical, literacy, communication and computer skills to enable critical research to be undertaken and be able to apply those transferable skills to develop research-based inquiry in future employment settings;</a:t>
            </a:r>
          </a:p>
          <a:p>
            <a:pPr lvl="0">
              <a:lnSpc>
                <a:spcPct val="150000"/>
              </a:lnSpc>
            </a:pPr>
            <a:r>
              <a:rPr lang="en-GB" sz="2000" dirty="0">
                <a:latin typeface="Arial" panose="020B0604020202020204" pitchFamily="34" charset="0"/>
                <a:cs typeface="Arial" panose="020B0604020202020204" pitchFamily="34" charset="0"/>
              </a:rPr>
              <a:t>articulate, present, propose and critically defend a business case, based on a set of scenario and environmental interpretations, which are underpinned by and linked to relevant academic theories and models, resulting in a specific project proposal and plan(s) to the immediate pre-launch stage of the project.</a:t>
            </a:r>
          </a:p>
          <a:p>
            <a:pPr>
              <a:lnSpc>
                <a:spcPct val="150000"/>
              </a:lnSpc>
            </a:pPr>
            <a:endParaRPr lang="en-GB" sz="20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998590E-68E8-C141-DA13-4158B01E7ADD}"/>
              </a:ext>
            </a:extLst>
          </p:cNvPr>
          <p:cNvSpPr>
            <a:spLocks noGrp="1"/>
          </p:cNvSpPr>
          <p:nvPr>
            <p:ph type="sldNum" sz="quarter" idx="12"/>
          </p:nvPr>
        </p:nvSpPr>
        <p:spPr/>
        <p:txBody>
          <a:bodyPr/>
          <a:lstStyle/>
          <a:p>
            <a:pPr>
              <a:defRPr/>
            </a:pPr>
            <a:fld id="{6B9CAAEB-5DD4-4716-AEA0-BEF1B1D22BD1}" type="slidenum">
              <a:rPr lang="en-US" altLang="en-US" smtClean="0"/>
              <a:pPr>
                <a:defRPr/>
              </a:pPr>
              <a:t>6</a:t>
            </a:fld>
            <a:endParaRPr lang="en-US" altLang="en-US"/>
          </a:p>
        </p:txBody>
      </p:sp>
    </p:spTree>
    <p:extLst>
      <p:ext uri="{BB962C8B-B14F-4D97-AF65-F5344CB8AC3E}">
        <p14:creationId xmlns:p14="http://schemas.microsoft.com/office/powerpoint/2010/main" val="3781396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4F7327E-AF60-8B8A-5D6D-A4BEFEE97F9F}"/>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BDP assessment brief</a:t>
            </a:r>
            <a:endParaRPr lang="en-GB"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609600" y="1600201"/>
            <a:ext cx="10972800" cy="3917032"/>
          </a:xfrm>
        </p:spPr>
        <p:txBody>
          <a:bodyPr>
            <a:normAutofit fontScale="85000" lnSpcReduction="10000"/>
          </a:bodyPr>
          <a:lstStyle/>
          <a:p>
            <a:pPr>
              <a:lnSpc>
                <a:spcPct val="160000"/>
              </a:lnSpc>
            </a:pPr>
            <a:r>
              <a:rPr lang="en-GB" dirty="0">
                <a:latin typeface="Arial" panose="020B0604020202020204" pitchFamily="34" charset="0"/>
                <a:cs typeface="Arial" panose="020B0604020202020204" pitchFamily="34" charset="0"/>
              </a:rPr>
              <a:t>Let’s review the assessment brief to understand requirements about:</a:t>
            </a:r>
          </a:p>
          <a:p>
            <a:pPr lvl="1">
              <a:lnSpc>
                <a:spcPct val="160000"/>
              </a:lnSpc>
            </a:pPr>
            <a:r>
              <a:rPr lang="en-GB" dirty="0">
                <a:latin typeface="Arial" panose="020B0604020202020204" pitchFamily="34" charset="0"/>
                <a:cs typeface="Arial" panose="020B0604020202020204" pitchFamily="34" charset="0"/>
              </a:rPr>
              <a:t>Word counts</a:t>
            </a:r>
          </a:p>
          <a:p>
            <a:pPr lvl="1">
              <a:lnSpc>
                <a:spcPct val="160000"/>
              </a:lnSpc>
            </a:pPr>
            <a:r>
              <a:rPr lang="en-GB" dirty="0">
                <a:latin typeface="Arial" panose="020B0604020202020204" pitchFamily="34" charset="0"/>
                <a:cs typeface="Arial" panose="020B0604020202020204" pitchFamily="34" charset="0"/>
              </a:rPr>
              <a:t>BDP Outline and ethical approval</a:t>
            </a:r>
          </a:p>
          <a:p>
            <a:pPr lvl="1">
              <a:lnSpc>
                <a:spcPct val="160000"/>
              </a:lnSpc>
            </a:pPr>
            <a:r>
              <a:rPr lang="en-GB" dirty="0">
                <a:latin typeface="Arial" panose="020B0604020202020204" pitchFamily="34" charset="0"/>
                <a:cs typeface="Arial" panose="020B0604020202020204" pitchFamily="34" charset="0"/>
              </a:rPr>
              <a:t>Deadlines for the outline, ethics form, and final submission</a:t>
            </a:r>
          </a:p>
          <a:p>
            <a:pPr lvl="1">
              <a:lnSpc>
                <a:spcPct val="160000"/>
              </a:lnSpc>
            </a:pPr>
            <a:r>
              <a:rPr lang="en-GB" dirty="0">
                <a:latin typeface="Arial" panose="020B0604020202020204" pitchFamily="34" charset="0"/>
                <a:cs typeface="Arial" panose="020B0604020202020204" pitchFamily="34" charset="0"/>
              </a:rPr>
              <a:t>How the final submission is to be marked</a:t>
            </a:r>
          </a:p>
          <a:p>
            <a:pPr lvl="1">
              <a:lnSpc>
                <a:spcPct val="160000"/>
              </a:lnSpc>
            </a:pPr>
            <a:r>
              <a:rPr lang="en-GB" dirty="0">
                <a:latin typeface="Arial" panose="020B0604020202020204" pitchFamily="34" charset="0"/>
                <a:cs typeface="Arial" panose="020B0604020202020204" pitchFamily="34" charset="0"/>
              </a:rPr>
              <a:t>The final submission accounts for 100% of the final result</a:t>
            </a:r>
          </a:p>
        </p:txBody>
      </p:sp>
    </p:spTree>
    <p:extLst>
      <p:ext uri="{BB962C8B-B14F-4D97-AF65-F5344CB8AC3E}">
        <p14:creationId xmlns:p14="http://schemas.microsoft.com/office/powerpoint/2010/main" val="3831117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randombar(horizontal)">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randombar(horizontal)">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randombar(horizontal)">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randombar(horizontal)">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randombar(horizontal)">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randombar(horizontal)">
                                      <p:cBhvr>
                                        <p:cTn id="32"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1EAB738-3799-6E68-D07C-667339F4CF89}"/>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Supervision</a:t>
            </a:r>
            <a:endParaRPr lang="en-GB"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609600" y="1600201"/>
            <a:ext cx="10972800" cy="3917032"/>
          </a:xfrm>
        </p:spPr>
        <p:txBody>
          <a:bodyPr>
            <a:normAutofit fontScale="55000" lnSpcReduction="20000"/>
          </a:bodyPr>
          <a:lstStyle/>
          <a:p>
            <a:pPr lvl="0">
              <a:lnSpc>
                <a:spcPct val="170000"/>
              </a:lnSpc>
            </a:pPr>
            <a:r>
              <a:rPr lang="en-GB" noProof="0" dirty="0">
                <a:latin typeface="Arial" panose="020B0604020202020204" pitchFamily="34" charset="0"/>
                <a:cs typeface="Arial" panose="020B0604020202020204" pitchFamily="34" charset="0"/>
              </a:rPr>
              <a:t>Students will be expected to manage their own learning and implement their own research programme of study over the dissertation period (16 weeks). </a:t>
            </a:r>
          </a:p>
          <a:p>
            <a:pPr lvl="0">
              <a:lnSpc>
                <a:spcPct val="170000"/>
              </a:lnSpc>
            </a:pPr>
            <a:r>
              <a:rPr lang="en-GB" noProof="0" dirty="0">
                <a:latin typeface="Arial" panose="020B0604020202020204" pitchFamily="34" charset="0"/>
                <a:cs typeface="Arial" panose="020B0604020202020204" pitchFamily="34" charset="0"/>
              </a:rPr>
              <a:t>Each student must have 8 x 1-hour individual Face to Face mandatory supervisory meetings </a:t>
            </a:r>
            <a:r>
              <a:rPr lang="en-GB" dirty="0">
                <a:latin typeface="Arial" panose="020B0604020202020204" pitchFamily="34" charset="0"/>
                <a:cs typeface="Arial" panose="020B0604020202020204" pitchFamily="34" charset="0"/>
              </a:rPr>
              <a:t>o</a:t>
            </a:r>
            <a:r>
              <a:rPr lang="en-GB" noProof="0" dirty="0">
                <a:latin typeface="Arial" panose="020B0604020202020204" pitchFamily="34" charset="0"/>
                <a:cs typeface="Arial" panose="020B0604020202020204" pitchFamily="34" charset="0"/>
              </a:rPr>
              <a:t>n campus with their supervisor from week 1 up to week 16.</a:t>
            </a:r>
          </a:p>
          <a:p>
            <a:pPr lvl="0">
              <a:lnSpc>
                <a:spcPct val="170000"/>
              </a:lnSpc>
            </a:pPr>
            <a:r>
              <a:rPr lang="en-GB" noProof="0" dirty="0">
                <a:latin typeface="Arial" panose="020B0604020202020204" pitchFamily="34" charset="0"/>
                <a:cs typeface="Arial" panose="020B0604020202020204" pitchFamily="34" charset="0"/>
              </a:rPr>
              <a:t>The supervisor will provide guidance on the nature of the research, the choice of research topic, the standard expected, the planning of the research programme, literature and sources, appropriate techniques and methods of work, data presentation, notes and bibliographies, awareness of plagiarism, ethical and legal issues (e.g. copyright, data protection and ownership).</a:t>
            </a:r>
          </a:p>
          <a:p>
            <a:pPr>
              <a:lnSpc>
                <a:spcPct val="17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88634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605BB4D-8858-3953-1EA9-D82625BA197E}"/>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Supervision</a:t>
            </a:r>
            <a:endParaRPr lang="en-GB"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609600" y="1600201"/>
            <a:ext cx="10972800" cy="3917032"/>
          </a:xfrm>
        </p:spPr>
        <p:txBody>
          <a:bodyPr>
            <a:normAutofit/>
          </a:bodyPr>
          <a:lstStyle/>
          <a:p>
            <a:r>
              <a:rPr lang="en-GB" dirty="0">
                <a:latin typeface="Arial" panose="020B0604020202020204" pitchFamily="34" charset="0"/>
                <a:cs typeface="Arial" panose="020B0604020202020204" pitchFamily="34" charset="0"/>
              </a:rPr>
              <a:t>Please email the supervisor you have been allocated.</a:t>
            </a:r>
          </a:p>
          <a:p>
            <a:r>
              <a:rPr lang="en-GB" dirty="0">
                <a:latin typeface="Arial" panose="020B0604020202020204" pitchFamily="34" charset="0"/>
                <a:cs typeface="Arial" panose="020B0604020202020204" pitchFamily="34" charset="0"/>
              </a:rPr>
              <a:t>It is mandatory to have the first meeting in the first two weeks of the term.</a:t>
            </a:r>
          </a:p>
          <a:p>
            <a:r>
              <a:rPr lang="en-GB" dirty="0">
                <a:latin typeface="Arial" panose="020B0604020202020204" pitchFamily="34" charset="0"/>
                <a:cs typeface="Arial" panose="020B0604020202020204" pitchFamily="34" charset="0"/>
              </a:rPr>
              <a:t>Supervisors are here to support you.</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9877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A58025-7E94-5EB5-EA25-DCA19BE9DA55}"/>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BDP outline</a:t>
            </a:r>
            <a:endParaRPr lang="en-GB"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609600" y="1600201"/>
            <a:ext cx="10972800" cy="3917032"/>
          </a:xfrm>
        </p:spPr>
        <p:txBody>
          <a:bodyPr>
            <a:normAutofit fontScale="77500" lnSpcReduction="20000"/>
          </a:bodyPr>
          <a:lstStyle/>
          <a:p>
            <a:pPr>
              <a:lnSpc>
                <a:spcPct val="150000"/>
              </a:lnSpc>
            </a:pPr>
            <a:r>
              <a:rPr lang="en-GB" dirty="0">
                <a:latin typeface="Arial" panose="020B0604020202020204" pitchFamily="34" charset="0"/>
                <a:cs typeface="Arial" panose="020B0604020202020204" pitchFamily="34" charset="0"/>
              </a:rPr>
              <a:t>BDP outline (also referred to as proposal outline) is similar to research proposal one may produce prior to embarking on dissertation.</a:t>
            </a:r>
          </a:p>
          <a:p>
            <a:pPr>
              <a:lnSpc>
                <a:spcPct val="150000"/>
              </a:lnSpc>
            </a:pPr>
            <a:r>
              <a:rPr lang="en-GB" dirty="0">
                <a:latin typeface="Arial" panose="020B0604020202020204" pitchFamily="34" charset="0"/>
                <a:cs typeface="Arial" panose="020B0604020202020204" pitchFamily="34" charset="0"/>
              </a:rPr>
              <a:t>The aim is to help ascertain the relevant of the theories used and the feasibility of the idea or opportunity. </a:t>
            </a:r>
          </a:p>
          <a:p>
            <a:pPr>
              <a:lnSpc>
                <a:spcPct val="150000"/>
              </a:lnSpc>
            </a:pPr>
            <a:r>
              <a:rPr lang="en-GB" dirty="0">
                <a:latin typeface="Arial" panose="020B0604020202020204" pitchFamily="34" charset="0"/>
                <a:cs typeface="Arial" panose="020B0604020202020204" pitchFamily="34" charset="0"/>
              </a:rPr>
              <a:t>Please review the BDP outline structure provided on the Moodle page of the module.</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61348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4B1034C-721F-5124-7043-C9FDB6590E5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Ethics form</a:t>
            </a:r>
            <a:endParaRPr lang="en-GB"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609600" y="1600201"/>
            <a:ext cx="10972800" cy="3917032"/>
          </a:xfrm>
        </p:spPr>
        <p:txBody>
          <a:bodyPr>
            <a:noAutofit/>
          </a:bodyPr>
          <a:lstStyle/>
          <a:p>
            <a:pPr lvl="0">
              <a:lnSpc>
                <a:spcPct val="170000"/>
              </a:lnSpc>
            </a:pPr>
            <a:r>
              <a:rPr lang="en-GB" sz="1600" noProof="0" dirty="0">
                <a:latin typeface="Arial" panose="020B0604020202020204" pitchFamily="34" charset="0"/>
                <a:cs typeface="Arial" panose="020B0604020202020204" pitchFamily="34" charset="0"/>
              </a:rPr>
              <a:t>All student/staff MUST complete their ethics form to seek ethical approval </a:t>
            </a:r>
            <a:r>
              <a:rPr lang="en-GB" sz="1600" dirty="0">
                <a:latin typeface="Arial" panose="020B0604020202020204" pitchFamily="34" charset="0"/>
                <a:cs typeface="Arial" panose="020B0604020202020204" pitchFamily="34" charset="0"/>
              </a:rPr>
              <a:t>when doing research.</a:t>
            </a:r>
            <a:r>
              <a:rPr lang="en-GB" sz="1600" noProof="0" dirty="0">
                <a:latin typeface="Arial" panose="020B0604020202020204" pitchFamily="34" charset="0"/>
                <a:cs typeface="Arial" panose="020B0604020202020204" pitchFamily="34" charset="0"/>
              </a:rPr>
              <a:t> </a:t>
            </a:r>
          </a:p>
          <a:p>
            <a:pPr lvl="0">
              <a:lnSpc>
                <a:spcPct val="170000"/>
              </a:lnSpc>
            </a:pPr>
            <a:r>
              <a:rPr lang="en-GB" sz="1600" dirty="0"/>
              <a:t>The ethics form outlines the ethical considerations that underpin your research, ensuring that it provides value to the community while safeguarding against any potential harm to you, other stakeholders, or the environment. </a:t>
            </a:r>
          </a:p>
          <a:p>
            <a:pPr lvl="0">
              <a:lnSpc>
                <a:spcPct val="170000"/>
              </a:lnSpc>
            </a:pPr>
            <a:r>
              <a:rPr lang="en-GB" sz="1600" noProof="0" dirty="0">
                <a:latin typeface="Arial" panose="020B0604020202020204" pitchFamily="34" charset="0"/>
                <a:cs typeface="Arial" panose="020B0604020202020204" pitchFamily="34" charset="0"/>
              </a:rPr>
              <a:t>Students will discuss any ethical issues arising from their research with their supervisors to find ways to address these challenges. </a:t>
            </a:r>
          </a:p>
          <a:p>
            <a:pPr lvl="0">
              <a:lnSpc>
                <a:spcPct val="170000"/>
              </a:lnSpc>
            </a:pPr>
            <a:r>
              <a:rPr lang="en-GB" sz="1600" noProof="0" dirty="0">
                <a:latin typeface="Arial" panose="020B0604020202020204" pitchFamily="34" charset="0"/>
                <a:cs typeface="Arial" panose="020B0604020202020204" pitchFamily="34" charset="0"/>
              </a:rPr>
              <a:t>The ethics form must be approved before students can begin collecting any data for their research project.</a:t>
            </a:r>
          </a:p>
          <a:p>
            <a:pPr>
              <a:lnSpc>
                <a:spcPct val="170000"/>
              </a:lnSpc>
            </a:pPr>
            <a:r>
              <a:rPr lang="en-GB" sz="1600" dirty="0">
                <a:latin typeface="Arial" panose="020B0604020202020204" pitchFamily="34" charset="0"/>
                <a:cs typeface="Arial" panose="020B0604020202020204" pitchFamily="34" charset="0"/>
              </a:rPr>
              <a:t>The ethics form can be found on the Moodle page of the module.</a:t>
            </a:r>
          </a:p>
        </p:txBody>
      </p:sp>
    </p:spTree>
    <p:extLst>
      <p:ext uri="{BB962C8B-B14F-4D97-AF65-F5344CB8AC3E}">
        <p14:creationId xmlns:p14="http://schemas.microsoft.com/office/powerpoint/2010/main" val="35427740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1DEDDC-F34E-77CE-0221-9C73F4BE9B4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9816D54-40E9-A256-67F8-E1D4A4A062B7}"/>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BDP recommended structure</a:t>
            </a:r>
            <a:endParaRPr lang="en-GB"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ADD31072-2805-53F7-856B-5B03FA857946}"/>
              </a:ext>
            </a:extLst>
          </p:cNvPr>
          <p:cNvSpPr>
            <a:spLocks noGrp="1"/>
          </p:cNvSpPr>
          <p:nvPr>
            <p:ph idx="1"/>
          </p:nvPr>
        </p:nvSpPr>
        <p:spPr>
          <a:xfrm>
            <a:off x="609600" y="1600201"/>
            <a:ext cx="10972800" cy="3917032"/>
          </a:xfrm>
        </p:spPr>
        <p:txBody>
          <a:bodyPr>
            <a:normAutofit/>
          </a:bodyPr>
          <a:lstStyle/>
          <a:p>
            <a:pPr>
              <a:lnSpc>
                <a:spcPct val="150000"/>
              </a:lnSpc>
            </a:pPr>
            <a:r>
              <a:rPr lang="en-GB" dirty="0">
                <a:latin typeface="Arial" panose="020B0604020202020204" pitchFamily="34" charset="0"/>
                <a:cs typeface="Arial" panose="020B0604020202020204" pitchFamily="34" charset="0"/>
              </a:rPr>
              <a:t>Please review the recommended BDP structure provided on the Moodle page of the module.</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18358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46A8F-B300-A6FE-E4CE-B52D3D99881C}"/>
              </a:ext>
            </a:extLst>
          </p:cNvPr>
          <p:cNvSpPr>
            <a:spLocks noGrp="1"/>
          </p:cNvSpPr>
          <p:nvPr>
            <p:ph type="title"/>
          </p:nvPr>
        </p:nvSpPr>
        <p:spPr>
          <a:solidFill>
            <a:schemeClr val="accent2"/>
          </a:solidFill>
        </p:spPr>
        <p:txBody>
          <a:bodyPr/>
          <a:lstStyle/>
          <a:p>
            <a:r>
              <a:rPr lang="en-GB" sz="3200" dirty="0">
                <a:latin typeface="Calibri" panose="020F0502020204030204" pitchFamily="34" charset="0"/>
                <a:cs typeface="Calibri" panose="020F0502020204030204" pitchFamily="34" charset="0"/>
              </a:rPr>
              <a:t>Activity: Why and how</a:t>
            </a:r>
          </a:p>
        </p:txBody>
      </p:sp>
      <p:sp>
        <p:nvSpPr>
          <p:cNvPr id="3" name="Content Placeholder 2">
            <a:extLst>
              <a:ext uri="{FF2B5EF4-FFF2-40B4-BE49-F238E27FC236}">
                <a16:creationId xmlns:a16="http://schemas.microsoft.com/office/drawing/2014/main" id="{EFDD0E78-EF0E-636E-6EC9-97361156AE3C}"/>
              </a:ext>
            </a:extLst>
          </p:cNvPr>
          <p:cNvSpPr>
            <a:spLocks noGrp="1"/>
          </p:cNvSpPr>
          <p:nvPr>
            <p:ph idx="1"/>
          </p:nvPr>
        </p:nvSpPr>
        <p:spPr/>
        <p:txBody>
          <a:bodyPr/>
          <a:lstStyle/>
          <a:p>
            <a:pPr marL="0" indent="0">
              <a:buNone/>
            </a:pPr>
            <a:r>
              <a:rPr lang="en-GB" sz="2400" b="1" dirty="0">
                <a:latin typeface="Calibri" panose="020F0502020204030204" pitchFamily="34" charset="0"/>
                <a:cs typeface="Calibri" panose="020F0502020204030204" pitchFamily="34" charset="0"/>
              </a:rPr>
              <a:t>In 5 minutes, think about:</a:t>
            </a:r>
          </a:p>
          <a:p>
            <a:pPr marL="0" indent="0">
              <a:buNone/>
            </a:pPr>
            <a:r>
              <a:rPr lang="en-GB" sz="2400" dirty="0">
                <a:latin typeface="Calibri" panose="020F0502020204030204" pitchFamily="34" charset="0"/>
                <a:cs typeface="Calibri" panose="020F0502020204030204" pitchFamily="34" charset="0"/>
              </a:rPr>
              <a:t>1. How could you make the best out of the workshops and supervision?</a:t>
            </a:r>
          </a:p>
          <a:p>
            <a:pPr marL="0" indent="0">
              <a:buNone/>
            </a:pPr>
            <a:r>
              <a:rPr lang="en-GB" sz="2400" dirty="0">
                <a:latin typeface="Calibri" panose="020F0502020204030204" pitchFamily="34" charset="0"/>
                <a:cs typeface="Calibri" panose="020F0502020204030204" pitchFamily="34" charset="0"/>
              </a:rPr>
              <a:t>2. How would this dissertation module help you to enhance your employability? </a:t>
            </a:r>
          </a:p>
          <a:p>
            <a:pPr marL="0" indent="0">
              <a:buNone/>
            </a:pPr>
            <a:endParaRPr lang="en-GB" sz="2400" b="1" dirty="0">
              <a:latin typeface="Calibri" panose="020F0502020204030204" pitchFamily="34" charset="0"/>
              <a:cs typeface="Calibri" panose="020F0502020204030204" pitchFamily="34" charset="0"/>
            </a:endParaRPr>
          </a:p>
          <a:p>
            <a:pPr marL="0" indent="0">
              <a:buNone/>
            </a:pPr>
            <a:r>
              <a:rPr lang="en-GB" sz="2400" b="1" dirty="0">
                <a:latin typeface="Calibri" panose="020F0502020204030204" pitchFamily="34" charset="0"/>
                <a:cs typeface="Calibri" panose="020F0502020204030204" pitchFamily="34" charset="0"/>
              </a:rPr>
              <a:t>Please prepare to share your answer to the class.</a:t>
            </a:r>
          </a:p>
        </p:txBody>
      </p:sp>
      <p:sp>
        <p:nvSpPr>
          <p:cNvPr id="4" name="Slide Number Placeholder 3">
            <a:extLst>
              <a:ext uri="{FF2B5EF4-FFF2-40B4-BE49-F238E27FC236}">
                <a16:creationId xmlns:a16="http://schemas.microsoft.com/office/drawing/2014/main" id="{BF0C9D61-632C-A91A-8AEC-6015B53CBABA}"/>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13</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941875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CC99-3A20-EF67-9E58-0A26CC2A3EDD}"/>
              </a:ext>
            </a:extLst>
          </p:cNvPr>
          <p:cNvSpPr>
            <a:spLocks noGrp="1"/>
          </p:cNvSpPr>
          <p:nvPr>
            <p:ph type="title"/>
          </p:nvPr>
        </p:nvSpPr>
        <p:spPr>
          <a:solidFill>
            <a:schemeClr val="accent2"/>
          </a:solidFill>
        </p:spPr>
        <p:txBody>
          <a:bodyPr/>
          <a:lstStyle/>
          <a:p>
            <a:r>
              <a:rPr lang="en-US" sz="4000" dirty="0" err="1"/>
              <a:t>Activty</a:t>
            </a:r>
            <a:r>
              <a:rPr lang="en-US" sz="4000" dirty="0"/>
              <a:t>: Identify expectations for the students</a:t>
            </a:r>
            <a:endParaRPr lang="en-GB" sz="4000" dirty="0"/>
          </a:p>
        </p:txBody>
      </p:sp>
      <p:sp>
        <p:nvSpPr>
          <p:cNvPr id="3" name="Content Placeholder 2">
            <a:extLst>
              <a:ext uri="{FF2B5EF4-FFF2-40B4-BE49-F238E27FC236}">
                <a16:creationId xmlns:a16="http://schemas.microsoft.com/office/drawing/2014/main" id="{84725541-D2C2-4C07-2216-CFCA4DE6B5E3}"/>
              </a:ext>
            </a:extLst>
          </p:cNvPr>
          <p:cNvSpPr>
            <a:spLocks noGrp="1"/>
          </p:cNvSpPr>
          <p:nvPr>
            <p:ph idx="1"/>
          </p:nvPr>
        </p:nvSpPr>
        <p:spPr/>
        <p:txBody>
          <a:bodyPr/>
          <a:lstStyle/>
          <a:p>
            <a:r>
              <a:rPr lang="en-US" dirty="0"/>
              <a:t>Punctuality?</a:t>
            </a:r>
          </a:p>
          <a:p>
            <a:r>
              <a:rPr lang="en-US" dirty="0"/>
              <a:t>Complete your Independent Study before attending workshops / supervision meetings?</a:t>
            </a:r>
            <a:endParaRPr lang="en-GB" dirty="0"/>
          </a:p>
        </p:txBody>
      </p:sp>
      <p:sp>
        <p:nvSpPr>
          <p:cNvPr id="4" name="Slide Number Placeholder 3">
            <a:extLst>
              <a:ext uri="{FF2B5EF4-FFF2-40B4-BE49-F238E27FC236}">
                <a16:creationId xmlns:a16="http://schemas.microsoft.com/office/drawing/2014/main" id="{76C816E0-C3A0-ABFF-2529-C00FC9EB530C}"/>
              </a:ext>
            </a:extLst>
          </p:cNvPr>
          <p:cNvSpPr>
            <a:spLocks noGrp="1"/>
          </p:cNvSpPr>
          <p:nvPr>
            <p:ph type="sldNum" sz="quarter" idx="12"/>
          </p:nvPr>
        </p:nvSpPr>
        <p:spPr/>
        <p:txBody>
          <a:bodyPr/>
          <a:lstStyle/>
          <a:p>
            <a:pPr>
              <a:defRPr/>
            </a:pPr>
            <a:fld id="{6B9CAAEB-5DD4-4716-AEA0-BEF1B1D22BD1}" type="slidenum">
              <a:rPr lang="en-US" altLang="en-US" smtClean="0"/>
              <a:pPr>
                <a:defRPr/>
              </a:pPr>
              <a:t>14</a:t>
            </a:fld>
            <a:endParaRPr lang="en-US" altLang="en-US"/>
          </a:p>
        </p:txBody>
      </p:sp>
    </p:spTree>
    <p:extLst>
      <p:ext uri="{BB962C8B-B14F-4D97-AF65-F5344CB8AC3E}">
        <p14:creationId xmlns:p14="http://schemas.microsoft.com/office/powerpoint/2010/main" val="11196337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403EA-A118-A083-6061-9006E9894B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4772A8-51F9-61AD-CF78-45E4CB0EC7A5}"/>
              </a:ext>
            </a:extLst>
          </p:cNvPr>
          <p:cNvSpPr>
            <a:spLocks noGrp="1"/>
          </p:cNvSpPr>
          <p:nvPr>
            <p:ph type="title"/>
          </p:nvPr>
        </p:nvSpPr>
        <p:spPr>
          <a:solidFill>
            <a:schemeClr val="accent2"/>
          </a:solidFill>
        </p:spPr>
        <p:txBody>
          <a:bodyPr/>
          <a:lstStyle/>
          <a:p>
            <a:r>
              <a:rPr lang="en-US" sz="4000" dirty="0"/>
              <a:t>Activity: Identify expectations for the lecturer</a:t>
            </a:r>
            <a:endParaRPr lang="en-GB" sz="4000" dirty="0"/>
          </a:p>
        </p:txBody>
      </p:sp>
      <p:sp>
        <p:nvSpPr>
          <p:cNvPr id="3" name="Content Placeholder 2">
            <a:extLst>
              <a:ext uri="{FF2B5EF4-FFF2-40B4-BE49-F238E27FC236}">
                <a16:creationId xmlns:a16="http://schemas.microsoft.com/office/drawing/2014/main" id="{497B5BE6-C47F-CB2D-C8A0-BC0CCADF5820}"/>
              </a:ext>
            </a:extLst>
          </p:cNvPr>
          <p:cNvSpPr>
            <a:spLocks noGrp="1"/>
          </p:cNvSpPr>
          <p:nvPr>
            <p:ph idx="1"/>
          </p:nvPr>
        </p:nvSpPr>
        <p:spPr/>
        <p:txBody>
          <a:bodyPr/>
          <a:lstStyle/>
          <a:p>
            <a:r>
              <a:rPr lang="en-US" dirty="0"/>
              <a:t>Provide ample opportunities for students to perform and receive feedback?</a:t>
            </a:r>
          </a:p>
        </p:txBody>
      </p:sp>
      <p:sp>
        <p:nvSpPr>
          <p:cNvPr id="4" name="Slide Number Placeholder 3">
            <a:extLst>
              <a:ext uri="{FF2B5EF4-FFF2-40B4-BE49-F238E27FC236}">
                <a16:creationId xmlns:a16="http://schemas.microsoft.com/office/drawing/2014/main" id="{8FE585D8-29CF-E284-86C8-05A8E9FB80C9}"/>
              </a:ext>
            </a:extLst>
          </p:cNvPr>
          <p:cNvSpPr>
            <a:spLocks noGrp="1"/>
          </p:cNvSpPr>
          <p:nvPr>
            <p:ph type="sldNum" sz="quarter" idx="12"/>
          </p:nvPr>
        </p:nvSpPr>
        <p:spPr/>
        <p:txBody>
          <a:bodyPr/>
          <a:lstStyle/>
          <a:p>
            <a:pPr>
              <a:defRPr/>
            </a:pPr>
            <a:fld id="{6B9CAAEB-5DD4-4716-AEA0-BEF1B1D22BD1}" type="slidenum">
              <a:rPr lang="en-US" altLang="en-US" smtClean="0"/>
              <a:pPr>
                <a:defRPr/>
              </a:pPr>
              <a:t>15</a:t>
            </a:fld>
            <a:endParaRPr lang="en-US" altLang="en-US"/>
          </a:p>
        </p:txBody>
      </p:sp>
    </p:spTree>
    <p:extLst>
      <p:ext uri="{BB962C8B-B14F-4D97-AF65-F5344CB8AC3E}">
        <p14:creationId xmlns:p14="http://schemas.microsoft.com/office/powerpoint/2010/main" val="1244827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FD4F0C86-1894-5EEB-8FEC-0FFA2BD85385}"/>
              </a:ext>
            </a:extLst>
          </p:cNvPr>
          <p:cNvPicPr>
            <a:picLocks noChangeAspect="1"/>
          </p:cNvPicPr>
          <p:nvPr/>
        </p:nvPicPr>
        <p:blipFill rotWithShape="1">
          <a:blip r:embed="rId2"/>
          <a:srcRect t="11844" b="28659"/>
          <a:stretch/>
        </p:blipFill>
        <p:spPr>
          <a:xfrm>
            <a:off x="1188818" y="1319435"/>
            <a:ext cx="9814363" cy="3798789"/>
          </a:xfrm>
          <a:prstGeom prst="rect">
            <a:avLst/>
          </a:prstGeom>
          <a:noFill/>
        </p:spPr>
      </p:pic>
      <p:sp>
        <p:nvSpPr>
          <p:cNvPr id="6" name="Title 5">
            <a:extLst>
              <a:ext uri="{FF2B5EF4-FFF2-40B4-BE49-F238E27FC236}">
                <a16:creationId xmlns:a16="http://schemas.microsoft.com/office/drawing/2014/main" id="{AF8EF132-9582-E25F-5C7F-1D495FD0FD00}"/>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QUESTIONS?</a:t>
            </a:r>
          </a:p>
        </p:txBody>
      </p:sp>
    </p:spTree>
    <p:extLst>
      <p:ext uri="{BB962C8B-B14F-4D97-AF65-F5344CB8AC3E}">
        <p14:creationId xmlns:p14="http://schemas.microsoft.com/office/powerpoint/2010/main" val="2119033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42</TotalTime>
  <Words>1072</Words>
  <Application>Microsoft Office PowerPoint</Application>
  <PresentationFormat>Widescreen</PresentationFormat>
  <Paragraphs>71</Paragraphs>
  <Slides>16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Aharoni</vt:lpstr>
      <vt:lpstr>Aptos</vt:lpstr>
      <vt:lpstr>Arial</vt:lpstr>
      <vt:lpstr>Calibri</vt:lpstr>
      <vt:lpstr>Myriad Pro</vt:lpstr>
      <vt:lpstr>20140311PresentationUWTSDTemplate</vt:lpstr>
      <vt:lpstr>LCMB7037</vt:lpstr>
      <vt:lpstr>Overview of the module</vt:lpstr>
      <vt:lpstr>Aim of the module</vt:lpstr>
      <vt:lpstr>Learning Outcomes (1/3)</vt:lpstr>
      <vt:lpstr>Learning Outcomes (2/3)</vt:lpstr>
      <vt:lpstr>Learning Outcomes (3/3)</vt:lpstr>
      <vt:lpstr>BDP assessment brief</vt:lpstr>
      <vt:lpstr>Supervision</vt:lpstr>
      <vt:lpstr>Supervision</vt:lpstr>
      <vt:lpstr>BDP outline</vt:lpstr>
      <vt:lpstr>Ethics form</vt:lpstr>
      <vt:lpstr>BDP recommended structure</vt:lpstr>
      <vt:lpstr>Activity: Why and how</vt:lpstr>
      <vt:lpstr>Activty: Identify expectations for the students</vt:lpstr>
      <vt:lpstr>Activity: Identify expectations for the lecturer</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2026-06-06T11:17:25Z</dcterms:modified>
</cp:coreProperties>
</file>