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75" d="100"/>
          <a:sy n="75" d="100"/>
        </p:scale>
        <p:origin x="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CF6FEB-1798-431E-8496-C9D30F80CE3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B7D856-D1D6-40FB-954F-4AABEF4DEA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Think about what you would give them?</a:t>
          </a:r>
          <a:endParaRPr lang="en-US" dirty="0"/>
        </a:p>
      </dgm:t>
    </dgm:pt>
    <dgm:pt modelId="{C3659F29-4EEB-42C2-9C44-00A78FB4CB01}" type="parTrans" cxnId="{E4FAF3E1-8B10-493F-89CE-083077C7CF02}">
      <dgm:prSet/>
      <dgm:spPr/>
      <dgm:t>
        <a:bodyPr/>
        <a:lstStyle/>
        <a:p>
          <a:endParaRPr lang="en-US"/>
        </a:p>
      </dgm:t>
    </dgm:pt>
    <dgm:pt modelId="{178755F5-C9AD-46FD-8B28-0F4CE5F421A2}" type="sibTrans" cxnId="{E4FAF3E1-8B10-493F-89CE-083077C7CF02}">
      <dgm:prSet/>
      <dgm:spPr/>
      <dgm:t>
        <a:bodyPr/>
        <a:lstStyle/>
        <a:p>
          <a:endParaRPr lang="en-US"/>
        </a:p>
      </dgm:t>
    </dgm:pt>
    <dgm:pt modelId="{B81C5109-9673-4EB1-B78D-42D9CD3C18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Some ideas please?</a:t>
          </a:r>
          <a:endParaRPr lang="en-US" dirty="0"/>
        </a:p>
      </dgm:t>
    </dgm:pt>
    <dgm:pt modelId="{AEB9E1A4-1378-486A-9BE4-F46BA1976201}" type="parTrans" cxnId="{FF808CD2-A51C-4395-939E-B0C80E6A3080}">
      <dgm:prSet/>
      <dgm:spPr/>
      <dgm:t>
        <a:bodyPr/>
        <a:lstStyle/>
        <a:p>
          <a:endParaRPr lang="en-US"/>
        </a:p>
      </dgm:t>
    </dgm:pt>
    <dgm:pt modelId="{7F385431-4E68-4193-9F4E-1281B197F356}" type="sibTrans" cxnId="{FF808CD2-A51C-4395-939E-B0C80E6A3080}">
      <dgm:prSet/>
      <dgm:spPr/>
      <dgm:t>
        <a:bodyPr/>
        <a:lstStyle/>
        <a:p>
          <a:endParaRPr lang="en-US"/>
        </a:p>
      </dgm:t>
    </dgm:pt>
    <dgm:pt modelId="{F2152E34-B4A9-40CE-8A03-0977288695E5}" type="pres">
      <dgm:prSet presAssocID="{43CF6FEB-1798-431E-8496-C9D30F80CE39}" presName="root" presStyleCnt="0">
        <dgm:presLayoutVars>
          <dgm:dir/>
          <dgm:resizeHandles val="exact"/>
        </dgm:presLayoutVars>
      </dgm:prSet>
      <dgm:spPr/>
    </dgm:pt>
    <dgm:pt modelId="{F165FA6B-8027-4995-8290-9618377C8FF4}" type="pres">
      <dgm:prSet presAssocID="{7EB7D856-D1D6-40FB-954F-4AABEF4DEA00}" presName="compNode" presStyleCnt="0"/>
      <dgm:spPr/>
    </dgm:pt>
    <dgm:pt modelId="{EB964AD6-8268-42C4-8A1B-1FD8034BEF8F}" type="pres">
      <dgm:prSet presAssocID="{7EB7D856-D1D6-40FB-954F-4AABEF4DEA0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E780584-2CEB-425E-8079-18CF12D0BDC2}" type="pres">
      <dgm:prSet presAssocID="{7EB7D856-D1D6-40FB-954F-4AABEF4DEA00}" presName="spaceRect" presStyleCnt="0"/>
      <dgm:spPr/>
    </dgm:pt>
    <dgm:pt modelId="{033FEB8E-0FD7-4841-9E9D-1EAFB7252D7C}" type="pres">
      <dgm:prSet presAssocID="{7EB7D856-D1D6-40FB-954F-4AABEF4DEA00}" presName="textRect" presStyleLbl="revTx" presStyleIdx="0" presStyleCnt="2">
        <dgm:presLayoutVars>
          <dgm:chMax val="1"/>
          <dgm:chPref val="1"/>
        </dgm:presLayoutVars>
      </dgm:prSet>
      <dgm:spPr/>
    </dgm:pt>
    <dgm:pt modelId="{629E96A1-DF9D-40BC-BAA9-B46C19FB2C4F}" type="pres">
      <dgm:prSet presAssocID="{178755F5-C9AD-46FD-8B28-0F4CE5F421A2}" presName="sibTrans" presStyleCnt="0"/>
      <dgm:spPr/>
    </dgm:pt>
    <dgm:pt modelId="{738FA147-CBC6-453F-8EC9-2E23639707D3}" type="pres">
      <dgm:prSet presAssocID="{B81C5109-9673-4EB1-B78D-42D9CD3C185F}" presName="compNode" presStyleCnt="0"/>
      <dgm:spPr/>
    </dgm:pt>
    <dgm:pt modelId="{C71280A8-5B42-42EA-9B98-957F67633C1F}" type="pres">
      <dgm:prSet presAssocID="{B81C5109-9673-4EB1-B78D-42D9CD3C185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ACEC1826-1A94-4399-BB2C-4A20803E779D}" type="pres">
      <dgm:prSet presAssocID="{B81C5109-9673-4EB1-B78D-42D9CD3C185F}" presName="spaceRect" presStyleCnt="0"/>
      <dgm:spPr/>
    </dgm:pt>
    <dgm:pt modelId="{4CEB6128-CD80-4D6B-B18D-5944BF81B8B1}" type="pres">
      <dgm:prSet presAssocID="{B81C5109-9673-4EB1-B78D-42D9CD3C185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898250A-B7F8-48B2-94FC-7C3D35ED01AA}" type="presOf" srcId="{B81C5109-9673-4EB1-B78D-42D9CD3C185F}" destId="{4CEB6128-CD80-4D6B-B18D-5944BF81B8B1}" srcOrd="0" destOrd="0" presId="urn:microsoft.com/office/officeart/2018/2/layout/IconLabelList"/>
    <dgm:cxn modelId="{56265145-AE1E-4E9A-B6C8-4519EE541371}" type="presOf" srcId="{7EB7D856-D1D6-40FB-954F-4AABEF4DEA00}" destId="{033FEB8E-0FD7-4841-9E9D-1EAFB7252D7C}" srcOrd="0" destOrd="0" presId="urn:microsoft.com/office/officeart/2018/2/layout/IconLabelList"/>
    <dgm:cxn modelId="{59EFE2AA-5BAB-48AA-915D-BA01EA17F1AF}" type="presOf" srcId="{43CF6FEB-1798-431E-8496-C9D30F80CE39}" destId="{F2152E34-B4A9-40CE-8A03-0977288695E5}" srcOrd="0" destOrd="0" presId="urn:microsoft.com/office/officeart/2018/2/layout/IconLabelList"/>
    <dgm:cxn modelId="{FF808CD2-A51C-4395-939E-B0C80E6A3080}" srcId="{43CF6FEB-1798-431E-8496-C9D30F80CE39}" destId="{B81C5109-9673-4EB1-B78D-42D9CD3C185F}" srcOrd="1" destOrd="0" parTransId="{AEB9E1A4-1378-486A-9BE4-F46BA1976201}" sibTransId="{7F385431-4E68-4193-9F4E-1281B197F356}"/>
    <dgm:cxn modelId="{E4FAF3E1-8B10-493F-89CE-083077C7CF02}" srcId="{43CF6FEB-1798-431E-8496-C9D30F80CE39}" destId="{7EB7D856-D1D6-40FB-954F-4AABEF4DEA00}" srcOrd="0" destOrd="0" parTransId="{C3659F29-4EEB-42C2-9C44-00A78FB4CB01}" sibTransId="{178755F5-C9AD-46FD-8B28-0F4CE5F421A2}"/>
    <dgm:cxn modelId="{F64131BC-0341-47A6-BE96-D0E5AEC1AB19}" type="presParOf" srcId="{F2152E34-B4A9-40CE-8A03-0977288695E5}" destId="{F165FA6B-8027-4995-8290-9618377C8FF4}" srcOrd="0" destOrd="0" presId="urn:microsoft.com/office/officeart/2018/2/layout/IconLabelList"/>
    <dgm:cxn modelId="{16123814-7FEF-4110-ABE1-16028150FFF1}" type="presParOf" srcId="{F165FA6B-8027-4995-8290-9618377C8FF4}" destId="{EB964AD6-8268-42C4-8A1B-1FD8034BEF8F}" srcOrd="0" destOrd="0" presId="urn:microsoft.com/office/officeart/2018/2/layout/IconLabelList"/>
    <dgm:cxn modelId="{E9BE10ED-F192-42B9-8821-EB8C7794406B}" type="presParOf" srcId="{F165FA6B-8027-4995-8290-9618377C8FF4}" destId="{9E780584-2CEB-425E-8079-18CF12D0BDC2}" srcOrd="1" destOrd="0" presId="urn:microsoft.com/office/officeart/2018/2/layout/IconLabelList"/>
    <dgm:cxn modelId="{8217EB2E-7206-4991-A38A-795365B6024B}" type="presParOf" srcId="{F165FA6B-8027-4995-8290-9618377C8FF4}" destId="{033FEB8E-0FD7-4841-9E9D-1EAFB7252D7C}" srcOrd="2" destOrd="0" presId="urn:microsoft.com/office/officeart/2018/2/layout/IconLabelList"/>
    <dgm:cxn modelId="{A734FC6E-B5C9-48E8-81EC-E202A4A64604}" type="presParOf" srcId="{F2152E34-B4A9-40CE-8A03-0977288695E5}" destId="{629E96A1-DF9D-40BC-BAA9-B46C19FB2C4F}" srcOrd="1" destOrd="0" presId="urn:microsoft.com/office/officeart/2018/2/layout/IconLabelList"/>
    <dgm:cxn modelId="{1ADF8F8F-6AE6-44C9-876A-936D95FA1E74}" type="presParOf" srcId="{F2152E34-B4A9-40CE-8A03-0977288695E5}" destId="{738FA147-CBC6-453F-8EC9-2E23639707D3}" srcOrd="2" destOrd="0" presId="urn:microsoft.com/office/officeart/2018/2/layout/IconLabelList"/>
    <dgm:cxn modelId="{0918DF21-75B7-4803-8C8B-E4E07D4B7BB5}" type="presParOf" srcId="{738FA147-CBC6-453F-8EC9-2E23639707D3}" destId="{C71280A8-5B42-42EA-9B98-957F67633C1F}" srcOrd="0" destOrd="0" presId="urn:microsoft.com/office/officeart/2018/2/layout/IconLabelList"/>
    <dgm:cxn modelId="{50527A98-CEEB-431D-954B-ABA7040C4D1F}" type="presParOf" srcId="{738FA147-CBC6-453F-8EC9-2E23639707D3}" destId="{ACEC1826-1A94-4399-BB2C-4A20803E779D}" srcOrd="1" destOrd="0" presId="urn:microsoft.com/office/officeart/2018/2/layout/IconLabelList"/>
    <dgm:cxn modelId="{EE49846F-04D8-4430-9FC4-90C2A51302A0}" type="presParOf" srcId="{738FA147-CBC6-453F-8EC9-2E23639707D3}" destId="{4CEB6128-CD80-4D6B-B18D-5944BF81B8B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702C41-F4C4-4FF0-8CA8-FCC222F3C81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77EA5F-2ED2-476A-8DC4-4DE0B9D3F1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main pack of information</a:t>
          </a:r>
          <a:endParaRPr lang="en-US" dirty="0"/>
        </a:p>
      </dgm:t>
    </dgm:pt>
    <dgm:pt modelId="{70C2A0C6-C92A-43AF-B468-6BB207ED5C43}" type="parTrans" cxnId="{49E0BAF1-EBE4-4DF4-BFDF-D37ED347331C}">
      <dgm:prSet/>
      <dgm:spPr/>
      <dgm:t>
        <a:bodyPr/>
        <a:lstStyle/>
        <a:p>
          <a:endParaRPr lang="en-US"/>
        </a:p>
      </dgm:t>
    </dgm:pt>
    <dgm:pt modelId="{544441D4-608C-45E6-A723-EF04007F07A0}" type="sibTrans" cxnId="{49E0BAF1-EBE4-4DF4-BFDF-D37ED347331C}">
      <dgm:prSet/>
      <dgm:spPr/>
      <dgm:t>
        <a:bodyPr/>
        <a:lstStyle/>
        <a:p>
          <a:endParaRPr lang="en-US"/>
        </a:p>
      </dgm:t>
    </dgm:pt>
    <dgm:pt modelId="{40721E86-1D21-487F-9EB1-84E6A2BBA0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Daily meal plan – an outline and this may be several types of training days</a:t>
          </a:r>
          <a:endParaRPr lang="en-US" dirty="0"/>
        </a:p>
      </dgm:t>
    </dgm:pt>
    <dgm:pt modelId="{27A7DC33-1B0C-40D1-BF20-9A54BEDFD94D}" type="parTrans" cxnId="{EAD6B1A1-607F-4AAE-B808-3530DD52B498}">
      <dgm:prSet/>
      <dgm:spPr/>
      <dgm:t>
        <a:bodyPr/>
        <a:lstStyle/>
        <a:p>
          <a:endParaRPr lang="en-US"/>
        </a:p>
      </dgm:t>
    </dgm:pt>
    <dgm:pt modelId="{1F103394-569F-4133-AD7B-F6AC77A12385}" type="sibTrans" cxnId="{EAD6B1A1-607F-4AAE-B808-3530DD52B498}">
      <dgm:prSet/>
      <dgm:spPr/>
      <dgm:t>
        <a:bodyPr/>
        <a:lstStyle/>
        <a:p>
          <a:endParaRPr lang="en-US"/>
        </a:p>
      </dgm:t>
    </dgm:pt>
    <dgm:pt modelId="{1F3A685F-F8B5-4541-9DDE-5317232CCA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Meal plans with meal ideas – I tend to keep to lunch / evening meals</a:t>
          </a:r>
          <a:endParaRPr lang="en-US" dirty="0"/>
        </a:p>
      </dgm:t>
    </dgm:pt>
    <dgm:pt modelId="{2D088344-4B7C-4207-9699-0939B756CE3E}" type="parTrans" cxnId="{33F6B9A5-FAE3-4B98-A783-38112DEC0B2E}">
      <dgm:prSet/>
      <dgm:spPr/>
      <dgm:t>
        <a:bodyPr/>
        <a:lstStyle/>
        <a:p>
          <a:endParaRPr lang="en-US"/>
        </a:p>
      </dgm:t>
    </dgm:pt>
    <dgm:pt modelId="{66B39179-637C-450B-8653-4B8974AC9E63}" type="sibTrans" cxnId="{33F6B9A5-FAE3-4B98-A783-38112DEC0B2E}">
      <dgm:prSet/>
      <dgm:spPr/>
      <dgm:t>
        <a:bodyPr/>
        <a:lstStyle/>
        <a:p>
          <a:endParaRPr lang="en-US"/>
        </a:p>
      </dgm:t>
    </dgm:pt>
    <dgm:pt modelId="{7E84114F-B888-42EA-9B77-BB153C9893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Breakfast ideas</a:t>
          </a:r>
          <a:endParaRPr lang="en-US" dirty="0"/>
        </a:p>
      </dgm:t>
    </dgm:pt>
    <dgm:pt modelId="{DF96E4A0-A006-43F2-89D9-35C37B7886AA}" type="parTrans" cxnId="{B939DA19-294E-4D4B-83A5-0CC6464CE966}">
      <dgm:prSet/>
      <dgm:spPr/>
      <dgm:t>
        <a:bodyPr/>
        <a:lstStyle/>
        <a:p>
          <a:endParaRPr lang="en-US"/>
        </a:p>
      </dgm:t>
    </dgm:pt>
    <dgm:pt modelId="{CC8D4751-E6A4-41CE-84AB-1285D6DAF1C2}" type="sibTrans" cxnId="{B939DA19-294E-4D4B-83A5-0CC6464CE966}">
      <dgm:prSet/>
      <dgm:spPr/>
      <dgm:t>
        <a:bodyPr/>
        <a:lstStyle/>
        <a:p>
          <a:endParaRPr lang="en-US"/>
        </a:p>
      </dgm:t>
    </dgm:pt>
    <dgm:pt modelId="{85DADE46-6864-4546-AF7D-E719D4CDD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Recipes – may also include shakes and energy/protein snacks</a:t>
          </a:r>
          <a:endParaRPr lang="en-US" dirty="0"/>
        </a:p>
      </dgm:t>
    </dgm:pt>
    <dgm:pt modelId="{D6129258-DC85-4CA4-A41C-E0E19EB76AF0}" type="parTrans" cxnId="{96E41023-2729-4484-9317-06675FAC87C0}">
      <dgm:prSet/>
      <dgm:spPr/>
      <dgm:t>
        <a:bodyPr/>
        <a:lstStyle/>
        <a:p>
          <a:endParaRPr lang="en-US"/>
        </a:p>
      </dgm:t>
    </dgm:pt>
    <dgm:pt modelId="{9C2C30E3-EF6D-441D-A49E-74EBAA97DBD7}" type="sibTrans" cxnId="{96E41023-2729-4484-9317-06675FAC87C0}">
      <dgm:prSet/>
      <dgm:spPr/>
      <dgm:t>
        <a:bodyPr/>
        <a:lstStyle/>
        <a:p>
          <a:endParaRPr lang="en-US"/>
        </a:p>
      </dgm:t>
    </dgm:pt>
    <dgm:pt modelId="{D6E82B8C-BF57-4C24-AA3E-2B3C520B1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Competition days</a:t>
          </a:r>
          <a:endParaRPr lang="en-US" dirty="0"/>
        </a:p>
      </dgm:t>
    </dgm:pt>
    <dgm:pt modelId="{1E500D26-D78D-49B0-B8C4-3EEE23DDEA83}" type="parTrans" cxnId="{9E72A0CD-FD64-4F39-8D07-95AA6412EB7B}">
      <dgm:prSet/>
      <dgm:spPr/>
      <dgm:t>
        <a:bodyPr/>
        <a:lstStyle/>
        <a:p>
          <a:endParaRPr lang="en-US"/>
        </a:p>
      </dgm:t>
    </dgm:pt>
    <dgm:pt modelId="{3735C0DD-6174-43D4-A528-B792DC3D8052}" type="sibTrans" cxnId="{9E72A0CD-FD64-4F39-8D07-95AA6412EB7B}">
      <dgm:prSet/>
      <dgm:spPr/>
      <dgm:t>
        <a:bodyPr/>
        <a:lstStyle/>
        <a:p>
          <a:endParaRPr lang="en-US"/>
        </a:p>
      </dgm:t>
    </dgm:pt>
    <dgm:pt modelId="{31A42394-E586-43CD-96CE-4FD4DBCD85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Travelling</a:t>
          </a:r>
          <a:endParaRPr lang="en-US" dirty="0"/>
        </a:p>
      </dgm:t>
    </dgm:pt>
    <dgm:pt modelId="{1D022735-1374-4A67-AEEE-5CB33DEE47D7}" type="parTrans" cxnId="{613E6872-5BA3-4EDC-8FF6-A23A6B07A651}">
      <dgm:prSet/>
      <dgm:spPr/>
      <dgm:t>
        <a:bodyPr/>
        <a:lstStyle/>
        <a:p>
          <a:endParaRPr lang="en-US"/>
        </a:p>
      </dgm:t>
    </dgm:pt>
    <dgm:pt modelId="{56944B88-1D0C-4039-A221-0B98C03D31C7}" type="sibTrans" cxnId="{613E6872-5BA3-4EDC-8FF6-A23A6B07A651}">
      <dgm:prSet/>
      <dgm:spPr/>
      <dgm:t>
        <a:bodyPr/>
        <a:lstStyle/>
        <a:p>
          <a:endParaRPr lang="en-US"/>
        </a:p>
      </dgm:t>
    </dgm:pt>
    <dgm:pt modelId="{B9087318-C60B-4E9B-AB6A-29041321DA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Info on food basics and cooking equipment</a:t>
          </a:r>
          <a:endParaRPr lang="en-US" dirty="0"/>
        </a:p>
      </dgm:t>
    </dgm:pt>
    <dgm:pt modelId="{EB5CBAD9-0373-4A17-840D-10E6383CEBEB}" type="parTrans" cxnId="{0ED62798-C8D0-4BCF-B610-17F4AA920118}">
      <dgm:prSet/>
      <dgm:spPr/>
      <dgm:t>
        <a:bodyPr/>
        <a:lstStyle/>
        <a:p>
          <a:endParaRPr lang="en-US"/>
        </a:p>
      </dgm:t>
    </dgm:pt>
    <dgm:pt modelId="{0EDCF636-E755-49AD-98AF-B60FC891596C}" type="sibTrans" cxnId="{0ED62798-C8D0-4BCF-B610-17F4AA920118}">
      <dgm:prSet/>
      <dgm:spPr/>
      <dgm:t>
        <a:bodyPr/>
        <a:lstStyle/>
        <a:p>
          <a:endParaRPr lang="en-US"/>
        </a:p>
      </dgm:t>
    </dgm:pt>
    <dgm:pt modelId="{EE152020-BF25-499D-B245-C6C8CC552EC4}" type="pres">
      <dgm:prSet presAssocID="{89702C41-F4C4-4FF0-8CA8-FCC222F3C81C}" presName="root" presStyleCnt="0">
        <dgm:presLayoutVars>
          <dgm:dir/>
          <dgm:resizeHandles val="exact"/>
        </dgm:presLayoutVars>
      </dgm:prSet>
      <dgm:spPr/>
    </dgm:pt>
    <dgm:pt modelId="{3B0002BD-5BA8-41FE-8A3B-065D7AD30202}" type="pres">
      <dgm:prSet presAssocID="{0F77EA5F-2ED2-476A-8DC4-4DE0B9D3F152}" presName="compNode" presStyleCnt="0"/>
      <dgm:spPr/>
    </dgm:pt>
    <dgm:pt modelId="{57A08259-F515-4896-86EC-FAEDE356E9BA}" type="pres">
      <dgm:prSet presAssocID="{0F77EA5F-2ED2-476A-8DC4-4DE0B9D3F152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yroll"/>
        </a:ext>
      </dgm:extLst>
    </dgm:pt>
    <dgm:pt modelId="{972FC339-F4E5-4A4A-8115-095A18FEE986}" type="pres">
      <dgm:prSet presAssocID="{0F77EA5F-2ED2-476A-8DC4-4DE0B9D3F152}" presName="spaceRect" presStyleCnt="0"/>
      <dgm:spPr/>
    </dgm:pt>
    <dgm:pt modelId="{512A8303-7E29-41BE-8216-15919658C390}" type="pres">
      <dgm:prSet presAssocID="{0F77EA5F-2ED2-476A-8DC4-4DE0B9D3F152}" presName="textRect" presStyleLbl="revTx" presStyleIdx="0" presStyleCnt="8">
        <dgm:presLayoutVars>
          <dgm:chMax val="1"/>
          <dgm:chPref val="1"/>
        </dgm:presLayoutVars>
      </dgm:prSet>
      <dgm:spPr/>
    </dgm:pt>
    <dgm:pt modelId="{02B959D8-B979-42AE-9937-8B8264823603}" type="pres">
      <dgm:prSet presAssocID="{544441D4-608C-45E6-A723-EF04007F07A0}" presName="sibTrans" presStyleCnt="0"/>
      <dgm:spPr/>
    </dgm:pt>
    <dgm:pt modelId="{B20FCA99-CC85-485E-8AE7-4CCC685F0079}" type="pres">
      <dgm:prSet presAssocID="{40721E86-1D21-487F-9EB1-84E6A2BBA049}" presName="compNode" presStyleCnt="0"/>
      <dgm:spPr/>
    </dgm:pt>
    <dgm:pt modelId="{5D71C473-FC6C-4B9A-9CD5-42C124AB6DF6}" type="pres">
      <dgm:prSet presAssocID="{40721E86-1D21-487F-9EB1-84E6A2BBA04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906E20CB-E11A-455D-83EC-DCA3DCEF4BC6}" type="pres">
      <dgm:prSet presAssocID="{40721E86-1D21-487F-9EB1-84E6A2BBA049}" presName="spaceRect" presStyleCnt="0"/>
      <dgm:spPr/>
    </dgm:pt>
    <dgm:pt modelId="{B4332624-7E79-45BF-97F2-F4C65D3B2734}" type="pres">
      <dgm:prSet presAssocID="{40721E86-1D21-487F-9EB1-84E6A2BBA049}" presName="textRect" presStyleLbl="revTx" presStyleIdx="1" presStyleCnt="8">
        <dgm:presLayoutVars>
          <dgm:chMax val="1"/>
          <dgm:chPref val="1"/>
        </dgm:presLayoutVars>
      </dgm:prSet>
      <dgm:spPr/>
    </dgm:pt>
    <dgm:pt modelId="{D377B83D-4E47-4C55-9FA4-0DF9E2F026A6}" type="pres">
      <dgm:prSet presAssocID="{1F103394-569F-4133-AD7B-F6AC77A12385}" presName="sibTrans" presStyleCnt="0"/>
      <dgm:spPr/>
    </dgm:pt>
    <dgm:pt modelId="{F0E9A9E0-2544-44BD-A5D8-6D6115D7C4F2}" type="pres">
      <dgm:prSet presAssocID="{1F3A685F-F8B5-4541-9DDE-5317232CCA65}" presName="compNode" presStyleCnt="0"/>
      <dgm:spPr/>
    </dgm:pt>
    <dgm:pt modelId="{F6491FE7-02A0-49F4-B56E-0CA7F7F42154}" type="pres">
      <dgm:prSet presAssocID="{1F3A685F-F8B5-4541-9DDE-5317232CCA65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688E350E-B8B5-428A-8E1E-FCD8EBEBD3B8}" type="pres">
      <dgm:prSet presAssocID="{1F3A685F-F8B5-4541-9DDE-5317232CCA65}" presName="spaceRect" presStyleCnt="0"/>
      <dgm:spPr/>
    </dgm:pt>
    <dgm:pt modelId="{705ECA40-BC32-4892-8E94-204105018010}" type="pres">
      <dgm:prSet presAssocID="{1F3A685F-F8B5-4541-9DDE-5317232CCA65}" presName="textRect" presStyleLbl="revTx" presStyleIdx="2" presStyleCnt="8">
        <dgm:presLayoutVars>
          <dgm:chMax val="1"/>
          <dgm:chPref val="1"/>
        </dgm:presLayoutVars>
      </dgm:prSet>
      <dgm:spPr/>
    </dgm:pt>
    <dgm:pt modelId="{0B44ADC0-C61C-4784-9DCC-5D44FCF81A3B}" type="pres">
      <dgm:prSet presAssocID="{66B39179-637C-450B-8653-4B8974AC9E63}" presName="sibTrans" presStyleCnt="0"/>
      <dgm:spPr/>
    </dgm:pt>
    <dgm:pt modelId="{66391E92-2FEF-4EE1-A194-B631D6D5F15B}" type="pres">
      <dgm:prSet presAssocID="{7E84114F-B888-42EA-9B77-BB153C9893AC}" presName="compNode" presStyleCnt="0"/>
      <dgm:spPr/>
    </dgm:pt>
    <dgm:pt modelId="{0BBB4F76-2606-4551-A49F-93CF900E01BB}" type="pres">
      <dgm:prSet presAssocID="{7E84114F-B888-42EA-9B77-BB153C9893A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CEE3EE69-B637-4615-AD8B-08B601910768}" type="pres">
      <dgm:prSet presAssocID="{7E84114F-B888-42EA-9B77-BB153C9893AC}" presName="spaceRect" presStyleCnt="0"/>
      <dgm:spPr/>
    </dgm:pt>
    <dgm:pt modelId="{D89E63EA-60C0-4C83-B4D6-68C3E7037355}" type="pres">
      <dgm:prSet presAssocID="{7E84114F-B888-42EA-9B77-BB153C9893AC}" presName="textRect" presStyleLbl="revTx" presStyleIdx="3" presStyleCnt="8">
        <dgm:presLayoutVars>
          <dgm:chMax val="1"/>
          <dgm:chPref val="1"/>
        </dgm:presLayoutVars>
      </dgm:prSet>
      <dgm:spPr/>
    </dgm:pt>
    <dgm:pt modelId="{DC92530D-FEBA-437B-AC2E-2CDE44402F00}" type="pres">
      <dgm:prSet presAssocID="{CC8D4751-E6A4-41CE-84AB-1285D6DAF1C2}" presName="sibTrans" presStyleCnt="0"/>
      <dgm:spPr/>
    </dgm:pt>
    <dgm:pt modelId="{5AEDEF68-CB63-4600-A88F-1A1FDCED35C3}" type="pres">
      <dgm:prSet presAssocID="{85DADE46-6864-4546-AF7D-E719D4CDD416}" presName="compNode" presStyleCnt="0"/>
      <dgm:spPr/>
    </dgm:pt>
    <dgm:pt modelId="{AF620E0B-9C7C-4A65-B1E0-2939FCDC56B3}" type="pres">
      <dgm:prSet presAssocID="{85DADE46-6864-4546-AF7D-E719D4CDD416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nut"/>
        </a:ext>
      </dgm:extLst>
    </dgm:pt>
    <dgm:pt modelId="{D8856A2C-B568-4CDA-8986-A54C2FF3B6C0}" type="pres">
      <dgm:prSet presAssocID="{85DADE46-6864-4546-AF7D-E719D4CDD416}" presName="spaceRect" presStyleCnt="0"/>
      <dgm:spPr/>
    </dgm:pt>
    <dgm:pt modelId="{2BE407E8-F230-4BA2-8205-BE251B80E77D}" type="pres">
      <dgm:prSet presAssocID="{85DADE46-6864-4546-AF7D-E719D4CDD416}" presName="textRect" presStyleLbl="revTx" presStyleIdx="4" presStyleCnt="8">
        <dgm:presLayoutVars>
          <dgm:chMax val="1"/>
          <dgm:chPref val="1"/>
        </dgm:presLayoutVars>
      </dgm:prSet>
      <dgm:spPr/>
    </dgm:pt>
    <dgm:pt modelId="{60B729DD-53AB-40E8-A0DB-7D9C21438C75}" type="pres">
      <dgm:prSet presAssocID="{9C2C30E3-EF6D-441D-A49E-74EBAA97DBD7}" presName="sibTrans" presStyleCnt="0"/>
      <dgm:spPr/>
    </dgm:pt>
    <dgm:pt modelId="{52501F37-96D6-4CCE-AB60-E23ACAC399ED}" type="pres">
      <dgm:prSet presAssocID="{D6E82B8C-BF57-4C24-AA3E-2B3C520B1A24}" presName="compNode" presStyleCnt="0"/>
      <dgm:spPr/>
    </dgm:pt>
    <dgm:pt modelId="{4357B87A-F492-4CF6-9A97-FA428A7523DF}" type="pres">
      <dgm:prSet presAssocID="{D6E82B8C-BF57-4C24-AA3E-2B3C520B1A2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ADA9D92-3E0A-46C8-8F45-3F0FAEB42AC0}" type="pres">
      <dgm:prSet presAssocID="{D6E82B8C-BF57-4C24-AA3E-2B3C520B1A24}" presName="spaceRect" presStyleCnt="0"/>
      <dgm:spPr/>
    </dgm:pt>
    <dgm:pt modelId="{9BA32F32-BEF0-4F54-8001-EAC9BDC251F2}" type="pres">
      <dgm:prSet presAssocID="{D6E82B8C-BF57-4C24-AA3E-2B3C520B1A24}" presName="textRect" presStyleLbl="revTx" presStyleIdx="5" presStyleCnt="8">
        <dgm:presLayoutVars>
          <dgm:chMax val="1"/>
          <dgm:chPref val="1"/>
        </dgm:presLayoutVars>
      </dgm:prSet>
      <dgm:spPr/>
    </dgm:pt>
    <dgm:pt modelId="{C053CEBC-406E-4ECE-9EEF-A4C307B99C84}" type="pres">
      <dgm:prSet presAssocID="{3735C0DD-6174-43D4-A528-B792DC3D8052}" presName="sibTrans" presStyleCnt="0"/>
      <dgm:spPr/>
    </dgm:pt>
    <dgm:pt modelId="{D10E1FBF-CCF9-4BDA-B634-91D353206F34}" type="pres">
      <dgm:prSet presAssocID="{31A42394-E586-43CD-96CE-4FD4DBCD851E}" presName="compNode" presStyleCnt="0"/>
      <dgm:spPr/>
    </dgm:pt>
    <dgm:pt modelId="{B11D97DB-47CC-41BA-898D-95F6128FA488}" type="pres">
      <dgm:prSet presAssocID="{31A42394-E586-43CD-96CE-4FD4DBCD851E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6C4698CE-DF30-4737-B051-C379D1DD995E}" type="pres">
      <dgm:prSet presAssocID="{31A42394-E586-43CD-96CE-4FD4DBCD851E}" presName="spaceRect" presStyleCnt="0"/>
      <dgm:spPr/>
    </dgm:pt>
    <dgm:pt modelId="{2D61CE88-C528-4800-9256-2164020C6637}" type="pres">
      <dgm:prSet presAssocID="{31A42394-E586-43CD-96CE-4FD4DBCD851E}" presName="textRect" presStyleLbl="revTx" presStyleIdx="6" presStyleCnt="8">
        <dgm:presLayoutVars>
          <dgm:chMax val="1"/>
          <dgm:chPref val="1"/>
        </dgm:presLayoutVars>
      </dgm:prSet>
      <dgm:spPr/>
    </dgm:pt>
    <dgm:pt modelId="{AA779BEB-BCCB-4424-B646-3BFA9B961CAD}" type="pres">
      <dgm:prSet presAssocID="{56944B88-1D0C-4039-A221-0B98C03D31C7}" presName="sibTrans" presStyleCnt="0"/>
      <dgm:spPr/>
    </dgm:pt>
    <dgm:pt modelId="{817294B1-3B62-4D95-ABB9-3215F43574BE}" type="pres">
      <dgm:prSet presAssocID="{B9087318-C60B-4E9B-AB6A-29041321DA46}" presName="compNode" presStyleCnt="0"/>
      <dgm:spPr/>
    </dgm:pt>
    <dgm:pt modelId="{6E989B04-9B9D-4648-B882-91DE453DDC1C}" type="pres">
      <dgm:prSet presAssocID="{B9087318-C60B-4E9B-AB6A-29041321DA46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2937C625-135C-47CA-A753-799D492E3F58}" type="pres">
      <dgm:prSet presAssocID="{B9087318-C60B-4E9B-AB6A-29041321DA46}" presName="spaceRect" presStyleCnt="0"/>
      <dgm:spPr/>
    </dgm:pt>
    <dgm:pt modelId="{5EFF9458-8F56-4A1F-94A1-87248E800E81}" type="pres">
      <dgm:prSet presAssocID="{B9087318-C60B-4E9B-AB6A-29041321DA46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B939DA19-294E-4D4B-83A5-0CC6464CE966}" srcId="{89702C41-F4C4-4FF0-8CA8-FCC222F3C81C}" destId="{7E84114F-B888-42EA-9B77-BB153C9893AC}" srcOrd="3" destOrd="0" parTransId="{DF96E4A0-A006-43F2-89D9-35C37B7886AA}" sibTransId="{CC8D4751-E6A4-41CE-84AB-1285D6DAF1C2}"/>
    <dgm:cxn modelId="{96E41023-2729-4484-9317-06675FAC87C0}" srcId="{89702C41-F4C4-4FF0-8CA8-FCC222F3C81C}" destId="{85DADE46-6864-4546-AF7D-E719D4CDD416}" srcOrd="4" destOrd="0" parTransId="{D6129258-DC85-4CA4-A41C-E0E19EB76AF0}" sibTransId="{9C2C30E3-EF6D-441D-A49E-74EBAA97DBD7}"/>
    <dgm:cxn modelId="{21F0BE33-E042-4AD0-9178-E64037021306}" type="presOf" srcId="{31A42394-E586-43CD-96CE-4FD4DBCD851E}" destId="{2D61CE88-C528-4800-9256-2164020C6637}" srcOrd="0" destOrd="0" presId="urn:microsoft.com/office/officeart/2018/2/layout/IconLabelList"/>
    <dgm:cxn modelId="{FA5E403C-9DE9-4425-9C45-3E257581C9FA}" type="presOf" srcId="{B9087318-C60B-4E9B-AB6A-29041321DA46}" destId="{5EFF9458-8F56-4A1F-94A1-87248E800E81}" srcOrd="0" destOrd="0" presId="urn:microsoft.com/office/officeart/2018/2/layout/IconLabelList"/>
    <dgm:cxn modelId="{D3AF0B62-FFBC-4183-9D54-3FBA1EAE3397}" type="presOf" srcId="{7E84114F-B888-42EA-9B77-BB153C9893AC}" destId="{D89E63EA-60C0-4C83-B4D6-68C3E7037355}" srcOrd="0" destOrd="0" presId="urn:microsoft.com/office/officeart/2018/2/layout/IconLabelList"/>
    <dgm:cxn modelId="{613E6872-5BA3-4EDC-8FF6-A23A6B07A651}" srcId="{89702C41-F4C4-4FF0-8CA8-FCC222F3C81C}" destId="{31A42394-E586-43CD-96CE-4FD4DBCD851E}" srcOrd="6" destOrd="0" parTransId="{1D022735-1374-4A67-AEEE-5CB33DEE47D7}" sibTransId="{56944B88-1D0C-4039-A221-0B98C03D31C7}"/>
    <dgm:cxn modelId="{DAB4DB7A-C375-4E65-8AAD-E6E46C3AF242}" type="presOf" srcId="{89702C41-F4C4-4FF0-8CA8-FCC222F3C81C}" destId="{EE152020-BF25-499D-B245-C6C8CC552EC4}" srcOrd="0" destOrd="0" presId="urn:microsoft.com/office/officeart/2018/2/layout/IconLabelList"/>
    <dgm:cxn modelId="{0ED62798-C8D0-4BCF-B610-17F4AA920118}" srcId="{89702C41-F4C4-4FF0-8CA8-FCC222F3C81C}" destId="{B9087318-C60B-4E9B-AB6A-29041321DA46}" srcOrd="7" destOrd="0" parTransId="{EB5CBAD9-0373-4A17-840D-10E6383CEBEB}" sibTransId="{0EDCF636-E755-49AD-98AF-B60FC891596C}"/>
    <dgm:cxn modelId="{FDD16499-EDB8-432E-8411-AD36A8FC3DE0}" type="presOf" srcId="{D6E82B8C-BF57-4C24-AA3E-2B3C520B1A24}" destId="{9BA32F32-BEF0-4F54-8001-EAC9BDC251F2}" srcOrd="0" destOrd="0" presId="urn:microsoft.com/office/officeart/2018/2/layout/IconLabelList"/>
    <dgm:cxn modelId="{EAD6B1A1-607F-4AAE-B808-3530DD52B498}" srcId="{89702C41-F4C4-4FF0-8CA8-FCC222F3C81C}" destId="{40721E86-1D21-487F-9EB1-84E6A2BBA049}" srcOrd="1" destOrd="0" parTransId="{27A7DC33-1B0C-40D1-BF20-9A54BEDFD94D}" sibTransId="{1F103394-569F-4133-AD7B-F6AC77A12385}"/>
    <dgm:cxn modelId="{33F6B9A5-FAE3-4B98-A783-38112DEC0B2E}" srcId="{89702C41-F4C4-4FF0-8CA8-FCC222F3C81C}" destId="{1F3A685F-F8B5-4541-9DDE-5317232CCA65}" srcOrd="2" destOrd="0" parTransId="{2D088344-4B7C-4207-9699-0939B756CE3E}" sibTransId="{66B39179-637C-450B-8653-4B8974AC9E63}"/>
    <dgm:cxn modelId="{B52AC6AA-8EB9-497F-95C9-87C9A604B591}" type="presOf" srcId="{1F3A685F-F8B5-4541-9DDE-5317232CCA65}" destId="{705ECA40-BC32-4892-8E94-204105018010}" srcOrd="0" destOrd="0" presId="urn:microsoft.com/office/officeart/2018/2/layout/IconLabelList"/>
    <dgm:cxn modelId="{9E72A0CD-FD64-4F39-8D07-95AA6412EB7B}" srcId="{89702C41-F4C4-4FF0-8CA8-FCC222F3C81C}" destId="{D6E82B8C-BF57-4C24-AA3E-2B3C520B1A24}" srcOrd="5" destOrd="0" parTransId="{1E500D26-D78D-49B0-B8C4-3EEE23DDEA83}" sibTransId="{3735C0DD-6174-43D4-A528-B792DC3D8052}"/>
    <dgm:cxn modelId="{3BE643D4-0A4E-4C44-BC2D-AF537DCEF6AA}" type="presOf" srcId="{40721E86-1D21-487F-9EB1-84E6A2BBA049}" destId="{B4332624-7E79-45BF-97F2-F4C65D3B2734}" srcOrd="0" destOrd="0" presId="urn:microsoft.com/office/officeart/2018/2/layout/IconLabelList"/>
    <dgm:cxn modelId="{D1233EDE-94BF-436B-855B-76763DF99C69}" type="presOf" srcId="{0F77EA5F-2ED2-476A-8DC4-4DE0B9D3F152}" destId="{512A8303-7E29-41BE-8216-15919658C390}" srcOrd="0" destOrd="0" presId="urn:microsoft.com/office/officeart/2018/2/layout/IconLabelList"/>
    <dgm:cxn modelId="{AEF6D0E4-8D8E-4FBB-A03F-C8E2A2EA541D}" type="presOf" srcId="{85DADE46-6864-4546-AF7D-E719D4CDD416}" destId="{2BE407E8-F230-4BA2-8205-BE251B80E77D}" srcOrd="0" destOrd="0" presId="urn:microsoft.com/office/officeart/2018/2/layout/IconLabelList"/>
    <dgm:cxn modelId="{49E0BAF1-EBE4-4DF4-BFDF-D37ED347331C}" srcId="{89702C41-F4C4-4FF0-8CA8-FCC222F3C81C}" destId="{0F77EA5F-2ED2-476A-8DC4-4DE0B9D3F152}" srcOrd="0" destOrd="0" parTransId="{70C2A0C6-C92A-43AF-B468-6BB207ED5C43}" sibTransId="{544441D4-608C-45E6-A723-EF04007F07A0}"/>
    <dgm:cxn modelId="{4A09D230-DA35-4FAB-960C-D8C00424448F}" type="presParOf" srcId="{EE152020-BF25-499D-B245-C6C8CC552EC4}" destId="{3B0002BD-5BA8-41FE-8A3B-065D7AD30202}" srcOrd="0" destOrd="0" presId="urn:microsoft.com/office/officeart/2018/2/layout/IconLabelList"/>
    <dgm:cxn modelId="{F6A1FEB4-7DE7-4D78-BBF1-1BA177A4C084}" type="presParOf" srcId="{3B0002BD-5BA8-41FE-8A3B-065D7AD30202}" destId="{57A08259-F515-4896-86EC-FAEDE356E9BA}" srcOrd="0" destOrd="0" presId="urn:microsoft.com/office/officeart/2018/2/layout/IconLabelList"/>
    <dgm:cxn modelId="{51A24523-37AC-47CB-A9F6-45F4E1FAC44B}" type="presParOf" srcId="{3B0002BD-5BA8-41FE-8A3B-065D7AD30202}" destId="{972FC339-F4E5-4A4A-8115-095A18FEE986}" srcOrd="1" destOrd="0" presId="urn:microsoft.com/office/officeart/2018/2/layout/IconLabelList"/>
    <dgm:cxn modelId="{3B429D8E-EF37-4E92-80A4-DEF2100CE5C1}" type="presParOf" srcId="{3B0002BD-5BA8-41FE-8A3B-065D7AD30202}" destId="{512A8303-7E29-41BE-8216-15919658C390}" srcOrd="2" destOrd="0" presId="urn:microsoft.com/office/officeart/2018/2/layout/IconLabelList"/>
    <dgm:cxn modelId="{EEF5D308-21A4-412C-986F-9ABA113B9569}" type="presParOf" srcId="{EE152020-BF25-499D-B245-C6C8CC552EC4}" destId="{02B959D8-B979-42AE-9937-8B8264823603}" srcOrd="1" destOrd="0" presId="urn:microsoft.com/office/officeart/2018/2/layout/IconLabelList"/>
    <dgm:cxn modelId="{1B4F44F7-C078-45F9-BF5B-66C3B8BE67FD}" type="presParOf" srcId="{EE152020-BF25-499D-B245-C6C8CC552EC4}" destId="{B20FCA99-CC85-485E-8AE7-4CCC685F0079}" srcOrd="2" destOrd="0" presId="urn:microsoft.com/office/officeart/2018/2/layout/IconLabelList"/>
    <dgm:cxn modelId="{1770FCCC-5B0E-41AA-823C-3E5F9DAAF19F}" type="presParOf" srcId="{B20FCA99-CC85-485E-8AE7-4CCC685F0079}" destId="{5D71C473-FC6C-4B9A-9CD5-42C124AB6DF6}" srcOrd="0" destOrd="0" presId="urn:microsoft.com/office/officeart/2018/2/layout/IconLabelList"/>
    <dgm:cxn modelId="{655A5C67-9406-4B76-9836-7E370C186DA2}" type="presParOf" srcId="{B20FCA99-CC85-485E-8AE7-4CCC685F0079}" destId="{906E20CB-E11A-455D-83EC-DCA3DCEF4BC6}" srcOrd="1" destOrd="0" presId="urn:microsoft.com/office/officeart/2018/2/layout/IconLabelList"/>
    <dgm:cxn modelId="{B46C1094-44E3-4705-A502-9E122EAC5E17}" type="presParOf" srcId="{B20FCA99-CC85-485E-8AE7-4CCC685F0079}" destId="{B4332624-7E79-45BF-97F2-F4C65D3B2734}" srcOrd="2" destOrd="0" presId="urn:microsoft.com/office/officeart/2018/2/layout/IconLabelList"/>
    <dgm:cxn modelId="{F7552AFC-FAF0-4786-A42A-B29B30895F11}" type="presParOf" srcId="{EE152020-BF25-499D-B245-C6C8CC552EC4}" destId="{D377B83D-4E47-4C55-9FA4-0DF9E2F026A6}" srcOrd="3" destOrd="0" presId="urn:microsoft.com/office/officeart/2018/2/layout/IconLabelList"/>
    <dgm:cxn modelId="{26573B39-6B62-4730-99D2-6074B7A1B25C}" type="presParOf" srcId="{EE152020-BF25-499D-B245-C6C8CC552EC4}" destId="{F0E9A9E0-2544-44BD-A5D8-6D6115D7C4F2}" srcOrd="4" destOrd="0" presId="urn:microsoft.com/office/officeart/2018/2/layout/IconLabelList"/>
    <dgm:cxn modelId="{A904ADDC-D05A-4416-82E5-7E988226144F}" type="presParOf" srcId="{F0E9A9E0-2544-44BD-A5D8-6D6115D7C4F2}" destId="{F6491FE7-02A0-49F4-B56E-0CA7F7F42154}" srcOrd="0" destOrd="0" presId="urn:microsoft.com/office/officeart/2018/2/layout/IconLabelList"/>
    <dgm:cxn modelId="{6CEED6F5-FBDF-4A24-A750-9BAD53C35498}" type="presParOf" srcId="{F0E9A9E0-2544-44BD-A5D8-6D6115D7C4F2}" destId="{688E350E-B8B5-428A-8E1E-FCD8EBEBD3B8}" srcOrd="1" destOrd="0" presId="urn:microsoft.com/office/officeart/2018/2/layout/IconLabelList"/>
    <dgm:cxn modelId="{F0F8A8D4-F841-4FFA-9C86-DDA0C879135B}" type="presParOf" srcId="{F0E9A9E0-2544-44BD-A5D8-6D6115D7C4F2}" destId="{705ECA40-BC32-4892-8E94-204105018010}" srcOrd="2" destOrd="0" presId="urn:microsoft.com/office/officeart/2018/2/layout/IconLabelList"/>
    <dgm:cxn modelId="{827FBC3B-B9C3-4F60-9A11-CDDDD34AD54A}" type="presParOf" srcId="{EE152020-BF25-499D-B245-C6C8CC552EC4}" destId="{0B44ADC0-C61C-4784-9DCC-5D44FCF81A3B}" srcOrd="5" destOrd="0" presId="urn:microsoft.com/office/officeart/2018/2/layout/IconLabelList"/>
    <dgm:cxn modelId="{CD81895E-A46B-497A-890D-277061903006}" type="presParOf" srcId="{EE152020-BF25-499D-B245-C6C8CC552EC4}" destId="{66391E92-2FEF-4EE1-A194-B631D6D5F15B}" srcOrd="6" destOrd="0" presId="urn:microsoft.com/office/officeart/2018/2/layout/IconLabelList"/>
    <dgm:cxn modelId="{70A71D91-1834-41FE-B91E-4E8252DE50DF}" type="presParOf" srcId="{66391E92-2FEF-4EE1-A194-B631D6D5F15B}" destId="{0BBB4F76-2606-4551-A49F-93CF900E01BB}" srcOrd="0" destOrd="0" presId="urn:microsoft.com/office/officeart/2018/2/layout/IconLabelList"/>
    <dgm:cxn modelId="{85278668-2E08-4FF3-8CD0-24FE695797CC}" type="presParOf" srcId="{66391E92-2FEF-4EE1-A194-B631D6D5F15B}" destId="{CEE3EE69-B637-4615-AD8B-08B601910768}" srcOrd="1" destOrd="0" presId="urn:microsoft.com/office/officeart/2018/2/layout/IconLabelList"/>
    <dgm:cxn modelId="{7F764AD3-E8B1-4027-B096-12F02320C011}" type="presParOf" srcId="{66391E92-2FEF-4EE1-A194-B631D6D5F15B}" destId="{D89E63EA-60C0-4C83-B4D6-68C3E7037355}" srcOrd="2" destOrd="0" presId="urn:microsoft.com/office/officeart/2018/2/layout/IconLabelList"/>
    <dgm:cxn modelId="{943A8C9C-245D-48BC-8C00-610221863269}" type="presParOf" srcId="{EE152020-BF25-499D-B245-C6C8CC552EC4}" destId="{DC92530D-FEBA-437B-AC2E-2CDE44402F00}" srcOrd="7" destOrd="0" presId="urn:microsoft.com/office/officeart/2018/2/layout/IconLabelList"/>
    <dgm:cxn modelId="{AE2F8837-6474-415D-A2C9-CFCFB6F0CD1E}" type="presParOf" srcId="{EE152020-BF25-499D-B245-C6C8CC552EC4}" destId="{5AEDEF68-CB63-4600-A88F-1A1FDCED35C3}" srcOrd="8" destOrd="0" presId="urn:microsoft.com/office/officeart/2018/2/layout/IconLabelList"/>
    <dgm:cxn modelId="{1F4ECF1D-2255-4946-9D72-56FA77D19F9B}" type="presParOf" srcId="{5AEDEF68-CB63-4600-A88F-1A1FDCED35C3}" destId="{AF620E0B-9C7C-4A65-B1E0-2939FCDC56B3}" srcOrd="0" destOrd="0" presId="urn:microsoft.com/office/officeart/2018/2/layout/IconLabelList"/>
    <dgm:cxn modelId="{615FD76E-6E04-46C0-9B9E-844956058112}" type="presParOf" srcId="{5AEDEF68-CB63-4600-A88F-1A1FDCED35C3}" destId="{D8856A2C-B568-4CDA-8986-A54C2FF3B6C0}" srcOrd="1" destOrd="0" presId="urn:microsoft.com/office/officeart/2018/2/layout/IconLabelList"/>
    <dgm:cxn modelId="{E6D6CC57-2433-4731-8F83-2945B124F86C}" type="presParOf" srcId="{5AEDEF68-CB63-4600-A88F-1A1FDCED35C3}" destId="{2BE407E8-F230-4BA2-8205-BE251B80E77D}" srcOrd="2" destOrd="0" presId="urn:microsoft.com/office/officeart/2018/2/layout/IconLabelList"/>
    <dgm:cxn modelId="{19DEF9B1-5805-4F98-8C3E-03E82BEAC51B}" type="presParOf" srcId="{EE152020-BF25-499D-B245-C6C8CC552EC4}" destId="{60B729DD-53AB-40E8-A0DB-7D9C21438C75}" srcOrd="9" destOrd="0" presId="urn:microsoft.com/office/officeart/2018/2/layout/IconLabelList"/>
    <dgm:cxn modelId="{F31B6F33-39E5-4706-B23F-51C4DDD95BE4}" type="presParOf" srcId="{EE152020-BF25-499D-B245-C6C8CC552EC4}" destId="{52501F37-96D6-4CCE-AB60-E23ACAC399ED}" srcOrd="10" destOrd="0" presId="urn:microsoft.com/office/officeart/2018/2/layout/IconLabelList"/>
    <dgm:cxn modelId="{57A6784D-CA06-471F-BDCC-8201EEDF1D03}" type="presParOf" srcId="{52501F37-96D6-4CCE-AB60-E23ACAC399ED}" destId="{4357B87A-F492-4CF6-9A97-FA428A7523DF}" srcOrd="0" destOrd="0" presId="urn:microsoft.com/office/officeart/2018/2/layout/IconLabelList"/>
    <dgm:cxn modelId="{3DE53E35-E983-4105-9C6A-204E090D9EA1}" type="presParOf" srcId="{52501F37-96D6-4CCE-AB60-E23ACAC399ED}" destId="{BADA9D92-3E0A-46C8-8F45-3F0FAEB42AC0}" srcOrd="1" destOrd="0" presId="urn:microsoft.com/office/officeart/2018/2/layout/IconLabelList"/>
    <dgm:cxn modelId="{861439E8-9E32-4A98-BA74-E0C175C11450}" type="presParOf" srcId="{52501F37-96D6-4CCE-AB60-E23ACAC399ED}" destId="{9BA32F32-BEF0-4F54-8001-EAC9BDC251F2}" srcOrd="2" destOrd="0" presId="urn:microsoft.com/office/officeart/2018/2/layout/IconLabelList"/>
    <dgm:cxn modelId="{BEB2ADBE-3C67-4150-8840-024FAE345FCF}" type="presParOf" srcId="{EE152020-BF25-499D-B245-C6C8CC552EC4}" destId="{C053CEBC-406E-4ECE-9EEF-A4C307B99C84}" srcOrd="11" destOrd="0" presId="urn:microsoft.com/office/officeart/2018/2/layout/IconLabelList"/>
    <dgm:cxn modelId="{06370222-B14F-457E-B23D-B3415C8E0568}" type="presParOf" srcId="{EE152020-BF25-499D-B245-C6C8CC552EC4}" destId="{D10E1FBF-CCF9-4BDA-B634-91D353206F34}" srcOrd="12" destOrd="0" presId="urn:microsoft.com/office/officeart/2018/2/layout/IconLabelList"/>
    <dgm:cxn modelId="{31092003-4CCD-4A62-A9D1-DBA2B7AA8657}" type="presParOf" srcId="{D10E1FBF-CCF9-4BDA-B634-91D353206F34}" destId="{B11D97DB-47CC-41BA-898D-95F6128FA488}" srcOrd="0" destOrd="0" presId="urn:microsoft.com/office/officeart/2018/2/layout/IconLabelList"/>
    <dgm:cxn modelId="{5C6F96BF-FDF0-4B6E-9D25-A45D7D59033C}" type="presParOf" srcId="{D10E1FBF-CCF9-4BDA-B634-91D353206F34}" destId="{6C4698CE-DF30-4737-B051-C379D1DD995E}" srcOrd="1" destOrd="0" presId="urn:microsoft.com/office/officeart/2018/2/layout/IconLabelList"/>
    <dgm:cxn modelId="{42386493-9382-4702-9D59-67E1AC5A98DF}" type="presParOf" srcId="{D10E1FBF-CCF9-4BDA-B634-91D353206F34}" destId="{2D61CE88-C528-4800-9256-2164020C6637}" srcOrd="2" destOrd="0" presId="urn:microsoft.com/office/officeart/2018/2/layout/IconLabelList"/>
    <dgm:cxn modelId="{C846E8AE-3D11-49A7-B17A-EE1AAA07E407}" type="presParOf" srcId="{EE152020-BF25-499D-B245-C6C8CC552EC4}" destId="{AA779BEB-BCCB-4424-B646-3BFA9B961CAD}" srcOrd="13" destOrd="0" presId="urn:microsoft.com/office/officeart/2018/2/layout/IconLabelList"/>
    <dgm:cxn modelId="{AD815433-CC40-4AED-98CA-F7ACAA93521D}" type="presParOf" srcId="{EE152020-BF25-499D-B245-C6C8CC552EC4}" destId="{817294B1-3B62-4D95-ABB9-3215F43574BE}" srcOrd="14" destOrd="0" presId="urn:microsoft.com/office/officeart/2018/2/layout/IconLabelList"/>
    <dgm:cxn modelId="{1761EBF2-DAF7-4E24-8696-152933DD2592}" type="presParOf" srcId="{817294B1-3B62-4D95-ABB9-3215F43574BE}" destId="{6E989B04-9B9D-4648-B882-91DE453DDC1C}" srcOrd="0" destOrd="0" presId="urn:microsoft.com/office/officeart/2018/2/layout/IconLabelList"/>
    <dgm:cxn modelId="{E51E6337-DB04-46C2-BD16-48ACC66436E3}" type="presParOf" srcId="{817294B1-3B62-4D95-ABB9-3215F43574BE}" destId="{2937C625-135C-47CA-A753-799D492E3F58}" srcOrd="1" destOrd="0" presId="urn:microsoft.com/office/officeart/2018/2/layout/IconLabelList"/>
    <dgm:cxn modelId="{7CCBD440-4F34-4BE9-8E63-AEE279A1E1F0}" type="presParOf" srcId="{817294B1-3B62-4D95-ABB9-3215F43574BE}" destId="{5EFF9458-8F56-4A1F-94A1-87248E800E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25E827-16A1-4BD9-9DF3-29EBF7F083D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EA9856B-85B4-45C8-B350-4D7FAA4AD1AF}">
      <dgm:prSet/>
      <dgm:spPr/>
      <dgm:t>
        <a:bodyPr/>
        <a:lstStyle/>
        <a:p>
          <a:r>
            <a:rPr lang="en-GB" dirty="0"/>
            <a:t>Not really !</a:t>
          </a:r>
          <a:endParaRPr lang="en-US" dirty="0"/>
        </a:p>
      </dgm:t>
    </dgm:pt>
    <dgm:pt modelId="{88B791B5-12C0-452B-A801-AF754B9AFEFC}" type="parTrans" cxnId="{92645A94-40B9-4818-B859-635799FA6BA5}">
      <dgm:prSet/>
      <dgm:spPr/>
      <dgm:t>
        <a:bodyPr/>
        <a:lstStyle/>
        <a:p>
          <a:endParaRPr lang="en-US"/>
        </a:p>
      </dgm:t>
    </dgm:pt>
    <dgm:pt modelId="{81DEFAE3-5218-46CC-9C39-980D4789FA8F}" type="sibTrans" cxnId="{92645A94-40B9-4818-B859-635799FA6BA5}">
      <dgm:prSet/>
      <dgm:spPr/>
      <dgm:t>
        <a:bodyPr/>
        <a:lstStyle/>
        <a:p>
          <a:endParaRPr lang="en-US"/>
        </a:p>
      </dgm:t>
    </dgm:pt>
    <dgm:pt modelId="{3B60BC03-8FC4-4AFB-9804-5F3443126341}">
      <dgm:prSet/>
      <dgm:spPr/>
      <dgm:t>
        <a:bodyPr/>
        <a:lstStyle/>
        <a:p>
          <a:r>
            <a:rPr lang="en-GB" dirty="0"/>
            <a:t>There are some leaflets available from ndr-uk.org – this is a BDA run resource</a:t>
          </a:r>
          <a:endParaRPr lang="en-US" dirty="0"/>
        </a:p>
      </dgm:t>
    </dgm:pt>
    <dgm:pt modelId="{F74C5A59-4FC5-471D-B227-A811F80B5D60}" type="parTrans" cxnId="{BC3B3FB9-720E-4E13-B695-1297356A2469}">
      <dgm:prSet/>
      <dgm:spPr/>
      <dgm:t>
        <a:bodyPr/>
        <a:lstStyle/>
        <a:p>
          <a:endParaRPr lang="en-US"/>
        </a:p>
      </dgm:t>
    </dgm:pt>
    <dgm:pt modelId="{F4DC368B-C3A6-4C34-8994-8123C8DD41EB}" type="sibTrans" cxnId="{BC3B3FB9-720E-4E13-B695-1297356A2469}">
      <dgm:prSet/>
      <dgm:spPr/>
      <dgm:t>
        <a:bodyPr/>
        <a:lstStyle/>
        <a:p>
          <a:endParaRPr lang="en-US"/>
        </a:p>
      </dgm:t>
    </dgm:pt>
    <dgm:pt modelId="{A47680CC-151D-4F8A-9D69-14A94E9493EF}">
      <dgm:prSet/>
      <dgm:spPr/>
      <dgm:t>
        <a:bodyPr/>
        <a:lstStyle/>
        <a:p>
          <a:r>
            <a:rPr lang="en-GB" dirty="0"/>
            <a:t>BDA free fact sheets.</a:t>
          </a:r>
          <a:endParaRPr lang="en-US" dirty="0"/>
        </a:p>
      </dgm:t>
    </dgm:pt>
    <dgm:pt modelId="{5ACE0C44-F5C1-439E-9119-B4153EE5286F}" type="parTrans" cxnId="{0DCD3BF8-4E2F-4750-9E1D-A215CFA7F126}">
      <dgm:prSet/>
      <dgm:spPr/>
      <dgm:t>
        <a:bodyPr/>
        <a:lstStyle/>
        <a:p>
          <a:endParaRPr lang="en-US"/>
        </a:p>
      </dgm:t>
    </dgm:pt>
    <dgm:pt modelId="{C7F4FC9C-280E-4A8D-91DD-27EF67251491}" type="sibTrans" cxnId="{0DCD3BF8-4E2F-4750-9E1D-A215CFA7F126}">
      <dgm:prSet/>
      <dgm:spPr/>
      <dgm:t>
        <a:bodyPr/>
        <a:lstStyle/>
        <a:p>
          <a:endParaRPr lang="en-US"/>
        </a:p>
      </dgm:t>
    </dgm:pt>
    <dgm:pt modelId="{AFE0ECF4-802A-4FFB-A84B-307CD204487D}" type="pres">
      <dgm:prSet presAssocID="{3825E827-16A1-4BD9-9DF3-29EBF7F083DD}" presName="linear" presStyleCnt="0">
        <dgm:presLayoutVars>
          <dgm:animLvl val="lvl"/>
          <dgm:resizeHandles val="exact"/>
        </dgm:presLayoutVars>
      </dgm:prSet>
      <dgm:spPr/>
    </dgm:pt>
    <dgm:pt modelId="{780B3779-5ECC-49DB-B370-E0DA926C1420}" type="pres">
      <dgm:prSet presAssocID="{1EA9856B-85B4-45C8-B350-4D7FAA4AD1A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5EA3F16-5FD1-4FE0-9A0D-D5F04B8EDA06}" type="pres">
      <dgm:prSet presAssocID="{81DEFAE3-5218-46CC-9C39-980D4789FA8F}" presName="spacer" presStyleCnt="0"/>
      <dgm:spPr/>
    </dgm:pt>
    <dgm:pt modelId="{812DEA6F-05C6-41A0-BAA2-7136C7F50DB8}" type="pres">
      <dgm:prSet presAssocID="{3B60BC03-8FC4-4AFB-9804-5F344312634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A0F2188-E186-4E3C-8DB1-9C14172045F4}" type="pres">
      <dgm:prSet presAssocID="{F4DC368B-C3A6-4C34-8994-8123C8DD41EB}" presName="spacer" presStyleCnt="0"/>
      <dgm:spPr/>
    </dgm:pt>
    <dgm:pt modelId="{0F7B8749-5CDB-41D2-8A4E-48CE50C3D78A}" type="pres">
      <dgm:prSet presAssocID="{A47680CC-151D-4F8A-9D69-14A94E9493E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7AB724B-A4B0-44DD-8342-5D30D0249A56}" type="presOf" srcId="{3B60BC03-8FC4-4AFB-9804-5F3443126341}" destId="{812DEA6F-05C6-41A0-BAA2-7136C7F50DB8}" srcOrd="0" destOrd="0" presId="urn:microsoft.com/office/officeart/2005/8/layout/vList2"/>
    <dgm:cxn modelId="{E741D558-2AE3-4047-B1D5-1D917189B954}" type="presOf" srcId="{1EA9856B-85B4-45C8-B350-4D7FAA4AD1AF}" destId="{780B3779-5ECC-49DB-B370-E0DA926C1420}" srcOrd="0" destOrd="0" presId="urn:microsoft.com/office/officeart/2005/8/layout/vList2"/>
    <dgm:cxn modelId="{92645A94-40B9-4818-B859-635799FA6BA5}" srcId="{3825E827-16A1-4BD9-9DF3-29EBF7F083DD}" destId="{1EA9856B-85B4-45C8-B350-4D7FAA4AD1AF}" srcOrd="0" destOrd="0" parTransId="{88B791B5-12C0-452B-A801-AF754B9AFEFC}" sibTransId="{81DEFAE3-5218-46CC-9C39-980D4789FA8F}"/>
    <dgm:cxn modelId="{C584F8AF-A92E-448A-9595-75CACD6D43C1}" type="presOf" srcId="{A47680CC-151D-4F8A-9D69-14A94E9493EF}" destId="{0F7B8749-5CDB-41D2-8A4E-48CE50C3D78A}" srcOrd="0" destOrd="0" presId="urn:microsoft.com/office/officeart/2005/8/layout/vList2"/>
    <dgm:cxn modelId="{BC3B3FB9-720E-4E13-B695-1297356A2469}" srcId="{3825E827-16A1-4BD9-9DF3-29EBF7F083DD}" destId="{3B60BC03-8FC4-4AFB-9804-5F3443126341}" srcOrd="1" destOrd="0" parTransId="{F74C5A59-4FC5-471D-B227-A811F80B5D60}" sibTransId="{F4DC368B-C3A6-4C34-8994-8123C8DD41EB}"/>
    <dgm:cxn modelId="{AA1681F7-CD22-4F89-9D01-692980509FD2}" type="presOf" srcId="{3825E827-16A1-4BD9-9DF3-29EBF7F083DD}" destId="{AFE0ECF4-802A-4FFB-A84B-307CD204487D}" srcOrd="0" destOrd="0" presId="urn:microsoft.com/office/officeart/2005/8/layout/vList2"/>
    <dgm:cxn modelId="{0DCD3BF8-4E2F-4750-9E1D-A215CFA7F126}" srcId="{3825E827-16A1-4BD9-9DF3-29EBF7F083DD}" destId="{A47680CC-151D-4F8A-9D69-14A94E9493EF}" srcOrd="2" destOrd="0" parTransId="{5ACE0C44-F5C1-439E-9119-B4153EE5286F}" sibTransId="{C7F4FC9C-280E-4A8D-91DD-27EF67251491}"/>
    <dgm:cxn modelId="{7031BA43-250D-4AD1-8CB8-D6BCA40FF324}" type="presParOf" srcId="{AFE0ECF4-802A-4FFB-A84B-307CD204487D}" destId="{780B3779-5ECC-49DB-B370-E0DA926C1420}" srcOrd="0" destOrd="0" presId="urn:microsoft.com/office/officeart/2005/8/layout/vList2"/>
    <dgm:cxn modelId="{ABEAC98E-43B0-4890-B76D-CA3071F5536F}" type="presParOf" srcId="{AFE0ECF4-802A-4FFB-A84B-307CD204487D}" destId="{75EA3F16-5FD1-4FE0-9A0D-D5F04B8EDA06}" srcOrd="1" destOrd="0" presId="urn:microsoft.com/office/officeart/2005/8/layout/vList2"/>
    <dgm:cxn modelId="{43B1BA44-497B-47C0-9575-847A30E75C27}" type="presParOf" srcId="{AFE0ECF4-802A-4FFB-A84B-307CD204487D}" destId="{812DEA6F-05C6-41A0-BAA2-7136C7F50DB8}" srcOrd="2" destOrd="0" presId="urn:microsoft.com/office/officeart/2005/8/layout/vList2"/>
    <dgm:cxn modelId="{2F94EFA2-51E2-4A09-86C3-8653DE6DF24C}" type="presParOf" srcId="{AFE0ECF4-802A-4FFB-A84B-307CD204487D}" destId="{5A0F2188-E186-4E3C-8DB1-9C14172045F4}" srcOrd="3" destOrd="0" presId="urn:microsoft.com/office/officeart/2005/8/layout/vList2"/>
    <dgm:cxn modelId="{C87019A7-DA93-4230-BF26-8833ED4406BD}" type="presParOf" srcId="{AFE0ECF4-802A-4FFB-A84B-307CD204487D}" destId="{0F7B8749-5CDB-41D2-8A4E-48CE50C3D78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64AD6-8268-42C4-8A1B-1FD8034BEF8F}">
      <dsp:nvSpPr>
        <dsp:cNvPr id="0" name=""/>
        <dsp:cNvSpPr/>
      </dsp:nvSpPr>
      <dsp:spPr>
        <a:xfrm>
          <a:off x="1610640" y="41255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3FEB8E-0FD7-4841-9E9D-1EAFB7252D7C}">
      <dsp:nvSpPr>
        <dsp:cNvPr id="0" name=""/>
        <dsp:cNvSpPr/>
      </dsp:nvSpPr>
      <dsp:spPr>
        <a:xfrm>
          <a:off x="422640" y="282680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Think about what you would give them?</a:t>
          </a:r>
          <a:endParaRPr lang="en-US" sz="2100" kern="1200" dirty="0"/>
        </a:p>
      </dsp:txBody>
      <dsp:txXfrm>
        <a:off x="422640" y="2826801"/>
        <a:ext cx="4320000" cy="720000"/>
      </dsp:txXfrm>
    </dsp:sp>
    <dsp:sp modelId="{C71280A8-5B42-42EA-9B98-957F67633C1F}">
      <dsp:nvSpPr>
        <dsp:cNvPr id="0" name=""/>
        <dsp:cNvSpPr/>
      </dsp:nvSpPr>
      <dsp:spPr>
        <a:xfrm>
          <a:off x="6686640" y="41255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B6128-CD80-4D6B-B18D-5944BF81B8B1}">
      <dsp:nvSpPr>
        <dsp:cNvPr id="0" name=""/>
        <dsp:cNvSpPr/>
      </dsp:nvSpPr>
      <dsp:spPr>
        <a:xfrm>
          <a:off x="5498640" y="282680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Some ideas please?</a:t>
          </a:r>
          <a:endParaRPr lang="en-US" sz="2100" kern="1200" dirty="0"/>
        </a:p>
      </dsp:txBody>
      <dsp:txXfrm>
        <a:off x="5498640" y="2826801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A08259-F515-4896-86EC-FAEDE356E9BA}">
      <dsp:nvSpPr>
        <dsp:cNvPr id="0" name=""/>
        <dsp:cNvSpPr/>
      </dsp:nvSpPr>
      <dsp:spPr>
        <a:xfrm>
          <a:off x="940210" y="453286"/>
          <a:ext cx="594843" cy="5948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A8303-7E29-41BE-8216-15919658C390}">
      <dsp:nvSpPr>
        <dsp:cNvPr id="0" name=""/>
        <dsp:cNvSpPr/>
      </dsp:nvSpPr>
      <dsp:spPr>
        <a:xfrm>
          <a:off x="576694" y="1285691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main pack of information</a:t>
          </a:r>
          <a:endParaRPr lang="en-US" sz="1100" kern="1200" dirty="0"/>
        </a:p>
      </dsp:txBody>
      <dsp:txXfrm>
        <a:off x="576694" y="1285691"/>
        <a:ext cx="1321874" cy="528750"/>
      </dsp:txXfrm>
    </dsp:sp>
    <dsp:sp modelId="{5D71C473-FC6C-4B9A-9CD5-42C124AB6DF6}">
      <dsp:nvSpPr>
        <dsp:cNvPr id="0" name=""/>
        <dsp:cNvSpPr/>
      </dsp:nvSpPr>
      <dsp:spPr>
        <a:xfrm>
          <a:off x="2493413" y="453286"/>
          <a:ext cx="594843" cy="5948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32624-7E79-45BF-97F2-F4C65D3B2734}">
      <dsp:nvSpPr>
        <dsp:cNvPr id="0" name=""/>
        <dsp:cNvSpPr/>
      </dsp:nvSpPr>
      <dsp:spPr>
        <a:xfrm>
          <a:off x="2129897" y="1285691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Daily meal plan – an outline and this may be several types of training days</a:t>
          </a:r>
          <a:endParaRPr lang="en-US" sz="1100" kern="1200" dirty="0"/>
        </a:p>
      </dsp:txBody>
      <dsp:txXfrm>
        <a:off x="2129897" y="1285691"/>
        <a:ext cx="1321874" cy="528750"/>
      </dsp:txXfrm>
    </dsp:sp>
    <dsp:sp modelId="{F6491FE7-02A0-49F4-B56E-0CA7F7F42154}">
      <dsp:nvSpPr>
        <dsp:cNvPr id="0" name=""/>
        <dsp:cNvSpPr/>
      </dsp:nvSpPr>
      <dsp:spPr>
        <a:xfrm>
          <a:off x="4046616" y="453286"/>
          <a:ext cx="594843" cy="5948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ECA40-BC32-4892-8E94-204105018010}">
      <dsp:nvSpPr>
        <dsp:cNvPr id="0" name=""/>
        <dsp:cNvSpPr/>
      </dsp:nvSpPr>
      <dsp:spPr>
        <a:xfrm>
          <a:off x="3683100" y="1285691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Meal plans with meal ideas – I tend to keep to lunch / evening meals</a:t>
          </a:r>
          <a:endParaRPr lang="en-US" sz="1100" kern="1200" dirty="0"/>
        </a:p>
      </dsp:txBody>
      <dsp:txXfrm>
        <a:off x="3683100" y="1285691"/>
        <a:ext cx="1321874" cy="528750"/>
      </dsp:txXfrm>
    </dsp:sp>
    <dsp:sp modelId="{0BBB4F76-2606-4551-A49F-93CF900E01BB}">
      <dsp:nvSpPr>
        <dsp:cNvPr id="0" name=""/>
        <dsp:cNvSpPr/>
      </dsp:nvSpPr>
      <dsp:spPr>
        <a:xfrm>
          <a:off x="5599819" y="453286"/>
          <a:ext cx="594843" cy="5948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E63EA-60C0-4C83-B4D6-68C3E7037355}">
      <dsp:nvSpPr>
        <dsp:cNvPr id="0" name=""/>
        <dsp:cNvSpPr/>
      </dsp:nvSpPr>
      <dsp:spPr>
        <a:xfrm>
          <a:off x="5236304" y="1285691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Breakfast ideas</a:t>
          </a:r>
          <a:endParaRPr lang="en-US" sz="1100" kern="1200" dirty="0"/>
        </a:p>
      </dsp:txBody>
      <dsp:txXfrm>
        <a:off x="5236304" y="1285691"/>
        <a:ext cx="1321874" cy="528750"/>
      </dsp:txXfrm>
    </dsp:sp>
    <dsp:sp modelId="{AF620E0B-9C7C-4A65-B1E0-2939FCDC56B3}">
      <dsp:nvSpPr>
        <dsp:cNvPr id="0" name=""/>
        <dsp:cNvSpPr/>
      </dsp:nvSpPr>
      <dsp:spPr>
        <a:xfrm>
          <a:off x="7153022" y="453286"/>
          <a:ext cx="594843" cy="59484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407E8-F230-4BA2-8205-BE251B80E77D}">
      <dsp:nvSpPr>
        <dsp:cNvPr id="0" name=""/>
        <dsp:cNvSpPr/>
      </dsp:nvSpPr>
      <dsp:spPr>
        <a:xfrm>
          <a:off x="6789507" y="1285691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Recipes – may also include shakes and energy/protein snacks</a:t>
          </a:r>
          <a:endParaRPr lang="en-US" sz="1100" kern="1200" dirty="0"/>
        </a:p>
      </dsp:txBody>
      <dsp:txXfrm>
        <a:off x="6789507" y="1285691"/>
        <a:ext cx="1321874" cy="528750"/>
      </dsp:txXfrm>
    </dsp:sp>
    <dsp:sp modelId="{4357B87A-F492-4CF6-9A97-FA428A7523DF}">
      <dsp:nvSpPr>
        <dsp:cNvPr id="0" name=""/>
        <dsp:cNvSpPr/>
      </dsp:nvSpPr>
      <dsp:spPr>
        <a:xfrm>
          <a:off x="8706225" y="453286"/>
          <a:ext cx="594843" cy="59484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32F32-BEF0-4F54-8001-EAC9BDC251F2}">
      <dsp:nvSpPr>
        <dsp:cNvPr id="0" name=""/>
        <dsp:cNvSpPr/>
      </dsp:nvSpPr>
      <dsp:spPr>
        <a:xfrm>
          <a:off x="8342710" y="1285691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Competition days</a:t>
          </a:r>
          <a:endParaRPr lang="en-US" sz="1100" kern="1200" dirty="0"/>
        </a:p>
      </dsp:txBody>
      <dsp:txXfrm>
        <a:off x="8342710" y="1285691"/>
        <a:ext cx="1321874" cy="528750"/>
      </dsp:txXfrm>
    </dsp:sp>
    <dsp:sp modelId="{B11D97DB-47CC-41BA-898D-95F6128FA488}">
      <dsp:nvSpPr>
        <dsp:cNvPr id="0" name=""/>
        <dsp:cNvSpPr/>
      </dsp:nvSpPr>
      <dsp:spPr>
        <a:xfrm>
          <a:off x="4046616" y="2144910"/>
          <a:ext cx="594843" cy="59484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1CE88-C528-4800-9256-2164020C6637}">
      <dsp:nvSpPr>
        <dsp:cNvPr id="0" name=""/>
        <dsp:cNvSpPr/>
      </dsp:nvSpPr>
      <dsp:spPr>
        <a:xfrm>
          <a:off x="3683100" y="2977315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Travelling</a:t>
          </a:r>
          <a:endParaRPr lang="en-US" sz="1100" kern="1200" dirty="0"/>
        </a:p>
      </dsp:txBody>
      <dsp:txXfrm>
        <a:off x="3683100" y="2977315"/>
        <a:ext cx="1321874" cy="528750"/>
      </dsp:txXfrm>
    </dsp:sp>
    <dsp:sp modelId="{6E989B04-9B9D-4648-B882-91DE453DDC1C}">
      <dsp:nvSpPr>
        <dsp:cNvPr id="0" name=""/>
        <dsp:cNvSpPr/>
      </dsp:nvSpPr>
      <dsp:spPr>
        <a:xfrm>
          <a:off x="5599819" y="2144910"/>
          <a:ext cx="594843" cy="594843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F9458-8F56-4A1F-94A1-87248E800E81}">
      <dsp:nvSpPr>
        <dsp:cNvPr id="0" name=""/>
        <dsp:cNvSpPr/>
      </dsp:nvSpPr>
      <dsp:spPr>
        <a:xfrm>
          <a:off x="5236304" y="2977315"/>
          <a:ext cx="1321874" cy="528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Info on food basics and cooking equipment</a:t>
          </a:r>
          <a:endParaRPr lang="en-US" sz="1100" kern="1200" dirty="0"/>
        </a:p>
      </dsp:txBody>
      <dsp:txXfrm>
        <a:off x="5236304" y="2977315"/>
        <a:ext cx="1321874" cy="5287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0B3779-5ECC-49DB-B370-E0DA926C1420}">
      <dsp:nvSpPr>
        <dsp:cNvPr id="0" name=""/>
        <dsp:cNvSpPr/>
      </dsp:nvSpPr>
      <dsp:spPr>
        <a:xfrm>
          <a:off x="0" y="604370"/>
          <a:ext cx="6177516" cy="116656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Not really !</a:t>
          </a:r>
          <a:endParaRPr lang="en-US" sz="2800" kern="1200" dirty="0"/>
        </a:p>
      </dsp:txBody>
      <dsp:txXfrm>
        <a:off x="56947" y="661317"/>
        <a:ext cx="6063622" cy="1052669"/>
      </dsp:txXfrm>
    </dsp:sp>
    <dsp:sp modelId="{812DEA6F-05C6-41A0-BAA2-7136C7F50DB8}">
      <dsp:nvSpPr>
        <dsp:cNvPr id="0" name=""/>
        <dsp:cNvSpPr/>
      </dsp:nvSpPr>
      <dsp:spPr>
        <a:xfrm>
          <a:off x="0" y="1851573"/>
          <a:ext cx="6177516" cy="1166563"/>
        </a:xfrm>
        <a:prstGeom prst="roundRect">
          <a:avLst/>
        </a:prstGeom>
        <a:solidFill>
          <a:schemeClr val="accent5">
            <a:hueOff val="-750066"/>
            <a:satOff val="5289"/>
            <a:lumOff val="-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There are some leaflets available from ndr-uk.org – this is a BDA run resource</a:t>
          </a:r>
          <a:endParaRPr lang="en-US" sz="2800" kern="1200" dirty="0"/>
        </a:p>
      </dsp:txBody>
      <dsp:txXfrm>
        <a:off x="56947" y="1908520"/>
        <a:ext cx="6063622" cy="1052669"/>
      </dsp:txXfrm>
    </dsp:sp>
    <dsp:sp modelId="{0F7B8749-5CDB-41D2-8A4E-48CE50C3D78A}">
      <dsp:nvSpPr>
        <dsp:cNvPr id="0" name=""/>
        <dsp:cNvSpPr/>
      </dsp:nvSpPr>
      <dsp:spPr>
        <a:xfrm>
          <a:off x="0" y="3098777"/>
          <a:ext cx="6177516" cy="1166563"/>
        </a:xfrm>
        <a:prstGeom prst="roundRect">
          <a:avLst/>
        </a:prstGeom>
        <a:solidFill>
          <a:schemeClr val="accent5">
            <a:hueOff val="-1500132"/>
            <a:satOff val="10579"/>
            <a:lumOff val="-15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BDA free fact sheets.</a:t>
          </a:r>
          <a:endParaRPr lang="en-US" sz="2800" kern="1200" dirty="0"/>
        </a:p>
      </dsp:txBody>
      <dsp:txXfrm>
        <a:off x="56947" y="3155724"/>
        <a:ext cx="6063622" cy="1052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522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91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824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659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476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414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489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148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712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344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April 15,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327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April 15, 2021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118571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E35032-A2B4-4A1B-80B7-8495A64670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74" b="35965"/>
          <a:stretch/>
        </p:blipFill>
        <p:spPr>
          <a:xfrm>
            <a:off x="-2" y="10"/>
            <a:ext cx="12192002" cy="446103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460827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4463553"/>
            <a:ext cx="8153401" cy="2394447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BF09AEC-6E6E-418F-9974-8730F1B2B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2944145" y="2710934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4460827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F7441-2008-41E3-9F57-83F56CF9A5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807" y="4611271"/>
            <a:ext cx="9436593" cy="1171556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>What should you provide for your clients?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747A3-751A-4F4F-8A88-05AAA2E3CC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1" y="5970897"/>
            <a:ext cx="9448800" cy="429904"/>
          </a:xfrm>
        </p:spPr>
        <p:txBody>
          <a:bodyPr>
            <a:normAutofit/>
          </a:bodyPr>
          <a:lstStyle/>
          <a:p>
            <a:pPr algn="l"/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426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23BFE-4658-4B1C-8DFF-5ED9C8766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What do your clients expect?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42EB7-3AF4-479A-9E9C-079AFDC14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r>
              <a:rPr lang="en-GB" sz="1600" dirty="0"/>
              <a:t>What should you provide your clients or athletes?</a:t>
            </a:r>
          </a:p>
          <a:p>
            <a:endParaRPr lang="en-GB" sz="1600" dirty="0"/>
          </a:p>
          <a:p>
            <a:r>
              <a:rPr lang="en-GB" sz="1600" dirty="0"/>
              <a:t>High quality materials Probably have to produce your own or get it printed</a:t>
            </a:r>
          </a:p>
          <a:p>
            <a:endParaRPr lang="en-GB" sz="1600" dirty="0"/>
          </a:p>
          <a:p>
            <a:r>
              <a:rPr lang="en-GB" sz="1600" dirty="0"/>
              <a:t>Publisher means that you can produce good quality material to print yourself</a:t>
            </a:r>
          </a:p>
          <a:p>
            <a:endParaRPr lang="en-GB" sz="1600" dirty="0"/>
          </a:p>
          <a:p>
            <a:r>
              <a:rPr lang="en-GB" sz="1600" dirty="0"/>
              <a:t>Some may prefer it via email or a paper copy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7" name="Graphic 6" descr="Sport Balls">
            <a:extLst>
              <a:ext uri="{FF2B5EF4-FFF2-40B4-BE49-F238E27FC236}">
                <a16:creationId xmlns:a16="http://schemas.microsoft.com/office/drawing/2014/main" id="{004C9BE6-0875-46C3-8B31-5A35592D85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112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BD10E-BE75-47CE-8791-75AC74991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GIVE THEM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D88BA6-A36C-40CA-AF24-8802381B3ED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112264"/>
          <a:ext cx="10241280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7943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73CA2-9820-4937-B18A-AA3B54336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give them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DFB0AD1-30D1-40E5-A28F-1435DC4C79A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600" y="2112264"/>
          <a:ext cx="10241280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780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6" name="Rectangle 11">
            <a:extLst>
              <a:ext uri="{FF2B5EF4-FFF2-40B4-BE49-F238E27FC236}">
                <a16:creationId xmlns:a16="http://schemas.microsoft.com/office/drawing/2014/main" id="{2F23DF24-8E9A-4AD0-93DF-A82A41666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18EF2F-F4C3-48E7-A29F-8D3ABF895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3768" y="3968153"/>
            <a:ext cx="4978735" cy="1995326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pc="750" dirty="0"/>
              <a:t>Some samples</a:t>
            </a:r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E728B9D0-05A6-4333-BB22-46585AA77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15">
            <a:extLst>
              <a:ext uri="{FF2B5EF4-FFF2-40B4-BE49-F238E27FC236}">
                <a16:creationId xmlns:a16="http://schemas.microsoft.com/office/drawing/2014/main" id="{E2BACE5B-B094-444A-A9B3-E31F591F3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7416"/>
            <a:ext cx="4038600" cy="6840156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17">
            <a:extLst>
              <a:ext uri="{FF2B5EF4-FFF2-40B4-BE49-F238E27FC236}">
                <a16:creationId xmlns:a16="http://schemas.microsoft.com/office/drawing/2014/main" id="{AF8B47F9-648C-4086-8D7A-EA234E2EE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9604" y="614984"/>
            <a:ext cx="6812404" cy="5638799"/>
          </a:xfrm>
          <a:prstGeom prst="rect">
            <a:avLst/>
          </a:prstGeom>
          <a:gradFill>
            <a:gsLst>
              <a:gs pos="2000">
                <a:schemeClr val="accent5">
                  <a:alpha val="19000"/>
                </a:schemeClr>
              </a:gs>
              <a:gs pos="100000">
                <a:schemeClr val="accent4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19">
            <a:extLst>
              <a:ext uri="{FF2B5EF4-FFF2-40B4-BE49-F238E27FC236}">
                <a16:creationId xmlns:a16="http://schemas.microsoft.com/office/drawing/2014/main" id="{48844505-07B5-4F60-8809-3CA2D031E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alpha val="0"/>
                </a:schemeClr>
              </a:gs>
              <a:gs pos="85000">
                <a:schemeClr val="accent6">
                  <a:lumMod val="60000"/>
                  <a:lumOff val="40000"/>
                  <a:alpha val="2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C91BC-510B-466C-A82E-AD8E5DFAB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8528" y="2177143"/>
            <a:ext cx="5073272" cy="1480457"/>
          </a:xfrm>
        </p:spPr>
        <p:txBody>
          <a:bodyPr vert="horz" lIns="0" tIns="0" rIns="0" bIns="0" rtlCol="0" anchor="b">
            <a:normAutofit/>
          </a:bodyPr>
          <a:lstStyle/>
          <a:p>
            <a:pPr marL="0" indent="0" algn="r">
              <a:lnSpc>
                <a:spcPct val="150000"/>
              </a:lnSpc>
              <a:buNone/>
            </a:pPr>
            <a:r>
              <a:rPr lang="en-US" sz="1200" b="1" cap="all" spc="600" dirty="0"/>
              <a:t>Have a look at some of the samples!</a:t>
            </a:r>
          </a:p>
        </p:txBody>
      </p:sp>
    </p:spTree>
    <p:extLst>
      <p:ext uri="{BB962C8B-B14F-4D97-AF65-F5344CB8AC3E}">
        <p14:creationId xmlns:p14="http://schemas.microsoft.com/office/powerpoint/2010/main" val="1986833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E6C0C3-A448-4D8B-86C7-3C83B7E4A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A4012-DB3B-437E-9A61-1350F39DE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190" y="1028700"/>
            <a:ext cx="3330452" cy="4472690"/>
          </a:xfrm>
        </p:spPr>
        <p:txBody>
          <a:bodyPr anchor="ctr">
            <a:normAutofit/>
          </a:bodyPr>
          <a:lstStyle/>
          <a:p>
            <a:r>
              <a:rPr lang="en-GB" sz="3200" dirty="0"/>
              <a:t>ARE THERE RESOURCES I can purchase?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F1326A3-CBDD-4503-8C40-806B4ABF4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910698D-E436-464E-9DE4-F9FB349FD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82BCA40-D91D-406D-92D9-E581E61C80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0330297"/>
              </p:ext>
            </p:extLst>
          </p:nvPr>
        </p:nvGraphicFramePr>
        <p:xfrm>
          <a:off x="5172741" y="882502"/>
          <a:ext cx="6177516" cy="4869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082937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RegularSeedLeftStep">
      <a:dk1>
        <a:srgbClr val="000000"/>
      </a:dk1>
      <a:lt1>
        <a:srgbClr val="FFFFFF"/>
      </a:lt1>
      <a:dk2>
        <a:srgbClr val="1A212F"/>
      </a:dk2>
      <a:lt2>
        <a:srgbClr val="F3F3F0"/>
      </a:lt2>
      <a:accent1>
        <a:srgbClr val="3D2CE7"/>
      </a:accent1>
      <a:accent2>
        <a:srgbClr val="1755D5"/>
      </a:accent2>
      <a:accent3>
        <a:srgbClr val="29B6E7"/>
      </a:accent3>
      <a:accent4>
        <a:srgbClr val="15C2A6"/>
      </a:accent4>
      <a:accent5>
        <a:srgbClr val="23C467"/>
      </a:accent5>
      <a:accent6>
        <a:srgbClr val="16C917"/>
      </a:accent6>
      <a:hlink>
        <a:srgbClr val="899230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Nova</vt:lpstr>
      <vt:lpstr>GradientRiseVTI</vt:lpstr>
      <vt:lpstr>What should you provide for your clients?</vt:lpstr>
      <vt:lpstr>What do your clients expect?</vt:lpstr>
      <vt:lpstr>WHAT WOULD YOU GIVE THEM</vt:lpstr>
      <vt:lpstr>What I give them</vt:lpstr>
      <vt:lpstr>Some samples</vt:lpstr>
      <vt:lpstr>ARE THERE RESOURCES I can purchase?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should you provide for your clients?</dc:title>
  <dc:creator>Chris Cashin</dc:creator>
  <cp:lastModifiedBy>Chris Cashin</cp:lastModifiedBy>
  <cp:revision>1</cp:revision>
  <dcterms:created xsi:type="dcterms:W3CDTF">2021-04-15T09:44:06Z</dcterms:created>
  <dcterms:modified xsi:type="dcterms:W3CDTF">2021-04-15T09:44:53Z</dcterms:modified>
</cp:coreProperties>
</file>