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3"/>
  </p:notesMasterIdLst>
  <p:handoutMasterIdLst>
    <p:handoutMasterId r:id="rId14"/>
  </p:handoutMasterIdLst>
  <p:sldIdLst>
    <p:sldId id="845" r:id="rId2"/>
    <p:sldId id="461" r:id="rId3"/>
    <p:sldId id="462" r:id="rId4"/>
    <p:sldId id="846" r:id="rId5"/>
    <p:sldId id="584" r:id="rId6"/>
    <p:sldId id="506" r:id="rId7"/>
    <p:sldId id="583" r:id="rId8"/>
    <p:sldId id="537" r:id="rId9"/>
    <p:sldId id="479" r:id="rId10"/>
    <p:sldId id="480" r:id="rId11"/>
    <p:sldId id="847" r:id="rId1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845"/>
            <p14:sldId id="461"/>
            <p14:sldId id="462"/>
            <p14:sldId id="846"/>
            <p14:sldId id="584"/>
            <p14:sldId id="506"/>
            <p14:sldId id="583"/>
            <p14:sldId id="537"/>
            <p14:sldId id="479"/>
            <p14:sldId id="480"/>
            <p14:sldId id="847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05" d="100"/>
          <a:sy n="105" d="100"/>
        </p:scale>
        <p:origin x="52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Playground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5077"/>
            <a:ext cx="7029450" cy="855785"/>
          </a:xfrm>
        </p:spPr>
        <p:txBody>
          <a:bodyPr/>
          <a:lstStyle/>
          <a:p>
            <a:r>
              <a:rPr lang="en-GB" dirty="0"/>
              <a:t>If you just want to play then try the Docker Playground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21382"/>
            <a:ext cx="5497390" cy="394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346" y="4284785"/>
            <a:ext cx="3006178" cy="2281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179" y="3294184"/>
            <a:ext cx="4255396" cy="25274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6576" y="5909474"/>
            <a:ext cx="4352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https://www.docker.com/play-with-docker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1843454" y="3382108"/>
            <a:ext cx="1301261" cy="2391507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660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9228"/>
            <a:ext cx="7029450" cy="4269597"/>
          </a:xfrm>
        </p:spPr>
        <p:txBody>
          <a:bodyPr/>
          <a:lstStyle/>
          <a:p>
            <a:r>
              <a:rPr lang="en-GB" b="1" u="sng" dirty="0"/>
              <a:t>INSTALLING DOCKER ON WINDOWS</a:t>
            </a:r>
            <a:br>
              <a:rPr lang="en-GB" b="1" u="sng" dirty="0"/>
            </a:br>
            <a:endParaRPr lang="en-GB" b="1" u="sng" dirty="0"/>
          </a:p>
          <a:p>
            <a:r>
              <a:rPr lang="en-GB" b="1" u="sng" dirty="0"/>
              <a:t>Install on WSL2 if you can</a:t>
            </a:r>
          </a:p>
          <a:p>
            <a:r>
              <a:rPr lang="en-GB" dirty="0">
                <a:solidFill>
                  <a:srgbClr val="FF0000"/>
                </a:solidFill>
              </a:rPr>
              <a:t>https://learnk8s.io/blog/installing-docker-and-kubernetes-on-windows/</a:t>
            </a:r>
          </a:p>
          <a:p>
            <a:endParaRPr lang="en-GB" dirty="0"/>
          </a:p>
          <a:p>
            <a:r>
              <a:rPr lang="en-GB" dirty="0"/>
              <a:t>Also check out the link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https://docs.docker.com/desktop/windows/wsl/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Note 1: You can open a Command Window using “</a:t>
            </a:r>
            <a:r>
              <a:rPr lang="en-GB" dirty="0" err="1"/>
              <a:t>cmd</a:t>
            </a:r>
            <a:r>
              <a:rPr lang="en-GB" dirty="0"/>
              <a:t>” in search box</a:t>
            </a:r>
          </a:p>
          <a:p>
            <a:r>
              <a:rPr lang="en-GB" dirty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/>
              <a:t>For Windows OS, Docker runs on top of Hyper-V or Windows Subsystem for Linux (WSL)  </a:t>
            </a:r>
            <a:r>
              <a:rPr lang="en-GB" dirty="0">
                <a:sym typeface="Wingdings" panose="05000000000000000000" pitchFamily="2" charset="2"/>
              </a:rPr>
              <a:t> Use WSL</a:t>
            </a:r>
            <a:endParaRPr lang="en-GB" dirty="0"/>
          </a:p>
          <a:p>
            <a:pPr lvl="1"/>
            <a:r>
              <a:rPr lang="en-GB" dirty="0"/>
              <a:t>Use the WSL2 based engine if you can</a:t>
            </a:r>
          </a:p>
          <a:p>
            <a:pPr lvl="1"/>
            <a:r>
              <a:rPr lang="en-GB" dirty="0"/>
              <a:t>The Hyper-V option creates Boot2Docker virtual machine locally on your Windows machine</a:t>
            </a:r>
          </a:p>
          <a:p>
            <a:pPr lvl="1"/>
            <a:r>
              <a:rPr lang="en-GB" dirty="0"/>
              <a:t>You can switch between Windows and Linux Containers, which toggles the daemon (Linux or Windows) the Docker CLI talks to. </a:t>
            </a:r>
            <a:r>
              <a:rPr lang="en-GB" dirty="0">
                <a:solidFill>
                  <a:srgbClr val="FF0000"/>
                </a:solidFill>
              </a:rPr>
              <a:t>We will use Linux (the default)</a:t>
            </a:r>
            <a:r>
              <a:rPr lang="en-GB" dirty="0"/>
              <a:t>.</a:t>
            </a:r>
          </a:p>
          <a:p>
            <a:pPr lvl="2"/>
            <a:r>
              <a:rPr lang="en-GB" b="1" dirty="0"/>
              <a:t>Windows containers run Window OS images and Linux containers run Linux OS images</a:t>
            </a:r>
          </a:p>
          <a:p>
            <a:r>
              <a:rPr lang="en-GB" dirty="0"/>
              <a:t>Install Docker for Windows if you have not already done so</a:t>
            </a:r>
          </a:p>
          <a:p>
            <a:pPr lvl="1"/>
            <a:r>
              <a:rPr lang="en-GB" dirty="0"/>
              <a:t>Default to using Linux</a:t>
            </a:r>
          </a:p>
          <a:p>
            <a:pPr lvl="1"/>
            <a:r>
              <a:rPr lang="en-GB" dirty="0"/>
              <a:t>Register to obtain a </a:t>
            </a:r>
            <a:r>
              <a:rPr lang="en-GB" b="1" dirty="0"/>
              <a:t>Docker Id </a:t>
            </a:r>
            <a:br>
              <a:rPr lang="en-GB" b="1" dirty="0"/>
            </a:br>
            <a:r>
              <a:rPr lang="en-GB" dirty="0"/>
              <a:t>and </a:t>
            </a:r>
            <a:r>
              <a:rPr lang="en-GB" b="1" dirty="0"/>
              <a:t>password</a:t>
            </a:r>
            <a:br>
              <a:rPr lang="en-GB" dirty="0"/>
            </a:br>
            <a:r>
              <a:rPr lang="en-GB" dirty="0"/>
              <a:t>You will need this later to start Docker</a:t>
            </a:r>
          </a:p>
          <a:p>
            <a:r>
              <a:rPr lang="en-GB" dirty="0">
                <a:solidFill>
                  <a:srgbClr val="FF0000"/>
                </a:solidFill>
              </a:rPr>
              <a:t>Open command window and type in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Docker commands </a:t>
            </a:r>
            <a:r>
              <a:rPr lang="en-GB" dirty="0"/>
              <a:t>e.g.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 -- version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0733" y="4194441"/>
            <a:ext cx="2167019" cy="25811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0609C4-26E7-4559-865E-7159DA0198EB}"/>
              </a:ext>
            </a:extLst>
          </p:cNvPr>
          <p:cNvSpPr txBox="1"/>
          <p:nvPr/>
        </p:nvSpPr>
        <p:spPr>
          <a:xfrm rot="16200000">
            <a:off x="5407947" y="5254188"/>
            <a:ext cx="2563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You can switch between Linux and Windows containers. Use Linux.</a:t>
            </a:r>
          </a:p>
        </p:txBody>
      </p:sp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35C5-BFC4-4579-88EE-3E6C98A3C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15D6B-95DB-40D7-9992-449D1A4F4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7DD05-CC83-4844-B8AA-BCC83AEC365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3F6B4B-4E36-4BC5-9100-4BA2CCFEE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6704555" cy="31514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A2A731-20DD-4C2E-B159-511CC813E6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3882" y="3289574"/>
            <a:ext cx="7380093" cy="148265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B282A9-D137-4336-AFBB-66E079F653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4206" y="4888801"/>
            <a:ext cx="4923256" cy="17774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35F9B9DB-FE85-4A65-986C-E07F4047C004}"/>
              </a:ext>
            </a:extLst>
          </p:cNvPr>
          <p:cNvSpPr/>
          <p:nvPr/>
        </p:nvSpPr>
        <p:spPr bwMode="auto">
          <a:xfrm>
            <a:off x="4973156" y="0"/>
            <a:ext cx="342163" cy="324465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7C6B6A7-3A70-41DA-85DA-7A8D2A801757}"/>
              </a:ext>
            </a:extLst>
          </p:cNvPr>
          <p:cNvSpPr/>
          <p:nvPr/>
        </p:nvSpPr>
        <p:spPr bwMode="auto">
          <a:xfrm>
            <a:off x="2342043" y="1603960"/>
            <a:ext cx="342163" cy="324465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5AFFA43-4ED4-42C5-ABFA-2F02B9A30095}"/>
              </a:ext>
            </a:extLst>
          </p:cNvPr>
          <p:cNvSpPr/>
          <p:nvPr/>
        </p:nvSpPr>
        <p:spPr bwMode="auto">
          <a:xfrm>
            <a:off x="4482526" y="5339033"/>
            <a:ext cx="342163" cy="324465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061CC-4B82-4C95-8229-F51E26E5FADF}"/>
              </a:ext>
            </a:extLst>
          </p:cNvPr>
          <p:cNvSpPr/>
          <p:nvPr/>
        </p:nvSpPr>
        <p:spPr bwMode="auto">
          <a:xfrm>
            <a:off x="749218" y="1067783"/>
            <a:ext cx="1038287" cy="20057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C559023E-5282-497A-8238-CCB0E4547F06}"/>
              </a:ext>
            </a:extLst>
          </p:cNvPr>
          <p:cNvCxnSpPr>
            <a:stCxn id="14" idx="1"/>
            <a:endCxn id="8" idx="1"/>
          </p:cNvCxnSpPr>
          <p:nvPr/>
        </p:nvCxnSpPr>
        <p:spPr bwMode="auto">
          <a:xfrm rot="10800000" flipH="1" flipV="1">
            <a:off x="749218" y="1168072"/>
            <a:ext cx="814664" cy="2862828"/>
          </a:xfrm>
          <a:prstGeom prst="bentConnector3">
            <a:avLst>
              <a:gd name="adj1" fmla="val -5485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174F7DC-7B82-4C6F-8958-8A97FFD49D3A}"/>
              </a:ext>
            </a:extLst>
          </p:cNvPr>
          <p:cNvSpPr/>
          <p:nvPr/>
        </p:nvSpPr>
        <p:spPr bwMode="auto">
          <a:xfrm>
            <a:off x="2867086" y="6029141"/>
            <a:ext cx="1085482" cy="265348"/>
          </a:xfrm>
          <a:prstGeom prst="roundRect">
            <a:avLst/>
          </a:prstGeom>
          <a:noFill/>
          <a:ln w="952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489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C66A6-51E1-476E-AE6F-9B394D19B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5043"/>
          </a:xfrm>
        </p:spPr>
        <p:txBody>
          <a:bodyPr/>
          <a:lstStyle/>
          <a:p>
            <a:r>
              <a:rPr lang="en-GB" dirty="0"/>
              <a:t>Docker and WSL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896A-C956-48C7-9DE2-E39690C0E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" y="525044"/>
            <a:ext cx="8743950" cy="1622321"/>
          </a:xfrm>
        </p:spPr>
        <p:txBody>
          <a:bodyPr/>
          <a:lstStyle/>
          <a:p>
            <a:r>
              <a:rPr lang="en-GB" dirty="0"/>
              <a:t>Docker for Windows and WSL can be used together without any problems</a:t>
            </a:r>
          </a:p>
          <a:p>
            <a:pPr lvl="1"/>
            <a:r>
              <a:rPr lang="en-GB" dirty="0"/>
              <a:t>Ensure you install Docker using the WSL2 based engine </a:t>
            </a:r>
          </a:p>
          <a:p>
            <a:r>
              <a:rPr lang="en-GB" dirty="0"/>
              <a:t>Edit files in Windows and use the docker commands in either a WSL Window or in a Command Window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2DCF32-D541-4B9E-80E2-49F8C0AFBEA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A6E2AB-F33C-4F33-A6F4-51BF4D8C9244}"/>
              </a:ext>
            </a:extLst>
          </p:cNvPr>
          <p:cNvSpPr txBox="1"/>
          <p:nvPr/>
        </p:nvSpPr>
        <p:spPr>
          <a:xfrm>
            <a:off x="121490" y="2242840"/>
            <a:ext cx="8639052" cy="452431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Trouble shooting: </a:t>
            </a:r>
          </a:p>
          <a:p>
            <a:r>
              <a:rPr lang="en-GB" dirty="0"/>
              <a:t>If you get an error such as </a:t>
            </a:r>
            <a:br>
              <a:rPr lang="en-GB" dirty="0"/>
            </a:br>
            <a:r>
              <a:rPr lang="en-GB" dirty="0"/>
              <a:t>“</a:t>
            </a:r>
            <a:r>
              <a:rPr lang="en-GB" i="1" dirty="0"/>
              <a:t>The command docker-compose could not be found in this WSL1 distro. We recommend to convert this distro to WSL2 and ….. use WSL Integration in Docker Desktop settings</a:t>
            </a:r>
            <a:r>
              <a:rPr lang="en-GB" dirty="0"/>
              <a:t>”</a:t>
            </a:r>
          </a:p>
          <a:p>
            <a:r>
              <a:rPr lang="en-GB" dirty="0"/>
              <a:t>Go to this link </a:t>
            </a:r>
            <a:r>
              <a:rPr lang="en-GB" i="1" dirty="0"/>
              <a:t>https://docs.microsoft.com/en-us/windows/wsl/install</a:t>
            </a:r>
            <a:br>
              <a:rPr lang="en-GB" i="1" dirty="0"/>
            </a:br>
            <a:r>
              <a:rPr lang="en-GB" dirty="0"/>
              <a:t>In an </a:t>
            </a:r>
            <a:r>
              <a:rPr lang="en-GB" b="1" u="sng" dirty="0"/>
              <a:t>administrator</a:t>
            </a:r>
            <a:r>
              <a:rPr lang="en-GB" dirty="0"/>
              <a:t> PowerShell or Windows Command Prompt </a:t>
            </a:r>
            <a:endParaRPr lang="en-GB" i="1" dirty="0"/>
          </a:p>
          <a:p>
            <a:r>
              <a:rPr lang="en-GB" i="1" dirty="0" err="1">
                <a:solidFill>
                  <a:srgbClr val="FF0000"/>
                </a:solidFill>
              </a:rPr>
              <a:t>wsl</a:t>
            </a:r>
            <a:r>
              <a:rPr lang="en-GB" i="1" dirty="0">
                <a:solidFill>
                  <a:srgbClr val="FF0000"/>
                </a:solidFill>
              </a:rPr>
              <a:t> --install</a:t>
            </a:r>
          </a:p>
          <a:p>
            <a:r>
              <a:rPr lang="en-GB" b="1" dirty="0"/>
              <a:t>Open a PowerShell Window. </a:t>
            </a:r>
          </a:p>
          <a:p>
            <a:r>
              <a:rPr lang="en-GB" dirty="0"/>
              <a:t>First set WSL2 as the default environment </a:t>
            </a:r>
            <a:r>
              <a:rPr lang="en-GB" i="1" dirty="0" err="1">
                <a:solidFill>
                  <a:srgbClr val="FF0000"/>
                </a:solidFill>
              </a:rPr>
              <a:t>wsl</a:t>
            </a:r>
            <a:r>
              <a:rPr lang="en-GB" i="1" dirty="0">
                <a:solidFill>
                  <a:srgbClr val="FF0000"/>
                </a:solidFill>
              </a:rPr>
              <a:t> --set-default-version 2</a:t>
            </a:r>
            <a:r>
              <a:rPr lang="en-GB" dirty="0"/>
              <a:t>. </a:t>
            </a:r>
          </a:p>
          <a:p>
            <a:r>
              <a:rPr lang="en-GB" dirty="0"/>
              <a:t>Check what you are currently using WSL and upgrade environments to WSL2.</a:t>
            </a:r>
          </a:p>
          <a:p>
            <a:r>
              <a:rPr lang="en-GB" i="1" dirty="0" err="1">
                <a:solidFill>
                  <a:srgbClr val="FF0000"/>
                </a:solidFill>
              </a:rPr>
              <a:t>wsl</a:t>
            </a:r>
            <a:r>
              <a:rPr lang="en-GB" i="1" dirty="0">
                <a:solidFill>
                  <a:srgbClr val="FF0000"/>
                </a:solidFill>
              </a:rPr>
              <a:t> -l -v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to check the WSL versions being used</a:t>
            </a:r>
          </a:p>
          <a:p>
            <a:r>
              <a:rPr lang="en-GB" i="1" dirty="0" err="1">
                <a:solidFill>
                  <a:srgbClr val="FF0000"/>
                </a:solidFill>
              </a:rPr>
              <a:t>wsl</a:t>
            </a:r>
            <a:r>
              <a:rPr lang="en-GB" i="1" dirty="0">
                <a:solidFill>
                  <a:srgbClr val="FF0000"/>
                </a:solidFill>
              </a:rPr>
              <a:t> --set-version </a:t>
            </a:r>
            <a:r>
              <a:rPr lang="en-GB" i="1" dirty="0" err="1">
                <a:solidFill>
                  <a:srgbClr val="FF0000"/>
                </a:solidFill>
              </a:rPr>
              <a:t>YourUbuntuDistroName</a:t>
            </a:r>
            <a:r>
              <a:rPr lang="en-GB" i="1" dirty="0">
                <a:solidFill>
                  <a:srgbClr val="FF0000"/>
                </a:solidFill>
              </a:rPr>
              <a:t> 2 </a:t>
            </a:r>
            <a:r>
              <a:rPr lang="en-GB" dirty="0"/>
              <a:t>to change it to WSL2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44DF5C-3E80-69CE-E213-67089EE4A51A}"/>
              </a:ext>
            </a:extLst>
          </p:cNvPr>
          <p:cNvSpPr txBox="1"/>
          <p:nvPr/>
        </p:nvSpPr>
        <p:spPr>
          <a:xfrm>
            <a:off x="5857436" y="5843825"/>
            <a:ext cx="28264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wsl</a:t>
            </a:r>
            <a:r>
              <a:rPr lang="en-GB" dirty="0">
                <a:solidFill>
                  <a:srgbClr val="FF0000"/>
                </a:solidFill>
              </a:rPr>
              <a:t> --set-default-version 2</a:t>
            </a:r>
          </a:p>
          <a:p>
            <a:r>
              <a:rPr lang="en-GB" dirty="0" err="1">
                <a:solidFill>
                  <a:srgbClr val="FF0000"/>
                </a:solidFill>
              </a:rPr>
              <a:t>wsl</a:t>
            </a:r>
            <a:r>
              <a:rPr lang="en-GB" dirty="0">
                <a:solidFill>
                  <a:srgbClr val="FF0000"/>
                </a:solidFill>
              </a:rPr>
              <a:t> --install -d Ubuntu</a:t>
            </a:r>
          </a:p>
          <a:p>
            <a:r>
              <a:rPr lang="en-GB" dirty="0" err="1">
                <a:solidFill>
                  <a:srgbClr val="FF0000"/>
                </a:solidFill>
              </a:rPr>
              <a:t>wsl</a:t>
            </a:r>
            <a:r>
              <a:rPr lang="en-GB" dirty="0">
                <a:solidFill>
                  <a:srgbClr val="FF0000"/>
                </a:solidFill>
              </a:rPr>
              <a:t> --set-default Ubuntu .</a:t>
            </a:r>
          </a:p>
        </p:txBody>
      </p:sp>
      <p:sp>
        <p:nvSpPr>
          <p:cNvPr id="7" name="Left Brace 6">
            <a:extLst>
              <a:ext uri="{FF2B5EF4-FFF2-40B4-BE49-F238E27FC236}">
                <a16:creationId xmlns:a16="http://schemas.microsoft.com/office/drawing/2014/main" id="{DCE047C3-A868-0367-0BD1-E5165CD0590E}"/>
              </a:ext>
            </a:extLst>
          </p:cNvPr>
          <p:cNvSpPr/>
          <p:nvPr/>
        </p:nvSpPr>
        <p:spPr bwMode="auto">
          <a:xfrm>
            <a:off x="5598488" y="5852160"/>
            <a:ext cx="153383" cy="849507"/>
          </a:xfrm>
          <a:prstGeom prst="leftBrac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7B6788-C1EA-706D-F96A-CC85BFFC3CE3}"/>
              </a:ext>
            </a:extLst>
          </p:cNvPr>
          <p:cNvSpPr txBox="1"/>
          <p:nvPr/>
        </p:nvSpPr>
        <p:spPr>
          <a:xfrm>
            <a:off x="4347825" y="6027748"/>
            <a:ext cx="1250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Pre-empt this problem</a:t>
            </a:r>
          </a:p>
        </p:txBody>
      </p:sp>
    </p:spTree>
    <p:extLst>
      <p:ext uri="{BB962C8B-B14F-4D97-AF65-F5344CB8AC3E}">
        <p14:creationId xmlns:p14="http://schemas.microsoft.com/office/powerpoint/2010/main" val="2628562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Box and Docker </a:t>
            </a:r>
            <a:r>
              <a:rPr lang="en-GB" u="sng" dirty="0"/>
              <a:t>on Hyper-V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1112964"/>
            <a:ext cx="7029450" cy="384638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If</a:t>
            </a:r>
            <a:r>
              <a:rPr lang="en-GB" dirty="0"/>
              <a:t> you run Docker Desktop for Windows on Microsoft Hyper-V, then the Docker Desktop for Windows installer will enable Hyper-V for you.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</a:t>
            </a:r>
            <a:br>
              <a:rPr lang="en-GB" dirty="0"/>
            </a:br>
            <a:r>
              <a:rPr lang="en-GB" dirty="0"/>
              <a:t>To 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/>
              <a:t>VirtualBox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To 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4879F-D350-4DCE-AA88-5C31E1E2EF9D}"/>
              </a:ext>
            </a:extLst>
          </p:cNvPr>
          <p:cNvSpPr txBox="1"/>
          <p:nvPr/>
        </p:nvSpPr>
        <p:spPr>
          <a:xfrm>
            <a:off x="943668" y="794091"/>
            <a:ext cx="6087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Remember run Docker on WSL if you can then ignore this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Warning: Docker for Windows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You may see the following warning: </a:t>
            </a:r>
            <a:br>
              <a:rPr lang="en-GB" dirty="0"/>
            </a:br>
            <a:r>
              <a:rPr lang="en-GB" dirty="0"/>
              <a:t>“</a:t>
            </a:r>
            <a:r>
              <a:rPr lang="en-GB" i="1" dirty="0"/>
              <a:t>You are building a Docker image from Windows against a non-Windows Docker host.</a:t>
            </a:r>
            <a:r>
              <a:rPr lang="en-GB" dirty="0"/>
              <a:t>”</a:t>
            </a:r>
            <a:br>
              <a:rPr lang="en-GB" dirty="0"/>
            </a:br>
            <a:r>
              <a:rPr lang="en-GB" dirty="0"/>
              <a:t>This indicates that the Windows file system does not have an option to mark a file as 'executable'. Therefore, building a Linux image from a Windows machine would therefore break the image if a file has to be marked executable.</a:t>
            </a:r>
          </a:p>
          <a:p>
            <a:pPr lvl="1"/>
            <a:r>
              <a:rPr lang="en-GB" dirty="0"/>
              <a:t>Files are marked executable by default when building from a windows client</a:t>
            </a:r>
          </a:p>
          <a:p>
            <a:endParaRPr lang="en-GB" dirty="0"/>
          </a:p>
          <a:p>
            <a:r>
              <a:rPr lang="en-GB" b="1" u="sng" dirty="0"/>
              <a:t>We can ignore this warning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5624482" cy="844550"/>
          </a:xfrm>
        </p:spPr>
        <p:txBody>
          <a:bodyPr/>
          <a:lstStyle/>
          <a:p>
            <a:r>
              <a:rPr lang="en-GB" dirty="0"/>
              <a:t>Install Docker on Unix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/>
              <a:t>See install from repository in  https://docs.docker.com/install/linux/docker-ce/ubuntu/</a:t>
            </a:r>
          </a:p>
          <a:p>
            <a:endParaRPr lang="en-GB" dirty="0"/>
          </a:p>
          <a:p>
            <a:r>
              <a:rPr lang="en-GB" dirty="0"/>
              <a:t>See install of </a:t>
            </a:r>
            <a:r>
              <a:rPr lang="en-GB" dirty="0" err="1"/>
              <a:t>docker</a:t>
            </a:r>
            <a:r>
              <a:rPr lang="en-GB" dirty="0"/>
              <a:t>-compose in</a:t>
            </a:r>
            <a:br>
              <a:rPr lang="en-GB" dirty="0"/>
            </a:br>
            <a:r>
              <a:rPr lang="en-GB" dirty="0"/>
              <a:t>https://docs.docker.com/compose/install/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  <a:p>
            <a:r>
              <a:rPr lang="en-GB" dirty="0"/>
              <a:t>Also see https://computingforgeeks.com/how-to-install-minikube-on-ubuntu-18-04/</a:t>
            </a:r>
          </a:p>
          <a:p>
            <a:endParaRPr lang="en-GB" dirty="0"/>
          </a:p>
          <a:p>
            <a:r>
              <a:rPr lang="en-GB" dirty="0"/>
              <a:t>NOTE: Out of interest, here is how to install </a:t>
            </a:r>
            <a:r>
              <a:rPr lang="en-GB" dirty="0" err="1"/>
              <a:t>VSCode</a:t>
            </a:r>
            <a:r>
              <a:rPr lang="en-GB" dirty="0"/>
              <a:t> on Linux</a:t>
            </a:r>
            <a:br>
              <a:rPr lang="en-GB" dirty="0"/>
            </a:br>
            <a:r>
              <a:rPr lang="en-GB" dirty="0"/>
              <a:t>https://code.visualstudio.com/docs/setup/linux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"https://github.com/</a:t>
            </a:r>
            <a:r>
              <a:rPr lang="en-GB" i="1" dirty="0" err="1"/>
              <a:t>docker</a:t>
            </a:r>
            <a:r>
              <a:rPr lang="en-GB" i="1" dirty="0"/>
              <a:t>/compose/releases/download......</a:t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85E963-E6C5-4DA6-AFCC-822F26F8593A}"/>
              </a:ext>
            </a:extLst>
          </p:cNvPr>
          <p:cNvSpPr txBox="1"/>
          <p:nvPr/>
        </p:nvSpPr>
        <p:spPr>
          <a:xfrm>
            <a:off x="5415608" y="95845"/>
            <a:ext cx="3675299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CHECK THE LATEST ONLINE DOCUMENTATION</a:t>
            </a:r>
          </a:p>
          <a:p>
            <a:r>
              <a:rPr lang="en-GB" dirty="0"/>
              <a:t>These notes are for guidance only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SETUP</a:t>
            </a:r>
          </a:p>
          <a:p>
            <a:pPr marL="0" indent="0" algn="ctr">
              <a:buNone/>
            </a:pPr>
            <a:r>
              <a:rPr lang="en-GB" sz="5400" dirty="0"/>
              <a:t>(Once after installing Docker)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1600"/>
            <a:ext cx="7029450" cy="4467225"/>
          </a:xfrm>
        </p:spPr>
        <p:txBody>
          <a:bodyPr/>
          <a:lstStyle/>
          <a:p>
            <a:r>
              <a:rPr lang="en-GB" dirty="0"/>
              <a:t>In a command prompt window</a:t>
            </a:r>
            <a:br>
              <a:rPr lang="en-GB" dirty="0"/>
            </a:br>
            <a:r>
              <a:rPr lang="en-GB" dirty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insecure 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 will create 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7E7BF-23F2-59CA-B483-E9ECE1597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Warning: Docker for Windows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FB903-DB7B-85E5-07EA-E8CE4880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788" y="696244"/>
            <a:ext cx="8048576" cy="3320747"/>
          </a:xfrm>
        </p:spPr>
        <p:txBody>
          <a:bodyPr/>
          <a:lstStyle/>
          <a:p>
            <a:r>
              <a:rPr lang="en-GB" dirty="0"/>
              <a:t>If you are getting permission issues this might be because of a clash between Windows and Unix permission handling</a:t>
            </a:r>
          </a:p>
          <a:p>
            <a:r>
              <a:rPr lang="en-GB" dirty="0"/>
              <a:t>For example, you will see this if you run docker in WSL and the container attempts to create a directory within Windows e.g. If directory you are using in WSL is a Windows directory</a:t>
            </a:r>
          </a:p>
          <a:p>
            <a:pPr lvl="1"/>
            <a:r>
              <a:rPr lang="en-GB" dirty="0"/>
              <a:t>you often want to do so that you can edit the files using Windows applications such as Visual Studio</a:t>
            </a:r>
          </a:p>
          <a:p>
            <a:r>
              <a:rPr lang="en-GB" dirty="0"/>
              <a:t>The solution is to run docker from a Command Prompt rather than within WSL.</a:t>
            </a:r>
          </a:p>
          <a:p>
            <a:pPr lvl="1"/>
            <a:r>
              <a:rPr lang="en-GB" dirty="0"/>
              <a:t>Note: once the permissions issue is fixed you may then be able to use docker from WSL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58C86-7A82-C752-EB34-614ABA5CB81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66FF2D-6E96-FADA-7CB5-27B6702F1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894" y="4270293"/>
            <a:ext cx="3788500" cy="25424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51510C-709B-D6BC-ED01-1AD6917E39A7}"/>
              </a:ext>
            </a:extLst>
          </p:cNvPr>
          <p:cNvSpPr txBox="1"/>
          <p:nvPr/>
        </p:nvSpPr>
        <p:spPr>
          <a:xfrm>
            <a:off x="5214026" y="4639477"/>
            <a:ext cx="29737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Type “</a:t>
            </a:r>
            <a:r>
              <a:rPr lang="en-GB" dirty="0" err="1"/>
              <a:t>cmd</a:t>
            </a:r>
            <a:r>
              <a:rPr lang="en-GB" dirty="0"/>
              <a:t>” here to open a Command Prompt Window at this directory path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E773C5D-5BF4-E5E6-E2A1-2A152D3545AB}"/>
              </a:ext>
            </a:extLst>
          </p:cNvPr>
          <p:cNvCxnSpPr>
            <a:cxnSpLocks/>
            <a:stCxn id="7" idx="1"/>
          </p:cNvCxnSpPr>
          <p:nvPr/>
        </p:nvCxnSpPr>
        <p:spPr bwMode="auto">
          <a:xfrm flipH="1">
            <a:off x="1875216" y="5101142"/>
            <a:ext cx="3338810" cy="18978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F56800F-CDEA-ACBE-624F-753F5CE7187D}"/>
              </a:ext>
            </a:extLst>
          </p:cNvPr>
          <p:cNvSpPr txBox="1"/>
          <p:nvPr/>
        </p:nvSpPr>
        <p:spPr>
          <a:xfrm>
            <a:off x="2166100" y="4224993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Windows File Explorer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2F9257-4FF2-A296-76C2-3A03795E59BF}"/>
              </a:ext>
            </a:extLst>
          </p:cNvPr>
          <p:cNvSpPr txBox="1"/>
          <p:nvPr/>
        </p:nvSpPr>
        <p:spPr>
          <a:xfrm>
            <a:off x="4944071" y="5825319"/>
            <a:ext cx="2404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Directory containing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A63CAC1B-D14E-D3BE-93D8-926A338F8F5B}"/>
              </a:ext>
            </a:extLst>
          </p:cNvPr>
          <p:cNvSpPr/>
          <p:nvPr/>
        </p:nvSpPr>
        <p:spPr bwMode="auto">
          <a:xfrm>
            <a:off x="4423468" y="5905328"/>
            <a:ext cx="520603" cy="474671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12560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55849</TotalTime>
  <Words>1041</Words>
  <Application>Microsoft Office PowerPoint</Application>
  <PresentationFormat>On-screen Show (4:3)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Docker Playground</vt:lpstr>
      <vt:lpstr>Installing Docker for Windows</vt:lpstr>
      <vt:lpstr>Docker for Windows</vt:lpstr>
      <vt:lpstr>PowerPoint Presentation</vt:lpstr>
      <vt:lpstr>Docker and WSL</vt:lpstr>
      <vt:lpstr>Virtual Box and Docker on Hyper-V</vt:lpstr>
      <vt:lpstr>Warning: Docker for Windows</vt:lpstr>
      <vt:lpstr>Install Docker on Unix</vt:lpstr>
      <vt:lpstr>PowerPoint Presentation</vt:lpstr>
      <vt:lpstr>Docker Info</vt:lpstr>
      <vt:lpstr>Warning: Docker for Windows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1356</cp:revision>
  <cp:lastPrinted>2001-06-14T13:58:17Z</cp:lastPrinted>
  <dcterms:created xsi:type="dcterms:W3CDTF">1999-06-25T18:38:26Z</dcterms:created>
  <dcterms:modified xsi:type="dcterms:W3CDTF">2023-01-23T17:09:06Z</dcterms:modified>
</cp:coreProperties>
</file>