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7" r:id="rId9"/>
    <p:sldId id="270" r:id="rId10"/>
    <p:sldId id="260" r:id="rId11"/>
    <p:sldId id="261" r:id="rId12"/>
    <p:sldId id="268" r:id="rId13"/>
    <p:sldId id="269" r:id="rId14"/>
    <p:sldId id="262" r:id="rId15"/>
    <p:sldId id="263" r:id="rId16"/>
    <p:sldId id="265" r:id="rId17"/>
    <p:sldId id="264" r:id="rId18"/>
    <p:sldId id="26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66C0C2-5DAD-4B4B-85B4-6DD294DE2EFD}" v="1385" dt="2022-12-23T11:58:38.0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illon (2200074)" userId="S::2200074@student.uwtsd.ac.uk::0f4e3fab-ea43-49b3-9f03-704c7d5b2bea" providerId="AD" clId="Web-{A993EBF4-48CC-75C0-1BF9-BBA721DAFC69}"/>
    <pc:docChg chg="modSld">
      <pc:chgData name="James Dillon (2200074)" userId="S::2200074@student.uwtsd.ac.uk::0f4e3fab-ea43-49b3-9f03-704c7d5b2bea" providerId="AD" clId="Web-{A993EBF4-48CC-75C0-1BF9-BBA721DAFC69}" dt="2022-12-11T12:14:44.605" v="31" actId="20577"/>
      <pc:docMkLst>
        <pc:docMk/>
      </pc:docMkLst>
      <pc:sldChg chg="modSp">
        <pc:chgData name="James Dillon (2200074)" userId="S::2200074@student.uwtsd.ac.uk::0f4e3fab-ea43-49b3-9f03-704c7d5b2bea" providerId="AD" clId="Web-{A993EBF4-48CC-75C0-1BF9-BBA721DAFC69}" dt="2022-12-11T12:14:44.605" v="31" actId="20577"/>
        <pc:sldMkLst>
          <pc:docMk/>
          <pc:sldMk cId="4242249992" sldId="261"/>
        </pc:sldMkLst>
        <pc:spChg chg="mod">
          <ac:chgData name="James Dillon (2200074)" userId="S::2200074@student.uwtsd.ac.uk::0f4e3fab-ea43-49b3-9f03-704c7d5b2bea" providerId="AD" clId="Web-{A993EBF4-48CC-75C0-1BF9-BBA721DAFC69}" dt="2022-12-11T12:14:44.605" v="31" actId="20577"/>
          <ac:spMkLst>
            <pc:docMk/>
            <pc:sldMk cId="4242249992" sldId="261"/>
            <ac:spMk id="3" creationId="{9BF32612-AC74-0EB3-596B-C9937904B9AA}"/>
          </ac:spMkLst>
        </pc:spChg>
      </pc:sldChg>
    </pc:docChg>
  </pc:docChgLst>
  <pc:docChgLst>
    <pc:chgData name="James Dillon (2200074)" userId="S::2200074@student.uwtsd.ac.uk::0f4e3fab-ea43-49b3-9f03-704c7d5b2bea" providerId="AD" clId="Web-{7C5390C7-E042-6793-52FE-9C3E6072A3F3}"/>
    <pc:docChg chg="modSld">
      <pc:chgData name="James Dillon (2200074)" userId="S::2200074@student.uwtsd.ac.uk::0f4e3fab-ea43-49b3-9f03-704c7d5b2bea" providerId="AD" clId="Web-{7C5390C7-E042-6793-52FE-9C3E6072A3F3}" dt="2022-12-21T12:23:05.485" v="2" actId="20577"/>
      <pc:docMkLst>
        <pc:docMk/>
      </pc:docMkLst>
      <pc:sldChg chg="modSp">
        <pc:chgData name="James Dillon (2200074)" userId="S::2200074@student.uwtsd.ac.uk::0f4e3fab-ea43-49b3-9f03-704c7d5b2bea" providerId="AD" clId="Web-{7C5390C7-E042-6793-52FE-9C3E6072A3F3}" dt="2022-12-21T12:23:05.485" v="2" actId="20577"/>
        <pc:sldMkLst>
          <pc:docMk/>
          <pc:sldMk cId="114710789" sldId="258"/>
        </pc:sldMkLst>
        <pc:spChg chg="mod">
          <ac:chgData name="James Dillon (2200074)" userId="S::2200074@student.uwtsd.ac.uk::0f4e3fab-ea43-49b3-9f03-704c7d5b2bea" providerId="AD" clId="Web-{7C5390C7-E042-6793-52FE-9C3E6072A3F3}" dt="2022-12-21T12:23:05.485" v="2" actId="20577"/>
          <ac:spMkLst>
            <pc:docMk/>
            <pc:sldMk cId="114710789" sldId="258"/>
            <ac:spMk id="3" creationId="{2A17F92E-1086-8455-BA26-D5EAE1D0B95D}"/>
          </ac:spMkLst>
        </pc:spChg>
      </pc:sldChg>
    </pc:docChg>
  </pc:docChgLst>
  <pc:docChgLst>
    <pc:chgData name="James" userId="0f4e3fab-ea43-49b3-9f03-704c7d5b2bea" providerId="ADAL" clId="{7F66C0C2-5DAD-4B4B-85B4-6DD294DE2EFD}"/>
    <pc:docChg chg="undo custSel addSld modSld">
      <pc:chgData name="James" userId="0f4e3fab-ea43-49b3-9f03-704c7d5b2bea" providerId="ADAL" clId="{7F66C0C2-5DAD-4B4B-85B4-6DD294DE2EFD}" dt="2022-12-23T11:58:38.033" v="15630"/>
      <pc:docMkLst>
        <pc:docMk/>
      </pc:docMkLst>
      <pc:sldChg chg="addSp delSp modSp mod modTransition modAnim">
        <pc:chgData name="James" userId="0f4e3fab-ea43-49b3-9f03-704c7d5b2bea" providerId="ADAL" clId="{7F66C0C2-5DAD-4B4B-85B4-6DD294DE2EFD}" dt="2022-12-23T11:00:38.655" v="15586"/>
        <pc:sldMkLst>
          <pc:docMk/>
          <pc:sldMk cId="3429163750" sldId="256"/>
        </pc:sldMkLst>
        <pc:spChg chg="mod">
          <ac:chgData name="James" userId="0f4e3fab-ea43-49b3-9f03-704c7d5b2bea" providerId="ADAL" clId="{7F66C0C2-5DAD-4B4B-85B4-6DD294DE2EFD}" dt="2022-12-21T13:09:25.800" v="15329" actId="20577"/>
          <ac:spMkLst>
            <pc:docMk/>
            <pc:sldMk cId="3429163750" sldId="256"/>
            <ac:spMk id="3" creationId="{7E385577-94C9-FEE5-2730-D63477B7BE63}"/>
          </ac:spMkLst>
        </pc:spChg>
        <pc:picChg chg="add del mod">
          <ac:chgData name="James" userId="0f4e3fab-ea43-49b3-9f03-704c7d5b2bea" providerId="ADAL" clId="{7F66C0C2-5DAD-4B4B-85B4-6DD294DE2EFD}" dt="2022-12-23T10:55:58.490" v="15579"/>
          <ac:picMkLst>
            <pc:docMk/>
            <pc:sldMk cId="3429163750" sldId="256"/>
            <ac:picMk id="6" creationId="{C97FA19D-FECA-C1E6-E30F-7BAC388A62AB}"/>
          </ac:picMkLst>
        </pc:picChg>
        <pc:picChg chg="add del mod">
          <ac:chgData name="James" userId="0f4e3fab-ea43-49b3-9f03-704c7d5b2bea" providerId="ADAL" clId="{7F66C0C2-5DAD-4B4B-85B4-6DD294DE2EFD}" dt="2022-12-23T10:56:32.406" v="15580"/>
          <ac:picMkLst>
            <pc:docMk/>
            <pc:sldMk cId="3429163750" sldId="256"/>
            <ac:picMk id="7" creationId="{7744F1ED-8CEE-12D5-109E-900DC5636DFB}"/>
          </ac:picMkLst>
        </pc:picChg>
        <pc:picChg chg="add del mod">
          <ac:chgData name="James" userId="0f4e3fab-ea43-49b3-9f03-704c7d5b2bea" providerId="ADAL" clId="{7F66C0C2-5DAD-4B4B-85B4-6DD294DE2EFD}" dt="2022-12-23T10:59:14.332" v="15582"/>
          <ac:picMkLst>
            <pc:docMk/>
            <pc:sldMk cId="3429163750" sldId="256"/>
            <ac:picMk id="8" creationId="{40D39181-DEC2-94CC-9A44-5DCDD00B8792}"/>
          </ac:picMkLst>
        </pc:picChg>
        <pc:picChg chg="add del mod ord">
          <ac:chgData name="James" userId="0f4e3fab-ea43-49b3-9f03-704c7d5b2bea" providerId="ADAL" clId="{7F66C0C2-5DAD-4B4B-85B4-6DD294DE2EFD}" dt="2022-12-23T10:59:38.200" v="15583"/>
          <ac:picMkLst>
            <pc:docMk/>
            <pc:sldMk cId="3429163750" sldId="256"/>
            <ac:picMk id="12" creationId="{9B79E006-AC9B-E9A0-C3ED-B11622AC798E}"/>
          </ac:picMkLst>
        </pc:picChg>
        <pc:picChg chg="add del mod">
          <ac:chgData name="James" userId="0f4e3fab-ea43-49b3-9f03-704c7d5b2bea" providerId="ADAL" clId="{7F66C0C2-5DAD-4B4B-85B4-6DD294DE2EFD}" dt="2022-12-23T11:00:10.866" v="15585"/>
          <ac:picMkLst>
            <pc:docMk/>
            <pc:sldMk cId="3429163750" sldId="256"/>
            <ac:picMk id="13" creationId="{DFDC8F19-58E2-F2B6-04B2-417F654885DB}"/>
          </ac:picMkLst>
        </pc:picChg>
        <pc:picChg chg="add del mod ord">
          <ac:chgData name="James" userId="0f4e3fab-ea43-49b3-9f03-704c7d5b2bea" providerId="ADAL" clId="{7F66C0C2-5DAD-4B4B-85B4-6DD294DE2EFD}" dt="2022-12-23T11:00:38.655" v="15586"/>
          <ac:picMkLst>
            <pc:docMk/>
            <pc:sldMk cId="3429163750" sldId="256"/>
            <ac:picMk id="17" creationId="{E05CE6C9-5C77-55B9-F910-C93732016FA6}"/>
          </ac:picMkLst>
        </pc:picChg>
        <pc:picChg chg="add mod">
          <ac:chgData name="James" userId="0f4e3fab-ea43-49b3-9f03-704c7d5b2bea" providerId="ADAL" clId="{7F66C0C2-5DAD-4B4B-85B4-6DD294DE2EFD}" dt="2022-12-23T11:00:38.655" v="15586"/>
          <ac:picMkLst>
            <pc:docMk/>
            <pc:sldMk cId="3429163750" sldId="256"/>
            <ac:picMk id="18" creationId="{E9B47001-82E9-2A6D-8062-FC1450EE5D2F}"/>
          </ac:picMkLst>
        </pc:picChg>
      </pc:sldChg>
      <pc:sldChg chg="addSp delSp modSp mod modTransition modAnim">
        <pc:chgData name="James" userId="0f4e3fab-ea43-49b3-9f03-704c7d5b2bea" providerId="ADAL" clId="{7F66C0C2-5DAD-4B4B-85B4-6DD294DE2EFD}" dt="2022-12-23T11:07:39.055" v="15587"/>
        <pc:sldMkLst>
          <pc:docMk/>
          <pc:sldMk cId="4056503071" sldId="257"/>
        </pc:sldMkLst>
        <pc:spChg chg="mod">
          <ac:chgData name="James" userId="0f4e3fab-ea43-49b3-9f03-704c7d5b2bea" providerId="ADAL" clId="{7F66C0C2-5DAD-4B4B-85B4-6DD294DE2EFD}" dt="2022-12-10T21:51:40.090" v="10024" actId="115"/>
          <ac:spMkLst>
            <pc:docMk/>
            <pc:sldMk cId="4056503071" sldId="257"/>
            <ac:spMk id="3" creationId="{BB5973C8-EC96-D685-DC26-3B9CB0BBB2AF}"/>
          </ac:spMkLst>
        </pc:spChg>
        <pc:picChg chg="add mod">
          <ac:chgData name="James" userId="0f4e3fab-ea43-49b3-9f03-704c7d5b2bea" providerId="ADAL" clId="{7F66C0C2-5DAD-4B4B-85B4-6DD294DE2EFD}" dt="2022-12-21T13:09:06.085" v="15317" actId="1076"/>
          <ac:picMkLst>
            <pc:docMk/>
            <pc:sldMk cId="4056503071" sldId="257"/>
            <ac:picMk id="4" creationId="{71D601BB-67CF-EF04-B529-488FE32A6D33}"/>
          </ac:picMkLst>
        </pc:picChg>
        <pc:picChg chg="add del mod">
          <ac:chgData name="James" userId="0f4e3fab-ea43-49b3-9f03-704c7d5b2bea" providerId="ADAL" clId="{7F66C0C2-5DAD-4B4B-85B4-6DD294DE2EFD}" dt="2022-12-23T10:55:58.490" v="15579"/>
          <ac:picMkLst>
            <pc:docMk/>
            <pc:sldMk cId="4056503071" sldId="257"/>
            <ac:picMk id="11" creationId="{E1234B87-2C5D-622F-3AF2-CC2AC25D7C89}"/>
          </ac:picMkLst>
        </pc:picChg>
        <pc:picChg chg="add del mod">
          <ac:chgData name="James" userId="0f4e3fab-ea43-49b3-9f03-704c7d5b2bea" providerId="ADAL" clId="{7F66C0C2-5DAD-4B4B-85B4-6DD294DE2EFD}" dt="2022-12-23T11:07:39.055" v="15587"/>
          <ac:picMkLst>
            <pc:docMk/>
            <pc:sldMk cId="4056503071" sldId="257"/>
            <ac:picMk id="14" creationId="{E544F5EC-EC29-E065-1E55-1E9948D71410}"/>
          </ac:picMkLst>
        </pc:picChg>
        <pc:picChg chg="add mod">
          <ac:chgData name="James" userId="0f4e3fab-ea43-49b3-9f03-704c7d5b2bea" providerId="ADAL" clId="{7F66C0C2-5DAD-4B4B-85B4-6DD294DE2EFD}" dt="2022-12-23T11:07:39.055" v="15587"/>
          <ac:picMkLst>
            <pc:docMk/>
            <pc:sldMk cId="4056503071" sldId="257"/>
            <ac:picMk id="15" creationId="{49B315A8-CD89-7C29-2404-245E56BCC57C}"/>
          </ac:picMkLst>
        </pc:picChg>
      </pc:sldChg>
      <pc:sldChg chg="addSp delSp modSp mod modTransition modAnim">
        <pc:chgData name="James" userId="0f4e3fab-ea43-49b3-9f03-704c7d5b2bea" providerId="ADAL" clId="{7F66C0C2-5DAD-4B4B-85B4-6DD294DE2EFD}" dt="2022-12-23T11:11:33.138" v="15591"/>
        <pc:sldMkLst>
          <pc:docMk/>
          <pc:sldMk cId="114710789" sldId="258"/>
        </pc:sldMkLst>
        <pc:spChg chg="mod">
          <ac:chgData name="James" userId="0f4e3fab-ea43-49b3-9f03-704c7d5b2bea" providerId="ADAL" clId="{7F66C0C2-5DAD-4B4B-85B4-6DD294DE2EFD}" dt="2022-12-10T18:21:02.011" v="4949" actId="1076"/>
          <ac:spMkLst>
            <pc:docMk/>
            <pc:sldMk cId="114710789" sldId="258"/>
            <ac:spMk id="2" creationId="{78569BD4-8586-A969-7E17-155DEB639D82}"/>
          </ac:spMkLst>
        </pc:spChg>
        <pc:spChg chg="mod">
          <ac:chgData name="James" userId="0f4e3fab-ea43-49b3-9f03-704c7d5b2bea" providerId="ADAL" clId="{7F66C0C2-5DAD-4B4B-85B4-6DD294DE2EFD}" dt="2022-12-21T13:06:42.320" v="15311" actId="27636"/>
          <ac:spMkLst>
            <pc:docMk/>
            <pc:sldMk cId="114710789" sldId="258"/>
            <ac:spMk id="3" creationId="{2A17F92E-1086-8455-BA26-D5EAE1D0B95D}"/>
          </ac:spMkLst>
        </pc:spChg>
        <pc:picChg chg="add mod">
          <ac:chgData name="James" userId="0f4e3fab-ea43-49b3-9f03-704c7d5b2bea" providerId="ADAL" clId="{7F66C0C2-5DAD-4B4B-85B4-6DD294DE2EFD}" dt="2022-12-21T13:08:02.167" v="15315" actId="1076"/>
          <ac:picMkLst>
            <pc:docMk/>
            <pc:sldMk cId="114710789" sldId="258"/>
            <ac:picMk id="4" creationId="{59ECBB2E-4909-21B8-8032-43925F8F7125}"/>
          </ac:picMkLst>
        </pc:picChg>
        <pc:picChg chg="add del mod">
          <ac:chgData name="James" userId="0f4e3fab-ea43-49b3-9f03-704c7d5b2bea" providerId="ADAL" clId="{7F66C0C2-5DAD-4B4B-85B4-6DD294DE2EFD}" dt="2022-12-23T11:10:37.017" v="15590"/>
          <ac:picMkLst>
            <pc:docMk/>
            <pc:sldMk cId="114710789" sldId="258"/>
            <ac:picMk id="23" creationId="{EC000AAD-71A2-4C60-D0EE-798D26CC718E}"/>
          </ac:picMkLst>
        </pc:picChg>
        <pc:picChg chg="add del mod">
          <ac:chgData name="James" userId="0f4e3fab-ea43-49b3-9f03-704c7d5b2bea" providerId="ADAL" clId="{7F66C0C2-5DAD-4B4B-85B4-6DD294DE2EFD}" dt="2022-12-23T11:11:33.138" v="15591"/>
          <ac:picMkLst>
            <pc:docMk/>
            <pc:sldMk cId="114710789" sldId="258"/>
            <ac:picMk id="26" creationId="{7EB49E93-3391-BB4E-8A8F-41539A73BE1A}"/>
          </ac:picMkLst>
        </pc:picChg>
        <pc:picChg chg="add mod">
          <ac:chgData name="James" userId="0f4e3fab-ea43-49b3-9f03-704c7d5b2bea" providerId="ADAL" clId="{7F66C0C2-5DAD-4B4B-85B4-6DD294DE2EFD}" dt="2022-12-23T11:11:33.138" v="15591"/>
          <ac:picMkLst>
            <pc:docMk/>
            <pc:sldMk cId="114710789" sldId="258"/>
            <ac:picMk id="27" creationId="{FD9187B0-7492-33DD-D77A-2F058FD2237B}"/>
          </ac:picMkLst>
        </pc:picChg>
      </pc:sldChg>
      <pc:sldChg chg="addSp modSp mod modTransition modAnim">
        <pc:chgData name="James" userId="0f4e3fab-ea43-49b3-9f03-704c7d5b2bea" providerId="ADAL" clId="{7F66C0C2-5DAD-4B4B-85B4-6DD294DE2EFD}" dt="2022-12-23T11:27:52.367" v="15592"/>
        <pc:sldMkLst>
          <pc:docMk/>
          <pc:sldMk cId="1564045317" sldId="259"/>
        </pc:sldMkLst>
        <pc:spChg chg="mod">
          <ac:chgData name="James" userId="0f4e3fab-ea43-49b3-9f03-704c7d5b2bea" providerId="ADAL" clId="{7F66C0C2-5DAD-4B4B-85B4-6DD294DE2EFD}" dt="2022-12-21T13:13:40.307" v="15572" actId="20577"/>
          <ac:spMkLst>
            <pc:docMk/>
            <pc:sldMk cId="1564045317" sldId="259"/>
            <ac:spMk id="3" creationId="{5AC07890-AD46-5104-8959-053D1DFA10D2}"/>
          </ac:spMkLst>
        </pc:spChg>
        <pc:picChg chg="add mod">
          <ac:chgData name="James" userId="0f4e3fab-ea43-49b3-9f03-704c7d5b2bea" providerId="ADAL" clId="{7F66C0C2-5DAD-4B4B-85B4-6DD294DE2EFD}" dt="2022-12-23T11:27:52.367" v="15592"/>
          <ac:picMkLst>
            <pc:docMk/>
            <pc:sldMk cId="1564045317" sldId="259"/>
            <ac:picMk id="21" creationId="{A640C218-8F28-9CAE-F181-837203213EE3}"/>
          </ac:picMkLst>
        </pc:picChg>
      </pc:sldChg>
      <pc:sldChg chg="addSp delSp modSp mod modTransition modAnim">
        <pc:chgData name="James" userId="0f4e3fab-ea43-49b3-9f03-704c7d5b2bea" providerId="ADAL" clId="{7F66C0C2-5DAD-4B4B-85B4-6DD294DE2EFD}" dt="2022-12-23T11:32:58.437" v="15596"/>
        <pc:sldMkLst>
          <pc:docMk/>
          <pc:sldMk cId="1999034198" sldId="260"/>
        </pc:sldMkLst>
        <pc:spChg chg="mod">
          <ac:chgData name="James" userId="0f4e3fab-ea43-49b3-9f03-704c7d5b2bea" providerId="ADAL" clId="{7F66C0C2-5DAD-4B4B-85B4-6DD294DE2EFD}" dt="2022-12-10T21:15:53.785" v="6762" actId="20577"/>
          <ac:spMkLst>
            <pc:docMk/>
            <pc:sldMk cId="1999034198" sldId="260"/>
            <ac:spMk id="2" creationId="{1C4AA53D-A056-3724-57FC-87F65625C739}"/>
          </ac:spMkLst>
        </pc:spChg>
        <pc:spChg chg="mod">
          <ac:chgData name="James" userId="0f4e3fab-ea43-49b3-9f03-704c7d5b2bea" providerId="ADAL" clId="{7F66C0C2-5DAD-4B4B-85B4-6DD294DE2EFD}" dt="2022-12-10T21:48:43.829" v="9961" actId="20577"/>
          <ac:spMkLst>
            <pc:docMk/>
            <pc:sldMk cId="1999034198" sldId="260"/>
            <ac:spMk id="3" creationId="{5A9FDD65-257A-C2B7-6DC5-C60320ABF408}"/>
          </ac:spMkLst>
        </pc:spChg>
        <pc:spChg chg="add del mod">
          <ac:chgData name="James" userId="0f4e3fab-ea43-49b3-9f03-704c7d5b2bea" providerId="ADAL" clId="{7F66C0C2-5DAD-4B4B-85B4-6DD294DE2EFD}" dt="2022-12-10T21:50:03.940" v="10014" actId="478"/>
          <ac:spMkLst>
            <pc:docMk/>
            <pc:sldMk cId="1999034198" sldId="260"/>
            <ac:spMk id="4" creationId="{5F41A631-D5FB-FFA8-11DB-EBBC88B77959}"/>
          </ac:spMkLst>
        </pc:spChg>
        <pc:picChg chg="add mod">
          <ac:chgData name="James" userId="0f4e3fab-ea43-49b3-9f03-704c7d5b2bea" providerId="ADAL" clId="{7F66C0C2-5DAD-4B4B-85B4-6DD294DE2EFD}" dt="2022-12-21T12:42:12.733" v="15253" actId="1076"/>
          <ac:picMkLst>
            <pc:docMk/>
            <pc:sldMk cId="1999034198" sldId="260"/>
            <ac:picMk id="4" creationId="{7933F1C9-ED2C-2D8F-6892-53D3D62D7FD5}"/>
          </ac:picMkLst>
        </pc:picChg>
        <pc:picChg chg="add del mod">
          <ac:chgData name="James" userId="0f4e3fab-ea43-49b3-9f03-704c7d5b2bea" providerId="ADAL" clId="{7F66C0C2-5DAD-4B4B-85B4-6DD294DE2EFD}" dt="2022-12-23T11:30:48.277" v="15595"/>
          <ac:picMkLst>
            <pc:docMk/>
            <pc:sldMk cId="1999034198" sldId="260"/>
            <ac:picMk id="20" creationId="{8E452C33-262D-88DA-FD27-0A0A34FBDEBA}"/>
          </ac:picMkLst>
        </pc:picChg>
        <pc:picChg chg="add del mod">
          <ac:chgData name="James" userId="0f4e3fab-ea43-49b3-9f03-704c7d5b2bea" providerId="ADAL" clId="{7F66C0C2-5DAD-4B4B-85B4-6DD294DE2EFD}" dt="2022-12-23T11:32:58.437" v="15596"/>
          <ac:picMkLst>
            <pc:docMk/>
            <pc:sldMk cId="1999034198" sldId="260"/>
            <ac:picMk id="23" creationId="{F8280FBA-BADB-FE01-77E1-BBF94D2782F6}"/>
          </ac:picMkLst>
        </pc:picChg>
        <pc:picChg chg="add mod">
          <ac:chgData name="James" userId="0f4e3fab-ea43-49b3-9f03-704c7d5b2bea" providerId="ADAL" clId="{7F66C0C2-5DAD-4B4B-85B4-6DD294DE2EFD}" dt="2022-12-23T11:32:58.437" v="15596"/>
          <ac:picMkLst>
            <pc:docMk/>
            <pc:sldMk cId="1999034198" sldId="260"/>
            <ac:picMk id="24" creationId="{F3F48776-FBDE-74FB-4203-FABE6294D786}"/>
          </ac:picMkLst>
        </pc:picChg>
      </pc:sldChg>
      <pc:sldChg chg="addSp delSp modSp mod modTransition modAnim">
        <pc:chgData name="James" userId="0f4e3fab-ea43-49b3-9f03-704c7d5b2bea" providerId="ADAL" clId="{7F66C0C2-5DAD-4B4B-85B4-6DD294DE2EFD}" dt="2022-12-23T11:37:22.101" v="15606"/>
        <pc:sldMkLst>
          <pc:docMk/>
          <pc:sldMk cId="4242249992" sldId="261"/>
        </pc:sldMkLst>
        <pc:spChg chg="mod">
          <ac:chgData name="James" userId="0f4e3fab-ea43-49b3-9f03-704c7d5b2bea" providerId="ADAL" clId="{7F66C0C2-5DAD-4B4B-85B4-6DD294DE2EFD}" dt="2022-12-11T12:23:02.788" v="10790" actId="20577"/>
          <ac:spMkLst>
            <pc:docMk/>
            <pc:sldMk cId="4242249992" sldId="261"/>
            <ac:spMk id="3" creationId="{9BF32612-AC74-0EB3-596B-C9937904B9AA}"/>
          </ac:spMkLst>
        </pc:spChg>
        <pc:picChg chg="add mod modCrop">
          <ac:chgData name="James" userId="0f4e3fab-ea43-49b3-9f03-704c7d5b2bea" providerId="ADAL" clId="{7F66C0C2-5DAD-4B4B-85B4-6DD294DE2EFD}" dt="2022-12-21T12:45:35.551" v="15263" actId="732"/>
          <ac:picMkLst>
            <pc:docMk/>
            <pc:sldMk cId="4242249992" sldId="261"/>
            <ac:picMk id="4" creationId="{D938F185-A147-1516-601F-153863FCDF35}"/>
          </ac:picMkLst>
        </pc:picChg>
        <pc:picChg chg="add del mod">
          <ac:chgData name="James" userId="0f4e3fab-ea43-49b3-9f03-704c7d5b2bea" providerId="ADAL" clId="{7F66C0C2-5DAD-4B4B-85B4-6DD294DE2EFD}" dt="2022-12-23T11:35:35.284" v="15599"/>
          <ac:picMkLst>
            <pc:docMk/>
            <pc:sldMk cId="4242249992" sldId="261"/>
            <ac:picMk id="24" creationId="{58B4CFF4-B5B6-8298-7B72-DFF1B46A061D}"/>
          </ac:picMkLst>
        </pc:picChg>
        <pc:picChg chg="add del mod">
          <ac:chgData name="James" userId="0f4e3fab-ea43-49b3-9f03-704c7d5b2bea" providerId="ADAL" clId="{7F66C0C2-5DAD-4B4B-85B4-6DD294DE2EFD}" dt="2022-12-23T11:35:52.403" v="15600"/>
          <ac:picMkLst>
            <pc:docMk/>
            <pc:sldMk cId="4242249992" sldId="261"/>
            <ac:picMk id="27" creationId="{C00FDD4F-B497-3CC2-5377-9E7F36111A97}"/>
          </ac:picMkLst>
        </pc:picChg>
        <pc:picChg chg="add del mod">
          <ac:chgData name="James" userId="0f4e3fab-ea43-49b3-9f03-704c7d5b2bea" providerId="ADAL" clId="{7F66C0C2-5DAD-4B4B-85B4-6DD294DE2EFD}" dt="2022-12-23T11:35:56.192" v="15602"/>
          <ac:picMkLst>
            <pc:docMk/>
            <pc:sldMk cId="4242249992" sldId="261"/>
            <ac:picMk id="28" creationId="{D68C38EF-459C-1409-4DC3-B38FBEA0A61D}"/>
          </ac:picMkLst>
        </pc:picChg>
        <pc:picChg chg="add del mod ord">
          <ac:chgData name="James" userId="0f4e3fab-ea43-49b3-9f03-704c7d5b2bea" providerId="ADAL" clId="{7F66C0C2-5DAD-4B4B-85B4-6DD294DE2EFD}" dt="2022-12-23T11:36:06.922" v="15603"/>
          <ac:picMkLst>
            <pc:docMk/>
            <pc:sldMk cId="4242249992" sldId="261"/>
            <ac:picMk id="31" creationId="{620D39ED-D1DE-F6E5-B153-00A91E3D3680}"/>
          </ac:picMkLst>
        </pc:picChg>
        <pc:picChg chg="add del mod">
          <ac:chgData name="James" userId="0f4e3fab-ea43-49b3-9f03-704c7d5b2bea" providerId="ADAL" clId="{7F66C0C2-5DAD-4B4B-85B4-6DD294DE2EFD}" dt="2022-12-23T11:36:12.284" v="15605"/>
          <ac:picMkLst>
            <pc:docMk/>
            <pc:sldMk cId="4242249992" sldId="261"/>
            <ac:picMk id="32" creationId="{AAA55B6C-022F-EBFD-AEF3-82A6268D89DE}"/>
          </ac:picMkLst>
        </pc:picChg>
        <pc:picChg chg="add del mod ord">
          <ac:chgData name="James" userId="0f4e3fab-ea43-49b3-9f03-704c7d5b2bea" providerId="ADAL" clId="{7F66C0C2-5DAD-4B4B-85B4-6DD294DE2EFD}" dt="2022-12-23T11:37:22.101" v="15606"/>
          <ac:picMkLst>
            <pc:docMk/>
            <pc:sldMk cId="4242249992" sldId="261"/>
            <ac:picMk id="35" creationId="{E2866A75-DE2A-A7B9-29AF-A6DE5A05A96C}"/>
          </ac:picMkLst>
        </pc:picChg>
        <pc:picChg chg="add mod">
          <ac:chgData name="James" userId="0f4e3fab-ea43-49b3-9f03-704c7d5b2bea" providerId="ADAL" clId="{7F66C0C2-5DAD-4B4B-85B4-6DD294DE2EFD}" dt="2022-12-23T11:37:22.101" v="15606"/>
          <ac:picMkLst>
            <pc:docMk/>
            <pc:sldMk cId="4242249992" sldId="261"/>
            <ac:picMk id="36" creationId="{89E3D8A9-9B37-EE40-2F80-1CCC3B554757}"/>
          </ac:picMkLst>
        </pc:picChg>
      </pc:sldChg>
      <pc:sldChg chg="addSp delSp modSp mod modTransition modAnim">
        <pc:chgData name="James" userId="0f4e3fab-ea43-49b3-9f03-704c7d5b2bea" providerId="ADAL" clId="{7F66C0C2-5DAD-4B4B-85B4-6DD294DE2EFD}" dt="2022-12-23T11:50:52.668" v="15624"/>
        <pc:sldMkLst>
          <pc:docMk/>
          <pc:sldMk cId="1270540898" sldId="262"/>
        </pc:sldMkLst>
        <pc:spChg chg="mod">
          <ac:chgData name="James" userId="0f4e3fab-ea43-49b3-9f03-704c7d5b2bea" providerId="ADAL" clId="{7F66C0C2-5DAD-4B4B-85B4-6DD294DE2EFD}" dt="2022-12-12T09:31:29.298" v="12820" actId="20577"/>
          <ac:spMkLst>
            <pc:docMk/>
            <pc:sldMk cId="1270540898" sldId="262"/>
            <ac:spMk id="2" creationId="{EFE74829-AB54-FA33-AA7B-882CFA0523FA}"/>
          </ac:spMkLst>
        </pc:spChg>
        <pc:spChg chg="mod">
          <ac:chgData name="James" userId="0f4e3fab-ea43-49b3-9f03-704c7d5b2bea" providerId="ADAL" clId="{7F66C0C2-5DAD-4B4B-85B4-6DD294DE2EFD}" dt="2022-12-12T09:48:32.670" v="14898" actId="20577"/>
          <ac:spMkLst>
            <pc:docMk/>
            <pc:sldMk cId="1270540898" sldId="262"/>
            <ac:spMk id="3" creationId="{7D54E5B5-8118-BD01-73DE-FDBECB55E284}"/>
          </ac:spMkLst>
        </pc:spChg>
        <pc:spChg chg="add mod">
          <ac:chgData name="James" userId="0f4e3fab-ea43-49b3-9f03-704c7d5b2bea" providerId="ADAL" clId="{7F66C0C2-5DAD-4B4B-85B4-6DD294DE2EFD}" dt="2022-12-12T09:49:55.631" v="14917" actId="20577"/>
          <ac:spMkLst>
            <pc:docMk/>
            <pc:sldMk cId="1270540898" sldId="262"/>
            <ac:spMk id="4" creationId="{8C64B7B9-0B44-BE6E-4AC5-48766C5B598D}"/>
          </ac:spMkLst>
        </pc:spChg>
        <pc:spChg chg="add mod">
          <ac:chgData name="James" userId="0f4e3fab-ea43-49b3-9f03-704c7d5b2bea" providerId="ADAL" clId="{7F66C0C2-5DAD-4B4B-85B4-6DD294DE2EFD}" dt="2022-12-12T09:50:35.808" v="14919" actId="571"/>
          <ac:spMkLst>
            <pc:docMk/>
            <pc:sldMk cId="1270540898" sldId="262"/>
            <ac:spMk id="5" creationId="{F1AAA3AC-1EA2-2380-50B3-894C7B8061A4}"/>
          </ac:spMkLst>
        </pc:spChg>
        <pc:spChg chg="add mod">
          <ac:chgData name="James" userId="0f4e3fab-ea43-49b3-9f03-704c7d5b2bea" providerId="ADAL" clId="{7F66C0C2-5DAD-4B4B-85B4-6DD294DE2EFD}" dt="2022-12-12T09:50:35.808" v="14919" actId="571"/>
          <ac:spMkLst>
            <pc:docMk/>
            <pc:sldMk cId="1270540898" sldId="262"/>
            <ac:spMk id="6" creationId="{8BAEF489-A22A-2CC2-EA49-4118F6434CDE}"/>
          </ac:spMkLst>
        </pc:spChg>
        <pc:picChg chg="add del mod">
          <ac:chgData name="James" userId="0f4e3fab-ea43-49b3-9f03-704c7d5b2bea" providerId="ADAL" clId="{7F66C0C2-5DAD-4B4B-85B4-6DD294DE2EFD}" dt="2022-12-23T11:47:07.127" v="15614"/>
          <ac:picMkLst>
            <pc:docMk/>
            <pc:sldMk cId="1270540898" sldId="262"/>
            <ac:picMk id="20" creationId="{D6A242C7-F44A-61C4-DC21-3DD7F7498154}"/>
          </ac:picMkLst>
        </pc:picChg>
        <pc:picChg chg="add del mod">
          <ac:chgData name="James" userId="0f4e3fab-ea43-49b3-9f03-704c7d5b2bea" providerId="ADAL" clId="{7F66C0C2-5DAD-4B4B-85B4-6DD294DE2EFD}" dt="2022-12-23T11:47:21.479" v="15615"/>
          <ac:picMkLst>
            <pc:docMk/>
            <pc:sldMk cId="1270540898" sldId="262"/>
            <ac:picMk id="23" creationId="{88A25365-F2E8-31F7-29EB-F8F067DDA2BD}"/>
          </ac:picMkLst>
        </pc:picChg>
        <pc:picChg chg="add del mod">
          <ac:chgData name="James" userId="0f4e3fab-ea43-49b3-9f03-704c7d5b2bea" providerId="ADAL" clId="{7F66C0C2-5DAD-4B4B-85B4-6DD294DE2EFD}" dt="2022-12-23T11:47:24.099" v="15617"/>
          <ac:picMkLst>
            <pc:docMk/>
            <pc:sldMk cId="1270540898" sldId="262"/>
            <ac:picMk id="24" creationId="{9FC9DB8A-4534-B81C-43F8-50ADF2C8F03F}"/>
          </ac:picMkLst>
        </pc:picChg>
        <pc:picChg chg="add del mod ord">
          <ac:chgData name="James" userId="0f4e3fab-ea43-49b3-9f03-704c7d5b2bea" providerId="ADAL" clId="{7F66C0C2-5DAD-4B4B-85B4-6DD294DE2EFD}" dt="2022-12-23T11:47:34.499" v="15618"/>
          <ac:picMkLst>
            <pc:docMk/>
            <pc:sldMk cId="1270540898" sldId="262"/>
            <ac:picMk id="27" creationId="{48B0E9D6-0912-EA58-CCF9-3B554231B2DC}"/>
          </ac:picMkLst>
        </pc:picChg>
        <pc:picChg chg="add del mod">
          <ac:chgData name="James" userId="0f4e3fab-ea43-49b3-9f03-704c7d5b2bea" providerId="ADAL" clId="{7F66C0C2-5DAD-4B4B-85B4-6DD294DE2EFD}" dt="2022-12-23T11:47:37.059" v="15620"/>
          <ac:picMkLst>
            <pc:docMk/>
            <pc:sldMk cId="1270540898" sldId="262"/>
            <ac:picMk id="28" creationId="{6D57D312-5D2D-7675-31D7-19D7392762D2}"/>
          </ac:picMkLst>
        </pc:picChg>
        <pc:picChg chg="add del mod ord">
          <ac:chgData name="James" userId="0f4e3fab-ea43-49b3-9f03-704c7d5b2bea" providerId="ADAL" clId="{7F66C0C2-5DAD-4B4B-85B4-6DD294DE2EFD}" dt="2022-12-23T11:48:24.862" v="15621"/>
          <ac:picMkLst>
            <pc:docMk/>
            <pc:sldMk cId="1270540898" sldId="262"/>
            <ac:picMk id="31" creationId="{766CD03E-E5DE-41ED-7522-04B3F19386EF}"/>
          </ac:picMkLst>
        </pc:picChg>
        <pc:picChg chg="add del mod">
          <ac:chgData name="James" userId="0f4e3fab-ea43-49b3-9f03-704c7d5b2bea" providerId="ADAL" clId="{7F66C0C2-5DAD-4B4B-85B4-6DD294DE2EFD}" dt="2022-12-23T11:48:27.617" v="15623"/>
          <ac:picMkLst>
            <pc:docMk/>
            <pc:sldMk cId="1270540898" sldId="262"/>
            <ac:picMk id="32" creationId="{FC8C75BE-9DAC-0F6A-326A-39D4EADC87F1}"/>
          </ac:picMkLst>
        </pc:picChg>
        <pc:picChg chg="add del mod ord">
          <ac:chgData name="James" userId="0f4e3fab-ea43-49b3-9f03-704c7d5b2bea" providerId="ADAL" clId="{7F66C0C2-5DAD-4B4B-85B4-6DD294DE2EFD}" dt="2022-12-23T11:50:52.668" v="15624"/>
          <ac:picMkLst>
            <pc:docMk/>
            <pc:sldMk cId="1270540898" sldId="262"/>
            <ac:picMk id="35" creationId="{47C60EA6-8042-F463-DBCE-648E1EA59BE5}"/>
          </ac:picMkLst>
        </pc:picChg>
        <pc:picChg chg="add mod">
          <ac:chgData name="James" userId="0f4e3fab-ea43-49b3-9f03-704c7d5b2bea" providerId="ADAL" clId="{7F66C0C2-5DAD-4B4B-85B4-6DD294DE2EFD}" dt="2022-12-23T11:50:52.668" v="15624"/>
          <ac:picMkLst>
            <pc:docMk/>
            <pc:sldMk cId="1270540898" sldId="262"/>
            <ac:picMk id="36" creationId="{C0DC248A-3695-8255-6592-A4430DF4CC5D}"/>
          </ac:picMkLst>
        </pc:picChg>
      </pc:sldChg>
      <pc:sldChg chg="addSp modSp mod modTransition modAnim">
        <pc:chgData name="James" userId="0f4e3fab-ea43-49b3-9f03-704c7d5b2bea" providerId="ADAL" clId="{7F66C0C2-5DAD-4B4B-85B4-6DD294DE2EFD}" dt="2022-12-23T11:54:20.717" v="15625"/>
        <pc:sldMkLst>
          <pc:docMk/>
          <pc:sldMk cId="3227155723" sldId="263"/>
        </pc:sldMkLst>
        <pc:spChg chg="mod">
          <ac:chgData name="James" userId="0f4e3fab-ea43-49b3-9f03-704c7d5b2bea" providerId="ADAL" clId="{7F66C0C2-5DAD-4B4B-85B4-6DD294DE2EFD}" dt="2022-12-10T17:15:07.101" v="653" actId="20577"/>
          <ac:spMkLst>
            <pc:docMk/>
            <pc:sldMk cId="3227155723" sldId="263"/>
            <ac:spMk id="2" creationId="{31B3DC10-0CF2-9CD3-9275-29FEF481D3E9}"/>
          </ac:spMkLst>
        </pc:spChg>
        <pc:spChg chg="mod">
          <ac:chgData name="James" userId="0f4e3fab-ea43-49b3-9f03-704c7d5b2bea" providerId="ADAL" clId="{7F66C0C2-5DAD-4B4B-85B4-6DD294DE2EFD}" dt="2022-12-10T21:55:06.118" v="10042" actId="1076"/>
          <ac:spMkLst>
            <pc:docMk/>
            <pc:sldMk cId="3227155723" sldId="263"/>
            <ac:spMk id="3" creationId="{42CF589A-F078-19D2-E71E-86AB02C87F60}"/>
          </ac:spMkLst>
        </pc:spChg>
        <pc:picChg chg="add mod">
          <ac:chgData name="James" userId="0f4e3fab-ea43-49b3-9f03-704c7d5b2bea" providerId="ADAL" clId="{7F66C0C2-5DAD-4B4B-85B4-6DD294DE2EFD}" dt="2022-12-21T12:52:32.545" v="15279" actId="1076"/>
          <ac:picMkLst>
            <pc:docMk/>
            <pc:sldMk cId="3227155723" sldId="263"/>
            <ac:picMk id="4" creationId="{B5B8A1BB-5950-0697-1E97-037DFA6BE542}"/>
          </ac:picMkLst>
        </pc:picChg>
        <pc:picChg chg="add mod">
          <ac:chgData name="James" userId="0f4e3fab-ea43-49b3-9f03-704c7d5b2bea" providerId="ADAL" clId="{7F66C0C2-5DAD-4B4B-85B4-6DD294DE2EFD}" dt="2022-12-23T11:54:20.717" v="15625"/>
          <ac:picMkLst>
            <pc:docMk/>
            <pc:sldMk cId="3227155723" sldId="263"/>
            <ac:picMk id="24" creationId="{A5F3F029-9663-8F04-CD5D-DA028EFBD72F}"/>
          </ac:picMkLst>
        </pc:picChg>
      </pc:sldChg>
      <pc:sldChg chg="addSp delSp modSp mod modTransition modAnim">
        <pc:chgData name="James" userId="0f4e3fab-ea43-49b3-9f03-704c7d5b2bea" providerId="ADAL" clId="{7F66C0C2-5DAD-4B4B-85B4-6DD294DE2EFD}" dt="2022-12-23T11:58:38.033" v="15630"/>
        <pc:sldMkLst>
          <pc:docMk/>
          <pc:sldMk cId="338579286" sldId="264"/>
        </pc:sldMkLst>
        <pc:spChg chg="mod">
          <ac:chgData name="James" userId="0f4e3fab-ea43-49b3-9f03-704c7d5b2bea" providerId="ADAL" clId="{7F66C0C2-5DAD-4B4B-85B4-6DD294DE2EFD}" dt="2022-12-10T17:49:38.505" v="3346" actId="1076"/>
          <ac:spMkLst>
            <pc:docMk/>
            <pc:sldMk cId="338579286" sldId="264"/>
            <ac:spMk id="2" creationId="{5F3ADC2B-68D2-CCE5-2639-D628D646E5DB}"/>
          </ac:spMkLst>
        </pc:spChg>
        <pc:spChg chg="mod">
          <ac:chgData name="James" userId="0f4e3fab-ea43-49b3-9f03-704c7d5b2bea" providerId="ADAL" clId="{7F66C0C2-5DAD-4B4B-85B4-6DD294DE2EFD}" dt="2022-12-21T13:04:59.329" v="15298" actId="27636"/>
          <ac:spMkLst>
            <pc:docMk/>
            <pc:sldMk cId="338579286" sldId="264"/>
            <ac:spMk id="3" creationId="{FE87C749-2C1F-F588-2D7A-0186A37B4052}"/>
          </ac:spMkLst>
        </pc:spChg>
        <pc:spChg chg="add mod">
          <ac:chgData name="James" userId="0f4e3fab-ea43-49b3-9f03-704c7d5b2bea" providerId="ADAL" clId="{7F66C0C2-5DAD-4B4B-85B4-6DD294DE2EFD}" dt="2022-12-10T21:52:22.216" v="10032" actId="115"/>
          <ac:spMkLst>
            <pc:docMk/>
            <pc:sldMk cId="338579286" sldId="264"/>
            <ac:spMk id="4" creationId="{A923D395-69A0-2C17-CA8C-93272A75A973}"/>
          </ac:spMkLst>
        </pc:spChg>
        <pc:spChg chg="add del mod">
          <ac:chgData name="James" userId="0f4e3fab-ea43-49b3-9f03-704c7d5b2bea" providerId="ADAL" clId="{7F66C0C2-5DAD-4B4B-85B4-6DD294DE2EFD}" dt="2022-12-10T21:57:24.112" v="10065" actId="478"/>
          <ac:spMkLst>
            <pc:docMk/>
            <pc:sldMk cId="338579286" sldId="264"/>
            <ac:spMk id="5" creationId="{C974FA30-3846-6EE0-37A3-A9F6481598BC}"/>
          </ac:spMkLst>
        </pc:spChg>
        <pc:picChg chg="add mod">
          <ac:chgData name="James" userId="0f4e3fab-ea43-49b3-9f03-704c7d5b2bea" providerId="ADAL" clId="{7F66C0C2-5DAD-4B4B-85B4-6DD294DE2EFD}" dt="2022-12-21T13:05:19.732" v="15301" actId="1076"/>
          <ac:picMkLst>
            <pc:docMk/>
            <pc:sldMk cId="338579286" sldId="264"/>
            <ac:picMk id="5" creationId="{CC3426A2-CAB8-0F13-9868-BFC247C0E79E}"/>
          </ac:picMkLst>
        </pc:picChg>
        <pc:picChg chg="add mod">
          <ac:chgData name="James" userId="0f4e3fab-ea43-49b3-9f03-704c7d5b2bea" providerId="ADAL" clId="{7F66C0C2-5DAD-4B4B-85B4-6DD294DE2EFD}" dt="2022-12-21T13:05:14.184" v="15300" actId="1076"/>
          <ac:picMkLst>
            <pc:docMk/>
            <pc:sldMk cId="338579286" sldId="264"/>
            <ac:picMk id="6" creationId="{58409607-D21B-3E76-61D4-A3C6A52F79F8}"/>
          </ac:picMkLst>
        </pc:picChg>
        <pc:picChg chg="add mod">
          <ac:chgData name="James" userId="0f4e3fab-ea43-49b3-9f03-704c7d5b2bea" providerId="ADAL" clId="{7F66C0C2-5DAD-4B4B-85B4-6DD294DE2EFD}" dt="2022-12-21T13:05:08.192" v="15299" actId="1076"/>
          <ac:picMkLst>
            <pc:docMk/>
            <pc:sldMk cId="338579286" sldId="264"/>
            <ac:picMk id="7" creationId="{E59B09FB-EF02-8765-EE8B-64F8CFF2634D}"/>
          </ac:picMkLst>
        </pc:picChg>
        <pc:picChg chg="add mod">
          <ac:chgData name="James" userId="0f4e3fab-ea43-49b3-9f03-704c7d5b2bea" providerId="ADAL" clId="{7F66C0C2-5DAD-4B4B-85B4-6DD294DE2EFD}" dt="2022-12-23T11:58:38.033" v="15630"/>
          <ac:picMkLst>
            <pc:docMk/>
            <pc:sldMk cId="338579286" sldId="264"/>
            <ac:picMk id="23" creationId="{EC65173A-B798-5559-AC2E-0AEC766A1DC3}"/>
          </ac:picMkLst>
        </pc:picChg>
      </pc:sldChg>
      <pc:sldChg chg="addSp delSp modSp new mod modTransition modAnim">
        <pc:chgData name="James" userId="0f4e3fab-ea43-49b3-9f03-704c7d5b2bea" providerId="ADAL" clId="{7F66C0C2-5DAD-4B4B-85B4-6DD294DE2EFD}" dt="2022-12-23T11:56:55.814" v="15629"/>
        <pc:sldMkLst>
          <pc:docMk/>
          <pc:sldMk cId="132182950" sldId="265"/>
        </pc:sldMkLst>
        <pc:spChg chg="mod">
          <ac:chgData name="James" userId="0f4e3fab-ea43-49b3-9f03-704c7d5b2bea" providerId="ADAL" clId="{7F66C0C2-5DAD-4B4B-85B4-6DD294DE2EFD}" dt="2022-12-10T17:28:11.969" v="1288" actId="20577"/>
          <ac:spMkLst>
            <pc:docMk/>
            <pc:sldMk cId="132182950" sldId="265"/>
            <ac:spMk id="2" creationId="{5950F4A4-B51E-A8E1-1A32-77F5B9133607}"/>
          </ac:spMkLst>
        </pc:spChg>
        <pc:spChg chg="mod">
          <ac:chgData name="James" userId="0f4e3fab-ea43-49b3-9f03-704c7d5b2bea" providerId="ADAL" clId="{7F66C0C2-5DAD-4B4B-85B4-6DD294DE2EFD}" dt="2022-12-10T17:32:43.443" v="1719" actId="14100"/>
          <ac:spMkLst>
            <pc:docMk/>
            <pc:sldMk cId="132182950" sldId="265"/>
            <ac:spMk id="3" creationId="{556750E4-D362-6C55-AFBF-478AA656FFA0}"/>
          </ac:spMkLst>
        </pc:spChg>
        <pc:spChg chg="add mod">
          <ac:chgData name="James" userId="0f4e3fab-ea43-49b3-9f03-704c7d5b2bea" providerId="ADAL" clId="{7F66C0C2-5DAD-4B4B-85B4-6DD294DE2EFD}" dt="2022-12-21T13:00:47.272" v="15280" actId="1076"/>
          <ac:spMkLst>
            <pc:docMk/>
            <pc:sldMk cId="132182950" sldId="265"/>
            <ac:spMk id="4" creationId="{9516D09B-8E43-6D41-A323-7A8D24DCD11C}"/>
          </ac:spMkLst>
        </pc:spChg>
        <pc:picChg chg="add del mod">
          <ac:chgData name="James" userId="0f4e3fab-ea43-49b3-9f03-704c7d5b2bea" providerId="ADAL" clId="{7F66C0C2-5DAD-4B4B-85B4-6DD294DE2EFD}" dt="2022-12-23T11:56:07.637" v="15628"/>
          <ac:picMkLst>
            <pc:docMk/>
            <pc:sldMk cId="132182950" sldId="265"/>
            <ac:picMk id="17" creationId="{0531F301-F241-A872-CE72-B2DF166E77D6}"/>
          </ac:picMkLst>
        </pc:picChg>
        <pc:picChg chg="add del mod">
          <ac:chgData name="James" userId="0f4e3fab-ea43-49b3-9f03-704c7d5b2bea" providerId="ADAL" clId="{7F66C0C2-5DAD-4B4B-85B4-6DD294DE2EFD}" dt="2022-12-23T11:56:55.814" v="15629"/>
          <ac:picMkLst>
            <pc:docMk/>
            <pc:sldMk cId="132182950" sldId="265"/>
            <ac:picMk id="20" creationId="{D7D91071-7E82-2162-EB9A-8FE5F95B9D3C}"/>
          </ac:picMkLst>
        </pc:picChg>
        <pc:picChg chg="add mod">
          <ac:chgData name="James" userId="0f4e3fab-ea43-49b3-9f03-704c7d5b2bea" providerId="ADAL" clId="{7F66C0C2-5DAD-4B4B-85B4-6DD294DE2EFD}" dt="2022-12-23T11:56:55.814" v="15629"/>
          <ac:picMkLst>
            <pc:docMk/>
            <pc:sldMk cId="132182950" sldId="265"/>
            <ac:picMk id="21" creationId="{A16184C4-B512-C473-5F4C-96EB4B43423E}"/>
          </ac:picMkLst>
        </pc:picChg>
      </pc:sldChg>
      <pc:sldChg chg="addSp modSp new mod modTransition">
        <pc:chgData name="James" userId="0f4e3fab-ea43-49b3-9f03-704c7d5b2bea" providerId="ADAL" clId="{7F66C0C2-5DAD-4B4B-85B4-6DD294DE2EFD}" dt="2022-12-23T11:58:38.033" v="15630"/>
        <pc:sldMkLst>
          <pc:docMk/>
          <pc:sldMk cId="2143183012" sldId="266"/>
        </pc:sldMkLst>
        <pc:spChg chg="mod">
          <ac:chgData name="James" userId="0f4e3fab-ea43-49b3-9f03-704c7d5b2bea" providerId="ADAL" clId="{7F66C0C2-5DAD-4B4B-85B4-6DD294DE2EFD}" dt="2022-12-10T18:22:06.732" v="5007" actId="20577"/>
          <ac:spMkLst>
            <pc:docMk/>
            <pc:sldMk cId="2143183012" sldId="266"/>
            <ac:spMk id="2" creationId="{46E3BAB0-CB4C-F7E2-2294-A4E2CA7637D6}"/>
          </ac:spMkLst>
        </pc:spChg>
        <pc:spChg chg="mod">
          <ac:chgData name="James" userId="0f4e3fab-ea43-49b3-9f03-704c7d5b2bea" providerId="ADAL" clId="{7F66C0C2-5DAD-4B4B-85B4-6DD294DE2EFD}" dt="2022-12-12T09:51:54.306" v="14969"/>
          <ac:spMkLst>
            <pc:docMk/>
            <pc:sldMk cId="2143183012" sldId="266"/>
            <ac:spMk id="3" creationId="{7DB97627-3699-2A94-9F24-2BB0F4758ED5}"/>
          </ac:spMkLst>
        </pc:spChg>
        <pc:picChg chg="add mod">
          <ac:chgData name="James" userId="0f4e3fab-ea43-49b3-9f03-704c7d5b2bea" providerId="ADAL" clId="{7F66C0C2-5DAD-4B4B-85B4-6DD294DE2EFD}" dt="2022-12-23T11:58:38.033" v="15630"/>
          <ac:picMkLst>
            <pc:docMk/>
            <pc:sldMk cId="2143183012" sldId="266"/>
            <ac:picMk id="7" creationId="{B1F862EB-7C3D-05B0-FA06-9B6E2F06AA17}"/>
          </ac:picMkLst>
        </pc:picChg>
      </pc:sldChg>
      <pc:sldChg chg="addSp delSp modSp new mod modTransition setBg modAnim">
        <pc:chgData name="James" userId="0f4e3fab-ea43-49b3-9f03-704c7d5b2bea" providerId="ADAL" clId="{7F66C0C2-5DAD-4B4B-85B4-6DD294DE2EFD}" dt="2022-12-23T11:27:52.367" v="15592"/>
        <pc:sldMkLst>
          <pc:docMk/>
          <pc:sldMk cId="3018458878" sldId="267"/>
        </pc:sldMkLst>
        <pc:spChg chg="mod">
          <ac:chgData name="James" userId="0f4e3fab-ea43-49b3-9f03-704c7d5b2bea" providerId="ADAL" clId="{7F66C0C2-5DAD-4B4B-85B4-6DD294DE2EFD}" dt="2022-12-10T21:32:09.420" v="7636" actId="20577"/>
          <ac:spMkLst>
            <pc:docMk/>
            <pc:sldMk cId="3018458878" sldId="267"/>
            <ac:spMk id="2" creationId="{CBB9D037-4A82-C36B-9734-FDC482FBC821}"/>
          </ac:spMkLst>
        </pc:spChg>
        <pc:spChg chg="mod">
          <ac:chgData name="James" userId="0f4e3fab-ea43-49b3-9f03-704c7d5b2bea" providerId="ADAL" clId="{7F66C0C2-5DAD-4B4B-85B4-6DD294DE2EFD}" dt="2022-12-21T12:25:17.411" v="15166" actId="5793"/>
          <ac:spMkLst>
            <pc:docMk/>
            <pc:sldMk cId="3018458878" sldId="267"/>
            <ac:spMk id="3" creationId="{FF1B74EB-9902-606E-2605-D6A9EAFD966A}"/>
          </ac:spMkLst>
        </pc:spChg>
        <pc:spChg chg="add mod">
          <ac:chgData name="James" userId="0f4e3fab-ea43-49b3-9f03-704c7d5b2bea" providerId="ADAL" clId="{7F66C0C2-5DAD-4B4B-85B4-6DD294DE2EFD}" dt="2022-12-10T21:22:05.414" v="6858" actId="1076"/>
          <ac:spMkLst>
            <pc:docMk/>
            <pc:sldMk cId="3018458878" sldId="267"/>
            <ac:spMk id="5" creationId="{A05538A6-EB7B-25CA-CE7B-DC04972082FC}"/>
          </ac:spMkLst>
        </pc:spChg>
        <pc:spChg chg="add del">
          <ac:chgData name="James" userId="0f4e3fab-ea43-49b3-9f03-704c7d5b2bea" providerId="ADAL" clId="{7F66C0C2-5DAD-4B4B-85B4-6DD294DE2EFD}" dt="2022-12-10T18:56:28.273" v="6584" actId="26606"/>
          <ac:spMkLst>
            <pc:docMk/>
            <pc:sldMk cId="3018458878" sldId="267"/>
            <ac:spMk id="9" creationId="{5E39A796-BE83-48B1-B33F-35C4A32AAB57}"/>
          </ac:spMkLst>
        </pc:spChg>
        <pc:spChg chg="add del">
          <ac:chgData name="James" userId="0f4e3fab-ea43-49b3-9f03-704c7d5b2bea" providerId="ADAL" clId="{7F66C0C2-5DAD-4B4B-85B4-6DD294DE2EFD}" dt="2022-12-10T18:56:28.273" v="6584" actId="26606"/>
          <ac:spMkLst>
            <pc:docMk/>
            <pc:sldMk cId="3018458878" sldId="267"/>
            <ac:spMk id="11" creationId="{72F84B47-E267-4194-8194-831DB7B5547F}"/>
          </ac:spMkLst>
        </pc:spChg>
        <pc:spChg chg="add del">
          <ac:chgData name="James" userId="0f4e3fab-ea43-49b3-9f03-704c7d5b2bea" providerId="ADAL" clId="{7F66C0C2-5DAD-4B4B-85B4-6DD294DE2EFD}" dt="2022-12-10T18:56:37.027" v="6586" actId="26606"/>
          <ac:spMkLst>
            <pc:docMk/>
            <pc:sldMk cId="3018458878" sldId="267"/>
            <ac:spMk id="14" creationId="{2B566528-1B12-4246-9431-5C2D7D081168}"/>
          </ac:spMkLst>
        </pc:spChg>
        <pc:grpChg chg="add del">
          <ac:chgData name="James" userId="0f4e3fab-ea43-49b3-9f03-704c7d5b2bea" providerId="ADAL" clId="{7F66C0C2-5DAD-4B4B-85B4-6DD294DE2EFD}" dt="2022-12-10T18:56:37.027" v="6586" actId="26606"/>
          <ac:grpSpMkLst>
            <pc:docMk/>
            <pc:sldMk cId="3018458878" sldId="267"/>
            <ac:grpSpMk id="15" creationId="{5995D10D-E9C9-47DB-AE7E-801FEF38F5C9}"/>
          </ac:grpSpMkLst>
        </pc:grpChg>
        <pc:grpChg chg="add del">
          <ac:chgData name="James" userId="0f4e3fab-ea43-49b3-9f03-704c7d5b2bea" providerId="ADAL" clId="{7F66C0C2-5DAD-4B4B-85B4-6DD294DE2EFD}" dt="2022-12-10T18:56:37.027" v="6586" actId="26606"/>
          <ac:grpSpMkLst>
            <pc:docMk/>
            <pc:sldMk cId="3018458878" sldId="267"/>
            <ac:grpSpMk id="18" creationId="{828A5161-06F1-46CF-8AD7-844680A59E13}"/>
          </ac:grpSpMkLst>
        </pc:grpChg>
        <pc:picChg chg="add del mod">
          <ac:chgData name="James" userId="0f4e3fab-ea43-49b3-9f03-704c7d5b2bea" providerId="ADAL" clId="{7F66C0C2-5DAD-4B4B-85B4-6DD294DE2EFD}" dt="2022-12-10T21:20:53.445" v="6850" actId="478"/>
          <ac:picMkLst>
            <pc:docMk/>
            <pc:sldMk cId="3018458878" sldId="267"/>
            <ac:picMk id="4" creationId="{41FB988D-C99E-079B-56AA-D075D5C8FDA4}"/>
          </ac:picMkLst>
        </pc:picChg>
        <pc:picChg chg="add mod modCrop">
          <ac:chgData name="James" userId="0f4e3fab-ea43-49b3-9f03-704c7d5b2bea" providerId="ADAL" clId="{7F66C0C2-5DAD-4B4B-85B4-6DD294DE2EFD}" dt="2022-12-10T21:25:29.741" v="7112" actId="1076"/>
          <ac:picMkLst>
            <pc:docMk/>
            <pc:sldMk cId="3018458878" sldId="267"/>
            <ac:picMk id="7" creationId="{F8F4BD09-9834-64D7-7ECC-0DFE4A1039FE}"/>
          </ac:picMkLst>
        </pc:picChg>
        <pc:picChg chg="add mod modCrop">
          <ac:chgData name="James" userId="0f4e3fab-ea43-49b3-9f03-704c7d5b2bea" providerId="ADAL" clId="{7F66C0C2-5DAD-4B4B-85B4-6DD294DE2EFD}" dt="2022-12-10T21:25:27.295" v="7111" actId="1076"/>
          <ac:picMkLst>
            <pc:docMk/>
            <pc:sldMk cId="3018458878" sldId="267"/>
            <ac:picMk id="10" creationId="{AE477AE6-56F3-1256-99AC-7090DC2B67FC}"/>
          </ac:picMkLst>
        </pc:picChg>
        <pc:picChg chg="add mod">
          <ac:chgData name="James" userId="0f4e3fab-ea43-49b3-9f03-704c7d5b2bea" providerId="ADAL" clId="{7F66C0C2-5DAD-4B4B-85B4-6DD294DE2EFD}" dt="2022-12-23T11:27:52.367" v="15592"/>
          <ac:picMkLst>
            <pc:docMk/>
            <pc:sldMk cId="3018458878" sldId="267"/>
            <ac:picMk id="19" creationId="{22D0B564-44B7-1738-501D-D3D81EBCD0B3}"/>
          </ac:picMkLst>
        </pc:picChg>
      </pc:sldChg>
      <pc:sldChg chg="addSp modSp new mod modTransition modAnim">
        <pc:chgData name="James" userId="0f4e3fab-ea43-49b3-9f03-704c7d5b2bea" providerId="ADAL" clId="{7F66C0C2-5DAD-4B4B-85B4-6DD294DE2EFD}" dt="2022-12-23T11:40:32.198" v="15607"/>
        <pc:sldMkLst>
          <pc:docMk/>
          <pc:sldMk cId="1433223826" sldId="268"/>
        </pc:sldMkLst>
        <pc:spChg chg="mod">
          <ac:chgData name="James" userId="0f4e3fab-ea43-49b3-9f03-704c7d5b2bea" providerId="ADAL" clId="{7F66C0C2-5DAD-4B4B-85B4-6DD294DE2EFD}" dt="2022-12-11T12:23:49.540" v="10851" actId="20577"/>
          <ac:spMkLst>
            <pc:docMk/>
            <pc:sldMk cId="1433223826" sldId="268"/>
            <ac:spMk id="2" creationId="{BAF208D5-C4DC-69BF-C442-99C3B6875A40}"/>
          </ac:spMkLst>
        </pc:spChg>
        <pc:spChg chg="mod">
          <ac:chgData name="James" userId="0f4e3fab-ea43-49b3-9f03-704c7d5b2bea" providerId="ADAL" clId="{7F66C0C2-5DAD-4B4B-85B4-6DD294DE2EFD}" dt="2022-12-12T08:38:11.891" v="11158" actId="12"/>
          <ac:spMkLst>
            <pc:docMk/>
            <pc:sldMk cId="1433223826" sldId="268"/>
            <ac:spMk id="3" creationId="{03C10B10-B545-BDB0-C2F6-AF6B09B9B47D}"/>
          </ac:spMkLst>
        </pc:spChg>
        <pc:spChg chg="add mod">
          <ac:chgData name="James" userId="0f4e3fab-ea43-49b3-9f03-704c7d5b2bea" providerId="ADAL" clId="{7F66C0C2-5DAD-4B4B-85B4-6DD294DE2EFD}" dt="2022-12-12T08:36:51.580" v="11149" actId="20577"/>
          <ac:spMkLst>
            <pc:docMk/>
            <pc:sldMk cId="1433223826" sldId="268"/>
            <ac:spMk id="4" creationId="{0EEB4932-9BE8-26B3-F537-BB0854474262}"/>
          </ac:spMkLst>
        </pc:spChg>
        <pc:spChg chg="add mod">
          <ac:chgData name="James" userId="0f4e3fab-ea43-49b3-9f03-704c7d5b2bea" providerId="ADAL" clId="{7F66C0C2-5DAD-4B4B-85B4-6DD294DE2EFD}" dt="2022-12-21T12:50:04.623" v="15274" actId="571"/>
          <ac:spMkLst>
            <pc:docMk/>
            <pc:sldMk cId="1433223826" sldId="268"/>
            <ac:spMk id="6" creationId="{DA85046C-5F63-7DB0-F040-D1A9B6A6F132}"/>
          </ac:spMkLst>
        </pc:spChg>
        <pc:picChg chg="add mod">
          <ac:chgData name="James" userId="0f4e3fab-ea43-49b3-9f03-704c7d5b2bea" providerId="ADAL" clId="{7F66C0C2-5DAD-4B4B-85B4-6DD294DE2EFD}" dt="2022-12-21T12:50:12.895" v="15276" actId="1076"/>
          <ac:picMkLst>
            <pc:docMk/>
            <pc:sldMk cId="1433223826" sldId="268"/>
            <ac:picMk id="5" creationId="{684196A5-19E5-7F0D-9DB5-63788A5EADDD}"/>
          </ac:picMkLst>
        </pc:picChg>
        <pc:picChg chg="add mod">
          <ac:chgData name="James" userId="0f4e3fab-ea43-49b3-9f03-704c7d5b2bea" providerId="ADAL" clId="{7F66C0C2-5DAD-4B4B-85B4-6DD294DE2EFD}" dt="2022-12-21T12:50:04.623" v="15274" actId="571"/>
          <ac:picMkLst>
            <pc:docMk/>
            <pc:sldMk cId="1433223826" sldId="268"/>
            <ac:picMk id="7" creationId="{4C1A7FB8-2E4F-DE7D-5594-6585F909F101}"/>
          </ac:picMkLst>
        </pc:picChg>
        <pc:picChg chg="add mod">
          <ac:chgData name="James" userId="0f4e3fab-ea43-49b3-9f03-704c7d5b2bea" providerId="ADAL" clId="{7F66C0C2-5DAD-4B4B-85B4-6DD294DE2EFD}" dt="2022-12-23T11:40:32.198" v="15607"/>
          <ac:picMkLst>
            <pc:docMk/>
            <pc:sldMk cId="1433223826" sldId="268"/>
            <ac:picMk id="31" creationId="{51A0CA57-6C50-AE89-98E3-AFBD80A4708E}"/>
          </ac:picMkLst>
        </pc:picChg>
      </pc:sldChg>
      <pc:sldChg chg="addSp delSp modSp new mod modTransition modAnim">
        <pc:chgData name="James" userId="0f4e3fab-ea43-49b3-9f03-704c7d5b2bea" providerId="ADAL" clId="{7F66C0C2-5DAD-4B4B-85B4-6DD294DE2EFD}" dt="2022-12-23T11:46:31.657" v="15611"/>
        <pc:sldMkLst>
          <pc:docMk/>
          <pc:sldMk cId="1064491257" sldId="269"/>
        </pc:sldMkLst>
        <pc:spChg chg="mod">
          <ac:chgData name="James" userId="0f4e3fab-ea43-49b3-9f03-704c7d5b2bea" providerId="ADAL" clId="{7F66C0C2-5DAD-4B4B-85B4-6DD294DE2EFD}" dt="2022-12-11T12:32:17.414" v="11115" actId="20577"/>
          <ac:spMkLst>
            <pc:docMk/>
            <pc:sldMk cId="1064491257" sldId="269"/>
            <ac:spMk id="2" creationId="{6D040F0B-67A4-93C1-BA15-C965801C6C0A}"/>
          </ac:spMkLst>
        </pc:spChg>
        <pc:spChg chg="mod">
          <ac:chgData name="James" userId="0f4e3fab-ea43-49b3-9f03-704c7d5b2bea" providerId="ADAL" clId="{7F66C0C2-5DAD-4B4B-85B4-6DD294DE2EFD}" dt="2022-12-21T13:12:32.225" v="15416" actId="20577"/>
          <ac:spMkLst>
            <pc:docMk/>
            <pc:sldMk cId="1064491257" sldId="269"/>
            <ac:spMk id="3" creationId="{A7DE05F6-8FF2-3B6F-35BC-AFDACFFF8FE6}"/>
          </ac:spMkLst>
        </pc:spChg>
        <pc:picChg chg="add del mod">
          <ac:chgData name="James" userId="0f4e3fab-ea43-49b3-9f03-704c7d5b2bea" providerId="ADAL" clId="{7F66C0C2-5DAD-4B4B-85B4-6DD294DE2EFD}" dt="2022-12-23T11:43:59.836" v="15610"/>
          <ac:picMkLst>
            <pc:docMk/>
            <pc:sldMk cId="1064491257" sldId="269"/>
            <ac:picMk id="22" creationId="{9235707A-4847-4C4F-2222-AF78D0E0CCCD}"/>
          </ac:picMkLst>
        </pc:picChg>
        <pc:picChg chg="add del mod">
          <ac:chgData name="James" userId="0f4e3fab-ea43-49b3-9f03-704c7d5b2bea" providerId="ADAL" clId="{7F66C0C2-5DAD-4B4B-85B4-6DD294DE2EFD}" dt="2022-12-23T11:46:31.657" v="15611"/>
          <ac:picMkLst>
            <pc:docMk/>
            <pc:sldMk cId="1064491257" sldId="269"/>
            <ac:picMk id="25" creationId="{1E0E539C-4657-33D3-DE6F-A9D447AE32E9}"/>
          </ac:picMkLst>
        </pc:picChg>
        <pc:picChg chg="add mod">
          <ac:chgData name="James" userId="0f4e3fab-ea43-49b3-9f03-704c7d5b2bea" providerId="ADAL" clId="{7F66C0C2-5DAD-4B4B-85B4-6DD294DE2EFD}" dt="2022-12-23T11:46:31.657" v="15611"/>
          <ac:picMkLst>
            <pc:docMk/>
            <pc:sldMk cId="1064491257" sldId="269"/>
            <ac:picMk id="26" creationId="{5E45E478-5966-16D9-33BE-91A024DCAE57}"/>
          </ac:picMkLst>
        </pc:picChg>
      </pc:sldChg>
      <pc:sldChg chg="addSp delSp modSp new mod modTransition modAnim">
        <pc:chgData name="James" userId="0f4e3fab-ea43-49b3-9f03-704c7d5b2bea" providerId="ADAL" clId="{7F66C0C2-5DAD-4B4B-85B4-6DD294DE2EFD}" dt="2022-12-23T11:27:52.367" v="15592"/>
        <pc:sldMkLst>
          <pc:docMk/>
          <pc:sldMk cId="1520163515" sldId="270"/>
        </pc:sldMkLst>
        <pc:spChg chg="mod">
          <ac:chgData name="James" userId="0f4e3fab-ea43-49b3-9f03-704c7d5b2bea" providerId="ADAL" clId="{7F66C0C2-5DAD-4B4B-85B4-6DD294DE2EFD}" dt="2022-12-21T12:35:48.319" v="15235" actId="20577"/>
          <ac:spMkLst>
            <pc:docMk/>
            <pc:sldMk cId="1520163515" sldId="270"/>
            <ac:spMk id="2" creationId="{D3BFA772-4FB3-C82D-712F-44F6C837ABE6}"/>
          </ac:spMkLst>
        </pc:spChg>
        <pc:spChg chg="del">
          <ac:chgData name="James" userId="0f4e3fab-ea43-49b3-9f03-704c7d5b2bea" providerId="ADAL" clId="{7F66C0C2-5DAD-4B4B-85B4-6DD294DE2EFD}" dt="2022-12-21T12:25:30.505" v="15167" actId="478"/>
          <ac:spMkLst>
            <pc:docMk/>
            <pc:sldMk cId="1520163515" sldId="270"/>
            <ac:spMk id="3" creationId="{79530E26-F066-2CAF-35D3-EBF9B4393CE2}"/>
          </ac:spMkLst>
        </pc:spChg>
        <pc:spChg chg="add mod">
          <ac:chgData name="James" userId="0f4e3fab-ea43-49b3-9f03-704c7d5b2bea" providerId="ADAL" clId="{7F66C0C2-5DAD-4B4B-85B4-6DD294DE2EFD}" dt="2022-12-21T12:27:59.632" v="15183" actId="13822"/>
          <ac:spMkLst>
            <pc:docMk/>
            <pc:sldMk cId="1520163515" sldId="270"/>
            <ac:spMk id="8" creationId="{1FA74EC9-07C9-31FC-208C-19F0ED814AFB}"/>
          </ac:spMkLst>
        </pc:spChg>
        <pc:spChg chg="add mod">
          <ac:chgData name="James" userId="0f4e3fab-ea43-49b3-9f03-704c7d5b2bea" providerId="ADAL" clId="{7F66C0C2-5DAD-4B4B-85B4-6DD294DE2EFD}" dt="2022-12-21T12:28:31.221" v="15186" actId="1076"/>
          <ac:spMkLst>
            <pc:docMk/>
            <pc:sldMk cId="1520163515" sldId="270"/>
            <ac:spMk id="9" creationId="{36CCE0ED-B333-8C0C-DF23-142A50320AC7}"/>
          </ac:spMkLst>
        </pc:spChg>
        <pc:spChg chg="add mod">
          <ac:chgData name="James" userId="0f4e3fab-ea43-49b3-9f03-704c7d5b2bea" providerId="ADAL" clId="{7F66C0C2-5DAD-4B4B-85B4-6DD294DE2EFD}" dt="2022-12-21T12:33:26.241" v="15208" actId="1076"/>
          <ac:spMkLst>
            <pc:docMk/>
            <pc:sldMk cId="1520163515" sldId="270"/>
            <ac:spMk id="15" creationId="{BFF16152-CDFD-7FE3-074A-133113F07F6A}"/>
          </ac:spMkLst>
        </pc:spChg>
        <pc:spChg chg="add mod">
          <ac:chgData name="James" userId="0f4e3fab-ea43-49b3-9f03-704c7d5b2bea" providerId="ADAL" clId="{7F66C0C2-5DAD-4B4B-85B4-6DD294DE2EFD}" dt="2022-12-21T12:33:37.633" v="15210" actId="1076"/>
          <ac:spMkLst>
            <pc:docMk/>
            <pc:sldMk cId="1520163515" sldId="270"/>
            <ac:spMk id="16" creationId="{B535B85B-08A3-9DA7-DA3A-7514205B7E4C}"/>
          </ac:spMkLst>
        </pc:spChg>
        <pc:spChg chg="add mod">
          <ac:chgData name="James" userId="0f4e3fab-ea43-49b3-9f03-704c7d5b2bea" providerId="ADAL" clId="{7F66C0C2-5DAD-4B4B-85B4-6DD294DE2EFD}" dt="2022-12-21T12:36:15.353" v="15238" actId="1076"/>
          <ac:spMkLst>
            <pc:docMk/>
            <pc:sldMk cId="1520163515" sldId="270"/>
            <ac:spMk id="17" creationId="{B5E7CD2E-C2D7-2A92-02CB-3FE6327EA3AB}"/>
          </ac:spMkLst>
        </pc:spChg>
        <pc:picChg chg="add mod">
          <ac:chgData name="James" userId="0f4e3fab-ea43-49b3-9f03-704c7d5b2bea" providerId="ADAL" clId="{7F66C0C2-5DAD-4B4B-85B4-6DD294DE2EFD}" dt="2022-12-21T12:30:24.299" v="15187" actId="14100"/>
          <ac:picMkLst>
            <pc:docMk/>
            <pc:sldMk cId="1520163515" sldId="270"/>
            <ac:picMk id="4" creationId="{21383F8A-80B9-5C1F-4C2E-4F8BDA357F5A}"/>
          </ac:picMkLst>
        </pc:picChg>
        <pc:picChg chg="add mod">
          <ac:chgData name="James" userId="0f4e3fab-ea43-49b3-9f03-704c7d5b2bea" providerId="ADAL" clId="{7F66C0C2-5DAD-4B4B-85B4-6DD294DE2EFD}" dt="2022-12-21T12:26:37.752" v="15177" actId="14100"/>
          <ac:picMkLst>
            <pc:docMk/>
            <pc:sldMk cId="1520163515" sldId="270"/>
            <ac:picMk id="5" creationId="{5DE87EEE-E2A1-65D3-503B-7F5C8FD74FD8}"/>
          </ac:picMkLst>
        </pc:picChg>
        <pc:picChg chg="add mod">
          <ac:chgData name="James" userId="0f4e3fab-ea43-49b3-9f03-704c7d5b2bea" providerId="ADAL" clId="{7F66C0C2-5DAD-4B4B-85B4-6DD294DE2EFD}" dt="2022-12-23T11:27:52.367" v="15592"/>
          <ac:picMkLst>
            <pc:docMk/>
            <pc:sldMk cId="1520163515" sldId="270"/>
            <ac:picMk id="26" creationId="{5D63727C-1286-6C53-3C03-B6792CCEFAC3}"/>
          </ac:picMkLst>
        </pc:picChg>
        <pc:cxnChg chg="add del mod">
          <ac:chgData name="James" userId="0f4e3fab-ea43-49b3-9f03-704c7d5b2bea" providerId="ADAL" clId="{7F66C0C2-5DAD-4B4B-85B4-6DD294DE2EFD}" dt="2022-12-21T12:27:38.091" v="15180" actId="478"/>
          <ac:cxnSpMkLst>
            <pc:docMk/>
            <pc:sldMk cId="1520163515" sldId="270"/>
            <ac:cxnSpMk id="7" creationId="{B63CC527-B6BF-2D07-AEE2-6056E81FD9DC}"/>
          </ac:cxnSpMkLst>
        </pc:cxnChg>
        <pc:cxnChg chg="add mod">
          <ac:chgData name="James" userId="0f4e3fab-ea43-49b3-9f03-704c7d5b2bea" providerId="ADAL" clId="{7F66C0C2-5DAD-4B4B-85B4-6DD294DE2EFD}" dt="2022-12-21T12:31:31.495" v="15194" actId="13822"/>
          <ac:cxnSpMkLst>
            <pc:docMk/>
            <pc:sldMk cId="1520163515" sldId="270"/>
            <ac:cxnSpMk id="11" creationId="{D36A338F-4703-C6A4-E930-E5BDC5C96592}"/>
          </ac:cxnSpMkLst>
        </pc:cxnChg>
        <pc:cxnChg chg="add mod">
          <ac:chgData name="James" userId="0f4e3fab-ea43-49b3-9f03-704c7d5b2bea" providerId="ADAL" clId="{7F66C0C2-5DAD-4B4B-85B4-6DD294DE2EFD}" dt="2022-12-21T12:31:57.493" v="15196" actId="1076"/>
          <ac:cxnSpMkLst>
            <pc:docMk/>
            <pc:sldMk cId="1520163515" sldId="270"/>
            <ac:cxnSpMk id="12" creationId="{96640221-B178-CF96-2406-4BAFFBE519CC}"/>
          </ac:cxnSpMkLst>
        </pc:cxnChg>
        <pc:cxnChg chg="add mod">
          <ac:chgData name="James" userId="0f4e3fab-ea43-49b3-9f03-704c7d5b2bea" providerId="ADAL" clId="{7F66C0C2-5DAD-4B4B-85B4-6DD294DE2EFD}" dt="2022-12-21T12:32:11.401" v="15198" actId="1076"/>
          <ac:cxnSpMkLst>
            <pc:docMk/>
            <pc:sldMk cId="1520163515" sldId="270"/>
            <ac:cxnSpMk id="13" creationId="{F9ED31BA-1711-1AA5-66AC-DE0C9F189395}"/>
          </ac:cxnSpMkLst>
        </pc:cxnChg>
        <pc:cxnChg chg="add mod">
          <ac:chgData name="James" userId="0f4e3fab-ea43-49b3-9f03-704c7d5b2bea" providerId="ADAL" clId="{7F66C0C2-5DAD-4B4B-85B4-6DD294DE2EFD}" dt="2022-12-21T12:32:26.941" v="15200" actId="1076"/>
          <ac:cxnSpMkLst>
            <pc:docMk/>
            <pc:sldMk cId="1520163515" sldId="270"/>
            <ac:cxnSpMk id="14" creationId="{A9F12C28-6B86-AE79-F607-907014F20653}"/>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088F-C69A-6300-55E7-9CA51A5A62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D488C7-60DA-8444-A64B-F7F420A015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99F9C8-FA3C-3B56-C8EF-D4EC073F505A}"/>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5" name="Footer Placeholder 4">
            <a:extLst>
              <a:ext uri="{FF2B5EF4-FFF2-40B4-BE49-F238E27FC236}">
                <a16:creationId xmlns:a16="http://schemas.microsoft.com/office/drawing/2014/main" id="{7BE0C549-889B-E79C-E2F4-2AD4BA02F2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E0831E-B999-33BA-9A50-2136AAD2689F}"/>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367922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6E6C0-C989-67D7-23FD-866EC0AB78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9AD182-9426-40C9-C7EA-818FED0791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93D154-9538-7F95-DB88-ACDDD1498796}"/>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5" name="Footer Placeholder 4">
            <a:extLst>
              <a:ext uri="{FF2B5EF4-FFF2-40B4-BE49-F238E27FC236}">
                <a16:creationId xmlns:a16="http://schemas.microsoft.com/office/drawing/2014/main" id="{6A420F15-C3C4-1081-2EE0-D1BF933FA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C1769-9CAA-08F2-676F-44344BCE817A}"/>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3592029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6451-216A-9DA5-753D-83A79CC268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072902-0B95-7A11-24D6-B441802CBE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4EBD4E-9E92-835C-CDB8-7C8A37F7F8AE}"/>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5" name="Footer Placeholder 4">
            <a:extLst>
              <a:ext uri="{FF2B5EF4-FFF2-40B4-BE49-F238E27FC236}">
                <a16:creationId xmlns:a16="http://schemas.microsoft.com/office/drawing/2014/main" id="{E395311C-781B-F0A0-4C7D-9B8943DD99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F0E215-4863-E39B-762E-AC1299817196}"/>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2950873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4141-2EAF-AA23-3157-7F85FC1A9E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2B8FED-C1B1-24A1-1430-8730860F2D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B162D7-5B4E-DCDE-CA11-FA21A89151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4A7226-4410-9B19-336F-43817523D617}"/>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6" name="Footer Placeholder 5">
            <a:extLst>
              <a:ext uri="{FF2B5EF4-FFF2-40B4-BE49-F238E27FC236}">
                <a16:creationId xmlns:a16="http://schemas.microsoft.com/office/drawing/2014/main" id="{F53BE08D-0352-D0EA-B2D5-233A2EEF0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E05A3B-59B5-EF20-D7F4-F7041B190BD0}"/>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58794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26F29-7EEE-0059-AC9A-1057859E2D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AD451A-3DDC-9020-03B0-19946E6FEB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2B037C-176B-3A66-B0E2-BFF611367D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0E93C8-B3F1-3922-5117-F40A70CAF5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00A65E-39E8-759B-9368-1D64B0A5EF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F9B208-FD31-D556-0FF4-1B49E4187A19}"/>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8" name="Footer Placeholder 7">
            <a:extLst>
              <a:ext uri="{FF2B5EF4-FFF2-40B4-BE49-F238E27FC236}">
                <a16:creationId xmlns:a16="http://schemas.microsoft.com/office/drawing/2014/main" id="{E5EAEC8C-253D-3359-B412-8C4F157B34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E758F7C-B2B4-4150-96FE-21C7398E5165}"/>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837936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4EA26-C59F-72BA-2F67-AE2FD57141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6A444E-8317-C0CC-D517-2FC55FACF65D}"/>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4" name="Footer Placeholder 3">
            <a:extLst>
              <a:ext uri="{FF2B5EF4-FFF2-40B4-BE49-F238E27FC236}">
                <a16:creationId xmlns:a16="http://schemas.microsoft.com/office/drawing/2014/main" id="{F5A5DDE7-3F17-EB98-A518-A9121388B7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C3D0F7-0E68-C1F4-C133-65197DC9EDC4}"/>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3943205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666BB6-C0B8-BA88-53D2-AAC04344A36F}"/>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3" name="Footer Placeholder 2">
            <a:extLst>
              <a:ext uri="{FF2B5EF4-FFF2-40B4-BE49-F238E27FC236}">
                <a16:creationId xmlns:a16="http://schemas.microsoft.com/office/drawing/2014/main" id="{7AB66601-4746-AE12-4BB5-EDB5694279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458FB1-2370-3D1D-80E3-0FA8D04F198F}"/>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1756113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073F3-100A-0C34-5F68-6739021DBA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194D75-1BC0-4119-CC3A-62AC758380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B1E387-1118-19A7-0C78-61C0D6EBF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583CDC-270F-8EEE-E7D7-267161C6E8A9}"/>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6" name="Footer Placeholder 5">
            <a:extLst>
              <a:ext uri="{FF2B5EF4-FFF2-40B4-BE49-F238E27FC236}">
                <a16:creationId xmlns:a16="http://schemas.microsoft.com/office/drawing/2014/main" id="{9DC4D838-51C1-7E9F-EE53-3D00DCF01F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916D67-DEC5-C845-DB49-6F034E3EEC81}"/>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900435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A403-9268-4338-A350-3731786A4D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4BF16B-8DAB-770B-7FDD-462C2D745D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649DF3-A588-F698-9EDB-040A90E35B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1B171C-0021-39DD-EE3B-281EAD258CA9}"/>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6" name="Footer Placeholder 5">
            <a:extLst>
              <a:ext uri="{FF2B5EF4-FFF2-40B4-BE49-F238E27FC236}">
                <a16:creationId xmlns:a16="http://schemas.microsoft.com/office/drawing/2014/main" id="{81DC50DF-8567-D028-D568-3FE3C52B27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AA14EB-8787-1807-2B61-BDD146971FDE}"/>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2312071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E069-0078-968F-2D3C-B23E134CFB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063138-81FA-4DD4-5924-108AB386B4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0964BF-5BE4-F4B6-36FC-4E137AB48F90}"/>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5" name="Footer Placeholder 4">
            <a:extLst>
              <a:ext uri="{FF2B5EF4-FFF2-40B4-BE49-F238E27FC236}">
                <a16:creationId xmlns:a16="http://schemas.microsoft.com/office/drawing/2014/main" id="{D585592D-9407-D19B-1FC1-11F6E855F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D0D338-E1D7-4EFE-7F89-828992C7A702}"/>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4010544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B9C7A1-42BA-5EF8-B82E-0A5804CA0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26AD31-07D1-D0AF-8A05-885A9FBAD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134DA6-5FB1-566D-0FC1-EF1FCC8B7115}"/>
              </a:ext>
            </a:extLst>
          </p:cNvPr>
          <p:cNvSpPr>
            <a:spLocks noGrp="1"/>
          </p:cNvSpPr>
          <p:nvPr>
            <p:ph type="dt" sz="half" idx="10"/>
          </p:nvPr>
        </p:nvSpPr>
        <p:spPr/>
        <p:txBody>
          <a:bodyPr/>
          <a:lstStyle/>
          <a:p>
            <a:fld id="{3B40FA9E-667F-4B90-A749-1C2012FB09F2}" type="datetimeFigureOut">
              <a:rPr lang="en-GB" smtClean="0"/>
              <a:t>23/12/2022</a:t>
            </a:fld>
            <a:endParaRPr lang="en-GB"/>
          </a:p>
        </p:txBody>
      </p:sp>
      <p:sp>
        <p:nvSpPr>
          <p:cNvPr id="5" name="Footer Placeholder 4">
            <a:extLst>
              <a:ext uri="{FF2B5EF4-FFF2-40B4-BE49-F238E27FC236}">
                <a16:creationId xmlns:a16="http://schemas.microsoft.com/office/drawing/2014/main" id="{7EE5F041-D533-9E4D-E010-ECBC900D94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909571-1A9F-C002-DE7A-261E03D1ED15}"/>
              </a:ext>
            </a:extLst>
          </p:cNvPr>
          <p:cNvSpPr>
            <a:spLocks noGrp="1"/>
          </p:cNvSpPr>
          <p:nvPr>
            <p:ph type="sldNum" sz="quarter" idx="12"/>
          </p:nvPr>
        </p:nvSpPr>
        <p:spPr/>
        <p:txBody>
          <a:bodyPr/>
          <a:lstStyle/>
          <a:p>
            <a:fld id="{ECD4A2AA-09C2-498D-8FE3-50C72774FB5C}" type="slidenum">
              <a:rPr lang="en-GB" smtClean="0"/>
              <a:t>‹#›</a:t>
            </a:fld>
            <a:endParaRPr lang="en-GB"/>
          </a:p>
        </p:txBody>
      </p:sp>
    </p:spTree>
    <p:extLst>
      <p:ext uri="{BB962C8B-B14F-4D97-AF65-F5344CB8AC3E}">
        <p14:creationId xmlns:p14="http://schemas.microsoft.com/office/powerpoint/2010/main" val="1120924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D25887-EAAF-46EE-D90A-E358B8BAB6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1E6167-0D2F-2444-90A0-60015A0DF3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977A0B-74D0-A71E-72A8-FB6C501221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40FA9E-667F-4B90-A749-1C2012FB09F2}" type="datetimeFigureOut">
              <a:rPr lang="en-GB" smtClean="0"/>
              <a:t>23/12/2022</a:t>
            </a:fld>
            <a:endParaRPr lang="en-GB"/>
          </a:p>
        </p:txBody>
      </p:sp>
      <p:sp>
        <p:nvSpPr>
          <p:cNvPr id="5" name="Footer Placeholder 4">
            <a:extLst>
              <a:ext uri="{FF2B5EF4-FFF2-40B4-BE49-F238E27FC236}">
                <a16:creationId xmlns:a16="http://schemas.microsoft.com/office/drawing/2014/main" id="{A6DA15B6-0E9F-E901-4C4F-B3D2771C69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F15074-0738-EA41-8153-93A828BCD3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D4A2AA-09C2-498D-8FE3-50C72774FB5C}" type="slidenum">
              <a:rPr lang="en-GB" smtClean="0"/>
              <a:t>‹#›</a:t>
            </a:fld>
            <a:endParaRPr lang="en-GB"/>
          </a:p>
        </p:txBody>
      </p:sp>
    </p:spTree>
    <p:extLst>
      <p:ext uri="{BB962C8B-B14F-4D97-AF65-F5344CB8AC3E}">
        <p14:creationId xmlns:p14="http://schemas.microsoft.com/office/powerpoint/2010/main" val="394406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1.png"/><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1.png"/><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6.xml"/><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7.xml"/><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8.xml"/><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9.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0.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1.xml"/><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2.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14.m4a"/><Relationship Id="rId7" Type="http://schemas.openxmlformats.org/officeDocument/2006/relationships/image" Target="../media/image13.png"/><Relationship Id="rId2" Type="http://schemas.microsoft.com/office/2007/relationships/media" Target="../media/media14.m4a"/><Relationship Id="rId1" Type="http://schemas.openxmlformats.org/officeDocument/2006/relationships/tags" Target="../tags/tag1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mental-health/self-help/guides-tools-and-activities/five-steps-to-mental-wellbeing/" TargetMode="Externa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www.hunterlodge.co.uk/the-impact-of-the-cost-of-living-crisis-on-students/" TargetMode="External"/><Relationship Id="rId12" Type="http://schemas.openxmlformats.org/officeDocument/2006/relationships/hyperlink" Target="https://www.theguardian.com/education/2018/dec/19/homesickness-at-university-is-there-a-cure"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eb-s-ebscohost-com.ezproxy.uwtsd.ac.uk/ehost/pdfviewer/pdfviewer?vid=0&amp;sid=458da8ca-ddc6-4635-b9cf-1ed976ced8c5%40redis" TargetMode="External"/><Relationship Id="rId11" Type="http://schemas.openxmlformats.org/officeDocument/2006/relationships/hyperlink" Target="https://www.scirp.org/html/79579_79579.htm" TargetMode="External"/><Relationship Id="rId5" Type="http://schemas.openxmlformats.org/officeDocument/2006/relationships/hyperlink" Target="https://www.ispringsolutions.com/blog/barriers-to-learning" TargetMode="External"/><Relationship Id="rId10" Type="http://schemas.openxmlformats.org/officeDocument/2006/relationships/hyperlink" Target="https://www.oxfordlearnersdictionaries.com/" TargetMode="External"/><Relationship Id="rId4" Type="http://schemas.openxmlformats.org/officeDocument/2006/relationships/hyperlink" Target="https://www.camhsnorthderbyshire.nhs.uk/what-is-mental-health" TargetMode="External"/><Relationship Id="rId9" Type="http://schemas.openxmlformats.org/officeDocument/2006/relationships/hyperlink" Target="https://gpcpd.heiw.wales/clinical/depression-and-anxiety/mental-health-prevalence-da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FD268-0A26-0102-4018-C965013D4A36}"/>
              </a:ext>
            </a:extLst>
          </p:cNvPr>
          <p:cNvSpPr>
            <a:spLocks noGrp="1"/>
          </p:cNvSpPr>
          <p:nvPr>
            <p:ph type="ctrTitle"/>
          </p:nvPr>
        </p:nvSpPr>
        <p:spPr/>
        <p:txBody>
          <a:bodyPr/>
          <a:lstStyle/>
          <a:p>
            <a:r>
              <a:rPr lang="en-GB" dirty="0"/>
              <a:t>Physical Education and Barriers to Learning</a:t>
            </a:r>
          </a:p>
        </p:txBody>
      </p:sp>
      <p:sp>
        <p:nvSpPr>
          <p:cNvPr id="3" name="Subtitle 2">
            <a:extLst>
              <a:ext uri="{FF2B5EF4-FFF2-40B4-BE49-F238E27FC236}">
                <a16:creationId xmlns:a16="http://schemas.microsoft.com/office/drawing/2014/main" id="{7E385577-94C9-FEE5-2730-D63477B7BE63}"/>
              </a:ext>
            </a:extLst>
          </p:cNvPr>
          <p:cNvSpPr>
            <a:spLocks noGrp="1"/>
          </p:cNvSpPr>
          <p:nvPr>
            <p:ph type="subTitle" idx="1"/>
          </p:nvPr>
        </p:nvSpPr>
        <p:spPr>
          <a:xfrm>
            <a:off x="1524000" y="4647067"/>
            <a:ext cx="9144000" cy="1655762"/>
          </a:xfrm>
        </p:spPr>
        <p:txBody>
          <a:bodyPr/>
          <a:lstStyle/>
          <a:p>
            <a:r>
              <a:rPr lang="en-GB" dirty="0"/>
              <a:t>By James Dillon</a:t>
            </a:r>
          </a:p>
          <a:p>
            <a:r>
              <a:rPr lang="en-GB" dirty="0"/>
              <a:t>(2200074)</a:t>
            </a:r>
          </a:p>
        </p:txBody>
      </p:sp>
      <p:pic>
        <p:nvPicPr>
          <p:cNvPr id="18" name="Audio 17">
            <a:hlinkClick r:id="" action="ppaction://media"/>
            <a:extLst>
              <a:ext uri="{FF2B5EF4-FFF2-40B4-BE49-F238E27FC236}">
                <a16:creationId xmlns:a16="http://schemas.microsoft.com/office/drawing/2014/main" id="{E9B47001-82E9-2A6D-8062-FC1450EE5D2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429163750"/>
      </p:ext>
    </p:extLst>
  </p:cSld>
  <p:clrMapOvr>
    <a:masterClrMapping/>
  </p:clrMapOvr>
  <mc:AlternateContent xmlns:mc="http://schemas.openxmlformats.org/markup-compatibility/2006">
    <mc:Choice xmlns:p14="http://schemas.microsoft.com/office/powerpoint/2010/main" Requires="p14">
      <p:transition spd="slow" p14:dur="2000" advTm="24405"/>
    </mc:Choice>
    <mc:Fallback>
      <p:transition spd="slow" advTm="24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B6207-CC46-3DA8-EA02-F9479313ACD9}"/>
              </a:ext>
            </a:extLst>
          </p:cNvPr>
          <p:cNvSpPr>
            <a:spLocks noGrp="1"/>
          </p:cNvSpPr>
          <p:nvPr>
            <p:ph type="title"/>
          </p:nvPr>
        </p:nvSpPr>
        <p:spPr/>
        <p:txBody>
          <a:bodyPr/>
          <a:lstStyle/>
          <a:p>
            <a:r>
              <a:rPr lang="en-GB" dirty="0"/>
              <a:t>Physical Education and Me</a:t>
            </a:r>
          </a:p>
        </p:txBody>
      </p:sp>
      <p:sp>
        <p:nvSpPr>
          <p:cNvPr id="3" name="Content Placeholder 2">
            <a:extLst>
              <a:ext uri="{FF2B5EF4-FFF2-40B4-BE49-F238E27FC236}">
                <a16:creationId xmlns:a16="http://schemas.microsoft.com/office/drawing/2014/main" id="{BB5973C8-EC96-D685-DC26-3B9CB0BBB2AF}"/>
              </a:ext>
            </a:extLst>
          </p:cNvPr>
          <p:cNvSpPr>
            <a:spLocks noGrp="1"/>
          </p:cNvSpPr>
          <p:nvPr>
            <p:ph idx="1"/>
          </p:nvPr>
        </p:nvSpPr>
        <p:spPr/>
        <p:txBody>
          <a:bodyPr>
            <a:normAutofit fontScale="92500" lnSpcReduction="10000"/>
          </a:bodyPr>
          <a:lstStyle/>
          <a:p>
            <a:r>
              <a:rPr lang="en-GB" b="1" u="sng" dirty="0"/>
              <a:t>Why did you choose this degree?</a:t>
            </a:r>
          </a:p>
          <a:p>
            <a:r>
              <a:rPr lang="en-GB" dirty="0"/>
              <a:t>I chose my degree in Physical Education after having previous experience in running an after school sports club for SEND students</a:t>
            </a:r>
          </a:p>
          <a:p>
            <a:r>
              <a:rPr lang="en-GB" b="1" u="sng" dirty="0"/>
              <a:t>What did you do before the degree?</a:t>
            </a:r>
          </a:p>
          <a:p>
            <a:r>
              <a:rPr lang="en-GB" dirty="0"/>
              <a:t>I was previously a Teaching Assistant in a secondary school in England. I also have previous experience in coaching football in a professional manner and in my personal time.</a:t>
            </a:r>
          </a:p>
          <a:p>
            <a:r>
              <a:rPr lang="en-GB" b="1" u="sng" dirty="0"/>
              <a:t>What is the plan?</a:t>
            </a:r>
          </a:p>
          <a:p>
            <a:r>
              <a:rPr lang="en-GB" dirty="0"/>
              <a:t>I am hoping to complete my degree here at UWTSD then go on to complete a PGCE at another University and then progress on to teaching in either a Secondary school or a alternative provision school.</a:t>
            </a:r>
          </a:p>
          <a:p>
            <a:endParaRPr lang="en-GB" dirty="0"/>
          </a:p>
        </p:txBody>
      </p:sp>
      <p:pic>
        <p:nvPicPr>
          <p:cNvPr id="4" name="Picture 3">
            <a:extLst>
              <a:ext uri="{FF2B5EF4-FFF2-40B4-BE49-F238E27FC236}">
                <a16:creationId xmlns:a16="http://schemas.microsoft.com/office/drawing/2014/main" id="{71D601BB-67CF-EF04-B529-488FE32A6D33}"/>
              </a:ext>
            </a:extLst>
          </p:cNvPr>
          <p:cNvPicPr>
            <a:picLocks noChangeAspect="1"/>
          </p:cNvPicPr>
          <p:nvPr/>
        </p:nvPicPr>
        <p:blipFill>
          <a:blip r:embed="rId5"/>
          <a:stretch>
            <a:fillRect/>
          </a:stretch>
        </p:blipFill>
        <p:spPr>
          <a:xfrm>
            <a:off x="7524847" y="151040"/>
            <a:ext cx="2162175" cy="2114550"/>
          </a:xfrm>
          <a:prstGeom prst="rect">
            <a:avLst/>
          </a:prstGeom>
        </p:spPr>
      </p:pic>
      <p:pic>
        <p:nvPicPr>
          <p:cNvPr id="15" name="Audio 14">
            <a:hlinkClick r:id="" action="ppaction://media"/>
            <a:extLst>
              <a:ext uri="{FF2B5EF4-FFF2-40B4-BE49-F238E27FC236}">
                <a16:creationId xmlns:a16="http://schemas.microsoft.com/office/drawing/2014/main" id="{49B315A8-CD89-7C29-2404-245E56BCC57C}"/>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62703" t="-125896" r="-262703"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4056503071"/>
      </p:ext>
    </p:extLst>
  </p:cSld>
  <p:clrMapOvr>
    <a:masterClrMapping/>
  </p:clrMapOvr>
  <mc:AlternateContent xmlns:mc="http://schemas.openxmlformats.org/markup-compatibility/2006">
    <mc:Choice xmlns:p14="http://schemas.microsoft.com/office/powerpoint/2010/main" Requires="p14">
      <p:transition spd="med" p14:dur="700" advTm="113944">
        <p:fade/>
      </p:transition>
    </mc:Choice>
    <mc:Fallback>
      <p:transition spd="med" advTm="1139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69BD4-8586-A969-7E17-155DEB639D82}"/>
              </a:ext>
            </a:extLst>
          </p:cNvPr>
          <p:cNvSpPr>
            <a:spLocks noGrp="1"/>
          </p:cNvSpPr>
          <p:nvPr>
            <p:ph type="title"/>
          </p:nvPr>
        </p:nvSpPr>
        <p:spPr>
          <a:xfrm>
            <a:off x="838200" y="318471"/>
            <a:ext cx="10515600" cy="1325563"/>
          </a:xfrm>
        </p:spPr>
        <p:txBody>
          <a:bodyPr/>
          <a:lstStyle/>
          <a:p>
            <a:r>
              <a:rPr lang="en-GB" dirty="0"/>
              <a:t>Barriers to Learning</a:t>
            </a:r>
          </a:p>
        </p:txBody>
      </p:sp>
      <p:sp>
        <p:nvSpPr>
          <p:cNvPr id="3" name="Content Placeholder 2">
            <a:extLst>
              <a:ext uri="{FF2B5EF4-FFF2-40B4-BE49-F238E27FC236}">
                <a16:creationId xmlns:a16="http://schemas.microsoft.com/office/drawing/2014/main" id="{2A17F92E-1086-8455-BA26-D5EAE1D0B95D}"/>
              </a:ext>
            </a:extLst>
          </p:cNvPr>
          <p:cNvSpPr>
            <a:spLocks noGrp="1"/>
          </p:cNvSpPr>
          <p:nvPr>
            <p:ph idx="1"/>
          </p:nvPr>
        </p:nvSpPr>
        <p:spPr>
          <a:xfrm>
            <a:off x="6531428" y="1825625"/>
            <a:ext cx="4822371" cy="4351338"/>
          </a:xfrm>
        </p:spPr>
        <p:txBody>
          <a:bodyPr vert="horz" lIns="91440" tIns="45720" rIns="91440" bIns="45720" rtlCol="0" anchor="t">
            <a:normAutofit fontScale="85000" lnSpcReduction="20000"/>
          </a:bodyPr>
          <a:lstStyle/>
          <a:p>
            <a:r>
              <a:rPr lang="en-GB" b="1" u="sng" dirty="0"/>
              <a:t>What is a ‘Barrier to learning’?</a:t>
            </a:r>
          </a:p>
          <a:p>
            <a:pPr marL="0" indent="0">
              <a:buNone/>
            </a:pPr>
            <a:r>
              <a:rPr lang="en-GB" dirty="0"/>
              <a:t>A barrier to learning can be defined as “</a:t>
            </a:r>
            <a:r>
              <a:rPr lang="en-GB" b="0" i="0" dirty="0">
                <a:effectLst/>
              </a:rPr>
              <a:t>A barrier to learning is anything that prevents a learner from being fully engaged in the learning process” (Green, 2022).</a:t>
            </a:r>
            <a:endParaRPr lang="en-GB" dirty="0">
              <a:cs typeface="Calibri" panose="020F0502020204030204"/>
            </a:endParaRPr>
          </a:p>
          <a:p>
            <a:r>
              <a:rPr lang="en-GB" b="1" u="sng" dirty="0"/>
              <a:t>How do we overcome these potential barriers?</a:t>
            </a:r>
          </a:p>
          <a:p>
            <a:pPr marL="0" indent="0">
              <a:buNone/>
            </a:pPr>
            <a:r>
              <a:rPr lang="en-GB" dirty="0"/>
              <a:t>There are a number of solutions that can be suggested to avoid potential barriers. Procrastination, Mental Health and Homesickness are all examples of potential barriers, over the next few slides we will look at how we may overcome them.</a:t>
            </a:r>
            <a:endParaRPr lang="en-GB" dirty="0">
              <a:cs typeface="Calibri" panose="020F0502020204030204"/>
            </a:endParaRPr>
          </a:p>
        </p:txBody>
      </p:sp>
      <p:pic>
        <p:nvPicPr>
          <p:cNvPr id="4" name="Picture 3">
            <a:extLst>
              <a:ext uri="{FF2B5EF4-FFF2-40B4-BE49-F238E27FC236}">
                <a16:creationId xmlns:a16="http://schemas.microsoft.com/office/drawing/2014/main" id="{59ECBB2E-4909-21B8-8032-43925F8F7125}"/>
              </a:ext>
            </a:extLst>
          </p:cNvPr>
          <p:cNvPicPr>
            <a:picLocks noChangeAspect="1"/>
          </p:cNvPicPr>
          <p:nvPr/>
        </p:nvPicPr>
        <p:blipFill>
          <a:blip r:embed="rId5"/>
          <a:stretch>
            <a:fillRect/>
          </a:stretch>
        </p:blipFill>
        <p:spPr>
          <a:xfrm>
            <a:off x="1091389" y="2385462"/>
            <a:ext cx="4822371" cy="3209069"/>
          </a:xfrm>
          <a:prstGeom prst="rect">
            <a:avLst/>
          </a:prstGeom>
        </p:spPr>
      </p:pic>
      <p:pic>
        <p:nvPicPr>
          <p:cNvPr id="27" name="Audio 26">
            <a:hlinkClick r:id="" action="ppaction://media"/>
            <a:extLst>
              <a:ext uri="{FF2B5EF4-FFF2-40B4-BE49-F238E27FC236}">
                <a16:creationId xmlns:a16="http://schemas.microsoft.com/office/drawing/2014/main" id="{FD9187B0-7492-33DD-D77A-2F058FD2237B}"/>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62703" t="-125896" r="-262703"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14710789"/>
      </p:ext>
    </p:extLst>
  </p:cSld>
  <p:clrMapOvr>
    <a:masterClrMapping/>
  </p:clrMapOvr>
  <mc:AlternateContent xmlns:mc="http://schemas.openxmlformats.org/markup-compatibility/2006">
    <mc:Choice xmlns:p14="http://schemas.microsoft.com/office/powerpoint/2010/main" Requires="p14">
      <p:transition spd="med" p14:dur="700" advTm="52037">
        <p:fade/>
      </p:transition>
    </mc:Choice>
    <mc:Fallback>
      <p:transition spd="med" advTm="520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48027-8560-3F0A-8E64-28FB0B587980}"/>
              </a:ext>
            </a:extLst>
          </p:cNvPr>
          <p:cNvSpPr>
            <a:spLocks noGrp="1"/>
          </p:cNvSpPr>
          <p:nvPr>
            <p:ph type="title"/>
          </p:nvPr>
        </p:nvSpPr>
        <p:spPr/>
        <p:txBody>
          <a:bodyPr/>
          <a:lstStyle/>
          <a:p>
            <a:r>
              <a:rPr lang="en-GB" dirty="0"/>
              <a:t>Procrastination</a:t>
            </a:r>
          </a:p>
        </p:txBody>
      </p:sp>
      <p:sp>
        <p:nvSpPr>
          <p:cNvPr id="3" name="Content Placeholder 2">
            <a:extLst>
              <a:ext uri="{FF2B5EF4-FFF2-40B4-BE49-F238E27FC236}">
                <a16:creationId xmlns:a16="http://schemas.microsoft.com/office/drawing/2014/main" id="{5AC07890-AD46-5104-8959-053D1DFA10D2}"/>
              </a:ext>
            </a:extLst>
          </p:cNvPr>
          <p:cNvSpPr>
            <a:spLocks noGrp="1"/>
          </p:cNvSpPr>
          <p:nvPr>
            <p:ph idx="1"/>
          </p:nvPr>
        </p:nvSpPr>
        <p:spPr/>
        <p:txBody>
          <a:bodyPr>
            <a:normAutofit/>
          </a:bodyPr>
          <a:lstStyle/>
          <a:p>
            <a:r>
              <a:rPr lang="en-GB" b="1" u="sng" dirty="0"/>
              <a:t>What is it?</a:t>
            </a:r>
          </a:p>
          <a:p>
            <a:r>
              <a:rPr lang="en-GB" dirty="0"/>
              <a:t>Procrastination can be defined as “delay or postpone action; or to put off doing something” (Oxford Learners Dictionary, 2022)</a:t>
            </a:r>
          </a:p>
          <a:p>
            <a:r>
              <a:rPr lang="en-GB" b="1" u="sng" dirty="0"/>
              <a:t>How does it impact you?</a:t>
            </a:r>
          </a:p>
          <a:p>
            <a:r>
              <a:rPr lang="en-GB" dirty="0"/>
              <a:t>It is a feeling of ignorance towards tasks set for an individual. </a:t>
            </a:r>
            <a:r>
              <a:rPr lang="en-GB" dirty="0" err="1"/>
              <a:t>Sichan</a:t>
            </a:r>
            <a:r>
              <a:rPr lang="en-GB" dirty="0"/>
              <a:t> (2017) described Procrastinators as “</a:t>
            </a:r>
            <a:r>
              <a:rPr lang="en-GB" dirty="0">
                <a:solidFill>
                  <a:srgbClr val="000000"/>
                </a:solidFill>
              </a:rPr>
              <a:t>W</a:t>
            </a:r>
            <a:r>
              <a:rPr lang="en-GB" b="0" i="0" dirty="0">
                <a:solidFill>
                  <a:srgbClr val="000000"/>
                </a:solidFill>
                <a:effectLst/>
              </a:rPr>
              <a:t>ell aware of the tasks they need to do, but they failed to carry out or complete the task timely because of procrastinating behaviours”. </a:t>
            </a:r>
            <a:endParaRPr lang="en-GB" dirty="0"/>
          </a:p>
          <a:p>
            <a:endParaRPr lang="en-GB" dirty="0"/>
          </a:p>
        </p:txBody>
      </p:sp>
      <p:pic>
        <p:nvPicPr>
          <p:cNvPr id="21" name="Audio 20">
            <a:hlinkClick r:id="" action="ppaction://media"/>
            <a:extLst>
              <a:ext uri="{FF2B5EF4-FFF2-40B4-BE49-F238E27FC236}">
                <a16:creationId xmlns:a16="http://schemas.microsoft.com/office/drawing/2014/main" id="{A640C218-8F28-9CAE-F181-837203213EE3}"/>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564045317"/>
      </p:ext>
    </p:extLst>
  </p:cSld>
  <p:clrMapOvr>
    <a:masterClrMapping/>
  </p:clrMapOvr>
  <mc:AlternateContent xmlns:mc="http://schemas.openxmlformats.org/markup-compatibility/2006">
    <mc:Choice xmlns:p14="http://schemas.microsoft.com/office/powerpoint/2010/main" Requires="p14">
      <p:transition spd="slow" p14:dur="2000" advTm="60108"/>
    </mc:Choice>
    <mc:Fallback>
      <p:transition spd="slow" advTm="60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1000"/>
                                        <p:tgtEl>
                                          <p:spTgt spid="3">
                                            <p:txEl>
                                              <p:pRg st="0" end="0"/>
                                            </p:txEl>
                                          </p:spTgt>
                                        </p:tgtEl>
                                      </p:cBhvr>
                                    </p:animEffect>
                                    <p:anim calcmode="lin" valueType="num">
                                      <p:cBhvr>
                                        <p:cTn id="1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21"/>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9D037-4A82-C36B-9734-FDC482FBC821}"/>
              </a:ext>
            </a:extLst>
          </p:cNvPr>
          <p:cNvSpPr>
            <a:spLocks noGrp="1"/>
          </p:cNvSpPr>
          <p:nvPr>
            <p:ph type="title"/>
          </p:nvPr>
        </p:nvSpPr>
        <p:spPr>
          <a:xfrm>
            <a:off x="838200" y="103515"/>
            <a:ext cx="10515600" cy="1325563"/>
          </a:xfrm>
        </p:spPr>
        <p:txBody>
          <a:bodyPr/>
          <a:lstStyle/>
          <a:p>
            <a:r>
              <a:rPr lang="en-GB" dirty="0"/>
              <a:t>Procrastination Reasons and Research</a:t>
            </a:r>
          </a:p>
        </p:txBody>
      </p:sp>
      <p:sp>
        <p:nvSpPr>
          <p:cNvPr id="3" name="Content Placeholder 2">
            <a:extLst>
              <a:ext uri="{FF2B5EF4-FFF2-40B4-BE49-F238E27FC236}">
                <a16:creationId xmlns:a16="http://schemas.microsoft.com/office/drawing/2014/main" id="{FF1B74EB-9902-606E-2605-D6A9EAFD966A}"/>
              </a:ext>
            </a:extLst>
          </p:cNvPr>
          <p:cNvSpPr>
            <a:spLocks noGrp="1"/>
          </p:cNvSpPr>
          <p:nvPr>
            <p:ph idx="1"/>
          </p:nvPr>
        </p:nvSpPr>
        <p:spPr>
          <a:xfrm>
            <a:off x="838200" y="1825625"/>
            <a:ext cx="4890796" cy="4351338"/>
          </a:xfrm>
        </p:spPr>
        <p:txBody>
          <a:bodyPr>
            <a:normAutofit/>
          </a:bodyPr>
          <a:lstStyle/>
          <a:p>
            <a:r>
              <a:rPr lang="en-GB" b="1" u="sng" dirty="0"/>
              <a:t>What are the types of Procrastination?</a:t>
            </a:r>
          </a:p>
          <a:p>
            <a:pPr marL="0" indent="0">
              <a:buNone/>
            </a:pPr>
            <a:r>
              <a:rPr lang="en-GB" dirty="0"/>
              <a:t>In Table 1 (see right) there are many reasons for procrastinating, and the level  of agreement (% and Mean Score) for each level of student gave for each reason of procrastination.</a:t>
            </a:r>
          </a:p>
        </p:txBody>
      </p:sp>
      <p:sp>
        <p:nvSpPr>
          <p:cNvPr id="5" name="TextBox 4">
            <a:extLst>
              <a:ext uri="{FF2B5EF4-FFF2-40B4-BE49-F238E27FC236}">
                <a16:creationId xmlns:a16="http://schemas.microsoft.com/office/drawing/2014/main" id="{A05538A6-EB7B-25CA-CE7B-DC04972082FC}"/>
              </a:ext>
            </a:extLst>
          </p:cNvPr>
          <p:cNvSpPr txBox="1"/>
          <p:nvPr/>
        </p:nvSpPr>
        <p:spPr>
          <a:xfrm>
            <a:off x="6783355" y="6231265"/>
            <a:ext cx="4991877" cy="523220"/>
          </a:xfrm>
          <a:prstGeom prst="rect">
            <a:avLst/>
          </a:prstGeom>
          <a:noFill/>
        </p:spPr>
        <p:txBody>
          <a:bodyPr wrap="square" rtlCol="0">
            <a:spAutoFit/>
          </a:bodyPr>
          <a:lstStyle/>
          <a:p>
            <a:r>
              <a:rPr lang="en-GB" sz="1400" dirty="0"/>
              <a:t>Table 1, </a:t>
            </a:r>
            <a:r>
              <a:rPr lang="en-GB" sz="1400" i="1" dirty="0"/>
              <a:t>Showing the Academic Procrastination Scale (APS) of Students in certain age ranges </a:t>
            </a:r>
            <a:r>
              <a:rPr lang="en-GB" sz="1400" dirty="0"/>
              <a:t>(</a:t>
            </a:r>
            <a:r>
              <a:rPr lang="en-GB" sz="1400" dirty="0" err="1"/>
              <a:t>Sichan</a:t>
            </a:r>
            <a:r>
              <a:rPr lang="en-GB" sz="1400" dirty="0"/>
              <a:t>, 2017)</a:t>
            </a:r>
          </a:p>
        </p:txBody>
      </p:sp>
      <p:pic>
        <p:nvPicPr>
          <p:cNvPr id="7" name="Picture 6">
            <a:extLst>
              <a:ext uri="{FF2B5EF4-FFF2-40B4-BE49-F238E27FC236}">
                <a16:creationId xmlns:a16="http://schemas.microsoft.com/office/drawing/2014/main" id="{F8F4BD09-9834-64D7-7ECC-0DFE4A1039FE}"/>
              </a:ext>
            </a:extLst>
          </p:cNvPr>
          <p:cNvPicPr>
            <a:picLocks noChangeAspect="1"/>
          </p:cNvPicPr>
          <p:nvPr/>
        </p:nvPicPr>
        <p:blipFill rotWithShape="1">
          <a:blip r:embed="rId5"/>
          <a:srcRect l="689" t="8571" r="70153" b="22585"/>
          <a:stretch/>
        </p:blipFill>
        <p:spPr>
          <a:xfrm>
            <a:off x="8867193" y="1268941"/>
            <a:ext cx="2946919" cy="4721290"/>
          </a:xfrm>
          <a:prstGeom prst="rect">
            <a:avLst/>
          </a:prstGeom>
        </p:spPr>
      </p:pic>
      <p:pic>
        <p:nvPicPr>
          <p:cNvPr id="10" name="Picture 9">
            <a:extLst>
              <a:ext uri="{FF2B5EF4-FFF2-40B4-BE49-F238E27FC236}">
                <a16:creationId xmlns:a16="http://schemas.microsoft.com/office/drawing/2014/main" id="{AE477AE6-56F3-1256-99AC-7090DC2B67FC}"/>
              </a:ext>
            </a:extLst>
          </p:cNvPr>
          <p:cNvPicPr>
            <a:picLocks noChangeAspect="1"/>
          </p:cNvPicPr>
          <p:nvPr/>
        </p:nvPicPr>
        <p:blipFill rotWithShape="1">
          <a:blip r:embed="rId6"/>
          <a:srcRect l="460" t="8707" r="77576" b="17415"/>
          <a:stretch/>
        </p:blipFill>
        <p:spPr>
          <a:xfrm>
            <a:off x="5959152" y="1268941"/>
            <a:ext cx="2908041" cy="4721290"/>
          </a:xfrm>
          <a:prstGeom prst="rect">
            <a:avLst/>
          </a:prstGeom>
        </p:spPr>
      </p:pic>
      <p:pic>
        <p:nvPicPr>
          <p:cNvPr id="19" name="Audio 18">
            <a:hlinkClick r:id="" action="ppaction://media"/>
            <a:extLst>
              <a:ext uri="{FF2B5EF4-FFF2-40B4-BE49-F238E27FC236}">
                <a16:creationId xmlns:a16="http://schemas.microsoft.com/office/drawing/2014/main" id="{22D0B564-44B7-1738-501D-D3D81EBCD0B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018458878"/>
      </p:ext>
    </p:extLst>
  </p:cSld>
  <p:clrMapOvr>
    <a:masterClrMapping/>
  </p:clrMapOvr>
  <mc:AlternateContent xmlns:mc="http://schemas.openxmlformats.org/markup-compatibility/2006">
    <mc:Choice xmlns:p14="http://schemas.microsoft.com/office/powerpoint/2010/main" Requires="p14">
      <p:transition spd="slow" p14:dur="2000" advTm="39712"/>
    </mc:Choice>
    <mc:Fallback>
      <p:transition spd="slow" advTm="39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par>
                                <p:cTn id="17" presetID="10"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0" fill="hold" display="0">
                  <p:stCondLst>
                    <p:cond delay="indefinite"/>
                  </p:stCondLst>
                  <p:endCondLst>
                    <p:cond evt="onStopAudio" delay="0">
                      <p:tgtEl>
                        <p:sldTgt/>
                      </p:tgtEl>
                    </p:cond>
                  </p:endCondLst>
                </p:cTn>
                <p:tgtEl>
                  <p:spTgt spid="19"/>
                </p:tgtEl>
              </p:cMediaNode>
            </p:audio>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FA772-4FB3-C82D-712F-44F6C837ABE6}"/>
              </a:ext>
            </a:extLst>
          </p:cNvPr>
          <p:cNvSpPr>
            <a:spLocks noGrp="1"/>
          </p:cNvSpPr>
          <p:nvPr>
            <p:ph type="title"/>
          </p:nvPr>
        </p:nvSpPr>
        <p:spPr/>
        <p:txBody>
          <a:bodyPr/>
          <a:lstStyle/>
          <a:p>
            <a:r>
              <a:rPr lang="en-GB" dirty="0"/>
              <a:t>Analysis of Table 1</a:t>
            </a:r>
          </a:p>
        </p:txBody>
      </p:sp>
      <p:pic>
        <p:nvPicPr>
          <p:cNvPr id="4" name="Picture 3">
            <a:extLst>
              <a:ext uri="{FF2B5EF4-FFF2-40B4-BE49-F238E27FC236}">
                <a16:creationId xmlns:a16="http://schemas.microsoft.com/office/drawing/2014/main" id="{21383F8A-80B9-5C1F-4C2E-4F8BDA357F5A}"/>
              </a:ext>
            </a:extLst>
          </p:cNvPr>
          <p:cNvPicPr>
            <a:picLocks noChangeAspect="1"/>
          </p:cNvPicPr>
          <p:nvPr/>
        </p:nvPicPr>
        <p:blipFill rotWithShape="1">
          <a:blip r:embed="rId5"/>
          <a:srcRect l="460" t="8707" r="77576" b="17415"/>
          <a:stretch/>
        </p:blipFill>
        <p:spPr>
          <a:xfrm>
            <a:off x="2090057" y="1771585"/>
            <a:ext cx="4245429" cy="4834488"/>
          </a:xfrm>
          <a:prstGeom prst="rect">
            <a:avLst/>
          </a:prstGeom>
        </p:spPr>
      </p:pic>
      <p:pic>
        <p:nvPicPr>
          <p:cNvPr id="5" name="Picture 4">
            <a:extLst>
              <a:ext uri="{FF2B5EF4-FFF2-40B4-BE49-F238E27FC236}">
                <a16:creationId xmlns:a16="http://schemas.microsoft.com/office/drawing/2014/main" id="{5DE87EEE-E2A1-65D3-503B-7F5C8FD74FD8}"/>
              </a:ext>
            </a:extLst>
          </p:cNvPr>
          <p:cNvPicPr>
            <a:picLocks noChangeAspect="1"/>
          </p:cNvPicPr>
          <p:nvPr/>
        </p:nvPicPr>
        <p:blipFill>
          <a:blip r:embed="rId6"/>
          <a:stretch>
            <a:fillRect/>
          </a:stretch>
        </p:blipFill>
        <p:spPr>
          <a:xfrm>
            <a:off x="6266848" y="1768066"/>
            <a:ext cx="4018772" cy="4834488"/>
          </a:xfrm>
          <a:prstGeom prst="rect">
            <a:avLst/>
          </a:prstGeom>
        </p:spPr>
      </p:pic>
      <p:sp>
        <p:nvSpPr>
          <p:cNvPr id="8" name="Arrow: Right 7">
            <a:extLst>
              <a:ext uri="{FF2B5EF4-FFF2-40B4-BE49-F238E27FC236}">
                <a16:creationId xmlns:a16="http://schemas.microsoft.com/office/drawing/2014/main" id="{1FA74EC9-07C9-31FC-208C-19F0ED814AFB}"/>
              </a:ext>
            </a:extLst>
          </p:cNvPr>
          <p:cNvSpPr/>
          <p:nvPr/>
        </p:nvSpPr>
        <p:spPr>
          <a:xfrm>
            <a:off x="261257" y="3671596"/>
            <a:ext cx="1763486" cy="214604"/>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36CCE0ED-B333-8C0C-DF23-142A50320AC7}"/>
              </a:ext>
            </a:extLst>
          </p:cNvPr>
          <p:cNvSpPr/>
          <p:nvPr/>
        </p:nvSpPr>
        <p:spPr>
          <a:xfrm>
            <a:off x="261257" y="6278271"/>
            <a:ext cx="1763486" cy="214604"/>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D36A338F-4703-C6A4-E930-E5BDC5C96592}"/>
              </a:ext>
            </a:extLst>
          </p:cNvPr>
          <p:cNvCxnSpPr/>
          <p:nvPr/>
        </p:nvCxnSpPr>
        <p:spPr>
          <a:xfrm>
            <a:off x="3427658" y="3746241"/>
            <a:ext cx="2907828"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2" name="Straight Connector 11">
            <a:extLst>
              <a:ext uri="{FF2B5EF4-FFF2-40B4-BE49-F238E27FC236}">
                <a16:creationId xmlns:a16="http://schemas.microsoft.com/office/drawing/2014/main" id="{96640221-B178-CF96-2406-4BAFFBE519CC}"/>
              </a:ext>
            </a:extLst>
          </p:cNvPr>
          <p:cNvCxnSpPr/>
          <p:nvPr/>
        </p:nvCxnSpPr>
        <p:spPr>
          <a:xfrm>
            <a:off x="3359020" y="6361922"/>
            <a:ext cx="2907828"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3" name="Straight Connector 12">
            <a:extLst>
              <a:ext uri="{FF2B5EF4-FFF2-40B4-BE49-F238E27FC236}">
                <a16:creationId xmlns:a16="http://schemas.microsoft.com/office/drawing/2014/main" id="{F9ED31BA-1711-1AA5-66AC-DE0C9F189395}"/>
              </a:ext>
            </a:extLst>
          </p:cNvPr>
          <p:cNvCxnSpPr/>
          <p:nvPr/>
        </p:nvCxnSpPr>
        <p:spPr>
          <a:xfrm>
            <a:off x="7377792" y="1995196"/>
            <a:ext cx="2907828"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4" name="Straight Connector 13">
            <a:extLst>
              <a:ext uri="{FF2B5EF4-FFF2-40B4-BE49-F238E27FC236}">
                <a16:creationId xmlns:a16="http://schemas.microsoft.com/office/drawing/2014/main" id="{A9F12C28-6B86-AE79-F607-907014F20653}"/>
              </a:ext>
            </a:extLst>
          </p:cNvPr>
          <p:cNvCxnSpPr/>
          <p:nvPr/>
        </p:nvCxnSpPr>
        <p:spPr>
          <a:xfrm>
            <a:off x="7377792" y="2508380"/>
            <a:ext cx="2907828" cy="0"/>
          </a:xfrm>
          <a:prstGeom prst="line">
            <a:avLst/>
          </a:prstGeom>
        </p:spPr>
        <p:style>
          <a:lnRef idx="3">
            <a:schemeClr val="accent2"/>
          </a:lnRef>
          <a:fillRef idx="0">
            <a:schemeClr val="accent2"/>
          </a:fillRef>
          <a:effectRef idx="2">
            <a:schemeClr val="accent2"/>
          </a:effectRef>
          <a:fontRef idx="minor">
            <a:schemeClr val="tx1"/>
          </a:fontRef>
        </p:style>
      </p:cxnSp>
      <p:sp>
        <p:nvSpPr>
          <p:cNvPr id="15" name="Arrow: Right 14">
            <a:extLst>
              <a:ext uri="{FF2B5EF4-FFF2-40B4-BE49-F238E27FC236}">
                <a16:creationId xmlns:a16="http://schemas.microsoft.com/office/drawing/2014/main" id="{BFF16152-CDFD-7FE3-074A-133113F07F6A}"/>
              </a:ext>
            </a:extLst>
          </p:cNvPr>
          <p:cNvSpPr/>
          <p:nvPr/>
        </p:nvSpPr>
        <p:spPr>
          <a:xfrm rot="10800000">
            <a:off x="10803294" y="1777628"/>
            <a:ext cx="1101012" cy="214604"/>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535B85B-08A3-9DA7-DA3A-7514205B7E4C}"/>
              </a:ext>
            </a:extLst>
          </p:cNvPr>
          <p:cNvSpPr/>
          <p:nvPr/>
        </p:nvSpPr>
        <p:spPr>
          <a:xfrm rot="10800000">
            <a:off x="10803294" y="2310883"/>
            <a:ext cx="1101012" cy="214604"/>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B5E7CD2E-C2D7-2A92-02CB-3FE6327EA3AB}"/>
              </a:ext>
            </a:extLst>
          </p:cNvPr>
          <p:cNvSpPr txBox="1"/>
          <p:nvPr/>
        </p:nvSpPr>
        <p:spPr>
          <a:xfrm>
            <a:off x="1878388" y="6568981"/>
            <a:ext cx="9868852" cy="307777"/>
          </a:xfrm>
          <a:prstGeom prst="rect">
            <a:avLst/>
          </a:prstGeom>
          <a:noFill/>
        </p:spPr>
        <p:txBody>
          <a:bodyPr wrap="square" rtlCol="0">
            <a:spAutoFit/>
          </a:bodyPr>
          <a:lstStyle/>
          <a:p>
            <a:r>
              <a:rPr lang="en-GB" sz="1400" dirty="0"/>
              <a:t>Table 1, </a:t>
            </a:r>
            <a:r>
              <a:rPr lang="en-GB" sz="1400" i="1" dirty="0"/>
              <a:t>Showing the Academic Procrastination Scale (APS) of Students in certain age ranges </a:t>
            </a:r>
            <a:r>
              <a:rPr lang="en-GB" sz="1400" dirty="0"/>
              <a:t>(</a:t>
            </a:r>
            <a:r>
              <a:rPr lang="en-GB" sz="1400" dirty="0" err="1"/>
              <a:t>Sichan</a:t>
            </a:r>
            <a:r>
              <a:rPr lang="en-GB" sz="1400" dirty="0"/>
              <a:t>, 2017)</a:t>
            </a:r>
          </a:p>
        </p:txBody>
      </p:sp>
      <p:pic>
        <p:nvPicPr>
          <p:cNvPr id="26" name="Audio 25">
            <a:hlinkClick r:id="" action="ppaction://media"/>
            <a:extLst>
              <a:ext uri="{FF2B5EF4-FFF2-40B4-BE49-F238E27FC236}">
                <a16:creationId xmlns:a16="http://schemas.microsoft.com/office/drawing/2014/main" id="{5D63727C-1286-6C53-3C03-B6792CCEFAC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520163515"/>
      </p:ext>
    </p:extLst>
  </p:cSld>
  <p:clrMapOvr>
    <a:masterClrMapping/>
  </p:clrMapOvr>
  <mc:AlternateContent xmlns:mc="http://schemas.openxmlformats.org/markup-compatibility/2006">
    <mc:Choice xmlns:p14="http://schemas.microsoft.com/office/powerpoint/2010/main" Requires="p14">
      <p:transition spd="slow" p14:dur="2000" advTm="126039"/>
    </mc:Choice>
    <mc:Fallback>
      <p:transition spd="slow" advTm="126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0" presetClass="entr" presetSubtype="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500"/>
                                        <p:tgtEl>
                                          <p:spTgt spid="1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1000"/>
                                        <p:tgtEl>
                                          <p:spTgt spid="15"/>
                                        </p:tgtEl>
                                      </p:cBhvr>
                                    </p:animEffect>
                                    <p:anim calcmode="lin" valueType="num">
                                      <p:cBhvr>
                                        <p:cTn id="37" dur="1000" fill="hold"/>
                                        <p:tgtEl>
                                          <p:spTgt spid="15"/>
                                        </p:tgtEl>
                                        <p:attrNameLst>
                                          <p:attrName>ppt_x</p:attrName>
                                        </p:attrNameLst>
                                      </p:cBhvr>
                                      <p:tavLst>
                                        <p:tav tm="0">
                                          <p:val>
                                            <p:strVal val="#ppt_x"/>
                                          </p:val>
                                        </p:tav>
                                        <p:tav tm="100000">
                                          <p:val>
                                            <p:strVal val="#ppt_x"/>
                                          </p:val>
                                        </p:tav>
                                      </p:tavLst>
                                    </p:anim>
                                    <p:anim calcmode="lin" valueType="num">
                                      <p:cBhvr>
                                        <p:cTn id="38" dur="1000" fill="hold"/>
                                        <p:tgtEl>
                                          <p:spTgt spid="15"/>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1000"/>
                                        <p:tgtEl>
                                          <p:spTgt spid="13"/>
                                        </p:tgtEl>
                                      </p:cBhvr>
                                    </p:animEffect>
                                    <p:anim calcmode="lin" valueType="num">
                                      <p:cBhvr>
                                        <p:cTn id="42" dur="1000" fill="hold"/>
                                        <p:tgtEl>
                                          <p:spTgt spid="13"/>
                                        </p:tgtEl>
                                        <p:attrNameLst>
                                          <p:attrName>ppt_x</p:attrName>
                                        </p:attrNameLst>
                                      </p:cBhvr>
                                      <p:tavLst>
                                        <p:tav tm="0">
                                          <p:val>
                                            <p:strVal val="#ppt_x"/>
                                          </p:val>
                                        </p:tav>
                                        <p:tav tm="100000">
                                          <p:val>
                                            <p:strVal val="#ppt_x"/>
                                          </p:val>
                                        </p:tav>
                                      </p:tavLst>
                                    </p:anim>
                                    <p:anim calcmode="lin" valueType="num">
                                      <p:cBhvr>
                                        <p:cTn id="4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fade">
                                      <p:cBhvr>
                                        <p:cTn id="48" dur="1000"/>
                                        <p:tgtEl>
                                          <p:spTgt spid="16"/>
                                        </p:tgtEl>
                                      </p:cBhvr>
                                    </p:animEffect>
                                    <p:anim calcmode="lin" valueType="num">
                                      <p:cBhvr>
                                        <p:cTn id="49" dur="1000" fill="hold"/>
                                        <p:tgtEl>
                                          <p:spTgt spid="16"/>
                                        </p:tgtEl>
                                        <p:attrNameLst>
                                          <p:attrName>ppt_x</p:attrName>
                                        </p:attrNameLst>
                                      </p:cBhvr>
                                      <p:tavLst>
                                        <p:tav tm="0">
                                          <p:val>
                                            <p:strVal val="#ppt_x"/>
                                          </p:val>
                                        </p:tav>
                                        <p:tav tm="100000">
                                          <p:val>
                                            <p:strVal val="#ppt_x"/>
                                          </p:val>
                                        </p:tav>
                                      </p:tavLst>
                                    </p:anim>
                                    <p:anim calcmode="lin" valueType="num">
                                      <p:cBhvr>
                                        <p:cTn id="50" dur="1000" fill="hold"/>
                                        <p:tgtEl>
                                          <p:spTgt spid="16"/>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1000"/>
                                        <p:tgtEl>
                                          <p:spTgt spid="14"/>
                                        </p:tgtEl>
                                      </p:cBhvr>
                                    </p:animEffect>
                                    <p:anim calcmode="lin" valueType="num">
                                      <p:cBhvr>
                                        <p:cTn id="54" dur="1000" fill="hold"/>
                                        <p:tgtEl>
                                          <p:spTgt spid="14"/>
                                        </p:tgtEl>
                                        <p:attrNameLst>
                                          <p:attrName>ppt_x</p:attrName>
                                        </p:attrNameLst>
                                      </p:cBhvr>
                                      <p:tavLst>
                                        <p:tav tm="0">
                                          <p:val>
                                            <p:strVal val="#ppt_x"/>
                                          </p:val>
                                        </p:tav>
                                        <p:tav tm="100000">
                                          <p:val>
                                            <p:strVal val="#ppt_x"/>
                                          </p:val>
                                        </p:tav>
                                      </p:tavLst>
                                    </p:anim>
                                    <p:anim calcmode="lin" valueType="num">
                                      <p:cBhvr>
                                        <p:cTn id="5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6" fill="hold" display="0">
                  <p:stCondLst>
                    <p:cond delay="indefinite"/>
                  </p:stCondLst>
                  <p:endCondLst>
                    <p:cond evt="onStopAudio" delay="0">
                      <p:tgtEl>
                        <p:sldTgt/>
                      </p:tgtEl>
                    </p:cond>
                  </p:endCondLst>
                </p:cTn>
                <p:tgtEl>
                  <p:spTgt spid="26"/>
                </p:tgtEl>
              </p:cMediaNode>
            </p:audio>
          </p:childTnLst>
        </p:cTn>
      </p:par>
    </p:tnLst>
    <p:bldLst>
      <p:bldP spid="8" grpId="0" animBg="1"/>
      <p:bldP spid="9" grpId="0" animBg="1"/>
      <p:bldP spid="15" grpId="0" animBg="1"/>
      <p:bldP spid="16" grpId="0" animBg="1"/>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AA53D-A056-3724-57FC-87F65625C739}"/>
              </a:ext>
            </a:extLst>
          </p:cNvPr>
          <p:cNvSpPr>
            <a:spLocks noGrp="1"/>
          </p:cNvSpPr>
          <p:nvPr>
            <p:ph type="title"/>
          </p:nvPr>
        </p:nvSpPr>
        <p:spPr/>
        <p:txBody>
          <a:bodyPr/>
          <a:lstStyle/>
          <a:p>
            <a:r>
              <a:rPr lang="en-GB" dirty="0"/>
              <a:t>How can we fix it?</a:t>
            </a:r>
          </a:p>
        </p:txBody>
      </p:sp>
      <p:sp>
        <p:nvSpPr>
          <p:cNvPr id="3" name="Content Placeholder 2">
            <a:extLst>
              <a:ext uri="{FF2B5EF4-FFF2-40B4-BE49-F238E27FC236}">
                <a16:creationId xmlns:a16="http://schemas.microsoft.com/office/drawing/2014/main" id="{5A9FDD65-257A-C2B7-6DC5-C60320ABF408}"/>
              </a:ext>
            </a:extLst>
          </p:cNvPr>
          <p:cNvSpPr>
            <a:spLocks noGrp="1"/>
          </p:cNvSpPr>
          <p:nvPr>
            <p:ph idx="1"/>
          </p:nvPr>
        </p:nvSpPr>
        <p:spPr/>
        <p:txBody>
          <a:bodyPr>
            <a:normAutofit fontScale="62500" lnSpcReduction="20000"/>
          </a:bodyPr>
          <a:lstStyle/>
          <a:p>
            <a:pPr marL="0" indent="0">
              <a:buNone/>
            </a:pPr>
            <a:r>
              <a:rPr lang="en-GB" dirty="0"/>
              <a:t>Ways to stop Procrastinating:</a:t>
            </a:r>
          </a:p>
          <a:p>
            <a:pPr marL="0" indent="0">
              <a:buNone/>
            </a:pPr>
            <a:endParaRPr lang="en-GB" dirty="0"/>
          </a:p>
          <a:p>
            <a:r>
              <a:rPr lang="en-GB" dirty="0"/>
              <a:t>Visualise Your Goals; If you look forward to a positive outcome of task, it can promote a positive attitude to completing the task. Visualising these outcomes will also help you stay motivated through the difficult parts of the task. </a:t>
            </a:r>
          </a:p>
          <a:p>
            <a:r>
              <a:rPr lang="en-GB" dirty="0"/>
              <a:t>Break Down the Task; Try to break down the task into miniature individual tasks. By breaking down the tasks it allows you to focus on each individual task with better concentration. This could be particularly effective when breaking down a particularly difficult reading or article. The breaking down allows you to concentrate on the information in each paragraph of the reading and take it all in.</a:t>
            </a:r>
          </a:p>
          <a:p>
            <a:r>
              <a:rPr lang="en-GB" dirty="0"/>
              <a:t>Use a short time frame; If you find yourself struggling to concentrate for prolonged period of time, try and use short gaps of time to fully focus on this task. </a:t>
            </a:r>
          </a:p>
          <a:p>
            <a:r>
              <a:rPr lang="en-GB" dirty="0"/>
              <a:t>Remember your self-worth; If you find yourself particularly struggling in confidence, remember you are where you are for a reason and that you’ve had to achieve tasks to get to where you are currently.</a:t>
            </a:r>
          </a:p>
          <a:p>
            <a:r>
              <a:rPr lang="en-GB" dirty="0"/>
              <a:t>Accomplish Tasks when you’re most productive; if you find yourself in the throws of great motivation use this time to be productive. Stretch yourself and complete tasks that you may not have had time to complete when lacking in motivation.</a:t>
            </a:r>
          </a:p>
          <a:p>
            <a:endParaRPr lang="en-GB" dirty="0"/>
          </a:p>
          <a:p>
            <a:pPr marL="0" indent="0">
              <a:buNone/>
            </a:pPr>
            <a:endParaRPr lang="en-GB" dirty="0"/>
          </a:p>
        </p:txBody>
      </p:sp>
      <p:pic>
        <p:nvPicPr>
          <p:cNvPr id="4" name="Picture 3">
            <a:extLst>
              <a:ext uri="{FF2B5EF4-FFF2-40B4-BE49-F238E27FC236}">
                <a16:creationId xmlns:a16="http://schemas.microsoft.com/office/drawing/2014/main" id="{7933F1C9-ED2C-2D8F-6892-53D3D62D7FD5}"/>
              </a:ext>
            </a:extLst>
          </p:cNvPr>
          <p:cNvPicPr>
            <a:picLocks noChangeAspect="1"/>
          </p:cNvPicPr>
          <p:nvPr/>
        </p:nvPicPr>
        <p:blipFill>
          <a:blip r:embed="rId5"/>
          <a:stretch>
            <a:fillRect/>
          </a:stretch>
        </p:blipFill>
        <p:spPr>
          <a:xfrm>
            <a:off x="5918776" y="222250"/>
            <a:ext cx="3764784" cy="2152650"/>
          </a:xfrm>
          <a:prstGeom prst="rect">
            <a:avLst/>
          </a:prstGeom>
        </p:spPr>
      </p:pic>
      <p:pic>
        <p:nvPicPr>
          <p:cNvPr id="24" name="Audio 23">
            <a:hlinkClick r:id="" action="ppaction://media"/>
            <a:extLst>
              <a:ext uri="{FF2B5EF4-FFF2-40B4-BE49-F238E27FC236}">
                <a16:creationId xmlns:a16="http://schemas.microsoft.com/office/drawing/2014/main" id="{F3F48776-FBDE-74FB-4203-FABE6294D78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62703" t="-125896" r="-262703"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999034198"/>
      </p:ext>
    </p:extLst>
  </p:cSld>
  <p:clrMapOvr>
    <a:masterClrMapping/>
  </p:clrMapOvr>
  <mc:AlternateContent xmlns:mc="http://schemas.openxmlformats.org/markup-compatibility/2006">
    <mc:Choice xmlns:p14="http://schemas.microsoft.com/office/powerpoint/2010/main" Requires="p14">
      <p:transition spd="slow" p14:dur="2000" advTm="126663"/>
    </mc:Choice>
    <mc:Fallback>
      <p:transition spd="slow" advTm="126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5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0" fill="hold" display="0">
                  <p:stCondLst>
                    <p:cond delay="indefinite"/>
                  </p:stCondLst>
                  <p:endCondLst>
                    <p:cond evt="onStopAudio" delay="0">
                      <p:tgtEl>
                        <p:sldTgt/>
                      </p:tgtEl>
                    </p:cond>
                  </p:endCondLst>
                </p:cTn>
                <p:tgtEl>
                  <p:spTgt spid="24"/>
                </p:tgtEl>
              </p:cMediaNode>
            </p:audio>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779CE-7DAE-ED3E-6DF9-B1AE6D99722E}"/>
              </a:ext>
            </a:extLst>
          </p:cNvPr>
          <p:cNvSpPr>
            <a:spLocks noGrp="1"/>
          </p:cNvSpPr>
          <p:nvPr>
            <p:ph type="title"/>
          </p:nvPr>
        </p:nvSpPr>
        <p:spPr/>
        <p:txBody>
          <a:bodyPr/>
          <a:lstStyle/>
          <a:p>
            <a:r>
              <a:rPr lang="en-GB" dirty="0"/>
              <a:t>Mental Health</a:t>
            </a:r>
          </a:p>
        </p:txBody>
      </p:sp>
      <p:sp>
        <p:nvSpPr>
          <p:cNvPr id="3" name="Content Placeholder 2">
            <a:extLst>
              <a:ext uri="{FF2B5EF4-FFF2-40B4-BE49-F238E27FC236}">
                <a16:creationId xmlns:a16="http://schemas.microsoft.com/office/drawing/2014/main" id="{9BF32612-AC74-0EB3-596B-C9937904B9AA}"/>
              </a:ext>
            </a:extLst>
          </p:cNvPr>
          <p:cNvSpPr>
            <a:spLocks noGrp="1"/>
          </p:cNvSpPr>
          <p:nvPr>
            <p:ph idx="1"/>
          </p:nvPr>
        </p:nvSpPr>
        <p:spPr/>
        <p:txBody>
          <a:bodyPr vert="horz" lIns="91440" tIns="45720" rIns="91440" bIns="45720" rtlCol="0" anchor="t">
            <a:normAutofit/>
          </a:bodyPr>
          <a:lstStyle/>
          <a:p>
            <a:r>
              <a:rPr lang="en-GB" dirty="0">
                <a:cs typeface="Calibri"/>
              </a:rPr>
              <a:t>What is it?</a:t>
            </a:r>
          </a:p>
          <a:p>
            <a:r>
              <a:rPr lang="en-GB" dirty="0">
                <a:cs typeface="Calibri"/>
              </a:rPr>
              <a:t>CAMHS describe Mental Health as “</a:t>
            </a:r>
            <a:r>
              <a:rPr lang="en-GB" dirty="0">
                <a:solidFill>
                  <a:srgbClr val="425563"/>
                </a:solidFill>
                <a:effectLst/>
              </a:rPr>
              <a:t>We all have a mental health – whether it is good, bad or in the middle. Put simply, your mental health is the way you feel on any particular day”(2022). </a:t>
            </a:r>
          </a:p>
          <a:p>
            <a:r>
              <a:rPr lang="en-GB" dirty="0"/>
              <a:t>Commonly this can be said as ‘what side of the bed you wake up on’. With it depicting your mood for the whole day by the way you feel when you wake up. It can also be change throughout the day depending on the way your mind reacts to certain situations or conversations.</a:t>
            </a:r>
          </a:p>
        </p:txBody>
      </p:sp>
      <p:pic>
        <p:nvPicPr>
          <p:cNvPr id="4" name="Picture 3">
            <a:extLst>
              <a:ext uri="{FF2B5EF4-FFF2-40B4-BE49-F238E27FC236}">
                <a16:creationId xmlns:a16="http://schemas.microsoft.com/office/drawing/2014/main" id="{D938F185-A147-1516-601F-153863FCDF35}"/>
              </a:ext>
            </a:extLst>
          </p:cNvPr>
          <p:cNvPicPr>
            <a:picLocks noChangeAspect="1"/>
          </p:cNvPicPr>
          <p:nvPr/>
        </p:nvPicPr>
        <p:blipFill rotWithShape="1">
          <a:blip r:embed="rId5"/>
          <a:srcRect t="16573" b="25125"/>
          <a:stretch/>
        </p:blipFill>
        <p:spPr>
          <a:xfrm>
            <a:off x="5402910" y="522514"/>
            <a:ext cx="6200775" cy="1838131"/>
          </a:xfrm>
          <a:prstGeom prst="rect">
            <a:avLst/>
          </a:prstGeom>
        </p:spPr>
      </p:pic>
      <p:pic>
        <p:nvPicPr>
          <p:cNvPr id="36" name="Audio 35">
            <a:hlinkClick r:id="" action="ppaction://media"/>
            <a:extLst>
              <a:ext uri="{FF2B5EF4-FFF2-40B4-BE49-F238E27FC236}">
                <a16:creationId xmlns:a16="http://schemas.microsoft.com/office/drawing/2014/main" id="{89E3D8A9-9B37-EE40-2F80-1CCC3B55475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62703" t="-125896" r="-262703"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4242249992"/>
      </p:ext>
    </p:extLst>
  </p:cSld>
  <p:clrMapOvr>
    <a:masterClrMapping/>
  </p:clrMapOvr>
  <mc:AlternateContent xmlns:mc="http://schemas.openxmlformats.org/markup-compatibility/2006">
    <mc:Choice xmlns:p14="http://schemas.microsoft.com/office/powerpoint/2010/main" Requires="p14">
      <p:transition spd="slow" p14:dur="2000" advTm="66385"/>
    </mc:Choice>
    <mc:Fallback>
      <p:transition spd="slow" advTm="66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36"/>
                </p:tgtEl>
              </p:cMediaNode>
            </p:audio>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08D5-C4DC-69BF-C442-99C3B6875A40}"/>
              </a:ext>
            </a:extLst>
          </p:cNvPr>
          <p:cNvSpPr>
            <a:spLocks noGrp="1"/>
          </p:cNvSpPr>
          <p:nvPr>
            <p:ph type="title"/>
          </p:nvPr>
        </p:nvSpPr>
        <p:spPr/>
        <p:txBody>
          <a:bodyPr/>
          <a:lstStyle/>
          <a:p>
            <a:r>
              <a:rPr lang="en-GB" dirty="0"/>
              <a:t>How common is Mental Health?</a:t>
            </a:r>
          </a:p>
        </p:txBody>
      </p:sp>
      <p:sp>
        <p:nvSpPr>
          <p:cNvPr id="3" name="Content Placeholder 2">
            <a:extLst>
              <a:ext uri="{FF2B5EF4-FFF2-40B4-BE49-F238E27FC236}">
                <a16:creationId xmlns:a16="http://schemas.microsoft.com/office/drawing/2014/main" id="{03C10B10-B545-BDB0-C2F6-AF6B09B9B47D}"/>
              </a:ext>
            </a:extLst>
          </p:cNvPr>
          <p:cNvSpPr>
            <a:spLocks noGrp="1"/>
          </p:cNvSpPr>
          <p:nvPr>
            <p:ph idx="1"/>
          </p:nvPr>
        </p:nvSpPr>
        <p:spPr>
          <a:xfrm>
            <a:off x="838200" y="1816294"/>
            <a:ext cx="10515600" cy="4351338"/>
          </a:xfrm>
        </p:spPr>
        <p:txBody>
          <a:bodyPr>
            <a:normAutofit fontScale="92500"/>
          </a:bodyPr>
          <a:lstStyle/>
          <a:p>
            <a:r>
              <a:rPr lang="en-GB" dirty="0"/>
              <a:t>In 2009, the Department for Work and Pensions (DWP) found that a third of the British working age population could be experiencing distress or a mental health condition, at any point in time; and that one-sixth would meet the clinical diagnostic criteria for a mental health condition such as anxiety or depression.</a:t>
            </a:r>
          </a:p>
          <a:p>
            <a:r>
              <a:rPr lang="en-GB" dirty="0"/>
              <a:t>Welsh statistics are similar in that </a:t>
            </a:r>
            <a:r>
              <a:rPr lang="en-GB" dirty="0" err="1"/>
              <a:t>Friedli</a:t>
            </a:r>
            <a:r>
              <a:rPr lang="en-GB" dirty="0"/>
              <a:t> and Parsonage noted that 'at any one time nearly 1 in 6 (approximately 16%) of the Welsh workforce is affected by a mental health problem such as depression or anxiety’.</a:t>
            </a:r>
          </a:p>
          <a:p>
            <a:r>
              <a:rPr lang="en-GB" dirty="0"/>
              <a:t>The Welsh Health Survey 2008-2009, indicates that across Wales, 10% of adults self-reported as receiving treatment for mental health illness, including stress, depression, or any other mental health illness.</a:t>
            </a:r>
            <a:endParaRPr lang="en-GB" dirty="0">
              <a:solidFill>
                <a:srgbClr val="555555"/>
              </a:solidFill>
              <a:latin typeface="MindMeridian-Regular"/>
            </a:endParaRPr>
          </a:p>
          <a:p>
            <a:pPr algn="l" rtl="0">
              <a:buFont typeface="Arial" panose="020B0604020202020204" pitchFamily="34" charset="0"/>
              <a:buChar char="•"/>
            </a:pPr>
            <a:endParaRPr lang="en-GB" b="0" i="0" dirty="0">
              <a:solidFill>
                <a:srgbClr val="555555"/>
              </a:solidFill>
              <a:effectLst/>
              <a:latin typeface="MindMeridian-Regular"/>
            </a:endParaRPr>
          </a:p>
          <a:p>
            <a:endParaRPr lang="en-GB" dirty="0"/>
          </a:p>
        </p:txBody>
      </p:sp>
      <p:sp>
        <p:nvSpPr>
          <p:cNvPr id="4" name="TextBox 3">
            <a:extLst>
              <a:ext uri="{FF2B5EF4-FFF2-40B4-BE49-F238E27FC236}">
                <a16:creationId xmlns:a16="http://schemas.microsoft.com/office/drawing/2014/main" id="{0EEB4932-9BE8-26B3-F537-BB0854474262}"/>
              </a:ext>
            </a:extLst>
          </p:cNvPr>
          <p:cNvSpPr txBox="1"/>
          <p:nvPr/>
        </p:nvSpPr>
        <p:spPr>
          <a:xfrm>
            <a:off x="8892073" y="6102220"/>
            <a:ext cx="2080727" cy="369332"/>
          </a:xfrm>
          <a:prstGeom prst="rect">
            <a:avLst/>
          </a:prstGeom>
          <a:noFill/>
        </p:spPr>
        <p:txBody>
          <a:bodyPr wrap="square" rtlCol="0">
            <a:spAutoFit/>
          </a:bodyPr>
          <a:lstStyle/>
          <a:p>
            <a:r>
              <a:rPr lang="en-GB" dirty="0"/>
              <a:t>(NHS Wales, 2013)</a:t>
            </a:r>
          </a:p>
        </p:txBody>
      </p:sp>
      <p:pic>
        <p:nvPicPr>
          <p:cNvPr id="5" name="Picture 4">
            <a:extLst>
              <a:ext uri="{FF2B5EF4-FFF2-40B4-BE49-F238E27FC236}">
                <a16:creationId xmlns:a16="http://schemas.microsoft.com/office/drawing/2014/main" id="{684196A5-19E5-7F0D-9DB5-63788A5EADDD}"/>
              </a:ext>
            </a:extLst>
          </p:cNvPr>
          <p:cNvPicPr>
            <a:picLocks noChangeAspect="1"/>
          </p:cNvPicPr>
          <p:nvPr/>
        </p:nvPicPr>
        <p:blipFill>
          <a:blip r:embed="rId5"/>
          <a:stretch>
            <a:fillRect/>
          </a:stretch>
        </p:blipFill>
        <p:spPr>
          <a:xfrm>
            <a:off x="9029408" y="80963"/>
            <a:ext cx="2847975" cy="1609725"/>
          </a:xfrm>
          <a:prstGeom prst="rect">
            <a:avLst/>
          </a:prstGeom>
        </p:spPr>
      </p:pic>
      <p:pic>
        <p:nvPicPr>
          <p:cNvPr id="31" name="Audio 30">
            <a:hlinkClick r:id="" action="ppaction://media"/>
            <a:extLst>
              <a:ext uri="{FF2B5EF4-FFF2-40B4-BE49-F238E27FC236}">
                <a16:creationId xmlns:a16="http://schemas.microsoft.com/office/drawing/2014/main" id="{51A0CA57-6C50-AE89-98E3-AFBD80A4708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433223826"/>
      </p:ext>
    </p:extLst>
  </p:cSld>
  <p:clrMapOvr>
    <a:masterClrMapping/>
  </p:clrMapOvr>
  <mc:AlternateContent xmlns:mc="http://schemas.openxmlformats.org/markup-compatibility/2006">
    <mc:Choice xmlns:p14="http://schemas.microsoft.com/office/powerpoint/2010/main" Requires="p14">
      <p:transition spd="slow" p14:dur="2000" advTm="86394"/>
    </mc:Choice>
    <mc:Fallback>
      <p:transition spd="slow" advTm="86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par>
                                <p:cTn id="12" presetID="10" presetClass="entr" presetSubtype="0" fill="hold"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31"/>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0F0B-67A4-93C1-BA15-C965801C6C0A}"/>
              </a:ext>
            </a:extLst>
          </p:cNvPr>
          <p:cNvSpPr>
            <a:spLocks noGrp="1"/>
          </p:cNvSpPr>
          <p:nvPr>
            <p:ph type="title"/>
          </p:nvPr>
        </p:nvSpPr>
        <p:spPr/>
        <p:txBody>
          <a:bodyPr/>
          <a:lstStyle/>
          <a:p>
            <a:r>
              <a:rPr lang="en-GB" dirty="0"/>
              <a:t>How will this affect us as Students?</a:t>
            </a:r>
          </a:p>
        </p:txBody>
      </p:sp>
      <p:sp>
        <p:nvSpPr>
          <p:cNvPr id="3" name="Content Placeholder 2">
            <a:extLst>
              <a:ext uri="{FF2B5EF4-FFF2-40B4-BE49-F238E27FC236}">
                <a16:creationId xmlns:a16="http://schemas.microsoft.com/office/drawing/2014/main" id="{A7DE05F6-8FF2-3B6F-35BC-AFDACFFF8FE6}"/>
              </a:ext>
            </a:extLst>
          </p:cNvPr>
          <p:cNvSpPr>
            <a:spLocks noGrp="1"/>
          </p:cNvSpPr>
          <p:nvPr>
            <p:ph idx="1"/>
          </p:nvPr>
        </p:nvSpPr>
        <p:spPr/>
        <p:txBody>
          <a:bodyPr>
            <a:normAutofit fontScale="77500" lnSpcReduction="20000"/>
          </a:bodyPr>
          <a:lstStyle/>
          <a:p>
            <a:r>
              <a:rPr lang="en-GB" dirty="0"/>
              <a:t>The UK Royal College of Psychiatrists (2003, 2011) predicted that the level of mental health problems in students would increase because of the British government encouraging more students from a wider sector of society to attend university and increasing financial pressures on students associated with reductions in government funding to support them while they study. (MacAskill, 2013)</a:t>
            </a:r>
          </a:p>
          <a:p>
            <a:r>
              <a:rPr lang="en-GB" dirty="0"/>
              <a:t>With the current cost of living crisis in the UK (McLellan, 2022) this predicted external financial pressures effecting students Mental Health with added pressures of making extra money to facilitate their attendance to university.</a:t>
            </a:r>
          </a:p>
          <a:p>
            <a:r>
              <a:rPr lang="en-GB" dirty="0"/>
              <a:t>A Study in 2013 by MacAskill stated “UK universities need to be as concerned about the mental health of their students as universities in other countries are about their students. The mental health issue is a largely unacknowledged aspect of widening participation”. </a:t>
            </a:r>
          </a:p>
          <a:p>
            <a:r>
              <a:rPr lang="en-GB" dirty="0"/>
              <a:t>By acknowledging this in 2013, UK universities have since increased their cultural awareness of mental health and increased student access to counselling and other alternative support. </a:t>
            </a:r>
          </a:p>
          <a:p>
            <a:endParaRPr lang="en-GB" dirty="0"/>
          </a:p>
        </p:txBody>
      </p:sp>
      <p:pic>
        <p:nvPicPr>
          <p:cNvPr id="26" name="Audio 25">
            <a:hlinkClick r:id="" action="ppaction://media"/>
            <a:extLst>
              <a:ext uri="{FF2B5EF4-FFF2-40B4-BE49-F238E27FC236}">
                <a16:creationId xmlns:a16="http://schemas.microsoft.com/office/drawing/2014/main" id="{5E45E478-5966-16D9-33BE-91A024DCAE57}"/>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62703" t="-125896" r="-262703"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064491257"/>
      </p:ext>
    </p:extLst>
  </p:cSld>
  <p:clrMapOvr>
    <a:masterClrMapping/>
  </p:clrMapOvr>
  <mc:AlternateContent xmlns:mc="http://schemas.openxmlformats.org/markup-compatibility/2006">
    <mc:Choice xmlns:p14="http://schemas.microsoft.com/office/powerpoint/2010/main" Requires="p14">
      <p:transition spd="slow" p14:dur="2000" advTm="148357"/>
    </mc:Choice>
    <mc:Fallback>
      <p:transition spd="slow" advTm="148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2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74829-AB54-FA33-AA7B-882CFA0523FA}"/>
              </a:ext>
            </a:extLst>
          </p:cNvPr>
          <p:cNvSpPr>
            <a:spLocks noGrp="1"/>
          </p:cNvSpPr>
          <p:nvPr>
            <p:ph type="title"/>
          </p:nvPr>
        </p:nvSpPr>
        <p:spPr/>
        <p:txBody>
          <a:bodyPr/>
          <a:lstStyle/>
          <a:p>
            <a:r>
              <a:rPr lang="en-GB" dirty="0"/>
              <a:t>What can we do?</a:t>
            </a:r>
          </a:p>
        </p:txBody>
      </p:sp>
      <p:sp>
        <p:nvSpPr>
          <p:cNvPr id="3" name="Content Placeholder 2">
            <a:extLst>
              <a:ext uri="{FF2B5EF4-FFF2-40B4-BE49-F238E27FC236}">
                <a16:creationId xmlns:a16="http://schemas.microsoft.com/office/drawing/2014/main" id="{7D54E5B5-8118-BD01-73DE-FDBECB55E284}"/>
              </a:ext>
            </a:extLst>
          </p:cNvPr>
          <p:cNvSpPr>
            <a:spLocks noGrp="1"/>
          </p:cNvSpPr>
          <p:nvPr>
            <p:ph idx="1"/>
          </p:nvPr>
        </p:nvSpPr>
        <p:spPr/>
        <p:txBody>
          <a:bodyPr>
            <a:normAutofit fontScale="62500" lnSpcReduction="20000"/>
          </a:bodyPr>
          <a:lstStyle/>
          <a:p>
            <a:pPr marL="0" indent="0">
              <a:buNone/>
            </a:pPr>
            <a:r>
              <a:rPr lang="en-GB" dirty="0"/>
              <a:t>There are varied solutions to Mental health, with some success with other methods than others. The NHS recommends trying the following:</a:t>
            </a:r>
          </a:p>
          <a:p>
            <a:r>
              <a:rPr lang="en-GB" dirty="0"/>
              <a:t>Connect with other people; by putting yourself out there and talking with other people it can promote yourself of belonging and self-worth as well as you to share positive experiences. It can even provide you with support during the tough times and help you get through it.</a:t>
            </a:r>
          </a:p>
          <a:p>
            <a:r>
              <a:rPr lang="en-GB" dirty="0"/>
              <a:t>Be physical active; being physically active on a continued basis it allows you to not only improve your physical fitness but improve self-esteem through positive body image as well as this it allows you to set achievable mini goals that promotes success that can lead to a release of positive emotions.</a:t>
            </a:r>
          </a:p>
          <a:p>
            <a:r>
              <a:rPr lang="en-GB" dirty="0"/>
              <a:t>Learn new skills; when learning new skills it allows you to enjoy mini-successes that promote the release of positive emotions, as well as this it gives a person a value of your self-worth and boosts self-confidence.</a:t>
            </a:r>
          </a:p>
          <a:p>
            <a:r>
              <a:rPr lang="en-GB" dirty="0"/>
              <a:t>Give to others; increasing your acts of kindness to those around your promotes a positive atmosphere around you. It also allows your to connect with people that you may have not has the chance before that could then lead to providing support for not only yourself but others as well.</a:t>
            </a:r>
          </a:p>
          <a:p>
            <a:r>
              <a:rPr lang="en-GB" dirty="0"/>
              <a:t>Pay attention to the present; if you pay more attention to the things around you it allows you to enjoy your surroundings a lot more rather than worrying or stressing about the future or the past. It allows for a positive atmosphere around you by enjoying the way you are living and how you are experiencing it.</a:t>
            </a:r>
          </a:p>
        </p:txBody>
      </p:sp>
      <p:sp>
        <p:nvSpPr>
          <p:cNvPr id="4" name="TextBox 3">
            <a:extLst>
              <a:ext uri="{FF2B5EF4-FFF2-40B4-BE49-F238E27FC236}">
                <a16:creationId xmlns:a16="http://schemas.microsoft.com/office/drawing/2014/main" id="{8C64B7B9-0B44-BE6E-4AC5-48766C5B598D}"/>
              </a:ext>
            </a:extLst>
          </p:cNvPr>
          <p:cNvSpPr txBox="1"/>
          <p:nvPr/>
        </p:nvSpPr>
        <p:spPr>
          <a:xfrm>
            <a:off x="8845420" y="6176963"/>
            <a:ext cx="2575249" cy="369332"/>
          </a:xfrm>
          <a:prstGeom prst="rect">
            <a:avLst/>
          </a:prstGeom>
          <a:noFill/>
        </p:spPr>
        <p:txBody>
          <a:bodyPr wrap="square" rtlCol="0">
            <a:spAutoFit/>
          </a:bodyPr>
          <a:lstStyle/>
          <a:p>
            <a:r>
              <a:rPr lang="en-GB" dirty="0"/>
              <a:t>(NHS, 2019)</a:t>
            </a:r>
          </a:p>
        </p:txBody>
      </p:sp>
      <p:pic>
        <p:nvPicPr>
          <p:cNvPr id="36" name="Audio 35">
            <a:hlinkClick r:id="" action="ppaction://media"/>
            <a:extLst>
              <a:ext uri="{FF2B5EF4-FFF2-40B4-BE49-F238E27FC236}">
                <a16:creationId xmlns:a16="http://schemas.microsoft.com/office/drawing/2014/main" id="{C0DC248A-3695-8255-6592-A4430DF4CC5D}"/>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62703" t="-125896" r="-262703"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270540898"/>
      </p:ext>
    </p:extLst>
  </p:cSld>
  <p:clrMapOvr>
    <a:masterClrMapping/>
  </p:clrMapOvr>
  <mc:AlternateContent xmlns:mc="http://schemas.openxmlformats.org/markup-compatibility/2006">
    <mc:Choice xmlns:p14="http://schemas.microsoft.com/office/powerpoint/2010/main" Requires="p14">
      <p:transition spd="slow" p14:dur="2000" advTm="141504"/>
    </mc:Choice>
    <mc:Fallback>
      <p:transition spd="slow" advTm="141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1000"/>
                                        <p:tgtEl>
                                          <p:spTgt spid="3">
                                            <p:txEl>
                                              <p:pRg st="1" end="1"/>
                                            </p:txEl>
                                          </p:spTgt>
                                        </p:tgtEl>
                                      </p:cBhvr>
                                    </p:animEffect>
                                    <p:anim calcmode="lin" valueType="num">
                                      <p:cBhvr>
                                        <p:cTn id="1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1000"/>
                                        <p:tgtEl>
                                          <p:spTgt spid="3">
                                            <p:txEl>
                                              <p:pRg st="3" end="3"/>
                                            </p:txEl>
                                          </p:spTgt>
                                        </p:tgtEl>
                                      </p:cBhvr>
                                    </p:animEffect>
                                    <p:anim calcmode="lin" valueType="num">
                                      <p:cBhvr>
                                        <p:cTn id="3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Effect transition="in" filter="fade">
                                      <p:cBhvr>
                                        <p:cTn id="44" dur="1000"/>
                                        <p:tgtEl>
                                          <p:spTgt spid="3">
                                            <p:txEl>
                                              <p:pRg st="5" end="5"/>
                                            </p:txEl>
                                          </p:spTgt>
                                        </p:tgtEl>
                                      </p:cBhvr>
                                    </p:animEffect>
                                    <p:anim calcmode="lin" valueType="num">
                                      <p:cBhvr>
                                        <p:cTn id="4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3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3DC10-0CF2-9CD3-9275-29FEF481D3E9}"/>
              </a:ext>
            </a:extLst>
          </p:cNvPr>
          <p:cNvSpPr>
            <a:spLocks noGrp="1"/>
          </p:cNvSpPr>
          <p:nvPr>
            <p:ph type="title"/>
          </p:nvPr>
        </p:nvSpPr>
        <p:spPr/>
        <p:txBody>
          <a:bodyPr/>
          <a:lstStyle/>
          <a:p>
            <a:r>
              <a:rPr lang="en-GB" dirty="0"/>
              <a:t>Homesickness</a:t>
            </a:r>
          </a:p>
        </p:txBody>
      </p:sp>
      <p:sp>
        <p:nvSpPr>
          <p:cNvPr id="3" name="Content Placeholder 2">
            <a:extLst>
              <a:ext uri="{FF2B5EF4-FFF2-40B4-BE49-F238E27FC236}">
                <a16:creationId xmlns:a16="http://schemas.microsoft.com/office/drawing/2014/main" id="{42CF589A-F078-19D2-E71E-86AB02C87F60}"/>
              </a:ext>
            </a:extLst>
          </p:cNvPr>
          <p:cNvSpPr>
            <a:spLocks noGrp="1"/>
          </p:cNvSpPr>
          <p:nvPr>
            <p:ph idx="1"/>
          </p:nvPr>
        </p:nvSpPr>
        <p:spPr>
          <a:xfrm>
            <a:off x="838200" y="1859869"/>
            <a:ext cx="10515600" cy="3138261"/>
          </a:xfrm>
        </p:spPr>
        <p:txBody>
          <a:bodyPr>
            <a:normAutofit lnSpcReduction="10000"/>
          </a:bodyPr>
          <a:lstStyle/>
          <a:p>
            <a:r>
              <a:rPr lang="en-GB" dirty="0"/>
              <a:t>Homesickness is defined as “a feeling of longing for one’s home during a period of absence from it” (Oxford Learners Dictionary, 2022)</a:t>
            </a:r>
          </a:p>
          <a:p>
            <a:r>
              <a:rPr lang="en-GB" dirty="0"/>
              <a:t>A study by Student Housing Company (Yugo) has suggested up 75% of students can feel feelings of homesickness throughout their time at university (Young-Powell, 2018)</a:t>
            </a:r>
          </a:p>
          <a:p>
            <a:r>
              <a:rPr lang="en-GB" dirty="0"/>
              <a:t>Can be described as ‘a period of </a:t>
            </a:r>
            <a:r>
              <a:rPr lang="en-GB" dirty="0" err="1"/>
              <a:t>minigrief</a:t>
            </a:r>
            <a:r>
              <a:rPr lang="en-GB" dirty="0"/>
              <a:t>’ (Young-Powell, 2018) that can be experienced when away from home for prolonged period of time.</a:t>
            </a:r>
          </a:p>
        </p:txBody>
      </p:sp>
      <p:pic>
        <p:nvPicPr>
          <p:cNvPr id="4" name="Picture 3">
            <a:extLst>
              <a:ext uri="{FF2B5EF4-FFF2-40B4-BE49-F238E27FC236}">
                <a16:creationId xmlns:a16="http://schemas.microsoft.com/office/drawing/2014/main" id="{B5B8A1BB-5950-0697-1E97-037DFA6BE542}"/>
              </a:ext>
            </a:extLst>
          </p:cNvPr>
          <p:cNvPicPr>
            <a:picLocks noChangeAspect="1"/>
          </p:cNvPicPr>
          <p:nvPr/>
        </p:nvPicPr>
        <p:blipFill>
          <a:blip r:embed="rId5"/>
          <a:stretch>
            <a:fillRect/>
          </a:stretch>
        </p:blipFill>
        <p:spPr>
          <a:xfrm>
            <a:off x="8168368" y="4745523"/>
            <a:ext cx="2647950" cy="1724025"/>
          </a:xfrm>
          <a:prstGeom prst="rect">
            <a:avLst/>
          </a:prstGeom>
        </p:spPr>
      </p:pic>
      <p:pic>
        <p:nvPicPr>
          <p:cNvPr id="24" name="Audio 23">
            <a:hlinkClick r:id="" action="ppaction://media"/>
            <a:extLst>
              <a:ext uri="{FF2B5EF4-FFF2-40B4-BE49-F238E27FC236}">
                <a16:creationId xmlns:a16="http://schemas.microsoft.com/office/drawing/2014/main" id="{A5F3F029-9663-8F04-CD5D-DA028EFBD72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227155723"/>
      </p:ext>
    </p:extLst>
  </p:cSld>
  <p:clrMapOvr>
    <a:masterClrMapping/>
  </p:clrMapOvr>
  <mc:AlternateContent xmlns:mc="http://schemas.openxmlformats.org/markup-compatibility/2006">
    <mc:Choice xmlns:p14="http://schemas.microsoft.com/office/powerpoint/2010/main" Requires="p14">
      <p:transition spd="slow" p14:dur="2000" advTm="51191"/>
    </mc:Choice>
    <mc:Fallback>
      <p:transition spd="slow" advTm="51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1000"/>
                                        <p:tgtEl>
                                          <p:spTgt spid="3">
                                            <p:txEl>
                                              <p:pRg st="1" end="1"/>
                                            </p:txEl>
                                          </p:spTgt>
                                        </p:tgtEl>
                                      </p:cBhvr>
                                    </p:animEffect>
                                    <p:anim calcmode="lin" valueType="num">
                                      <p:cBhvr>
                                        <p:cTn id="1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2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0F4A4-B51E-A8E1-1A32-77F5B9133607}"/>
              </a:ext>
            </a:extLst>
          </p:cNvPr>
          <p:cNvSpPr>
            <a:spLocks noGrp="1"/>
          </p:cNvSpPr>
          <p:nvPr>
            <p:ph type="title"/>
          </p:nvPr>
        </p:nvSpPr>
        <p:spPr/>
        <p:txBody>
          <a:bodyPr/>
          <a:lstStyle/>
          <a:p>
            <a:r>
              <a:rPr lang="en-GB" dirty="0"/>
              <a:t>Homesickness (cont.)</a:t>
            </a:r>
          </a:p>
        </p:txBody>
      </p:sp>
      <p:sp>
        <p:nvSpPr>
          <p:cNvPr id="3" name="Content Placeholder 2">
            <a:extLst>
              <a:ext uri="{FF2B5EF4-FFF2-40B4-BE49-F238E27FC236}">
                <a16:creationId xmlns:a16="http://schemas.microsoft.com/office/drawing/2014/main" id="{556750E4-D362-6C55-AFBF-478AA656FFA0}"/>
              </a:ext>
            </a:extLst>
          </p:cNvPr>
          <p:cNvSpPr>
            <a:spLocks noGrp="1"/>
          </p:cNvSpPr>
          <p:nvPr>
            <p:ph idx="1"/>
          </p:nvPr>
        </p:nvSpPr>
        <p:spPr>
          <a:xfrm>
            <a:off x="838200" y="1825625"/>
            <a:ext cx="10515600" cy="1831975"/>
          </a:xfrm>
        </p:spPr>
        <p:txBody>
          <a:bodyPr/>
          <a:lstStyle/>
          <a:p>
            <a:r>
              <a:rPr lang="en-GB" dirty="0"/>
              <a:t>It can impact your ability to attend class. </a:t>
            </a:r>
          </a:p>
          <a:p>
            <a:r>
              <a:rPr lang="en-GB" dirty="0"/>
              <a:t>Through the ‘periods of </a:t>
            </a:r>
            <a:r>
              <a:rPr lang="en-GB" dirty="0" err="1"/>
              <a:t>minigrief</a:t>
            </a:r>
            <a:r>
              <a:rPr lang="en-GB" dirty="0"/>
              <a:t>’ it can feel like you’re very isolated and may experience times where it isn’t possible to talk to people so you may feel the best way to cope it to stay inside.</a:t>
            </a:r>
          </a:p>
        </p:txBody>
      </p:sp>
      <p:sp>
        <p:nvSpPr>
          <p:cNvPr id="4" name="TextBox 3">
            <a:extLst>
              <a:ext uri="{FF2B5EF4-FFF2-40B4-BE49-F238E27FC236}">
                <a16:creationId xmlns:a16="http://schemas.microsoft.com/office/drawing/2014/main" id="{9516D09B-8E43-6D41-A323-7A8D24DCD11C}"/>
              </a:ext>
            </a:extLst>
          </p:cNvPr>
          <p:cNvSpPr txBox="1"/>
          <p:nvPr/>
        </p:nvSpPr>
        <p:spPr>
          <a:xfrm>
            <a:off x="838200" y="3657600"/>
            <a:ext cx="10002416" cy="1815882"/>
          </a:xfrm>
          <a:prstGeom prst="rect">
            <a:avLst/>
          </a:prstGeom>
          <a:noFill/>
        </p:spPr>
        <p:txBody>
          <a:bodyPr wrap="square" rtlCol="0">
            <a:spAutoFit/>
          </a:bodyPr>
          <a:lstStyle/>
          <a:p>
            <a:pPr marL="285750" indent="-285750">
              <a:buFont typeface="Arial" panose="020B0604020202020204" pitchFamily="34" charset="0"/>
              <a:buChar char="•"/>
            </a:pPr>
            <a:r>
              <a:rPr lang="en-GB" sz="2800" dirty="0"/>
              <a:t>This could then impact your studies further by not attending class you be come underprepared for assignments and classes.</a:t>
            </a:r>
          </a:p>
          <a:p>
            <a:pPr marL="285750" indent="-285750">
              <a:buFont typeface="Arial" panose="020B0604020202020204" pitchFamily="34" charset="0"/>
              <a:buChar char="•"/>
            </a:pPr>
            <a:r>
              <a:rPr lang="en-GB" sz="2800" dirty="0"/>
              <a:t>You may even feel like you are too far behind on your work so you become hesitant to reattend classes in the future.</a:t>
            </a:r>
          </a:p>
        </p:txBody>
      </p:sp>
      <p:pic>
        <p:nvPicPr>
          <p:cNvPr id="21" name="Audio 20">
            <a:hlinkClick r:id="" action="ppaction://media"/>
            <a:extLst>
              <a:ext uri="{FF2B5EF4-FFF2-40B4-BE49-F238E27FC236}">
                <a16:creationId xmlns:a16="http://schemas.microsoft.com/office/drawing/2014/main" id="{A16184C4-B512-C473-5F4C-96EB4B43423E}"/>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62703" t="-125896" r="-262703" b="-125896"/>
          <a:stretch>
            <a:fillRect/>
          </a:stretch>
        </p:blipFill>
        <p:spPr>
          <a:xfrm>
            <a:off x="9144000" y="5143500"/>
            <a:ext cx="3048000" cy="1714500"/>
          </a:xfrm>
          <a:prstGeom prst="rect">
            <a:avLst/>
          </a:prstGeom>
        </p:spPr>
      </p:pic>
    </p:spTree>
    <p:custDataLst>
      <p:tags r:id="rId1"/>
    </p:custDataLst>
    <p:extLst>
      <p:ext uri="{BB962C8B-B14F-4D97-AF65-F5344CB8AC3E}">
        <p14:creationId xmlns:p14="http://schemas.microsoft.com/office/powerpoint/2010/main" val="1321829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42861">
        <p159:morph option="byObject"/>
      </p:transition>
    </mc:Choice>
    <mc:Fallback>
      <p:transition spd="slow" advTm="428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fade">
                                      <p:cBhvr>
                                        <p:cTn id="25" dur="500"/>
                                        <p:tgtEl>
                                          <p:spTgt spid="4">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1" end="1"/>
                                            </p:txEl>
                                          </p:spTgt>
                                        </p:tgtEl>
                                        <p:attrNameLst>
                                          <p:attrName>style.visibility</p:attrName>
                                        </p:attrNameLst>
                                      </p:cBhvr>
                                      <p:to>
                                        <p:strVal val="visible"/>
                                      </p:to>
                                    </p:set>
                                    <p:animEffect transition="in" filter="fade">
                                      <p:cBhvr>
                                        <p:cTn id="3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1"/>
                </p:tgtEl>
              </p:cMediaNode>
            </p:audio>
          </p:childTnLst>
        </p:cTn>
      </p:par>
    </p:tnLst>
    <p:bldLst>
      <p:bldP spid="2" grpId="0"/>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ADC2B-68D2-CCE5-2639-D628D646E5DB}"/>
              </a:ext>
            </a:extLst>
          </p:cNvPr>
          <p:cNvSpPr>
            <a:spLocks noGrp="1"/>
          </p:cNvSpPr>
          <p:nvPr>
            <p:ph type="title"/>
          </p:nvPr>
        </p:nvSpPr>
        <p:spPr>
          <a:xfrm>
            <a:off x="838200" y="318472"/>
            <a:ext cx="10515600" cy="1325563"/>
          </a:xfrm>
        </p:spPr>
        <p:txBody>
          <a:bodyPr/>
          <a:lstStyle/>
          <a:p>
            <a:r>
              <a:rPr lang="en-GB" dirty="0"/>
              <a:t>What can we do?</a:t>
            </a:r>
          </a:p>
        </p:txBody>
      </p:sp>
      <p:sp>
        <p:nvSpPr>
          <p:cNvPr id="3" name="Content Placeholder 2">
            <a:extLst>
              <a:ext uri="{FF2B5EF4-FFF2-40B4-BE49-F238E27FC236}">
                <a16:creationId xmlns:a16="http://schemas.microsoft.com/office/drawing/2014/main" id="{FE87C749-2C1F-F588-2D7A-0186A37B4052}"/>
              </a:ext>
            </a:extLst>
          </p:cNvPr>
          <p:cNvSpPr>
            <a:spLocks noGrp="1"/>
          </p:cNvSpPr>
          <p:nvPr>
            <p:ph idx="1"/>
          </p:nvPr>
        </p:nvSpPr>
        <p:spPr>
          <a:xfrm>
            <a:off x="838200" y="2128085"/>
            <a:ext cx="7951237" cy="4095530"/>
          </a:xfrm>
        </p:spPr>
        <p:txBody>
          <a:bodyPr>
            <a:normAutofit fontScale="85000" lnSpcReduction="10000"/>
          </a:bodyPr>
          <a:lstStyle/>
          <a:p>
            <a:r>
              <a:rPr lang="en-GB" dirty="0"/>
              <a:t>Go out and explore; Discover the area you live in, explore what is about in your area. Make memories or collect souvenirs that will remind you of good times had.</a:t>
            </a:r>
          </a:p>
          <a:p>
            <a:r>
              <a:rPr lang="en-GB" dirty="0"/>
              <a:t>Join in; Get out and about with the locals, look for things that you’d look forward to at home that you can do locally. For example, join a football team or local book club, this information can usually be found in the your Student Union or ask a lecturer. (sometimes they’re very helpful!)</a:t>
            </a:r>
          </a:p>
          <a:p>
            <a:r>
              <a:rPr lang="en-GB" dirty="0"/>
              <a:t>Look after yourself; Much the same as any other period of grief or ‘</a:t>
            </a:r>
            <a:r>
              <a:rPr lang="en-GB" dirty="0" err="1"/>
              <a:t>minigrief</a:t>
            </a:r>
            <a:r>
              <a:rPr lang="en-GB" dirty="0"/>
              <a:t>’ it is difficult to concentrate on your own health. Make sure you’re eating, exercising and giving yourself a bit of TLC.</a:t>
            </a:r>
          </a:p>
          <a:p>
            <a:endParaRPr lang="en-GB" dirty="0"/>
          </a:p>
        </p:txBody>
      </p:sp>
      <p:sp>
        <p:nvSpPr>
          <p:cNvPr id="4" name="TextBox 3">
            <a:extLst>
              <a:ext uri="{FF2B5EF4-FFF2-40B4-BE49-F238E27FC236}">
                <a16:creationId xmlns:a16="http://schemas.microsoft.com/office/drawing/2014/main" id="{A923D395-69A0-2C17-CA8C-93272A75A973}"/>
              </a:ext>
            </a:extLst>
          </p:cNvPr>
          <p:cNvSpPr txBox="1"/>
          <p:nvPr/>
        </p:nvSpPr>
        <p:spPr>
          <a:xfrm>
            <a:off x="838200" y="1604865"/>
            <a:ext cx="10515600" cy="523220"/>
          </a:xfrm>
          <a:prstGeom prst="rect">
            <a:avLst/>
          </a:prstGeom>
          <a:noFill/>
        </p:spPr>
        <p:txBody>
          <a:bodyPr wrap="square" rtlCol="0">
            <a:spAutoFit/>
          </a:bodyPr>
          <a:lstStyle/>
          <a:p>
            <a:r>
              <a:rPr lang="en-GB" sz="2800" b="1" u="sng" dirty="0"/>
              <a:t>How do we beat it?</a:t>
            </a:r>
          </a:p>
        </p:txBody>
      </p:sp>
      <p:pic>
        <p:nvPicPr>
          <p:cNvPr id="5" name="Picture 4">
            <a:extLst>
              <a:ext uri="{FF2B5EF4-FFF2-40B4-BE49-F238E27FC236}">
                <a16:creationId xmlns:a16="http://schemas.microsoft.com/office/drawing/2014/main" id="{CC3426A2-CAB8-0F13-9868-BFC247C0E79E}"/>
              </a:ext>
            </a:extLst>
          </p:cNvPr>
          <p:cNvPicPr>
            <a:picLocks noChangeAspect="1"/>
          </p:cNvPicPr>
          <p:nvPr/>
        </p:nvPicPr>
        <p:blipFill>
          <a:blip r:embed="rId5"/>
          <a:stretch>
            <a:fillRect/>
          </a:stretch>
        </p:blipFill>
        <p:spPr>
          <a:xfrm>
            <a:off x="8698958" y="783591"/>
            <a:ext cx="2845623" cy="1922107"/>
          </a:xfrm>
          <a:prstGeom prst="rect">
            <a:avLst/>
          </a:prstGeom>
        </p:spPr>
      </p:pic>
      <p:pic>
        <p:nvPicPr>
          <p:cNvPr id="6" name="Picture 5">
            <a:extLst>
              <a:ext uri="{FF2B5EF4-FFF2-40B4-BE49-F238E27FC236}">
                <a16:creationId xmlns:a16="http://schemas.microsoft.com/office/drawing/2014/main" id="{58409607-D21B-3E76-61D4-A3C6A52F79F8}"/>
              </a:ext>
            </a:extLst>
          </p:cNvPr>
          <p:cNvPicPr>
            <a:picLocks noChangeAspect="1"/>
          </p:cNvPicPr>
          <p:nvPr/>
        </p:nvPicPr>
        <p:blipFill>
          <a:blip r:embed="rId6"/>
          <a:stretch>
            <a:fillRect/>
          </a:stretch>
        </p:blipFill>
        <p:spPr>
          <a:xfrm>
            <a:off x="8621485" y="4935893"/>
            <a:ext cx="2124075" cy="1922107"/>
          </a:xfrm>
          <a:prstGeom prst="rect">
            <a:avLst/>
          </a:prstGeom>
        </p:spPr>
      </p:pic>
      <p:pic>
        <p:nvPicPr>
          <p:cNvPr id="7" name="Picture 6">
            <a:extLst>
              <a:ext uri="{FF2B5EF4-FFF2-40B4-BE49-F238E27FC236}">
                <a16:creationId xmlns:a16="http://schemas.microsoft.com/office/drawing/2014/main" id="{E59B09FB-EF02-8765-EE8B-64F8CFF2634D}"/>
              </a:ext>
            </a:extLst>
          </p:cNvPr>
          <p:cNvPicPr>
            <a:picLocks noChangeAspect="1"/>
          </p:cNvPicPr>
          <p:nvPr/>
        </p:nvPicPr>
        <p:blipFill>
          <a:blip r:embed="rId7"/>
          <a:stretch>
            <a:fillRect/>
          </a:stretch>
        </p:blipFill>
        <p:spPr>
          <a:xfrm>
            <a:off x="9171000" y="2930428"/>
            <a:ext cx="2619375" cy="1904855"/>
          </a:xfrm>
          <a:prstGeom prst="rect">
            <a:avLst/>
          </a:prstGeom>
        </p:spPr>
      </p:pic>
      <p:pic>
        <p:nvPicPr>
          <p:cNvPr id="23" name="Audio 22">
            <a:hlinkClick r:id="" action="ppaction://media"/>
            <a:extLst>
              <a:ext uri="{FF2B5EF4-FFF2-40B4-BE49-F238E27FC236}">
                <a16:creationId xmlns:a16="http://schemas.microsoft.com/office/drawing/2014/main" id="{EC65173A-B798-5559-AC2E-0AEC766A1DC3}"/>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38579286"/>
      </p:ext>
    </p:extLst>
  </p:cSld>
  <p:clrMapOvr>
    <a:masterClrMapping/>
  </p:clrMapOvr>
  <mc:AlternateContent xmlns:mc="http://schemas.openxmlformats.org/markup-compatibility/2006">
    <mc:Choice xmlns:p14="http://schemas.microsoft.com/office/powerpoint/2010/main" Requires="p14">
      <p:transition spd="slow" p14:dur="2000" advTm="71517"/>
    </mc:Choice>
    <mc:Fallback>
      <p:transition spd="slow" advTm="71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500"/>
                                        <p:tgtEl>
                                          <p:spTgt spid="3">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2" end="2"/>
                                            </p:txEl>
                                          </p:spTgt>
                                        </p:tgtEl>
                                        <p:attrNameLst>
                                          <p:attrName>style.visibility</p:attrName>
                                        </p:attrNameLst>
                                      </p:cBhvr>
                                      <p:to>
                                        <p:strVal val="visible"/>
                                      </p:to>
                                    </p:set>
                                    <p:animEffect transition="in" filter="fade">
                                      <p:cBhvr>
                                        <p:cTn id="40" dur="500"/>
                                        <p:tgtEl>
                                          <p:spTgt spid="3">
                                            <p:txEl>
                                              <p:pRg st="2" end="2"/>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6"/>
                                        </p:tgtEl>
                                        <p:attrNameLst>
                                          <p:attrName>style.visibility</p:attrName>
                                        </p:attrNameLst>
                                      </p:cBhvr>
                                      <p:to>
                                        <p:strVal val="visible"/>
                                      </p:to>
                                    </p:set>
                                    <p:animEffect transition="in" filter="fade">
                                      <p:cBhvr>
                                        <p:cTn id="45" dur="1000"/>
                                        <p:tgtEl>
                                          <p:spTgt spid="6"/>
                                        </p:tgtEl>
                                      </p:cBhvr>
                                    </p:animEffect>
                                    <p:anim calcmode="lin" valueType="num">
                                      <p:cBhvr>
                                        <p:cTn id="46" dur="1000" fill="hold"/>
                                        <p:tgtEl>
                                          <p:spTgt spid="6"/>
                                        </p:tgtEl>
                                        <p:attrNameLst>
                                          <p:attrName>ppt_x</p:attrName>
                                        </p:attrNameLst>
                                      </p:cBhvr>
                                      <p:tavLst>
                                        <p:tav tm="0">
                                          <p:val>
                                            <p:strVal val="#ppt_x"/>
                                          </p:val>
                                        </p:tav>
                                        <p:tav tm="100000">
                                          <p:val>
                                            <p:strVal val="#ppt_x"/>
                                          </p:val>
                                        </p:tav>
                                      </p:tavLst>
                                    </p:anim>
                                    <p:anim calcmode="lin" valueType="num">
                                      <p:cBhvr>
                                        <p:cTn id="4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8" fill="hold" display="0">
                  <p:stCondLst>
                    <p:cond delay="indefinite"/>
                  </p:stCondLst>
                  <p:endCondLst>
                    <p:cond evt="onStopAudio" delay="0">
                      <p:tgtEl>
                        <p:sldTgt/>
                      </p:tgtEl>
                    </p:cond>
                  </p:endCondLst>
                </p:cTn>
                <p:tgtEl>
                  <p:spTgt spid="23"/>
                </p:tgtEl>
              </p:cMediaNode>
            </p:audio>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3BAB0-CB4C-F7E2-2294-A4E2CA7637D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DB97627-3699-2A94-9F24-2BB0F4758ED5}"/>
              </a:ext>
            </a:extLst>
          </p:cNvPr>
          <p:cNvSpPr>
            <a:spLocks noGrp="1"/>
          </p:cNvSpPr>
          <p:nvPr>
            <p:ph idx="1"/>
          </p:nvPr>
        </p:nvSpPr>
        <p:spPr>
          <a:xfrm>
            <a:off x="838200" y="1816295"/>
            <a:ext cx="10515600" cy="4351338"/>
          </a:xfrm>
        </p:spPr>
        <p:txBody>
          <a:bodyPr>
            <a:normAutofit fontScale="85000" lnSpcReduction="10000"/>
          </a:bodyPr>
          <a:lstStyle/>
          <a:p>
            <a:r>
              <a:rPr lang="en-GB" sz="1800" dirty="0"/>
              <a:t>CAMHS, What is Mental Health?, 2013 (accessed 11/12/2022) </a:t>
            </a:r>
            <a:r>
              <a:rPr lang="en-GB" sz="1800" dirty="0">
                <a:hlinkClick r:id="rId4"/>
              </a:rPr>
              <a:t>https://www.camhsnorthderbyshire.nhs.uk/what-is-mental-health</a:t>
            </a:r>
            <a:r>
              <a:rPr lang="en-GB" sz="1800" dirty="0"/>
              <a:t> </a:t>
            </a:r>
          </a:p>
          <a:p>
            <a:r>
              <a:rPr lang="en-GB" sz="1800" dirty="0"/>
              <a:t>Green Sofia, </a:t>
            </a:r>
            <a:r>
              <a:rPr lang="en-GB" sz="1800" i="1" dirty="0"/>
              <a:t>Top 10 Barriers to Learning and How to overcome them, </a:t>
            </a:r>
            <a:r>
              <a:rPr lang="en-GB" sz="1800" dirty="0"/>
              <a:t>2022 </a:t>
            </a:r>
            <a:r>
              <a:rPr lang="en-GB" sz="1800" dirty="0">
                <a:hlinkClick r:id="rId5"/>
              </a:rPr>
              <a:t>https://www.ispringsolutions.com/blog/barriers-to-learning</a:t>
            </a:r>
            <a:r>
              <a:rPr lang="en-GB" sz="1800" dirty="0"/>
              <a:t> </a:t>
            </a:r>
          </a:p>
          <a:p>
            <a:r>
              <a:rPr lang="en-GB" sz="1800" dirty="0"/>
              <a:t>MacAskill Ann, </a:t>
            </a:r>
            <a:r>
              <a:rPr lang="en-GB" sz="1800" i="1" dirty="0"/>
              <a:t>The mental health of university students in the United Kingdom, </a:t>
            </a:r>
            <a:r>
              <a:rPr lang="en-GB" sz="1800" dirty="0"/>
              <a:t>2013  </a:t>
            </a:r>
            <a:r>
              <a:rPr lang="en-GB" sz="1800" dirty="0">
                <a:hlinkClick r:id="rId6"/>
              </a:rPr>
              <a:t>https://web-s-ebscohost-com.ezproxy.uwtsd.ac.uk/ehost/pdfviewer/pdfviewer?vid=0&amp;sid=458da8ca-ddc6-4635-b9cf-1ed976ced8c5%40redis</a:t>
            </a:r>
            <a:r>
              <a:rPr lang="en-GB" sz="1800" dirty="0"/>
              <a:t> </a:t>
            </a:r>
          </a:p>
          <a:p>
            <a:r>
              <a:rPr lang="en-GB" sz="1800" dirty="0"/>
              <a:t>McLellan Kim, </a:t>
            </a:r>
            <a:r>
              <a:rPr lang="en-GB" sz="1800" i="1" dirty="0"/>
              <a:t>The Impact of the cost of living crisis on Students, </a:t>
            </a:r>
            <a:r>
              <a:rPr lang="en-GB" sz="1800" dirty="0"/>
              <a:t>2022 </a:t>
            </a:r>
            <a:r>
              <a:rPr lang="en-GB" sz="1800" dirty="0">
                <a:hlinkClick r:id="rId7"/>
              </a:rPr>
              <a:t>https://www.hunterlodge.co.uk/the-impact-of-the-cost-of-living-crisis-on-students/</a:t>
            </a:r>
            <a:r>
              <a:rPr lang="en-GB" sz="1800" dirty="0"/>
              <a:t> </a:t>
            </a:r>
          </a:p>
          <a:p>
            <a:r>
              <a:rPr lang="en-GB" sz="1800" dirty="0"/>
              <a:t>NHS, </a:t>
            </a:r>
            <a:r>
              <a:rPr lang="en-GB" sz="1800" i="1" dirty="0"/>
              <a:t>5 steps to mental well-being, </a:t>
            </a:r>
            <a:r>
              <a:rPr lang="en-GB" sz="1800" dirty="0"/>
              <a:t>2019 </a:t>
            </a:r>
            <a:r>
              <a:rPr lang="en-GB" sz="1800" dirty="0">
                <a:hlinkClick r:id="rId8"/>
              </a:rPr>
              <a:t>https://www.nhs.uk/mental-health/self-help/guides-tools-and-activities/five-steps-to-mental-wellbeing/</a:t>
            </a:r>
            <a:r>
              <a:rPr lang="en-GB" sz="1800" dirty="0"/>
              <a:t> </a:t>
            </a:r>
          </a:p>
          <a:p>
            <a:r>
              <a:rPr lang="en-GB" sz="1800" dirty="0"/>
              <a:t>NHS Wales, </a:t>
            </a:r>
            <a:r>
              <a:rPr lang="en-GB" sz="1800" i="1" dirty="0"/>
              <a:t>Depression and Anxiety; Mental Health Prevalence Data</a:t>
            </a:r>
            <a:r>
              <a:rPr lang="en-GB" sz="1800" dirty="0"/>
              <a:t>, 2013 </a:t>
            </a:r>
            <a:r>
              <a:rPr lang="en-GB" sz="1800" dirty="0">
                <a:hlinkClick r:id="rId9"/>
              </a:rPr>
              <a:t>https://gpcpd.heiw.wales/clinical/depression-and-anxiety/mental-health-prevalence-data/</a:t>
            </a:r>
            <a:r>
              <a:rPr lang="en-GB" sz="1800" dirty="0"/>
              <a:t> </a:t>
            </a:r>
          </a:p>
          <a:p>
            <a:r>
              <a:rPr lang="en-GB" sz="1800" dirty="0"/>
              <a:t>Oxford Learners Dictionaries, 2022 </a:t>
            </a:r>
            <a:r>
              <a:rPr lang="en-GB" sz="1800" dirty="0">
                <a:hlinkClick r:id="rId10"/>
              </a:rPr>
              <a:t>https://www.oxfordlearnersdictionaries.com/</a:t>
            </a:r>
            <a:r>
              <a:rPr lang="en-GB" sz="1800" dirty="0"/>
              <a:t> </a:t>
            </a:r>
          </a:p>
          <a:p>
            <a:r>
              <a:rPr lang="en-GB" sz="1800" dirty="0" err="1"/>
              <a:t>Sichan</a:t>
            </a:r>
            <a:r>
              <a:rPr lang="en-GB" sz="1800" dirty="0"/>
              <a:t> He,</a:t>
            </a:r>
            <a:r>
              <a:rPr lang="en-GB" sz="1800" i="1" dirty="0"/>
              <a:t> </a:t>
            </a:r>
            <a:r>
              <a:rPr lang="en-GB" sz="1800" i="1" dirty="0">
                <a:effectLst/>
              </a:rPr>
              <a:t>A Multivariate Investigation into Academic Procrastination of University Students, </a:t>
            </a:r>
            <a:r>
              <a:rPr lang="en-GB" sz="1800" dirty="0">
                <a:effectLst/>
              </a:rPr>
              <a:t>2017 </a:t>
            </a:r>
            <a:r>
              <a:rPr lang="en-GB" sz="1800" dirty="0">
                <a:effectLst/>
                <a:hlinkClick r:id="rId11"/>
              </a:rPr>
              <a:t>https://www.scirp.org/html/79579_79579.htm</a:t>
            </a:r>
            <a:r>
              <a:rPr lang="en-GB" sz="1800" dirty="0">
                <a:effectLst/>
              </a:rPr>
              <a:t> </a:t>
            </a:r>
            <a:endParaRPr lang="en-GB" sz="1800" i="1" dirty="0"/>
          </a:p>
          <a:p>
            <a:r>
              <a:rPr lang="en-GB" sz="1800" dirty="0"/>
              <a:t>Young-Powell Abby, </a:t>
            </a:r>
            <a:r>
              <a:rPr lang="en-GB" sz="1800" i="1" dirty="0"/>
              <a:t>Guardian Newspaper; Homesickness: is there a cure?</a:t>
            </a:r>
            <a:r>
              <a:rPr lang="en-GB" sz="1800" dirty="0"/>
              <a:t>, 2018 </a:t>
            </a:r>
            <a:r>
              <a:rPr lang="en-GB" sz="1800" dirty="0">
                <a:hlinkClick r:id="rId12"/>
              </a:rPr>
              <a:t>https://www.theguardian.com/education/2018/dec/19/homesickness-at-university-is-there-a-cure</a:t>
            </a:r>
            <a:r>
              <a:rPr lang="en-GB" sz="1800" dirty="0"/>
              <a:t> </a:t>
            </a:r>
          </a:p>
        </p:txBody>
      </p:sp>
      <p:pic>
        <p:nvPicPr>
          <p:cNvPr id="7" name="Audio 6">
            <a:hlinkClick r:id="" action="ppaction://media"/>
            <a:extLst>
              <a:ext uri="{FF2B5EF4-FFF2-40B4-BE49-F238E27FC236}">
                <a16:creationId xmlns:a16="http://schemas.microsoft.com/office/drawing/2014/main" id="{B1F862EB-7C3D-05B0-FA06-9B6E2F06AA17}"/>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43183012"/>
      </p:ext>
    </p:extLst>
  </p:cSld>
  <p:clrMapOvr>
    <a:masterClrMapping/>
  </p:clrMapOvr>
  <mc:AlternateContent xmlns:mc="http://schemas.openxmlformats.org/markup-compatibility/2006">
    <mc:Choice xmlns:p14="http://schemas.microsoft.com/office/powerpoint/2010/main" Requires="p14">
      <p:transition spd="slow" p14:dur="2000" advTm="16582"/>
    </mc:Choice>
    <mc:Fallback>
      <p:transition spd="slow" advTm="16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8|33.1|32.6"/>
</p:tagLst>
</file>

<file path=ppt/tags/tag2.xml><?xml version="1.0" encoding="utf-8"?>
<p:tagLst xmlns:a="http://schemas.openxmlformats.org/drawingml/2006/main" xmlns:r="http://schemas.openxmlformats.org/officeDocument/2006/relationships" xmlns:p="http://schemas.openxmlformats.org/presentationml/2006/main">
  <p:tag name="TIMING" val="|3.8|1.5|21|2.6"/>
</p:tagLst>
</file>

<file path=ppt/tags/tag3.xml><?xml version="1.0" encoding="utf-8"?>
<p:tagLst xmlns:a="http://schemas.openxmlformats.org/drawingml/2006/main" xmlns:r="http://schemas.openxmlformats.org/officeDocument/2006/relationships" xmlns:p="http://schemas.openxmlformats.org/presentationml/2006/main">
  <p:tag name="TIMING" val="|0.7|4.9|13.3"/>
</p:tagLst>
</file>

<file path=ppt/tags/tag4.xml><?xml version="1.0" encoding="utf-8"?>
<p:tagLst xmlns:a="http://schemas.openxmlformats.org/drawingml/2006/main" xmlns:r="http://schemas.openxmlformats.org/officeDocument/2006/relationships" xmlns:p="http://schemas.openxmlformats.org/presentationml/2006/main">
  <p:tag name="TIMING" val="|6.9|2|1.3"/>
</p:tagLst>
</file>

<file path=ppt/tags/tag5.xml><?xml version="1.0" encoding="utf-8"?>
<p:tagLst xmlns:a="http://schemas.openxmlformats.org/drawingml/2006/main" xmlns:r="http://schemas.openxmlformats.org/officeDocument/2006/relationships" xmlns:p="http://schemas.openxmlformats.org/presentationml/2006/main">
  <p:tag name="TIMING" val="|2.8|19|27.4|19.8|36.4"/>
</p:tagLst>
</file>

<file path=ppt/tags/tag6.xml><?xml version="1.0" encoding="utf-8"?>
<p:tagLst xmlns:a="http://schemas.openxmlformats.org/drawingml/2006/main" xmlns:r="http://schemas.openxmlformats.org/officeDocument/2006/relationships" xmlns:p="http://schemas.openxmlformats.org/presentationml/2006/main">
  <p:tag name="TIMING" val="|5.7|1|20.2|26.2|26.9|24.4"/>
</p:tagLst>
</file>

<file path=ppt/tags/tag7.xml><?xml version="1.0" encoding="utf-8"?>
<p:tagLst xmlns:a="http://schemas.openxmlformats.org/drawingml/2006/main" xmlns:r="http://schemas.openxmlformats.org/officeDocument/2006/relationships" xmlns:p="http://schemas.openxmlformats.org/presentationml/2006/main">
  <p:tag name="TIMING" val="|5.3|2.7|5.9|8.8"/>
</p:tagLst>
</file>

<file path=ppt/tags/tag8.xml><?xml version="1.0" encoding="utf-8"?>
<p:tagLst xmlns:a="http://schemas.openxmlformats.org/drawingml/2006/main" xmlns:r="http://schemas.openxmlformats.org/officeDocument/2006/relationships" xmlns:p="http://schemas.openxmlformats.org/presentationml/2006/main">
  <p:tag name="TIMING" val="|1.7|6.8|31|10.1"/>
</p:tagLst>
</file>

<file path=ppt/tags/tag9.xml><?xml version="1.0" encoding="utf-8"?>
<p:tagLst xmlns:a="http://schemas.openxmlformats.org/drawingml/2006/main" xmlns:r="http://schemas.openxmlformats.org/officeDocument/2006/relationships" xmlns:p="http://schemas.openxmlformats.org/presentationml/2006/main">
  <p:tag name="TIMING" val="|4.3|31.8|47.9|38.7"/>
</p:tagLst>
</file>

<file path=ppt/tags/tag10.xml><?xml version="1.0" encoding="utf-8"?>
<p:tagLst xmlns:a="http://schemas.openxmlformats.org/drawingml/2006/main" xmlns:r="http://schemas.openxmlformats.org/officeDocument/2006/relationships" xmlns:p="http://schemas.openxmlformats.org/presentationml/2006/main">
  <p:tag name="TIMING" val="|2.4|11.8|25.4|24.9|24.2|29.6"/>
</p:tagLst>
</file>

<file path=ppt/tags/tag11.xml><?xml version="1.0" encoding="utf-8"?>
<p:tagLst xmlns:a="http://schemas.openxmlformats.org/drawingml/2006/main" xmlns:r="http://schemas.openxmlformats.org/officeDocument/2006/relationships" xmlns:p="http://schemas.openxmlformats.org/presentationml/2006/main">
  <p:tag name="TIMING" val="|5.5|12|14.2"/>
</p:tagLst>
</file>

<file path=ppt/tags/tag12.xml><?xml version="1.0" encoding="utf-8"?>
<p:tagLst xmlns:a="http://schemas.openxmlformats.org/drawingml/2006/main" xmlns:r="http://schemas.openxmlformats.org/officeDocument/2006/relationships" xmlns:p="http://schemas.openxmlformats.org/presentationml/2006/main">
  <p:tag name="TIMING" val="|0.6|0.9|5|13.7|8.8"/>
</p:tagLst>
</file>

<file path=ppt/tags/tag13.xml><?xml version="1.0" encoding="utf-8"?>
<p:tagLst xmlns:a="http://schemas.openxmlformats.org/drawingml/2006/main" xmlns:r="http://schemas.openxmlformats.org/officeDocument/2006/relationships" xmlns:p="http://schemas.openxmlformats.org/presentationml/2006/main">
  <p:tag name="TIMING" val="|2.8|0.7|0.9|19.8|3.1|20.6|1.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7" ma:contentTypeDescription="Create a new document." ma:contentTypeScope="" ma:versionID="5bc83ac4b3c05c82a56e524ac234c5da">
  <xsd:schema xmlns:xsd="http://www.w3.org/2001/XMLSchema" xmlns:xs="http://www.w3.org/2001/XMLSchema" xmlns:p="http://schemas.microsoft.com/office/2006/metadata/properties" xmlns:ns3="0338428b-3fc8-4989-9d03-78e16c931d9f" xmlns:ns4="4055ddc6-ee7b-4b5b-b8fb-52871646f80e" targetNamespace="http://schemas.microsoft.com/office/2006/metadata/properties" ma:root="true" ma:fieldsID="88d5dcbb4d371dec4de1e8da60f233b2" ns3:_="" ns4:_="">
    <xsd:import namespace="0338428b-3fc8-4989-9d03-78e16c931d9f"/>
    <xsd:import namespace="4055ddc6-ee7b-4b5b-b8fb-52871646f8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F402D387-49BE-4098-894A-A9A88CAAC0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8428b-3fc8-4989-9d03-78e16c931d9f"/>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8BCA83-3BCE-4616-A2A8-F8919FCFAECB}">
  <ds:schemaRefs>
    <ds:schemaRef ds:uri="http://schemas.microsoft.com/sharepoint/v3/contenttype/forms"/>
  </ds:schemaRefs>
</ds:datastoreItem>
</file>

<file path=customXml/itemProps3.xml><?xml version="1.0" encoding="utf-8"?>
<ds:datastoreItem xmlns:ds="http://schemas.openxmlformats.org/officeDocument/2006/customXml" ds:itemID="{9F8FA80E-05F1-4EDE-8956-5266A547003E}">
  <ds:schemaRefs>
    <ds:schemaRef ds:uri="http://purl.org/dc/dcmitype/"/>
    <ds:schemaRef ds:uri="http://schemas.openxmlformats.org/package/2006/metadata/core-properties"/>
    <ds:schemaRef ds:uri="http://schemas.microsoft.com/office/2006/metadata/properties"/>
    <ds:schemaRef ds:uri="http://purl.org/dc/terms/"/>
    <ds:schemaRef ds:uri="http://purl.org/dc/elements/1.1/"/>
    <ds:schemaRef ds:uri="http://schemas.microsoft.com/office/2006/documentManagement/types"/>
    <ds:schemaRef ds:uri="http://schemas.microsoft.com/office/infopath/2007/PartnerControls"/>
    <ds:schemaRef ds:uri="4055ddc6-ee7b-4b5b-b8fb-52871646f80e"/>
    <ds:schemaRef ds:uri="0338428b-3fc8-4989-9d03-78e16c931d9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1853</TotalTime>
  <Words>1931</Words>
  <Application>Microsoft Office PowerPoint</Application>
  <PresentationFormat>Widescreen</PresentationFormat>
  <Paragraphs>80</Paragraphs>
  <Slides>15</Slides>
  <Notes>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MindMeridian-Regular</vt:lpstr>
      <vt:lpstr>Office Theme</vt:lpstr>
      <vt:lpstr>Physical Education and Barriers to Learning</vt:lpstr>
      <vt:lpstr>Physical Education and Me</vt:lpstr>
      <vt:lpstr>Barriers to Learning</vt:lpstr>
      <vt:lpstr>Procrastination</vt:lpstr>
      <vt:lpstr>Procrastination Reasons and Research</vt:lpstr>
      <vt:lpstr>Analysis of Table 1</vt:lpstr>
      <vt:lpstr>How can we fix it?</vt:lpstr>
      <vt:lpstr>Mental Health</vt:lpstr>
      <vt:lpstr>How common is Mental Health?</vt:lpstr>
      <vt:lpstr>How will this affect us as Students?</vt:lpstr>
      <vt:lpstr>What can we do?</vt:lpstr>
      <vt:lpstr>Homesickness</vt:lpstr>
      <vt:lpstr>Homesickness (cont.)</vt:lpstr>
      <vt:lpstr>What can we do?</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Education and Barriers to Learning</dc:title>
  <dc:creator>James</dc:creator>
  <cp:lastModifiedBy>James</cp:lastModifiedBy>
  <cp:revision>1</cp:revision>
  <dcterms:created xsi:type="dcterms:W3CDTF">2022-12-09T19:04:02Z</dcterms:created>
  <dcterms:modified xsi:type="dcterms:W3CDTF">2022-12-23T11:58:48Z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