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0" r:id="rId4"/>
  </p:sldMasterIdLst>
  <p:notesMasterIdLst>
    <p:notesMasterId r:id="rId18"/>
  </p:notesMasterIdLst>
  <p:handoutMasterIdLst>
    <p:handoutMasterId r:id="rId19"/>
  </p:handoutMasterIdLst>
  <p:sldIdLst>
    <p:sldId id="310" r:id="rId5"/>
    <p:sldId id="317" r:id="rId6"/>
    <p:sldId id="316" r:id="rId7"/>
    <p:sldId id="268" r:id="rId8"/>
    <p:sldId id="318" r:id="rId9"/>
    <p:sldId id="319" r:id="rId10"/>
    <p:sldId id="320" r:id="rId11"/>
    <p:sldId id="321" r:id="rId12"/>
    <p:sldId id="322" r:id="rId13"/>
    <p:sldId id="326" r:id="rId14"/>
    <p:sldId id="325" r:id="rId15"/>
    <p:sldId id="324" r:id="rId16"/>
    <p:sldId id="32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A5EE6"/>
    <a:srgbClr val="132BDC"/>
    <a:srgbClr val="DCE0FC"/>
    <a:srgbClr val="FDF200"/>
    <a:srgbClr val="80FBE5"/>
    <a:srgbClr val="3CF3D1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7A4492-35B6-745E-3840-AC2A58974FDF}" v="24" dt="2025-11-24T09:22:18.799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86"/>
    <p:restoredTop sz="94658"/>
  </p:normalViewPr>
  <p:slideViewPr>
    <p:cSldViewPr snapToGrid="0">
      <p:cViewPr>
        <p:scale>
          <a:sx n="100" d="100"/>
          <a:sy n="100" d="100"/>
        </p:scale>
        <p:origin x="-811" y="-5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5" d="100"/>
          <a:sy n="95" d="100"/>
        </p:scale>
        <p:origin x="3720" y="19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Relationship Id="rId27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eran Walsh (2500018)" userId="S::2500018@student.uwtsd.ac.uk::7a7a3ccb-16b1-42e8-9c9e-5aa425fb38ea" providerId="AD" clId="Web-{6B9853C8-B6D0-8615-41D3-0E4205BC678C}"/>
    <pc:docChg chg="modSld">
      <pc:chgData name="Kieran Walsh (2500018)" userId="S::2500018@student.uwtsd.ac.uk::7a7a3ccb-16b1-42e8-9c9e-5aa425fb38ea" providerId="AD" clId="Web-{6B9853C8-B6D0-8615-41D3-0E4205BC678C}" dt="2025-11-19T16:46:38.075" v="33" actId="20577"/>
      <pc:docMkLst>
        <pc:docMk/>
      </pc:docMkLst>
      <pc:sldChg chg="addSp modSp">
        <pc:chgData name="Kieran Walsh (2500018)" userId="S::2500018@student.uwtsd.ac.uk::7a7a3ccb-16b1-42e8-9c9e-5aa425fb38ea" providerId="AD" clId="Web-{6B9853C8-B6D0-8615-41D3-0E4205BC678C}" dt="2025-11-19T16:43:06.283" v="2" actId="1076"/>
        <pc:sldMkLst>
          <pc:docMk/>
          <pc:sldMk cId="2059390733" sldId="319"/>
        </pc:sldMkLst>
        <pc:spChg chg="add mod">
          <ac:chgData name="Kieran Walsh (2500018)" userId="S::2500018@student.uwtsd.ac.uk::7a7a3ccb-16b1-42e8-9c9e-5aa425fb38ea" providerId="AD" clId="Web-{6B9853C8-B6D0-8615-41D3-0E4205BC678C}" dt="2025-11-19T16:43:06.283" v="2" actId="1076"/>
          <ac:spMkLst>
            <pc:docMk/>
            <pc:sldMk cId="2059390733" sldId="319"/>
            <ac:spMk id="3" creationId="{F03BB11F-A1C0-8099-0355-448111A1D726}"/>
          </ac:spMkLst>
        </pc:spChg>
      </pc:sldChg>
      <pc:sldChg chg="addSp modSp">
        <pc:chgData name="Kieran Walsh (2500018)" userId="S::2500018@student.uwtsd.ac.uk::7a7a3ccb-16b1-42e8-9c9e-5aa425fb38ea" providerId="AD" clId="Web-{6B9853C8-B6D0-8615-41D3-0E4205BC678C}" dt="2025-11-19T16:43:30.847" v="5" actId="1076"/>
        <pc:sldMkLst>
          <pc:docMk/>
          <pc:sldMk cId="1540878309" sldId="320"/>
        </pc:sldMkLst>
        <pc:spChg chg="add mod">
          <ac:chgData name="Kieran Walsh (2500018)" userId="S::2500018@student.uwtsd.ac.uk::7a7a3ccb-16b1-42e8-9c9e-5aa425fb38ea" providerId="AD" clId="Web-{6B9853C8-B6D0-8615-41D3-0E4205BC678C}" dt="2025-11-19T16:43:30.847" v="5" actId="1076"/>
          <ac:spMkLst>
            <pc:docMk/>
            <pc:sldMk cId="1540878309" sldId="320"/>
            <ac:spMk id="3" creationId="{E6CDC70D-F0E8-BE66-CB0D-11FCFD288099}"/>
          </ac:spMkLst>
        </pc:spChg>
      </pc:sldChg>
      <pc:sldChg chg="addSp modSp">
        <pc:chgData name="Kieran Walsh (2500018)" userId="S::2500018@student.uwtsd.ac.uk::7a7a3ccb-16b1-42e8-9c9e-5aa425fb38ea" providerId="AD" clId="Web-{6B9853C8-B6D0-8615-41D3-0E4205BC678C}" dt="2025-11-19T16:44:06.177" v="9" actId="1076"/>
        <pc:sldMkLst>
          <pc:docMk/>
          <pc:sldMk cId="3162072281" sldId="321"/>
        </pc:sldMkLst>
        <pc:spChg chg="add mod">
          <ac:chgData name="Kieran Walsh (2500018)" userId="S::2500018@student.uwtsd.ac.uk::7a7a3ccb-16b1-42e8-9c9e-5aa425fb38ea" providerId="AD" clId="Web-{6B9853C8-B6D0-8615-41D3-0E4205BC678C}" dt="2025-11-19T16:44:06.177" v="9" actId="1076"/>
          <ac:spMkLst>
            <pc:docMk/>
            <pc:sldMk cId="3162072281" sldId="321"/>
            <ac:spMk id="2" creationId="{3F1683DA-1816-74BD-202F-B487A2C125FD}"/>
          </ac:spMkLst>
        </pc:spChg>
      </pc:sldChg>
      <pc:sldChg chg="addSp modSp">
        <pc:chgData name="Kieran Walsh (2500018)" userId="S::2500018@student.uwtsd.ac.uk::7a7a3ccb-16b1-42e8-9c9e-5aa425fb38ea" providerId="AD" clId="Web-{6B9853C8-B6D0-8615-41D3-0E4205BC678C}" dt="2025-11-19T16:44:30.319" v="12" actId="1076"/>
        <pc:sldMkLst>
          <pc:docMk/>
          <pc:sldMk cId="2765791102" sldId="322"/>
        </pc:sldMkLst>
        <pc:spChg chg="add mod">
          <ac:chgData name="Kieran Walsh (2500018)" userId="S::2500018@student.uwtsd.ac.uk::7a7a3ccb-16b1-42e8-9c9e-5aa425fb38ea" providerId="AD" clId="Web-{6B9853C8-B6D0-8615-41D3-0E4205BC678C}" dt="2025-11-19T16:44:30.319" v="12" actId="1076"/>
          <ac:spMkLst>
            <pc:docMk/>
            <pc:sldMk cId="2765791102" sldId="322"/>
            <ac:spMk id="3" creationId="{E1DB77E2-9DE9-13F2-F8F0-0DC61CB4562B}"/>
          </ac:spMkLst>
        </pc:spChg>
      </pc:sldChg>
      <pc:sldChg chg="modSp">
        <pc:chgData name="Kieran Walsh (2500018)" userId="S::2500018@student.uwtsd.ac.uk::7a7a3ccb-16b1-42e8-9c9e-5aa425fb38ea" providerId="AD" clId="Web-{6B9853C8-B6D0-8615-41D3-0E4205BC678C}" dt="2025-11-19T16:45:29.822" v="30" actId="20577"/>
        <pc:sldMkLst>
          <pc:docMk/>
          <pc:sldMk cId="2287829413" sldId="325"/>
        </pc:sldMkLst>
        <pc:spChg chg="mod">
          <ac:chgData name="Kieran Walsh (2500018)" userId="S::2500018@student.uwtsd.ac.uk::7a7a3ccb-16b1-42e8-9c9e-5aa425fb38ea" providerId="AD" clId="Web-{6B9853C8-B6D0-8615-41D3-0E4205BC678C}" dt="2025-11-19T16:45:29.822" v="30" actId="20577"/>
          <ac:spMkLst>
            <pc:docMk/>
            <pc:sldMk cId="2287829413" sldId="325"/>
            <ac:spMk id="4" creationId="{A2CF1721-441E-93C1-4D34-93DB8379A489}"/>
          </ac:spMkLst>
        </pc:spChg>
      </pc:sldChg>
      <pc:sldChg chg="addSp modSp">
        <pc:chgData name="Kieran Walsh (2500018)" userId="S::2500018@student.uwtsd.ac.uk::7a7a3ccb-16b1-42e8-9c9e-5aa425fb38ea" providerId="AD" clId="Web-{6B9853C8-B6D0-8615-41D3-0E4205BC678C}" dt="2025-11-19T16:45:05.977" v="18" actId="1076"/>
        <pc:sldMkLst>
          <pc:docMk/>
          <pc:sldMk cId="1826947233" sldId="326"/>
        </pc:sldMkLst>
        <pc:spChg chg="add mod">
          <ac:chgData name="Kieran Walsh (2500018)" userId="S::2500018@student.uwtsd.ac.uk::7a7a3ccb-16b1-42e8-9c9e-5aa425fb38ea" providerId="AD" clId="Web-{6B9853C8-B6D0-8615-41D3-0E4205BC678C}" dt="2025-11-19T16:45:05.977" v="18" actId="1076"/>
          <ac:spMkLst>
            <pc:docMk/>
            <pc:sldMk cId="1826947233" sldId="326"/>
            <ac:spMk id="3" creationId="{5A8A7BD2-C0F6-0F11-5AEC-C21F91D747E4}"/>
          </ac:spMkLst>
        </pc:spChg>
        <pc:spChg chg="mod">
          <ac:chgData name="Kieran Walsh (2500018)" userId="S::2500018@student.uwtsd.ac.uk::7a7a3ccb-16b1-42e8-9c9e-5aa425fb38ea" providerId="AD" clId="Web-{6B9853C8-B6D0-8615-41D3-0E4205BC678C}" dt="2025-11-19T16:44:57.727" v="15" actId="20577"/>
          <ac:spMkLst>
            <pc:docMk/>
            <pc:sldMk cId="1826947233" sldId="326"/>
            <ac:spMk id="4" creationId="{5CC99B17-6AD9-ADD7-7F57-E4180785448E}"/>
          </ac:spMkLst>
        </pc:spChg>
      </pc:sldChg>
      <pc:sldChg chg="modSp">
        <pc:chgData name="Kieran Walsh (2500018)" userId="S::2500018@student.uwtsd.ac.uk::7a7a3ccb-16b1-42e8-9c9e-5aa425fb38ea" providerId="AD" clId="Web-{6B9853C8-B6D0-8615-41D3-0E4205BC678C}" dt="2025-11-19T16:46:38.075" v="33" actId="20577"/>
        <pc:sldMkLst>
          <pc:docMk/>
          <pc:sldMk cId="2447539111" sldId="327"/>
        </pc:sldMkLst>
        <pc:spChg chg="mod">
          <ac:chgData name="Kieran Walsh (2500018)" userId="S::2500018@student.uwtsd.ac.uk::7a7a3ccb-16b1-42e8-9c9e-5aa425fb38ea" providerId="AD" clId="Web-{6B9853C8-B6D0-8615-41D3-0E4205BC678C}" dt="2025-11-19T16:46:38.075" v="33" actId="20577"/>
          <ac:spMkLst>
            <pc:docMk/>
            <pc:sldMk cId="2447539111" sldId="327"/>
            <ac:spMk id="4" creationId="{7CF11C81-A4EA-16BC-B023-A1233E306AAE}"/>
          </ac:spMkLst>
        </pc:spChg>
      </pc:sldChg>
    </pc:docChg>
  </pc:docChgLst>
  <pc:docChgLst>
    <pc:chgData name="Kieran Walsh (2500018)" userId="S::2500018@student.uwtsd.ac.uk::7a7a3ccb-16b1-42e8-9c9e-5aa425fb38ea" providerId="AD" clId="Web-{E67A4492-35B6-745E-3840-AC2A58974FDF}"/>
    <pc:docChg chg="modSld">
      <pc:chgData name="Kieran Walsh (2500018)" userId="S::2500018@student.uwtsd.ac.uk::7a7a3ccb-16b1-42e8-9c9e-5aa425fb38ea" providerId="AD" clId="Web-{E67A4492-35B6-745E-3840-AC2A58974FDF}" dt="2025-11-24T09:22:17.892" v="11" actId="20577"/>
      <pc:docMkLst>
        <pc:docMk/>
      </pc:docMkLst>
      <pc:sldChg chg="modSp">
        <pc:chgData name="Kieran Walsh (2500018)" userId="S::2500018@student.uwtsd.ac.uk::7a7a3ccb-16b1-42e8-9c9e-5aa425fb38ea" providerId="AD" clId="Web-{E67A4492-35B6-745E-3840-AC2A58974FDF}" dt="2025-11-24T09:20:39.266" v="4" actId="20577"/>
        <pc:sldMkLst>
          <pc:docMk/>
          <pc:sldMk cId="3739384205" sldId="268"/>
        </pc:sldMkLst>
        <pc:spChg chg="mod">
          <ac:chgData name="Kieran Walsh (2500018)" userId="S::2500018@student.uwtsd.ac.uk::7a7a3ccb-16b1-42e8-9c9e-5aa425fb38ea" providerId="AD" clId="Web-{E67A4492-35B6-745E-3840-AC2A58974FDF}" dt="2025-11-24T09:20:39.266" v="4" actId="20577"/>
          <ac:spMkLst>
            <pc:docMk/>
            <pc:sldMk cId="3739384205" sldId="268"/>
            <ac:spMk id="6" creationId="{50EE21C9-AF12-E46E-A652-C04ED63BF964}"/>
          </ac:spMkLst>
        </pc:spChg>
      </pc:sldChg>
      <pc:sldChg chg="modSp">
        <pc:chgData name="Kieran Walsh (2500018)" userId="S::2500018@student.uwtsd.ac.uk::7a7a3ccb-16b1-42e8-9c9e-5aa425fb38ea" providerId="AD" clId="Web-{E67A4492-35B6-745E-3840-AC2A58974FDF}" dt="2025-11-24T09:20:07.047" v="0" actId="20577"/>
        <pc:sldMkLst>
          <pc:docMk/>
          <pc:sldMk cId="1417770147" sldId="316"/>
        </pc:sldMkLst>
        <pc:spChg chg="mod">
          <ac:chgData name="Kieran Walsh (2500018)" userId="S::2500018@student.uwtsd.ac.uk::7a7a3ccb-16b1-42e8-9c9e-5aa425fb38ea" providerId="AD" clId="Web-{E67A4492-35B6-745E-3840-AC2A58974FDF}" dt="2025-11-24T09:20:07.047" v="0" actId="20577"/>
          <ac:spMkLst>
            <pc:docMk/>
            <pc:sldMk cId="1417770147" sldId="316"/>
            <ac:spMk id="4" creationId="{7CF11C81-A4EA-16BC-B023-A1233E306AAE}"/>
          </ac:spMkLst>
        </pc:spChg>
      </pc:sldChg>
      <pc:sldChg chg="modSp">
        <pc:chgData name="Kieran Walsh (2500018)" userId="S::2500018@student.uwtsd.ac.uk::7a7a3ccb-16b1-42e8-9c9e-5aa425fb38ea" providerId="AD" clId="Web-{E67A4492-35B6-745E-3840-AC2A58974FDF}" dt="2025-11-24T09:21:07.626" v="6" actId="20577"/>
        <pc:sldMkLst>
          <pc:docMk/>
          <pc:sldMk cId="24629486" sldId="318"/>
        </pc:sldMkLst>
        <pc:spChg chg="mod">
          <ac:chgData name="Kieran Walsh (2500018)" userId="S::2500018@student.uwtsd.ac.uk::7a7a3ccb-16b1-42e8-9c9e-5aa425fb38ea" providerId="AD" clId="Web-{E67A4492-35B6-745E-3840-AC2A58974FDF}" dt="2025-11-24T09:21:07.626" v="6" actId="20577"/>
          <ac:spMkLst>
            <pc:docMk/>
            <pc:sldMk cId="24629486" sldId="318"/>
            <ac:spMk id="7" creationId="{A7DCFE5E-07EA-B06D-F6EC-733E09424522}"/>
          </ac:spMkLst>
        </pc:spChg>
      </pc:sldChg>
      <pc:sldChg chg="modSp">
        <pc:chgData name="Kieran Walsh (2500018)" userId="S::2500018@student.uwtsd.ac.uk::7a7a3ccb-16b1-42e8-9c9e-5aa425fb38ea" providerId="AD" clId="Web-{E67A4492-35B6-745E-3840-AC2A58974FDF}" dt="2025-11-24T09:21:14.720" v="7" actId="20577"/>
        <pc:sldMkLst>
          <pc:docMk/>
          <pc:sldMk cId="2059390733" sldId="319"/>
        </pc:sldMkLst>
        <pc:spChg chg="mod">
          <ac:chgData name="Kieran Walsh (2500018)" userId="S::2500018@student.uwtsd.ac.uk::7a7a3ccb-16b1-42e8-9c9e-5aa425fb38ea" providerId="AD" clId="Web-{E67A4492-35B6-745E-3840-AC2A58974FDF}" dt="2025-11-24T09:21:14.720" v="7" actId="20577"/>
          <ac:spMkLst>
            <pc:docMk/>
            <pc:sldMk cId="2059390733" sldId="319"/>
            <ac:spMk id="3" creationId="{F03BB11F-A1C0-8099-0355-448111A1D726}"/>
          </ac:spMkLst>
        </pc:spChg>
      </pc:sldChg>
      <pc:sldChg chg="modSp">
        <pc:chgData name="Kieran Walsh (2500018)" userId="S::2500018@student.uwtsd.ac.uk::7a7a3ccb-16b1-42e8-9c9e-5aa425fb38ea" providerId="AD" clId="Web-{E67A4492-35B6-745E-3840-AC2A58974FDF}" dt="2025-11-24T09:21:41.876" v="8" actId="20577"/>
        <pc:sldMkLst>
          <pc:docMk/>
          <pc:sldMk cId="1540878309" sldId="320"/>
        </pc:sldMkLst>
        <pc:spChg chg="mod">
          <ac:chgData name="Kieran Walsh (2500018)" userId="S::2500018@student.uwtsd.ac.uk::7a7a3ccb-16b1-42e8-9c9e-5aa425fb38ea" providerId="AD" clId="Web-{E67A4492-35B6-745E-3840-AC2A58974FDF}" dt="2025-11-24T09:21:41.876" v="8" actId="20577"/>
          <ac:spMkLst>
            <pc:docMk/>
            <pc:sldMk cId="1540878309" sldId="320"/>
            <ac:spMk id="3" creationId="{E6CDC70D-F0E8-BE66-CB0D-11FCFD288099}"/>
          </ac:spMkLst>
        </pc:spChg>
      </pc:sldChg>
      <pc:sldChg chg="modSp">
        <pc:chgData name="Kieran Walsh (2500018)" userId="S::2500018@student.uwtsd.ac.uk::7a7a3ccb-16b1-42e8-9c9e-5aa425fb38ea" providerId="AD" clId="Web-{E67A4492-35B6-745E-3840-AC2A58974FDF}" dt="2025-11-24T09:21:52.736" v="9" actId="20577"/>
        <pc:sldMkLst>
          <pc:docMk/>
          <pc:sldMk cId="3162072281" sldId="321"/>
        </pc:sldMkLst>
        <pc:spChg chg="mod">
          <ac:chgData name="Kieran Walsh (2500018)" userId="S::2500018@student.uwtsd.ac.uk::7a7a3ccb-16b1-42e8-9c9e-5aa425fb38ea" providerId="AD" clId="Web-{E67A4492-35B6-745E-3840-AC2A58974FDF}" dt="2025-11-24T09:21:52.736" v="9" actId="20577"/>
          <ac:spMkLst>
            <pc:docMk/>
            <pc:sldMk cId="3162072281" sldId="321"/>
            <ac:spMk id="2" creationId="{3F1683DA-1816-74BD-202F-B487A2C125FD}"/>
          </ac:spMkLst>
        </pc:spChg>
      </pc:sldChg>
      <pc:sldChg chg="modSp">
        <pc:chgData name="Kieran Walsh (2500018)" userId="S::2500018@student.uwtsd.ac.uk::7a7a3ccb-16b1-42e8-9c9e-5aa425fb38ea" providerId="AD" clId="Web-{E67A4492-35B6-745E-3840-AC2A58974FDF}" dt="2025-11-24T09:22:06.814" v="10" actId="20577"/>
        <pc:sldMkLst>
          <pc:docMk/>
          <pc:sldMk cId="2765791102" sldId="322"/>
        </pc:sldMkLst>
        <pc:spChg chg="mod">
          <ac:chgData name="Kieran Walsh (2500018)" userId="S::2500018@student.uwtsd.ac.uk::7a7a3ccb-16b1-42e8-9c9e-5aa425fb38ea" providerId="AD" clId="Web-{E67A4492-35B6-745E-3840-AC2A58974FDF}" dt="2025-11-24T09:22:06.814" v="10" actId="20577"/>
          <ac:spMkLst>
            <pc:docMk/>
            <pc:sldMk cId="2765791102" sldId="322"/>
            <ac:spMk id="3" creationId="{E1DB77E2-9DE9-13F2-F8F0-0DC61CB4562B}"/>
          </ac:spMkLst>
        </pc:spChg>
      </pc:sldChg>
      <pc:sldChg chg="modSp">
        <pc:chgData name="Kieran Walsh (2500018)" userId="S::2500018@student.uwtsd.ac.uk::7a7a3ccb-16b1-42e8-9c9e-5aa425fb38ea" providerId="AD" clId="Web-{E67A4492-35B6-745E-3840-AC2A58974FDF}" dt="2025-11-24T09:22:17.892" v="11" actId="20577"/>
        <pc:sldMkLst>
          <pc:docMk/>
          <pc:sldMk cId="1826947233" sldId="326"/>
        </pc:sldMkLst>
        <pc:spChg chg="mod">
          <ac:chgData name="Kieran Walsh (2500018)" userId="S::2500018@student.uwtsd.ac.uk::7a7a3ccb-16b1-42e8-9c9e-5aa425fb38ea" providerId="AD" clId="Web-{E67A4492-35B6-745E-3840-AC2A58974FDF}" dt="2025-11-24T09:22:17.892" v="11" actId="20577"/>
          <ac:spMkLst>
            <pc:docMk/>
            <pc:sldMk cId="1826947233" sldId="326"/>
            <ac:spMk id="3" creationId="{5A8A7BD2-C0F6-0F11-5AEC-C21F91D747E4}"/>
          </ac:spMkLst>
        </pc:spChg>
      </pc:sldChg>
    </pc:docChg>
  </pc:docChgLst>
  <pc:docChgLst>
    <pc:chgData name="Kieran Walsh (2500018)" userId="S::2500018@student.uwtsd.ac.uk::7a7a3ccb-16b1-42e8-9c9e-5aa425fb38ea" providerId="AD" clId="Web-{53ED205C-44BE-D486-9ACE-FFBE78E241B7}"/>
    <pc:docChg chg="addSld delSld modSld sldOrd">
      <pc:chgData name="Kieran Walsh (2500018)" userId="S::2500018@student.uwtsd.ac.uk::7a7a3ccb-16b1-42e8-9c9e-5aa425fb38ea" providerId="AD" clId="Web-{53ED205C-44BE-D486-9ACE-FFBE78E241B7}" dt="2025-11-18T21:47:11.352" v="2626"/>
      <pc:docMkLst>
        <pc:docMk/>
      </pc:docMkLst>
      <pc:sldChg chg="addSp delSp modSp add">
        <pc:chgData name="Kieran Walsh (2500018)" userId="S::2500018@student.uwtsd.ac.uk::7a7a3ccb-16b1-42e8-9c9e-5aa425fb38ea" providerId="AD" clId="Web-{53ED205C-44BE-D486-9ACE-FFBE78E241B7}" dt="2025-11-18T18:49:16.469" v="1030" actId="14100"/>
        <pc:sldMkLst>
          <pc:docMk/>
          <pc:sldMk cId="3739384205" sldId="268"/>
        </pc:sldMkLst>
        <pc:spChg chg="mod">
          <ac:chgData name="Kieran Walsh (2500018)" userId="S::2500018@student.uwtsd.ac.uk::7a7a3ccb-16b1-42e8-9c9e-5aa425fb38ea" providerId="AD" clId="Web-{53ED205C-44BE-D486-9ACE-FFBE78E241B7}" dt="2025-11-18T18:18:40.250" v="868" actId="1076"/>
          <ac:spMkLst>
            <pc:docMk/>
            <pc:sldMk cId="3739384205" sldId="268"/>
            <ac:spMk id="6" creationId="{50EE21C9-AF12-E46E-A652-C04ED63BF964}"/>
          </ac:spMkLst>
        </pc:spChg>
        <pc:picChg chg="mod">
          <ac:chgData name="Kieran Walsh (2500018)" userId="S::2500018@student.uwtsd.ac.uk::7a7a3ccb-16b1-42e8-9c9e-5aa425fb38ea" providerId="AD" clId="Web-{53ED205C-44BE-D486-9ACE-FFBE78E241B7}" dt="2025-11-18T18:49:16.469" v="1030" actId="14100"/>
          <ac:picMkLst>
            <pc:docMk/>
            <pc:sldMk cId="3739384205" sldId="268"/>
            <ac:picMk id="12" creationId="{663C190F-BB66-8152-215F-FE3731009422}"/>
          </ac:picMkLst>
        </pc:picChg>
      </pc:sldChg>
      <pc:sldChg chg="addSp delSp modSp">
        <pc:chgData name="Kieran Walsh (2500018)" userId="S::2500018@student.uwtsd.ac.uk::7a7a3ccb-16b1-42e8-9c9e-5aa425fb38ea" providerId="AD" clId="Web-{53ED205C-44BE-D486-9ACE-FFBE78E241B7}" dt="2025-11-18T19:35:41.627" v="1047" actId="14100"/>
        <pc:sldMkLst>
          <pc:docMk/>
          <pc:sldMk cId="3867488726" sldId="310"/>
        </pc:sldMkLst>
        <pc:spChg chg="mod">
          <ac:chgData name="Kieran Walsh (2500018)" userId="S::2500018@student.uwtsd.ac.uk::7a7a3ccb-16b1-42e8-9c9e-5aa425fb38ea" providerId="AD" clId="Web-{53ED205C-44BE-D486-9ACE-FFBE78E241B7}" dt="2025-11-18T16:11:55.917" v="120" actId="20577"/>
          <ac:spMkLst>
            <pc:docMk/>
            <pc:sldMk cId="3867488726" sldId="310"/>
            <ac:spMk id="2" creationId="{E60C5300-AC43-F396-6E83-73A31578C20E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16:12:15.917" v="148" actId="20577"/>
          <ac:spMkLst>
            <pc:docMk/>
            <pc:sldMk cId="3867488726" sldId="310"/>
            <ac:spMk id="3" creationId="{6A3BE460-3185-CD59-0215-356A228DF2B6}"/>
          </ac:spMkLst>
        </pc:spChg>
        <pc:picChg chg="mod">
          <ac:chgData name="Kieran Walsh (2500018)" userId="S::2500018@student.uwtsd.ac.uk::7a7a3ccb-16b1-42e8-9c9e-5aa425fb38ea" providerId="AD" clId="Web-{53ED205C-44BE-D486-9ACE-FFBE78E241B7}" dt="2025-11-18T19:35:41.627" v="1047" actId="14100"/>
          <ac:picMkLst>
            <pc:docMk/>
            <pc:sldMk cId="3867488726" sldId="310"/>
            <ac:picMk id="8" creationId="{67D960B2-8A54-F8C8-80BB-D238AE8EBA30}"/>
          </ac:picMkLst>
        </pc:picChg>
      </pc:sldChg>
      <pc:sldChg chg="addSp delSp modSp">
        <pc:chgData name="Kieran Walsh (2500018)" userId="S::2500018@student.uwtsd.ac.uk::7a7a3ccb-16b1-42e8-9c9e-5aa425fb38ea" providerId="AD" clId="Web-{53ED205C-44BE-D486-9ACE-FFBE78E241B7}" dt="2025-11-18T19:36:55.992" v="1056" actId="14100"/>
        <pc:sldMkLst>
          <pc:docMk/>
          <pc:sldMk cId="1417770147" sldId="316"/>
        </pc:sldMkLst>
        <pc:spChg chg="mod">
          <ac:chgData name="Kieran Walsh (2500018)" userId="S::2500018@student.uwtsd.ac.uk::7a7a3ccb-16b1-42e8-9c9e-5aa425fb38ea" providerId="AD" clId="Web-{53ED205C-44BE-D486-9ACE-FFBE78E241B7}" dt="2025-11-18T16:24:43.412" v="391" actId="20577"/>
          <ac:spMkLst>
            <pc:docMk/>
            <pc:sldMk cId="1417770147" sldId="316"/>
            <ac:spMk id="2" creationId="{26A3EC92-526E-8262-53B5-F0AF7F1E43A8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18:20:15.539" v="880" actId="20577"/>
          <ac:spMkLst>
            <pc:docMk/>
            <pc:sldMk cId="1417770147" sldId="316"/>
            <ac:spMk id="4" creationId="{7CF11C81-A4EA-16BC-B023-A1233E306AAE}"/>
          </ac:spMkLst>
        </pc:spChg>
        <pc:spChg chg="add mod">
          <ac:chgData name="Kieran Walsh (2500018)" userId="S::2500018@student.uwtsd.ac.uk::7a7a3ccb-16b1-42e8-9c9e-5aa425fb38ea" providerId="AD" clId="Web-{53ED205C-44BE-D486-9ACE-FFBE78E241B7}" dt="2025-11-18T19:36:50.085" v="1055" actId="1076"/>
          <ac:spMkLst>
            <pc:docMk/>
            <pc:sldMk cId="1417770147" sldId="316"/>
            <ac:spMk id="11" creationId="{4F7A7727-D046-E280-7E8F-034040423575}"/>
          </ac:spMkLst>
        </pc:spChg>
        <pc:picChg chg="add mod">
          <ac:chgData name="Kieran Walsh (2500018)" userId="S::2500018@student.uwtsd.ac.uk::7a7a3ccb-16b1-42e8-9c9e-5aa425fb38ea" providerId="AD" clId="Web-{53ED205C-44BE-D486-9ACE-FFBE78E241B7}" dt="2025-11-18T19:36:55.992" v="1056" actId="14100"/>
          <ac:picMkLst>
            <pc:docMk/>
            <pc:sldMk cId="1417770147" sldId="316"/>
            <ac:picMk id="3" creationId="{4B227ECA-8F0F-7438-5F1E-C67E8053DCCF}"/>
          </ac:picMkLst>
        </pc:picChg>
      </pc:sldChg>
      <pc:sldChg chg="addSp delSp modSp">
        <pc:chgData name="Kieran Walsh (2500018)" userId="S::2500018@student.uwtsd.ac.uk::7a7a3ccb-16b1-42e8-9c9e-5aa425fb38ea" providerId="AD" clId="Web-{53ED205C-44BE-D486-9ACE-FFBE78E241B7}" dt="2025-11-18T16:24:24.005" v="382"/>
        <pc:sldMkLst>
          <pc:docMk/>
          <pc:sldMk cId="814953088" sldId="317"/>
        </pc:sldMkLst>
        <pc:spChg chg="mod">
          <ac:chgData name="Kieran Walsh (2500018)" userId="S::2500018@student.uwtsd.ac.uk::7a7a3ccb-16b1-42e8-9c9e-5aa425fb38ea" providerId="AD" clId="Web-{53ED205C-44BE-D486-9ACE-FFBE78E241B7}" dt="2025-11-18T16:19:52.013" v="352" actId="20577"/>
          <ac:spMkLst>
            <pc:docMk/>
            <pc:sldMk cId="814953088" sldId="317"/>
            <ac:spMk id="2" creationId="{C79D4493-076B-646C-632C-C4850D176B1F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16:19:14.606" v="349" actId="20577"/>
          <ac:spMkLst>
            <pc:docMk/>
            <pc:sldMk cId="814953088" sldId="317"/>
            <ac:spMk id="4" creationId="{18884734-115E-C400-33C5-37064FF17864}"/>
          </ac:spMkLst>
        </pc:spChg>
        <pc:picChg chg="add mod ord">
          <ac:chgData name="Kieran Walsh (2500018)" userId="S::2500018@student.uwtsd.ac.uk::7a7a3ccb-16b1-42e8-9c9e-5aa425fb38ea" providerId="AD" clId="Web-{53ED205C-44BE-D486-9ACE-FFBE78E241B7}" dt="2025-11-18T16:24:14.427" v="377"/>
          <ac:picMkLst>
            <pc:docMk/>
            <pc:sldMk cId="814953088" sldId="317"/>
            <ac:picMk id="13" creationId="{D70CD193-14EF-CB41-373C-A068D88E38BF}"/>
          </ac:picMkLst>
        </pc:picChg>
      </pc:sldChg>
      <pc:sldChg chg="addSp modSp mod chgLayout">
        <pc:chgData name="Kieran Walsh (2500018)" userId="S::2500018@student.uwtsd.ac.uk::7a7a3ccb-16b1-42e8-9c9e-5aa425fb38ea" providerId="AD" clId="Web-{53ED205C-44BE-D486-9ACE-FFBE78E241B7}" dt="2025-11-18T18:50:23.361" v="1036" actId="1076"/>
        <pc:sldMkLst>
          <pc:docMk/>
          <pc:sldMk cId="24629486" sldId="318"/>
        </pc:sldMkLst>
        <pc:spChg chg="mod ord">
          <ac:chgData name="Kieran Walsh (2500018)" userId="S::2500018@student.uwtsd.ac.uk::7a7a3ccb-16b1-42e8-9c9e-5aa425fb38ea" providerId="AD" clId="Web-{53ED205C-44BE-D486-9ACE-FFBE78E241B7}" dt="2025-11-18T18:48:56.391" v="1029"/>
          <ac:spMkLst>
            <pc:docMk/>
            <pc:sldMk cId="24629486" sldId="318"/>
            <ac:spMk id="2" creationId="{BC92CAA4-FFD0-6091-531D-4D1C732F5FE3}"/>
          </ac:spMkLst>
        </pc:spChg>
        <pc:spChg chg="mod ord">
          <ac:chgData name="Kieran Walsh (2500018)" userId="S::2500018@student.uwtsd.ac.uk::7a7a3ccb-16b1-42e8-9c9e-5aa425fb38ea" providerId="AD" clId="Web-{53ED205C-44BE-D486-9ACE-FFBE78E241B7}" dt="2025-11-18T18:48:56.391" v="1029"/>
          <ac:spMkLst>
            <pc:docMk/>
            <pc:sldMk cId="24629486" sldId="318"/>
            <ac:spMk id="3" creationId="{2F0DC12A-4E27-F62F-2ED2-7823711D4249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18:48:56.391" v="1029"/>
          <ac:spMkLst>
            <pc:docMk/>
            <pc:sldMk cId="24629486" sldId="318"/>
            <ac:spMk id="4" creationId="{20412E30-C38D-EB4A-E50C-13E20F0C1632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18:48:56.391" v="1029"/>
          <ac:spMkLst>
            <pc:docMk/>
            <pc:sldMk cId="24629486" sldId="318"/>
            <ac:spMk id="5" creationId="{99BE5DEE-7744-C752-DF9B-503AB218CC50}"/>
          </ac:spMkLst>
        </pc:spChg>
        <pc:spChg chg="add mod">
          <ac:chgData name="Kieran Walsh (2500018)" userId="S::2500018@student.uwtsd.ac.uk::7a7a3ccb-16b1-42e8-9c9e-5aa425fb38ea" providerId="AD" clId="Web-{53ED205C-44BE-D486-9ACE-FFBE78E241B7}" dt="2025-11-18T18:50:23.361" v="1036" actId="1076"/>
          <ac:spMkLst>
            <pc:docMk/>
            <pc:sldMk cId="24629486" sldId="318"/>
            <ac:spMk id="7" creationId="{A7DCFE5E-07EA-B06D-F6EC-733E09424522}"/>
          </ac:spMkLst>
        </pc:spChg>
        <pc:picChg chg="add mod ord">
          <ac:chgData name="Kieran Walsh (2500018)" userId="S::2500018@student.uwtsd.ac.uk::7a7a3ccb-16b1-42e8-9c9e-5aa425fb38ea" providerId="AD" clId="Web-{53ED205C-44BE-D486-9ACE-FFBE78E241B7}" dt="2025-11-18T18:50:14.095" v="1035" actId="1076"/>
          <ac:picMkLst>
            <pc:docMk/>
            <pc:sldMk cId="24629486" sldId="318"/>
            <ac:picMk id="6" creationId="{1CDA9C86-40FC-586D-39BB-AE998BD26AA9}"/>
          </ac:picMkLst>
        </pc:picChg>
      </pc:sldChg>
      <pc:sldChg chg="addSp delSp modSp add del">
        <pc:chgData name="Kieran Walsh (2500018)" userId="S::2500018@student.uwtsd.ac.uk::7a7a3ccb-16b1-42e8-9c9e-5aa425fb38ea" providerId="AD" clId="Web-{53ED205C-44BE-D486-9ACE-FFBE78E241B7}" dt="2025-11-18T20:12:25.381" v="1485"/>
        <pc:sldMkLst>
          <pc:docMk/>
          <pc:sldMk cId="2059390733" sldId="319"/>
        </pc:sldMkLst>
        <pc:spChg chg="mod">
          <ac:chgData name="Kieran Walsh (2500018)" userId="S::2500018@student.uwtsd.ac.uk::7a7a3ccb-16b1-42e8-9c9e-5aa425fb38ea" providerId="AD" clId="Web-{53ED205C-44BE-D486-9ACE-FFBE78E241B7}" dt="2025-11-18T19:38:23.122" v="1070" actId="20577"/>
          <ac:spMkLst>
            <pc:docMk/>
            <pc:sldMk cId="2059390733" sldId="319"/>
            <ac:spMk id="2" creationId="{21FBE1B3-474F-D110-BAD7-4D78EBC838CB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19:52:49.523" v="1220" actId="20577"/>
          <ac:spMkLst>
            <pc:docMk/>
            <pc:sldMk cId="2059390733" sldId="319"/>
            <ac:spMk id="4" creationId="{3E9A9125-83DF-A70A-A024-4E849963BA49}"/>
          </ac:spMkLst>
        </pc:spChg>
        <pc:picChg chg="add del mod">
          <ac:chgData name="Kieran Walsh (2500018)" userId="S::2500018@student.uwtsd.ac.uk::7a7a3ccb-16b1-42e8-9c9e-5aa425fb38ea" providerId="AD" clId="Web-{53ED205C-44BE-D486-9ACE-FFBE78E241B7}" dt="2025-11-18T20:12:25.381" v="1485"/>
          <ac:picMkLst>
            <pc:docMk/>
            <pc:sldMk cId="2059390733" sldId="319"/>
            <ac:picMk id="8" creationId="{06B91585-3AF9-DD3A-DC39-2BCFC2367D1F}"/>
          </ac:picMkLst>
        </pc:picChg>
      </pc:sldChg>
      <pc:sldChg chg="addSp delSp modSp">
        <pc:chgData name="Kieran Walsh (2500018)" userId="S::2500018@student.uwtsd.ac.uk::7a7a3ccb-16b1-42e8-9c9e-5aa425fb38ea" providerId="AD" clId="Web-{53ED205C-44BE-D486-9ACE-FFBE78E241B7}" dt="2025-11-18T20:14:33.167" v="1498" actId="1076"/>
        <pc:sldMkLst>
          <pc:docMk/>
          <pc:sldMk cId="1540878309" sldId="320"/>
        </pc:sldMkLst>
        <pc:spChg chg="mod">
          <ac:chgData name="Kieran Walsh (2500018)" userId="S::2500018@student.uwtsd.ac.uk::7a7a3ccb-16b1-42e8-9c9e-5aa425fb38ea" providerId="AD" clId="Web-{53ED205C-44BE-D486-9ACE-FFBE78E241B7}" dt="2025-11-18T20:08:47.273" v="1463" actId="1076"/>
          <ac:spMkLst>
            <pc:docMk/>
            <pc:sldMk cId="1540878309" sldId="320"/>
            <ac:spMk id="2" creationId="{2220B7E4-87D1-9DF8-2BCD-A68172322806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20:07:57.801" v="1450" actId="20577"/>
          <ac:spMkLst>
            <pc:docMk/>
            <pc:sldMk cId="1540878309" sldId="320"/>
            <ac:spMk id="4" creationId="{83219047-1F62-2428-464F-F9BE9A699E18}"/>
          </ac:spMkLst>
        </pc:spChg>
        <pc:picChg chg="add mod">
          <ac:chgData name="Kieran Walsh (2500018)" userId="S::2500018@student.uwtsd.ac.uk::7a7a3ccb-16b1-42e8-9c9e-5aa425fb38ea" providerId="AD" clId="Web-{53ED205C-44BE-D486-9ACE-FFBE78E241B7}" dt="2025-11-18T20:14:33.167" v="1498" actId="1076"/>
          <ac:picMkLst>
            <pc:docMk/>
            <pc:sldMk cId="1540878309" sldId="320"/>
            <ac:picMk id="14" creationId="{56CB80BF-CD73-DE53-78E9-D47DDEA5241B}"/>
          </ac:picMkLst>
        </pc:picChg>
      </pc:sldChg>
      <pc:sldChg chg="addSp delSp modSp mod modShow">
        <pc:chgData name="Kieran Walsh (2500018)" userId="S::2500018@student.uwtsd.ac.uk::7a7a3ccb-16b1-42e8-9c9e-5aa425fb38ea" providerId="AD" clId="Web-{53ED205C-44BE-D486-9ACE-FFBE78E241B7}" dt="2025-11-18T21:44:05.989" v="2601"/>
        <pc:sldMkLst>
          <pc:docMk/>
          <pc:sldMk cId="3162072281" sldId="321"/>
        </pc:sldMkLst>
        <pc:spChg chg="mod">
          <ac:chgData name="Kieran Walsh (2500018)" userId="S::2500018@student.uwtsd.ac.uk::7a7a3ccb-16b1-42e8-9c9e-5aa425fb38ea" providerId="AD" clId="Web-{53ED205C-44BE-D486-9ACE-FFBE78E241B7}" dt="2025-11-18T20:24:36.225" v="1521" actId="20577"/>
          <ac:spMkLst>
            <pc:docMk/>
            <pc:sldMk cId="3162072281" sldId="321"/>
            <ac:spMk id="5" creationId="{30772CC0-A365-8B67-EA9E-C84F5A5F798A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21:06:22.738" v="2017" actId="20577"/>
          <ac:spMkLst>
            <pc:docMk/>
            <pc:sldMk cId="3162072281" sldId="321"/>
            <ac:spMk id="6" creationId="{5469D249-34C3-C482-7691-9B2D9A143F3A}"/>
          </ac:spMkLst>
        </pc:spChg>
        <pc:picChg chg="mod">
          <ac:chgData name="Kieran Walsh (2500018)" userId="S::2500018@student.uwtsd.ac.uk::7a7a3ccb-16b1-42e8-9c9e-5aa425fb38ea" providerId="AD" clId="Web-{53ED205C-44BE-D486-9ACE-FFBE78E241B7}" dt="2025-11-18T21:43:57.692" v="2599" actId="1076"/>
          <ac:picMkLst>
            <pc:docMk/>
            <pc:sldMk cId="3162072281" sldId="321"/>
            <ac:picMk id="8" creationId="{D24D9590-5A4E-FE7F-83D6-3CBCB27BACFC}"/>
          </ac:picMkLst>
        </pc:picChg>
      </pc:sldChg>
      <pc:sldChg chg="addSp delSp modSp">
        <pc:chgData name="Kieran Walsh (2500018)" userId="S::2500018@student.uwtsd.ac.uk::7a7a3ccb-16b1-42e8-9c9e-5aa425fb38ea" providerId="AD" clId="Web-{53ED205C-44BE-D486-9ACE-FFBE78E241B7}" dt="2025-11-18T21:42:42.738" v="2594"/>
        <pc:sldMkLst>
          <pc:docMk/>
          <pc:sldMk cId="2765791102" sldId="322"/>
        </pc:sldMkLst>
        <pc:spChg chg="mod">
          <ac:chgData name="Kieran Walsh (2500018)" userId="S::2500018@student.uwtsd.ac.uk::7a7a3ccb-16b1-42e8-9c9e-5aa425fb38ea" providerId="AD" clId="Web-{53ED205C-44BE-D486-9ACE-FFBE78E241B7}" dt="2025-11-18T21:01:11.331" v="1991" actId="20577"/>
          <ac:spMkLst>
            <pc:docMk/>
            <pc:sldMk cId="2765791102" sldId="322"/>
            <ac:spMk id="2" creationId="{E362EDB7-1CF5-1DEE-D704-3AD1E181C58C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21:12:58.951" v="2206" actId="20577"/>
          <ac:spMkLst>
            <pc:docMk/>
            <pc:sldMk cId="2765791102" sldId="322"/>
            <ac:spMk id="4" creationId="{01C3B3E0-0F30-9383-C08B-FF43C14B52D9}"/>
          </ac:spMkLst>
        </pc:spChg>
        <pc:picChg chg="mod">
          <ac:chgData name="Kieran Walsh (2500018)" userId="S::2500018@student.uwtsd.ac.uk::7a7a3ccb-16b1-42e8-9c9e-5aa425fb38ea" providerId="AD" clId="Web-{53ED205C-44BE-D486-9ACE-FFBE78E241B7}" dt="2025-11-18T21:42:36.878" v="2591"/>
          <ac:picMkLst>
            <pc:docMk/>
            <pc:sldMk cId="2765791102" sldId="322"/>
            <ac:picMk id="8" creationId="{5215A1AA-3C3B-88E7-D17A-A11614E9074D}"/>
          </ac:picMkLst>
        </pc:picChg>
      </pc:sldChg>
      <pc:sldChg chg="addSp delSp modSp">
        <pc:chgData name="Kieran Walsh (2500018)" userId="S::2500018@student.uwtsd.ac.uk::7a7a3ccb-16b1-42e8-9c9e-5aa425fb38ea" providerId="AD" clId="Web-{53ED205C-44BE-D486-9ACE-FFBE78E241B7}" dt="2025-11-18T20:45:12.847" v="1672" actId="20577"/>
        <pc:sldMkLst>
          <pc:docMk/>
          <pc:sldMk cId="3561074277" sldId="324"/>
        </pc:sldMkLst>
        <pc:spChg chg="mod">
          <ac:chgData name="Kieran Walsh (2500018)" userId="S::2500018@student.uwtsd.ac.uk::7a7a3ccb-16b1-42e8-9c9e-5aa425fb38ea" providerId="AD" clId="Web-{53ED205C-44BE-D486-9ACE-FFBE78E241B7}" dt="2025-11-18T20:44:06.545" v="1657" actId="20577"/>
          <ac:spMkLst>
            <pc:docMk/>
            <pc:sldMk cId="3561074277" sldId="324"/>
            <ac:spMk id="6" creationId="{A67BA929-699D-C849-B9FE-E2561271EA40}"/>
          </ac:spMkLst>
        </pc:spChg>
        <pc:spChg chg="add mod">
          <ac:chgData name="Kieran Walsh (2500018)" userId="S::2500018@student.uwtsd.ac.uk::7a7a3ccb-16b1-42e8-9c9e-5aa425fb38ea" providerId="AD" clId="Web-{53ED205C-44BE-D486-9ACE-FFBE78E241B7}" dt="2025-11-18T20:45:12.847" v="1672" actId="20577"/>
          <ac:spMkLst>
            <pc:docMk/>
            <pc:sldMk cId="3561074277" sldId="324"/>
            <ac:spMk id="7" creationId="{A9AACE09-DAE2-E2C2-4421-EA76251FF6ED}"/>
          </ac:spMkLst>
        </pc:spChg>
        <pc:picChg chg="mod">
          <ac:chgData name="Kieran Walsh (2500018)" userId="S::2500018@student.uwtsd.ac.uk::7a7a3ccb-16b1-42e8-9c9e-5aa425fb38ea" providerId="AD" clId="Web-{53ED205C-44BE-D486-9ACE-FFBE78E241B7}" dt="2025-11-18T20:44:52.986" v="1659"/>
          <ac:picMkLst>
            <pc:docMk/>
            <pc:sldMk cId="3561074277" sldId="324"/>
            <ac:picMk id="8" creationId="{595C53C1-B9AF-460C-5ADF-5F9498571BFD}"/>
          </ac:picMkLst>
        </pc:picChg>
      </pc:sldChg>
      <pc:sldChg chg="addSp delSp modSp add replId">
        <pc:chgData name="Kieran Walsh (2500018)" userId="S::2500018@student.uwtsd.ac.uk::7a7a3ccb-16b1-42e8-9c9e-5aa425fb38ea" providerId="AD" clId="Web-{53ED205C-44BE-D486-9ACE-FFBE78E241B7}" dt="2025-11-18T21:41:51.752" v="2589"/>
        <pc:sldMkLst>
          <pc:docMk/>
          <pc:sldMk cId="2287829413" sldId="325"/>
        </pc:sldMkLst>
        <pc:spChg chg="mod">
          <ac:chgData name="Kieran Walsh (2500018)" userId="S::2500018@student.uwtsd.ac.uk::7a7a3ccb-16b1-42e8-9c9e-5aa425fb38ea" providerId="AD" clId="Web-{53ED205C-44BE-D486-9ACE-FFBE78E241B7}" dt="2025-11-18T21:41:16.939" v="2584" actId="1076"/>
          <ac:spMkLst>
            <pc:docMk/>
            <pc:sldMk cId="2287829413" sldId="325"/>
            <ac:spMk id="4" creationId="{A2CF1721-441E-93C1-4D34-93DB8379A489}"/>
          </ac:spMkLst>
        </pc:spChg>
        <pc:picChg chg="mod">
          <ac:chgData name="Kieran Walsh (2500018)" userId="S::2500018@student.uwtsd.ac.uk::7a7a3ccb-16b1-42e8-9c9e-5aa425fb38ea" providerId="AD" clId="Web-{53ED205C-44BE-D486-9ACE-FFBE78E241B7}" dt="2025-11-18T21:41:47.174" v="2586"/>
          <ac:picMkLst>
            <pc:docMk/>
            <pc:sldMk cId="2287829413" sldId="325"/>
            <ac:picMk id="8" creationId="{F5C7A9F4-220C-F8AF-F84C-01EE30446198}"/>
          </ac:picMkLst>
        </pc:picChg>
      </pc:sldChg>
      <pc:sldChg chg="addSp delSp modSp add replId">
        <pc:chgData name="Kieran Walsh (2500018)" userId="S::2500018@student.uwtsd.ac.uk::7a7a3ccb-16b1-42e8-9c9e-5aa425fb38ea" providerId="AD" clId="Web-{53ED205C-44BE-D486-9ACE-FFBE78E241B7}" dt="2025-11-18T21:36:21.410" v="2496" actId="20577"/>
        <pc:sldMkLst>
          <pc:docMk/>
          <pc:sldMk cId="1826947233" sldId="326"/>
        </pc:sldMkLst>
        <pc:spChg chg="mod">
          <ac:chgData name="Kieran Walsh (2500018)" userId="S::2500018@student.uwtsd.ac.uk::7a7a3ccb-16b1-42e8-9c9e-5aa425fb38ea" providerId="AD" clId="Web-{53ED205C-44BE-D486-9ACE-FFBE78E241B7}" dt="2025-11-18T21:18:21.996" v="2215" actId="20577"/>
          <ac:spMkLst>
            <pc:docMk/>
            <pc:sldMk cId="1826947233" sldId="326"/>
            <ac:spMk id="2" creationId="{DE3A5B4A-2BC4-2F97-A091-00DFE773998F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21:36:21.410" v="2496" actId="20577"/>
          <ac:spMkLst>
            <pc:docMk/>
            <pc:sldMk cId="1826947233" sldId="326"/>
            <ac:spMk id="4" creationId="{5CC99B17-6AD9-ADD7-7F57-E4180785448E}"/>
          </ac:spMkLst>
        </pc:spChg>
        <pc:picChg chg="mod">
          <ac:chgData name="Kieran Walsh (2500018)" userId="S::2500018@student.uwtsd.ac.uk::7a7a3ccb-16b1-42e8-9c9e-5aa425fb38ea" providerId="AD" clId="Web-{53ED205C-44BE-D486-9ACE-FFBE78E241B7}" dt="2025-11-18T21:19:59.877" v="2271"/>
          <ac:picMkLst>
            <pc:docMk/>
            <pc:sldMk cId="1826947233" sldId="326"/>
            <ac:picMk id="14" creationId="{821419D4-75BB-557C-FF7C-F4C32ACC0F5A}"/>
          </ac:picMkLst>
        </pc:picChg>
      </pc:sldChg>
      <pc:sldChg chg="delSp modSp add">
        <pc:chgData name="Kieran Walsh (2500018)" userId="S::2500018@student.uwtsd.ac.uk::7a7a3ccb-16b1-42e8-9c9e-5aa425fb38ea" providerId="AD" clId="Web-{53ED205C-44BE-D486-9ACE-FFBE78E241B7}" dt="2025-11-18T21:47:11.352" v="2626"/>
        <pc:sldMkLst>
          <pc:docMk/>
          <pc:sldMk cId="2447539111" sldId="327"/>
        </pc:sldMkLst>
        <pc:spChg chg="mod">
          <ac:chgData name="Kieran Walsh (2500018)" userId="S::2500018@student.uwtsd.ac.uk::7a7a3ccb-16b1-42e8-9c9e-5aa425fb38ea" providerId="AD" clId="Web-{53ED205C-44BE-D486-9ACE-FFBE78E241B7}" dt="2025-11-18T21:46:19.054" v="2615" actId="20577"/>
          <ac:spMkLst>
            <pc:docMk/>
            <pc:sldMk cId="2447539111" sldId="327"/>
            <ac:spMk id="2" creationId="{26A3EC92-526E-8262-53B5-F0AF7F1E43A8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21:47:05.773" v="2624" actId="20577"/>
          <ac:spMkLst>
            <pc:docMk/>
            <pc:sldMk cId="2447539111" sldId="327"/>
            <ac:spMk id="4" creationId="{7CF11C81-A4EA-16BC-B023-A1233E306AAE}"/>
          </ac:spMkLst>
        </pc:spChg>
      </pc:sldChg>
      <pc:sldMasterChg chg="addSldLayout">
        <pc:chgData name="Kieran Walsh (2500018)" userId="S::2500018@student.uwtsd.ac.uk::7a7a3ccb-16b1-42e8-9c9e-5aa425fb38ea" providerId="AD" clId="Web-{53ED205C-44BE-D486-9ACE-FFBE78E241B7}" dt="2025-11-18T18:18:03.422" v="860"/>
        <pc:sldMasterMkLst>
          <pc:docMk/>
          <pc:sldMasterMk cId="3277731622" sldId="2147483730"/>
        </pc:sldMasterMkLst>
        <pc:sldLayoutChg chg="add">
          <pc:chgData name="Kieran Walsh (2500018)" userId="S::2500018@student.uwtsd.ac.uk::7a7a3ccb-16b1-42e8-9c9e-5aa425fb38ea" providerId="AD" clId="Web-{53ED205C-44BE-D486-9ACE-FFBE78E241B7}" dt="2025-11-18T18:18:03.422" v="860"/>
          <pc:sldLayoutMkLst>
            <pc:docMk/>
            <pc:sldMasterMk cId="3277731622" sldId="2147483730"/>
            <pc:sldLayoutMk cId="3405050558" sldId="2147483787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F14A1CB-5452-AC70-7D60-1A44C62C56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16B759-0F79-F999-E975-D9DBEDB8A51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B9E520-E069-0742-BD97-ED28BB08EC53}" type="datetimeFigureOut">
              <a:rPr lang="en-US" smtClean="0"/>
              <a:t>11/24/2025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9A7C7E-774B-6207-364F-BAC51DF08FD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9ACE22-8537-7305-26E3-E0E0AF83D50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B964BE-1CD1-1943-8CAA-B6D417321F1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45003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F85F30-A497-F84E-BC49-B57AB2B760AA}" type="datetimeFigureOut">
              <a:rPr lang="en-US" smtClean="0"/>
              <a:t>11/24/2025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7D3E5B-4BED-B24C-9674-6B6454D045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6233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7D3E5B-4BED-B24C-9674-6B6454D04561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35356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7B902-09B5-4324-8310-59625360F035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671229"/>
            <a:ext cx="6655522" cy="1545336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640080"/>
            <a:ext cx="7478991" cy="3635797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86169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91A11-88E2-4BD0-90A5-503C684B9CC0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440" y="4842220"/>
            <a:ext cx="7375466" cy="101498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440" y="854239"/>
            <a:ext cx="7876287" cy="3592629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85965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19A73-9EF0-435E-951F-A4ACE59FBD85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81201" y="4334808"/>
            <a:ext cx="8229599" cy="1414091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18302"/>
            <a:ext cx="8229600" cy="2621154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6349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1807950" cy="4769446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72BE8CE-6011-4887-8688-8D57691F11AD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647" y="6023021"/>
            <a:ext cx="10690154" cy="480373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47" y="4944365"/>
            <a:ext cx="10690154" cy="914482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77760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82532" y="244342"/>
            <a:ext cx="85381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86426EA-0386-4881-8D6D-3F08C95C4A7F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6" y="4731335"/>
            <a:ext cx="4055107" cy="1184585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055108" cy="347523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3828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188802" y="0"/>
            <a:ext cx="6619138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1E3A5278-B5E1-FBBE-AF4B-151288A16699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11579347" y="228600"/>
            <a:ext cx="841248" cy="384048"/>
          </a:xfrm>
        </p:spPr>
        <p:txBody>
          <a:bodyPr/>
          <a:lstStyle/>
          <a:p>
            <a:fld id="{1FE1A989-42EF-40B2-87AB-6941C231CD4A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78D40854-7295-C18A-ECA9-35F0B7731B2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9332362" y="3316833"/>
            <a:ext cx="5335225" cy="38405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EA127F09-58C9-5029-F86D-539EE848D4E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 rot="16200000">
            <a:off x="11659214" y="6325209"/>
            <a:ext cx="681526" cy="38405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648" y="4795730"/>
            <a:ext cx="4056192" cy="1380744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48" y="640079"/>
            <a:ext cx="4056192" cy="3737921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19151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AA26D96A-42E4-8591-AB40-44F5803CFF68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6096000" y="0"/>
            <a:ext cx="6096000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648" y="5557298"/>
            <a:ext cx="5091864" cy="883258"/>
          </a:xfrm>
        </p:spPr>
        <p:txBody>
          <a:bodyPr lIns="91440" tIns="91440" rIns="0" bIns="0" anchor="t">
            <a:noAutofit/>
          </a:bodyPr>
          <a:lstStyle>
            <a:lvl1pPr marL="0" indent="0" algn="l">
              <a:lnSpc>
                <a:spcPct val="100000"/>
              </a:lnSpc>
              <a:buNone/>
              <a:defRPr sz="24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8" y="417444"/>
            <a:ext cx="5091864" cy="4890965"/>
          </a:xfrm>
        </p:spPr>
        <p:txBody>
          <a:bodyPr lIns="91440" tIns="91440" rIns="0" bIns="0" anchor="b">
            <a:noAutofit/>
          </a:bodyPr>
          <a:lstStyle>
            <a:lvl1pPr algn="l">
              <a:defRPr sz="36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02373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Section Header"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97DE541-D546-A518-2627-DF4D33C643AA}"/>
              </a:ext>
            </a:extLst>
          </p:cNvPr>
          <p:cNvSpPr/>
          <p:nvPr userDrawn="1"/>
        </p:nvSpPr>
        <p:spPr>
          <a:xfrm>
            <a:off x="0" y="-1"/>
            <a:ext cx="11807951" cy="6857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EE2A7A0-B9EE-41A8-8016-28E5803F20B2}" type="datetime1">
              <a:rPr lang="en-US" smtClean="0"/>
              <a:pPr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640077"/>
            <a:ext cx="7763256" cy="594637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630067"/>
            <a:ext cx="7772400" cy="4572000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8359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0B404-9532-4DA8-8A40-EC339A5BE635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0080" y="2662000"/>
            <a:ext cx="8467558" cy="3554565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2400"/>
            </a:lvl1pPr>
            <a:lvl2pPr>
              <a:lnSpc>
                <a:spcPct val="100000"/>
              </a:lnSpc>
              <a:defRPr sz="2000"/>
            </a:lvl2pPr>
            <a:lvl3pPr>
              <a:lnSpc>
                <a:spcPct val="100000"/>
              </a:lnSpc>
              <a:defRPr sz="18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64108"/>
            <a:ext cx="8467558" cy="155448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99420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6A364-A39C-470E-B89A-9BD899585684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940312"/>
            <a:ext cx="11442188" cy="567696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315874"/>
            <a:ext cx="11442188" cy="528186"/>
          </a:xfrm>
        </p:spPr>
        <p:txBody>
          <a:bodyPr anchor="ctr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3181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Only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C69CE-4771-4BFA-AD70-0E51ABA58D6D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367091"/>
            <a:ext cx="11422799" cy="612381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492135"/>
            <a:ext cx="10515600" cy="1325880"/>
          </a:xfrm>
        </p:spPr>
        <p:txBody>
          <a:bodyPr anchor="ctr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802230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E4242-8CA0-457D-B3B1-7D78B4164321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76" y="2220977"/>
            <a:ext cx="10688608" cy="399558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640080"/>
            <a:ext cx="10690155" cy="1185545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8075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D6F41-6645-4089-A6BB-7B692A44A4CC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33992" y="2386584"/>
            <a:ext cx="4804811" cy="245973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/>
            </a:lvl1pPr>
            <a:lvl2pPr marL="228600" indent="0">
              <a:lnSpc>
                <a:spcPct val="100000"/>
              </a:lnSpc>
              <a:buNone/>
              <a:defRPr/>
            </a:lvl2pPr>
            <a:lvl3pPr marL="457200" indent="0">
              <a:lnSpc>
                <a:spcPct val="100000"/>
              </a:lnSpc>
              <a:buNone/>
              <a:defRPr/>
            </a:lvl3pPr>
            <a:lvl4pPr marL="685800" indent="0">
              <a:lnSpc>
                <a:spcPct val="100000"/>
              </a:lnSpc>
              <a:buNone/>
              <a:defRPr/>
            </a:lvl4pPr>
            <a:lvl5pPr marL="914400" indent="0">
              <a:lnSpc>
                <a:spcPct val="100000"/>
              </a:lnSpc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2385975"/>
            <a:ext cx="4804812" cy="2454796"/>
          </a:xfrm>
        </p:spPr>
        <p:txBody>
          <a:bodyPr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80273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B73AF-3955-4569-8B4F-B329360A9CBD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50991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5276D-BBED-48BC-B459-1E9A16CF46CD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DD74ED7B-D05F-9923-6EB3-4AA483A680F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14320" y="1538288"/>
            <a:ext cx="5824481" cy="4752344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1537853"/>
            <a:ext cx="4317026" cy="4752779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773027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38C57-8E3B-4697-92F8-0ED9B71F7E17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38655" y="640080"/>
            <a:ext cx="5779644" cy="557648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151" y="640080"/>
            <a:ext cx="4296522" cy="557648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09240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DC593-EA98-4C39-A75F-3F3A9C691019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35995" y="640080"/>
            <a:ext cx="6802805" cy="557648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640080"/>
            <a:ext cx="3338701" cy="5576486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50740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793885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11577950" y="230002"/>
            <a:ext cx="844059" cy="384049"/>
          </a:xfrm>
        </p:spPr>
        <p:txBody>
          <a:bodyPr/>
          <a:lstStyle/>
          <a:p>
            <a:fld id="{8FACD271-2BB0-4C13-9E3A-50B90F57CA5B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2532" y="2220977"/>
            <a:ext cx="5896267" cy="399558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2532" y="640080"/>
            <a:ext cx="5896266" cy="118554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86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4" y="0"/>
            <a:ext cx="4407285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C4109C0-CC82-467C-B6E8-62D4D3634E2A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9313727" y="3338289"/>
            <a:ext cx="5372504" cy="384048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 rot="16200000">
            <a:off x="11679261" y="6345259"/>
            <a:ext cx="641434" cy="384046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7" y="2220977"/>
            <a:ext cx="6282871" cy="399558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521" y="640080"/>
            <a:ext cx="6282871" cy="118554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747407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3796145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11577948" y="230003"/>
            <a:ext cx="844058" cy="384051"/>
          </a:xfrm>
        </p:spPr>
        <p:txBody>
          <a:bodyPr/>
          <a:lstStyle/>
          <a:p>
            <a:fld id="{1A5F77D0-C28E-4573-88F0-0A30FF98888E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4788" y="2220977"/>
            <a:ext cx="6894013" cy="3995586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4788" y="640080"/>
            <a:ext cx="6894013" cy="1185544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4419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707688" y="0"/>
            <a:ext cx="4100261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1F1191D-5EC4-40DF-9DB6-A6385AB88B55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9313724" y="3338288"/>
            <a:ext cx="5372504" cy="384048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 rot="16200000">
            <a:off x="11679263" y="6345259"/>
            <a:ext cx="641434" cy="38404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7" y="2220977"/>
            <a:ext cx="6569391" cy="3995588"/>
          </a:xfrm>
        </p:spPr>
        <p:txBody>
          <a:bodyPr/>
          <a:lstStyle>
            <a:lvl1pPr>
              <a:lnSpc>
                <a:spcPct val="100000"/>
              </a:lnSpc>
              <a:defRPr sz="1800"/>
            </a:lvl1pPr>
            <a:lvl2pPr>
              <a:lnSpc>
                <a:spcPct val="100000"/>
              </a:lnSpc>
              <a:defRPr sz="18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400"/>
            </a:lvl4pPr>
            <a:lvl5pPr>
              <a:lnSpc>
                <a:spcPct val="100000"/>
              </a:lnSpc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640080"/>
            <a:ext cx="6569391" cy="118554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117496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11509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77947" y="230005"/>
            <a:ext cx="844059" cy="384049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E468DAA-49F6-4492-82E6-75555EB31418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80661" y="2506738"/>
            <a:ext cx="4058141" cy="3708472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0661" y="640080"/>
            <a:ext cx="4058142" cy="1469952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36604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42313" y="0"/>
            <a:ext cx="6445856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69792" y="219040"/>
            <a:ext cx="841248" cy="403167"/>
          </a:xfrm>
        </p:spPr>
        <p:txBody>
          <a:bodyPr/>
          <a:lstStyle/>
          <a:p>
            <a:fld id="{41D22668-A3AE-429F-A351-A1583BA90793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302759" y="3327321"/>
            <a:ext cx="5375314" cy="4031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16200000">
            <a:off x="11669700" y="6335696"/>
            <a:ext cx="641433" cy="403167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8" y="2506737"/>
            <a:ext cx="4243632" cy="3709827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507" y="640079"/>
            <a:ext cx="4244436" cy="1470381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377359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492240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77947" y="230005"/>
            <a:ext cx="844060" cy="38404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B3A2E2B-8F4D-437C-9F55-5E913AFC716A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40888" y="1745672"/>
            <a:ext cx="4218419" cy="447089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9" y="640080"/>
            <a:ext cx="4217598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16772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24251" y="0"/>
            <a:ext cx="6274280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74644" y="223888"/>
            <a:ext cx="841248" cy="393471"/>
          </a:xfrm>
        </p:spPr>
        <p:txBody>
          <a:bodyPr/>
          <a:lstStyle/>
          <a:p>
            <a:fld id="{46C70014-48FC-4647-9615-BBD39F98887D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307611" y="3332170"/>
            <a:ext cx="5375316" cy="393471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16200000">
            <a:off x="11675228" y="6339869"/>
            <a:ext cx="640080" cy="393471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7" y="1602889"/>
            <a:ext cx="4426953" cy="4613676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320040"/>
            <a:ext cx="4426953" cy="115375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3882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11579353" y="228599"/>
            <a:ext cx="841248" cy="384051"/>
          </a:xfrm>
        </p:spPr>
        <p:txBody>
          <a:bodyPr/>
          <a:lstStyle/>
          <a:p>
            <a:fld id="{C089F4EF-3CDF-46D7-ADF4-3A52C84FD8BE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9312317" y="3336881"/>
            <a:ext cx="5375316" cy="384051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32918" y="2285999"/>
            <a:ext cx="3126383" cy="393056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2791" y="640079"/>
            <a:ext cx="3126511" cy="1470381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10039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82601" y="0"/>
            <a:ext cx="7430217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81787" y="227618"/>
            <a:ext cx="841248" cy="379182"/>
          </a:xfrm>
        </p:spPr>
        <p:txBody>
          <a:bodyPr/>
          <a:lstStyle/>
          <a:p>
            <a:fld id="{E635C43F-DBB1-4D83-B442-E1529AA900C2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332304" y="3318349"/>
            <a:ext cx="5340213" cy="379182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16200000">
            <a:off x="11662434" y="6328433"/>
            <a:ext cx="679953" cy="379181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8" y="2346897"/>
            <a:ext cx="3285306" cy="383115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8" y="640079"/>
            <a:ext cx="3285306" cy="1470381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892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88816" y="228597"/>
            <a:ext cx="841248" cy="384052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D13F81E-C5BD-4314-B9B9-AAE2702F29D2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318449" y="3340209"/>
            <a:ext cx="5372517" cy="374587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3099816"/>
            <a:ext cx="2894707" cy="295351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400"/>
            </a:lvl1pPr>
            <a:lvl2pPr marL="228600" indent="0">
              <a:lnSpc>
                <a:spcPct val="100000"/>
              </a:lnSpc>
              <a:buNone/>
              <a:defRPr sz="2000"/>
            </a:lvl2pPr>
            <a:lvl3pPr marL="457200" indent="0">
              <a:lnSpc>
                <a:spcPct val="100000"/>
              </a:lnSpc>
              <a:buNone/>
              <a:defRPr sz="1800"/>
            </a:lvl3pPr>
            <a:lvl4pPr marL="685800" indent="0">
              <a:lnSpc>
                <a:spcPct val="100000"/>
              </a:lnSpc>
              <a:buNone/>
              <a:defRPr sz="1600"/>
            </a:lvl4pPr>
            <a:lvl5pPr marL="914400" indent="0">
              <a:lnSpc>
                <a:spcPct val="100000"/>
              </a:lnSpc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78992"/>
            <a:ext cx="2894707" cy="1942773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722170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1807952" cy="4635132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8C146-0A20-4029-98D5-9A42EEDF8B24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14320" y="5070445"/>
            <a:ext cx="5803979" cy="1332152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600"/>
            </a:lvl1pPr>
            <a:lvl2pPr marL="228600" indent="0">
              <a:lnSpc>
                <a:spcPct val="100000"/>
              </a:lnSpc>
              <a:buFont typeface="Arial" panose="020B0604020202020204" pitchFamily="34" charset="0"/>
              <a:buNone/>
              <a:defRPr sz="1400"/>
            </a:lvl2pPr>
            <a:lvl3pPr marL="457200" indent="0">
              <a:lnSpc>
                <a:spcPct val="100000"/>
              </a:lnSpc>
              <a:buFont typeface="Arial" panose="020B0604020202020204" pitchFamily="34" charset="0"/>
              <a:buNone/>
              <a:defRPr sz="1200"/>
            </a:lvl3pPr>
            <a:lvl4pPr marL="685800" indent="0">
              <a:lnSpc>
                <a:spcPct val="100000"/>
              </a:lnSpc>
              <a:buFont typeface="Arial" panose="020B0604020202020204" pitchFamily="34" charset="0"/>
              <a:buNone/>
              <a:defRPr sz="1100"/>
            </a:lvl4pPr>
            <a:lvl5pPr marL="914400" indent="0">
              <a:lnSpc>
                <a:spcPct val="100000"/>
              </a:lnSpc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5070446"/>
            <a:ext cx="4317026" cy="133215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996610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1807952" cy="377827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12A2F-57DF-45DA-A7E9-678FD33267B9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21144" y="4197652"/>
            <a:ext cx="7317660" cy="2204945"/>
          </a:xfrm>
        </p:spPr>
        <p:txBody>
          <a:bodyPr>
            <a:no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/>
            </a:lvl1pPr>
            <a:lvl2pPr marL="5143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/>
            </a:lvl2pPr>
            <a:lvl3pPr marL="7429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400"/>
            </a:lvl3pPr>
            <a:lvl4pPr marL="857250" indent="-171450">
              <a:lnSpc>
                <a:spcPct val="100000"/>
              </a:lnSpc>
              <a:buFont typeface="Arial" panose="020B0604020202020204" pitchFamily="34" charset="0"/>
              <a:buChar char="•"/>
              <a:defRPr sz="1200"/>
            </a:lvl4pPr>
            <a:lvl5pPr marL="1085850" indent="-171450">
              <a:lnSpc>
                <a:spcPct val="100000"/>
              </a:lnSpc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4194674"/>
            <a:ext cx="2823849" cy="2204944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46222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3079730"/>
            <a:ext cx="11807947" cy="377827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56490" y="251460"/>
            <a:ext cx="886968" cy="384048"/>
          </a:xfrm>
        </p:spPr>
        <p:txBody>
          <a:bodyPr/>
          <a:lstStyle/>
          <a:p>
            <a:fld id="{9128053F-E531-4885-B604-CF1A6DEEE405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332422" y="3362497"/>
            <a:ext cx="5335109" cy="384049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16200000">
            <a:off x="11679934" y="6350094"/>
            <a:ext cx="640080" cy="384048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39328" y="640077"/>
            <a:ext cx="7099472" cy="2016112"/>
          </a:xfrm>
        </p:spPr>
        <p:txBody>
          <a:bodyPr>
            <a:no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/>
            </a:lvl1pPr>
            <a:lvl2pPr marL="5143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/>
            </a:lvl2pPr>
            <a:lvl3pPr marL="7429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400"/>
            </a:lvl3pPr>
            <a:lvl4pPr marL="857250" indent="-171450">
              <a:lnSpc>
                <a:spcPct val="100000"/>
              </a:lnSpc>
              <a:buFont typeface="Arial" panose="020B0604020202020204" pitchFamily="34" charset="0"/>
              <a:buChar char="•"/>
              <a:defRPr sz="1200"/>
            </a:lvl4pPr>
            <a:lvl5pPr marL="1085850" indent="-171450">
              <a:lnSpc>
                <a:spcPct val="100000"/>
              </a:lnSpc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6" y="640077"/>
            <a:ext cx="3021529" cy="201195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75610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69152" y="1993348"/>
            <a:ext cx="5442604" cy="4220413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6791B-F730-470C-BD5E-FFF8D449589F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580910" y="1993349"/>
            <a:ext cx="4657891" cy="4220413"/>
          </a:xfrm>
        </p:spPr>
        <p:txBody>
          <a:bodyPr/>
          <a:lstStyle>
            <a:lvl1pPr>
              <a:lnSpc>
                <a:spcPct val="100000"/>
              </a:lnSpc>
              <a:defRPr sz="1800"/>
            </a:lvl1pPr>
            <a:lvl2pPr>
              <a:lnSpc>
                <a:spcPct val="100000"/>
              </a:lnSpc>
              <a:defRPr sz="18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400"/>
            </a:lvl4pPr>
            <a:lvl5pPr>
              <a:lnSpc>
                <a:spcPct val="100000"/>
              </a:lnSpc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8" y="640078"/>
            <a:ext cx="10690154" cy="933889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202854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8647" y="2662000"/>
            <a:ext cx="4907263" cy="3551762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3FE0C-303A-49D2-B22C-9FE8AE7D9EF1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04554" y="640077"/>
            <a:ext cx="5234247" cy="557368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640077"/>
            <a:ext cx="4907265" cy="160254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06258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8647" y="2662000"/>
            <a:ext cx="3871623" cy="3551762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859A7-84EB-4384-87AF-59CC16704CF8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8917" y="640077"/>
            <a:ext cx="6249382" cy="557368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640077"/>
            <a:ext cx="3871623" cy="1602540"/>
          </a:xfrm>
        </p:spPr>
        <p:txBody>
          <a:bodyPr lIns="91440" tIns="91440"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813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D3D17-73C9-402C-91E7-BA73E6829C50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647" y="5299364"/>
            <a:ext cx="10746884" cy="91439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cap="none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8" y="640078"/>
            <a:ext cx="10746881" cy="4261106"/>
          </a:xfrm>
        </p:spPr>
        <p:txBody>
          <a:bodyPr anchor="b">
            <a:normAutofit/>
          </a:bodyPr>
          <a:lstStyle>
            <a:lvl1pPr algn="l">
              <a:defRPr sz="20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1893946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A7CDD-9512-40CC-9351-FC0DE186CFBD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7440" y="4987636"/>
            <a:ext cx="7525512" cy="1226126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 cap="none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8" y="640078"/>
            <a:ext cx="10690156" cy="4169666"/>
          </a:xfrm>
        </p:spPr>
        <p:txBody>
          <a:bodyPr anchor="b">
            <a:normAutofit/>
          </a:bodyPr>
          <a:lstStyle>
            <a:lvl1pPr algn="ctr">
              <a:defRPr sz="2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920166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ig Number 3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8EAFE8D-E6F6-F95B-AE55-3E20B32F4478}"/>
              </a:ext>
            </a:extLst>
          </p:cNvPr>
          <p:cNvSpPr/>
          <p:nvPr userDrawn="1"/>
        </p:nvSpPr>
        <p:spPr>
          <a:xfrm>
            <a:off x="0" y="-1"/>
            <a:ext cx="11807951" cy="6857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83EFCC7-B7E8-4ABE-BBCB-C75FD27800CD}" type="datetime1">
              <a:rPr lang="en-US" smtClean="0"/>
              <a:pPr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7440" y="4987636"/>
            <a:ext cx="7525512" cy="1226126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 cap="none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7" y="640078"/>
            <a:ext cx="10690156" cy="4169666"/>
          </a:xfrm>
        </p:spPr>
        <p:txBody>
          <a:bodyPr anchor="b">
            <a:normAutofit/>
          </a:bodyPr>
          <a:lstStyle>
            <a:lvl1pPr algn="ctr">
              <a:defRPr sz="2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42401474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0A1F3-DA5D-4F2E-B759-748FF8D0ACA9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40078" y="640078"/>
            <a:ext cx="8238746" cy="5573684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4000" b="1"/>
            </a:lvl1pPr>
            <a:lvl2pPr marL="228600" indent="0">
              <a:lnSpc>
                <a:spcPct val="100000"/>
              </a:lnSpc>
              <a:buNone/>
              <a:defRPr sz="40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40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888197"/>
            <a:ext cx="10652760" cy="77901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4992883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B1322-4C31-4D1F-88B1-5F79F56892AE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40078" y="-841525"/>
            <a:ext cx="8238746" cy="591075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8" y="841257"/>
            <a:ext cx="9764686" cy="537250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218807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735E4-737B-43D4-B991-92C3D63DE68F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40078" y="640078"/>
            <a:ext cx="8238746" cy="5573684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1247997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3035D-22A0-4334-A9AE-2457016C8B47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499616" y="5428752"/>
            <a:ext cx="9198864" cy="466344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Quote Author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499616" y="1188720"/>
            <a:ext cx="9198864" cy="3657600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000" b="0"/>
            </a:lvl1pPr>
          </a:lstStyle>
          <a:p>
            <a:r>
              <a:rPr lang="en-US" dirty="0"/>
              <a:t>Click to edit Quote</a:t>
            </a:r>
          </a:p>
        </p:txBody>
      </p:sp>
    </p:spTree>
    <p:extLst>
      <p:ext uri="{BB962C8B-B14F-4D97-AF65-F5344CB8AC3E}">
        <p14:creationId xmlns:p14="http://schemas.microsoft.com/office/powerpoint/2010/main" val="30128999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3980CAA-82CE-AE1A-79D9-74B40375C465}"/>
              </a:ext>
            </a:extLst>
          </p:cNvPr>
          <p:cNvSpPr/>
          <p:nvPr userDrawn="1"/>
        </p:nvSpPr>
        <p:spPr>
          <a:xfrm>
            <a:off x="0" y="-1"/>
            <a:ext cx="11807951" cy="6857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9247CA6-BC1D-429A-A289-4E939E49554A}" type="datetime1">
              <a:rPr lang="en-US" smtClean="0"/>
              <a:pPr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499616" y="5349240"/>
            <a:ext cx="9198864" cy="466344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Quote Author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3200" b="0"/>
            </a:lvl1pPr>
          </a:lstStyle>
          <a:p>
            <a:r>
              <a:rPr lang="en-US" dirty="0"/>
              <a:t>Click to edit Quote</a:t>
            </a:r>
          </a:p>
        </p:txBody>
      </p:sp>
    </p:spTree>
    <p:extLst>
      <p:ext uri="{BB962C8B-B14F-4D97-AF65-F5344CB8AC3E}">
        <p14:creationId xmlns:p14="http://schemas.microsoft.com/office/powerpoint/2010/main" val="2982334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418BD-2BA9-41CB-AB89-625779A7563D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40076" y="5669280"/>
            <a:ext cx="8933691" cy="544482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Quote Author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078" y="1234440"/>
            <a:ext cx="8933690" cy="3169920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000" b="0"/>
            </a:lvl1pPr>
          </a:lstStyle>
          <a:p>
            <a:r>
              <a:rPr lang="en-US" dirty="0"/>
              <a:t>Click to edit Quote</a:t>
            </a:r>
          </a:p>
        </p:txBody>
      </p:sp>
    </p:spTree>
    <p:extLst>
      <p:ext uri="{BB962C8B-B14F-4D97-AF65-F5344CB8AC3E}">
        <p14:creationId xmlns:p14="http://schemas.microsoft.com/office/powerpoint/2010/main" val="10324946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1CE83-67BA-4B15-B48A-7DC5C0636664}" type="datetime1">
              <a:rPr lang="en-US" smtClean="0"/>
              <a:pPr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1825625"/>
            <a:ext cx="5066601" cy="4351337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8648" y="1825624"/>
            <a:ext cx="5066602" cy="4388137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8" y="640078"/>
            <a:ext cx="10690153" cy="10408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8363647"/>
      </p:ext>
    </p:extLst>
  </p:cSld>
  <p:clrMapOvr>
    <a:masterClrMapping/>
  </p:clrMapOvr>
  <p:hf hdr="0" ftr="0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CB42A-67CE-499B-A4FA-7D4E4469B142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28076" y="2387600"/>
            <a:ext cx="5010725" cy="3826162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8076" y="1826185"/>
            <a:ext cx="5010727" cy="419384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8648" y="2387600"/>
            <a:ext cx="5110276" cy="3826162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646" y="1826185"/>
            <a:ext cx="5110277" cy="419384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6" y="640078"/>
            <a:ext cx="10690157" cy="105061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7481986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1CE83-67BA-4B15-B48A-7DC5C0636664}" type="datetime1">
              <a:rPr lang="en-US" smtClean="0"/>
              <a:pPr/>
              <a:t>11/24/2025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4182871"/>
      </p:ext>
    </p:extLst>
  </p:cSld>
  <p:clrMapOvr>
    <a:masterClrMapping/>
  </p:clrMapOvr>
  <p:hf hdr="0" ftr="0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F128-BAC7-4E0D-8F77-28A571D93B6F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98082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1CE83-67BA-4B15-B48A-7DC5C0636664}" type="datetime1">
              <a:rPr lang="en-US" smtClean="0"/>
              <a:pPr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3260" y="640078"/>
            <a:ext cx="6195542" cy="5573684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2800"/>
            </a:lvl1pPr>
            <a:lvl2pPr>
              <a:lnSpc>
                <a:spcPct val="100000"/>
              </a:lnSpc>
              <a:defRPr sz="24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800"/>
            </a:lvl4pPr>
            <a:lvl5pPr>
              <a:lnSpc>
                <a:spcPct val="100000"/>
              </a:lnSpc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47" y="2470245"/>
            <a:ext cx="3945971" cy="374351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2" y="640078"/>
            <a:ext cx="3945971" cy="1671043"/>
          </a:xfrm>
        </p:spPr>
        <p:txBody>
          <a:bodyPr anchor="t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9325753"/>
      </p:ext>
    </p:extLst>
  </p:cSld>
  <p:clrMapOvr>
    <a:masterClrMapping/>
  </p:clrMapOvr>
  <p:hf hdr="0" ftr="0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71883" y="640079"/>
            <a:ext cx="6285582" cy="5573684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lnSpc>
                <a:spcPct val="100000"/>
              </a:lnSpc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57344-9CC7-412D-8C20-072BE86D5A11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47" y="2826137"/>
            <a:ext cx="3879130" cy="3387625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107" y="640079"/>
            <a:ext cx="3879129" cy="202192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899388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B0645BE-AC35-911F-0084-2CC2C836EB4D}"/>
              </a:ext>
            </a:extLst>
          </p:cNvPr>
          <p:cNvSpPr/>
          <p:nvPr userDrawn="1"/>
        </p:nvSpPr>
        <p:spPr>
          <a:xfrm>
            <a:off x="0" y="-1"/>
            <a:ext cx="11807951" cy="6857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57987AA-E4E6-4FC1-BAD8-09A952212C58}" type="datetime1">
              <a:rPr lang="en-US" smtClean="0"/>
              <a:pPr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8" y="3594099"/>
            <a:ext cx="10690154" cy="261966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/>
            </a:lvl1pPr>
            <a:lvl2pPr marL="228600" indent="0">
              <a:lnSpc>
                <a:spcPct val="100000"/>
              </a:lnSpc>
              <a:buNone/>
              <a:defRPr/>
            </a:lvl2pPr>
            <a:lvl3pPr marL="457200" indent="0">
              <a:lnSpc>
                <a:spcPct val="100000"/>
              </a:lnSpc>
              <a:buNone/>
              <a:defRPr/>
            </a:lvl3pPr>
            <a:lvl4pPr marL="685800" indent="0">
              <a:lnSpc>
                <a:spcPct val="100000"/>
              </a:lnSpc>
              <a:buNone/>
              <a:defRPr/>
            </a:lvl4pPr>
            <a:lvl5pPr marL="914400" indent="0">
              <a:lnSpc>
                <a:spcPct val="100000"/>
              </a:lnSpc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8" y="1847088"/>
            <a:ext cx="7408336" cy="1133856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30447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07E2D40-0539-03CF-D61C-37822ABA17A8}"/>
              </a:ext>
            </a:extLst>
          </p:cNvPr>
          <p:cNvSpPr/>
          <p:nvPr userDrawn="1"/>
        </p:nvSpPr>
        <p:spPr>
          <a:xfrm>
            <a:off x="0" y="-1"/>
            <a:ext cx="11807951" cy="6857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3CF65F-0E21-48DE-8D75-4BF66A547E8E}" type="datetime1">
              <a:rPr lang="en-US" smtClean="0"/>
              <a:pPr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7" y="3792262"/>
            <a:ext cx="8494767" cy="127961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2400"/>
            </a:lvl1pPr>
            <a:lvl2pPr marL="228600" indent="0">
              <a:lnSpc>
                <a:spcPct val="100000"/>
              </a:lnSpc>
              <a:buNone/>
              <a:defRPr sz="2000"/>
            </a:lvl2pPr>
            <a:lvl3pPr marL="457200" indent="0">
              <a:lnSpc>
                <a:spcPct val="100000"/>
              </a:lnSpc>
              <a:buNone/>
              <a:defRPr sz="1800"/>
            </a:lvl3pPr>
            <a:lvl4pPr marL="685800" indent="0">
              <a:lnSpc>
                <a:spcPct val="100000"/>
              </a:lnSpc>
              <a:buNone/>
              <a:defRPr sz="1600"/>
            </a:lvl4pPr>
            <a:lvl5pPr marL="914400" indent="0">
              <a:lnSpc>
                <a:spcPct val="100000"/>
              </a:lnSpc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1627318"/>
            <a:ext cx="8494767" cy="184202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7250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photo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46C58F9-5CE0-4282-46E0-3E3A700FDB3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395412" y="653461"/>
            <a:ext cx="4597556" cy="5549900"/>
          </a:xfrm>
          <a:custGeom>
            <a:avLst/>
            <a:gdLst>
              <a:gd name="connsiteX0" fmla="*/ 2179508 w 4597556"/>
              <a:gd name="connsiteY0" fmla="*/ 0 h 5549900"/>
              <a:gd name="connsiteX1" fmla="*/ 4597556 w 4597556"/>
              <a:gd name="connsiteY1" fmla="*/ 0 h 5549900"/>
              <a:gd name="connsiteX2" fmla="*/ 4597556 w 4597556"/>
              <a:gd name="connsiteY2" fmla="*/ 2476634 h 5549900"/>
              <a:gd name="connsiteX3" fmla="*/ 4502141 w 4597556"/>
              <a:gd name="connsiteY3" fmla="*/ 2476634 h 5549900"/>
              <a:gd name="connsiteX4" fmla="*/ 4502141 w 4597556"/>
              <a:gd name="connsiteY4" fmla="*/ 4729244 h 5549900"/>
              <a:gd name="connsiteX5" fmla="*/ 4597556 w 4597556"/>
              <a:gd name="connsiteY5" fmla="*/ 4729244 h 5549900"/>
              <a:gd name="connsiteX6" fmla="*/ 4597556 w 4597556"/>
              <a:gd name="connsiteY6" fmla="*/ 5549900 h 5549900"/>
              <a:gd name="connsiteX7" fmla="*/ 0 w 4597556"/>
              <a:gd name="connsiteY7" fmla="*/ 5549900 h 5549900"/>
              <a:gd name="connsiteX8" fmla="*/ 0 w 4597556"/>
              <a:gd name="connsiteY8" fmla="*/ 1321566 h 5549900"/>
              <a:gd name="connsiteX9" fmla="*/ 2179508 w 4597556"/>
              <a:gd name="connsiteY9" fmla="*/ 1321566 h 5549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97556" h="5549900">
                <a:moveTo>
                  <a:pt x="2179508" y="0"/>
                </a:moveTo>
                <a:lnTo>
                  <a:pt x="4597556" y="0"/>
                </a:lnTo>
                <a:lnTo>
                  <a:pt x="4597556" y="2476634"/>
                </a:lnTo>
                <a:lnTo>
                  <a:pt x="4502141" y="2476634"/>
                </a:lnTo>
                <a:lnTo>
                  <a:pt x="4502141" y="4729244"/>
                </a:lnTo>
                <a:lnTo>
                  <a:pt x="4597556" y="4729244"/>
                </a:lnTo>
                <a:lnTo>
                  <a:pt x="4597556" y="5549900"/>
                </a:lnTo>
                <a:lnTo>
                  <a:pt x="0" y="5549900"/>
                </a:lnTo>
                <a:lnTo>
                  <a:pt x="0" y="1321566"/>
                </a:lnTo>
                <a:lnTo>
                  <a:pt x="2179508" y="1321566"/>
                </a:lnTo>
                <a:close/>
              </a:path>
            </a:pathLst>
          </a:custGeo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D80952A-DC24-8DFB-F8E3-1AAC5A9D5F6C}"/>
              </a:ext>
            </a:extLst>
          </p:cNvPr>
          <p:cNvSpPr/>
          <p:nvPr userDrawn="1"/>
        </p:nvSpPr>
        <p:spPr>
          <a:xfrm>
            <a:off x="11792373" y="0"/>
            <a:ext cx="40881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A79D49B1-D905-CE2E-C062-AB1BDD014E8B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 rot="16200000">
            <a:off x="11577948" y="230006"/>
            <a:ext cx="844062" cy="38404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43CF65F-0E21-48DE-8D75-4BF66A547E8E}" type="datetime1">
              <a:rPr lang="en-US" smtClean="0"/>
              <a:pPr/>
              <a:t>11/24/2025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1FC8BC9-F44B-803F-5CD7-ADFC9673F03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9313725" y="3338288"/>
            <a:ext cx="5372505" cy="38404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AAA75D29-C079-E864-B363-40064D1938B8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 rot="16200000">
            <a:off x="11679259" y="6345258"/>
            <a:ext cx="641433" cy="3840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B5BB9C8-B774-7D15-8251-AC8ED5B99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867073" y="3130095"/>
            <a:ext cx="228928" cy="225261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BE262A-1515-660C-5ACF-699ADA35F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31720" y="640080"/>
            <a:ext cx="2743200" cy="133494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96222" y="3127248"/>
            <a:ext cx="4533398" cy="3108960"/>
          </a:xfrm>
        </p:spPr>
        <p:txBody>
          <a:bodyPr lIns="91440" tIns="9144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800" cap="none" baseline="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96221" y="640080"/>
            <a:ext cx="4533398" cy="2157984"/>
          </a:xfrm>
        </p:spPr>
        <p:txBody>
          <a:bodyPr lIns="91440" tIns="91440" rIns="0" bIns="0" anchor="b">
            <a:noAutofit/>
          </a:bodyPr>
          <a:lstStyle>
            <a:lvl1pPr>
              <a:defRPr sz="32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3739320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2F02D30-CC17-F516-802A-A3AE633BF025}"/>
              </a:ext>
            </a:extLst>
          </p:cNvPr>
          <p:cNvSpPr/>
          <p:nvPr userDrawn="1"/>
        </p:nvSpPr>
        <p:spPr>
          <a:xfrm>
            <a:off x="0" y="0"/>
            <a:ext cx="4553712" cy="243230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5FBA0098-0696-799B-78DA-DBE833190D5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32104" y="640080"/>
            <a:ext cx="4727448" cy="5559552"/>
          </a:xfrm>
          <a:custGeom>
            <a:avLst/>
            <a:gdLst>
              <a:gd name="connsiteX0" fmla="*/ 0 w 4727448"/>
              <a:gd name="connsiteY0" fmla="*/ 0 h 5559552"/>
              <a:gd name="connsiteX1" fmla="*/ 4727448 w 4727448"/>
              <a:gd name="connsiteY1" fmla="*/ 0 h 5559552"/>
              <a:gd name="connsiteX2" fmla="*/ 4727448 w 4727448"/>
              <a:gd name="connsiteY2" fmla="*/ 2500529 h 5559552"/>
              <a:gd name="connsiteX3" fmla="*/ 4596278 w 4727448"/>
              <a:gd name="connsiteY3" fmla="*/ 2513752 h 5559552"/>
              <a:gd name="connsiteX4" fmla="*/ 4071308 w 4727448"/>
              <a:gd name="connsiteY4" fmla="*/ 3157867 h 5559552"/>
              <a:gd name="connsiteX5" fmla="*/ 4596278 w 4727448"/>
              <a:gd name="connsiteY5" fmla="*/ 3801983 h 5559552"/>
              <a:gd name="connsiteX6" fmla="*/ 4727448 w 4727448"/>
              <a:gd name="connsiteY6" fmla="*/ 3815206 h 5559552"/>
              <a:gd name="connsiteX7" fmla="*/ 4727448 w 4727448"/>
              <a:gd name="connsiteY7" fmla="*/ 5559552 h 5559552"/>
              <a:gd name="connsiteX8" fmla="*/ 0 w 4727448"/>
              <a:gd name="connsiteY8" fmla="*/ 5559552 h 5559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27448" h="5559552">
                <a:moveTo>
                  <a:pt x="0" y="0"/>
                </a:moveTo>
                <a:lnTo>
                  <a:pt x="4727448" y="0"/>
                </a:lnTo>
                <a:lnTo>
                  <a:pt x="4727448" y="2500529"/>
                </a:lnTo>
                <a:lnTo>
                  <a:pt x="4596278" y="2513752"/>
                </a:lnTo>
                <a:cubicBezTo>
                  <a:pt x="4296678" y="2575059"/>
                  <a:pt x="4071308" y="2840144"/>
                  <a:pt x="4071308" y="3157867"/>
                </a:cubicBezTo>
                <a:cubicBezTo>
                  <a:pt x="4071308" y="3475590"/>
                  <a:pt x="4296678" y="3740676"/>
                  <a:pt x="4596278" y="3801983"/>
                </a:cubicBezTo>
                <a:lnTo>
                  <a:pt x="4727448" y="3815206"/>
                </a:lnTo>
                <a:lnTo>
                  <a:pt x="4727448" y="5559552"/>
                </a:lnTo>
                <a:lnTo>
                  <a:pt x="0" y="5559552"/>
                </a:lnTo>
                <a:close/>
              </a:path>
            </a:pathLst>
          </a:custGeo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EDDC100-1ACB-74B7-3CAE-F0DD05CBE963}"/>
              </a:ext>
            </a:extLst>
          </p:cNvPr>
          <p:cNvSpPr/>
          <p:nvPr userDrawn="1"/>
        </p:nvSpPr>
        <p:spPr>
          <a:xfrm>
            <a:off x="4903412" y="3140474"/>
            <a:ext cx="1314946" cy="1314946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EC7566-C08A-6609-9FDF-AAFB5486D67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77948" y="230006"/>
            <a:ext cx="844062" cy="38404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43CF65F-0E21-48DE-8D75-4BF66A547E8E}" type="datetime1">
              <a:rPr lang="en-US" smtClean="0"/>
              <a:pPr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5F4BAE-32D2-0950-CD30-3DC3084BBE5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9313725" y="3338288"/>
            <a:ext cx="5372505" cy="38404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8AA1005-37B1-E8E2-5040-5D847E1FC442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 rot="16200000">
            <a:off x="11679259" y="6345258"/>
            <a:ext cx="641433" cy="3840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93407" y="2355925"/>
            <a:ext cx="4545393" cy="3843707"/>
          </a:xfrm>
        </p:spPr>
        <p:txBody>
          <a:bodyPr lIns="91440" tIns="9144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itle 21">
            <a:extLst>
              <a:ext uri="{FF2B5EF4-FFF2-40B4-BE49-F238E27FC236}">
                <a16:creationId xmlns:a16="http://schemas.microsoft.com/office/drawing/2014/main" id="{993F1580-C478-6F3E-90EC-651483EF7B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93408" y="640080"/>
            <a:ext cx="4545395" cy="1403873"/>
          </a:xfrm>
        </p:spPr>
        <p:txBody>
          <a:bodyPr lIns="91440" tIns="0" rIns="0" bIns="0" anchor="b">
            <a:noAutofit/>
          </a:bodyPr>
          <a:lstStyle>
            <a:lvl1pPr>
              <a:defRPr sz="3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6076019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Big number 4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12">
            <a:extLst>
              <a:ext uri="{FF2B5EF4-FFF2-40B4-BE49-F238E27FC236}">
                <a16:creationId xmlns:a16="http://schemas.microsoft.com/office/drawing/2014/main" id="{FA618DAB-55E2-19CE-F259-9FB708A90B63}"/>
              </a:ext>
            </a:extLst>
          </p:cNvPr>
          <p:cNvSpPr/>
          <p:nvPr/>
        </p:nvSpPr>
        <p:spPr>
          <a:xfrm>
            <a:off x="1959756" y="0"/>
            <a:ext cx="8272488" cy="6858000"/>
          </a:xfrm>
          <a:custGeom>
            <a:avLst/>
            <a:gdLst>
              <a:gd name="connsiteX0" fmla="*/ 2449074 w 8272488"/>
              <a:gd name="connsiteY0" fmla="*/ 0 h 6858000"/>
              <a:gd name="connsiteX1" fmla="*/ 5823415 w 8272488"/>
              <a:gd name="connsiteY1" fmla="*/ 0 h 6858000"/>
              <a:gd name="connsiteX2" fmla="*/ 5929477 w 8272488"/>
              <a:gd name="connsiteY2" fmla="*/ 47950 h 6858000"/>
              <a:gd name="connsiteX3" fmla="*/ 8272488 w 8272488"/>
              <a:gd name="connsiteY3" fmla="*/ 3776315 h 6858000"/>
              <a:gd name="connsiteX4" fmla="*/ 7025715 w 8272488"/>
              <a:gd name="connsiteY4" fmla="*/ 6735959 h 6858000"/>
              <a:gd name="connsiteX5" fmla="*/ 6893036 w 8272488"/>
              <a:gd name="connsiteY5" fmla="*/ 6858000 h 6858000"/>
              <a:gd name="connsiteX6" fmla="*/ 1379452 w 8272488"/>
              <a:gd name="connsiteY6" fmla="*/ 6858000 h 6858000"/>
              <a:gd name="connsiteX7" fmla="*/ 1246773 w 8272488"/>
              <a:gd name="connsiteY7" fmla="*/ 6735959 h 6858000"/>
              <a:gd name="connsiteX8" fmla="*/ 0 w 8272488"/>
              <a:gd name="connsiteY8" fmla="*/ 3776315 h 6858000"/>
              <a:gd name="connsiteX9" fmla="*/ 2343012 w 8272488"/>
              <a:gd name="connsiteY9" fmla="*/ 479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72488" h="6858000">
                <a:moveTo>
                  <a:pt x="2449074" y="0"/>
                </a:moveTo>
                <a:lnTo>
                  <a:pt x="5823415" y="0"/>
                </a:lnTo>
                <a:lnTo>
                  <a:pt x="5929477" y="47950"/>
                </a:lnTo>
                <a:cubicBezTo>
                  <a:pt x="7315814" y="715956"/>
                  <a:pt x="8272488" y="2134414"/>
                  <a:pt x="8272488" y="3776315"/>
                </a:cubicBezTo>
                <a:cubicBezTo>
                  <a:pt x="8272488" y="4936354"/>
                  <a:pt x="7794942" y="5984857"/>
                  <a:pt x="7025715" y="6735959"/>
                </a:cubicBezTo>
                <a:lnTo>
                  <a:pt x="6893036" y="6858000"/>
                </a:lnTo>
                <a:lnTo>
                  <a:pt x="1379452" y="6858000"/>
                </a:lnTo>
                <a:lnTo>
                  <a:pt x="1246773" y="6735959"/>
                </a:lnTo>
                <a:cubicBezTo>
                  <a:pt x="477546" y="5984857"/>
                  <a:pt x="0" y="4936354"/>
                  <a:pt x="0" y="3776315"/>
                </a:cubicBezTo>
                <a:cubicBezTo>
                  <a:pt x="0" y="2134414"/>
                  <a:pt x="956674" y="715956"/>
                  <a:pt x="2343012" y="4795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70796A4-60C9-8766-B669-134765EE1CF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1"/>
            <a:ext cx="12192000" cy="6857999"/>
          </a:xfrm>
          <a:custGeom>
            <a:avLst/>
            <a:gdLst>
              <a:gd name="connsiteX0" fmla="*/ 7783170 w 12192000"/>
              <a:gd name="connsiteY0" fmla="*/ 0 h 6857999"/>
              <a:gd name="connsiteX1" fmla="*/ 12192000 w 12192000"/>
              <a:gd name="connsiteY1" fmla="*/ 0 h 6857999"/>
              <a:gd name="connsiteX2" fmla="*/ 12192000 w 12192000"/>
              <a:gd name="connsiteY2" fmla="*/ 6857999 h 6857999"/>
              <a:gd name="connsiteX3" fmla="*/ 8852792 w 12192000"/>
              <a:gd name="connsiteY3" fmla="*/ 6857999 h 6857999"/>
              <a:gd name="connsiteX4" fmla="*/ 8985470 w 12192000"/>
              <a:gd name="connsiteY4" fmla="*/ 6735959 h 6857999"/>
              <a:gd name="connsiteX5" fmla="*/ 10232243 w 12192000"/>
              <a:gd name="connsiteY5" fmla="*/ 3776315 h 6857999"/>
              <a:gd name="connsiteX6" fmla="*/ 7889232 w 12192000"/>
              <a:gd name="connsiteY6" fmla="*/ 47950 h 6857999"/>
              <a:gd name="connsiteX7" fmla="*/ 0 w 12192000"/>
              <a:gd name="connsiteY7" fmla="*/ 0 h 6857999"/>
              <a:gd name="connsiteX8" fmla="*/ 4408830 w 12192000"/>
              <a:gd name="connsiteY8" fmla="*/ 0 h 6857999"/>
              <a:gd name="connsiteX9" fmla="*/ 4302768 w 12192000"/>
              <a:gd name="connsiteY9" fmla="*/ 47950 h 6857999"/>
              <a:gd name="connsiteX10" fmla="*/ 1959755 w 12192000"/>
              <a:gd name="connsiteY10" fmla="*/ 3776315 h 6857999"/>
              <a:gd name="connsiteX11" fmla="*/ 3206528 w 12192000"/>
              <a:gd name="connsiteY11" fmla="*/ 6735959 h 6857999"/>
              <a:gd name="connsiteX12" fmla="*/ 3339206 w 12192000"/>
              <a:gd name="connsiteY12" fmla="*/ 6857999 h 6857999"/>
              <a:gd name="connsiteX13" fmla="*/ 0 w 12192000"/>
              <a:gd name="connsiteY1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6857999">
                <a:moveTo>
                  <a:pt x="7783170" y="0"/>
                </a:moveTo>
                <a:lnTo>
                  <a:pt x="12192000" y="0"/>
                </a:lnTo>
                <a:lnTo>
                  <a:pt x="12192000" y="6857999"/>
                </a:lnTo>
                <a:lnTo>
                  <a:pt x="8852792" y="6857999"/>
                </a:lnTo>
                <a:lnTo>
                  <a:pt x="8985470" y="6735959"/>
                </a:lnTo>
                <a:cubicBezTo>
                  <a:pt x="9754697" y="5984857"/>
                  <a:pt x="10232243" y="4936354"/>
                  <a:pt x="10232243" y="3776315"/>
                </a:cubicBezTo>
                <a:cubicBezTo>
                  <a:pt x="10232243" y="2134414"/>
                  <a:pt x="9275569" y="715956"/>
                  <a:pt x="7889232" y="47950"/>
                </a:cubicBezTo>
                <a:close/>
                <a:moveTo>
                  <a:pt x="0" y="0"/>
                </a:moveTo>
                <a:lnTo>
                  <a:pt x="4408830" y="0"/>
                </a:lnTo>
                <a:lnTo>
                  <a:pt x="4302768" y="47950"/>
                </a:lnTo>
                <a:cubicBezTo>
                  <a:pt x="2916429" y="715956"/>
                  <a:pt x="1959755" y="2134414"/>
                  <a:pt x="1959755" y="3776315"/>
                </a:cubicBezTo>
                <a:cubicBezTo>
                  <a:pt x="1959755" y="4936354"/>
                  <a:pt x="2437301" y="5984857"/>
                  <a:pt x="3206528" y="6735959"/>
                </a:cubicBezTo>
                <a:lnTo>
                  <a:pt x="3339206" y="6857999"/>
                </a:lnTo>
                <a:lnTo>
                  <a:pt x="0" y="6857999"/>
                </a:lnTo>
                <a:close/>
              </a:path>
            </a:pathLst>
          </a:custGeo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3914349-C0B8-28DF-90F8-5E6D083FE8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98642" y="5313785"/>
            <a:ext cx="4394716" cy="764778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0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193AC60-CD84-E768-28B4-375CFF09709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11367" y="1161826"/>
            <a:ext cx="6969267" cy="3808207"/>
          </a:xfrm>
        </p:spPr>
        <p:txBody>
          <a:bodyPr lIns="0" tIns="0" rIns="0" bIns="0" anchor="b">
            <a:noAutofit/>
          </a:bodyPr>
          <a:lstStyle>
            <a:lvl1pPr algn="ctr">
              <a:defRPr sz="20000" b="1" i="0" baseline="0">
                <a:solidFill>
                  <a:schemeClr val="tx1"/>
                </a:solidFill>
                <a:latin typeface="+mj-lt"/>
                <a:cs typeface="Arial Black" panose="020B0604020202020204" pitchFamily="34" charset="0"/>
              </a:defRPr>
            </a:lvl1pPr>
          </a:lstStyle>
          <a:p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18869612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EEFFF036-D459-D142-290E-9C1B19A2420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3159126"/>
            <a:ext cx="4577463" cy="3698875"/>
          </a:xfrm>
          <a:custGeom>
            <a:avLst/>
            <a:gdLst>
              <a:gd name="connsiteX0" fmla="*/ 1934275 w 4577463"/>
              <a:gd name="connsiteY0" fmla="*/ 0 h 3698875"/>
              <a:gd name="connsiteX1" fmla="*/ 4577463 w 4577463"/>
              <a:gd name="connsiteY1" fmla="*/ 2643188 h 3698875"/>
              <a:gd name="connsiteX2" fmla="*/ 4369748 w 4577463"/>
              <a:gd name="connsiteY2" fmla="*/ 3672036 h 3698875"/>
              <a:gd name="connsiteX3" fmla="*/ 4356819 w 4577463"/>
              <a:gd name="connsiteY3" fmla="*/ 3698875 h 3698875"/>
              <a:gd name="connsiteX4" fmla="*/ 0 w 4577463"/>
              <a:gd name="connsiteY4" fmla="*/ 3698875 h 3698875"/>
              <a:gd name="connsiteX5" fmla="*/ 0 w 4577463"/>
              <a:gd name="connsiteY5" fmla="*/ 845097 h 3698875"/>
              <a:gd name="connsiteX6" fmla="*/ 87814 w 4577463"/>
              <a:gd name="connsiteY6" fmla="*/ 751885 h 3698875"/>
              <a:gd name="connsiteX7" fmla="*/ 274474 w 4577463"/>
              <a:gd name="connsiteY7" fmla="*/ 586012 h 3698875"/>
              <a:gd name="connsiteX8" fmla="*/ 363537 w 4577463"/>
              <a:gd name="connsiteY8" fmla="*/ 520753 h 3698875"/>
              <a:gd name="connsiteX9" fmla="*/ 391698 w 4577463"/>
              <a:gd name="connsiteY9" fmla="*/ 572636 h 3698875"/>
              <a:gd name="connsiteX10" fmla="*/ 927495 w 4577463"/>
              <a:gd name="connsiteY10" fmla="*/ 857517 h 3698875"/>
              <a:gd name="connsiteX11" fmla="*/ 1573644 w 4577463"/>
              <a:gd name="connsiteY11" fmla="*/ 211368 h 3698875"/>
              <a:gd name="connsiteX12" fmla="*/ 1560517 w 4577463"/>
              <a:gd name="connsiteY12" fmla="*/ 81147 h 3698875"/>
              <a:gd name="connsiteX13" fmla="*/ 1545169 w 4577463"/>
              <a:gd name="connsiteY13" fmla="*/ 31706 h 3698875"/>
              <a:gd name="connsiteX14" fmla="*/ 1668191 w 4577463"/>
              <a:gd name="connsiteY14" fmla="*/ 13227 h 3698875"/>
              <a:gd name="connsiteX15" fmla="*/ 1934275 w 4577463"/>
              <a:gd name="connsiteY15" fmla="*/ 0 h 3698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77463" h="3698875">
                <a:moveTo>
                  <a:pt x="1934275" y="0"/>
                </a:moveTo>
                <a:cubicBezTo>
                  <a:pt x="3394067" y="0"/>
                  <a:pt x="4577463" y="1183396"/>
                  <a:pt x="4577463" y="2643188"/>
                </a:cubicBezTo>
                <a:cubicBezTo>
                  <a:pt x="4577463" y="3008136"/>
                  <a:pt x="4503501" y="3355810"/>
                  <a:pt x="4369748" y="3672036"/>
                </a:cubicBezTo>
                <a:lnTo>
                  <a:pt x="4356819" y="3698875"/>
                </a:lnTo>
                <a:lnTo>
                  <a:pt x="0" y="3698875"/>
                </a:lnTo>
                <a:lnTo>
                  <a:pt x="0" y="845097"/>
                </a:lnTo>
                <a:lnTo>
                  <a:pt x="87814" y="751885"/>
                </a:lnTo>
                <a:cubicBezTo>
                  <a:pt x="147368" y="693734"/>
                  <a:pt x="209659" y="638373"/>
                  <a:pt x="274474" y="586012"/>
                </a:cubicBezTo>
                <a:lnTo>
                  <a:pt x="363537" y="520753"/>
                </a:lnTo>
                <a:lnTo>
                  <a:pt x="391698" y="572636"/>
                </a:lnTo>
                <a:cubicBezTo>
                  <a:pt x="507816" y="744513"/>
                  <a:pt x="704459" y="857517"/>
                  <a:pt x="927495" y="857517"/>
                </a:cubicBezTo>
                <a:cubicBezTo>
                  <a:pt x="1284353" y="857517"/>
                  <a:pt x="1573644" y="568226"/>
                  <a:pt x="1573644" y="211368"/>
                </a:cubicBezTo>
                <a:cubicBezTo>
                  <a:pt x="1573644" y="166761"/>
                  <a:pt x="1569124" y="123209"/>
                  <a:pt x="1560517" y="81147"/>
                </a:cubicBezTo>
                <a:lnTo>
                  <a:pt x="1545169" y="31706"/>
                </a:lnTo>
                <a:lnTo>
                  <a:pt x="1668191" y="13227"/>
                </a:lnTo>
                <a:cubicBezTo>
                  <a:pt x="1755699" y="4480"/>
                  <a:pt x="1844464" y="0"/>
                  <a:pt x="1934275" y="0"/>
                </a:cubicBezTo>
                <a:close/>
              </a:path>
            </a:pathLst>
          </a:custGeo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57F89ECF-F048-57F5-57EF-0CAB335C2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1346" y="2724345"/>
            <a:ext cx="1292298" cy="1292298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D4ABEAE2-DE31-12F1-AAD1-82AEE3737D05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11577948" y="230006"/>
            <a:ext cx="844062" cy="384047"/>
          </a:xfrm>
        </p:spPr>
        <p:txBody>
          <a:bodyPr/>
          <a:lstStyle/>
          <a:p>
            <a:fld id="{3D157344-9CC7-412D-8C20-072BE86D5A11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04B56E-067D-C824-6EEB-3CCE57E4B5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5DB247-3AE7-BCCA-E0CC-BC0FD69A7E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218D7EE8-EBB2-8592-C06C-14CF0BA0260D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434828" y="640077"/>
            <a:ext cx="5783472" cy="5573685"/>
          </a:xfrm>
        </p:spPr>
        <p:txBody>
          <a:bodyPr lIns="91440" tIns="91440"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C44AB011-4A5C-6D4B-BB9B-30BA4193742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8648" y="640078"/>
            <a:ext cx="4317028" cy="2084268"/>
          </a:xfrm>
        </p:spPr>
        <p:txBody>
          <a:bodyPr lIns="91440" tIns="91440" rIns="0" bIns="0">
            <a:noAutofit/>
          </a:bodyPr>
          <a:lstStyle>
            <a:lvl1pPr>
              <a:defRPr sz="32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3642192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D041D3CD-4172-159B-50BA-195FCCAE119E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" y="0"/>
            <a:ext cx="4089921" cy="4639206"/>
          </a:xfrm>
          <a:custGeom>
            <a:avLst/>
            <a:gdLst>
              <a:gd name="connsiteX0" fmla="*/ 0 w 4089921"/>
              <a:gd name="connsiteY0" fmla="*/ 0 h 4639206"/>
              <a:gd name="connsiteX1" fmla="*/ 3216644 w 4089921"/>
              <a:gd name="connsiteY1" fmla="*/ 0 h 4639206"/>
              <a:gd name="connsiteX2" fmla="*/ 3308243 w 4089921"/>
              <a:gd name="connsiteY2" fmla="*/ 83250 h 4639206"/>
              <a:gd name="connsiteX3" fmla="*/ 4089921 w 4089921"/>
              <a:gd name="connsiteY3" fmla="*/ 1970389 h 4639206"/>
              <a:gd name="connsiteX4" fmla="*/ 3308243 w 4089921"/>
              <a:gd name="connsiteY4" fmla="*/ 3857528 h 4639206"/>
              <a:gd name="connsiteX5" fmla="*/ 3279358 w 4089921"/>
              <a:gd name="connsiteY5" fmla="*/ 3883780 h 4639206"/>
              <a:gd name="connsiteX6" fmla="*/ 3254520 w 4089921"/>
              <a:gd name="connsiteY6" fmla="*/ 3853677 h 4639206"/>
              <a:gd name="connsiteX7" fmla="*/ 2797624 w 4089921"/>
              <a:gd name="connsiteY7" fmla="*/ 3664424 h 4639206"/>
              <a:gd name="connsiteX8" fmla="*/ 2151475 w 4089921"/>
              <a:gd name="connsiteY8" fmla="*/ 4310573 h 4639206"/>
              <a:gd name="connsiteX9" fmla="*/ 2164603 w 4089921"/>
              <a:gd name="connsiteY9" fmla="*/ 4440795 h 4639206"/>
              <a:gd name="connsiteX10" fmla="*/ 2190853 w 4089921"/>
              <a:gd name="connsiteY10" fmla="*/ 4525361 h 4639206"/>
              <a:gd name="connsiteX11" fmla="*/ 1958964 w 4089921"/>
              <a:gd name="connsiteY11" fmla="*/ 4584985 h 4639206"/>
              <a:gd name="connsiteX12" fmla="*/ 1421104 w 4089921"/>
              <a:gd name="connsiteY12" fmla="*/ 4639206 h 4639206"/>
              <a:gd name="connsiteX13" fmla="*/ 148987 w 4089921"/>
              <a:gd name="connsiteY13" fmla="*/ 4317094 h 4639206"/>
              <a:gd name="connsiteX14" fmla="*/ 0 w 4089921"/>
              <a:gd name="connsiteY14" fmla="*/ 4226582 h 46392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089921" h="4639206">
                <a:moveTo>
                  <a:pt x="0" y="0"/>
                </a:moveTo>
                <a:lnTo>
                  <a:pt x="3216644" y="0"/>
                </a:lnTo>
                <a:lnTo>
                  <a:pt x="3308243" y="83250"/>
                </a:lnTo>
                <a:cubicBezTo>
                  <a:pt x="3791204" y="566211"/>
                  <a:pt x="4089921" y="1233416"/>
                  <a:pt x="4089921" y="1970389"/>
                </a:cubicBezTo>
                <a:cubicBezTo>
                  <a:pt x="4089921" y="2707363"/>
                  <a:pt x="3791204" y="3374567"/>
                  <a:pt x="3308243" y="3857528"/>
                </a:cubicBezTo>
                <a:lnTo>
                  <a:pt x="3279358" y="3883780"/>
                </a:lnTo>
                <a:lnTo>
                  <a:pt x="3254520" y="3853677"/>
                </a:lnTo>
                <a:cubicBezTo>
                  <a:pt x="3137590" y="3736747"/>
                  <a:pt x="2976053" y="3664424"/>
                  <a:pt x="2797624" y="3664424"/>
                </a:cubicBezTo>
                <a:cubicBezTo>
                  <a:pt x="2440766" y="3664424"/>
                  <a:pt x="2151475" y="3953715"/>
                  <a:pt x="2151475" y="4310573"/>
                </a:cubicBezTo>
                <a:cubicBezTo>
                  <a:pt x="2151475" y="4355180"/>
                  <a:pt x="2155995" y="4398732"/>
                  <a:pt x="2164603" y="4440795"/>
                </a:cubicBezTo>
                <a:lnTo>
                  <a:pt x="2190853" y="4525361"/>
                </a:lnTo>
                <a:lnTo>
                  <a:pt x="1958964" y="4584985"/>
                </a:lnTo>
                <a:cubicBezTo>
                  <a:pt x="1785230" y="4620536"/>
                  <a:pt x="1605347" y="4639206"/>
                  <a:pt x="1421104" y="4639206"/>
                </a:cubicBezTo>
                <a:cubicBezTo>
                  <a:pt x="960496" y="4639206"/>
                  <a:pt x="527141" y="4522520"/>
                  <a:pt x="148987" y="4317094"/>
                </a:cubicBezTo>
                <a:lnTo>
                  <a:pt x="0" y="4226582"/>
                </a:lnTo>
                <a:close/>
              </a:path>
            </a:pathLst>
          </a:custGeo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CCA47180-C126-D9FC-1291-43F1766DE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151476" y="3664424"/>
            <a:ext cx="1292298" cy="1292298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D4ABEAE2-DE31-12F1-AAD1-82AEE3737D05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11577948" y="230006"/>
            <a:ext cx="844062" cy="384047"/>
          </a:xfrm>
        </p:spPr>
        <p:txBody>
          <a:bodyPr/>
          <a:lstStyle/>
          <a:p>
            <a:fld id="{3D157344-9CC7-412D-8C20-072BE86D5A11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04B56E-067D-C824-6EEB-3CCE57E4B5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5DB247-3AE7-BCCA-E0CC-BC0FD69A7E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218D7EE8-EBB2-8592-C06C-14CF0BA0260D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679577" y="5142155"/>
            <a:ext cx="6538723" cy="1071607"/>
          </a:xfrm>
        </p:spPr>
        <p:txBody>
          <a:bodyPr lIns="91440" tIns="91440"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C44AB011-4A5C-6D4B-BB9B-30BA4193742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79577" y="640078"/>
            <a:ext cx="6538722" cy="4179348"/>
          </a:xfrm>
        </p:spPr>
        <p:txBody>
          <a:bodyPr lIns="91440" tIns="0" rIns="0" bIns="0" anchor="b">
            <a:noAutofit/>
          </a:bodyPr>
          <a:lstStyle>
            <a:lvl1pPr>
              <a:defRPr sz="20000" baseline="0"/>
            </a:lvl1pPr>
          </a:lstStyle>
          <a:p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62508068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11/24/2025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5050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688C66-2A77-64CD-38B5-90492185CACE}"/>
              </a:ext>
            </a:extLst>
          </p:cNvPr>
          <p:cNvSpPr/>
          <p:nvPr/>
        </p:nvSpPr>
        <p:spPr>
          <a:xfrm rot="5400000" flipH="1" flipV="1">
            <a:off x="8570975" y="3236976"/>
            <a:ext cx="6858000" cy="3840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DCDB3F9-C083-E428-E97B-C0CC63BC02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11577948" y="230006"/>
            <a:ext cx="844062" cy="3840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291CE83-67BA-4B15-B48A-7DC5C0636664}" type="datetime1">
              <a:rPr lang="en-US" smtClean="0"/>
              <a:pPr/>
              <a:t>11/24/2025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89035839-CD36-5568-9808-CCDD9953C9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9313725" y="3338288"/>
            <a:ext cx="5372505" cy="384047"/>
          </a:xfrm>
          <a:prstGeom prst="rect">
            <a:avLst/>
          </a:prstGeom>
          <a:noFill/>
        </p:spPr>
        <p:txBody>
          <a:bodyPr vert="horz" lIns="210312" tIns="45720" rIns="91440" bIns="45720" rtlCol="0" anchor="ctr"/>
          <a:lstStyle>
            <a:lvl1pPr algn="l">
              <a:defRPr sz="1200" b="1" cap="all" spc="30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33E5E79-C396-3919-759D-5AD893CE42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 rot="16200000">
            <a:off x="11679259" y="6345258"/>
            <a:ext cx="641433" cy="3840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5490" y="2220977"/>
            <a:ext cx="10953964" cy="3955986"/>
          </a:xfrm>
          <a:prstGeom prst="rect">
            <a:avLst/>
          </a:prstGeom>
        </p:spPr>
        <p:txBody>
          <a:bodyPr vert="horz" lIns="91440" tIns="0" rIns="0" bIns="0" rtlCol="0">
            <a:no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058" y="640080"/>
            <a:ext cx="10953964" cy="1095059"/>
          </a:xfrm>
          <a:prstGeom prst="rect">
            <a:avLst/>
          </a:prstGeom>
        </p:spPr>
        <p:txBody>
          <a:bodyPr vert="horz" lIns="91440" tIns="91440" rIns="0" bIns="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731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81" r:id="rId7"/>
    <p:sldLayoutId id="2147483737" r:id="rId8"/>
    <p:sldLayoutId id="2147483738" r:id="rId9"/>
    <p:sldLayoutId id="2147483739" r:id="rId10"/>
    <p:sldLayoutId id="2147483740" r:id="rId11"/>
    <p:sldLayoutId id="2147483741" r:id="rId12"/>
    <p:sldLayoutId id="2147483742" r:id="rId13"/>
    <p:sldLayoutId id="2147483743" r:id="rId14"/>
    <p:sldLayoutId id="2147483744" r:id="rId15"/>
    <p:sldLayoutId id="2147483745" r:id="rId16"/>
    <p:sldLayoutId id="2147483746" r:id="rId17"/>
    <p:sldLayoutId id="2147483747" r:id="rId18"/>
    <p:sldLayoutId id="2147483748" r:id="rId19"/>
    <p:sldLayoutId id="2147483749" r:id="rId20"/>
    <p:sldLayoutId id="2147483750" r:id="rId21"/>
    <p:sldLayoutId id="2147483751" r:id="rId22"/>
    <p:sldLayoutId id="2147483752" r:id="rId23"/>
    <p:sldLayoutId id="2147483753" r:id="rId24"/>
    <p:sldLayoutId id="2147483754" r:id="rId25"/>
    <p:sldLayoutId id="2147483755" r:id="rId26"/>
    <p:sldLayoutId id="2147483756" r:id="rId27"/>
    <p:sldLayoutId id="2147483757" r:id="rId28"/>
    <p:sldLayoutId id="2147483758" r:id="rId29"/>
    <p:sldLayoutId id="2147483759" r:id="rId30"/>
    <p:sldLayoutId id="2147483760" r:id="rId31"/>
    <p:sldLayoutId id="2147483761" r:id="rId32"/>
    <p:sldLayoutId id="2147483762" r:id="rId33"/>
    <p:sldLayoutId id="2147483763" r:id="rId34"/>
    <p:sldLayoutId id="2147483764" r:id="rId35"/>
    <p:sldLayoutId id="2147483765" r:id="rId36"/>
    <p:sldLayoutId id="2147483766" r:id="rId37"/>
    <p:sldLayoutId id="2147483767" r:id="rId38"/>
    <p:sldLayoutId id="2147483768" r:id="rId39"/>
    <p:sldLayoutId id="2147483769" r:id="rId40"/>
    <p:sldLayoutId id="2147483770" r:id="rId41"/>
    <p:sldLayoutId id="2147483771" r:id="rId42"/>
    <p:sldLayoutId id="2147483772" r:id="rId43"/>
    <p:sldLayoutId id="2147483773" r:id="rId44"/>
    <p:sldLayoutId id="2147483774" r:id="rId45"/>
    <p:sldLayoutId id="2147483775" r:id="rId46"/>
    <p:sldLayoutId id="2147483776" r:id="rId47"/>
    <p:sldLayoutId id="2147483777" r:id="rId48"/>
    <p:sldLayoutId id="2147483778" r:id="rId49"/>
    <p:sldLayoutId id="2147483779" r:id="rId50"/>
    <p:sldLayoutId id="2147483780" r:id="rId51"/>
    <p:sldLayoutId id="2147483782" r:id="rId52"/>
    <p:sldLayoutId id="2147483783" r:id="rId53"/>
    <p:sldLayoutId id="2147483784" r:id="rId54"/>
    <p:sldLayoutId id="2147483785" r:id="rId55"/>
    <p:sldLayoutId id="2147483786" r:id="rId56"/>
    <p:sldLayoutId id="2147483787" r:id="rId57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i="0" kern="1200" cap="all" spc="600" baseline="0">
          <a:solidFill>
            <a:schemeClr val="tx1"/>
          </a:solidFill>
          <a:latin typeface="+mj-lt"/>
          <a:ea typeface="+mj-ea"/>
          <a:cs typeface="Arial Black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Tx/>
        <a:buNone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2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6" orient="horz" pos="2160" userDrawn="1">
          <p15:clr>
            <a:srgbClr val="A4A3A4"/>
          </p15:clr>
        </p15:guide>
        <p15:guide id="27" orient="horz" pos="1152" userDrawn="1">
          <p15:clr>
            <a:srgbClr val="547EBF"/>
          </p15:clr>
        </p15:guide>
        <p15:guide id="28" pos="7440" userDrawn="1">
          <p15:clr>
            <a:srgbClr val="547EBF"/>
          </p15:clr>
        </p15:guide>
        <p15:guide id="29" orient="horz" pos="4080" userDrawn="1">
          <p15:clr>
            <a:srgbClr val="547EBF"/>
          </p15:clr>
        </p15:guide>
        <p15:guide id="30" userDrawn="1">
          <p15:clr>
            <a:srgbClr val="547EBF"/>
          </p15:clr>
        </p15:guide>
        <p15:guide id="31" pos="7680" userDrawn="1">
          <p15:clr>
            <a:srgbClr val="547EBF"/>
          </p15:clr>
        </p15:guide>
        <p15:guide id="32" pos="528" userDrawn="1">
          <p15:clr>
            <a:srgbClr val="547EBF"/>
          </p15:clr>
        </p15:guide>
        <p15:guide id="33" pos="6912" userDrawn="1">
          <p15:clr>
            <a:srgbClr val="547EBF"/>
          </p15:clr>
        </p15:guide>
        <p15:guide id="34" orient="horz" pos="240" userDrawn="1">
          <p15:clr>
            <a:srgbClr val="547EBF"/>
          </p15:clr>
        </p15:guide>
        <p15:guide id="35" orient="horz" pos="552" userDrawn="1">
          <p15:clr>
            <a:srgbClr val="547EBF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italiaeoisagunt.blogspot.com/2013/03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ommysnippets.com/marriott-rivercenter-sanantonio/" TargetMode="Externa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52.xml"/><Relationship Id="rId4" Type="http://schemas.openxmlformats.org/officeDocument/2006/relationships/image" Target="../media/image2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57.xml"/><Relationship Id="rId1" Type="http://schemas.openxmlformats.org/officeDocument/2006/relationships/video" Target="https://www.youtube.com/embed/BD0vZPVi0lU?start=10&amp;feature=oembed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3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5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screditcardguide.com/a-beginners-guide-to-marriott-reward-program/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screditcardguide.com/chase-marriott-business/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aniellehoff.reislogger.nl/foto/algemeen/marriott.3736031" TargetMode="Externa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5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3851458" TargetMode="External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3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D0vZPVi0lU" TargetMode="External"/><Relationship Id="rId2" Type="http://schemas.openxmlformats.org/officeDocument/2006/relationships/hyperlink" Target="https://corporatefinanceinstitute.com/resources/management/5-ps-marketing/" TargetMode="External"/><Relationship Id="rId1" Type="http://schemas.openxmlformats.org/officeDocument/2006/relationships/slideLayout" Target="../slideLayouts/slideLayout21.xml"/><Relationship Id="rId6" Type="http://schemas.openxmlformats.org/officeDocument/2006/relationships/hyperlink" Target="https://thebrandhopper.com/2023/12/10/marketing-strategies-and-marketing-mix-of-marriott/#4_Promotion" TargetMode="External"/><Relationship Id="rId5" Type="http://schemas.openxmlformats.org/officeDocument/2006/relationships/hyperlink" Target="https://www.latterly.org/marriott-marketing-mix/" TargetMode="External"/><Relationship Id="rId4" Type="http://schemas.openxmlformats.org/officeDocument/2006/relationships/hyperlink" Target="https://www.marketing91.com/marketing-mix-marriot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C5300-AC43-F396-6E83-73A31578C2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48" y="417444"/>
            <a:ext cx="5091864" cy="4890965"/>
          </a:xfrm>
        </p:spPr>
        <p:txBody>
          <a:bodyPr anchor="b"/>
          <a:lstStyle/>
          <a:p>
            <a:r>
              <a:rPr lang="en-US" dirty="0"/>
              <a:t>THE MARKETING MIX – 5P'S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3BE460-3185-CD59-0215-356A228DF2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648" y="5557298"/>
            <a:ext cx="5091864" cy="883258"/>
          </a:xfrm>
        </p:spPr>
        <p:txBody>
          <a:bodyPr/>
          <a:lstStyle/>
          <a:p>
            <a:r>
              <a:rPr lang="en-US" dirty="0"/>
              <a:t>THE MARRIOTT HOTELS</a:t>
            </a:r>
          </a:p>
        </p:txBody>
      </p:sp>
      <p:pic>
        <p:nvPicPr>
          <p:cNvPr id="8" name="Picture Placeholder 7" descr="A group of logos of hotels&#10;&#10;AI-generated content may be incorrect.">
            <a:extLst>
              <a:ext uri="{FF2B5EF4-FFF2-40B4-BE49-F238E27FC236}">
                <a16:creationId xmlns:a16="http://schemas.microsoft.com/office/drawing/2014/main" id="{67D960B2-8A54-F8C8-80BB-D238AE8EBA30}"/>
              </a:ext>
            </a:extLst>
          </p:cNvPr>
          <p:cNvPicPr>
            <a:picLocks noGrp="1" noChangeAspect="1"/>
          </p:cNvPicPr>
          <p:nvPr>
            <p:ph type="pic" idx="10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5520906" y="-3649"/>
            <a:ext cx="6671094" cy="6865299"/>
          </a:xfr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FF45C2C0-54FA-3BF9-54A1-71B2FE171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5796354" y="0"/>
            <a:ext cx="3179653" cy="1801715"/>
          </a:xfrm>
          <a:custGeom>
            <a:avLst/>
            <a:gdLst>
              <a:gd name="connsiteX0" fmla="*/ 2394161 w 4788322"/>
              <a:gd name="connsiteY0" fmla="*/ 0 h 2713249"/>
              <a:gd name="connsiteX1" fmla="*/ 4788322 w 4788322"/>
              <a:gd name="connsiteY1" fmla="*/ 2394161 h 2713249"/>
              <a:gd name="connsiteX2" fmla="*/ 4775962 w 4788322"/>
              <a:gd name="connsiteY2" fmla="*/ 2638950 h 2713249"/>
              <a:gd name="connsiteX3" fmla="*/ 4764622 w 4788322"/>
              <a:gd name="connsiteY3" fmla="*/ 2713249 h 2713249"/>
              <a:gd name="connsiteX4" fmla="*/ 23700 w 4788322"/>
              <a:gd name="connsiteY4" fmla="*/ 2713249 h 2713249"/>
              <a:gd name="connsiteX5" fmla="*/ 12361 w 4788322"/>
              <a:gd name="connsiteY5" fmla="*/ 2638950 h 2713249"/>
              <a:gd name="connsiteX6" fmla="*/ 0 w 4788322"/>
              <a:gd name="connsiteY6" fmla="*/ 2394161 h 2713249"/>
              <a:gd name="connsiteX7" fmla="*/ 2394161 w 4788322"/>
              <a:gd name="connsiteY7" fmla="*/ 0 h 2713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88322" h="2713249">
                <a:moveTo>
                  <a:pt x="2394161" y="0"/>
                </a:moveTo>
                <a:cubicBezTo>
                  <a:pt x="3716420" y="0"/>
                  <a:pt x="4788322" y="1071902"/>
                  <a:pt x="4788322" y="2394161"/>
                </a:cubicBezTo>
                <a:cubicBezTo>
                  <a:pt x="4788322" y="2476803"/>
                  <a:pt x="4784135" y="2558466"/>
                  <a:pt x="4775962" y="2638950"/>
                </a:cubicBezTo>
                <a:lnTo>
                  <a:pt x="4764622" y="2713249"/>
                </a:lnTo>
                <a:lnTo>
                  <a:pt x="23700" y="2713249"/>
                </a:lnTo>
                <a:lnTo>
                  <a:pt x="12361" y="2638950"/>
                </a:lnTo>
                <a:cubicBezTo>
                  <a:pt x="4187" y="2558466"/>
                  <a:pt x="0" y="2476803"/>
                  <a:pt x="0" y="2394161"/>
                </a:cubicBezTo>
                <a:cubicBezTo>
                  <a:pt x="0" y="1071902"/>
                  <a:pt x="1071902" y="0"/>
                  <a:pt x="2394161" y="0"/>
                </a:cubicBez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488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D4493-076B-646C-632C-C4850D176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221" y="640080"/>
            <a:ext cx="4533398" cy="2157984"/>
          </a:xfrm>
        </p:spPr>
        <p:txBody>
          <a:bodyPr/>
          <a:lstStyle/>
          <a:p>
            <a:r>
              <a:rPr lang="en-US" dirty="0"/>
              <a:t>Why I chose the Marriott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884734-115E-C400-33C5-37064FF17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222" y="3127248"/>
            <a:ext cx="4533398" cy="3108960"/>
          </a:xfrm>
        </p:spPr>
        <p:txBody>
          <a:bodyPr vert="horz" lIns="91440" tIns="91440" rIns="0" bIns="0" rtlCol="0" anchor="t">
            <a:noAutofit/>
          </a:bodyPr>
          <a:lstStyle/>
          <a:p>
            <a:r>
              <a:rPr lang="en-US" dirty="0"/>
              <a:t>A big brand – easy to talk about</a:t>
            </a:r>
          </a:p>
          <a:p>
            <a:r>
              <a:rPr lang="en-US" dirty="0"/>
              <a:t>Lots of examples – loyalty schemes &amp; mobile check-ins</a:t>
            </a:r>
          </a:p>
          <a:p>
            <a:r>
              <a:rPr lang="en-US" dirty="0"/>
              <a:t>Fits my interests in hotels – especially guest experience</a:t>
            </a:r>
          </a:p>
          <a:p>
            <a:r>
              <a:rPr lang="en-US" dirty="0"/>
              <a:t>Great for comparing strategies – how they compete with Airbnb</a:t>
            </a:r>
          </a:p>
          <a:p>
            <a:r>
              <a:rPr lang="en-US" dirty="0"/>
              <a:t>Easy to present – well-known name</a:t>
            </a: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33EF7D-B91F-315E-885B-2A4BDE9914AD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 rot="16200000">
            <a:off x="11577948" y="230006"/>
            <a:ext cx="844062" cy="384047"/>
          </a:xfrm>
        </p:spPr>
        <p:txBody>
          <a:bodyPr/>
          <a:lstStyle/>
          <a:p>
            <a:fld id="{043CF65F-0E21-48DE-8D75-4BF66A547E8E}" type="datetime1">
              <a:rPr lang="en-US" smtClean="0"/>
              <a:pPr/>
              <a:t>11/24/2025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A4DA9C-4770-ABC3-9345-F7D974B2F122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 rot="16200000">
            <a:off x="11679259" y="6345258"/>
            <a:ext cx="641433" cy="38404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D70CD193-14EF-CB41-373C-A068D88E38B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308" r="21308"/>
          <a:stretch/>
        </p:blipFill>
        <p:spPr>
          <a:custGeom>
            <a:avLst/>
            <a:gdLst>
              <a:gd name="connsiteX0" fmla="*/ 2179508 w 4597556"/>
              <a:gd name="connsiteY0" fmla="*/ 0 h 5549900"/>
              <a:gd name="connsiteX1" fmla="*/ 4597556 w 4597556"/>
              <a:gd name="connsiteY1" fmla="*/ 0 h 5549900"/>
              <a:gd name="connsiteX2" fmla="*/ 4597556 w 4597556"/>
              <a:gd name="connsiteY2" fmla="*/ 2476634 h 5549900"/>
              <a:gd name="connsiteX3" fmla="*/ 4502141 w 4597556"/>
              <a:gd name="connsiteY3" fmla="*/ 2476634 h 5549900"/>
              <a:gd name="connsiteX4" fmla="*/ 4502141 w 4597556"/>
              <a:gd name="connsiteY4" fmla="*/ 4729244 h 5549900"/>
              <a:gd name="connsiteX5" fmla="*/ 4597556 w 4597556"/>
              <a:gd name="connsiteY5" fmla="*/ 4729244 h 5549900"/>
              <a:gd name="connsiteX6" fmla="*/ 4597556 w 4597556"/>
              <a:gd name="connsiteY6" fmla="*/ 5549900 h 5549900"/>
              <a:gd name="connsiteX7" fmla="*/ 0 w 4597556"/>
              <a:gd name="connsiteY7" fmla="*/ 5549900 h 5549900"/>
              <a:gd name="connsiteX8" fmla="*/ 0 w 4597556"/>
              <a:gd name="connsiteY8" fmla="*/ 1321566 h 5549900"/>
              <a:gd name="connsiteX9" fmla="*/ 2179508 w 4597556"/>
              <a:gd name="connsiteY9" fmla="*/ 1321566 h 5549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97556" h="5549900">
                <a:moveTo>
                  <a:pt x="2179508" y="0"/>
                </a:moveTo>
                <a:lnTo>
                  <a:pt x="4597556" y="0"/>
                </a:lnTo>
                <a:lnTo>
                  <a:pt x="4597556" y="2476634"/>
                </a:lnTo>
                <a:lnTo>
                  <a:pt x="4502141" y="2476634"/>
                </a:lnTo>
                <a:lnTo>
                  <a:pt x="4502141" y="4729244"/>
                </a:lnTo>
                <a:lnTo>
                  <a:pt x="4597556" y="4729244"/>
                </a:lnTo>
                <a:lnTo>
                  <a:pt x="4597556" y="5549900"/>
                </a:lnTo>
                <a:lnTo>
                  <a:pt x="0" y="5549900"/>
                </a:lnTo>
                <a:lnTo>
                  <a:pt x="0" y="1321566"/>
                </a:lnTo>
                <a:lnTo>
                  <a:pt x="2179508" y="1321566"/>
                </a:lnTo>
                <a:close/>
              </a:path>
            </a:pathLst>
          </a:custGeom>
          <a:blipFill dpi="0" rotWithShape="1">
            <a:blip r:embed="rId4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8149530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3EC92-526E-8262-53B5-F0AF7F1E4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THE 5 P'S?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F11C81-A4EA-16BC-B023-A1233E306AAE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0" rIns="0" bIns="0" rtlCol="0" anchor="t">
            <a:noAutofit/>
          </a:bodyPr>
          <a:lstStyle/>
          <a:p>
            <a:r>
              <a:rPr lang="en-US" b="1" dirty="0"/>
              <a:t>Product</a:t>
            </a:r>
            <a:r>
              <a:rPr lang="en-US" dirty="0"/>
              <a:t> – Something that can be purchased, It should work well &amp; be what people want/need.</a:t>
            </a:r>
          </a:p>
          <a:p>
            <a:r>
              <a:rPr lang="en-US" b="1" dirty="0"/>
              <a:t>Place</a:t>
            </a:r>
            <a:r>
              <a:rPr lang="en-US" dirty="0"/>
              <a:t> – How and where the company makes the product available, ensuring that customers can easily find &amp; purchase them through the right channels at the right time.</a:t>
            </a:r>
          </a:p>
          <a:p>
            <a:r>
              <a:rPr lang="en-US" b="1" dirty="0"/>
              <a:t>Price</a:t>
            </a:r>
            <a:r>
              <a:rPr lang="en-US" dirty="0"/>
              <a:t> – The amount the product costs, including discounts &amp; Payment options, should also match the company's market position.</a:t>
            </a:r>
          </a:p>
          <a:p>
            <a:r>
              <a:rPr lang="en-US" b="1" dirty="0"/>
              <a:t>Promotion</a:t>
            </a:r>
            <a:r>
              <a:rPr lang="en-US" dirty="0"/>
              <a:t> – Making a company more visible through ads &amp; events, while carefully measuring cost and customer value.</a:t>
            </a:r>
          </a:p>
          <a:p>
            <a:r>
              <a:rPr lang="en-US" b="1" dirty="0"/>
              <a:t>People </a:t>
            </a:r>
            <a:r>
              <a:rPr lang="en-US" dirty="0"/>
              <a:t>– Company's employees, they help shape how customers feel about the company.</a:t>
            </a:r>
          </a:p>
          <a:p>
            <a:endParaRPr lang="en-GB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GB" sz="12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(CFI, 2022)</a:t>
            </a:r>
            <a:endParaRPr lang="en-US" i="1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50F74D-615D-90B9-C82A-C8BD0ECE27D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43CF65F-0E21-48DE-8D75-4BF66A547E8E}" type="datetime1">
              <a:rPr lang="en-US" smtClean="0"/>
              <a:pPr/>
              <a:t>11/24/2025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69D1F7-45DB-291B-3555-614D1BC2294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4B0D0C0D-89F9-C314-0A74-E0433067F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85702" y="5061102"/>
            <a:ext cx="3179653" cy="1801715"/>
          </a:xfrm>
          <a:custGeom>
            <a:avLst/>
            <a:gdLst>
              <a:gd name="connsiteX0" fmla="*/ 2394161 w 4788322"/>
              <a:gd name="connsiteY0" fmla="*/ 0 h 2713249"/>
              <a:gd name="connsiteX1" fmla="*/ 4788322 w 4788322"/>
              <a:gd name="connsiteY1" fmla="*/ 2394161 h 2713249"/>
              <a:gd name="connsiteX2" fmla="*/ 4775962 w 4788322"/>
              <a:gd name="connsiteY2" fmla="*/ 2638950 h 2713249"/>
              <a:gd name="connsiteX3" fmla="*/ 4764622 w 4788322"/>
              <a:gd name="connsiteY3" fmla="*/ 2713249 h 2713249"/>
              <a:gd name="connsiteX4" fmla="*/ 23700 w 4788322"/>
              <a:gd name="connsiteY4" fmla="*/ 2713249 h 2713249"/>
              <a:gd name="connsiteX5" fmla="*/ 12361 w 4788322"/>
              <a:gd name="connsiteY5" fmla="*/ 2638950 h 2713249"/>
              <a:gd name="connsiteX6" fmla="*/ 0 w 4788322"/>
              <a:gd name="connsiteY6" fmla="*/ 2394161 h 2713249"/>
              <a:gd name="connsiteX7" fmla="*/ 2394161 w 4788322"/>
              <a:gd name="connsiteY7" fmla="*/ 0 h 2713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88322" h="2713249">
                <a:moveTo>
                  <a:pt x="2394161" y="0"/>
                </a:moveTo>
                <a:cubicBezTo>
                  <a:pt x="3716420" y="0"/>
                  <a:pt x="4788322" y="1071902"/>
                  <a:pt x="4788322" y="2394161"/>
                </a:cubicBezTo>
                <a:cubicBezTo>
                  <a:pt x="4788322" y="2476803"/>
                  <a:pt x="4784135" y="2558466"/>
                  <a:pt x="4775962" y="2638950"/>
                </a:cubicBezTo>
                <a:lnTo>
                  <a:pt x="4764622" y="2713249"/>
                </a:lnTo>
                <a:lnTo>
                  <a:pt x="23700" y="2713249"/>
                </a:lnTo>
                <a:lnTo>
                  <a:pt x="12361" y="2638950"/>
                </a:lnTo>
                <a:cubicBezTo>
                  <a:pt x="4187" y="2558466"/>
                  <a:pt x="0" y="2476803"/>
                  <a:pt x="0" y="2394161"/>
                </a:cubicBezTo>
                <a:cubicBezTo>
                  <a:pt x="0" y="1071902"/>
                  <a:pt x="1071902" y="0"/>
                  <a:pt x="2394161" y="0"/>
                </a:cubicBez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227ECA-8F0F-7438-5F1E-C67E8053DC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2169" y="0"/>
            <a:ext cx="4787661" cy="6858000"/>
          </a:xfrm>
          <a:prstGeom prst="rect">
            <a:avLst/>
          </a:prstGeom>
        </p:spPr>
      </p:pic>
      <p:sp>
        <p:nvSpPr>
          <p:cNvPr id="11" name="Freeform 6">
            <a:extLst>
              <a:ext uri="{FF2B5EF4-FFF2-40B4-BE49-F238E27FC236}">
                <a16:creationId xmlns:a16="http://schemas.microsoft.com/office/drawing/2014/main" id="{4F7A7727-D046-E280-7E8F-03404042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85701" y="5061101"/>
            <a:ext cx="3179653" cy="1801715"/>
          </a:xfrm>
          <a:custGeom>
            <a:avLst/>
            <a:gdLst>
              <a:gd name="connsiteX0" fmla="*/ 2394161 w 4788322"/>
              <a:gd name="connsiteY0" fmla="*/ 0 h 2713249"/>
              <a:gd name="connsiteX1" fmla="*/ 4788322 w 4788322"/>
              <a:gd name="connsiteY1" fmla="*/ 2394161 h 2713249"/>
              <a:gd name="connsiteX2" fmla="*/ 4775962 w 4788322"/>
              <a:gd name="connsiteY2" fmla="*/ 2638950 h 2713249"/>
              <a:gd name="connsiteX3" fmla="*/ 4764622 w 4788322"/>
              <a:gd name="connsiteY3" fmla="*/ 2713249 h 2713249"/>
              <a:gd name="connsiteX4" fmla="*/ 23700 w 4788322"/>
              <a:gd name="connsiteY4" fmla="*/ 2713249 h 2713249"/>
              <a:gd name="connsiteX5" fmla="*/ 12361 w 4788322"/>
              <a:gd name="connsiteY5" fmla="*/ 2638950 h 2713249"/>
              <a:gd name="connsiteX6" fmla="*/ 0 w 4788322"/>
              <a:gd name="connsiteY6" fmla="*/ 2394161 h 2713249"/>
              <a:gd name="connsiteX7" fmla="*/ 2394161 w 4788322"/>
              <a:gd name="connsiteY7" fmla="*/ 0 h 2713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88322" h="2713249">
                <a:moveTo>
                  <a:pt x="2394161" y="0"/>
                </a:moveTo>
                <a:cubicBezTo>
                  <a:pt x="3716420" y="0"/>
                  <a:pt x="4788322" y="1071902"/>
                  <a:pt x="4788322" y="2394161"/>
                </a:cubicBezTo>
                <a:cubicBezTo>
                  <a:pt x="4788322" y="2476803"/>
                  <a:pt x="4784135" y="2558466"/>
                  <a:pt x="4775962" y="2638950"/>
                </a:cubicBezTo>
                <a:lnTo>
                  <a:pt x="4764622" y="2713249"/>
                </a:lnTo>
                <a:lnTo>
                  <a:pt x="23700" y="2713249"/>
                </a:lnTo>
                <a:lnTo>
                  <a:pt x="12361" y="2638950"/>
                </a:lnTo>
                <a:cubicBezTo>
                  <a:pt x="4187" y="2558466"/>
                  <a:pt x="0" y="2476803"/>
                  <a:pt x="0" y="2394161"/>
                </a:cubicBezTo>
                <a:cubicBezTo>
                  <a:pt x="0" y="1071902"/>
                  <a:pt x="1071902" y="0"/>
                  <a:pt x="2394161" y="0"/>
                </a:cubicBez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770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1862C-56FF-CE6F-85FE-1271A92A1E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5 P's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EE21C9-AF12-E46E-A652-C04ED63BF9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596766" y="6309197"/>
            <a:ext cx="4937760" cy="8406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i="1" dirty="0">
                <a:latin typeface="Calibri"/>
                <a:ea typeface="Calibri"/>
                <a:cs typeface="Times New Roman"/>
              </a:rPr>
              <a:t>(Michael La Ronn, 2016)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45B8FC-2048-BBA2-D902-740CBDC77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2477F-8435-47CB-92DD-9E266F006A0C}" type="datetime1">
              <a:t>11/24/2025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B5A747-88D1-54A6-43D5-2EA4FAEBB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4</a:t>
            </a:fld>
            <a:endParaRPr lang="en-US" dirty="0"/>
          </a:p>
        </p:txBody>
      </p:sp>
      <p:pic>
        <p:nvPicPr>
          <p:cNvPr id="12" name="Online Media 6" title="The Five Ps of Marketing">
            <a:hlinkClick r:id="" action="ppaction://noaction"/>
            <a:extLst>
              <a:ext uri="{FF2B5EF4-FFF2-40B4-BE49-F238E27FC236}">
                <a16:creationId xmlns:a16="http://schemas.microsoft.com/office/drawing/2014/main" id="{663C190F-BB66-8152-215F-FE373100942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96365" y="1145878"/>
            <a:ext cx="10530250" cy="5213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384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ign on a building&#10;&#10;AI-generated content may be incorrect.">
            <a:extLst>
              <a:ext uri="{FF2B5EF4-FFF2-40B4-BE49-F238E27FC236}">
                <a16:creationId xmlns:a16="http://schemas.microsoft.com/office/drawing/2014/main" id="{1CDA9C86-40FC-586D-39BB-AE998BD26A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69"/>
          <a:stretch>
            <a:fillRect/>
          </a:stretch>
        </p:blipFill>
        <p:spPr>
          <a:xfrm>
            <a:off x="5273808" y="640079"/>
            <a:ext cx="6285582" cy="5573684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412E30-C38D-EB4A-E50C-13E20F0C16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77948" y="230006"/>
            <a:ext cx="844062" cy="384047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EE2A7A0-B9EE-41A8-8016-28E5803F20B2}" type="datetime1">
              <a:rPr lang="en-US" smtClean="0"/>
              <a:pPr>
                <a:spcAft>
                  <a:spcPts val="600"/>
                </a:spcAft>
              </a:pPr>
              <a:t>11/24/2025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BE5DEE-7744-C752-DF9B-503AB218C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16200000">
            <a:off x="11679259" y="6345258"/>
            <a:ext cx="641433" cy="38404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0DC12A-4E27-F62F-2ED2-7823711D4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47" y="2826137"/>
            <a:ext cx="3879130" cy="3387625"/>
          </a:xfrm>
        </p:spPr>
        <p:txBody>
          <a:bodyPr vert="horz" lIns="91440" tIns="0" rIns="0" bIns="0" rtlCol="0" anchor="b">
            <a:normAutofit/>
          </a:bodyPr>
          <a:lstStyle/>
          <a:p>
            <a:r>
              <a:rPr lang="en-US" sz="1500"/>
              <a:t>Founded in 1927 – J. Willard &amp; Alice Marriott</a:t>
            </a:r>
          </a:p>
          <a:p>
            <a:r>
              <a:rPr lang="en-US" sz="1500"/>
              <a:t>More than 370,000 employees </a:t>
            </a:r>
          </a:p>
          <a:p>
            <a:r>
              <a:rPr lang="en-US" sz="1500"/>
              <a:t>Headquarters in Bethesda, US &amp; Maryland</a:t>
            </a:r>
          </a:p>
          <a:p>
            <a:r>
              <a:rPr lang="en-US" sz="1500"/>
              <a:t>1,423,044 rooms across 8,000 hotels in 139 countries</a:t>
            </a:r>
          </a:p>
          <a:p>
            <a:r>
              <a:rPr lang="en-GB" sz="1500"/>
              <a:t>Major products: hotels, resorts &amp; timeshare properties</a:t>
            </a:r>
            <a:endParaRPr lang="en-US" sz="15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92CAA4-FFD0-6091-531D-4D1C732F5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107" y="640079"/>
            <a:ext cx="3879129" cy="2021922"/>
          </a:xfrm>
        </p:spPr>
        <p:txBody>
          <a:bodyPr anchor="t">
            <a:normAutofit/>
          </a:bodyPr>
          <a:lstStyle/>
          <a:p>
            <a:r>
              <a:rPr lang="en-US" sz="2700"/>
              <a:t>A Little about the Marriott...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DCFE5E-07EA-B06D-F6EC-733E09424522}"/>
              </a:ext>
            </a:extLst>
          </p:cNvPr>
          <p:cNvSpPr txBox="1"/>
          <p:nvPr/>
        </p:nvSpPr>
        <p:spPr>
          <a:xfrm>
            <a:off x="9144000" y="6246962"/>
            <a:ext cx="60960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0" i="1" u="none" strike="noStrike" baseline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(Kokoro-global.com, 2025)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9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BE1B3-474F-D110-BAD7-4D78EBC83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Marriott - Product</a:t>
            </a:r>
          </a:p>
        </p:txBody>
      </p:sp>
      <p:pic>
        <p:nvPicPr>
          <p:cNvPr id="8" name="Picture Placeholder 7" descr="Sonder No Longer Brand Number 35 of Marriott as Licensing Agreement ...">
            <a:extLst>
              <a:ext uri="{FF2B5EF4-FFF2-40B4-BE49-F238E27FC236}">
                <a16:creationId xmlns:a16="http://schemas.microsoft.com/office/drawing/2014/main" id="{06B91585-3AF9-DD3A-DC39-2BCFC2367D1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548647" y="2609955"/>
            <a:ext cx="3871623" cy="3612719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9A9125-83DF-A70A-A024-4E849963BA49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0" rIns="0" bIns="0" rtlCol="0" anchor="t">
            <a:noAutofit/>
          </a:bodyPr>
          <a:lstStyle/>
          <a:p>
            <a:r>
              <a:rPr lang="en-US" sz="1800" b="1" dirty="0"/>
              <a:t>Global hotel leader - </a:t>
            </a: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ea typeface="+mn-lt"/>
                <a:cs typeface="+mn-lt"/>
              </a:rPr>
              <a:t>Marriott operates many hotels and resorts worldwide.</a:t>
            </a:r>
            <a:endParaRPr lang="en-US" dirty="0"/>
          </a:p>
          <a:p>
            <a:r>
              <a:rPr lang="en-US" sz="1800" b="1" dirty="0"/>
              <a:t>Diverse brands - </a:t>
            </a: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ea typeface="+mn-lt"/>
                <a:cs typeface="+mn-lt"/>
              </a:rPr>
              <a:t>It has approximately 30 brands, ranging from luxury to long-stay accommodations, such as Ritz-Carlton, Sheraton, Westin, and Aloft.</a:t>
            </a:r>
            <a:endParaRPr lang="en-US" dirty="0">
              <a:ea typeface="+mn-lt"/>
              <a:cs typeface="+mn-lt"/>
            </a:endParaRPr>
          </a:p>
          <a:p>
            <a:r>
              <a:rPr lang="en-US" sz="1800" b="1" dirty="0"/>
              <a:t>High quality service - </a:t>
            </a: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ea typeface="+mn-lt"/>
                <a:cs typeface="+mn-lt"/>
              </a:rPr>
              <a:t>renowned for providing individualized, first-rate hospitality in welcoming environments.</a:t>
            </a:r>
          </a:p>
          <a:p>
            <a:r>
              <a:rPr lang="en-US" sz="1800" b="1" dirty="0">
                <a:ea typeface="+mn-lt"/>
                <a:cs typeface="+mn-lt"/>
              </a:rPr>
              <a:t>Vacation ownership - </a:t>
            </a: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ea typeface="+mn-lt"/>
                <a:cs typeface="+mn-lt"/>
              </a:rPr>
              <a:t>provides Marriott Vacation Club timeshare possibilities.</a:t>
            </a:r>
          </a:p>
          <a:p>
            <a:r>
              <a:rPr lang="en-US" sz="1800" b="1" dirty="0">
                <a:ea typeface="+mn-lt"/>
                <a:cs typeface="+mn-lt"/>
              </a:rPr>
              <a:t>Events &amp; Conferences - </a:t>
            </a:r>
            <a:endParaRPr lang="en-US" sz="1800" dirty="0">
              <a:ea typeface="+mn-lt"/>
              <a:cs typeface="+mn-lt"/>
            </a:endParaRP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ea typeface="+mn-lt"/>
                <a:cs typeface="+mn-lt"/>
              </a:rPr>
              <a:t>Large venues for business events, seminars, and weddings are available in many hotels.</a:t>
            </a:r>
          </a:p>
          <a:p>
            <a:r>
              <a:rPr lang="en-US" sz="1800" b="1" dirty="0">
                <a:ea typeface="+mn-lt"/>
                <a:cs typeface="+mn-lt"/>
              </a:rPr>
              <a:t>Easy booking &amp; packages - </a:t>
            </a:r>
            <a:endParaRPr lang="en-US" sz="1800" dirty="0">
              <a:ea typeface="+mn-lt"/>
              <a:cs typeface="+mn-lt"/>
            </a:endParaRP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ea typeface="+mn-lt"/>
                <a:cs typeface="+mn-lt"/>
              </a:rPr>
              <a:t>offers customized travel packages and online booking for business, romantic, vacation, and family travel.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6007FB-6075-C704-F7E5-4F6DD2FD9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859A7-84EB-4384-87AF-59CC16704CF8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A7501D-D6CD-29A2-36D5-7BCAF9A10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6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3BB11F-A1C0-8099-0355-448111A1D726}"/>
              </a:ext>
            </a:extLst>
          </p:cNvPr>
          <p:cNvSpPr txBox="1"/>
          <p:nvPr/>
        </p:nvSpPr>
        <p:spPr>
          <a:xfrm>
            <a:off x="10610491" y="6534509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0" i="1" u="none" strike="noStrike" baseline="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(Bhasin, 2024)</a:t>
            </a:r>
            <a:endParaRPr lang="en-GB" i="1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3907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0B7E4-87D1-9DF8-2BCD-A68172322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441" y="970759"/>
            <a:ext cx="4545395" cy="1403873"/>
          </a:xfrm>
        </p:spPr>
        <p:txBody>
          <a:bodyPr/>
          <a:lstStyle/>
          <a:p>
            <a:r>
              <a:rPr lang="en-US" dirty="0"/>
              <a:t>The Marriott - Place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219047-1F62-2428-464F-F9BE9A699E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6442" y="2370303"/>
            <a:ext cx="4545393" cy="3843707"/>
          </a:xfrm>
        </p:spPr>
        <p:txBody>
          <a:bodyPr vert="horz" lIns="91440" tIns="91440" rIns="0" bIns="0" rtlCol="0" anchor="t">
            <a:noAutofit/>
          </a:bodyPr>
          <a:lstStyle/>
          <a:p>
            <a:r>
              <a:rPr lang="en-US" sz="1600" b="1" dirty="0"/>
              <a:t>Global reach - </a:t>
            </a:r>
          </a:p>
          <a:p>
            <a:r>
              <a:rPr lang="en-US" sz="1600" dirty="0"/>
              <a:t>Runs roughly 5,700 hotels throughout 110 countries </a:t>
            </a:r>
          </a:p>
          <a:p>
            <a:r>
              <a:rPr lang="en-US" sz="1600" b="1" dirty="0"/>
              <a:t>Strategic locations - </a:t>
            </a:r>
            <a:endParaRPr lang="en-US" sz="1600" b="1">
              <a:ea typeface="+mn-lt"/>
              <a:cs typeface="+mn-lt"/>
            </a:endParaRPr>
          </a:p>
          <a:p>
            <a:r>
              <a:rPr lang="en-US" sz="1600" dirty="0">
                <a:ea typeface="+mn-lt"/>
                <a:cs typeface="+mn-lt"/>
              </a:rPr>
              <a:t>Hotels are placed near airports, highways, city centers, and tourist spots.</a:t>
            </a:r>
            <a:endParaRPr lang="en-US" sz="1600" dirty="0"/>
          </a:p>
          <a:p>
            <a:r>
              <a:rPr lang="en-US" sz="1600" b="1" dirty="0"/>
              <a:t>Strong origins - </a:t>
            </a:r>
            <a:endParaRPr lang="en-US" sz="1600" dirty="0"/>
          </a:p>
          <a:p>
            <a:r>
              <a:rPr lang="en-US" sz="1600" dirty="0">
                <a:ea typeface="+mn-lt"/>
                <a:cs typeface="+mn-lt"/>
              </a:rPr>
              <a:t>A second Marriott opened in Rosslyn after the original one in Arlington, Virginia</a:t>
            </a:r>
            <a:endParaRPr lang="en-US" sz="1600" dirty="0"/>
          </a:p>
          <a:p>
            <a:r>
              <a:rPr lang="en-US" sz="1600" b="1" dirty="0"/>
              <a:t>Digital access - </a:t>
            </a:r>
            <a:endParaRPr lang="en-US" sz="1600" dirty="0"/>
          </a:p>
          <a:p>
            <a:r>
              <a:rPr lang="en-US" sz="1600" dirty="0">
                <a:ea typeface="+mn-lt"/>
                <a:cs typeface="+mn-lt"/>
              </a:rPr>
              <a:t>provides simple online reservations and worldwide visitor access via its mobile app and website.</a:t>
            </a: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4E01D7-D5A2-573E-0B3E-82CCD82A9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F77D0-C28E-4573-88F0-0A30FF98888E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6B564D-A64D-582E-17B4-676B58406834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7</a:t>
            </a:fld>
            <a:endParaRPr lang="en-US" dirty="0"/>
          </a:p>
        </p:txBody>
      </p:sp>
      <p:pic>
        <p:nvPicPr>
          <p:cNvPr id="14" name="Picture 13" descr="Exactly How Many Marriott Hotel Brands are There?">
            <a:extLst>
              <a:ext uri="{FF2B5EF4-FFF2-40B4-BE49-F238E27FC236}">
                <a16:creationId xmlns:a16="http://schemas.microsoft.com/office/drawing/2014/main" id="{56CB80BF-CD73-DE53-78E9-D47DDEA524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1909" y="1674491"/>
            <a:ext cx="6826368" cy="44723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6CDC70D-F0E8-BE66-CB0D-11FCFD288099}"/>
              </a:ext>
            </a:extLst>
          </p:cNvPr>
          <p:cNvSpPr txBox="1"/>
          <p:nvPr/>
        </p:nvSpPr>
        <p:spPr>
          <a:xfrm>
            <a:off x="3508075" y="6534509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0" i="1" u="none" strike="noStrike" baseline="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(Bhasin, 2024)</a:t>
            </a:r>
            <a:endParaRPr lang="en-GB" i="1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8783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772CC0-A365-8B67-EA9E-C84F5A5F7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Marriott - Price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D24D9590-5A4E-FE7F-83D6-3CBCB27BACF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0" y="3424180"/>
            <a:ext cx="4577463" cy="2363635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69D249-34C3-C482-7691-9B2D9A143F3A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91440" rIns="0" bIns="0" rtlCol="0" anchor="t">
            <a:noAutofit/>
          </a:bodyPr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1800" b="1" dirty="0"/>
              <a:t>Flexible pricing –</a:t>
            </a: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/>
              <a:t>Marriott change prices according to demand to stay competitive and gain profits</a:t>
            </a:r>
          </a:p>
          <a:p>
            <a:r>
              <a:rPr lang="en-US" sz="1800" b="1" dirty="0"/>
              <a:t>Loyalty rewards - </a:t>
            </a: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/>
              <a:t>Regular guests earn rewards through the Marriott Bonvoy scheme</a:t>
            </a:r>
          </a:p>
          <a:p>
            <a:r>
              <a:rPr lang="en-US" sz="1800" b="1" dirty="0"/>
              <a:t>Seasonal promotions - </a:t>
            </a: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/>
              <a:t>Discounts and packages offered to guests during off-peak seasons</a:t>
            </a:r>
          </a:p>
          <a:p>
            <a:r>
              <a:rPr lang="en-US" sz="1800" b="1" dirty="0"/>
              <a:t>Prime locations - </a:t>
            </a: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/>
              <a:t>Hotels are built and opened in busy environments (city centers, tourist attractions, airports)</a:t>
            </a:r>
          </a:p>
          <a:p>
            <a:r>
              <a:rPr lang="en-US" sz="1800" b="1" dirty="0"/>
              <a:t>Easy to find - </a:t>
            </a:r>
            <a:endParaRPr lang="en-US" sz="1800" dirty="0"/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/>
              <a:t>Smart locations make it easy for guests to book &amp; return.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C63A608-904D-88FA-EBB4-49403924EEE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B779A0-27E4-B632-3A06-707A14EEC95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157344-9CC7-412D-8C20-072BE86D5A11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F1683DA-1816-74BD-202F-B487A2C125FD}"/>
              </a:ext>
            </a:extLst>
          </p:cNvPr>
          <p:cNvSpPr txBox="1"/>
          <p:nvPr/>
        </p:nvSpPr>
        <p:spPr>
          <a:xfrm>
            <a:off x="5434642" y="6203831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i="1" baseline="0" dirty="0">
                <a:latin typeface="Calibri"/>
              </a:rPr>
              <a:t> (Latterly.org, 2025)</a:t>
            </a:r>
            <a:endParaRPr lang="en-GB" i="1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0722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2EDB7-1CF5-1DEE-D704-3AD1E181C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8" y="640078"/>
            <a:ext cx="10690154" cy="933889"/>
          </a:xfrm>
        </p:spPr>
        <p:txBody>
          <a:bodyPr/>
          <a:lstStyle/>
          <a:p>
            <a:r>
              <a:rPr lang="en-US" dirty="0"/>
              <a:t>The Marriott - Promotion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5215A1AA-3C3B-88E7-D17A-A11614E9074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569152" y="2391195"/>
            <a:ext cx="5442604" cy="3424719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C3B3E0-0F30-9383-C08B-FF43C14B52D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580910" y="1993350"/>
            <a:ext cx="4657891" cy="4666110"/>
          </a:xfrm>
        </p:spPr>
        <p:txBody>
          <a:bodyPr vert="horz" lIns="91440" tIns="0" rIns="0" bIns="0" rtlCol="0" anchor="t">
            <a:noAutofit/>
          </a:bodyPr>
          <a:lstStyle/>
          <a:p>
            <a:pPr>
              <a:lnSpc>
                <a:spcPts val="1350"/>
              </a:lnSpc>
            </a:pPr>
            <a:r>
              <a:rPr lang="en-US" b="1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Online connection  </a:t>
            </a:r>
            <a:r>
              <a:rPr lang="en-US" sz="1800" b="1" baseline="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–</a:t>
            </a:r>
            <a:r>
              <a:rPr lang="en-US" sz="180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​</a:t>
            </a:r>
          </a:p>
          <a:p>
            <a:pPr>
              <a:lnSpc>
                <a:spcPts val="1350"/>
              </a:lnSpc>
            </a:pPr>
            <a:r>
              <a:rPr lang="en-US" sz="1800" baseline="0" dirty="0">
                <a:solidFill>
                  <a:srgbClr val="36393B"/>
                </a:solidFill>
                <a:ea typeface="+mn-lt"/>
                <a:cs typeface="+mn-lt"/>
              </a:rPr>
              <a:t>Marriott </a:t>
            </a:r>
            <a:r>
              <a:rPr lang="en-US" dirty="0">
                <a:solidFill>
                  <a:srgbClr val="36393B"/>
                </a:solidFill>
                <a:ea typeface="+mn-lt"/>
                <a:cs typeface="+mn-lt"/>
              </a:rPr>
              <a:t>uses social media, emails, and ads </a:t>
            </a:r>
            <a:r>
              <a:rPr lang="en-US" sz="1800" baseline="0" dirty="0">
                <a:solidFill>
                  <a:srgbClr val="36393B"/>
                </a:solidFill>
                <a:ea typeface="+mn-lt"/>
                <a:cs typeface="+mn-lt"/>
              </a:rPr>
              <a:t>to </a:t>
            </a:r>
            <a:r>
              <a:rPr lang="en-US" dirty="0">
                <a:solidFill>
                  <a:srgbClr val="36393B"/>
                </a:solidFill>
                <a:ea typeface="+mn-lt"/>
                <a:cs typeface="+mn-lt"/>
              </a:rPr>
              <a:t>share deals, hotel highlights, </a:t>
            </a:r>
            <a:r>
              <a:rPr lang="en-US" sz="1800" baseline="0" dirty="0">
                <a:solidFill>
                  <a:srgbClr val="36393B"/>
                </a:solidFill>
                <a:ea typeface="+mn-lt"/>
                <a:cs typeface="+mn-lt"/>
              </a:rPr>
              <a:t>and </a:t>
            </a:r>
            <a:r>
              <a:rPr lang="en-US" dirty="0">
                <a:solidFill>
                  <a:srgbClr val="36393B"/>
                </a:solidFill>
                <a:ea typeface="+mn-lt"/>
                <a:cs typeface="+mn-lt"/>
              </a:rPr>
              <a:t>loyalty perks.</a:t>
            </a:r>
            <a:r>
              <a:rPr lang="en-US" sz="180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​</a:t>
            </a:r>
            <a:endParaRPr lang="en-US" dirty="0"/>
          </a:p>
          <a:p>
            <a:pPr>
              <a:lnSpc>
                <a:spcPts val="1350"/>
              </a:lnSpc>
            </a:pPr>
            <a:r>
              <a:rPr lang="en-US" b="1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Helpful content </a:t>
            </a:r>
            <a:r>
              <a:rPr lang="en-US" sz="1800" b="1" baseline="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- </a:t>
            </a:r>
            <a:r>
              <a:rPr lang="en-US" sz="180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​</a:t>
            </a:r>
          </a:p>
          <a:p>
            <a:pPr>
              <a:lnSpc>
                <a:spcPts val="1350"/>
              </a:lnSpc>
            </a:pPr>
            <a:r>
              <a:rPr lang="en-US" dirty="0">
                <a:solidFill>
                  <a:srgbClr val="36393B"/>
                </a:solidFill>
                <a:ea typeface="+mn-lt"/>
                <a:cs typeface="+mn-lt"/>
              </a:rPr>
              <a:t>They post travel tips, destination guides, and hotel stories to inspire and inform </a:t>
            </a:r>
            <a:r>
              <a:rPr lang="en-US" sz="1800" baseline="0" dirty="0">
                <a:solidFill>
                  <a:srgbClr val="36393B"/>
                </a:solidFill>
                <a:ea typeface="+mn-lt"/>
                <a:cs typeface="+mn-lt"/>
              </a:rPr>
              <a:t>guests</a:t>
            </a:r>
            <a:r>
              <a:rPr lang="en-US" dirty="0">
                <a:solidFill>
                  <a:srgbClr val="36393B"/>
                </a:solidFill>
                <a:ea typeface="+mn-lt"/>
                <a:cs typeface="+mn-lt"/>
              </a:rPr>
              <a:t>.</a:t>
            </a:r>
            <a:endParaRPr lang="en-US" dirty="0">
              <a:cs typeface="Segoe UI"/>
            </a:endParaRPr>
          </a:p>
          <a:p>
            <a:pPr>
              <a:lnSpc>
                <a:spcPts val="1350"/>
              </a:lnSpc>
            </a:pPr>
            <a:r>
              <a:rPr lang="en-US" b="1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Loyalty</a:t>
            </a:r>
            <a:r>
              <a:rPr lang="en-US" sz="1800" b="1" baseline="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 </a:t>
            </a:r>
            <a:r>
              <a:rPr lang="en-US" b="1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love </a:t>
            </a:r>
            <a:r>
              <a:rPr lang="en-US" sz="1800" b="1" baseline="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- </a:t>
            </a:r>
            <a:r>
              <a:rPr lang="en-US" sz="180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​</a:t>
            </a:r>
          </a:p>
          <a:p>
            <a:pPr>
              <a:lnSpc>
                <a:spcPts val="1350"/>
              </a:lnSpc>
            </a:pPr>
            <a:r>
              <a:rPr lang="en-US" dirty="0">
                <a:solidFill>
                  <a:srgbClr val="36393B"/>
                </a:solidFill>
                <a:ea typeface="+mn-lt"/>
                <a:cs typeface="+mn-lt"/>
              </a:rPr>
              <a:t>Marriott promotes its Bonvoy program to reward regular guests and encourage direct bookings.</a:t>
            </a:r>
            <a:endParaRPr lang="en-US" dirty="0">
              <a:ea typeface="+mn-lt"/>
              <a:cs typeface="+mn-lt"/>
            </a:endParaRPr>
          </a:p>
          <a:p>
            <a:pPr>
              <a:lnSpc>
                <a:spcPts val="1350"/>
              </a:lnSpc>
            </a:pPr>
            <a:r>
              <a:rPr lang="en-US" b="1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Smart partnership </a:t>
            </a:r>
            <a:r>
              <a:rPr lang="en-US" sz="1800" b="1" baseline="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- </a:t>
            </a:r>
            <a:r>
              <a:rPr lang="en-US" sz="180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​</a:t>
            </a:r>
          </a:p>
          <a:p>
            <a:pPr>
              <a:lnSpc>
                <a:spcPts val="1350"/>
              </a:lnSpc>
            </a:pPr>
            <a:r>
              <a:rPr lang="en-US" dirty="0">
                <a:solidFill>
                  <a:srgbClr val="36393B"/>
                </a:solidFill>
                <a:ea typeface="+mn-lt"/>
                <a:cs typeface="+mn-lt"/>
              </a:rPr>
              <a:t>They team up with airlines, credit card companies, and travel brands to reach more people.</a:t>
            </a:r>
            <a:endParaRPr lang="en-US" dirty="0">
              <a:solidFill>
                <a:srgbClr val="36393B"/>
              </a:solidFill>
              <a:latin typeface="Avenir Next LT Pro Light"/>
              <a:ea typeface="+mn-lt"/>
              <a:cs typeface="Segoe UI"/>
            </a:endParaRPr>
          </a:p>
          <a:p>
            <a:pPr>
              <a:lnSpc>
                <a:spcPts val="1350"/>
              </a:lnSpc>
            </a:pPr>
            <a:r>
              <a:rPr lang="en-US" b="1" dirty="0">
                <a:solidFill>
                  <a:srgbClr val="36393B"/>
                </a:solidFill>
                <a:latin typeface="Avenir Next LT Pro Light"/>
                <a:ea typeface="+mn-lt"/>
                <a:cs typeface="Segoe UI"/>
              </a:rPr>
              <a:t>Always</a:t>
            </a:r>
            <a:r>
              <a:rPr lang="en-US" b="1" dirty="0">
                <a:solidFill>
                  <a:srgbClr val="36393B"/>
                </a:solidFill>
                <a:ea typeface="+mn-lt"/>
                <a:cs typeface="+mn-lt"/>
              </a:rPr>
              <a:t> adapting - </a:t>
            </a:r>
            <a:endParaRPr lang="en-US" dirty="0">
              <a:solidFill>
                <a:srgbClr val="36393B"/>
              </a:solidFill>
              <a:ea typeface="+mn-lt"/>
              <a:cs typeface="+mn-lt"/>
            </a:endParaRPr>
          </a:p>
          <a:p>
            <a:pPr>
              <a:lnSpc>
                <a:spcPts val="1350"/>
              </a:lnSpc>
            </a:pPr>
            <a:r>
              <a:rPr lang="en-US" dirty="0">
                <a:solidFill>
                  <a:srgbClr val="36393B"/>
                </a:solidFill>
                <a:ea typeface="+mn-lt"/>
                <a:cs typeface="+mn-lt"/>
              </a:rPr>
              <a:t> Marriott listens to travelers and keeps improving its service, pricing, and global stays. </a:t>
            </a:r>
            <a:endParaRPr lang="en-US"/>
          </a:p>
          <a:p>
            <a:pPr>
              <a:lnSpc>
                <a:spcPts val="1350"/>
              </a:lnSpc>
            </a:pPr>
            <a:r>
              <a:rPr lang="en-US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.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572235-5131-2209-A5FB-B6919170D1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77948" y="230006"/>
            <a:ext cx="844062" cy="384047"/>
          </a:xfrm>
        </p:spPr>
        <p:txBody>
          <a:bodyPr/>
          <a:lstStyle/>
          <a:p>
            <a:fld id="{4766791B-F730-470C-BD5E-FFF8D449589F}" type="datetime1">
              <a:rPr lang="en-US" smtClean="0"/>
              <a:pPr/>
              <a:t>11/24/2025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7801CE-92ED-238E-12B7-FAFDBE3F9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16200000">
            <a:off x="11679259" y="6345258"/>
            <a:ext cx="641433" cy="38404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B16F64F1-F32E-7894-C8C1-A1E5D9A6A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636628" y="5056284"/>
            <a:ext cx="3179653" cy="1801715"/>
          </a:xfrm>
          <a:custGeom>
            <a:avLst/>
            <a:gdLst>
              <a:gd name="connsiteX0" fmla="*/ 2394161 w 4788322"/>
              <a:gd name="connsiteY0" fmla="*/ 0 h 2713249"/>
              <a:gd name="connsiteX1" fmla="*/ 4788322 w 4788322"/>
              <a:gd name="connsiteY1" fmla="*/ 2394161 h 2713249"/>
              <a:gd name="connsiteX2" fmla="*/ 4775962 w 4788322"/>
              <a:gd name="connsiteY2" fmla="*/ 2638950 h 2713249"/>
              <a:gd name="connsiteX3" fmla="*/ 4764622 w 4788322"/>
              <a:gd name="connsiteY3" fmla="*/ 2713249 h 2713249"/>
              <a:gd name="connsiteX4" fmla="*/ 23700 w 4788322"/>
              <a:gd name="connsiteY4" fmla="*/ 2713249 h 2713249"/>
              <a:gd name="connsiteX5" fmla="*/ 12361 w 4788322"/>
              <a:gd name="connsiteY5" fmla="*/ 2638950 h 2713249"/>
              <a:gd name="connsiteX6" fmla="*/ 0 w 4788322"/>
              <a:gd name="connsiteY6" fmla="*/ 2394161 h 2713249"/>
              <a:gd name="connsiteX7" fmla="*/ 2394161 w 4788322"/>
              <a:gd name="connsiteY7" fmla="*/ 0 h 2713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88322" h="2713249">
                <a:moveTo>
                  <a:pt x="2394161" y="0"/>
                </a:moveTo>
                <a:cubicBezTo>
                  <a:pt x="3716420" y="0"/>
                  <a:pt x="4788322" y="1071902"/>
                  <a:pt x="4788322" y="2394161"/>
                </a:cubicBezTo>
                <a:cubicBezTo>
                  <a:pt x="4788322" y="2476803"/>
                  <a:pt x="4784135" y="2558466"/>
                  <a:pt x="4775962" y="2638950"/>
                </a:cubicBezTo>
                <a:lnTo>
                  <a:pt x="4764622" y="2713249"/>
                </a:lnTo>
                <a:lnTo>
                  <a:pt x="23700" y="2713249"/>
                </a:lnTo>
                <a:lnTo>
                  <a:pt x="12361" y="2638950"/>
                </a:lnTo>
                <a:cubicBezTo>
                  <a:pt x="4187" y="2558466"/>
                  <a:pt x="0" y="2476803"/>
                  <a:pt x="0" y="2394161"/>
                </a:cubicBezTo>
                <a:cubicBezTo>
                  <a:pt x="0" y="1071902"/>
                  <a:pt x="1071902" y="0"/>
                  <a:pt x="2394161" y="0"/>
                </a:cubicBez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DB77E2-9DE9-13F2-F8F0-0DC61CB4562B}"/>
              </a:ext>
            </a:extLst>
          </p:cNvPr>
          <p:cNvSpPr txBox="1"/>
          <p:nvPr/>
        </p:nvSpPr>
        <p:spPr>
          <a:xfrm>
            <a:off x="8913962" y="6577642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aseline="0" dirty="0">
                <a:latin typeface="Calibri"/>
              </a:rPr>
              <a:t>     </a:t>
            </a:r>
            <a:r>
              <a:rPr lang="en-GB" sz="1200" i="1" baseline="0" dirty="0">
                <a:latin typeface="Calibri"/>
              </a:rPr>
              <a:t> (The Brand Hopper, 2023)</a:t>
            </a:r>
            <a:endParaRPr lang="en-GB" i="1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7911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D8B081-2109-5C6F-2232-6AB60F0D08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A5B4A-2BC4-2F97-A091-00DFE7739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441" y="970759"/>
            <a:ext cx="4545395" cy="1403873"/>
          </a:xfrm>
        </p:spPr>
        <p:txBody>
          <a:bodyPr/>
          <a:lstStyle/>
          <a:p>
            <a:r>
              <a:rPr lang="en-US" dirty="0"/>
              <a:t>The Marriott - People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C99B17-6AD9-ADD7-7F57-E418078544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6442" y="2370303"/>
            <a:ext cx="4545393" cy="3843707"/>
          </a:xfrm>
        </p:spPr>
        <p:txBody>
          <a:bodyPr vert="horz" lIns="91440" tIns="91440" rIns="0" bIns="0" rtlCol="0" anchor="t">
            <a:noAutofit/>
          </a:bodyPr>
          <a:lstStyle/>
          <a:p>
            <a:r>
              <a:rPr lang="en-US" sz="1600" b="1" dirty="0"/>
              <a:t>Staff training - </a:t>
            </a:r>
          </a:p>
          <a:p>
            <a:r>
              <a:rPr lang="en-US" sz="1600" dirty="0"/>
              <a:t>To be able to give great service and grow in their roles.</a:t>
            </a:r>
            <a:endParaRPr lang="en-US" dirty="0"/>
          </a:p>
          <a:p>
            <a:r>
              <a:rPr lang="en-US" sz="1600" b="1" dirty="0"/>
              <a:t>Goes above &amp; beyond  - </a:t>
            </a:r>
            <a:endParaRPr lang="en-US" sz="1600" b="1" dirty="0">
              <a:ea typeface="+mn-lt"/>
              <a:cs typeface="+mn-lt"/>
            </a:endParaRPr>
          </a:p>
          <a:p>
            <a:r>
              <a:rPr lang="en-US" sz="1600" dirty="0"/>
              <a:t>Employees are encouraged to make guests feel special.</a:t>
            </a:r>
            <a:endParaRPr lang="en-US" dirty="0"/>
          </a:p>
          <a:p>
            <a:r>
              <a:rPr lang="en-US" sz="1600" b="1" dirty="0"/>
              <a:t>Values diversity  - </a:t>
            </a:r>
            <a:endParaRPr lang="en-US" sz="1600" dirty="0"/>
          </a:p>
          <a:p>
            <a:r>
              <a:rPr lang="en-US" sz="1600" dirty="0"/>
              <a:t>Diverse backgrounds help create better guest experiences.</a:t>
            </a:r>
          </a:p>
          <a:p>
            <a:r>
              <a:rPr lang="en-US" sz="1600" b="1" dirty="0"/>
              <a:t> Supports communities - </a:t>
            </a:r>
          </a:p>
          <a:p>
            <a:r>
              <a:rPr lang="en-US" sz="1600" dirty="0"/>
              <a:t>Voluntary opportunities for staff to give back to local areas.</a:t>
            </a:r>
            <a:endParaRPr lang="en-US" sz="1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1600" dirty="0">
              <a:ea typeface="+mn-lt"/>
              <a:cs typeface="+mn-lt"/>
            </a:endParaRPr>
          </a:p>
          <a:p>
            <a:endParaRPr lang="en-US" sz="1600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BF5F2E-35B1-4935-A74E-E764297F87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F77D0-C28E-4573-88F0-0A30FF98888E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E26BE3-18E5-BE65-F2DE-AA50274711A2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10</a:t>
            </a:fld>
            <a:endParaRPr lang="en-US" dirty="0"/>
          </a:p>
        </p:txBody>
      </p:sp>
      <p:pic>
        <p:nvPicPr>
          <p:cNvPr id="14" name="Picture 13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821419D4-75BB-557C-FF7C-F4C32ACC0F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81909" y="2253825"/>
            <a:ext cx="6826368" cy="33136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A8A7BD2-C0F6-0F11-5AEC-C21F91D747E4}"/>
              </a:ext>
            </a:extLst>
          </p:cNvPr>
          <p:cNvSpPr txBox="1"/>
          <p:nvPr/>
        </p:nvSpPr>
        <p:spPr>
          <a:xfrm>
            <a:off x="0" y="6534509"/>
            <a:ext cx="60960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i="1" baseline="0" dirty="0">
                <a:latin typeface="Calibri"/>
              </a:rPr>
              <a:t>(Bhasin, 2024)</a:t>
            </a:r>
            <a:endParaRPr lang="en-GB" i="1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947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006382-7CF1-9280-DE31-1B6145EAD4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AC04B-A3F1-8830-3FEF-2F2D0D23C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8" y="640078"/>
            <a:ext cx="10690154" cy="933889"/>
          </a:xfrm>
        </p:spPr>
        <p:txBody>
          <a:bodyPr/>
          <a:lstStyle/>
          <a:p>
            <a:r>
              <a:rPr lang="en-US" dirty="0"/>
              <a:t>Conclusion 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F5C7A9F4-220C-F8AF-F84C-01EE3044619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569152" y="2479277"/>
            <a:ext cx="5442604" cy="324855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CF1721-441E-93C1-4D34-93DB8379A48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580910" y="440594"/>
            <a:ext cx="4657891" cy="4220413"/>
          </a:xfrm>
        </p:spPr>
        <p:txBody>
          <a:bodyPr vert="horz" lIns="91440" tIns="0" rIns="0" bIns="0" rtlCol="0" anchor="t">
            <a:noAutofit/>
          </a:bodyPr>
          <a:lstStyle/>
          <a:p>
            <a:r>
              <a:rPr lang="en-US" dirty="0">
                <a:ea typeface="+mn-lt"/>
                <a:cs typeface="+mn-lt"/>
              </a:rPr>
              <a:t>Product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Wide range of hotels, vacation homes, and travel packages for every type of guest. </a:t>
            </a:r>
            <a:endParaRPr lang="en-US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Price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Smart pricing, seasonal deals, and loyalty rewards keep Marriott competitive and attractive.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Place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Hotels in prime locations —city centers, airports, and tourist areas—across 110+ countries.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Promotion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Digital marketing, partnerships, and Bonvoy loyalty program drive bookings and brand awareness.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People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Well-trained, diverse staff create memorable guest experiences and support local communities.</a:t>
            </a:r>
            <a:endParaRPr lang="en-US" dirty="0"/>
          </a:p>
          <a:p>
            <a:pPr>
              <a:spcBef>
                <a:spcPts val="0"/>
              </a:spcBef>
              <a:spcAft>
                <a:spcPts val="1200"/>
              </a:spcAft>
            </a:pPr>
            <a:endParaRPr lang="en-US" b="1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B30A6A-664D-F7C7-B8B8-F215F95C3A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77948" y="230006"/>
            <a:ext cx="844062" cy="384047"/>
          </a:xfrm>
        </p:spPr>
        <p:txBody>
          <a:bodyPr/>
          <a:lstStyle/>
          <a:p>
            <a:fld id="{4766791B-F730-470C-BD5E-FFF8D449589F}" type="datetime1">
              <a:rPr lang="en-US" smtClean="0"/>
              <a:pPr/>
              <a:t>11/24/2025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3BC734-AE00-5993-D68F-C15E33AACC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16200000">
            <a:off x="11679259" y="6345258"/>
            <a:ext cx="641433" cy="38404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93132E0C-82A6-67C7-0C7F-B1E2AD0DA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636628" y="5056284"/>
            <a:ext cx="3179653" cy="1801715"/>
          </a:xfrm>
          <a:custGeom>
            <a:avLst/>
            <a:gdLst>
              <a:gd name="connsiteX0" fmla="*/ 2394161 w 4788322"/>
              <a:gd name="connsiteY0" fmla="*/ 0 h 2713249"/>
              <a:gd name="connsiteX1" fmla="*/ 4788322 w 4788322"/>
              <a:gd name="connsiteY1" fmla="*/ 2394161 h 2713249"/>
              <a:gd name="connsiteX2" fmla="*/ 4775962 w 4788322"/>
              <a:gd name="connsiteY2" fmla="*/ 2638950 h 2713249"/>
              <a:gd name="connsiteX3" fmla="*/ 4764622 w 4788322"/>
              <a:gd name="connsiteY3" fmla="*/ 2713249 h 2713249"/>
              <a:gd name="connsiteX4" fmla="*/ 23700 w 4788322"/>
              <a:gd name="connsiteY4" fmla="*/ 2713249 h 2713249"/>
              <a:gd name="connsiteX5" fmla="*/ 12361 w 4788322"/>
              <a:gd name="connsiteY5" fmla="*/ 2638950 h 2713249"/>
              <a:gd name="connsiteX6" fmla="*/ 0 w 4788322"/>
              <a:gd name="connsiteY6" fmla="*/ 2394161 h 2713249"/>
              <a:gd name="connsiteX7" fmla="*/ 2394161 w 4788322"/>
              <a:gd name="connsiteY7" fmla="*/ 0 h 2713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88322" h="2713249">
                <a:moveTo>
                  <a:pt x="2394161" y="0"/>
                </a:moveTo>
                <a:cubicBezTo>
                  <a:pt x="3716420" y="0"/>
                  <a:pt x="4788322" y="1071902"/>
                  <a:pt x="4788322" y="2394161"/>
                </a:cubicBezTo>
                <a:cubicBezTo>
                  <a:pt x="4788322" y="2476803"/>
                  <a:pt x="4784135" y="2558466"/>
                  <a:pt x="4775962" y="2638950"/>
                </a:cubicBezTo>
                <a:lnTo>
                  <a:pt x="4764622" y="2713249"/>
                </a:lnTo>
                <a:lnTo>
                  <a:pt x="23700" y="2713249"/>
                </a:lnTo>
                <a:lnTo>
                  <a:pt x="12361" y="2638950"/>
                </a:lnTo>
                <a:cubicBezTo>
                  <a:pt x="4187" y="2558466"/>
                  <a:pt x="0" y="2476803"/>
                  <a:pt x="0" y="2394161"/>
                </a:cubicBezTo>
                <a:cubicBezTo>
                  <a:pt x="0" y="1071902"/>
                  <a:pt x="1071902" y="0"/>
                  <a:pt x="2394161" y="0"/>
                </a:cubicBez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78294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67BA929-699D-C849-B9FE-E2561271EA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214" y="525060"/>
            <a:ext cx="5163247" cy="3737921"/>
          </a:xfrm>
        </p:spPr>
        <p:txBody>
          <a:bodyPr>
            <a:normAutofit fontScale="90000"/>
          </a:bodyPr>
          <a:lstStyle/>
          <a:p>
            <a:r>
              <a:rPr lang="en-US" dirty="0"/>
              <a:t>Thank you for your time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sz="2400" dirty="0"/>
              <a:t>Any Questions?</a:t>
            </a:r>
          </a:p>
        </p:txBody>
      </p:sp>
      <p:pic>
        <p:nvPicPr>
          <p:cNvPr id="8" name="Picture Placeholder 7" descr="Question Marks Free Stock Photo - Public Domain Pictures">
            <a:extLst>
              <a:ext uri="{FF2B5EF4-FFF2-40B4-BE49-F238E27FC236}">
                <a16:creationId xmlns:a16="http://schemas.microsoft.com/office/drawing/2014/main" id="{595C53C1-B9AF-460C-5ADF-5F9498571BF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5188802" y="1217606"/>
            <a:ext cx="6619138" cy="4422787"/>
          </a:xfr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730A5E-295F-EDB1-5BA1-B9E41E7BC356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11579347" y="228600"/>
            <a:ext cx="841248" cy="384048"/>
          </a:xfrm>
        </p:spPr>
        <p:txBody>
          <a:bodyPr/>
          <a:lstStyle/>
          <a:p>
            <a:fld id="{1FE1A989-42EF-40B2-87AB-6941C231CD4A}" type="datetime1">
              <a:rPr lang="en-US" smtClean="0"/>
              <a:pPr/>
              <a:t>11/24/2025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DD2C17-2A35-008E-0C6B-4BF66328FEF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 rot="16200000">
            <a:off x="11659214" y="6325209"/>
            <a:ext cx="681526" cy="38405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A9AACE09-DAE2-E2C2-4421-EA76251FF6E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Presented by Kieran</a:t>
            </a:r>
          </a:p>
        </p:txBody>
      </p:sp>
    </p:spTree>
    <p:extLst>
      <p:ext uri="{BB962C8B-B14F-4D97-AF65-F5344CB8AC3E}">
        <p14:creationId xmlns:p14="http://schemas.microsoft.com/office/powerpoint/2010/main" val="35610742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3EC92-526E-8262-53B5-F0AF7F1E4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F11C81-A4EA-16BC-B023-A1233E306AA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7" y="2220977"/>
            <a:ext cx="11040749" cy="3995588"/>
          </a:xfrm>
        </p:spPr>
        <p:txBody>
          <a:bodyPr vert="horz" lIns="91440" tIns="0" rIns="0" bIns="0" rtlCol="0" anchor="t">
            <a:noAutofit/>
          </a:bodyPr>
          <a:lstStyle/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CFI (2022). </a:t>
            </a:r>
            <a:r>
              <a:rPr lang="en-GB" sz="16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5 P’s of Marketing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Corporate Finance Institute. Available at: 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2"/>
              </a:rPr>
              <a:t>https://corporatefinanceinstitute.com/resources/management/5-ps-marketing/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[Accessed 03 Nov. 2025].</a:t>
            </a:r>
            <a:endParaRPr lang="en-US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Michael La Ronn (2016). </a:t>
            </a:r>
            <a:r>
              <a:rPr lang="en-GB" sz="16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The Five Ps of Marketing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YouTube. Available at: 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3"/>
              </a:rPr>
              <a:t>https://www.youtube.com/watch?v=BD0vZPVi0lU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16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[Accessed 3 Nov. 2025].</a:t>
            </a: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Bhasin, H. (2024). </a:t>
            </a:r>
            <a:r>
              <a:rPr lang="en-GB" sz="16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Marketing Mix of Marriott - Marriott Marketing Mix and 7 P’s of Marriott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Marketing91. Available at: 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4"/>
              </a:rPr>
              <a:t>https://www.marketing91.com/marketing-mix-marriott/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[Accessed 3 Nov. 2025].</a:t>
            </a:r>
            <a:endParaRPr lang="en-US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Latterly.org. (2025). </a:t>
            </a:r>
            <a:r>
              <a:rPr lang="en-GB" sz="16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Marriott Marketing Mix 2025: a Case Study – Latterly.org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  Available at: 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5"/>
              </a:rPr>
              <a:t>https://www.latterly.org/marriott-marketing-mix/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</a:t>
            </a:r>
            <a:endParaRPr lang="en-US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The Brand Hopper. (2023). </a:t>
            </a:r>
            <a:r>
              <a:rPr lang="en-GB" sz="16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Marketing Strategies and Marketing Mix of Marriott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6"/>
              </a:rPr>
              <a:t>https://thebrandhopper.com/2023/12/10/marketing-strategies-and-marketing-mix-of-marriott/#4_Promotion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[Accessed 4 Nov. 2025].</a:t>
            </a:r>
            <a:endParaRPr lang="en-US" dirty="0"/>
          </a:p>
          <a:p>
            <a:endParaRPr lang="en-GB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GB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50F74D-615D-90B9-C82A-C8BD0ECE27D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43CF65F-0E21-48DE-8D75-4BF66A547E8E}" type="datetime1">
              <a:rPr lang="en-US" smtClean="0"/>
              <a:pPr/>
              <a:t>11/24/2025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69D1F7-45DB-291B-3555-614D1BC2294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7539111"/>
      </p:ext>
    </p:extLst>
  </p:cSld>
  <p:clrMapOvr>
    <a:masterClrMapping/>
  </p:clrMapOvr>
</p:sld>
</file>

<file path=ppt/theme/theme1.xml><?xml version="1.0" encoding="utf-8"?>
<a:theme xmlns:a="http://schemas.openxmlformats.org/drawingml/2006/main" name="light_modernist">
  <a:themeElements>
    <a:clrScheme name="Custom 8">
      <a:dk1>
        <a:srgbClr val="36393B"/>
      </a:dk1>
      <a:lt1>
        <a:srgbClr val="FFFFFF"/>
      </a:lt1>
      <a:dk2>
        <a:srgbClr val="4D62EF"/>
      </a:dk2>
      <a:lt2>
        <a:srgbClr val="E7E4E6"/>
      </a:lt2>
      <a:accent1>
        <a:srgbClr val="3AEFCC"/>
      </a:accent1>
      <a:accent2>
        <a:srgbClr val="62D382"/>
      </a:accent2>
      <a:accent3>
        <a:srgbClr val="FDED60"/>
      </a:accent3>
      <a:accent4>
        <a:srgbClr val="FD4C00"/>
      </a:accent4>
      <a:accent5>
        <a:srgbClr val="FE2701"/>
      </a:accent5>
      <a:accent6>
        <a:srgbClr val="CA54FB"/>
      </a:accent6>
      <a:hlink>
        <a:srgbClr val="4D62EF"/>
      </a:hlink>
      <a:folHlink>
        <a:srgbClr val="FC4C00"/>
      </a:folHlink>
    </a:clrScheme>
    <a:fontScheme name="Custom 19">
      <a:majorFont>
        <a:latin typeface="Arial Black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ight modernist presentation_win32_SD_V8" id="{DD9F3DBC-97DB-4389-91E3-8FAD01D677DF}" vid="{B81B0F28-B8BA-42F4-B70F-6899486E522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BE5C6AC-AECE-4EBC-9FCA-F0C5028CCAE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785538A-412A-48D6-AE25-5C3BDF97182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9E7139E-B40C-4943-9610-F20CE66C72C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512</Words>
  <Application>Microsoft Office PowerPoint</Application>
  <PresentationFormat>Widescreen</PresentationFormat>
  <Paragraphs>99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light_modernist</vt:lpstr>
      <vt:lpstr>THE MARKETING MIX – 5P'S</vt:lpstr>
      <vt:lpstr>Why I chose the Marriott</vt:lpstr>
      <vt:lpstr>WHAT ARE THE 5 P'S?</vt:lpstr>
      <vt:lpstr>The 5 P's</vt:lpstr>
      <vt:lpstr>A Little about the Marriott...</vt:lpstr>
      <vt:lpstr>The Marriott - Product</vt:lpstr>
      <vt:lpstr>The Marriott - Place</vt:lpstr>
      <vt:lpstr>The Marriott - Price</vt:lpstr>
      <vt:lpstr>The Marriott - Promotion</vt:lpstr>
      <vt:lpstr>The Marriott - People</vt:lpstr>
      <vt:lpstr>Conclusion </vt:lpstr>
      <vt:lpstr>Thank you for your time    Any 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633</cp:revision>
  <dcterms:created xsi:type="dcterms:W3CDTF">2025-11-18T16:08:26Z</dcterms:created>
  <dcterms:modified xsi:type="dcterms:W3CDTF">2025-11-24T09:22:23Z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