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4"/>
    <p:sldMasterId id="2147483660" r:id="rId5"/>
  </p:sldMasterIdLst>
  <p:notesMasterIdLst>
    <p:notesMasterId r:id="rId20"/>
  </p:notesMasterIdLst>
  <p:sldIdLst>
    <p:sldId id="256" r:id="rId6"/>
    <p:sldId id="257" r:id="rId7"/>
    <p:sldId id="258" r:id="rId8"/>
    <p:sldId id="312" r:id="rId9"/>
    <p:sldId id="314" r:id="rId10"/>
    <p:sldId id="259" r:id="rId11"/>
    <p:sldId id="315" r:id="rId12"/>
    <p:sldId id="317" r:id="rId13"/>
    <p:sldId id="316" r:id="rId14"/>
    <p:sldId id="313" r:id="rId15"/>
    <p:sldId id="318" r:id="rId16"/>
    <p:sldId id="260" r:id="rId17"/>
    <p:sldId id="310" r:id="rId18"/>
    <p:sldId id="268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C5517E-F13B-51CF-EFDC-E878B20AE4DB}" v="1036" dt="2023-03-03T16:30:10.3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72545" autoAdjust="0"/>
  </p:normalViewPr>
  <p:slideViewPr>
    <p:cSldViewPr snapToGrid="0">
      <p:cViewPr varScale="1">
        <p:scale>
          <a:sx n="59" d="100"/>
          <a:sy n="59" d="100"/>
        </p:scale>
        <p:origin x="78" y="5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Stewart" userId="S::r.stewart@uwtsd.ac.uk::e4dbdf3f-b99f-4ed4-aef6-c26f104e6967" providerId="AD" clId="Web-{0BC5517E-F13B-51CF-EFDC-E878B20AE4DB}"/>
    <pc:docChg chg="addSld delSld modSld sldOrd addMainMaster delMainMaster modMainMaster">
      <pc:chgData name="Rebecca Stewart" userId="S::r.stewart@uwtsd.ac.uk::e4dbdf3f-b99f-4ed4-aef6-c26f104e6967" providerId="AD" clId="Web-{0BC5517E-F13B-51CF-EFDC-E878B20AE4DB}" dt="2023-03-03T16:30:10.316" v="1052" actId="1076"/>
      <pc:docMkLst>
        <pc:docMk/>
      </pc:docMkLst>
      <pc:sldChg chg="modSp mod modClrScheme chgLayout">
        <pc:chgData name="Rebecca Stewart" userId="S::r.stewart@uwtsd.ac.uk::e4dbdf3f-b99f-4ed4-aef6-c26f104e6967" providerId="AD" clId="Web-{0BC5517E-F13B-51CF-EFDC-E878B20AE4DB}" dt="2023-03-03T14:12:54.429" v="31"/>
        <pc:sldMkLst>
          <pc:docMk/>
          <pc:sldMk cId="810002200" sldId="256"/>
        </pc:sldMkLst>
        <pc:spChg chg="mod ord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810002200" sldId="256"/>
            <ac:spMk id="2" creationId="{8F485811-2F70-4C96-911D-75AAB95CB65B}"/>
          </ac:spMkLst>
        </pc:spChg>
        <pc:spChg chg="mod ord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810002200" sldId="256"/>
            <ac:spMk id="3" creationId="{7104D55E-B2A2-4968-AB31-178AE04FC522}"/>
          </ac:spMkLst>
        </pc:spChg>
      </pc:sldChg>
      <pc:sldChg chg="modSp mod modClrScheme chgLayout">
        <pc:chgData name="Rebecca Stewart" userId="S::r.stewart@uwtsd.ac.uk::e4dbdf3f-b99f-4ed4-aef6-c26f104e6967" providerId="AD" clId="Web-{0BC5517E-F13B-51CF-EFDC-E878B20AE4DB}" dt="2023-03-03T16:23:48.777" v="954" actId="20577"/>
        <pc:sldMkLst>
          <pc:docMk/>
          <pc:sldMk cId="711124468" sldId="257"/>
        </pc:sldMkLst>
        <pc:spChg chg="mod ord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711124468" sldId="257"/>
            <ac:spMk id="2" creationId="{8F3CFCA6-AF3A-4948-AB15-5FDDD52D2B1C}"/>
          </ac:spMkLst>
        </pc:spChg>
        <pc:spChg chg="mod ord">
          <ac:chgData name="Rebecca Stewart" userId="S::r.stewart@uwtsd.ac.uk::e4dbdf3f-b99f-4ed4-aef6-c26f104e6967" providerId="AD" clId="Web-{0BC5517E-F13B-51CF-EFDC-E878B20AE4DB}" dt="2023-03-03T16:23:48.777" v="954" actId="20577"/>
          <ac:spMkLst>
            <pc:docMk/>
            <pc:sldMk cId="711124468" sldId="257"/>
            <ac:spMk id="3" creationId="{87CFE1DF-371B-431E-B6EF-27C152C528BA}"/>
          </ac:spMkLst>
        </pc:spChg>
      </pc:sldChg>
      <pc:sldChg chg="addSp modSp mod modClrScheme addAnim modAnim chgLayout modNotes">
        <pc:chgData name="Rebecca Stewart" userId="S::r.stewart@uwtsd.ac.uk::e4dbdf3f-b99f-4ed4-aef6-c26f104e6967" providerId="AD" clId="Web-{0BC5517E-F13B-51CF-EFDC-E878B20AE4DB}" dt="2023-03-03T16:27:16.797" v="1030"/>
        <pc:sldMkLst>
          <pc:docMk/>
          <pc:sldMk cId="3633174911" sldId="258"/>
        </pc:sldMkLst>
        <pc:spChg chg="mod ord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3633174911" sldId="258"/>
            <ac:spMk id="2" creationId="{337EB0D3-C692-4F44-AA01-58956F3BA4DA}"/>
          </ac:spMkLst>
        </pc:spChg>
        <pc:spChg chg="mod ord">
          <ac:chgData name="Rebecca Stewart" userId="S::r.stewart@uwtsd.ac.uk::e4dbdf3f-b99f-4ed4-aef6-c26f104e6967" providerId="AD" clId="Web-{0BC5517E-F13B-51CF-EFDC-E878B20AE4DB}" dt="2023-03-03T16:11:36.605" v="625" actId="20577"/>
          <ac:spMkLst>
            <pc:docMk/>
            <pc:sldMk cId="3633174911" sldId="258"/>
            <ac:spMk id="3" creationId="{7747FC58-317E-4BE7-8508-6F732290768A}"/>
          </ac:spMkLst>
        </pc:spChg>
        <pc:spChg chg="add mod">
          <ac:chgData name="Rebecca Stewart" userId="S::r.stewart@uwtsd.ac.uk::e4dbdf3f-b99f-4ed4-aef6-c26f104e6967" providerId="AD" clId="Web-{0BC5517E-F13B-51CF-EFDC-E878B20AE4DB}" dt="2023-03-03T16:14:03.296" v="691" actId="14100"/>
          <ac:spMkLst>
            <pc:docMk/>
            <pc:sldMk cId="3633174911" sldId="258"/>
            <ac:spMk id="4" creationId="{BF07CB9E-F1C2-3B3D-F448-3964252F7A28}"/>
          </ac:spMkLst>
        </pc:spChg>
        <pc:spChg chg="mod">
          <ac:chgData name="Rebecca Stewart" userId="S::r.stewart@uwtsd.ac.uk::e4dbdf3f-b99f-4ed4-aef6-c26f104e6967" providerId="AD" clId="Web-{0BC5517E-F13B-51CF-EFDC-E878B20AE4DB}" dt="2023-03-03T14:12:21.020" v="19" actId="20577"/>
          <ac:spMkLst>
            <pc:docMk/>
            <pc:sldMk cId="3633174911" sldId="258"/>
            <ac:spMk id="5" creationId="{2726EE28-4408-40E5-87CB-B2BC42866579}"/>
          </ac:spMkLst>
        </pc:spChg>
        <pc:spChg chg="mod">
          <ac:chgData name="Rebecca Stewart" userId="S::r.stewart@uwtsd.ac.uk::e4dbdf3f-b99f-4ed4-aef6-c26f104e6967" providerId="AD" clId="Web-{0BC5517E-F13B-51CF-EFDC-E878B20AE4DB}" dt="2023-03-03T14:12:25.536" v="22" actId="20577"/>
          <ac:spMkLst>
            <pc:docMk/>
            <pc:sldMk cId="3633174911" sldId="258"/>
            <ac:spMk id="16" creationId="{4027C9B8-E01C-437E-A500-3D566C57535D}"/>
          </ac:spMkLst>
        </pc:spChg>
      </pc:sldChg>
      <pc:sldChg chg="modSp mod modClrScheme chgLayout">
        <pc:chgData name="Rebecca Stewart" userId="S::r.stewart@uwtsd.ac.uk::e4dbdf3f-b99f-4ed4-aef6-c26f104e6967" providerId="AD" clId="Web-{0BC5517E-F13B-51CF-EFDC-E878B20AE4DB}" dt="2023-03-03T14:22:16.011" v="170" actId="20577"/>
        <pc:sldMkLst>
          <pc:docMk/>
          <pc:sldMk cId="3004713804" sldId="259"/>
        </pc:sldMkLst>
        <pc:spChg chg="mod ord">
          <ac:chgData name="Rebecca Stewart" userId="S::r.stewart@uwtsd.ac.uk::e4dbdf3f-b99f-4ed4-aef6-c26f104e6967" providerId="AD" clId="Web-{0BC5517E-F13B-51CF-EFDC-E878B20AE4DB}" dt="2023-03-03T14:20:26.520" v="152" actId="20577"/>
          <ac:spMkLst>
            <pc:docMk/>
            <pc:sldMk cId="3004713804" sldId="259"/>
            <ac:spMk id="2" creationId="{BB0B6484-4293-4FBF-8DAE-3DABD9289E2E}"/>
          </ac:spMkLst>
        </pc:spChg>
        <pc:spChg chg="mod ord">
          <ac:chgData name="Rebecca Stewart" userId="S::r.stewart@uwtsd.ac.uk::e4dbdf3f-b99f-4ed4-aef6-c26f104e6967" providerId="AD" clId="Web-{0BC5517E-F13B-51CF-EFDC-E878B20AE4DB}" dt="2023-03-03T14:22:16.011" v="170" actId="20577"/>
          <ac:spMkLst>
            <pc:docMk/>
            <pc:sldMk cId="3004713804" sldId="259"/>
            <ac:spMk id="3" creationId="{3D38390E-E4E3-4018-BEE7-354595BD578A}"/>
          </ac:spMkLst>
        </pc:spChg>
      </pc:sldChg>
      <pc:sldChg chg="modSp mod modClrScheme chgLayout">
        <pc:chgData name="Rebecca Stewart" userId="S::r.stewart@uwtsd.ac.uk::e4dbdf3f-b99f-4ed4-aef6-c26f104e6967" providerId="AD" clId="Web-{0BC5517E-F13B-51CF-EFDC-E878B20AE4DB}" dt="2023-03-03T14:12:54.429" v="31"/>
        <pc:sldMkLst>
          <pc:docMk/>
          <pc:sldMk cId="2850471924" sldId="260"/>
        </pc:sldMkLst>
        <pc:spChg chg="mod ord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2850471924" sldId="260"/>
            <ac:spMk id="2" creationId="{065E7B58-48BF-485E-B38F-08FC04F64061}"/>
          </ac:spMkLst>
        </pc:spChg>
        <pc:spChg chg="mod ord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2850471924" sldId="260"/>
            <ac:spMk id="3" creationId="{EAD5DB96-12D3-45C7-ABA3-1E4920A9BB7A}"/>
          </ac:spMkLst>
        </pc:spChg>
      </pc:sldChg>
      <pc:sldChg chg="modSp del mod modClrScheme chgLayout">
        <pc:chgData name="Rebecca Stewart" userId="S::r.stewart@uwtsd.ac.uk::e4dbdf3f-b99f-4ed4-aef6-c26f104e6967" providerId="AD" clId="Web-{0BC5517E-F13B-51CF-EFDC-E878B20AE4DB}" dt="2023-03-03T15:26:16.631" v="488"/>
        <pc:sldMkLst>
          <pc:docMk/>
          <pc:sldMk cId="3900776546" sldId="261"/>
        </pc:sldMkLst>
        <pc:spChg chg="mod ord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3900776546" sldId="261"/>
            <ac:spMk id="2" creationId="{77E212B1-03DA-4823-B9F3-4A4B7D75270D}"/>
          </ac:spMkLst>
        </pc:spChg>
        <pc:spChg chg="mod ord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3900776546" sldId="261"/>
            <ac:spMk id="3" creationId="{7CD7A9DF-A6BD-4869-A9A1-7F5DFEF979FB}"/>
          </ac:spMkLst>
        </pc:spChg>
      </pc:sldChg>
      <pc:sldChg chg="delSp modSp del mod modClrScheme delDesignElem chgLayout">
        <pc:chgData name="Rebecca Stewart" userId="S::r.stewart@uwtsd.ac.uk::e4dbdf3f-b99f-4ed4-aef6-c26f104e6967" providerId="AD" clId="Web-{0BC5517E-F13B-51CF-EFDC-E878B20AE4DB}" dt="2023-03-03T15:26:29.210" v="493"/>
        <pc:sldMkLst>
          <pc:docMk/>
          <pc:sldMk cId="3797192772" sldId="262"/>
        </pc:sldMkLst>
        <pc:spChg chg="mod ord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3797192772" sldId="262"/>
            <ac:spMk id="2" creationId="{DE6B99CB-06D0-4451-B885-4B95461FCFF8}"/>
          </ac:spMkLst>
        </pc:spChg>
        <pc:spChg chg="del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3797192772" sldId="262"/>
            <ac:spMk id="12" creationId="{284B70D5-875B-433D-BDBD-1522A85D6C1D}"/>
          </ac:spMkLst>
        </pc:spChg>
        <pc:spChg chg="del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3797192772" sldId="262"/>
            <ac:spMk id="16" creationId="{1E299956-A9E7-4FC1-A0B1-D590CA9730E8}"/>
          </ac:spMkLst>
        </pc:spChg>
        <pc:spChg chg="del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3797192772" sldId="262"/>
            <ac:spMk id="18" creationId="{17FC539C-B783-4B03-9F9E-D13430F3F64F}"/>
          </ac:spMkLst>
        </pc:spChg>
        <pc:cxnChg chg="del">
          <ac:chgData name="Rebecca Stewart" userId="S::r.stewart@uwtsd.ac.uk::e4dbdf3f-b99f-4ed4-aef6-c26f104e6967" providerId="AD" clId="Web-{0BC5517E-F13B-51CF-EFDC-E878B20AE4DB}" dt="2023-03-03T14:12:54.429" v="31"/>
          <ac:cxnSpMkLst>
            <pc:docMk/>
            <pc:sldMk cId="3797192772" sldId="262"/>
            <ac:cxnSpMk id="14" creationId="{C947DF4A-614C-4B4C-8B80-E5B9D8E8CFED}"/>
          </ac:cxnSpMkLst>
        </pc:cxnChg>
      </pc:sldChg>
      <pc:sldChg chg="modSp mod modClrScheme chgLayout">
        <pc:chgData name="Rebecca Stewart" userId="S::r.stewart@uwtsd.ac.uk::e4dbdf3f-b99f-4ed4-aef6-c26f104e6967" providerId="AD" clId="Web-{0BC5517E-F13B-51CF-EFDC-E878B20AE4DB}" dt="2023-03-03T16:24:08.481" v="962" actId="20577"/>
        <pc:sldMkLst>
          <pc:docMk/>
          <pc:sldMk cId="3171849540" sldId="268"/>
        </pc:sldMkLst>
        <pc:spChg chg="mod ord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3171849540" sldId="268"/>
            <ac:spMk id="2" creationId="{EFD7B005-8361-45E5-B14C-30951271F2D9}"/>
          </ac:spMkLst>
        </pc:spChg>
        <pc:spChg chg="mod ord">
          <ac:chgData name="Rebecca Stewart" userId="S::r.stewart@uwtsd.ac.uk::e4dbdf3f-b99f-4ed4-aef6-c26f104e6967" providerId="AD" clId="Web-{0BC5517E-F13B-51CF-EFDC-E878B20AE4DB}" dt="2023-03-03T16:24:08.481" v="962" actId="20577"/>
          <ac:spMkLst>
            <pc:docMk/>
            <pc:sldMk cId="3171849540" sldId="268"/>
            <ac:spMk id="3" creationId="{E3EAEB32-27E6-42B3-865F-E4BA14C4BD2C}"/>
          </ac:spMkLst>
        </pc:spChg>
      </pc:sldChg>
      <pc:sldChg chg="modSp del mod modClrScheme chgLayout">
        <pc:chgData name="Rebecca Stewart" userId="S::r.stewart@uwtsd.ac.uk::e4dbdf3f-b99f-4ed4-aef6-c26f104e6967" providerId="AD" clId="Web-{0BC5517E-F13B-51CF-EFDC-E878B20AE4DB}" dt="2023-03-03T15:26:23.303" v="490"/>
        <pc:sldMkLst>
          <pc:docMk/>
          <pc:sldMk cId="0" sldId="279"/>
        </pc:sldMkLst>
        <pc:spChg chg="mod ord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0" sldId="279"/>
            <ac:spMk id="44034" creationId="{FD08F5B6-2849-49C9-B3FA-1A5C4827B303}"/>
          </ac:spMkLst>
        </pc:spChg>
        <pc:spChg chg="mod ord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0" sldId="279"/>
            <ac:spMk id="44035" creationId="{EC43221A-2E54-4E3E-8FE6-B475957E55FF}"/>
          </ac:spMkLst>
        </pc:spChg>
      </pc:sldChg>
      <pc:sldChg chg="modSp del mod modClrScheme chgLayout">
        <pc:chgData name="Rebecca Stewart" userId="S::r.stewart@uwtsd.ac.uk::e4dbdf3f-b99f-4ed4-aef6-c26f104e6967" providerId="AD" clId="Web-{0BC5517E-F13B-51CF-EFDC-E878B20AE4DB}" dt="2023-03-03T15:26:20.881" v="489"/>
        <pc:sldMkLst>
          <pc:docMk/>
          <pc:sldMk cId="0" sldId="280"/>
        </pc:sldMkLst>
        <pc:spChg chg="mod ord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0" sldId="280"/>
            <ac:spMk id="46082" creationId="{AE5E6D2D-39E6-4942-8E73-88246F78976C}"/>
          </ac:spMkLst>
        </pc:spChg>
        <pc:spChg chg="mod ord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0" sldId="280"/>
            <ac:spMk id="46083" creationId="{CE985EE7-992C-4936-BA4E-9C2FFCF15C9C}"/>
          </ac:spMkLst>
        </pc:spChg>
      </pc:sldChg>
      <pc:sldChg chg="modSp del mod modClrScheme chgLayout">
        <pc:chgData name="Rebecca Stewart" userId="S::r.stewart@uwtsd.ac.uk::e4dbdf3f-b99f-4ed4-aef6-c26f104e6967" providerId="AD" clId="Web-{0BC5517E-F13B-51CF-EFDC-E878B20AE4DB}" dt="2023-03-03T15:26:27.460" v="492"/>
        <pc:sldMkLst>
          <pc:docMk/>
          <pc:sldMk cId="1840949210" sldId="284"/>
        </pc:sldMkLst>
        <pc:spChg chg="mod ord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1840949210" sldId="284"/>
            <ac:spMk id="37890" creationId="{00000000-0000-0000-0000-000000000000}"/>
          </ac:spMkLst>
        </pc:spChg>
      </pc:sldChg>
      <pc:sldChg chg="modSp del mod modClrScheme chgLayout">
        <pc:chgData name="Rebecca Stewart" userId="S::r.stewart@uwtsd.ac.uk::e4dbdf3f-b99f-4ed4-aef6-c26f104e6967" providerId="AD" clId="Web-{0BC5517E-F13B-51CF-EFDC-E878B20AE4DB}" dt="2023-03-03T15:26:31.538" v="494"/>
        <pc:sldMkLst>
          <pc:docMk/>
          <pc:sldMk cId="469417667" sldId="308"/>
        </pc:sldMkLst>
        <pc:spChg chg="mod ord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469417667" sldId="308"/>
            <ac:spMk id="3" creationId="{92550952-BE6B-46D5-B01D-0D952675AE8F}"/>
          </ac:spMkLst>
        </pc:spChg>
      </pc:sldChg>
      <pc:sldChg chg="del mod modClrScheme chgLayout">
        <pc:chgData name="Rebecca Stewart" userId="S::r.stewart@uwtsd.ac.uk::e4dbdf3f-b99f-4ed4-aef6-c26f104e6967" providerId="AD" clId="Web-{0BC5517E-F13B-51CF-EFDC-E878B20AE4DB}" dt="2023-03-03T15:26:34.148" v="495"/>
        <pc:sldMkLst>
          <pc:docMk/>
          <pc:sldMk cId="0" sldId="309"/>
        </pc:sldMkLst>
      </pc:sldChg>
      <pc:sldChg chg="modSp mod modClrScheme chgLayout">
        <pc:chgData name="Rebecca Stewart" userId="S::r.stewart@uwtsd.ac.uk::e4dbdf3f-b99f-4ed4-aef6-c26f104e6967" providerId="AD" clId="Web-{0BC5517E-F13B-51CF-EFDC-E878B20AE4DB}" dt="2023-03-03T16:30:10.316" v="1052" actId="1076"/>
        <pc:sldMkLst>
          <pc:docMk/>
          <pc:sldMk cId="1563981602" sldId="310"/>
        </pc:sldMkLst>
        <pc:spChg chg="mod">
          <ac:chgData name="Rebecca Stewart" userId="S::r.stewart@uwtsd.ac.uk::e4dbdf3f-b99f-4ed4-aef6-c26f104e6967" providerId="AD" clId="Web-{0BC5517E-F13B-51CF-EFDC-E878B20AE4DB}" dt="2023-03-03T16:30:10.316" v="1052" actId="1076"/>
          <ac:spMkLst>
            <pc:docMk/>
            <pc:sldMk cId="1563981602" sldId="310"/>
            <ac:spMk id="2" creationId="{00D24A1D-9626-425C-8E10-61FA59DA52D8}"/>
          </ac:spMkLst>
        </pc:spChg>
        <pc:picChg chg="mod">
          <ac:chgData name="Rebecca Stewart" userId="S::r.stewart@uwtsd.ac.uk::e4dbdf3f-b99f-4ed4-aef6-c26f104e6967" providerId="AD" clId="Web-{0BC5517E-F13B-51CF-EFDC-E878B20AE4DB}" dt="2023-03-03T16:30:07.988" v="1051" actId="1076"/>
          <ac:picMkLst>
            <pc:docMk/>
            <pc:sldMk cId="1563981602" sldId="310"/>
            <ac:picMk id="4" creationId="{E34A2C4F-315A-4140-80C5-85559AA8E138}"/>
          </ac:picMkLst>
        </pc:picChg>
      </pc:sldChg>
      <pc:sldChg chg="modSp del mod modClrScheme chgLayout">
        <pc:chgData name="Rebecca Stewart" userId="S::r.stewart@uwtsd.ac.uk::e4dbdf3f-b99f-4ed4-aef6-c26f104e6967" providerId="AD" clId="Web-{0BC5517E-F13B-51CF-EFDC-E878B20AE4DB}" dt="2023-03-03T15:26:25.726" v="491"/>
        <pc:sldMkLst>
          <pc:docMk/>
          <pc:sldMk cId="492838837" sldId="311"/>
        </pc:sldMkLst>
        <pc:spChg chg="mod ord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492838837" sldId="311"/>
            <ac:spMk id="2" creationId="{443A1854-31DA-484A-8C27-06D8B0303B61}"/>
          </ac:spMkLst>
        </pc:spChg>
      </pc:sldChg>
      <pc:sldChg chg="modSp add mod modClrScheme chgLayout">
        <pc:chgData name="Rebecca Stewart" userId="S::r.stewart@uwtsd.ac.uk::e4dbdf3f-b99f-4ed4-aef6-c26f104e6967" providerId="AD" clId="Web-{0BC5517E-F13B-51CF-EFDC-E878B20AE4DB}" dt="2023-03-03T14:14:54.686" v="61" actId="1076"/>
        <pc:sldMkLst>
          <pc:docMk/>
          <pc:sldMk cId="2648216234" sldId="312"/>
        </pc:sldMkLst>
        <pc:spChg chg="mod ord">
          <ac:chgData name="Rebecca Stewart" userId="S::r.stewart@uwtsd.ac.uk::e4dbdf3f-b99f-4ed4-aef6-c26f104e6967" providerId="AD" clId="Web-{0BC5517E-F13B-51CF-EFDC-E878B20AE4DB}" dt="2023-03-03T14:12:54.429" v="31"/>
          <ac:spMkLst>
            <pc:docMk/>
            <pc:sldMk cId="2648216234" sldId="312"/>
            <ac:spMk id="2" creationId="{5C18EE16-4D20-E5C7-03C2-97EAB45F7050}"/>
          </ac:spMkLst>
        </pc:spChg>
        <pc:spChg chg="mod ord">
          <ac:chgData name="Rebecca Stewart" userId="S::r.stewart@uwtsd.ac.uk::e4dbdf3f-b99f-4ed4-aef6-c26f104e6967" providerId="AD" clId="Web-{0BC5517E-F13B-51CF-EFDC-E878B20AE4DB}" dt="2023-03-03T14:14:54.686" v="61" actId="1076"/>
          <ac:spMkLst>
            <pc:docMk/>
            <pc:sldMk cId="2648216234" sldId="312"/>
            <ac:spMk id="3" creationId="{5D2D6D6F-F13F-83A4-383C-70E4E0B926D7}"/>
          </ac:spMkLst>
        </pc:spChg>
        <pc:spChg chg="mod">
          <ac:chgData name="Rebecca Stewart" userId="S::r.stewart@uwtsd.ac.uk::e4dbdf3f-b99f-4ed4-aef6-c26f104e6967" providerId="AD" clId="Web-{0BC5517E-F13B-51CF-EFDC-E878B20AE4DB}" dt="2023-03-03T14:13:38.869" v="40" actId="1076"/>
          <ac:spMkLst>
            <pc:docMk/>
            <pc:sldMk cId="2648216234" sldId="312"/>
            <ac:spMk id="6" creationId="{BCC1CFFD-BF04-28A4-3C5E-792C33B447E4}"/>
          </ac:spMkLst>
        </pc:spChg>
        <pc:spChg chg="mod">
          <ac:chgData name="Rebecca Stewart" userId="S::r.stewart@uwtsd.ac.uk::e4dbdf3f-b99f-4ed4-aef6-c26f104e6967" providerId="AD" clId="Web-{0BC5517E-F13B-51CF-EFDC-E878B20AE4DB}" dt="2023-03-03T14:13:28.165" v="38" actId="1076"/>
          <ac:spMkLst>
            <pc:docMk/>
            <pc:sldMk cId="2648216234" sldId="312"/>
            <ac:spMk id="7" creationId="{4C27C101-C33F-2C1D-B0AA-836C166AAA25}"/>
          </ac:spMkLst>
        </pc:spChg>
        <pc:spChg chg="mod">
          <ac:chgData name="Rebecca Stewart" userId="S::r.stewart@uwtsd.ac.uk::e4dbdf3f-b99f-4ed4-aef6-c26f104e6967" providerId="AD" clId="Web-{0BC5517E-F13B-51CF-EFDC-E878B20AE4DB}" dt="2023-03-03T14:13:16.539" v="36" actId="1076"/>
          <ac:spMkLst>
            <pc:docMk/>
            <pc:sldMk cId="2648216234" sldId="312"/>
            <ac:spMk id="8" creationId="{F6F9DDC3-31D7-C248-8EBF-9846AB9A35C8}"/>
          </ac:spMkLst>
        </pc:spChg>
        <pc:spChg chg="mod">
          <ac:chgData name="Rebecca Stewart" userId="S::r.stewart@uwtsd.ac.uk::e4dbdf3f-b99f-4ed4-aef6-c26f104e6967" providerId="AD" clId="Web-{0BC5517E-F13B-51CF-EFDC-E878B20AE4DB}" dt="2023-03-03T14:13:09.367" v="34" actId="1076"/>
          <ac:spMkLst>
            <pc:docMk/>
            <pc:sldMk cId="2648216234" sldId="312"/>
            <ac:spMk id="9" creationId="{3EF9A1A0-0177-FEAD-CBA4-57A256CC099E}"/>
          </ac:spMkLst>
        </pc:spChg>
        <pc:spChg chg="mod">
          <ac:chgData name="Rebecca Stewart" userId="S::r.stewart@uwtsd.ac.uk::e4dbdf3f-b99f-4ed4-aef6-c26f104e6967" providerId="AD" clId="Web-{0BC5517E-F13B-51CF-EFDC-E878B20AE4DB}" dt="2023-03-03T14:13:03.007" v="32" actId="1076"/>
          <ac:spMkLst>
            <pc:docMk/>
            <pc:sldMk cId="2648216234" sldId="312"/>
            <ac:spMk id="10" creationId="{CBF6F7CE-5A60-8881-4220-697682C62D62}"/>
          </ac:spMkLst>
        </pc:spChg>
        <pc:spChg chg="mod">
          <ac:chgData name="Rebecca Stewart" userId="S::r.stewart@uwtsd.ac.uk::e4dbdf3f-b99f-4ed4-aef6-c26f104e6967" providerId="AD" clId="Web-{0BC5517E-F13B-51CF-EFDC-E878B20AE4DB}" dt="2023-03-03T14:13:35.525" v="39" actId="1076"/>
          <ac:spMkLst>
            <pc:docMk/>
            <pc:sldMk cId="2648216234" sldId="312"/>
            <ac:spMk id="11" creationId="{7FDC8F9B-E2E7-92C6-36A1-5204C7D93029}"/>
          </ac:spMkLst>
        </pc:spChg>
        <pc:spChg chg="mod">
          <ac:chgData name="Rebecca Stewart" userId="S::r.stewart@uwtsd.ac.uk::e4dbdf3f-b99f-4ed4-aef6-c26f104e6967" providerId="AD" clId="Web-{0BC5517E-F13B-51CF-EFDC-E878B20AE4DB}" dt="2023-03-03T14:13:23.946" v="37" actId="1076"/>
          <ac:spMkLst>
            <pc:docMk/>
            <pc:sldMk cId="2648216234" sldId="312"/>
            <ac:spMk id="12" creationId="{532865EE-5C56-17AE-8095-661A977274BA}"/>
          </ac:spMkLst>
        </pc:spChg>
        <pc:spChg chg="mod">
          <ac:chgData name="Rebecca Stewart" userId="S::r.stewart@uwtsd.ac.uk::e4dbdf3f-b99f-4ed4-aef6-c26f104e6967" providerId="AD" clId="Web-{0BC5517E-F13B-51CF-EFDC-E878B20AE4DB}" dt="2023-03-03T14:13:11.930" v="35" actId="1076"/>
          <ac:spMkLst>
            <pc:docMk/>
            <pc:sldMk cId="2648216234" sldId="312"/>
            <ac:spMk id="13" creationId="{DEB1A1F7-7FF8-15BB-D4B1-A78C938017CB}"/>
          </ac:spMkLst>
        </pc:spChg>
        <pc:spChg chg="mod">
          <ac:chgData name="Rebecca Stewart" userId="S::r.stewart@uwtsd.ac.uk::e4dbdf3f-b99f-4ed4-aef6-c26f104e6967" providerId="AD" clId="Web-{0BC5517E-F13B-51CF-EFDC-E878B20AE4DB}" dt="2023-03-03T14:13:06.679" v="33" actId="1076"/>
          <ac:spMkLst>
            <pc:docMk/>
            <pc:sldMk cId="2648216234" sldId="312"/>
            <ac:spMk id="14" creationId="{4D0CBAAA-8BF9-042F-F468-4D70C68461B2}"/>
          </ac:spMkLst>
        </pc:spChg>
      </pc:sldChg>
      <pc:sldChg chg="modSp add mod modClrScheme chgLayout">
        <pc:chgData name="Rebecca Stewart" userId="S::r.stewart@uwtsd.ac.uk::e4dbdf3f-b99f-4ed4-aef6-c26f104e6967" providerId="AD" clId="Web-{0BC5517E-F13B-51CF-EFDC-E878B20AE4DB}" dt="2023-03-03T14:20:04.784" v="147" actId="1076"/>
        <pc:sldMkLst>
          <pc:docMk/>
          <pc:sldMk cId="4257639756" sldId="313"/>
        </pc:sldMkLst>
        <pc:spChg chg="mod ord">
          <ac:chgData name="Rebecca Stewart" userId="S::r.stewart@uwtsd.ac.uk::e4dbdf3f-b99f-4ed4-aef6-c26f104e6967" providerId="AD" clId="Web-{0BC5517E-F13B-51CF-EFDC-E878B20AE4DB}" dt="2023-03-03T14:16:54.475" v="63"/>
          <ac:spMkLst>
            <pc:docMk/>
            <pc:sldMk cId="4257639756" sldId="313"/>
            <ac:spMk id="2" creationId="{2C41B426-156B-48DE-BD17-819CDAB666E8}"/>
          </ac:spMkLst>
        </pc:spChg>
        <pc:spChg chg="mod ord">
          <ac:chgData name="Rebecca Stewart" userId="S::r.stewart@uwtsd.ac.uk::e4dbdf3f-b99f-4ed4-aef6-c26f104e6967" providerId="AD" clId="Web-{0BC5517E-F13B-51CF-EFDC-E878B20AE4DB}" dt="2023-03-03T14:17:19.196" v="68" actId="14100"/>
          <ac:spMkLst>
            <pc:docMk/>
            <pc:sldMk cId="4257639756" sldId="313"/>
            <ac:spMk id="3" creationId="{E452C469-1CE9-4BF5-8520-41476D5D1AA5}"/>
          </ac:spMkLst>
        </pc:spChg>
        <pc:spChg chg="mod">
          <ac:chgData name="Rebecca Stewart" userId="S::r.stewart@uwtsd.ac.uk::e4dbdf3f-b99f-4ed4-aef6-c26f104e6967" providerId="AD" clId="Web-{0BC5517E-F13B-51CF-EFDC-E878B20AE4DB}" dt="2023-03-03T14:19:36.189" v="139" actId="1076"/>
          <ac:spMkLst>
            <pc:docMk/>
            <pc:sldMk cId="4257639756" sldId="313"/>
            <ac:spMk id="4" creationId="{2A5E8F1B-C72E-479C-A12B-AFA7826C29DD}"/>
          </ac:spMkLst>
        </pc:spChg>
        <pc:spChg chg="mod">
          <ac:chgData name="Rebecca Stewart" userId="S::r.stewart@uwtsd.ac.uk::e4dbdf3f-b99f-4ed4-aef6-c26f104e6967" providerId="AD" clId="Web-{0BC5517E-F13B-51CF-EFDC-E878B20AE4DB}" dt="2023-03-03T14:19:41.236" v="141" actId="14100"/>
          <ac:spMkLst>
            <pc:docMk/>
            <pc:sldMk cId="4257639756" sldId="313"/>
            <ac:spMk id="5" creationId="{B0AA97AE-8A83-420C-AC2F-86EB6FD5FFB8}"/>
          </ac:spMkLst>
        </pc:spChg>
        <pc:spChg chg="mod">
          <ac:chgData name="Rebecca Stewart" userId="S::r.stewart@uwtsd.ac.uk::e4dbdf3f-b99f-4ed4-aef6-c26f104e6967" providerId="AD" clId="Web-{0BC5517E-F13B-51CF-EFDC-E878B20AE4DB}" dt="2023-03-03T14:19:48.658" v="143" actId="1076"/>
          <ac:spMkLst>
            <pc:docMk/>
            <pc:sldMk cId="4257639756" sldId="313"/>
            <ac:spMk id="6" creationId="{753BBF5B-2261-40B4-AC02-678046AA5858}"/>
          </ac:spMkLst>
        </pc:spChg>
        <pc:spChg chg="mod">
          <ac:chgData name="Rebecca Stewart" userId="S::r.stewart@uwtsd.ac.uk::e4dbdf3f-b99f-4ed4-aef6-c26f104e6967" providerId="AD" clId="Web-{0BC5517E-F13B-51CF-EFDC-E878B20AE4DB}" dt="2023-03-03T14:19:52.924" v="144" actId="1076"/>
          <ac:spMkLst>
            <pc:docMk/>
            <pc:sldMk cId="4257639756" sldId="313"/>
            <ac:spMk id="7" creationId="{1675C6E1-EB5D-482B-87FA-591E091A6601}"/>
          </ac:spMkLst>
        </pc:spChg>
        <pc:spChg chg="mod">
          <ac:chgData name="Rebecca Stewart" userId="S::r.stewart@uwtsd.ac.uk::e4dbdf3f-b99f-4ed4-aef6-c26f104e6967" providerId="AD" clId="Web-{0BC5517E-F13B-51CF-EFDC-E878B20AE4DB}" dt="2023-03-03T14:19:55.831" v="145" actId="1076"/>
          <ac:spMkLst>
            <pc:docMk/>
            <pc:sldMk cId="4257639756" sldId="313"/>
            <ac:spMk id="8" creationId="{3BDED0CD-AA76-4D4A-B34B-4E2500E7D360}"/>
          </ac:spMkLst>
        </pc:spChg>
        <pc:spChg chg="mod">
          <ac:chgData name="Rebecca Stewart" userId="S::r.stewart@uwtsd.ac.uk::e4dbdf3f-b99f-4ed4-aef6-c26f104e6967" providerId="AD" clId="Web-{0BC5517E-F13B-51CF-EFDC-E878B20AE4DB}" dt="2023-03-03T14:20:04.784" v="147" actId="1076"/>
          <ac:spMkLst>
            <pc:docMk/>
            <pc:sldMk cId="4257639756" sldId="313"/>
            <ac:spMk id="9" creationId="{C8B3D7DF-DA81-4D28-85EC-B1474DB1243F}"/>
          </ac:spMkLst>
        </pc:spChg>
      </pc:sldChg>
      <pc:sldChg chg="modSp add mod ord modClrScheme chgLayout">
        <pc:chgData name="Rebecca Stewart" userId="S::r.stewart@uwtsd.ac.uk::e4dbdf3f-b99f-4ed4-aef6-c26f104e6967" providerId="AD" clId="Web-{0BC5517E-F13B-51CF-EFDC-E878B20AE4DB}" dt="2023-03-03T16:14:42.344" v="692"/>
        <pc:sldMkLst>
          <pc:docMk/>
          <pc:sldMk cId="1953504302" sldId="314"/>
        </pc:sldMkLst>
        <pc:spChg chg="mod ord">
          <ac:chgData name="Rebecca Stewart" userId="S::r.stewart@uwtsd.ac.uk::e4dbdf3f-b99f-4ed4-aef6-c26f104e6967" providerId="AD" clId="Web-{0BC5517E-F13B-51CF-EFDC-E878B20AE4DB}" dt="2023-03-03T15:00:43.340" v="172"/>
          <ac:spMkLst>
            <pc:docMk/>
            <pc:sldMk cId="1953504302" sldId="314"/>
            <ac:spMk id="2" creationId="{15187E68-AC28-4524-8797-515DBCF7B5CA}"/>
          </ac:spMkLst>
        </pc:spChg>
        <pc:spChg chg="mod">
          <ac:chgData name="Rebecca Stewart" userId="S::r.stewart@uwtsd.ac.uk::e4dbdf3f-b99f-4ed4-aef6-c26f104e6967" providerId="AD" clId="Web-{0BC5517E-F13B-51CF-EFDC-E878B20AE4DB}" dt="2023-03-03T15:00:48.606" v="173" actId="1076"/>
          <ac:spMkLst>
            <pc:docMk/>
            <pc:sldMk cId="1953504302" sldId="314"/>
            <ac:spMk id="5" creationId="{2BC8F397-8F62-43ED-8138-4420F78584D3}"/>
          </ac:spMkLst>
        </pc:spChg>
        <pc:picChg chg="mod ord">
          <ac:chgData name="Rebecca Stewart" userId="S::r.stewart@uwtsd.ac.uk::e4dbdf3f-b99f-4ed4-aef6-c26f104e6967" providerId="AD" clId="Web-{0BC5517E-F13B-51CF-EFDC-E878B20AE4DB}" dt="2023-03-03T15:00:55.169" v="174" actId="1076"/>
          <ac:picMkLst>
            <pc:docMk/>
            <pc:sldMk cId="1953504302" sldId="314"/>
            <ac:picMk id="4" creationId="{3C0F5DB6-C2C2-4926-91F2-866E9229CF65}"/>
          </ac:picMkLst>
        </pc:picChg>
      </pc:sldChg>
      <pc:sldChg chg="delSp modSp add mod modClrScheme delAnim chgLayout modNotes">
        <pc:chgData name="Rebecca Stewart" userId="S::r.stewart@uwtsd.ac.uk::e4dbdf3f-b99f-4ed4-aef6-c26f104e6967" providerId="AD" clId="Web-{0BC5517E-F13B-51CF-EFDC-E878B20AE4DB}" dt="2023-03-03T15:03:53.868" v="192"/>
        <pc:sldMkLst>
          <pc:docMk/>
          <pc:sldMk cId="1709242766" sldId="315"/>
        </pc:sldMkLst>
        <pc:spChg chg="mod ord">
          <ac:chgData name="Rebecca Stewart" userId="S::r.stewart@uwtsd.ac.uk::e4dbdf3f-b99f-4ed4-aef6-c26f104e6967" providerId="AD" clId="Web-{0BC5517E-F13B-51CF-EFDC-E878B20AE4DB}" dt="2023-03-03T15:01:29.655" v="176"/>
          <ac:spMkLst>
            <pc:docMk/>
            <pc:sldMk cId="1709242766" sldId="315"/>
            <ac:spMk id="2" creationId="{0B933EB1-FC36-442B-A2ED-75A49AD27CA5}"/>
          </ac:spMkLst>
        </pc:spChg>
        <pc:spChg chg="mod ord">
          <ac:chgData name="Rebecca Stewart" userId="S::r.stewart@uwtsd.ac.uk::e4dbdf3f-b99f-4ed4-aef6-c26f104e6967" providerId="AD" clId="Web-{0BC5517E-F13B-51CF-EFDC-E878B20AE4DB}" dt="2023-03-03T15:01:58.282" v="184" actId="14100"/>
          <ac:spMkLst>
            <pc:docMk/>
            <pc:sldMk cId="1709242766" sldId="315"/>
            <ac:spMk id="3" creationId="{6CB06A20-F913-43E1-B07F-F6E8433F6F34}"/>
          </ac:spMkLst>
        </pc:spChg>
        <pc:spChg chg="del">
          <ac:chgData name="Rebecca Stewart" userId="S::r.stewart@uwtsd.ac.uk::e4dbdf3f-b99f-4ed4-aef6-c26f104e6967" providerId="AD" clId="Web-{0BC5517E-F13B-51CF-EFDC-E878B20AE4DB}" dt="2023-03-03T15:02:32.222" v="185"/>
          <ac:spMkLst>
            <pc:docMk/>
            <pc:sldMk cId="1709242766" sldId="315"/>
            <ac:spMk id="15" creationId="{F30D6832-D0B5-418C-A4B2-65369FED1E8D}"/>
          </ac:spMkLst>
        </pc:spChg>
      </pc:sldChg>
      <pc:sldChg chg="addSp delSp modSp add mod ord modClrScheme addAnim delAnim modAnim chgLayout">
        <pc:chgData name="Rebecca Stewart" userId="S::r.stewart@uwtsd.ac.uk::e4dbdf3f-b99f-4ed4-aef6-c26f104e6967" providerId="AD" clId="Web-{0BC5517E-F13B-51CF-EFDC-E878B20AE4DB}" dt="2023-03-03T15:23:48.965" v="476" actId="1076"/>
        <pc:sldMkLst>
          <pc:docMk/>
          <pc:sldMk cId="2731184191" sldId="316"/>
        </pc:sldMkLst>
        <pc:spChg chg="mod ord">
          <ac:chgData name="Rebecca Stewart" userId="S::r.stewart@uwtsd.ac.uk::e4dbdf3f-b99f-4ed4-aef6-c26f104e6967" providerId="AD" clId="Web-{0BC5517E-F13B-51CF-EFDC-E878B20AE4DB}" dt="2023-03-03T15:18:33.334" v="423" actId="20577"/>
          <ac:spMkLst>
            <pc:docMk/>
            <pc:sldMk cId="2731184191" sldId="316"/>
            <ac:spMk id="2" creationId="{2DB8A6AD-5AA9-4919-BE89-CD8FA23CA616}"/>
          </ac:spMkLst>
        </pc:spChg>
        <pc:spChg chg="del mod ord">
          <ac:chgData name="Rebecca Stewart" userId="S::r.stewart@uwtsd.ac.uk::e4dbdf3f-b99f-4ed4-aef6-c26f104e6967" providerId="AD" clId="Web-{0BC5517E-F13B-51CF-EFDC-E878B20AE4DB}" dt="2023-03-03T15:17:33.252" v="403"/>
          <ac:spMkLst>
            <pc:docMk/>
            <pc:sldMk cId="2731184191" sldId="316"/>
            <ac:spMk id="3" creationId="{06EE3591-B946-4D34-B79F-5B100027A30D}"/>
          </ac:spMkLst>
        </pc:spChg>
        <pc:spChg chg="add mod">
          <ac:chgData name="Rebecca Stewart" userId="S::r.stewart@uwtsd.ac.uk::e4dbdf3f-b99f-4ed4-aef6-c26f104e6967" providerId="AD" clId="Web-{0BC5517E-F13B-51CF-EFDC-E878B20AE4DB}" dt="2023-03-03T15:17:19.923" v="398" actId="20577"/>
          <ac:spMkLst>
            <pc:docMk/>
            <pc:sldMk cId="2731184191" sldId="316"/>
            <ac:spMk id="4" creationId="{287B7C83-8361-7D57-1B03-DA5BE0B643C1}"/>
          </ac:spMkLst>
        </pc:spChg>
        <pc:spChg chg="add mod">
          <ac:chgData name="Rebecca Stewart" userId="S::r.stewart@uwtsd.ac.uk::e4dbdf3f-b99f-4ed4-aef6-c26f104e6967" providerId="AD" clId="Web-{0BC5517E-F13B-51CF-EFDC-E878B20AE4DB}" dt="2023-03-03T15:19:29.182" v="445" actId="1076"/>
          <ac:spMkLst>
            <pc:docMk/>
            <pc:sldMk cId="2731184191" sldId="316"/>
            <ac:spMk id="10" creationId="{AB20E270-9A62-A6B2-0354-C1213F84FB67}"/>
          </ac:spMkLst>
        </pc:spChg>
        <pc:spChg chg="add mod">
          <ac:chgData name="Rebecca Stewart" userId="S::r.stewart@uwtsd.ac.uk::e4dbdf3f-b99f-4ed4-aef6-c26f104e6967" providerId="AD" clId="Web-{0BC5517E-F13B-51CF-EFDC-E878B20AE4DB}" dt="2023-03-03T15:17:10.391" v="396" actId="20577"/>
          <ac:spMkLst>
            <pc:docMk/>
            <pc:sldMk cId="2731184191" sldId="316"/>
            <ac:spMk id="11" creationId="{285F671D-4529-9F99-C5F5-680D0787D3C6}"/>
          </ac:spMkLst>
        </pc:spChg>
        <pc:spChg chg="add mod">
          <ac:chgData name="Rebecca Stewart" userId="S::r.stewart@uwtsd.ac.uk::e4dbdf3f-b99f-4ed4-aef6-c26f104e6967" providerId="AD" clId="Web-{0BC5517E-F13B-51CF-EFDC-E878B20AE4DB}" dt="2023-03-03T15:17:07.266" v="395" actId="20577"/>
          <ac:spMkLst>
            <pc:docMk/>
            <pc:sldMk cId="2731184191" sldId="316"/>
            <ac:spMk id="19" creationId="{C44F4BCE-8449-84AB-2F38-824838B474F5}"/>
          </ac:spMkLst>
        </pc:spChg>
        <pc:spChg chg="add mod">
          <ac:chgData name="Rebecca Stewart" userId="S::r.stewart@uwtsd.ac.uk::e4dbdf3f-b99f-4ed4-aef6-c26f104e6967" providerId="AD" clId="Web-{0BC5517E-F13B-51CF-EFDC-E878B20AE4DB}" dt="2023-03-03T15:23:22.213" v="471" actId="1076"/>
          <ac:spMkLst>
            <pc:docMk/>
            <pc:sldMk cId="2731184191" sldId="316"/>
            <ac:spMk id="20" creationId="{444799AE-E6A1-1CF5-992D-0F55068CD1A2}"/>
          </ac:spMkLst>
        </pc:spChg>
        <pc:spChg chg="add del mod">
          <ac:chgData name="Rebecca Stewart" userId="S::r.stewart@uwtsd.ac.uk::e4dbdf3f-b99f-4ed4-aef6-c26f104e6967" providerId="AD" clId="Web-{0BC5517E-F13B-51CF-EFDC-E878B20AE4DB}" dt="2023-03-03T15:22:41.210" v="463"/>
          <ac:spMkLst>
            <pc:docMk/>
            <pc:sldMk cId="2731184191" sldId="316"/>
            <ac:spMk id="24" creationId="{6273F689-3B1C-1FFE-1D9F-C42A5BF3617E}"/>
          </ac:spMkLst>
        </pc:spChg>
        <pc:spChg chg="add mod">
          <ac:chgData name="Rebecca Stewart" userId="S::r.stewart@uwtsd.ac.uk::e4dbdf3f-b99f-4ed4-aef6-c26f104e6967" providerId="AD" clId="Web-{0BC5517E-F13B-51CF-EFDC-E878B20AE4DB}" dt="2023-03-03T15:19:19.462" v="444"/>
          <ac:spMkLst>
            <pc:docMk/>
            <pc:sldMk cId="2731184191" sldId="316"/>
            <ac:spMk id="28" creationId="{1EFE3607-56F6-8B12-2B83-7EF10AFF3881}"/>
          </ac:spMkLst>
        </pc:spChg>
        <pc:picChg chg="mod">
          <ac:chgData name="Rebecca Stewart" userId="S::r.stewart@uwtsd.ac.uk::e4dbdf3f-b99f-4ed4-aef6-c26f104e6967" providerId="AD" clId="Web-{0BC5517E-F13B-51CF-EFDC-E878B20AE4DB}" dt="2023-03-03T15:23:18.588" v="470" actId="1076"/>
          <ac:picMkLst>
            <pc:docMk/>
            <pc:sldMk cId="2731184191" sldId="316"/>
            <ac:picMk id="5" creationId="{2ED79A45-8156-4C9B-91F0-4512082BC18D}"/>
          </ac:picMkLst>
        </pc:picChg>
        <pc:cxnChg chg="mod">
          <ac:chgData name="Rebecca Stewart" userId="S::r.stewart@uwtsd.ac.uk::e4dbdf3f-b99f-4ed4-aef6-c26f104e6967" providerId="AD" clId="Web-{0BC5517E-F13B-51CF-EFDC-E878B20AE4DB}" dt="2023-03-03T15:13:17.313" v="283" actId="14100"/>
          <ac:cxnSpMkLst>
            <pc:docMk/>
            <pc:sldMk cId="2731184191" sldId="316"/>
            <ac:cxnSpMk id="23" creationId="{E666FFF6-0FCA-4CA3-92CF-271F32FF3C55}"/>
          </ac:cxnSpMkLst>
        </pc:cxnChg>
        <pc:cxnChg chg="mod">
          <ac:chgData name="Rebecca Stewart" userId="S::r.stewart@uwtsd.ac.uk::e4dbdf3f-b99f-4ed4-aef6-c26f104e6967" providerId="AD" clId="Web-{0BC5517E-F13B-51CF-EFDC-E878B20AE4DB}" dt="2023-03-03T15:19:31.494" v="446" actId="14100"/>
          <ac:cxnSpMkLst>
            <pc:docMk/>
            <pc:sldMk cId="2731184191" sldId="316"/>
            <ac:cxnSpMk id="25" creationId="{110F2757-C75E-4CF6-9427-4C319AC2ED03}"/>
          </ac:cxnSpMkLst>
        </pc:cxnChg>
        <pc:cxnChg chg="add mod">
          <ac:chgData name="Rebecca Stewart" userId="S::r.stewart@uwtsd.ac.uk::e4dbdf3f-b99f-4ed4-aef6-c26f104e6967" providerId="AD" clId="Web-{0BC5517E-F13B-51CF-EFDC-E878B20AE4DB}" dt="2023-03-03T15:18:47.304" v="425" actId="1076"/>
          <ac:cxnSpMkLst>
            <pc:docMk/>
            <pc:sldMk cId="2731184191" sldId="316"/>
            <ac:cxnSpMk id="27" creationId="{70FA8B0B-80CB-CAA5-4660-CB5F9D8D00D6}"/>
          </ac:cxnSpMkLst>
        </pc:cxnChg>
        <pc:cxnChg chg="mod">
          <ac:chgData name="Rebecca Stewart" userId="S::r.stewart@uwtsd.ac.uk::e4dbdf3f-b99f-4ed4-aef6-c26f104e6967" providerId="AD" clId="Web-{0BC5517E-F13B-51CF-EFDC-E878B20AE4DB}" dt="2023-03-03T15:10:45.443" v="213" actId="14100"/>
          <ac:cxnSpMkLst>
            <pc:docMk/>
            <pc:sldMk cId="2731184191" sldId="316"/>
            <ac:cxnSpMk id="29" creationId="{446AA409-D005-4457-8FD4-B4C241499025}"/>
          </ac:cxnSpMkLst>
        </pc:cxnChg>
        <pc:cxnChg chg="mod">
          <ac:chgData name="Rebecca Stewart" userId="S::r.stewart@uwtsd.ac.uk::e4dbdf3f-b99f-4ed4-aef6-c26f104e6967" providerId="AD" clId="Web-{0BC5517E-F13B-51CF-EFDC-E878B20AE4DB}" dt="2023-03-03T15:14:47.866" v="341" actId="14100"/>
          <ac:cxnSpMkLst>
            <pc:docMk/>
            <pc:sldMk cId="2731184191" sldId="316"/>
            <ac:cxnSpMk id="32" creationId="{327AA0C9-614E-4BE5-AB45-FA32ADCED91B}"/>
          </ac:cxnSpMkLst>
        </pc:cxnChg>
        <pc:cxnChg chg="mod">
          <ac:chgData name="Rebecca Stewart" userId="S::r.stewart@uwtsd.ac.uk::e4dbdf3f-b99f-4ed4-aef6-c26f104e6967" providerId="AD" clId="Web-{0BC5517E-F13B-51CF-EFDC-E878B20AE4DB}" dt="2023-03-03T15:23:48.965" v="476" actId="1076"/>
          <ac:cxnSpMkLst>
            <pc:docMk/>
            <pc:sldMk cId="2731184191" sldId="316"/>
            <ac:cxnSpMk id="36" creationId="{2115525C-FAB9-464F-8798-87BF314126AD}"/>
          </ac:cxnSpMkLst>
        </pc:cxnChg>
      </pc:sldChg>
      <pc:sldChg chg="modSp add ord">
        <pc:chgData name="Rebecca Stewart" userId="S::r.stewart@uwtsd.ac.uk::e4dbdf3f-b99f-4ed4-aef6-c26f104e6967" providerId="AD" clId="Web-{0BC5517E-F13B-51CF-EFDC-E878B20AE4DB}" dt="2023-03-03T15:26:06.459" v="487" actId="20577"/>
        <pc:sldMkLst>
          <pc:docMk/>
          <pc:sldMk cId="3246353872" sldId="317"/>
        </pc:sldMkLst>
        <pc:spChg chg="mod">
          <ac:chgData name="Rebecca Stewart" userId="S::r.stewart@uwtsd.ac.uk::e4dbdf3f-b99f-4ed4-aef6-c26f104e6967" providerId="AD" clId="Web-{0BC5517E-F13B-51CF-EFDC-E878B20AE4DB}" dt="2023-03-03T15:26:06.459" v="487" actId="20577"/>
          <ac:spMkLst>
            <pc:docMk/>
            <pc:sldMk cId="3246353872" sldId="317"/>
            <ac:spMk id="2" creationId="{2C7433EB-2865-40CC-AB3E-0B4135CB10B8}"/>
          </ac:spMkLst>
        </pc:spChg>
      </pc:sldChg>
      <pc:sldChg chg="addSp delSp modSp new modNotes">
        <pc:chgData name="Rebecca Stewart" userId="S::r.stewart@uwtsd.ac.uk::e4dbdf3f-b99f-4ed4-aef6-c26f104e6967" providerId="AD" clId="Web-{0BC5517E-F13B-51CF-EFDC-E878B20AE4DB}" dt="2023-03-03T16:22:06.087" v="905"/>
        <pc:sldMkLst>
          <pc:docMk/>
          <pc:sldMk cId="1858981858" sldId="318"/>
        </pc:sldMkLst>
        <pc:spChg chg="mod">
          <ac:chgData name="Rebecca Stewart" userId="S::r.stewart@uwtsd.ac.uk::e4dbdf3f-b99f-4ed4-aef6-c26f104e6967" providerId="AD" clId="Web-{0BC5517E-F13B-51CF-EFDC-E878B20AE4DB}" dt="2023-03-03T16:20:56.664" v="854" actId="20577"/>
          <ac:spMkLst>
            <pc:docMk/>
            <pc:sldMk cId="1858981858" sldId="318"/>
            <ac:spMk id="2" creationId="{C5AAD6D0-CA8F-DDAF-1F68-6A7A4D2DBAC6}"/>
          </ac:spMkLst>
        </pc:spChg>
        <pc:spChg chg="del">
          <ac:chgData name="Rebecca Stewart" userId="S::r.stewart@uwtsd.ac.uk::e4dbdf3f-b99f-4ed4-aef6-c26f104e6967" providerId="AD" clId="Web-{0BC5517E-F13B-51CF-EFDC-E878B20AE4DB}" dt="2023-03-03T16:15:30.516" v="697"/>
          <ac:spMkLst>
            <pc:docMk/>
            <pc:sldMk cId="1858981858" sldId="318"/>
            <ac:spMk id="3" creationId="{E0A7A204-4458-ABD1-11F6-81B0B72FB018}"/>
          </ac:spMkLst>
        </pc:spChg>
        <pc:graphicFrameChg chg="add mod modGraphic">
          <ac:chgData name="Rebecca Stewart" userId="S::r.stewart@uwtsd.ac.uk::e4dbdf3f-b99f-4ed4-aef6-c26f104e6967" providerId="AD" clId="Web-{0BC5517E-F13B-51CF-EFDC-E878B20AE4DB}" dt="2023-03-03T16:19:23.256" v="848" actId="1076"/>
          <ac:graphicFrameMkLst>
            <pc:docMk/>
            <pc:sldMk cId="1858981858" sldId="318"/>
            <ac:graphicFrameMk id="4" creationId="{E8B728D2-743E-7B3C-475B-0D8297383080}"/>
          </ac:graphicFrameMkLst>
        </pc:graphicFrameChg>
      </pc:sldChg>
      <pc:sldMasterChg chg="add del addSldLayout delSldLayout">
        <pc:chgData name="Rebecca Stewart" userId="S::r.stewart@uwtsd.ac.uk::e4dbdf3f-b99f-4ed4-aef6-c26f104e6967" providerId="AD" clId="Web-{0BC5517E-F13B-51CF-EFDC-E878B20AE4DB}" dt="2023-03-03T15:01:29.655" v="176"/>
        <pc:sldMasterMkLst>
          <pc:docMk/>
          <pc:sldMasterMk cId="637017333" sldId="2147483648"/>
        </pc:sldMasterMkLst>
        <pc:sldLayoutChg chg="add del">
          <pc:chgData name="Rebecca Stewart" userId="S::r.stewart@uwtsd.ac.uk::e4dbdf3f-b99f-4ed4-aef6-c26f104e6967" providerId="AD" clId="Web-{0BC5517E-F13B-51CF-EFDC-E878B20AE4DB}" dt="2023-03-03T15:01:29.655" v="176"/>
          <pc:sldLayoutMkLst>
            <pc:docMk/>
            <pc:sldMasterMk cId="637017333" sldId="2147483648"/>
            <pc:sldLayoutMk cId="75880645" sldId="2147483649"/>
          </pc:sldLayoutMkLst>
        </pc:sldLayoutChg>
        <pc:sldLayoutChg chg="add del">
          <pc:chgData name="Rebecca Stewart" userId="S::r.stewart@uwtsd.ac.uk::e4dbdf3f-b99f-4ed4-aef6-c26f104e6967" providerId="AD" clId="Web-{0BC5517E-F13B-51CF-EFDC-E878B20AE4DB}" dt="2023-03-03T15:01:29.655" v="176"/>
          <pc:sldLayoutMkLst>
            <pc:docMk/>
            <pc:sldMasterMk cId="637017333" sldId="2147483648"/>
            <pc:sldLayoutMk cId="1861903015" sldId="2147483650"/>
          </pc:sldLayoutMkLst>
        </pc:sldLayoutChg>
        <pc:sldLayoutChg chg="add del">
          <pc:chgData name="Rebecca Stewart" userId="S::r.stewart@uwtsd.ac.uk::e4dbdf3f-b99f-4ed4-aef6-c26f104e6967" providerId="AD" clId="Web-{0BC5517E-F13B-51CF-EFDC-E878B20AE4DB}" dt="2023-03-03T15:01:29.655" v="176"/>
          <pc:sldLayoutMkLst>
            <pc:docMk/>
            <pc:sldMasterMk cId="637017333" sldId="2147483648"/>
            <pc:sldLayoutMk cId="2181350662" sldId="2147483651"/>
          </pc:sldLayoutMkLst>
        </pc:sldLayoutChg>
        <pc:sldLayoutChg chg="add del">
          <pc:chgData name="Rebecca Stewart" userId="S::r.stewart@uwtsd.ac.uk::e4dbdf3f-b99f-4ed4-aef6-c26f104e6967" providerId="AD" clId="Web-{0BC5517E-F13B-51CF-EFDC-E878B20AE4DB}" dt="2023-03-03T15:01:29.655" v="176"/>
          <pc:sldLayoutMkLst>
            <pc:docMk/>
            <pc:sldMasterMk cId="637017333" sldId="2147483648"/>
            <pc:sldLayoutMk cId="2408740811" sldId="2147483652"/>
          </pc:sldLayoutMkLst>
        </pc:sldLayoutChg>
        <pc:sldLayoutChg chg="add del">
          <pc:chgData name="Rebecca Stewart" userId="S::r.stewart@uwtsd.ac.uk::e4dbdf3f-b99f-4ed4-aef6-c26f104e6967" providerId="AD" clId="Web-{0BC5517E-F13B-51CF-EFDC-E878B20AE4DB}" dt="2023-03-03T15:01:29.655" v="176"/>
          <pc:sldLayoutMkLst>
            <pc:docMk/>
            <pc:sldMasterMk cId="637017333" sldId="2147483648"/>
            <pc:sldLayoutMk cId="3044404830" sldId="2147483653"/>
          </pc:sldLayoutMkLst>
        </pc:sldLayoutChg>
        <pc:sldLayoutChg chg="add del">
          <pc:chgData name="Rebecca Stewart" userId="S::r.stewart@uwtsd.ac.uk::e4dbdf3f-b99f-4ed4-aef6-c26f104e6967" providerId="AD" clId="Web-{0BC5517E-F13B-51CF-EFDC-E878B20AE4DB}" dt="2023-03-03T15:01:29.655" v="176"/>
          <pc:sldLayoutMkLst>
            <pc:docMk/>
            <pc:sldMasterMk cId="637017333" sldId="2147483648"/>
            <pc:sldLayoutMk cId="1293505104" sldId="2147483654"/>
          </pc:sldLayoutMkLst>
        </pc:sldLayoutChg>
        <pc:sldLayoutChg chg="add del">
          <pc:chgData name="Rebecca Stewart" userId="S::r.stewart@uwtsd.ac.uk::e4dbdf3f-b99f-4ed4-aef6-c26f104e6967" providerId="AD" clId="Web-{0BC5517E-F13B-51CF-EFDC-E878B20AE4DB}" dt="2023-03-03T15:01:29.655" v="176"/>
          <pc:sldLayoutMkLst>
            <pc:docMk/>
            <pc:sldMasterMk cId="637017333" sldId="2147483648"/>
            <pc:sldLayoutMk cId="231099650" sldId="2147483655"/>
          </pc:sldLayoutMkLst>
        </pc:sldLayoutChg>
        <pc:sldLayoutChg chg="add del">
          <pc:chgData name="Rebecca Stewart" userId="S::r.stewart@uwtsd.ac.uk::e4dbdf3f-b99f-4ed4-aef6-c26f104e6967" providerId="AD" clId="Web-{0BC5517E-F13B-51CF-EFDC-E878B20AE4DB}" dt="2023-03-03T15:01:29.655" v="176"/>
          <pc:sldLayoutMkLst>
            <pc:docMk/>
            <pc:sldMasterMk cId="637017333" sldId="2147483648"/>
            <pc:sldLayoutMk cId="2403223369" sldId="2147483656"/>
          </pc:sldLayoutMkLst>
        </pc:sldLayoutChg>
        <pc:sldLayoutChg chg="add del">
          <pc:chgData name="Rebecca Stewart" userId="S::r.stewart@uwtsd.ac.uk::e4dbdf3f-b99f-4ed4-aef6-c26f104e6967" providerId="AD" clId="Web-{0BC5517E-F13B-51CF-EFDC-E878B20AE4DB}" dt="2023-03-03T15:01:29.655" v="176"/>
          <pc:sldLayoutMkLst>
            <pc:docMk/>
            <pc:sldMasterMk cId="637017333" sldId="2147483648"/>
            <pc:sldLayoutMk cId="2536763344" sldId="2147483657"/>
          </pc:sldLayoutMkLst>
        </pc:sldLayoutChg>
        <pc:sldLayoutChg chg="add del">
          <pc:chgData name="Rebecca Stewart" userId="S::r.stewart@uwtsd.ac.uk::e4dbdf3f-b99f-4ed4-aef6-c26f104e6967" providerId="AD" clId="Web-{0BC5517E-F13B-51CF-EFDC-E878B20AE4DB}" dt="2023-03-03T15:01:29.655" v="176"/>
          <pc:sldLayoutMkLst>
            <pc:docMk/>
            <pc:sldMasterMk cId="637017333" sldId="2147483648"/>
            <pc:sldLayoutMk cId="2885291963" sldId="2147483658"/>
          </pc:sldLayoutMkLst>
        </pc:sldLayoutChg>
        <pc:sldLayoutChg chg="add del">
          <pc:chgData name="Rebecca Stewart" userId="S::r.stewart@uwtsd.ac.uk::e4dbdf3f-b99f-4ed4-aef6-c26f104e6967" providerId="AD" clId="Web-{0BC5517E-F13B-51CF-EFDC-E878B20AE4DB}" dt="2023-03-03T15:01:29.655" v="176"/>
          <pc:sldLayoutMkLst>
            <pc:docMk/>
            <pc:sldMasterMk cId="637017333" sldId="2147483648"/>
            <pc:sldLayoutMk cId="2691687140" sldId="2147483659"/>
          </pc:sldLayoutMkLst>
        </pc:sldLayoutChg>
      </pc:sldMasterChg>
      <pc:sldMasterChg chg="del delSldLayout">
        <pc:chgData name="Rebecca Stewart" userId="S::r.stewart@uwtsd.ac.uk::e4dbdf3f-b99f-4ed4-aef6-c26f104e6967" providerId="AD" clId="Web-{0BC5517E-F13B-51CF-EFDC-E878B20AE4DB}" dt="2023-03-03T14:12:54.429" v="31"/>
        <pc:sldMasterMkLst>
          <pc:docMk/>
          <pc:sldMasterMk cId="73155474" sldId="2147483660"/>
        </pc:sldMasterMkLst>
        <pc:sldLayoutChg chg="del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73155474" sldId="2147483660"/>
            <pc:sldLayoutMk cId="3541925242" sldId="2147483661"/>
          </pc:sldLayoutMkLst>
        </pc:sldLayoutChg>
        <pc:sldLayoutChg chg="del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73155474" sldId="2147483660"/>
            <pc:sldLayoutMk cId="75016024" sldId="2147483662"/>
          </pc:sldLayoutMkLst>
        </pc:sldLayoutChg>
        <pc:sldLayoutChg chg="del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73155474" sldId="2147483660"/>
            <pc:sldLayoutMk cId="550093975" sldId="2147483663"/>
          </pc:sldLayoutMkLst>
        </pc:sldLayoutChg>
        <pc:sldLayoutChg chg="del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73155474" sldId="2147483660"/>
            <pc:sldLayoutMk cId="2988169791" sldId="2147483664"/>
          </pc:sldLayoutMkLst>
        </pc:sldLayoutChg>
        <pc:sldLayoutChg chg="del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73155474" sldId="2147483660"/>
            <pc:sldLayoutMk cId="3413855570" sldId="2147483665"/>
          </pc:sldLayoutMkLst>
        </pc:sldLayoutChg>
        <pc:sldLayoutChg chg="del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73155474" sldId="2147483660"/>
            <pc:sldLayoutMk cId="648237090" sldId="2147483666"/>
          </pc:sldLayoutMkLst>
        </pc:sldLayoutChg>
        <pc:sldLayoutChg chg="del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73155474" sldId="2147483660"/>
            <pc:sldLayoutMk cId="398746359" sldId="2147483667"/>
          </pc:sldLayoutMkLst>
        </pc:sldLayoutChg>
        <pc:sldLayoutChg chg="del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73155474" sldId="2147483660"/>
            <pc:sldLayoutMk cId="2549351543" sldId="2147483668"/>
          </pc:sldLayoutMkLst>
        </pc:sldLayoutChg>
        <pc:sldLayoutChg chg="del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73155474" sldId="2147483660"/>
            <pc:sldLayoutMk cId="392670284" sldId="2147483669"/>
          </pc:sldLayoutMkLst>
        </pc:sldLayoutChg>
        <pc:sldLayoutChg chg="del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73155474" sldId="2147483660"/>
            <pc:sldLayoutMk cId="3266340054" sldId="2147483670"/>
          </pc:sldLayoutMkLst>
        </pc:sldLayoutChg>
        <pc:sldLayoutChg chg="del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73155474" sldId="2147483660"/>
            <pc:sldLayoutMk cId="964355948" sldId="2147483671"/>
          </pc:sldLayoutMkLst>
        </pc:sldLayoutChg>
      </pc:sldMasterChg>
      <pc:sldMasterChg chg="add addSldLayout">
        <pc:chgData name="Rebecca Stewart" userId="S::r.stewart@uwtsd.ac.uk::e4dbdf3f-b99f-4ed4-aef6-c26f104e6967" providerId="AD" clId="Web-{0BC5517E-F13B-51CF-EFDC-E878B20AE4DB}" dt="2023-03-03T15:25:21.581" v="477"/>
        <pc:sldMasterMkLst>
          <pc:docMk/>
          <pc:sldMasterMk cId="2216014749" sldId="2147483660"/>
        </pc:sldMasterMkLst>
        <pc:sldLayoutChg chg="add">
          <pc:chgData name="Rebecca Stewart" userId="S::r.stewart@uwtsd.ac.uk::e4dbdf3f-b99f-4ed4-aef6-c26f104e6967" providerId="AD" clId="Web-{0BC5517E-F13B-51CF-EFDC-E878B20AE4DB}" dt="2023-03-03T15:25:21.581" v="477"/>
          <pc:sldLayoutMkLst>
            <pc:docMk/>
            <pc:sldMasterMk cId="2216014749" sldId="2147483660"/>
            <pc:sldLayoutMk cId="1487293234" sldId="2147483661"/>
          </pc:sldLayoutMkLst>
        </pc:sldLayoutChg>
        <pc:sldLayoutChg chg="add">
          <pc:chgData name="Rebecca Stewart" userId="S::r.stewart@uwtsd.ac.uk::e4dbdf3f-b99f-4ed4-aef6-c26f104e6967" providerId="AD" clId="Web-{0BC5517E-F13B-51CF-EFDC-E878B20AE4DB}" dt="2023-03-03T15:25:21.581" v="477"/>
          <pc:sldLayoutMkLst>
            <pc:docMk/>
            <pc:sldMasterMk cId="2216014749" sldId="2147483660"/>
            <pc:sldLayoutMk cId="1238980780" sldId="2147483662"/>
          </pc:sldLayoutMkLst>
        </pc:sldLayoutChg>
        <pc:sldLayoutChg chg="add">
          <pc:chgData name="Rebecca Stewart" userId="S::r.stewart@uwtsd.ac.uk::e4dbdf3f-b99f-4ed4-aef6-c26f104e6967" providerId="AD" clId="Web-{0BC5517E-F13B-51CF-EFDC-E878B20AE4DB}" dt="2023-03-03T15:25:21.581" v="477"/>
          <pc:sldLayoutMkLst>
            <pc:docMk/>
            <pc:sldMasterMk cId="2216014749" sldId="2147483660"/>
            <pc:sldLayoutMk cId="822331440" sldId="2147483663"/>
          </pc:sldLayoutMkLst>
        </pc:sldLayoutChg>
        <pc:sldLayoutChg chg="add">
          <pc:chgData name="Rebecca Stewart" userId="S::r.stewart@uwtsd.ac.uk::e4dbdf3f-b99f-4ed4-aef6-c26f104e6967" providerId="AD" clId="Web-{0BC5517E-F13B-51CF-EFDC-E878B20AE4DB}" dt="2023-03-03T15:25:21.581" v="477"/>
          <pc:sldLayoutMkLst>
            <pc:docMk/>
            <pc:sldMasterMk cId="2216014749" sldId="2147483660"/>
            <pc:sldLayoutMk cId="2757611856" sldId="2147483664"/>
          </pc:sldLayoutMkLst>
        </pc:sldLayoutChg>
        <pc:sldLayoutChg chg="add">
          <pc:chgData name="Rebecca Stewart" userId="S::r.stewart@uwtsd.ac.uk::e4dbdf3f-b99f-4ed4-aef6-c26f104e6967" providerId="AD" clId="Web-{0BC5517E-F13B-51CF-EFDC-E878B20AE4DB}" dt="2023-03-03T15:25:21.581" v="477"/>
          <pc:sldLayoutMkLst>
            <pc:docMk/>
            <pc:sldMasterMk cId="2216014749" sldId="2147483660"/>
            <pc:sldLayoutMk cId="1802808341" sldId="2147483665"/>
          </pc:sldLayoutMkLst>
        </pc:sldLayoutChg>
        <pc:sldLayoutChg chg="add">
          <pc:chgData name="Rebecca Stewart" userId="S::r.stewart@uwtsd.ac.uk::e4dbdf3f-b99f-4ed4-aef6-c26f104e6967" providerId="AD" clId="Web-{0BC5517E-F13B-51CF-EFDC-E878B20AE4DB}" dt="2023-03-03T15:25:21.581" v="477"/>
          <pc:sldLayoutMkLst>
            <pc:docMk/>
            <pc:sldMasterMk cId="2216014749" sldId="2147483660"/>
            <pc:sldLayoutMk cId="2501771173" sldId="2147483666"/>
          </pc:sldLayoutMkLst>
        </pc:sldLayoutChg>
        <pc:sldLayoutChg chg="add">
          <pc:chgData name="Rebecca Stewart" userId="S::r.stewart@uwtsd.ac.uk::e4dbdf3f-b99f-4ed4-aef6-c26f104e6967" providerId="AD" clId="Web-{0BC5517E-F13B-51CF-EFDC-E878B20AE4DB}" dt="2023-03-03T15:25:21.581" v="477"/>
          <pc:sldLayoutMkLst>
            <pc:docMk/>
            <pc:sldMasterMk cId="2216014749" sldId="2147483660"/>
            <pc:sldLayoutMk cId="3150701673" sldId="2147483667"/>
          </pc:sldLayoutMkLst>
        </pc:sldLayoutChg>
        <pc:sldLayoutChg chg="add">
          <pc:chgData name="Rebecca Stewart" userId="S::r.stewart@uwtsd.ac.uk::e4dbdf3f-b99f-4ed4-aef6-c26f104e6967" providerId="AD" clId="Web-{0BC5517E-F13B-51CF-EFDC-E878B20AE4DB}" dt="2023-03-03T15:25:21.581" v="477"/>
          <pc:sldLayoutMkLst>
            <pc:docMk/>
            <pc:sldMasterMk cId="2216014749" sldId="2147483660"/>
            <pc:sldLayoutMk cId="801302048" sldId="2147483668"/>
          </pc:sldLayoutMkLst>
        </pc:sldLayoutChg>
        <pc:sldLayoutChg chg="add">
          <pc:chgData name="Rebecca Stewart" userId="S::r.stewart@uwtsd.ac.uk::e4dbdf3f-b99f-4ed4-aef6-c26f104e6967" providerId="AD" clId="Web-{0BC5517E-F13B-51CF-EFDC-E878B20AE4DB}" dt="2023-03-03T15:25:21.581" v="477"/>
          <pc:sldLayoutMkLst>
            <pc:docMk/>
            <pc:sldMasterMk cId="2216014749" sldId="2147483660"/>
            <pc:sldLayoutMk cId="2258826855" sldId="2147483669"/>
          </pc:sldLayoutMkLst>
        </pc:sldLayoutChg>
      </pc:sldMasterChg>
      <pc:sldMasterChg chg="add del addSldLayout delSldLayout">
        <pc:chgData name="Rebecca Stewart" userId="S::r.stewart@uwtsd.ac.uk::e4dbdf3f-b99f-4ed4-aef6-c26f104e6967" providerId="AD" clId="Web-{0BC5517E-F13B-51CF-EFDC-E878B20AE4DB}" dt="2023-03-03T15:08:56.701" v="195"/>
        <pc:sldMasterMkLst>
          <pc:docMk/>
          <pc:sldMasterMk cId="3811577630" sldId="2147483673"/>
        </pc:sldMasterMkLst>
        <pc:sldLayoutChg chg="add del">
          <pc:chgData name="Rebecca Stewart" userId="S::r.stewart@uwtsd.ac.uk::e4dbdf3f-b99f-4ed4-aef6-c26f104e6967" providerId="AD" clId="Web-{0BC5517E-F13B-51CF-EFDC-E878B20AE4DB}" dt="2023-03-03T15:08:56.701" v="195"/>
          <pc:sldLayoutMkLst>
            <pc:docMk/>
            <pc:sldMasterMk cId="3811577630" sldId="2147483673"/>
            <pc:sldLayoutMk cId="2488602163" sldId="2147483662"/>
          </pc:sldLayoutMkLst>
        </pc:sldLayoutChg>
        <pc:sldLayoutChg chg="add del">
          <pc:chgData name="Rebecca Stewart" userId="S::r.stewart@uwtsd.ac.uk::e4dbdf3f-b99f-4ed4-aef6-c26f104e6967" providerId="AD" clId="Web-{0BC5517E-F13B-51CF-EFDC-E878B20AE4DB}" dt="2023-03-03T15:08:56.701" v="195"/>
          <pc:sldLayoutMkLst>
            <pc:docMk/>
            <pc:sldMasterMk cId="3811577630" sldId="2147483673"/>
            <pc:sldLayoutMk cId="2678223080" sldId="2147483663"/>
          </pc:sldLayoutMkLst>
        </pc:sldLayoutChg>
        <pc:sldLayoutChg chg="add del">
          <pc:chgData name="Rebecca Stewart" userId="S::r.stewart@uwtsd.ac.uk::e4dbdf3f-b99f-4ed4-aef6-c26f104e6967" providerId="AD" clId="Web-{0BC5517E-F13B-51CF-EFDC-E878B20AE4DB}" dt="2023-03-03T15:08:56.701" v="195"/>
          <pc:sldLayoutMkLst>
            <pc:docMk/>
            <pc:sldMasterMk cId="3811577630" sldId="2147483673"/>
            <pc:sldLayoutMk cId="2929960713" sldId="2147483665"/>
          </pc:sldLayoutMkLst>
        </pc:sldLayoutChg>
        <pc:sldLayoutChg chg="add del">
          <pc:chgData name="Rebecca Stewart" userId="S::r.stewart@uwtsd.ac.uk::e4dbdf3f-b99f-4ed4-aef6-c26f104e6967" providerId="AD" clId="Web-{0BC5517E-F13B-51CF-EFDC-E878B20AE4DB}" dt="2023-03-03T15:08:56.701" v="195"/>
          <pc:sldLayoutMkLst>
            <pc:docMk/>
            <pc:sldMasterMk cId="3811577630" sldId="2147483673"/>
            <pc:sldLayoutMk cId="4147770102" sldId="2147483667"/>
          </pc:sldLayoutMkLst>
        </pc:sldLayoutChg>
        <pc:sldLayoutChg chg="add del">
          <pc:chgData name="Rebecca Stewart" userId="S::r.stewart@uwtsd.ac.uk::e4dbdf3f-b99f-4ed4-aef6-c26f104e6967" providerId="AD" clId="Web-{0BC5517E-F13B-51CF-EFDC-E878B20AE4DB}" dt="2023-03-03T15:08:56.701" v="195"/>
          <pc:sldLayoutMkLst>
            <pc:docMk/>
            <pc:sldMasterMk cId="3811577630" sldId="2147483673"/>
            <pc:sldLayoutMk cId="2153708790" sldId="2147483668"/>
          </pc:sldLayoutMkLst>
        </pc:sldLayoutChg>
        <pc:sldLayoutChg chg="add del">
          <pc:chgData name="Rebecca Stewart" userId="S::r.stewart@uwtsd.ac.uk::e4dbdf3f-b99f-4ed4-aef6-c26f104e6967" providerId="AD" clId="Web-{0BC5517E-F13B-51CF-EFDC-E878B20AE4DB}" dt="2023-03-03T15:08:56.701" v="195"/>
          <pc:sldLayoutMkLst>
            <pc:docMk/>
            <pc:sldMasterMk cId="3811577630" sldId="2147483673"/>
            <pc:sldLayoutMk cId="606071433" sldId="2147483669"/>
          </pc:sldLayoutMkLst>
        </pc:sldLayoutChg>
        <pc:sldLayoutChg chg="add del">
          <pc:chgData name="Rebecca Stewart" userId="S::r.stewart@uwtsd.ac.uk::e4dbdf3f-b99f-4ed4-aef6-c26f104e6967" providerId="AD" clId="Web-{0BC5517E-F13B-51CF-EFDC-E878B20AE4DB}" dt="2023-03-03T15:08:56.701" v="195"/>
          <pc:sldLayoutMkLst>
            <pc:docMk/>
            <pc:sldMasterMk cId="3811577630" sldId="2147483673"/>
            <pc:sldLayoutMk cId="2744672162" sldId="2147483670"/>
          </pc:sldLayoutMkLst>
        </pc:sldLayoutChg>
        <pc:sldLayoutChg chg="add del">
          <pc:chgData name="Rebecca Stewart" userId="S::r.stewart@uwtsd.ac.uk::e4dbdf3f-b99f-4ed4-aef6-c26f104e6967" providerId="AD" clId="Web-{0BC5517E-F13B-51CF-EFDC-E878B20AE4DB}" dt="2023-03-03T15:08:56.701" v="195"/>
          <pc:sldLayoutMkLst>
            <pc:docMk/>
            <pc:sldMasterMk cId="3811577630" sldId="2147483673"/>
            <pc:sldLayoutMk cId="2667413146" sldId="2147483671"/>
          </pc:sldLayoutMkLst>
        </pc:sldLayoutChg>
        <pc:sldLayoutChg chg="add del">
          <pc:chgData name="Rebecca Stewart" userId="S::r.stewart@uwtsd.ac.uk::e4dbdf3f-b99f-4ed4-aef6-c26f104e6967" providerId="AD" clId="Web-{0BC5517E-F13B-51CF-EFDC-E878B20AE4DB}" dt="2023-03-03T15:08:56.701" v="195"/>
          <pc:sldLayoutMkLst>
            <pc:docMk/>
            <pc:sldMasterMk cId="3811577630" sldId="2147483673"/>
            <pc:sldLayoutMk cId="907247122" sldId="2147483672"/>
          </pc:sldLayoutMkLst>
        </pc:sldLayoutChg>
      </pc:sldMasterChg>
      <pc:sldMasterChg chg="add replId addSldLayout modSldLayout">
        <pc:chgData name="Rebecca Stewart" userId="S::r.stewart@uwtsd.ac.uk::e4dbdf3f-b99f-4ed4-aef6-c26f104e6967" providerId="AD" clId="Web-{0BC5517E-F13B-51CF-EFDC-E878B20AE4DB}" dt="2023-03-03T15:08:46.123" v="193"/>
        <pc:sldMasterMkLst>
          <pc:docMk/>
          <pc:sldMasterMk cId="101474101" sldId="2147483685"/>
        </pc:sldMasterMkLst>
        <pc:sldLayoutChg chg="add mod replId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101474101" sldId="2147483685"/>
            <pc:sldLayoutMk cId="1210687728" sldId="2147483674"/>
          </pc:sldLayoutMkLst>
        </pc:sldLayoutChg>
        <pc:sldLayoutChg chg="add mod replId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101474101" sldId="2147483685"/>
            <pc:sldLayoutMk cId="3497486088" sldId="2147483675"/>
          </pc:sldLayoutMkLst>
        </pc:sldLayoutChg>
        <pc:sldLayoutChg chg="add mod replId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101474101" sldId="2147483685"/>
            <pc:sldLayoutMk cId="2662985707" sldId="2147483676"/>
          </pc:sldLayoutMkLst>
        </pc:sldLayoutChg>
        <pc:sldLayoutChg chg="add mod replId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101474101" sldId="2147483685"/>
            <pc:sldLayoutMk cId="2756433716" sldId="2147483677"/>
          </pc:sldLayoutMkLst>
        </pc:sldLayoutChg>
        <pc:sldLayoutChg chg="add mod replId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101474101" sldId="2147483685"/>
            <pc:sldLayoutMk cId="1205424820" sldId="2147483678"/>
          </pc:sldLayoutMkLst>
        </pc:sldLayoutChg>
        <pc:sldLayoutChg chg="add mod replId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101474101" sldId="2147483685"/>
            <pc:sldLayoutMk cId="840167945" sldId="2147483679"/>
          </pc:sldLayoutMkLst>
        </pc:sldLayoutChg>
        <pc:sldLayoutChg chg="add mod replId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101474101" sldId="2147483685"/>
            <pc:sldLayoutMk cId="252954112" sldId="2147483680"/>
          </pc:sldLayoutMkLst>
        </pc:sldLayoutChg>
        <pc:sldLayoutChg chg="add mod replId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101474101" sldId="2147483685"/>
            <pc:sldLayoutMk cId="4212060169" sldId="2147483681"/>
          </pc:sldLayoutMkLst>
        </pc:sldLayoutChg>
        <pc:sldLayoutChg chg="add mod replId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101474101" sldId="2147483685"/>
            <pc:sldLayoutMk cId="1045779967" sldId="2147483682"/>
          </pc:sldLayoutMkLst>
        </pc:sldLayoutChg>
        <pc:sldLayoutChg chg="add mod replId">
          <pc:chgData name="Rebecca Stewart" userId="S::r.stewart@uwtsd.ac.uk::e4dbdf3f-b99f-4ed4-aef6-c26f104e6967" providerId="AD" clId="Web-{0BC5517E-F13B-51CF-EFDC-E878B20AE4DB}" dt="2023-03-03T14:12:54.429" v="31"/>
          <pc:sldLayoutMkLst>
            <pc:docMk/>
            <pc:sldMasterMk cId="101474101" sldId="2147483685"/>
            <pc:sldLayoutMk cId="363337284" sldId="2147483683"/>
          </pc:sldLayoutMkLst>
        </pc:sldLayoutChg>
        <pc:sldLayoutChg chg="add mod replId">
          <pc:chgData name="Rebecca Stewart" userId="S::r.stewart@uwtsd.ac.uk::e4dbdf3f-b99f-4ed4-aef6-c26f104e6967" providerId="AD" clId="Web-{0BC5517E-F13B-51CF-EFDC-E878B20AE4DB}" dt="2023-03-03T15:08:46.123" v="193"/>
          <pc:sldLayoutMkLst>
            <pc:docMk/>
            <pc:sldMasterMk cId="101474101" sldId="2147483685"/>
            <pc:sldLayoutMk cId="3938839567" sldId="2147483684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F4295F-9AB1-418A-AFAA-E6375BC3D2BD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697FB7EA-EEBE-4982-A18C-ED73279FF2A4}">
      <dgm:prSet phldrT="[Text]" phldr="0"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What are the advantages and disadvantages of using a particular model or framework?</a:t>
          </a:r>
          <a:endParaRPr lang="en-GB" dirty="0"/>
        </a:p>
      </dgm:t>
    </dgm:pt>
    <dgm:pt modelId="{EA38D510-F90B-4543-9022-3D23C5F0B3E7}" type="parTrans" cxnId="{C818D735-AE1B-47E8-85EC-4A9E97F5001A}">
      <dgm:prSet/>
      <dgm:spPr/>
      <dgm:t>
        <a:bodyPr/>
        <a:lstStyle/>
        <a:p>
          <a:endParaRPr lang="en-GB"/>
        </a:p>
      </dgm:t>
    </dgm:pt>
    <dgm:pt modelId="{F334FF12-7474-48D9-A96F-C26057E2B43F}" type="sibTrans" cxnId="{C818D735-AE1B-47E8-85EC-4A9E97F5001A}">
      <dgm:prSet/>
      <dgm:spPr/>
      <dgm:t>
        <a:bodyPr/>
        <a:lstStyle/>
        <a:p>
          <a:endParaRPr lang="en-GB"/>
        </a:p>
      </dgm:t>
    </dgm:pt>
    <dgm:pt modelId="{39B740EF-BB30-4BBD-A727-AB3966D1A235}">
      <dgm:prSet phldrT="[Text]" phldr="0"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Can the findings of a study be applied to the UK context or the context of your case study?</a:t>
          </a:r>
          <a:endParaRPr lang="en-GB" dirty="0"/>
        </a:p>
      </dgm:t>
    </dgm:pt>
    <dgm:pt modelId="{1A6162D6-B041-421B-99D7-9B305CBDEF3B}" type="parTrans" cxnId="{A9C258A5-48A2-4CA4-AD81-48F0DF54E7F0}">
      <dgm:prSet/>
      <dgm:spPr/>
      <dgm:t>
        <a:bodyPr/>
        <a:lstStyle/>
        <a:p>
          <a:endParaRPr lang="en-GB"/>
        </a:p>
      </dgm:t>
    </dgm:pt>
    <dgm:pt modelId="{CDF00C31-23EC-4447-8652-A653E236A761}" type="sibTrans" cxnId="{A9C258A5-48A2-4CA4-AD81-48F0DF54E7F0}">
      <dgm:prSet/>
      <dgm:spPr/>
      <dgm:t>
        <a:bodyPr/>
        <a:lstStyle/>
        <a:p>
          <a:endParaRPr lang="en-GB"/>
        </a:p>
      </dgm:t>
    </dgm:pt>
    <dgm:pt modelId="{15624E8A-EC78-4736-AFBB-0733B60BA176}">
      <dgm:prSet phldrT="[Text]" phldr="0"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In empirical studies, was the sample representative? </a:t>
          </a:r>
          <a:endParaRPr lang="en-GB" dirty="0"/>
        </a:p>
      </dgm:t>
    </dgm:pt>
    <dgm:pt modelId="{4553EF5C-03FE-4E99-B872-CA6C0AE7784E}" type="parTrans" cxnId="{A0A90B10-1647-4AAE-8243-3F04CD40698C}">
      <dgm:prSet/>
      <dgm:spPr/>
      <dgm:t>
        <a:bodyPr/>
        <a:lstStyle/>
        <a:p>
          <a:endParaRPr lang="en-GB"/>
        </a:p>
      </dgm:t>
    </dgm:pt>
    <dgm:pt modelId="{0C2B2868-F976-456F-8E94-85BAABBBF18B}" type="sibTrans" cxnId="{A0A90B10-1647-4AAE-8243-3F04CD40698C}">
      <dgm:prSet/>
      <dgm:spPr/>
      <dgm:t>
        <a:bodyPr/>
        <a:lstStyle/>
        <a:p>
          <a:endParaRPr lang="en-GB"/>
        </a:p>
      </dgm:t>
    </dgm:pt>
    <dgm:pt modelId="{3EAE4E78-B747-46A7-9400-4477542C0B53}">
      <dgm:prSet phldrT="[Text]" phldr="0"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What do other researchers say? Do they agree with points or disagree? </a:t>
          </a:r>
          <a:endParaRPr lang="en-GB" dirty="0"/>
        </a:p>
      </dgm:t>
    </dgm:pt>
    <dgm:pt modelId="{F394332D-E88F-48B9-860C-BE8C1E7948C8}" type="parTrans" cxnId="{D28D5D3A-6086-46E0-AA54-E5A48C296427}">
      <dgm:prSet/>
      <dgm:spPr/>
      <dgm:t>
        <a:bodyPr/>
        <a:lstStyle/>
        <a:p>
          <a:endParaRPr lang="en-GB"/>
        </a:p>
      </dgm:t>
    </dgm:pt>
    <dgm:pt modelId="{EDFFF615-C5F2-47D2-BF82-6C0AD90CB987}" type="sibTrans" cxnId="{D28D5D3A-6086-46E0-AA54-E5A48C296427}">
      <dgm:prSet/>
      <dgm:spPr/>
      <dgm:t>
        <a:bodyPr/>
        <a:lstStyle/>
        <a:p>
          <a:endParaRPr lang="en-GB"/>
        </a:p>
      </dgm:t>
    </dgm:pt>
    <dgm:pt modelId="{7A1C67A9-B861-4118-8256-9E69ED677D94}">
      <dgm:prSet phldrT="[Text]" phldr="0"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Has a model or framework become irrelevant? Why do you think that? Support your points. </a:t>
          </a:r>
          <a:endParaRPr lang="en-GB" dirty="0"/>
        </a:p>
      </dgm:t>
    </dgm:pt>
    <dgm:pt modelId="{E1A1B0A4-B165-4AE4-B4EC-80AF232D285C}" type="parTrans" cxnId="{BD763063-9085-4250-BE01-B4234B980663}">
      <dgm:prSet/>
      <dgm:spPr/>
      <dgm:t>
        <a:bodyPr/>
        <a:lstStyle/>
        <a:p>
          <a:endParaRPr lang="en-GB"/>
        </a:p>
      </dgm:t>
    </dgm:pt>
    <dgm:pt modelId="{9CE484FA-09AD-4833-A61F-85E21B358A58}" type="sibTrans" cxnId="{BD763063-9085-4250-BE01-B4234B980663}">
      <dgm:prSet/>
      <dgm:spPr/>
      <dgm:t>
        <a:bodyPr/>
        <a:lstStyle/>
        <a:p>
          <a:endParaRPr lang="en-GB"/>
        </a:p>
      </dgm:t>
    </dgm:pt>
    <dgm:pt modelId="{E51488EE-15EB-4405-9B3A-F679A380BA8F}" type="pres">
      <dgm:prSet presAssocID="{A7F4295F-9AB1-418A-AFAA-E6375BC3D2BD}" presName="diagram" presStyleCnt="0">
        <dgm:presLayoutVars>
          <dgm:dir/>
          <dgm:resizeHandles val="exact"/>
        </dgm:presLayoutVars>
      </dgm:prSet>
      <dgm:spPr/>
    </dgm:pt>
    <dgm:pt modelId="{73F9E438-BA66-496C-BFC1-041466EC9A5C}" type="pres">
      <dgm:prSet presAssocID="{697FB7EA-EEBE-4982-A18C-ED73279FF2A4}" presName="node" presStyleLbl="node1" presStyleIdx="0" presStyleCnt="5">
        <dgm:presLayoutVars>
          <dgm:bulletEnabled val="1"/>
        </dgm:presLayoutVars>
      </dgm:prSet>
      <dgm:spPr/>
    </dgm:pt>
    <dgm:pt modelId="{1AB25713-5482-44AB-ADC0-6D445570BA81}" type="pres">
      <dgm:prSet presAssocID="{F334FF12-7474-48D9-A96F-C26057E2B43F}" presName="sibTrans" presStyleCnt="0"/>
      <dgm:spPr/>
    </dgm:pt>
    <dgm:pt modelId="{2E178DFB-A34F-4E97-AC13-840F2AA8038F}" type="pres">
      <dgm:prSet presAssocID="{39B740EF-BB30-4BBD-A727-AB3966D1A235}" presName="node" presStyleLbl="node1" presStyleIdx="1" presStyleCnt="5">
        <dgm:presLayoutVars>
          <dgm:bulletEnabled val="1"/>
        </dgm:presLayoutVars>
      </dgm:prSet>
      <dgm:spPr/>
    </dgm:pt>
    <dgm:pt modelId="{8B665C96-1DB9-4DA5-8820-2D06E781E03D}" type="pres">
      <dgm:prSet presAssocID="{CDF00C31-23EC-4447-8652-A653E236A761}" presName="sibTrans" presStyleCnt="0"/>
      <dgm:spPr/>
    </dgm:pt>
    <dgm:pt modelId="{A3CB4DAE-F429-4CCB-80F7-6C25DF5BD8FA}" type="pres">
      <dgm:prSet presAssocID="{15624E8A-EC78-4736-AFBB-0733B60BA176}" presName="node" presStyleLbl="node1" presStyleIdx="2" presStyleCnt="5">
        <dgm:presLayoutVars>
          <dgm:bulletEnabled val="1"/>
        </dgm:presLayoutVars>
      </dgm:prSet>
      <dgm:spPr/>
    </dgm:pt>
    <dgm:pt modelId="{5782F650-A0F5-4828-8336-44F7E6E12C72}" type="pres">
      <dgm:prSet presAssocID="{0C2B2868-F976-456F-8E94-85BAABBBF18B}" presName="sibTrans" presStyleCnt="0"/>
      <dgm:spPr/>
    </dgm:pt>
    <dgm:pt modelId="{A215A05D-528E-4B45-B269-FDB9BA042D96}" type="pres">
      <dgm:prSet presAssocID="{3EAE4E78-B747-46A7-9400-4477542C0B53}" presName="node" presStyleLbl="node1" presStyleIdx="3" presStyleCnt="5">
        <dgm:presLayoutVars>
          <dgm:bulletEnabled val="1"/>
        </dgm:presLayoutVars>
      </dgm:prSet>
      <dgm:spPr/>
    </dgm:pt>
    <dgm:pt modelId="{D038B838-B548-4C08-A203-4E1CE78E7925}" type="pres">
      <dgm:prSet presAssocID="{EDFFF615-C5F2-47D2-BF82-6C0AD90CB987}" presName="sibTrans" presStyleCnt="0"/>
      <dgm:spPr/>
    </dgm:pt>
    <dgm:pt modelId="{996CD90C-FBFC-4B1F-A304-BFB51EE9F95B}" type="pres">
      <dgm:prSet presAssocID="{7A1C67A9-B861-4118-8256-9E69ED677D94}" presName="node" presStyleLbl="node1" presStyleIdx="4" presStyleCnt="5">
        <dgm:presLayoutVars>
          <dgm:bulletEnabled val="1"/>
        </dgm:presLayoutVars>
      </dgm:prSet>
      <dgm:spPr/>
    </dgm:pt>
  </dgm:ptLst>
  <dgm:cxnLst>
    <dgm:cxn modelId="{F6AB1C0B-AECB-4953-A3CD-A3D97E8372AB}" type="presOf" srcId="{39B740EF-BB30-4BBD-A727-AB3966D1A235}" destId="{2E178DFB-A34F-4E97-AC13-840F2AA8038F}" srcOrd="0" destOrd="0" presId="urn:microsoft.com/office/officeart/2005/8/layout/default"/>
    <dgm:cxn modelId="{A0A90B10-1647-4AAE-8243-3F04CD40698C}" srcId="{A7F4295F-9AB1-418A-AFAA-E6375BC3D2BD}" destId="{15624E8A-EC78-4736-AFBB-0733B60BA176}" srcOrd="2" destOrd="0" parTransId="{4553EF5C-03FE-4E99-B872-CA6C0AE7784E}" sibTransId="{0C2B2868-F976-456F-8E94-85BAABBBF18B}"/>
    <dgm:cxn modelId="{C818D735-AE1B-47E8-85EC-4A9E97F5001A}" srcId="{A7F4295F-9AB1-418A-AFAA-E6375BC3D2BD}" destId="{697FB7EA-EEBE-4982-A18C-ED73279FF2A4}" srcOrd="0" destOrd="0" parTransId="{EA38D510-F90B-4543-9022-3D23C5F0B3E7}" sibTransId="{F334FF12-7474-48D9-A96F-C26057E2B43F}"/>
    <dgm:cxn modelId="{D28D5D3A-6086-46E0-AA54-E5A48C296427}" srcId="{A7F4295F-9AB1-418A-AFAA-E6375BC3D2BD}" destId="{3EAE4E78-B747-46A7-9400-4477542C0B53}" srcOrd="3" destOrd="0" parTransId="{F394332D-E88F-48B9-860C-BE8C1E7948C8}" sibTransId="{EDFFF615-C5F2-47D2-BF82-6C0AD90CB987}"/>
    <dgm:cxn modelId="{6C847161-D0CB-48D7-82C1-B0ACB775373B}" type="presOf" srcId="{3EAE4E78-B747-46A7-9400-4477542C0B53}" destId="{A215A05D-528E-4B45-B269-FDB9BA042D96}" srcOrd="0" destOrd="0" presId="urn:microsoft.com/office/officeart/2005/8/layout/default"/>
    <dgm:cxn modelId="{BD763063-9085-4250-BE01-B4234B980663}" srcId="{A7F4295F-9AB1-418A-AFAA-E6375BC3D2BD}" destId="{7A1C67A9-B861-4118-8256-9E69ED677D94}" srcOrd="4" destOrd="0" parTransId="{E1A1B0A4-B165-4AE4-B4EC-80AF232D285C}" sibTransId="{9CE484FA-09AD-4833-A61F-85E21B358A58}"/>
    <dgm:cxn modelId="{6D838388-561F-4260-923B-885BC934C516}" type="presOf" srcId="{7A1C67A9-B861-4118-8256-9E69ED677D94}" destId="{996CD90C-FBFC-4B1F-A304-BFB51EE9F95B}" srcOrd="0" destOrd="0" presId="urn:microsoft.com/office/officeart/2005/8/layout/default"/>
    <dgm:cxn modelId="{A9C258A5-48A2-4CA4-AD81-48F0DF54E7F0}" srcId="{A7F4295F-9AB1-418A-AFAA-E6375BC3D2BD}" destId="{39B740EF-BB30-4BBD-A727-AB3966D1A235}" srcOrd="1" destOrd="0" parTransId="{1A6162D6-B041-421B-99D7-9B305CBDEF3B}" sibTransId="{CDF00C31-23EC-4447-8652-A653E236A761}"/>
    <dgm:cxn modelId="{4555B0B5-8F0A-447F-8965-4C7640920FBD}" type="presOf" srcId="{A7F4295F-9AB1-418A-AFAA-E6375BC3D2BD}" destId="{E51488EE-15EB-4405-9B3A-F679A380BA8F}" srcOrd="0" destOrd="0" presId="urn:microsoft.com/office/officeart/2005/8/layout/default"/>
    <dgm:cxn modelId="{63E3F2D9-F954-470F-B2B6-C02B915BE578}" type="presOf" srcId="{697FB7EA-EEBE-4982-A18C-ED73279FF2A4}" destId="{73F9E438-BA66-496C-BFC1-041466EC9A5C}" srcOrd="0" destOrd="0" presId="urn:microsoft.com/office/officeart/2005/8/layout/default"/>
    <dgm:cxn modelId="{5FC02CF9-3799-411B-9457-03AC1839596E}" type="presOf" srcId="{15624E8A-EC78-4736-AFBB-0733B60BA176}" destId="{A3CB4DAE-F429-4CCB-80F7-6C25DF5BD8FA}" srcOrd="0" destOrd="0" presId="urn:microsoft.com/office/officeart/2005/8/layout/default"/>
    <dgm:cxn modelId="{8EDDA7D0-5CA4-47FC-9322-B0150E0B8BC8}" type="presParOf" srcId="{E51488EE-15EB-4405-9B3A-F679A380BA8F}" destId="{73F9E438-BA66-496C-BFC1-041466EC9A5C}" srcOrd="0" destOrd="0" presId="urn:microsoft.com/office/officeart/2005/8/layout/default"/>
    <dgm:cxn modelId="{5CDC75F2-4BD8-4792-8A5B-A9934492ECBB}" type="presParOf" srcId="{E51488EE-15EB-4405-9B3A-F679A380BA8F}" destId="{1AB25713-5482-44AB-ADC0-6D445570BA81}" srcOrd="1" destOrd="0" presId="urn:microsoft.com/office/officeart/2005/8/layout/default"/>
    <dgm:cxn modelId="{0F3E6ABB-B937-4D5A-93B5-AF38C23594E0}" type="presParOf" srcId="{E51488EE-15EB-4405-9B3A-F679A380BA8F}" destId="{2E178DFB-A34F-4E97-AC13-840F2AA8038F}" srcOrd="2" destOrd="0" presId="urn:microsoft.com/office/officeart/2005/8/layout/default"/>
    <dgm:cxn modelId="{38A3C5C4-4B5B-4D6F-A8A5-CA2A3260F9EF}" type="presParOf" srcId="{E51488EE-15EB-4405-9B3A-F679A380BA8F}" destId="{8B665C96-1DB9-4DA5-8820-2D06E781E03D}" srcOrd="3" destOrd="0" presId="urn:microsoft.com/office/officeart/2005/8/layout/default"/>
    <dgm:cxn modelId="{9C4783D3-DE81-4BDA-BE85-33987ECF239A}" type="presParOf" srcId="{E51488EE-15EB-4405-9B3A-F679A380BA8F}" destId="{A3CB4DAE-F429-4CCB-80F7-6C25DF5BD8FA}" srcOrd="4" destOrd="0" presId="urn:microsoft.com/office/officeart/2005/8/layout/default"/>
    <dgm:cxn modelId="{9FEA55E8-92DE-4163-A584-FA28B0BD09E4}" type="presParOf" srcId="{E51488EE-15EB-4405-9B3A-F679A380BA8F}" destId="{5782F650-A0F5-4828-8336-44F7E6E12C72}" srcOrd="5" destOrd="0" presId="urn:microsoft.com/office/officeart/2005/8/layout/default"/>
    <dgm:cxn modelId="{CEDB6EF2-3C7A-4DA4-97DE-9703CA6B765D}" type="presParOf" srcId="{E51488EE-15EB-4405-9B3A-F679A380BA8F}" destId="{A215A05D-528E-4B45-B269-FDB9BA042D96}" srcOrd="6" destOrd="0" presId="urn:microsoft.com/office/officeart/2005/8/layout/default"/>
    <dgm:cxn modelId="{A80488D7-5346-4AAB-B26D-6318349CD254}" type="presParOf" srcId="{E51488EE-15EB-4405-9B3A-F679A380BA8F}" destId="{D038B838-B548-4C08-A203-4E1CE78E7925}" srcOrd="7" destOrd="0" presId="urn:microsoft.com/office/officeart/2005/8/layout/default"/>
    <dgm:cxn modelId="{F03E2CA7-EA0D-4F9F-AFC8-94A2646B278C}" type="presParOf" srcId="{E51488EE-15EB-4405-9B3A-F679A380BA8F}" destId="{996CD90C-FBFC-4B1F-A304-BFB51EE9F95B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F9E438-BA66-496C-BFC1-041466EC9A5C}">
      <dsp:nvSpPr>
        <dsp:cNvPr id="0" name=""/>
        <dsp:cNvSpPr/>
      </dsp:nvSpPr>
      <dsp:spPr>
        <a:xfrm>
          <a:off x="407726" y="925"/>
          <a:ext cx="2881527" cy="17289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Calibri Light" panose="020F0302020204030204"/>
            </a:rPr>
            <a:t>What are the advantages and disadvantages of using a particular model or framework?</a:t>
          </a:r>
          <a:endParaRPr lang="en-GB" sz="2200" kern="1200" dirty="0"/>
        </a:p>
      </dsp:txBody>
      <dsp:txXfrm>
        <a:off x="407726" y="925"/>
        <a:ext cx="2881527" cy="1728916"/>
      </dsp:txXfrm>
    </dsp:sp>
    <dsp:sp modelId="{2E178DFB-A34F-4E97-AC13-840F2AA8038F}">
      <dsp:nvSpPr>
        <dsp:cNvPr id="0" name=""/>
        <dsp:cNvSpPr/>
      </dsp:nvSpPr>
      <dsp:spPr>
        <a:xfrm>
          <a:off x="3577406" y="925"/>
          <a:ext cx="2881527" cy="17289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Calibri Light" panose="020F0302020204030204"/>
            </a:rPr>
            <a:t>Can the findings of a study be applied to the UK context or the context of your case study?</a:t>
          </a:r>
          <a:endParaRPr lang="en-GB" sz="2200" kern="1200" dirty="0"/>
        </a:p>
      </dsp:txBody>
      <dsp:txXfrm>
        <a:off x="3577406" y="925"/>
        <a:ext cx="2881527" cy="1728916"/>
      </dsp:txXfrm>
    </dsp:sp>
    <dsp:sp modelId="{A3CB4DAE-F429-4CCB-80F7-6C25DF5BD8FA}">
      <dsp:nvSpPr>
        <dsp:cNvPr id="0" name=""/>
        <dsp:cNvSpPr/>
      </dsp:nvSpPr>
      <dsp:spPr>
        <a:xfrm>
          <a:off x="6747087" y="925"/>
          <a:ext cx="2881527" cy="17289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Calibri Light" panose="020F0302020204030204"/>
            </a:rPr>
            <a:t>In empirical studies, was the sample representative? </a:t>
          </a:r>
          <a:endParaRPr lang="en-GB" sz="2200" kern="1200" dirty="0"/>
        </a:p>
      </dsp:txBody>
      <dsp:txXfrm>
        <a:off x="6747087" y="925"/>
        <a:ext cx="2881527" cy="1728916"/>
      </dsp:txXfrm>
    </dsp:sp>
    <dsp:sp modelId="{A215A05D-528E-4B45-B269-FDB9BA042D96}">
      <dsp:nvSpPr>
        <dsp:cNvPr id="0" name=""/>
        <dsp:cNvSpPr/>
      </dsp:nvSpPr>
      <dsp:spPr>
        <a:xfrm>
          <a:off x="1992566" y="2017994"/>
          <a:ext cx="2881527" cy="17289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Calibri Light" panose="020F0302020204030204"/>
            </a:rPr>
            <a:t>What do other researchers say? Do they agree with points or disagree? </a:t>
          </a:r>
          <a:endParaRPr lang="en-GB" sz="2200" kern="1200" dirty="0"/>
        </a:p>
      </dsp:txBody>
      <dsp:txXfrm>
        <a:off x="1992566" y="2017994"/>
        <a:ext cx="2881527" cy="1728916"/>
      </dsp:txXfrm>
    </dsp:sp>
    <dsp:sp modelId="{996CD90C-FBFC-4B1F-A304-BFB51EE9F95B}">
      <dsp:nvSpPr>
        <dsp:cNvPr id="0" name=""/>
        <dsp:cNvSpPr/>
      </dsp:nvSpPr>
      <dsp:spPr>
        <a:xfrm>
          <a:off x="5162246" y="2017994"/>
          <a:ext cx="2881527" cy="17289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>
              <a:latin typeface="Calibri Light" panose="020F0302020204030204"/>
            </a:rPr>
            <a:t>Has a model or framework become irrelevant? Why do you think that? Support your points. </a:t>
          </a:r>
          <a:endParaRPr lang="en-GB" sz="2200" kern="1200" dirty="0"/>
        </a:p>
      </dsp:txBody>
      <dsp:txXfrm>
        <a:off x="5162246" y="2017994"/>
        <a:ext cx="2881527" cy="17289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80DFC-CC5F-450F-B496-56F595594AFF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2E05B6-CF9B-4845-AF3F-52563EDCC5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709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Chatfield, T (2018) </a:t>
            </a:r>
            <a:r>
              <a:rPr lang="en-US" i="1" dirty="0">
                <a:cs typeface="Calibri"/>
              </a:rPr>
              <a:t>Critical Thinking, </a:t>
            </a:r>
            <a:r>
              <a:rPr lang="en-US" dirty="0">
                <a:cs typeface="Calibri"/>
              </a:rPr>
              <a:t>London: Sage Publications Ltd – free text often given to our students – physical copies available in QP 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E05B6-CF9B-4845-AF3F-52563EDCC58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303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Here are some examples of how critical thinking can be defined and explained (Cottrell, 2017; Bottomley and </a:t>
            </a:r>
            <a:r>
              <a:rPr lang="en-GB" dirty="0" err="1"/>
              <a:t>Pryjmachuk</a:t>
            </a:r>
            <a:r>
              <a:rPr lang="en-GB" dirty="0"/>
              <a:t>, 2018):</a:t>
            </a:r>
          </a:p>
          <a:p>
            <a:r>
              <a:rPr lang="en-GB" dirty="0"/>
              <a:t>Identifying other people’s ideas and comparing different ideas and evidence without bias</a:t>
            </a:r>
          </a:p>
          <a:p>
            <a:r>
              <a:rPr lang="en-GB" dirty="0"/>
              <a:t> • Evaluating the strengths and weaknesses of evidence</a:t>
            </a:r>
          </a:p>
          <a:p>
            <a:r>
              <a:rPr lang="en-GB" dirty="0"/>
              <a:t> • Reflecting on the evidence to see if there are missing ideas or facts</a:t>
            </a:r>
          </a:p>
          <a:p>
            <a:r>
              <a:rPr lang="en-GB" dirty="0"/>
              <a:t> • Pulling different ideas together (synthesising) to create new ideas</a:t>
            </a:r>
          </a:p>
          <a:p>
            <a:r>
              <a:rPr lang="en-GB" dirty="0"/>
              <a:t> • Applying evidence to real situations</a:t>
            </a:r>
          </a:p>
          <a:p>
            <a:r>
              <a:rPr lang="en-GB" dirty="0"/>
              <a:t> • Justifying ideas, decisions and opinions with evidence from synthesised sources of information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A431A8-FCA0-4CBE-ABAB-A78DBAEF8320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49920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i="1" u="sng" dirty="0"/>
              <a:t>C</a:t>
            </a:r>
            <a:r>
              <a:rPr lang="en-US" b="1" dirty="0"/>
              <a:t>urrency</a:t>
            </a:r>
            <a:r>
              <a:rPr lang="en-US" dirty="0"/>
              <a:t>: </a:t>
            </a:r>
            <a:r>
              <a:rPr lang="en-US" b="1" i="1" dirty="0"/>
              <a:t>The timeliness of the information</a:t>
            </a:r>
            <a:r>
              <a:rPr lang="en-US" b="1" dirty="0"/>
              <a:t>.</a:t>
            </a:r>
            <a:endParaRPr lang="en-US" dirty="0"/>
          </a:p>
          <a:p>
            <a:r>
              <a:rPr lang="en-US" dirty="0"/>
              <a:t>·When was the information published or posted?</a:t>
            </a:r>
            <a:endParaRPr lang="en-GB" dirty="0"/>
          </a:p>
          <a:p>
            <a:r>
              <a:rPr lang="en-US" dirty="0"/>
              <a:t>·Has the information been revised or updated?</a:t>
            </a:r>
            <a:endParaRPr lang="en-GB" dirty="0"/>
          </a:p>
          <a:p>
            <a:r>
              <a:rPr lang="en-US" dirty="0"/>
              <a:t>·Does your topic require current information, or will older sources work as well?</a:t>
            </a:r>
            <a:endParaRPr lang="en-GB" dirty="0"/>
          </a:p>
          <a:p>
            <a:r>
              <a:rPr lang="en-US" dirty="0"/>
              <a:t>Are the links functional?</a:t>
            </a:r>
            <a:endParaRPr lang="en-GB" dirty="0"/>
          </a:p>
          <a:p>
            <a:r>
              <a:rPr lang="en-US" b="1" i="1" u="sng" dirty="0"/>
              <a:t>R</a:t>
            </a:r>
            <a:r>
              <a:rPr lang="en-US" b="1" dirty="0"/>
              <a:t>elevance</a:t>
            </a:r>
            <a:r>
              <a:rPr lang="en-US" dirty="0"/>
              <a:t>: </a:t>
            </a:r>
            <a:r>
              <a:rPr lang="en-US" b="1" i="1" dirty="0"/>
              <a:t>The importance of the information for your needs</a:t>
            </a:r>
            <a:r>
              <a:rPr lang="en-US" b="1" dirty="0"/>
              <a:t>.</a:t>
            </a:r>
            <a:endParaRPr lang="en-US" dirty="0"/>
          </a:p>
          <a:p>
            <a:r>
              <a:rPr lang="en-US" dirty="0"/>
              <a:t>·Does the information relate to your topic or answer your question?</a:t>
            </a:r>
            <a:endParaRPr lang="en-US" dirty="0">
              <a:cs typeface="Calibri"/>
            </a:endParaRPr>
          </a:p>
          <a:p>
            <a:r>
              <a:rPr lang="en-US" dirty="0"/>
              <a:t>·Who is the intended audience?</a:t>
            </a:r>
            <a:endParaRPr lang="en-US" dirty="0">
              <a:cs typeface="Calibri"/>
            </a:endParaRPr>
          </a:p>
          <a:p>
            <a:r>
              <a:rPr lang="en-US" dirty="0"/>
              <a:t>·Is the information at an appropriate level (i.e. not too elementary or advanced for your needs)?</a:t>
            </a:r>
            <a:endParaRPr lang="en-US" dirty="0">
              <a:cs typeface="Calibri"/>
            </a:endParaRPr>
          </a:p>
          <a:p>
            <a:r>
              <a:rPr lang="en-US" dirty="0"/>
              <a:t>·Have you looked at a variety of sources before determining this is one you will use?</a:t>
            </a:r>
            <a:endParaRPr lang="en-US" dirty="0">
              <a:cs typeface="Calibri"/>
            </a:endParaRPr>
          </a:p>
          <a:p>
            <a:r>
              <a:rPr lang="en-US" dirty="0"/>
              <a:t>·Would you be comfortable citing this source in your research paper?</a:t>
            </a:r>
            <a:endParaRPr lang="en-US" dirty="0">
              <a:cs typeface="Calibri"/>
            </a:endParaRPr>
          </a:p>
          <a:p>
            <a:r>
              <a:rPr lang="en-US" b="1" i="1" u="sng" dirty="0"/>
              <a:t>A</a:t>
            </a:r>
            <a:r>
              <a:rPr lang="en-US" b="1" dirty="0"/>
              <a:t>uthority</a:t>
            </a:r>
            <a:r>
              <a:rPr lang="en-US" dirty="0"/>
              <a:t>: </a:t>
            </a:r>
            <a:r>
              <a:rPr lang="en-US" b="1" i="1" dirty="0"/>
              <a:t>The source of the information.</a:t>
            </a:r>
            <a:endParaRPr lang="en-US" dirty="0"/>
          </a:p>
          <a:p>
            <a:r>
              <a:rPr lang="en-US" dirty="0"/>
              <a:t>·Who is the author/publisher/source/sponsor?</a:t>
            </a:r>
            <a:endParaRPr lang="en-US" dirty="0">
              <a:cs typeface="Calibri"/>
            </a:endParaRPr>
          </a:p>
          <a:p>
            <a:r>
              <a:rPr lang="en-US" dirty="0"/>
              <a:t>·What are the author's credentials or organizational affiliations?</a:t>
            </a:r>
            <a:endParaRPr lang="en-US" dirty="0">
              <a:cs typeface="Calibri"/>
            </a:endParaRPr>
          </a:p>
          <a:p>
            <a:r>
              <a:rPr lang="en-US" dirty="0"/>
              <a:t>·Is the author qualified to write on the topic?</a:t>
            </a:r>
            <a:endParaRPr lang="en-US" dirty="0">
              <a:cs typeface="Calibri"/>
            </a:endParaRPr>
          </a:p>
          <a:p>
            <a:r>
              <a:rPr lang="en-US" dirty="0"/>
              <a:t>·Is there contact information, such as a publisher or email address?</a:t>
            </a:r>
            <a:endParaRPr lang="en-US" dirty="0">
              <a:cs typeface="Calibri"/>
            </a:endParaRPr>
          </a:p>
          <a:p>
            <a:r>
              <a:rPr lang="en-US" dirty="0" err="1"/>
              <a:t>nDoes</a:t>
            </a:r>
            <a:r>
              <a:rPr lang="en-US" dirty="0"/>
              <a:t> the URL reveal anything about the author or source? examples: </a:t>
            </a:r>
            <a:r>
              <a:rPr lang="en-US" b="1" dirty="0"/>
              <a:t>.com .</a:t>
            </a:r>
            <a:r>
              <a:rPr lang="en-US" b="1" dirty="0" err="1"/>
              <a:t>edu</a:t>
            </a:r>
            <a:r>
              <a:rPr lang="en-US" b="1" dirty="0"/>
              <a:t> .gov .org </a:t>
            </a:r>
            <a:r>
              <a:rPr lang="en-US" b="1" dirty="0" err="1"/>
              <a:t>.net</a:t>
            </a:r>
            <a:endParaRPr lang="en-US" dirty="0" err="1"/>
          </a:p>
          <a:p>
            <a:r>
              <a:rPr lang="en-US" b="1" i="1" u="sng" dirty="0"/>
              <a:t>A</a:t>
            </a:r>
            <a:r>
              <a:rPr lang="en-US" b="1" dirty="0"/>
              <a:t>ccuracy</a:t>
            </a:r>
            <a:r>
              <a:rPr lang="en-US" dirty="0"/>
              <a:t>: </a:t>
            </a:r>
            <a:r>
              <a:rPr lang="en-US" b="1" i="1" dirty="0"/>
              <a:t>The reliability, truthfulness and correctness of the content.</a:t>
            </a:r>
            <a:endParaRPr lang="en-US" dirty="0"/>
          </a:p>
          <a:p>
            <a:r>
              <a:rPr lang="en-US" dirty="0"/>
              <a:t>·Where does the information come from?</a:t>
            </a:r>
            <a:endParaRPr lang="en-US" dirty="0">
              <a:cs typeface="Calibri"/>
            </a:endParaRPr>
          </a:p>
          <a:p>
            <a:r>
              <a:rPr lang="en-US" dirty="0"/>
              <a:t>·Is the information supported by evidence?</a:t>
            </a:r>
            <a:endParaRPr lang="en-US" dirty="0">
              <a:cs typeface="Calibri"/>
            </a:endParaRPr>
          </a:p>
          <a:p>
            <a:r>
              <a:rPr lang="en-US" dirty="0"/>
              <a:t>·Has the information been reviewed or refereed?</a:t>
            </a:r>
            <a:endParaRPr lang="en-US" dirty="0">
              <a:cs typeface="Calibri"/>
            </a:endParaRPr>
          </a:p>
          <a:p>
            <a:r>
              <a:rPr lang="en-US" dirty="0"/>
              <a:t>·Can you verify any of the information in another source or from personal knowledge?</a:t>
            </a:r>
            <a:endParaRPr lang="en-US" dirty="0">
              <a:cs typeface="Calibri"/>
            </a:endParaRPr>
          </a:p>
          <a:p>
            <a:r>
              <a:rPr lang="en-US" dirty="0"/>
              <a:t>·Does the language or tone seem unbiased and free of emotion?</a:t>
            </a:r>
            <a:endParaRPr lang="en-US" dirty="0">
              <a:cs typeface="Calibri"/>
            </a:endParaRPr>
          </a:p>
          <a:p>
            <a:r>
              <a:rPr lang="en-US" dirty="0"/>
              <a:t>·Are there spelling, grammar or typographical errors?</a:t>
            </a:r>
            <a:endParaRPr lang="en-US" dirty="0">
              <a:cs typeface="Calibri"/>
            </a:endParaRPr>
          </a:p>
          <a:p>
            <a:r>
              <a:rPr lang="en-US" b="1" i="1" u="sng" dirty="0"/>
              <a:t>P</a:t>
            </a:r>
            <a:r>
              <a:rPr lang="en-US" b="1" dirty="0"/>
              <a:t>urpose: </a:t>
            </a:r>
            <a:r>
              <a:rPr lang="en-US" b="1" i="1" dirty="0"/>
              <a:t>The reason the information exists</a:t>
            </a:r>
            <a:r>
              <a:rPr lang="en-US" b="1" dirty="0"/>
              <a:t>.</a:t>
            </a:r>
            <a:endParaRPr lang="en-US" dirty="0"/>
          </a:p>
          <a:p>
            <a:r>
              <a:rPr lang="en-US" dirty="0"/>
              <a:t>·What is the purpose of the information? Is it to inform, teach, sell, entertain or persuade?</a:t>
            </a:r>
            <a:endParaRPr lang="en-US" dirty="0">
              <a:cs typeface="Calibri"/>
            </a:endParaRPr>
          </a:p>
          <a:p>
            <a:r>
              <a:rPr lang="en-US" dirty="0"/>
              <a:t>·Do the authors/sponsors make their intentions or purpose clear?</a:t>
            </a:r>
            <a:endParaRPr lang="en-US" dirty="0">
              <a:cs typeface="Calibri"/>
            </a:endParaRPr>
          </a:p>
          <a:p>
            <a:r>
              <a:rPr lang="en-US" dirty="0"/>
              <a:t>·Is the information fact, opinion or propaganda?</a:t>
            </a:r>
            <a:endParaRPr lang="en-US" dirty="0">
              <a:cs typeface="Calibri"/>
            </a:endParaRPr>
          </a:p>
          <a:p>
            <a:r>
              <a:rPr lang="en-US" dirty="0"/>
              <a:t>·Does the point of view appear objective and impartial?</a:t>
            </a:r>
            <a:endParaRPr lang="en-US" dirty="0">
              <a:cs typeface="Calibri"/>
            </a:endParaRPr>
          </a:p>
          <a:p>
            <a:r>
              <a:rPr lang="en-US" dirty="0"/>
              <a:t>·Are there political, ideological, cultural, religious, institutional or personal biases?</a:t>
            </a:r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E05B6-CF9B-4845-AF3F-52563EDCC58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8926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Highlight to students what a ‘domain name’ is, how they would spot it in the URL address for a website and which ones from the list would be most reliable? </a:t>
            </a:r>
          </a:p>
          <a:p>
            <a:endParaRPr lang="en-GB" dirty="0"/>
          </a:p>
          <a:p>
            <a:r>
              <a:rPr lang="en-GB" dirty="0"/>
              <a:t>Highlight the additional importance of – https – to indicate a secure site.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67E901-B6D5-4CFA-9E41-93BABA61393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3618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Briefly outline the purpose of an Abstract and that these are present in nearly all journal articles and research studies. </a:t>
            </a:r>
          </a:p>
          <a:p>
            <a:endParaRPr lang="en-GB" dirty="0"/>
          </a:p>
          <a:p>
            <a:r>
              <a:rPr lang="en-GB" dirty="0"/>
              <a:t>Explain that this is a traditional way of setting out an abstract but that some publications now include subheadings to aid the reader – see the Reeves et al (2017) example.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E2C01FD-54B2-4271-96CC-33ADBA21B4C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36355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Analytical/evaluative statements can include more tentative language choices to show there are other possibilities:  Seem to, appear to, may, tend to, could result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A431A8-FCA0-4CBE-ABAB-A78DBAEF8320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7967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These boxes illustrate some possible points of critical analysis – allow students to ask about their own work and what are they attempt to critical </a:t>
            </a:r>
            <a:r>
              <a:rPr lang="en-US" dirty="0" err="1">
                <a:cs typeface="Calibri"/>
              </a:rPr>
              <a:t>analyse</a:t>
            </a:r>
            <a:r>
              <a:rPr lang="en-US" dirty="0">
                <a:cs typeface="Calibri"/>
              </a:rPr>
              <a:t>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E05B6-CF9B-4845-AF3F-52563EDCC58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8389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Both </a:t>
            </a:r>
            <a:r>
              <a:rPr lang="en-GB" dirty="0" err="1"/>
              <a:t>pubmed</a:t>
            </a:r>
            <a:r>
              <a:rPr lang="en-GB" dirty="0"/>
              <a:t> and </a:t>
            </a:r>
            <a:r>
              <a:rPr lang="en-GB" dirty="0" err="1"/>
              <a:t>marketline</a:t>
            </a:r>
            <a:r>
              <a:rPr lang="en-GB" dirty="0"/>
              <a:t> are accessible via the UWTSD library</a:t>
            </a:r>
          </a:p>
          <a:p>
            <a:endParaRPr lang="en-GB" dirty="0"/>
          </a:p>
          <a:p>
            <a:r>
              <a:rPr lang="en-GB" dirty="0"/>
              <a:t>There are also the ‘Getting started’ guides on the UWTSD Library - https://www.uwtsd.ac.uk/library/student-essentials/getting-started-guides/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E05B6-CF9B-4845-AF3F-52563EDCC58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3777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https://www.uwtsd.ac.uk/library/student-essentials/book-an-appointment/</a:t>
            </a:r>
          </a:p>
          <a:p>
            <a:endParaRPr lang="en-GB" dirty="0"/>
          </a:p>
          <a:p>
            <a:r>
              <a:rPr lang="en-GB" dirty="0"/>
              <a:t>https://outlook.office365.com/owa/calendar/AcademicServices121@uowtsd.onmicrosoft.com/bookings/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B2E05B6-CF9B-4845-AF3F-52563EDCC58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6823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dirty="0"/>
              <a:t>3/3/2023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8839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dirty="0"/>
              <a:t>3/3/2023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687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dirty="0"/>
              <a:t>3/3/2023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7486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dirty="0"/>
              <a:t>3/3/2023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2985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dirty="0"/>
              <a:t>3/3/2023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6433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dirty="0"/>
              <a:t>3/3/2023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424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dirty="0"/>
              <a:t>3/3/2023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0167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dirty="0"/>
              <a:t>3/3/2023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54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dirty="0"/>
              <a:t>3/3/2023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2060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dirty="0"/>
              <a:t>3/3/2023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5779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dirty="0"/>
              <a:t>3/3/2023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3372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3/3/2023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2932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3/3/2023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98078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3/3/2023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3314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3/3/2023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6118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3/3/2023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28083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3/3/2023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7711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3/3/2023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7016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3/3/2023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3020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3/3/2023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826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dirty="0"/>
              <a:t>3/3/2023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474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3/3/2023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6014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6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hyperlink" Target="https://www.uwtsd.ac.uk/library/" TargetMode="External"/><Relationship Id="rId7" Type="http://schemas.openxmlformats.org/officeDocument/2006/relationships/hyperlink" Target="https://pubmed.ncbi.nlm.nih.gov/" TargetMode="External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hyperlink" Target="https://www.ons.gov.uk/" TargetMode="External"/><Relationship Id="rId5" Type="http://schemas.openxmlformats.org/officeDocument/2006/relationships/hyperlink" Target="https://scholar.google.co.uk/" TargetMode="External"/><Relationship Id="rId10" Type="http://schemas.openxmlformats.org/officeDocument/2006/relationships/image" Target="../media/image10.png"/><Relationship Id="rId4" Type="http://schemas.openxmlformats.org/officeDocument/2006/relationships/image" Target="../media/image7.png"/><Relationship Id="rId9" Type="http://schemas.openxmlformats.org/officeDocument/2006/relationships/hyperlink" Target="https://advantage-marketline-com.ezproxy.uwtsd.ac.uk/HomePage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outlook.office365.com/owa/calendar/AcademicServices121@uowtsd.onmicrosoft.com/bookings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485811-2F70-4C96-911D-75AAB95CB6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3380" y="606552"/>
            <a:ext cx="11201400" cy="3566160"/>
          </a:xfrm>
        </p:spPr>
        <p:txBody>
          <a:bodyPr/>
          <a:lstStyle/>
          <a:p>
            <a:r>
              <a:rPr lang="en-GB" dirty="0">
                <a:cs typeface="Calibri Light"/>
              </a:rPr>
              <a:t>Developing Critical Analysis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04D55E-B2A2-4968-AB31-178AE04FC52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Academic Study Skills – Birmingham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0002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3CFCA6-AF3A-4948-AB15-5FDDD52D2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this session: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CFE1DF-371B-431E-B6EF-27C152C528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pPr>
              <a:buFont typeface="Arial" panose="020F0502020204030204" pitchFamily="34" charset="0"/>
              <a:buChar char="•"/>
            </a:pPr>
            <a:r>
              <a:rPr lang="en-GB" sz="2800" dirty="0">
                <a:latin typeface="Arial"/>
                <a:cs typeface="Arial"/>
              </a:rPr>
              <a:t> Introduce critical thinking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F0502020204030204" pitchFamily="34" charset="0"/>
              <a:buChar char="•"/>
            </a:pPr>
            <a:r>
              <a:rPr lang="en-GB" sz="2800" dirty="0">
                <a:latin typeface="Arial"/>
                <a:cs typeface="Arial"/>
              </a:rPr>
              <a:t> Describe the CRAAP test</a:t>
            </a:r>
            <a:r>
              <a:rPr lang="en-GB" sz="2600" dirty="0">
                <a:latin typeface="Arial"/>
                <a:cs typeface="Arial"/>
              </a:rPr>
              <a:t> </a:t>
            </a: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F0502020204030204" pitchFamily="34" charset="0"/>
              <a:buChar char="•"/>
            </a:pPr>
            <a:r>
              <a:rPr lang="en-GB" sz="2600" dirty="0">
                <a:latin typeface="Arial"/>
                <a:cs typeface="Arial"/>
              </a:rPr>
              <a:t> Consider potential points of critical analysis </a:t>
            </a:r>
          </a:p>
          <a:p>
            <a:pPr>
              <a:buFont typeface="Arial" panose="020F0502020204030204" pitchFamily="34" charset="0"/>
              <a:buChar char="•"/>
            </a:pPr>
            <a:r>
              <a:rPr lang="en-GB" sz="2800" dirty="0">
                <a:latin typeface="Arial"/>
                <a:cs typeface="Arial"/>
              </a:rPr>
              <a:t> Signpost to useful resources available at UWTSD 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124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EB0D3-C692-4F44-AA01-58956F3BA4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 we mean by ‘critical thinking’?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47FC58-317E-4BE7-8508-6F7322907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1183713"/>
          </a:xfrm>
        </p:spPr>
        <p:txBody>
          <a:bodyPr vert="horz" lIns="0" tIns="45720" rIns="0" bIns="45720" rtlCol="0" anchor="t">
            <a:normAutofit/>
          </a:bodyPr>
          <a:lstStyle/>
          <a:p>
            <a:r>
              <a:rPr lang="en-GB" sz="2400" dirty="0">
                <a:latin typeface="Arial"/>
                <a:cs typeface="Arial"/>
              </a:rPr>
              <a:t>Chatfield (2018, p6) outlines that critical thinking is when we are, "</a:t>
            </a:r>
            <a:r>
              <a:rPr lang="en-GB" sz="2200" dirty="0">
                <a:latin typeface="Arial"/>
                <a:cs typeface="Arial"/>
              </a:rPr>
              <a:t>setting out actively to understand what is going on by using reasoning and evaluating evidence..."</a:t>
            </a:r>
            <a:endParaRPr lang="en-GB" sz="2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C66480F-034B-4F7B-A0A0-672258874C70}"/>
              </a:ext>
            </a:extLst>
          </p:cNvPr>
          <p:cNvGrpSpPr/>
          <p:nvPr/>
        </p:nvGrpSpPr>
        <p:grpSpPr>
          <a:xfrm>
            <a:off x="585177" y="3028890"/>
            <a:ext cx="4233313" cy="3192843"/>
            <a:chOff x="585177" y="3028890"/>
            <a:chExt cx="4233313" cy="3192843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726EE28-4408-40E5-87CB-B2BC42866579}"/>
                </a:ext>
              </a:extLst>
            </p:cNvPr>
            <p:cNvSpPr txBox="1"/>
            <p:nvPr/>
          </p:nvSpPr>
          <p:spPr>
            <a:xfrm>
              <a:off x="1097280" y="3028890"/>
              <a:ext cx="3721210" cy="461665"/>
            </a:xfrm>
            <a:prstGeom prst="rect">
              <a:avLst/>
            </a:prstGeom>
            <a:noFill/>
          </p:spPr>
          <p:txBody>
            <a:bodyPr wrap="square" lIns="91440" tIns="45720" rIns="91440" bIns="45720" anchor="t">
              <a:spAutoFit/>
            </a:bodyPr>
            <a:lstStyle/>
            <a:p>
              <a:endParaRPr lang="en-GB" sz="2400" dirty="0">
                <a:cs typeface="Calibri" panose="020F0502020204030204"/>
              </a:endParaRPr>
            </a:p>
          </p:txBody>
        </p:sp>
        <p:pic>
          <p:nvPicPr>
            <p:cNvPr id="7" name="Picture 6" descr="Business woman raising shoulders">
              <a:extLst>
                <a:ext uri="{FF2B5EF4-FFF2-40B4-BE49-F238E27FC236}">
                  <a16:creationId xmlns:a16="http://schemas.microsoft.com/office/drawing/2014/main" id="{2D64FBE8-2D16-44FD-8012-EBC238B26E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86933" y="3490554"/>
              <a:ext cx="1310460" cy="2632165"/>
            </a:xfrm>
            <a:prstGeom prst="rect">
              <a:avLst/>
            </a:prstGeom>
          </p:spPr>
        </p:pic>
        <p:pic>
          <p:nvPicPr>
            <p:cNvPr id="9" name="Picture 8" descr="Businesswoman hand on head">
              <a:extLst>
                <a:ext uri="{FF2B5EF4-FFF2-40B4-BE49-F238E27FC236}">
                  <a16:creationId xmlns:a16="http://schemas.microsoft.com/office/drawing/2014/main" id="{A086FB03-8083-4505-8279-7515C80B2FB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2125490" y="3472664"/>
              <a:ext cx="832395" cy="2731179"/>
            </a:xfrm>
            <a:prstGeom prst="rect">
              <a:avLst/>
            </a:prstGeom>
          </p:spPr>
        </p:pic>
        <p:pic>
          <p:nvPicPr>
            <p:cNvPr id="11" name="Picture 10" descr="Young businessman hand on head">
              <a:extLst>
                <a:ext uri="{FF2B5EF4-FFF2-40B4-BE49-F238E27FC236}">
                  <a16:creationId xmlns:a16="http://schemas.microsoft.com/office/drawing/2014/main" id="{30C14322-39A0-4ADE-A824-F68900CE276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177" y="3490554"/>
              <a:ext cx="1148663" cy="2731179"/>
            </a:xfrm>
            <a:prstGeom prst="rect">
              <a:avLst/>
            </a:prstGeom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027C9B8-E01C-437E-A500-3D566C57535D}"/>
              </a:ext>
            </a:extLst>
          </p:cNvPr>
          <p:cNvSpPr txBox="1"/>
          <p:nvPr/>
        </p:nvSpPr>
        <p:spPr>
          <a:xfrm>
            <a:off x="6126480" y="3429000"/>
            <a:ext cx="5243885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F07CB9E-F1C2-3B3D-F448-3964252F7A28}"/>
              </a:ext>
            </a:extLst>
          </p:cNvPr>
          <p:cNvSpPr txBox="1"/>
          <p:nvPr/>
        </p:nvSpPr>
        <p:spPr>
          <a:xfrm>
            <a:off x="5334000" y="3027948"/>
            <a:ext cx="6436893" cy="25853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latin typeface="Arial"/>
                <a:cs typeface="Calibri"/>
              </a:rPr>
              <a:t>As academic writers we may be critical of :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Calibri"/>
              </a:rPr>
              <a:t>Information sources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Calibri"/>
              </a:rPr>
              <a:t>Arguments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Calibri"/>
              </a:rPr>
              <a:t>Theories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Calibri"/>
              </a:rPr>
              <a:t>Findings of studies </a:t>
            </a: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latin typeface="Arial"/>
                <a:cs typeface="Calibri"/>
              </a:rPr>
              <a:t>Models or frameworks</a:t>
            </a:r>
          </a:p>
          <a:p>
            <a:pPr marL="285750" indent="-285750">
              <a:buFont typeface="Arial"/>
              <a:buChar char="•"/>
            </a:pPr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33174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6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8EE16-4D20-E5C7-03C2-97EAB45F7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Critical thinking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D6D6F-F13F-83A4-383C-70E4E0B926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7175" y="1830298"/>
            <a:ext cx="11325225" cy="443879"/>
          </a:xfrm>
          <a:ln w="38100">
            <a:solidFill>
              <a:schemeClr val="accent1"/>
            </a:solidFill>
          </a:ln>
        </p:spPr>
        <p:txBody>
          <a:bodyPr vert="horz" lIns="0" tIns="45720" rIns="0" bIns="45720" rtlCol="0" anchor="t"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"/>
                <a:cs typeface="Arial"/>
              </a:rPr>
              <a:t>There </a:t>
            </a:r>
            <a:r>
              <a:rPr lang="en-GB" dirty="0">
                <a:latin typeface="Arial"/>
                <a:cs typeface="Arial"/>
              </a:rPr>
              <a:t>are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dirty="0">
                <a:latin typeface="Arial"/>
                <a:cs typeface="Arial"/>
              </a:rPr>
              <a:t>several</a:t>
            </a:r>
            <a:r>
              <a:rPr lang="en-GB" sz="2000" dirty="0">
                <a:latin typeface="Arial"/>
                <a:cs typeface="Arial"/>
              </a:rPr>
              <a:t> </a:t>
            </a:r>
            <a:r>
              <a:rPr lang="en-GB" dirty="0">
                <a:latin typeface="Arial"/>
                <a:cs typeface="Arial"/>
              </a:rPr>
              <a:t>processes</a:t>
            </a:r>
            <a:r>
              <a:rPr lang="en-GB" sz="2000" dirty="0">
                <a:latin typeface="Arial"/>
                <a:cs typeface="Arial"/>
              </a:rPr>
              <a:t> and tools that can be used when applying critical thinking to </a:t>
            </a:r>
            <a:r>
              <a:rPr lang="en-GB" dirty="0">
                <a:latin typeface="Arial"/>
                <a:cs typeface="Arial"/>
              </a:rPr>
              <a:t>your work</a:t>
            </a:r>
            <a:r>
              <a:rPr lang="en-GB" sz="2000" dirty="0">
                <a:latin typeface="Arial"/>
                <a:cs typeface="Arial"/>
              </a:rPr>
              <a:t>.</a:t>
            </a:r>
            <a:r>
              <a:rPr lang="en-GB" dirty="0">
                <a:latin typeface="Arial"/>
                <a:cs typeface="Arial"/>
              </a:rPr>
              <a:t> 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BCC1CFFD-BF04-28A4-3C5E-792C33B447E4}"/>
              </a:ext>
            </a:extLst>
          </p:cNvPr>
          <p:cNvSpPr/>
          <p:nvPr/>
        </p:nvSpPr>
        <p:spPr>
          <a:xfrm>
            <a:off x="2106985" y="2463180"/>
            <a:ext cx="6552728" cy="596226"/>
          </a:xfrm>
          <a:custGeom>
            <a:avLst/>
            <a:gdLst>
              <a:gd name="connsiteX0" fmla="*/ 0 w 6217934"/>
              <a:gd name="connsiteY0" fmla="*/ 59623 h 596226"/>
              <a:gd name="connsiteX1" fmla="*/ 59623 w 6217934"/>
              <a:gd name="connsiteY1" fmla="*/ 0 h 596226"/>
              <a:gd name="connsiteX2" fmla="*/ 6158311 w 6217934"/>
              <a:gd name="connsiteY2" fmla="*/ 0 h 596226"/>
              <a:gd name="connsiteX3" fmla="*/ 6217934 w 6217934"/>
              <a:gd name="connsiteY3" fmla="*/ 59623 h 596226"/>
              <a:gd name="connsiteX4" fmla="*/ 6217934 w 6217934"/>
              <a:gd name="connsiteY4" fmla="*/ 536603 h 596226"/>
              <a:gd name="connsiteX5" fmla="*/ 6158311 w 6217934"/>
              <a:gd name="connsiteY5" fmla="*/ 596226 h 596226"/>
              <a:gd name="connsiteX6" fmla="*/ 59623 w 6217934"/>
              <a:gd name="connsiteY6" fmla="*/ 596226 h 596226"/>
              <a:gd name="connsiteX7" fmla="*/ 0 w 6217934"/>
              <a:gd name="connsiteY7" fmla="*/ 536603 h 596226"/>
              <a:gd name="connsiteX8" fmla="*/ 0 w 6217934"/>
              <a:gd name="connsiteY8" fmla="*/ 59623 h 596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17934" h="596226">
                <a:moveTo>
                  <a:pt x="0" y="59623"/>
                </a:moveTo>
                <a:cubicBezTo>
                  <a:pt x="0" y="26694"/>
                  <a:pt x="26694" y="0"/>
                  <a:pt x="59623" y="0"/>
                </a:cubicBezTo>
                <a:lnTo>
                  <a:pt x="6158311" y="0"/>
                </a:lnTo>
                <a:cubicBezTo>
                  <a:pt x="6191240" y="0"/>
                  <a:pt x="6217934" y="26694"/>
                  <a:pt x="6217934" y="59623"/>
                </a:cubicBezTo>
                <a:lnTo>
                  <a:pt x="6217934" y="536603"/>
                </a:lnTo>
                <a:cubicBezTo>
                  <a:pt x="6217934" y="569532"/>
                  <a:pt x="6191240" y="596226"/>
                  <a:pt x="6158311" y="596226"/>
                </a:cubicBezTo>
                <a:lnTo>
                  <a:pt x="59623" y="596226"/>
                </a:lnTo>
                <a:cubicBezTo>
                  <a:pt x="26694" y="596226"/>
                  <a:pt x="0" y="569532"/>
                  <a:pt x="0" y="536603"/>
                </a:cubicBezTo>
                <a:lnTo>
                  <a:pt x="0" y="59623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803" tIns="70803" rIns="749010" bIns="70803" numCol="1" spcCol="1270" anchor="ctr" anchorCtr="0">
            <a:noAutofit/>
          </a:bodyPr>
          <a:lstStyle/>
          <a:p>
            <a:pPr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Evaluating the strengths and weaknesses of evidence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4C27C101-C33F-2C1D-B0AA-836C166AAA25}"/>
              </a:ext>
            </a:extLst>
          </p:cNvPr>
          <p:cNvSpPr/>
          <p:nvPr/>
        </p:nvSpPr>
        <p:spPr>
          <a:xfrm>
            <a:off x="2637986" y="3237465"/>
            <a:ext cx="6448442" cy="596226"/>
          </a:xfrm>
          <a:custGeom>
            <a:avLst/>
            <a:gdLst>
              <a:gd name="connsiteX0" fmla="*/ 0 w 6217934"/>
              <a:gd name="connsiteY0" fmla="*/ 59623 h 596226"/>
              <a:gd name="connsiteX1" fmla="*/ 59623 w 6217934"/>
              <a:gd name="connsiteY1" fmla="*/ 0 h 596226"/>
              <a:gd name="connsiteX2" fmla="*/ 6158311 w 6217934"/>
              <a:gd name="connsiteY2" fmla="*/ 0 h 596226"/>
              <a:gd name="connsiteX3" fmla="*/ 6217934 w 6217934"/>
              <a:gd name="connsiteY3" fmla="*/ 59623 h 596226"/>
              <a:gd name="connsiteX4" fmla="*/ 6217934 w 6217934"/>
              <a:gd name="connsiteY4" fmla="*/ 536603 h 596226"/>
              <a:gd name="connsiteX5" fmla="*/ 6158311 w 6217934"/>
              <a:gd name="connsiteY5" fmla="*/ 596226 h 596226"/>
              <a:gd name="connsiteX6" fmla="*/ 59623 w 6217934"/>
              <a:gd name="connsiteY6" fmla="*/ 596226 h 596226"/>
              <a:gd name="connsiteX7" fmla="*/ 0 w 6217934"/>
              <a:gd name="connsiteY7" fmla="*/ 536603 h 596226"/>
              <a:gd name="connsiteX8" fmla="*/ 0 w 6217934"/>
              <a:gd name="connsiteY8" fmla="*/ 59623 h 596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17934" h="596226">
                <a:moveTo>
                  <a:pt x="0" y="59623"/>
                </a:moveTo>
                <a:cubicBezTo>
                  <a:pt x="0" y="26694"/>
                  <a:pt x="26694" y="0"/>
                  <a:pt x="59623" y="0"/>
                </a:cubicBezTo>
                <a:lnTo>
                  <a:pt x="6158311" y="0"/>
                </a:lnTo>
                <a:cubicBezTo>
                  <a:pt x="6191240" y="0"/>
                  <a:pt x="6217934" y="26694"/>
                  <a:pt x="6217934" y="59623"/>
                </a:cubicBezTo>
                <a:lnTo>
                  <a:pt x="6217934" y="536603"/>
                </a:lnTo>
                <a:cubicBezTo>
                  <a:pt x="6217934" y="569532"/>
                  <a:pt x="6191240" y="596226"/>
                  <a:pt x="6158311" y="596226"/>
                </a:cubicBezTo>
                <a:lnTo>
                  <a:pt x="59623" y="596226"/>
                </a:lnTo>
                <a:cubicBezTo>
                  <a:pt x="26694" y="596226"/>
                  <a:pt x="0" y="569532"/>
                  <a:pt x="0" y="536603"/>
                </a:cubicBezTo>
                <a:lnTo>
                  <a:pt x="0" y="59623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803" tIns="70803" rIns="922676" bIns="70803" numCol="1" spcCol="1270" anchor="ctr" anchorCtr="0">
            <a:noAutofit/>
          </a:bodyPr>
          <a:lstStyle/>
          <a:p>
            <a:pPr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Reflecting on the evidence to see if there are missing ideas or facts</a:t>
            </a: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6F9DDC3-31D7-C248-8EBF-9846AB9A35C8}"/>
              </a:ext>
            </a:extLst>
          </p:cNvPr>
          <p:cNvSpPr/>
          <p:nvPr/>
        </p:nvSpPr>
        <p:spPr>
          <a:xfrm>
            <a:off x="3369012" y="3983175"/>
            <a:ext cx="6294714" cy="596226"/>
          </a:xfrm>
          <a:custGeom>
            <a:avLst/>
            <a:gdLst>
              <a:gd name="connsiteX0" fmla="*/ 0 w 6217934"/>
              <a:gd name="connsiteY0" fmla="*/ 59623 h 596226"/>
              <a:gd name="connsiteX1" fmla="*/ 59623 w 6217934"/>
              <a:gd name="connsiteY1" fmla="*/ 0 h 596226"/>
              <a:gd name="connsiteX2" fmla="*/ 6158311 w 6217934"/>
              <a:gd name="connsiteY2" fmla="*/ 0 h 596226"/>
              <a:gd name="connsiteX3" fmla="*/ 6217934 w 6217934"/>
              <a:gd name="connsiteY3" fmla="*/ 59623 h 596226"/>
              <a:gd name="connsiteX4" fmla="*/ 6217934 w 6217934"/>
              <a:gd name="connsiteY4" fmla="*/ 536603 h 596226"/>
              <a:gd name="connsiteX5" fmla="*/ 6158311 w 6217934"/>
              <a:gd name="connsiteY5" fmla="*/ 596226 h 596226"/>
              <a:gd name="connsiteX6" fmla="*/ 59623 w 6217934"/>
              <a:gd name="connsiteY6" fmla="*/ 596226 h 596226"/>
              <a:gd name="connsiteX7" fmla="*/ 0 w 6217934"/>
              <a:gd name="connsiteY7" fmla="*/ 536603 h 596226"/>
              <a:gd name="connsiteX8" fmla="*/ 0 w 6217934"/>
              <a:gd name="connsiteY8" fmla="*/ 59623 h 596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17934" h="596226">
                <a:moveTo>
                  <a:pt x="0" y="59623"/>
                </a:moveTo>
                <a:cubicBezTo>
                  <a:pt x="0" y="26694"/>
                  <a:pt x="26694" y="0"/>
                  <a:pt x="59623" y="0"/>
                </a:cubicBezTo>
                <a:lnTo>
                  <a:pt x="6158311" y="0"/>
                </a:lnTo>
                <a:cubicBezTo>
                  <a:pt x="6191240" y="0"/>
                  <a:pt x="6217934" y="26694"/>
                  <a:pt x="6217934" y="59623"/>
                </a:cubicBezTo>
                <a:lnTo>
                  <a:pt x="6217934" y="536603"/>
                </a:lnTo>
                <a:cubicBezTo>
                  <a:pt x="6217934" y="569532"/>
                  <a:pt x="6191240" y="596226"/>
                  <a:pt x="6158311" y="596226"/>
                </a:cubicBezTo>
                <a:lnTo>
                  <a:pt x="59623" y="596226"/>
                </a:lnTo>
                <a:cubicBezTo>
                  <a:pt x="26694" y="596226"/>
                  <a:pt x="0" y="569532"/>
                  <a:pt x="0" y="536603"/>
                </a:cubicBezTo>
                <a:lnTo>
                  <a:pt x="0" y="59623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803" tIns="70803" rIns="922676" bIns="70803" numCol="1" spcCol="1270" anchor="ctr" anchorCtr="0">
            <a:noAutofit/>
          </a:bodyPr>
          <a:lstStyle/>
          <a:p>
            <a:pPr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Pulling different ideas together (synthesising) to create new ideas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EF9A1A0-0177-FEAD-CBA4-57A256CC099E}"/>
              </a:ext>
            </a:extLst>
          </p:cNvPr>
          <p:cNvSpPr/>
          <p:nvPr/>
        </p:nvSpPr>
        <p:spPr>
          <a:xfrm>
            <a:off x="4214338" y="4805086"/>
            <a:ext cx="6217934" cy="596226"/>
          </a:xfrm>
          <a:custGeom>
            <a:avLst/>
            <a:gdLst>
              <a:gd name="connsiteX0" fmla="*/ 0 w 6217934"/>
              <a:gd name="connsiteY0" fmla="*/ 59623 h 596226"/>
              <a:gd name="connsiteX1" fmla="*/ 59623 w 6217934"/>
              <a:gd name="connsiteY1" fmla="*/ 0 h 596226"/>
              <a:gd name="connsiteX2" fmla="*/ 6158311 w 6217934"/>
              <a:gd name="connsiteY2" fmla="*/ 0 h 596226"/>
              <a:gd name="connsiteX3" fmla="*/ 6217934 w 6217934"/>
              <a:gd name="connsiteY3" fmla="*/ 59623 h 596226"/>
              <a:gd name="connsiteX4" fmla="*/ 6217934 w 6217934"/>
              <a:gd name="connsiteY4" fmla="*/ 536603 h 596226"/>
              <a:gd name="connsiteX5" fmla="*/ 6158311 w 6217934"/>
              <a:gd name="connsiteY5" fmla="*/ 596226 h 596226"/>
              <a:gd name="connsiteX6" fmla="*/ 59623 w 6217934"/>
              <a:gd name="connsiteY6" fmla="*/ 596226 h 596226"/>
              <a:gd name="connsiteX7" fmla="*/ 0 w 6217934"/>
              <a:gd name="connsiteY7" fmla="*/ 536603 h 596226"/>
              <a:gd name="connsiteX8" fmla="*/ 0 w 6217934"/>
              <a:gd name="connsiteY8" fmla="*/ 59623 h 596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17934" h="596226">
                <a:moveTo>
                  <a:pt x="0" y="59623"/>
                </a:moveTo>
                <a:cubicBezTo>
                  <a:pt x="0" y="26694"/>
                  <a:pt x="26694" y="0"/>
                  <a:pt x="59623" y="0"/>
                </a:cubicBezTo>
                <a:lnTo>
                  <a:pt x="6158311" y="0"/>
                </a:lnTo>
                <a:cubicBezTo>
                  <a:pt x="6191240" y="0"/>
                  <a:pt x="6217934" y="26694"/>
                  <a:pt x="6217934" y="59623"/>
                </a:cubicBezTo>
                <a:lnTo>
                  <a:pt x="6217934" y="536603"/>
                </a:lnTo>
                <a:cubicBezTo>
                  <a:pt x="6217934" y="569532"/>
                  <a:pt x="6191240" y="596226"/>
                  <a:pt x="6158311" y="596226"/>
                </a:cubicBezTo>
                <a:lnTo>
                  <a:pt x="59623" y="596226"/>
                </a:lnTo>
                <a:cubicBezTo>
                  <a:pt x="26694" y="596226"/>
                  <a:pt x="0" y="569532"/>
                  <a:pt x="0" y="536603"/>
                </a:cubicBezTo>
                <a:lnTo>
                  <a:pt x="0" y="59623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803" tIns="70803" rIns="922676" bIns="70803" numCol="1" spcCol="1270" anchor="ctr" anchorCtr="0">
            <a:noAutofit/>
          </a:bodyPr>
          <a:lstStyle/>
          <a:p>
            <a:pPr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Applying evidence to real situations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BF6F7CE-5A60-8881-4220-697682C62D62}"/>
              </a:ext>
            </a:extLst>
          </p:cNvPr>
          <p:cNvSpPr/>
          <p:nvPr/>
        </p:nvSpPr>
        <p:spPr>
          <a:xfrm>
            <a:off x="5250165" y="5560321"/>
            <a:ext cx="6217934" cy="596226"/>
          </a:xfrm>
          <a:custGeom>
            <a:avLst/>
            <a:gdLst>
              <a:gd name="connsiteX0" fmla="*/ 0 w 6217934"/>
              <a:gd name="connsiteY0" fmla="*/ 59623 h 596226"/>
              <a:gd name="connsiteX1" fmla="*/ 59623 w 6217934"/>
              <a:gd name="connsiteY1" fmla="*/ 0 h 596226"/>
              <a:gd name="connsiteX2" fmla="*/ 6158311 w 6217934"/>
              <a:gd name="connsiteY2" fmla="*/ 0 h 596226"/>
              <a:gd name="connsiteX3" fmla="*/ 6217934 w 6217934"/>
              <a:gd name="connsiteY3" fmla="*/ 59623 h 596226"/>
              <a:gd name="connsiteX4" fmla="*/ 6217934 w 6217934"/>
              <a:gd name="connsiteY4" fmla="*/ 536603 h 596226"/>
              <a:gd name="connsiteX5" fmla="*/ 6158311 w 6217934"/>
              <a:gd name="connsiteY5" fmla="*/ 596226 h 596226"/>
              <a:gd name="connsiteX6" fmla="*/ 59623 w 6217934"/>
              <a:gd name="connsiteY6" fmla="*/ 596226 h 596226"/>
              <a:gd name="connsiteX7" fmla="*/ 0 w 6217934"/>
              <a:gd name="connsiteY7" fmla="*/ 536603 h 596226"/>
              <a:gd name="connsiteX8" fmla="*/ 0 w 6217934"/>
              <a:gd name="connsiteY8" fmla="*/ 59623 h 5962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217934" h="596226">
                <a:moveTo>
                  <a:pt x="0" y="59623"/>
                </a:moveTo>
                <a:cubicBezTo>
                  <a:pt x="0" y="26694"/>
                  <a:pt x="26694" y="0"/>
                  <a:pt x="59623" y="0"/>
                </a:cubicBezTo>
                <a:lnTo>
                  <a:pt x="6158311" y="0"/>
                </a:lnTo>
                <a:cubicBezTo>
                  <a:pt x="6191240" y="0"/>
                  <a:pt x="6217934" y="26694"/>
                  <a:pt x="6217934" y="59623"/>
                </a:cubicBezTo>
                <a:lnTo>
                  <a:pt x="6217934" y="536603"/>
                </a:lnTo>
                <a:cubicBezTo>
                  <a:pt x="6217934" y="569532"/>
                  <a:pt x="6191240" y="596226"/>
                  <a:pt x="6158311" y="596226"/>
                </a:cubicBezTo>
                <a:lnTo>
                  <a:pt x="59623" y="596226"/>
                </a:lnTo>
                <a:cubicBezTo>
                  <a:pt x="26694" y="596226"/>
                  <a:pt x="0" y="569532"/>
                  <a:pt x="0" y="536603"/>
                </a:cubicBezTo>
                <a:lnTo>
                  <a:pt x="0" y="59623"/>
                </a:lnTo>
                <a:close/>
              </a:path>
            </a:pathLst>
          </a:custGeom>
        </p:spPr>
        <p:style>
          <a:lnRef idx="2">
            <a:schemeClr val="lt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70803" tIns="70803" rIns="922676" bIns="70803" numCol="1" spcCol="1270" anchor="ctr" anchorCtr="0">
            <a:noAutofit/>
          </a:bodyPr>
          <a:lstStyle/>
          <a:p>
            <a:pPr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Justifying ideas, decisions and opinions with evidence from synthesised sources of information 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FDC8F9B-E2E7-92C6-36A1-5204C7D93029}"/>
              </a:ext>
            </a:extLst>
          </p:cNvPr>
          <p:cNvSpPr/>
          <p:nvPr/>
        </p:nvSpPr>
        <p:spPr>
          <a:xfrm>
            <a:off x="8270748" y="2965432"/>
            <a:ext cx="387547" cy="387547"/>
          </a:xfrm>
          <a:custGeom>
            <a:avLst/>
            <a:gdLst>
              <a:gd name="connsiteX0" fmla="*/ 0 w 387547"/>
              <a:gd name="connsiteY0" fmla="*/ 213151 h 387547"/>
              <a:gd name="connsiteX1" fmla="*/ 87198 w 387547"/>
              <a:gd name="connsiteY1" fmla="*/ 213151 h 387547"/>
              <a:gd name="connsiteX2" fmla="*/ 87198 w 387547"/>
              <a:gd name="connsiteY2" fmla="*/ 0 h 387547"/>
              <a:gd name="connsiteX3" fmla="*/ 300349 w 387547"/>
              <a:gd name="connsiteY3" fmla="*/ 0 h 387547"/>
              <a:gd name="connsiteX4" fmla="*/ 300349 w 387547"/>
              <a:gd name="connsiteY4" fmla="*/ 213151 h 387547"/>
              <a:gd name="connsiteX5" fmla="*/ 387547 w 387547"/>
              <a:gd name="connsiteY5" fmla="*/ 213151 h 387547"/>
              <a:gd name="connsiteX6" fmla="*/ 193774 w 387547"/>
              <a:gd name="connsiteY6" fmla="*/ 387547 h 387547"/>
              <a:gd name="connsiteX7" fmla="*/ 0 w 387547"/>
              <a:gd name="connsiteY7" fmla="*/ 213151 h 387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87547" h="387547">
                <a:moveTo>
                  <a:pt x="0" y="213151"/>
                </a:moveTo>
                <a:lnTo>
                  <a:pt x="87198" y="213151"/>
                </a:lnTo>
                <a:lnTo>
                  <a:pt x="87198" y="0"/>
                </a:lnTo>
                <a:lnTo>
                  <a:pt x="300349" y="0"/>
                </a:lnTo>
                <a:lnTo>
                  <a:pt x="300349" y="213151"/>
                </a:lnTo>
                <a:lnTo>
                  <a:pt x="387547" y="213151"/>
                </a:lnTo>
                <a:lnTo>
                  <a:pt x="193774" y="387547"/>
                </a:lnTo>
                <a:lnTo>
                  <a:pt x="0" y="213151"/>
                </a:lnTo>
                <a:close/>
              </a:path>
            </a:pathLst>
          </a:custGeom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7518" tIns="20320" rIns="107518" bIns="116238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160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32865EE-5C56-17AE-8095-661A977274BA}"/>
              </a:ext>
            </a:extLst>
          </p:cNvPr>
          <p:cNvSpPr/>
          <p:nvPr/>
        </p:nvSpPr>
        <p:spPr>
          <a:xfrm>
            <a:off x="8954150" y="3711142"/>
            <a:ext cx="387547" cy="387547"/>
          </a:xfrm>
          <a:custGeom>
            <a:avLst/>
            <a:gdLst>
              <a:gd name="connsiteX0" fmla="*/ 0 w 387547"/>
              <a:gd name="connsiteY0" fmla="*/ 213151 h 387547"/>
              <a:gd name="connsiteX1" fmla="*/ 87198 w 387547"/>
              <a:gd name="connsiteY1" fmla="*/ 213151 h 387547"/>
              <a:gd name="connsiteX2" fmla="*/ 87198 w 387547"/>
              <a:gd name="connsiteY2" fmla="*/ 0 h 387547"/>
              <a:gd name="connsiteX3" fmla="*/ 300349 w 387547"/>
              <a:gd name="connsiteY3" fmla="*/ 0 h 387547"/>
              <a:gd name="connsiteX4" fmla="*/ 300349 w 387547"/>
              <a:gd name="connsiteY4" fmla="*/ 213151 h 387547"/>
              <a:gd name="connsiteX5" fmla="*/ 387547 w 387547"/>
              <a:gd name="connsiteY5" fmla="*/ 213151 h 387547"/>
              <a:gd name="connsiteX6" fmla="*/ 193774 w 387547"/>
              <a:gd name="connsiteY6" fmla="*/ 387547 h 387547"/>
              <a:gd name="connsiteX7" fmla="*/ 0 w 387547"/>
              <a:gd name="connsiteY7" fmla="*/ 213151 h 387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87547" h="387547">
                <a:moveTo>
                  <a:pt x="0" y="213151"/>
                </a:moveTo>
                <a:lnTo>
                  <a:pt x="87198" y="213151"/>
                </a:lnTo>
                <a:lnTo>
                  <a:pt x="87198" y="0"/>
                </a:lnTo>
                <a:lnTo>
                  <a:pt x="300349" y="0"/>
                </a:lnTo>
                <a:lnTo>
                  <a:pt x="300349" y="213151"/>
                </a:lnTo>
                <a:lnTo>
                  <a:pt x="387547" y="213151"/>
                </a:lnTo>
                <a:lnTo>
                  <a:pt x="193774" y="387547"/>
                </a:lnTo>
                <a:lnTo>
                  <a:pt x="0" y="213151"/>
                </a:lnTo>
                <a:close/>
              </a:path>
            </a:pathLst>
          </a:custGeom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7518" tIns="20320" rIns="107518" bIns="116238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160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EB1A1F7-7FF8-15BB-D4B1-A78C938017CB}"/>
              </a:ext>
            </a:extLst>
          </p:cNvPr>
          <p:cNvSpPr/>
          <p:nvPr/>
        </p:nvSpPr>
        <p:spPr>
          <a:xfrm>
            <a:off x="9466101" y="4504066"/>
            <a:ext cx="387547" cy="387547"/>
          </a:xfrm>
          <a:custGeom>
            <a:avLst/>
            <a:gdLst>
              <a:gd name="connsiteX0" fmla="*/ 0 w 387547"/>
              <a:gd name="connsiteY0" fmla="*/ 213151 h 387547"/>
              <a:gd name="connsiteX1" fmla="*/ 87198 w 387547"/>
              <a:gd name="connsiteY1" fmla="*/ 213151 h 387547"/>
              <a:gd name="connsiteX2" fmla="*/ 87198 w 387547"/>
              <a:gd name="connsiteY2" fmla="*/ 0 h 387547"/>
              <a:gd name="connsiteX3" fmla="*/ 300349 w 387547"/>
              <a:gd name="connsiteY3" fmla="*/ 0 h 387547"/>
              <a:gd name="connsiteX4" fmla="*/ 300349 w 387547"/>
              <a:gd name="connsiteY4" fmla="*/ 213151 h 387547"/>
              <a:gd name="connsiteX5" fmla="*/ 387547 w 387547"/>
              <a:gd name="connsiteY5" fmla="*/ 213151 h 387547"/>
              <a:gd name="connsiteX6" fmla="*/ 193774 w 387547"/>
              <a:gd name="connsiteY6" fmla="*/ 387547 h 387547"/>
              <a:gd name="connsiteX7" fmla="*/ 0 w 387547"/>
              <a:gd name="connsiteY7" fmla="*/ 213151 h 387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87547" h="387547">
                <a:moveTo>
                  <a:pt x="0" y="213151"/>
                </a:moveTo>
                <a:lnTo>
                  <a:pt x="87198" y="213151"/>
                </a:lnTo>
                <a:lnTo>
                  <a:pt x="87198" y="0"/>
                </a:lnTo>
                <a:lnTo>
                  <a:pt x="300349" y="0"/>
                </a:lnTo>
                <a:lnTo>
                  <a:pt x="300349" y="213151"/>
                </a:lnTo>
                <a:lnTo>
                  <a:pt x="387547" y="213151"/>
                </a:lnTo>
                <a:lnTo>
                  <a:pt x="193774" y="387547"/>
                </a:lnTo>
                <a:lnTo>
                  <a:pt x="0" y="213151"/>
                </a:lnTo>
                <a:close/>
              </a:path>
            </a:pathLst>
          </a:custGeom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7518" tIns="20320" rIns="107518" bIns="116238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160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D0CBAAA-8BF9-042F-F468-4D70C68461B2}"/>
              </a:ext>
            </a:extLst>
          </p:cNvPr>
          <p:cNvSpPr/>
          <p:nvPr/>
        </p:nvSpPr>
        <p:spPr>
          <a:xfrm>
            <a:off x="9968527" y="5208776"/>
            <a:ext cx="387547" cy="387547"/>
          </a:xfrm>
          <a:custGeom>
            <a:avLst/>
            <a:gdLst>
              <a:gd name="connsiteX0" fmla="*/ 0 w 387547"/>
              <a:gd name="connsiteY0" fmla="*/ 213151 h 387547"/>
              <a:gd name="connsiteX1" fmla="*/ 87198 w 387547"/>
              <a:gd name="connsiteY1" fmla="*/ 213151 h 387547"/>
              <a:gd name="connsiteX2" fmla="*/ 87198 w 387547"/>
              <a:gd name="connsiteY2" fmla="*/ 0 h 387547"/>
              <a:gd name="connsiteX3" fmla="*/ 300349 w 387547"/>
              <a:gd name="connsiteY3" fmla="*/ 0 h 387547"/>
              <a:gd name="connsiteX4" fmla="*/ 300349 w 387547"/>
              <a:gd name="connsiteY4" fmla="*/ 213151 h 387547"/>
              <a:gd name="connsiteX5" fmla="*/ 387547 w 387547"/>
              <a:gd name="connsiteY5" fmla="*/ 213151 h 387547"/>
              <a:gd name="connsiteX6" fmla="*/ 193774 w 387547"/>
              <a:gd name="connsiteY6" fmla="*/ 387547 h 387547"/>
              <a:gd name="connsiteX7" fmla="*/ 0 w 387547"/>
              <a:gd name="connsiteY7" fmla="*/ 213151 h 387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87547" h="387547">
                <a:moveTo>
                  <a:pt x="0" y="213151"/>
                </a:moveTo>
                <a:lnTo>
                  <a:pt x="87198" y="213151"/>
                </a:lnTo>
                <a:lnTo>
                  <a:pt x="87198" y="0"/>
                </a:lnTo>
                <a:lnTo>
                  <a:pt x="300349" y="0"/>
                </a:lnTo>
                <a:lnTo>
                  <a:pt x="300349" y="213151"/>
                </a:lnTo>
                <a:lnTo>
                  <a:pt x="387547" y="213151"/>
                </a:lnTo>
                <a:lnTo>
                  <a:pt x="193774" y="387547"/>
                </a:lnTo>
                <a:lnTo>
                  <a:pt x="0" y="213151"/>
                </a:lnTo>
                <a:close/>
              </a:path>
            </a:pathLst>
          </a:custGeom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7518" tIns="20320" rIns="107518" bIns="116238" numCol="1" spcCol="1270" anchor="ctr" anchorCtr="0">
            <a:noAutofit/>
          </a:bodyPr>
          <a:lstStyle/>
          <a:p>
            <a:pPr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1600"/>
          </a:p>
        </p:txBody>
      </p:sp>
    </p:spTree>
    <p:extLst>
      <p:ext uri="{BB962C8B-B14F-4D97-AF65-F5344CB8AC3E}">
        <p14:creationId xmlns:p14="http://schemas.microsoft.com/office/powerpoint/2010/main" val="2648216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187E68-AC28-4524-8797-515DBCF7B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Suitability of a source of information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C0F5DB6-C2C2-4926-91F2-866E9229CF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7734" y="2004819"/>
            <a:ext cx="3810000" cy="3524250"/>
          </a:xfrm>
          <a:prstGeom prst="rect">
            <a:avLst/>
          </a:prstGeom>
        </p:spPr>
      </p:pic>
      <p:sp>
        <p:nvSpPr>
          <p:cNvPr id="5" name="Thought Bubble: Cloud 4">
            <a:extLst>
              <a:ext uri="{FF2B5EF4-FFF2-40B4-BE49-F238E27FC236}">
                <a16:creationId xmlns:a16="http://schemas.microsoft.com/office/drawing/2014/main" id="{2BC8F397-8F62-43ED-8138-4420F78584D3}"/>
              </a:ext>
            </a:extLst>
          </p:cNvPr>
          <p:cNvSpPr/>
          <p:nvPr/>
        </p:nvSpPr>
        <p:spPr>
          <a:xfrm>
            <a:off x="6329881" y="2126840"/>
            <a:ext cx="4686944" cy="3398706"/>
          </a:xfrm>
          <a:prstGeom prst="cloudCallout">
            <a:avLst>
              <a:gd name="adj1" fmla="val -78497"/>
              <a:gd name="adj2" fmla="val -261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When you search for information, you are going to find lots of it . . . but is it good information?</a:t>
            </a:r>
          </a:p>
        </p:txBody>
      </p:sp>
    </p:spTree>
    <p:extLst>
      <p:ext uri="{BB962C8B-B14F-4D97-AF65-F5344CB8AC3E}">
        <p14:creationId xmlns:p14="http://schemas.microsoft.com/office/powerpoint/2010/main" val="1953504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0B6484-4293-4FBF-8DAE-3DABD9289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can we critique?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38390E-E4E3-4018-BEE7-354595BD57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690732"/>
          </a:xfrm>
        </p:spPr>
        <p:txBody>
          <a:bodyPr vert="horz" lIns="0" tIns="45720" rIns="0" bIns="45720" rtlCol="0" anchor="t">
            <a:normAutofit/>
          </a:bodyPr>
          <a:lstStyle/>
          <a:p>
            <a:r>
              <a:rPr lang="en-GB" dirty="0"/>
              <a:t>Aim to a have a critical eye as you read </a:t>
            </a:r>
            <a:r>
              <a:rPr lang="en-GB" b="1" dirty="0"/>
              <a:t>any </a:t>
            </a:r>
            <a:r>
              <a:rPr lang="en-GB" dirty="0"/>
              <a:t>information source: 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477843F-068C-4331-B6B5-678E4CACE541}"/>
              </a:ext>
            </a:extLst>
          </p:cNvPr>
          <p:cNvGrpSpPr/>
          <p:nvPr/>
        </p:nvGrpSpPr>
        <p:grpSpPr>
          <a:xfrm>
            <a:off x="-2756178" y="2038560"/>
            <a:ext cx="12870001" cy="4706054"/>
            <a:chOff x="-2756178" y="2038560"/>
            <a:chExt cx="12870001" cy="4706054"/>
          </a:xfrm>
        </p:grpSpPr>
        <p:sp>
          <p:nvSpPr>
            <p:cNvPr id="6" name="Block Arc 5">
              <a:extLst>
                <a:ext uri="{FF2B5EF4-FFF2-40B4-BE49-F238E27FC236}">
                  <a16:creationId xmlns:a16="http://schemas.microsoft.com/office/drawing/2014/main" id="{C3909279-E8BE-4899-BA98-F7BE5D99C8E0}"/>
                </a:ext>
              </a:extLst>
            </p:cNvPr>
            <p:cNvSpPr/>
            <p:nvPr/>
          </p:nvSpPr>
          <p:spPr>
            <a:xfrm>
              <a:off x="-2756178" y="2038560"/>
              <a:ext cx="4706054" cy="4706054"/>
            </a:xfrm>
            <a:prstGeom prst="blockArc">
              <a:avLst>
                <a:gd name="adj1" fmla="val 18900000"/>
                <a:gd name="adj2" fmla="val 2700000"/>
                <a:gd name="adj3" fmla="val 459"/>
              </a:avLst>
            </a:prstGeom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B3BDCE4A-C78C-497C-8C69-B1744F8F9030}"/>
                </a:ext>
              </a:extLst>
            </p:cNvPr>
            <p:cNvSpPr/>
            <p:nvPr/>
          </p:nvSpPr>
          <p:spPr>
            <a:xfrm>
              <a:off x="1679627" y="2994189"/>
              <a:ext cx="8434196" cy="698698"/>
            </a:xfrm>
            <a:custGeom>
              <a:avLst/>
              <a:gdLst>
                <a:gd name="connsiteX0" fmla="*/ 0 w 8434196"/>
                <a:gd name="connsiteY0" fmla="*/ 0 h 698698"/>
                <a:gd name="connsiteX1" fmla="*/ 8434196 w 8434196"/>
                <a:gd name="connsiteY1" fmla="*/ 0 h 698698"/>
                <a:gd name="connsiteX2" fmla="*/ 8434196 w 8434196"/>
                <a:gd name="connsiteY2" fmla="*/ 698698 h 698698"/>
                <a:gd name="connsiteX3" fmla="*/ 0 w 8434196"/>
                <a:gd name="connsiteY3" fmla="*/ 698698 h 698698"/>
                <a:gd name="connsiteX4" fmla="*/ 0 w 8434196"/>
                <a:gd name="connsiteY4" fmla="*/ 0 h 698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34196" h="698698">
                  <a:moveTo>
                    <a:pt x="0" y="0"/>
                  </a:moveTo>
                  <a:lnTo>
                    <a:pt x="8434196" y="0"/>
                  </a:lnTo>
                  <a:lnTo>
                    <a:pt x="8434196" y="698698"/>
                  </a:lnTo>
                  <a:lnTo>
                    <a:pt x="0" y="69869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54592" tIns="91440" rIns="91440" bIns="91440" numCol="1" spcCol="1270" anchor="ctr" anchorCtr="0">
              <a:noAutofit/>
            </a:bodyPr>
            <a:lstStyle/>
            <a:p>
              <a:pPr marL="0" lvl="0" indent="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3600" kern="1200" dirty="0"/>
                <a:t>Journal Articles</a:t>
              </a:r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5E016344-468F-42ED-AE19-72D7F2C7C3D8}"/>
                </a:ext>
              </a:extLst>
            </p:cNvPr>
            <p:cNvSpPr/>
            <p:nvPr/>
          </p:nvSpPr>
          <p:spPr>
            <a:xfrm>
              <a:off x="1242940" y="2906851"/>
              <a:ext cx="873373" cy="873373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6D64E9D2-2944-48C3-A689-9B3F99AC070B}"/>
              </a:ext>
            </a:extLst>
          </p:cNvPr>
          <p:cNvGrpSpPr/>
          <p:nvPr/>
        </p:nvGrpSpPr>
        <p:grpSpPr>
          <a:xfrm>
            <a:off x="1496917" y="3954899"/>
            <a:ext cx="8616906" cy="873373"/>
            <a:chOff x="1496917" y="3954899"/>
            <a:chExt cx="8616906" cy="873373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2F8F1D81-D251-4B71-9F02-EFD88DFA4B4A}"/>
                </a:ext>
              </a:extLst>
            </p:cNvPr>
            <p:cNvSpPr/>
            <p:nvPr/>
          </p:nvSpPr>
          <p:spPr>
            <a:xfrm>
              <a:off x="1933603" y="4042237"/>
              <a:ext cx="8180220" cy="698698"/>
            </a:xfrm>
            <a:custGeom>
              <a:avLst/>
              <a:gdLst>
                <a:gd name="connsiteX0" fmla="*/ 0 w 8180220"/>
                <a:gd name="connsiteY0" fmla="*/ 0 h 698698"/>
                <a:gd name="connsiteX1" fmla="*/ 8180220 w 8180220"/>
                <a:gd name="connsiteY1" fmla="*/ 0 h 698698"/>
                <a:gd name="connsiteX2" fmla="*/ 8180220 w 8180220"/>
                <a:gd name="connsiteY2" fmla="*/ 698698 h 698698"/>
                <a:gd name="connsiteX3" fmla="*/ 0 w 8180220"/>
                <a:gd name="connsiteY3" fmla="*/ 698698 h 698698"/>
                <a:gd name="connsiteX4" fmla="*/ 0 w 8180220"/>
                <a:gd name="connsiteY4" fmla="*/ 0 h 698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180220" h="698698">
                  <a:moveTo>
                    <a:pt x="0" y="0"/>
                  </a:moveTo>
                  <a:lnTo>
                    <a:pt x="8180220" y="0"/>
                  </a:lnTo>
                  <a:lnTo>
                    <a:pt x="8180220" y="698698"/>
                  </a:lnTo>
                  <a:lnTo>
                    <a:pt x="0" y="69869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54592" tIns="91440" rIns="91440" bIns="91440" numCol="1" spcCol="1270" anchor="ctr" anchorCtr="0">
              <a:noAutofit/>
            </a:bodyPr>
            <a:lstStyle/>
            <a:p>
              <a:pPr marL="0" lvl="0" indent="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3600" kern="1200" dirty="0"/>
                <a:t>Academic textbooks</a:t>
              </a: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9A325596-82CD-41AC-969C-BA301CE87C60}"/>
                </a:ext>
              </a:extLst>
            </p:cNvPr>
            <p:cNvSpPr/>
            <p:nvPr/>
          </p:nvSpPr>
          <p:spPr>
            <a:xfrm>
              <a:off x="1496917" y="3954899"/>
              <a:ext cx="873373" cy="873373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22FD74F-E925-4C43-A36D-6F37689E923F}"/>
              </a:ext>
            </a:extLst>
          </p:cNvPr>
          <p:cNvGrpSpPr/>
          <p:nvPr/>
        </p:nvGrpSpPr>
        <p:grpSpPr>
          <a:xfrm>
            <a:off x="1242940" y="5002947"/>
            <a:ext cx="8870883" cy="873373"/>
            <a:chOff x="1242940" y="5002947"/>
            <a:chExt cx="8870883" cy="873373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5FFF0B07-94F0-4A41-90E7-BFD4E65E04DC}"/>
                </a:ext>
              </a:extLst>
            </p:cNvPr>
            <p:cNvSpPr/>
            <p:nvPr/>
          </p:nvSpPr>
          <p:spPr>
            <a:xfrm>
              <a:off x="1679627" y="5090285"/>
              <a:ext cx="8434196" cy="698698"/>
            </a:xfrm>
            <a:custGeom>
              <a:avLst/>
              <a:gdLst>
                <a:gd name="connsiteX0" fmla="*/ 0 w 8434196"/>
                <a:gd name="connsiteY0" fmla="*/ 0 h 698698"/>
                <a:gd name="connsiteX1" fmla="*/ 8434196 w 8434196"/>
                <a:gd name="connsiteY1" fmla="*/ 0 h 698698"/>
                <a:gd name="connsiteX2" fmla="*/ 8434196 w 8434196"/>
                <a:gd name="connsiteY2" fmla="*/ 698698 h 698698"/>
                <a:gd name="connsiteX3" fmla="*/ 0 w 8434196"/>
                <a:gd name="connsiteY3" fmla="*/ 698698 h 698698"/>
                <a:gd name="connsiteX4" fmla="*/ 0 w 8434196"/>
                <a:gd name="connsiteY4" fmla="*/ 0 h 6986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34196" h="698698">
                  <a:moveTo>
                    <a:pt x="0" y="0"/>
                  </a:moveTo>
                  <a:lnTo>
                    <a:pt x="8434196" y="0"/>
                  </a:lnTo>
                  <a:lnTo>
                    <a:pt x="8434196" y="698698"/>
                  </a:lnTo>
                  <a:lnTo>
                    <a:pt x="0" y="69869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54592" tIns="91440" rIns="91440" bIns="91440" numCol="1" spcCol="1270" anchor="ctr" anchorCtr="0">
              <a:noAutofit/>
            </a:bodyPr>
            <a:lstStyle/>
            <a:p>
              <a:pPr marL="0" lvl="0" indent="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3600" kern="1200" dirty="0"/>
                <a:t>Specialist organisation websites 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D52F762-3B45-44FA-9A25-220CA19FC8C5}"/>
                </a:ext>
              </a:extLst>
            </p:cNvPr>
            <p:cNvSpPr/>
            <p:nvPr/>
          </p:nvSpPr>
          <p:spPr>
            <a:xfrm>
              <a:off x="1242940" y="5002947"/>
              <a:ext cx="873373" cy="873373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</p:spTree>
    <p:extLst>
      <p:ext uri="{BB962C8B-B14F-4D97-AF65-F5344CB8AC3E}">
        <p14:creationId xmlns:p14="http://schemas.microsoft.com/office/powerpoint/2010/main" val="3004713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33EB1-FC36-442B-A2ED-75A49AD27C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CRAAP test?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B06A20-F913-43E1-B07F-F6E8433F6F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1" y="1992408"/>
            <a:ext cx="11165540" cy="999773"/>
          </a:xfrm>
          <a:ln w="38100">
            <a:solidFill>
              <a:schemeClr val="accent1">
                <a:lumMod val="75000"/>
              </a:schemeClr>
            </a:solidFill>
          </a:ln>
        </p:spPr>
        <p:txBody>
          <a:bodyPr vert="horz" lIns="0" tIns="45720" rIns="0" bIns="45720" rtlCol="0" anchor="t">
            <a:normAutofit fontScale="925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CRAAP Test was developed by Blakeslee (2004). It is a list of questions to help you evaluate the information you find. </a:t>
            </a:r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BF5B3995-E415-4AE0-BA4C-A38BC506B144}"/>
              </a:ext>
            </a:extLst>
          </p:cNvPr>
          <p:cNvSpPr/>
          <p:nvPr/>
        </p:nvSpPr>
        <p:spPr>
          <a:xfrm>
            <a:off x="1775520" y="3212977"/>
            <a:ext cx="1309236" cy="1323027"/>
          </a:xfrm>
          <a:custGeom>
            <a:avLst/>
            <a:gdLst>
              <a:gd name="connsiteX0" fmla="*/ 0 w 922734"/>
              <a:gd name="connsiteY0" fmla="*/ 55364 h 553640"/>
              <a:gd name="connsiteX1" fmla="*/ 55364 w 922734"/>
              <a:gd name="connsiteY1" fmla="*/ 0 h 553640"/>
              <a:gd name="connsiteX2" fmla="*/ 867370 w 922734"/>
              <a:gd name="connsiteY2" fmla="*/ 0 h 553640"/>
              <a:gd name="connsiteX3" fmla="*/ 922734 w 922734"/>
              <a:gd name="connsiteY3" fmla="*/ 55364 h 553640"/>
              <a:gd name="connsiteX4" fmla="*/ 922734 w 922734"/>
              <a:gd name="connsiteY4" fmla="*/ 498276 h 553640"/>
              <a:gd name="connsiteX5" fmla="*/ 867370 w 922734"/>
              <a:gd name="connsiteY5" fmla="*/ 553640 h 553640"/>
              <a:gd name="connsiteX6" fmla="*/ 55364 w 922734"/>
              <a:gd name="connsiteY6" fmla="*/ 553640 h 553640"/>
              <a:gd name="connsiteX7" fmla="*/ 0 w 922734"/>
              <a:gd name="connsiteY7" fmla="*/ 498276 h 553640"/>
              <a:gd name="connsiteX8" fmla="*/ 0 w 922734"/>
              <a:gd name="connsiteY8" fmla="*/ 55364 h 553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22734" h="553640">
                <a:moveTo>
                  <a:pt x="0" y="55364"/>
                </a:moveTo>
                <a:cubicBezTo>
                  <a:pt x="0" y="24787"/>
                  <a:pt x="24787" y="0"/>
                  <a:pt x="55364" y="0"/>
                </a:cubicBezTo>
                <a:lnTo>
                  <a:pt x="867370" y="0"/>
                </a:lnTo>
                <a:cubicBezTo>
                  <a:pt x="897947" y="0"/>
                  <a:pt x="922734" y="24787"/>
                  <a:pt x="922734" y="55364"/>
                </a:cubicBezTo>
                <a:lnTo>
                  <a:pt x="922734" y="498276"/>
                </a:lnTo>
                <a:cubicBezTo>
                  <a:pt x="922734" y="528853"/>
                  <a:pt x="897947" y="553640"/>
                  <a:pt x="867370" y="553640"/>
                </a:cubicBezTo>
                <a:lnTo>
                  <a:pt x="55364" y="553640"/>
                </a:lnTo>
                <a:cubicBezTo>
                  <a:pt x="24787" y="553640"/>
                  <a:pt x="0" y="528853"/>
                  <a:pt x="0" y="498276"/>
                </a:cubicBezTo>
                <a:lnTo>
                  <a:pt x="0" y="5536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5746" tIns="65746" rIns="65746" bIns="65746" numCol="1" spcCol="1270" anchor="ctr" anchorCtr="0">
            <a:noAutofit/>
          </a:bodyPr>
          <a:lstStyle/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urrency </a:t>
            </a: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B8DA9BD-B17D-426A-B43E-CF925305DA8F}"/>
              </a:ext>
            </a:extLst>
          </p:cNvPr>
          <p:cNvSpPr/>
          <p:nvPr/>
        </p:nvSpPr>
        <p:spPr>
          <a:xfrm>
            <a:off x="3215681" y="3762157"/>
            <a:ext cx="277557" cy="773846"/>
          </a:xfrm>
          <a:custGeom>
            <a:avLst/>
            <a:gdLst>
              <a:gd name="connsiteX0" fmla="*/ 0 w 195619"/>
              <a:gd name="connsiteY0" fmla="*/ 45768 h 228838"/>
              <a:gd name="connsiteX1" fmla="*/ 97810 w 195619"/>
              <a:gd name="connsiteY1" fmla="*/ 45768 h 228838"/>
              <a:gd name="connsiteX2" fmla="*/ 97810 w 195619"/>
              <a:gd name="connsiteY2" fmla="*/ 0 h 228838"/>
              <a:gd name="connsiteX3" fmla="*/ 195619 w 195619"/>
              <a:gd name="connsiteY3" fmla="*/ 114419 h 228838"/>
              <a:gd name="connsiteX4" fmla="*/ 97810 w 195619"/>
              <a:gd name="connsiteY4" fmla="*/ 228838 h 228838"/>
              <a:gd name="connsiteX5" fmla="*/ 97810 w 195619"/>
              <a:gd name="connsiteY5" fmla="*/ 183070 h 228838"/>
              <a:gd name="connsiteX6" fmla="*/ 0 w 195619"/>
              <a:gd name="connsiteY6" fmla="*/ 183070 h 228838"/>
              <a:gd name="connsiteX7" fmla="*/ 0 w 195619"/>
              <a:gd name="connsiteY7" fmla="*/ 45768 h 228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5619" h="228838">
                <a:moveTo>
                  <a:pt x="0" y="45768"/>
                </a:moveTo>
                <a:lnTo>
                  <a:pt x="97810" y="45768"/>
                </a:lnTo>
                <a:lnTo>
                  <a:pt x="97810" y="0"/>
                </a:lnTo>
                <a:lnTo>
                  <a:pt x="195619" y="114419"/>
                </a:lnTo>
                <a:lnTo>
                  <a:pt x="97810" y="228838"/>
                </a:lnTo>
                <a:lnTo>
                  <a:pt x="97810" y="183070"/>
                </a:lnTo>
                <a:lnTo>
                  <a:pt x="0" y="183070"/>
                </a:lnTo>
                <a:lnTo>
                  <a:pt x="0" y="45768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45768" rIns="58686" bIns="45768" numCol="1" spcCol="1270" anchor="ctr" anchorCtr="0">
            <a:noAutofit/>
          </a:bodyPr>
          <a:lstStyle/>
          <a:p>
            <a:pPr algn="ctr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90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081F99E2-8B09-45B8-A664-B87646D3CC35}"/>
              </a:ext>
            </a:extLst>
          </p:cNvPr>
          <p:cNvSpPr/>
          <p:nvPr/>
        </p:nvSpPr>
        <p:spPr>
          <a:xfrm>
            <a:off x="3608451" y="3212977"/>
            <a:ext cx="1309236" cy="1323027"/>
          </a:xfrm>
          <a:custGeom>
            <a:avLst/>
            <a:gdLst>
              <a:gd name="connsiteX0" fmla="*/ 0 w 922734"/>
              <a:gd name="connsiteY0" fmla="*/ 55364 h 553640"/>
              <a:gd name="connsiteX1" fmla="*/ 55364 w 922734"/>
              <a:gd name="connsiteY1" fmla="*/ 0 h 553640"/>
              <a:gd name="connsiteX2" fmla="*/ 867370 w 922734"/>
              <a:gd name="connsiteY2" fmla="*/ 0 h 553640"/>
              <a:gd name="connsiteX3" fmla="*/ 922734 w 922734"/>
              <a:gd name="connsiteY3" fmla="*/ 55364 h 553640"/>
              <a:gd name="connsiteX4" fmla="*/ 922734 w 922734"/>
              <a:gd name="connsiteY4" fmla="*/ 498276 h 553640"/>
              <a:gd name="connsiteX5" fmla="*/ 867370 w 922734"/>
              <a:gd name="connsiteY5" fmla="*/ 553640 h 553640"/>
              <a:gd name="connsiteX6" fmla="*/ 55364 w 922734"/>
              <a:gd name="connsiteY6" fmla="*/ 553640 h 553640"/>
              <a:gd name="connsiteX7" fmla="*/ 0 w 922734"/>
              <a:gd name="connsiteY7" fmla="*/ 498276 h 553640"/>
              <a:gd name="connsiteX8" fmla="*/ 0 w 922734"/>
              <a:gd name="connsiteY8" fmla="*/ 55364 h 553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22734" h="553640">
                <a:moveTo>
                  <a:pt x="0" y="55364"/>
                </a:moveTo>
                <a:cubicBezTo>
                  <a:pt x="0" y="24787"/>
                  <a:pt x="24787" y="0"/>
                  <a:pt x="55364" y="0"/>
                </a:cubicBezTo>
                <a:lnTo>
                  <a:pt x="867370" y="0"/>
                </a:lnTo>
                <a:cubicBezTo>
                  <a:pt x="897947" y="0"/>
                  <a:pt x="922734" y="24787"/>
                  <a:pt x="922734" y="55364"/>
                </a:cubicBezTo>
                <a:lnTo>
                  <a:pt x="922734" y="498276"/>
                </a:lnTo>
                <a:cubicBezTo>
                  <a:pt x="922734" y="528853"/>
                  <a:pt x="897947" y="553640"/>
                  <a:pt x="867370" y="553640"/>
                </a:cubicBezTo>
                <a:lnTo>
                  <a:pt x="55364" y="553640"/>
                </a:lnTo>
                <a:cubicBezTo>
                  <a:pt x="24787" y="553640"/>
                  <a:pt x="0" y="528853"/>
                  <a:pt x="0" y="498276"/>
                </a:cubicBezTo>
                <a:lnTo>
                  <a:pt x="0" y="5536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-1116192"/>
              <a:satOff val="6725"/>
              <a:lumOff val="539"/>
              <a:alphaOff val="0"/>
            </a:schemeClr>
          </a:fillRef>
          <a:effectRef idx="0">
            <a:schemeClr val="accent4">
              <a:hueOff val="-1116192"/>
              <a:satOff val="6725"/>
              <a:lumOff val="539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5746" tIns="65746" rIns="65746" bIns="65746" numCol="1" spcCol="1270" anchor="ctr" anchorCtr="0">
            <a:noAutofit/>
          </a:bodyPr>
          <a:lstStyle/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elevance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FE87C0B-43AC-4943-A87D-40290B4AA5C4}"/>
              </a:ext>
            </a:extLst>
          </p:cNvPr>
          <p:cNvSpPr/>
          <p:nvPr/>
        </p:nvSpPr>
        <p:spPr>
          <a:xfrm>
            <a:off x="5048612" y="3762157"/>
            <a:ext cx="277557" cy="773846"/>
          </a:xfrm>
          <a:custGeom>
            <a:avLst/>
            <a:gdLst>
              <a:gd name="connsiteX0" fmla="*/ 0 w 195619"/>
              <a:gd name="connsiteY0" fmla="*/ 45768 h 228838"/>
              <a:gd name="connsiteX1" fmla="*/ 97810 w 195619"/>
              <a:gd name="connsiteY1" fmla="*/ 45768 h 228838"/>
              <a:gd name="connsiteX2" fmla="*/ 97810 w 195619"/>
              <a:gd name="connsiteY2" fmla="*/ 0 h 228838"/>
              <a:gd name="connsiteX3" fmla="*/ 195619 w 195619"/>
              <a:gd name="connsiteY3" fmla="*/ 114419 h 228838"/>
              <a:gd name="connsiteX4" fmla="*/ 97810 w 195619"/>
              <a:gd name="connsiteY4" fmla="*/ 228838 h 228838"/>
              <a:gd name="connsiteX5" fmla="*/ 97810 w 195619"/>
              <a:gd name="connsiteY5" fmla="*/ 183070 h 228838"/>
              <a:gd name="connsiteX6" fmla="*/ 0 w 195619"/>
              <a:gd name="connsiteY6" fmla="*/ 183070 h 228838"/>
              <a:gd name="connsiteX7" fmla="*/ 0 w 195619"/>
              <a:gd name="connsiteY7" fmla="*/ 45768 h 228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5619" h="228838">
                <a:moveTo>
                  <a:pt x="0" y="45768"/>
                </a:moveTo>
                <a:lnTo>
                  <a:pt x="97810" y="45768"/>
                </a:lnTo>
                <a:lnTo>
                  <a:pt x="97810" y="0"/>
                </a:lnTo>
                <a:lnTo>
                  <a:pt x="195619" y="114419"/>
                </a:lnTo>
                <a:lnTo>
                  <a:pt x="97810" y="228838"/>
                </a:lnTo>
                <a:lnTo>
                  <a:pt x="97810" y="183070"/>
                </a:lnTo>
                <a:lnTo>
                  <a:pt x="0" y="183070"/>
                </a:lnTo>
                <a:lnTo>
                  <a:pt x="0" y="45768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-1488257"/>
              <a:satOff val="8966"/>
              <a:lumOff val="719"/>
              <a:alphaOff val="0"/>
            </a:schemeClr>
          </a:fillRef>
          <a:effectRef idx="0">
            <a:schemeClr val="accent4">
              <a:hueOff val="-1488257"/>
              <a:satOff val="8966"/>
              <a:lumOff val="719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45768" rIns="58686" bIns="45768" numCol="1" spcCol="1270" anchor="ctr" anchorCtr="0">
            <a:noAutofit/>
          </a:bodyPr>
          <a:lstStyle/>
          <a:p>
            <a:pPr algn="ctr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90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FBF1233-93E6-445F-A6E1-FFE58721DCEF}"/>
              </a:ext>
            </a:extLst>
          </p:cNvPr>
          <p:cNvSpPr/>
          <p:nvPr/>
        </p:nvSpPr>
        <p:spPr>
          <a:xfrm>
            <a:off x="5441381" y="3212977"/>
            <a:ext cx="1309236" cy="1323027"/>
          </a:xfrm>
          <a:custGeom>
            <a:avLst/>
            <a:gdLst>
              <a:gd name="connsiteX0" fmla="*/ 0 w 922734"/>
              <a:gd name="connsiteY0" fmla="*/ 55364 h 553640"/>
              <a:gd name="connsiteX1" fmla="*/ 55364 w 922734"/>
              <a:gd name="connsiteY1" fmla="*/ 0 h 553640"/>
              <a:gd name="connsiteX2" fmla="*/ 867370 w 922734"/>
              <a:gd name="connsiteY2" fmla="*/ 0 h 553640"/>
              <a:gd name="connsiteX3" fmla="*/ 922734 w 922734"/>
              <a:gd name="connsiteY3" fmla="*/ 55364 h 553640"/>
              <a:gd name="connsiteX4" fmla="*/ 922734 w 922734"/>
              <a:gd name="connsiteY4" fmla="*/ 498276 h 553640"/>
              <a:gd name="connsiteX5" fmla="*/ 867370 w 922734"/>
              <a:gd name="connsiteY5" fmla="*/ 553640 h 553640"/>
              <a:gd name="connsiteX6" fmla="*/ 55364 w 922734"/>
              <a:gd name="connsiteY6" fmla="*/ 553640 h 553640"/>
              <a:gd name="connsiteX7" fmla="*/ 0 w 922734"/>
              <a:gd name="connsiteY7" fmla="*/ 498276 h 553640"/>
              <a:gd name="connsiteX8" fmla="*/ 0 w 922734"/>
              <a:gd name="connsiteY8" fmla="*/ 55364 h 553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22734" h="553640">
                <a:moveTo>
                  <a:pt x="0" y="55364"/>
                </a:moveTo>
                <a:cubicBezTo>
                  <a:pt x="0" y="24787"/>
                  <a:pt x="24787" y="0"/>
                  <a:pt x="55364" y="0"/>
                </a:cubicBezTo>
                <a:lnTo>
                  <a:pt x="867370" y="0"/>
                </a:lnTo>
                <a:cubicBezTo>
                  <a:pt x="897947" y="0"/>
                  <a:pt x="922734" y="24787"/>
                  <a:pt x="922734" y="55364"/>
                </a:cubicBezTo>
                <a:lnTo>
                  <a:pt x="922734" y="498276"/>
                </a:lnTo>
                <a:cubicBezTo>
                  <a:pt x="922734" y="528853"/>
                  <a:pt x="897947" y="553640"/>
                  <a:pt x="867370" y="553640"/>
                </a:cubicBezTo>
                <a:lnTo>
                  <a:pt x="55364" y="553640"/>
                </a:lnTo>
                <a:cubicBezTo>
                  <a:pt x="24787" y="553640"/>
                  <a:pt x="0" y="528853"/>
                  <a:pt x="0" y="498276"/>
                </a:cubicBezTo>
                <a:lnTo>
                  <a:pt x="0" y="5536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-2232385"/>
              <a:satOff val="13449"/>
              <a:lumOff val="1078"/>
              <a:alphaOff val="0"/>
            </a:schemeClr>
          </a:fillRef>
          <a:effectRef idx="0">
            <a:schemeClr val="accent4">
              <a:hueOff val="-2232385"/>
              <a:satOff val="13449"/>
              <a:lumOff val="1078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5746" tIns="65746" rIns="65746" bIns="65746" numCol="1" spcCol="1270" anchor="ctr" anchorCtr="0">
            <a:noAutofit/>
          </a:bodyPr>
          <a:lstStyle/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uthority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D60163D-C9E9-4B84-810D-72F58856C1D7}"/>
              </a:ext>
            </a:extLst>
          </p:cNvPr>
          <p:cNvSpPr/>
          <p:nvPr/>
        </p:nvSpPr>
        <p:spPr>
          <a:xfrm>
            <a:off x="6881543" y="3762157"/>
            <a:ext cx="277557" cy="773846"/>
          </a:xfrm>
          <a:custGeom>
            <a:avLst/>
            <a:gdLst>
              <a:gd name="connsiteX0" fmla="*/ 0 w 195619"/>
              <a:gd name="connsiteY0" fmla="*/ 45768 h 228838"/>
              <a:gd name="connsiteX1" fmla="*/ 97810 w 195619"/>
              <a:gd name="connsiteY1" fmla="*/ 45768 h 228838"/>
              <a:gd name="connsiteX2" fmla="*/ 97810 w 195619"/>
              <a:gd name="connsiteY2" fmla="*/ 0 h 228838"/>
              <a:gd name="connsiteX3" fmla="*/ 195619 w 195619"/>
              <a:gd name="connsiteY3" fmla="*/ 114419 h 228838"/>
              <a:gd name="connsiteX4" fmla="*/ 97810 w 195619"/>
              <a:gd name="connsiteY4" fmla="*/ 228838 h 228838"/>
              <a:gd name="connsiteX5" fmla="*/ 97810 w 195619"/>
              <a:gd name="connsiteY5" fmla="*/ 183070 h 228838"/>
              <a:gd name="connsiteX6" fmla="*/ 0 w 195619"/>
              <a:gd name="connsiteY6" fmla="*/ 183070 h 228838"/>
              <a:gd name="connsiteX7" fmla="*/ 0 w 195619"/>
              <a:gd name="connsiteY7" fmla="*/ 45768 h 228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5619" h="228838">
                <a:moveTo>
                  <a:pt x="0" y="45768"/>
                </a:moveTo>
                <a:lnTo>
                  <a:pt x="97810" y="45768"/>
                </a:lnTo>
                <a:lnTo>
                  <a:pt x="97810" y="0"/>
                </a:lnTo>
                <a:lnTo>
                  <a:pt x="195619" y="114419"/>
                </a:lnTo>
                <a:lnTo>
                  <a:pt x="97810" y="228838"/>
                </a:lnTo>
                <a:lnTo>
                  <a:pt x="97810" y="183070"/>
                </a:lnTo>
                <a:lnTo>
                  <a:pt x="0" y="183070"/>
                </a:lnTo>
                <a:lnTo>
                  <a:pt x="0" y="45768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-2976513"/>
              <a:satOff val="17933"/>
              <a:lumOff val="1437"/>
              <a:alphaOff val="0"/>
            </a:schemeClr>
          </a:fillRef>
          <a:effectRef idx="0">
            <a:schemeClr val="accent4">
              <a:hueOff val="-2976513"/>
              <a:satOff val="17933"/>
              <a:lumOff val="1437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45768" rIns="58686" bIns="45768" numCol="1" spcCol="1270" anchor="ctr" anchorCtr="0">
            <a:noAutofit/>
          </a:bodyPr>
          <a:lstStyle/>
          <a:p>
            <a:pPr algn="ctr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90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C02621E3-88F5-4E99-A4EB-D8E3B6C918AB}"/>
              </a:ext>
            </a:extLst>
          </p:cNvPr>
          <p:cNvSpPr/>
          <p:nvPr/>
        </p:nvSpPr>
        <p:spPr>
          <a:xfrm>
            <a:off x="7274312" y="3212977"/>
            <a:ext cx="1309236" cy="1323027"/>
          </a:xfrm>
          <a:custGeom>
            <a:avLst/>
            <a:gdLst>
              <a:gd name="connsiteX0" fmla="*/ 0 w 922734"/>
              <a:gd name="connsiteY0" fmla="*/ 55364 h 553640"/>
              <a:gd name="connsiteX1" fmla="*/ 55364 w 922734"/>
              <a:gd name="connsiteY1" fmla="*/ 0 h 553640"/>
              <a:gd name="connsiteX2" fmla="*/ 867370 w 922734"/>
              <a:gd name="connsiteY2" fmla="*/ 0 h 553640"/>
              <a:gd name="connsiteX3" fmla="*/ 922734 w 922734"/>
              <a:gd name="connsiteY3" fmla="*/ 55364 h 553640"/>
              <a:gd name="connsiteX4" fmla="*/ 922734 w 922734"/>
              <a:gd name="connsiteY4" fmla="*/ 498276 h 553640"/>
              <a:gd name="connsiteX5" fmla="*/ 867370 w 922734"/>
              <a:gd name="connsiteY5" fmla="*/ 553640 h 553640"/>
              <a:gd name="connsiteX6" fmla="*/ 55364 w 922734"/>
              <a:gd name="connsiteY6" fmla="*/ 553640 h 553640"/>
              <a:gd name="connsiteX7" fmla="*/ 0 w 922734"/>
              <a:gd name="connsiteY7" fmla="*/ 498276 h 553640"/>
              <a:gd name="connsiteX8" fmla="*/ 0 w 922734"/>
              <a:gd name="connsiteY8" fmla="*/ 55364 h 553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22734" h="553640">
                <a:moveTo>
                  <a:pt x="0" y="55364"/>
                </a:moveTo>
                <a:cubicBezTo>
                  <a:pt x="0" y="24787"/>
                  <a:pt x="24787" y="0"/>
                  <a:pt x="55364" y="0"/>
                </a:cubicBezTo>
                <a:lnTo>
                  <a:pt x="867370" y="0"/>
                </a:lnTo>
                <a:cubicBezTo>
                  <a:pt x="897947" y="0"/>
                  <a:pt x="922734" y="24787"/>
                  <a:pt x="922734" y="55364"/>
                </a:cubicBezTo>
                <a:lnTo>
                  <a:pt x="922734" y="498276"/>
                </a:lnTo>
                <a:cubicBezTo>
                  <a:pt x="922734" y="528853"/>
                  <a:pt x="897947" y="553640"/>
                  <a:pt x="867370" y="553640"/>
                </a:cubicBezTo>
                <a:lnTo>
                  <a:pt x="55364" y="553640"/>
                </a:lnTo>
                <a:cubicBezTo>
                  <a:pt x="24787" y="553640"/>
                  <a:pt x="0" y="528853"/>
                  <a:pt x="0" y="498276"/>
                </a:cubicBezTo>
                <a:lnTo>
                  <a:pt x="0" y="5536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-3348577"/>
              <a:satOff val="20174"/>
              <a:lumOff val="1617"/>
              <a:alphaOff val="0"/>
            </a:schemeClr>
          </a:fillRef>
          <a:effectRef idx="0">
            <a:schemeClr val="accent4">
              <a:hueOff val="-3348577"/>
              <a:satOff val="20174"/>
              <a:lumOff val="1617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5746" tIns="65746" rIns="65746" bIns="65746" numCol="1" spcCol="1270" anchor="ctr" anchorCtr="0">
            <a:noAutofit/>
          </a:bodyPr>
          <a:lstStyle/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ccuracy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36DFF161-FED2-4334-8E75-E55BC131B745}"/>
              </a:ext>
            </a:extLst>
          </p:cNvPr>
          <p:cNvSpPr/>
          <p:nvPr/>
        </p:nvSpPr>
        <p:spPr>
          <a:xfrm>
            <a:off x="8714473" y="3762157"/>
            <a:ext cx="277557" cy="773846"/>
          </a:xfrm>
          <a:custGeom>
            <a:avLst/>
            <a:gdLst>
              <a:gd name="connsiteX0" fmla="*/ 0 w 195619"/>
              <a:gd name="connsiteY0" fmla="*/ 45768 h 228838"/>
              <a:gd name="connsiteX1" fmla="*/ 97810 w 195619"/>
              <a:gd name="connsiteY1" fmla="*/ 45768 h 228838"/>
              <a:gd name="connsiteX2" fmla="*/ 97810 w 195619"/>
              <a:gd name="connsiteY2" fmla="*/ 0 h 228838"/>
              <a:gd name="connsiteX3" fmla="*/ 195619 w 195619"/>
              <a:gd name="connsiteY3" fmla="*/ 114419 h 228838"/>
              <a:gd name="connsiteX4" fmla="*/ 97810 w 195619"/>
              <a:gd name="connsiteY4" fmla="*/ 228838 h 228838"/>
              <a:gd name="connsiteX5" fmla="*/ 97810 w 195619"/>
              <a:gd name="connsiteY5" fmla="*/ 183070 h 228838"/>
              <a:gd name="connsiteX6" fmla="*/ 0 w 195619"/>
              <a:gd name="connsiteY6" fmla="*/ 183070 h 228838"/>
              <a:gd name="connsiteX7" fmla="*/ 0 w 195619"/>
              <a:gd name="connsiteY7" fmla="*/ 45768 h 228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95619" h="228838">
                <a:moveTo>
                  <a:pt x="0" y="45768"/>
                </a:moveTo>
                <a:lnTo>
                  <a:pt x="97810" y="45768"/>
                </a:lnTo>
                <a:lnTo>
                  <a:pt x="97810" y="0"/>
                </a:lnTo>
                <a:lnTo>
                  <a:pt x="195619" y="114419"/>
                </a:lnTo>
                <a:lnTo>
                  <a:pt x="97810" y="228838"/>
                </a:lnTo>
                <a:lnTo>
                  <a:pt x="97810" y="183070"/>
                </a:lnTo>
                <a:lnTo>
                  <a:pt x="0" y="183070"/>
                </a:lnTo>
                <a:lnTo>
                  <a:pt x="0" y="45768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-4464770"/>
              <a:satOff val="26899"/>
              <a:lumOff val="2156"/>
              <a:alphaOff val="0"/>
            </a:schemeClr>
          </a:fillRef>
          <a:effectRef idx="0">
            <a:schemeClr val="accent4">
              <a:hueOff val="-4464770"/>
              <a:satOff val="26899"/>
              <a:lumOff val="215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45768" rIns="58686" bIns="45768" numCol="1" spcCol="1270" anchor="ctr" anchorCtr="0">
            <a:noAutofit/>
          </a:bodyPr>
          <a:lstStyle/>
          <a:p>
            <a:pPr algn="ctr" defTabSz="400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900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511FE8C-23FC-4EEA-B1E4-847C0D50968D}"/>
              </a:ext>
            </a:extLst>
          </p:cNvPr>
          <p:cNvSpPr/>
          <p:nvPr/>
        </p:nvSpPr>
        <p:spPr>
          <a:xfrm>
            <a:off x="9107244" y="3212977"/>
            <a:ext cx="1309236" cy="1323027"/>
          </a:xfrm>
          <a:custGeom>
            <a:avLst/>
            <a:gdLst>
              <a:gd name="connsiteX0" fmla="*/ 0 w 922734"/>
              <a:gd name="connsiteY0" fmla="*/ 55364 h 553640"/>
              <a:gd name="connsiteX1" fmla="*/ 55364 w 922734"/>
              <a:gd name="connsiteY1" fmla="*/ 0 h 553640"/>
              <a:gd name="connsiteX2" fmla="*/ 867370 w 922734"/>
              <a:gd name="connsiteY2" fmla="*/ 0 h 553640"/>
              <a:gd name="connsiteX3" fmla="*/ 922734 w 922734"/>
              <a:gd name="connsiteY3" fmla="*/ 55364 h 553640"/>
              <a:gd name="connsiteX4" fmla="*/ 922734 w 922734"/>
              <a:gd name="connsiteY4" fmla="*/ 498276 h 553640"/>
              <a:gd name="connsiteX5" fmla="*/ 867370 w 922734"/>
              <a:gd name="connsiteY5" fmla="*/ 553640 h 553640"/>
              <a:gd name="connsiteX6" fmla="*/ 55364 w 922734"/>
              <a:gd name="connsiteY6" fmla="*/ 553640 h 553640"/>
              <a:gd name="connsiteX7" fmla="*/ 0 w 922734"/>
              <a:gd name="connsiteY7" fmla="*/ 498276 h 553640"/>
              <a:gd name="connsiteX8" fmla="*/ 0 w 922734"/>
              <a:gd name="connsiteY8" fmla="*/ 55364 h 553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22734" h="553640">
                <a:moveTo>
                  <a:pt x="0" y="55364"/>
                </a:moveTo>
                <a:cubicBezTo>
                  <a:pt x="0" y="24787"/>
                  <a:pt x="24787" y="0"/>
                  <a:pt x="55364" y="0"/>
                </a:cubicBezTo>
                <a:lnTo>
                  <a:pt x="867370" y="0"/>
                </a:lnTo>
                <a:cubicBezTo>
                  <a:pt x="897947" y="0"/>
                  <a:pt x="922734" y="24787"/>
                  <a:pt x="922734" y="55364"/>
                </a:cubicBezTo>
                <a:lnTo>
                  <a:pt x="922734" y="498276"/>
                </a:lnTo>
                <a:cubicBezTo>
                  <a:pt x="922734" y="528853"/>
                  <a:pt x="897947" y="553640"/>
                  <a:pt x="867370" y="553640"/>
                </a:cubicBezTo>
                <a:lnTo>
                  <a:pt x="55364" y="553640"/>
                </a:lnTo>
                <a:cubicBezTo>
                  <a:pt x="24787" y="553640"/>
                  <a:pt x="0" y="528853"/>
                  <a:pt x="0" y="498276"/>
                </a:cubicBezTo>
                <a:lnTo>
                  <a:pt x="0" y="5536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-4464770"/>
              <a:satOff val="26899"/>
              <a:lumOff val="2156"/>
              <a:alphaOff val="0"/>
            </a:schemeClr>
          </a:fillRef>
          <a:effectRef idx="0">
            <a:schemeClr val="accent4">
              <a:hueOff val="-4464770"/>
              <a:satOff val="26899"/>
              <a:lumOff val="215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5746" tIns="65746" rIns="65746" bIns="65746" numCol="1" spcCol="1270" anchor="ctr" anchorCtr="0">
            <a:noAutofit/>
          </a:bodyPr>
          <a:lstStyle/>
          <a:p>
            <a:pPr algn="ctr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000" b="1" u="sng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urpose</a:t>
            </a:r>
            <a:endParaRPr lang="en-GB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242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433EB-2865-40CC-AB3E-0B4135CB1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Online – Be critical - Domain names </a:t>
            </a:r>
          </a:p>
        </p:txBody>
      </p:sp>
      <p:sp>
        <p:nvSpPr>
          <p:cNvPr id="16" name="Straight Connector 15">
            <a:extLst>
              <a:ext uri="{FF2B5EF4-FFF2-40B4-BE49-F238E27FC236}">
                <a16:creationId xmlns:a16="http://schemas.microsoft.com/office/drawing/2014/main" id="{80950978-7B8B-4D2A-9723-487E58E633C1}"/>
              </a:ext>
            </a:extLst>
          </p:cNvPr>
          <p:cNvSpPr/>
          <p:nvPr/>
        </p:nvSpPr>
        <p:spPr>
          <a:xfrm>
            <a:off x="1097279" y="3182409"/>
            <a:ext cx="10264987" cy="0"/>
          </a:xfrm>
          <a:prstGeom prst="line">
            <a:avLst/>
          </a:pr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0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A599122-836C-4BB8-BA2E-70B2AD1BC288}"/>
              </a:ext>
            </a:extLst>
          </p:cNvPr>
          <p:cNvSpPr/>
          <p:nvPr/>
        </p:nvSpPr>
        <p:spPr>
          <a:xfrm>
            <a:off x="3766171" y="2077147"/>
            <a:ext cx="7596090" cy="594349"/>
          </a:xfrm>
          <a:custGeom>
            <a:avLst/>
            <a:gdLst>
              <a:gd name="connsiteX0" fmla="*/ 0 w 7596090"/>
              <a:gd name="connsiteY0" fmla="*/ 0 h 272884"/>
              <a:gd name="connsiteX1" fmla="*/ 7596090 w 7596090"/>
              <a:gd name="connsiteY1" fmla="*/ 0 h 272884"/>
              <a:gd name="connsiteX2" fmla="*/ 7596090 w 7596090"/>
              <a:gd name="connsiteY2" fmla="*/ 272884 h 272884"/>
              <a:gd name="connsiteX3" fmla="*/ 0 w 7596090"/>
              <a:gd name="connsiteY3" fmla="*/ 272884 h 272884"/>
              <a:gd name="connsiteX4" fmla="*/ 0 w 7596090"/>
              <a:gd name="connsiteY4" fmla="*/ 0 h 272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96090" h="272884">
                <a:moveTo>
                  <a:pt x="0" y="0"/>
                </a:moveTo>
                <a:lnTo>
                  <a:pt x="7596090" y="0"/>
                </a:lnTo>
                <a:lnTo>
                  <a:pt x="7596090" y="272884"/>
                </a:lnTo>
                <a:lnTo>
                  <a:pt x="0" y="2728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" tIns="24765" rIns="24765" bIns="24765" numCol="1" spcCol="1270" anchor="b" anchorCtr="0">
            <a:noAutofit/>
          </a:bodyPr>
          <a:lstStyle/>
          <a:p>
            <a:pPr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kern="1200" dirty="0">
                <a:latin typeface="Arial" panose="020B0604020202020204" pitchFamily="34" charset="0"/>
                <a:cs typeface="Arial" panose="020B0604020202020204" pitchFamily="34" charset="0"/>
              </a:rPr>
              <a:t>A non-profit organisation - </a:t>
            </a:r>
            <a:r>
              <a:rPr lang="en-GB" sz="2000" kern="1200" dirty="0">
                <a:latin typeface="Arial" panose="020B0604020202020204" pitchFamily="34" charset="0"/>
                <a:cs typeface="Arial" panose="020B0604020202020204" pitchFamily="34" charset="0"/>
              </a:rPr>
              <a:t>.org.uk confirms that the organisation is also UK based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D3DF5DF8-D0D8-47AD-BA6B-D85D1C239FDA}"/>
              </a:ext>
            </a:extLst>
          </p:cNvPr>
          <p:cNvSpPr/>
          <p:nvPr/>
        </p:nvSpPr>
        <p:spPr>
          <a:xfrm>
            <a:off x="829734" y="2077147"/>
            <a:ext cx="2936441" cy="559412"/>
          </a:xfrm>
          <a:custGeom>
            <a:avLst/>
            <a:gdLst>
              <a:gd name="connsiteX0" fmla="*/ 45490 w 2668896"/>
              <a:gd name="connsiteY0" fmla="*/ 0 h 272884"/>
              <a:gd name="connsiteX1" fmla="*/ 2623406 w 2668896"/>
              <a:gd name="connsiteY1" fmla="*/ 0 h 272884"/>
              <a:gd name="connsiteX2" fmla="*/ 2668896 w 2668896"/>
              <a:gd name="connsiteY2" fmla="*/ 45490 h 272884"/>
              <a:gd name="connsiteX3" fmla="*/ 2668896 w 2668896"/>
              <a:gd name="connsiteY3" fmla="*/ 272884 h 272884"/>
              <a:gd name="connsiteX4" fmla="*/ 2668896 w 2668896"/>
              <a:gd name="connsiteY4" fmla="*/ 272884 h 272884"/>
              <a:gd name="connsiteX5" fmla="*/ 0 w 2668896"/>
              <a:gd name="connsiteY5" fmla="*/ 272884 h 272884"/>
              <a:gd name="connsiteX6" fmla="*/ 0 w 2668896"/>
              <a:gd name="connsiteY6" fmla="*/ 272884 h 272884"/>
              <a:gd name="connsiteX7" fmla="*/ 0 w 2668896"/>
              <a:gd name="connsiteY7" fmla="*/ 45490 h 272884"/>
              <a:gd name="connsiteX8" fmla="*/ 45490 w 2668896"/>
              <a:gd name="connsiteY8" fmla="*/ 0 h 272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68896" h="272884">
                <a:moveTo>
                  <a:pt x="45490" y="0"/>
                </a:moveTo>
                <a:lnTo>
                  <a:pt x="2623406" y="0"/>
                </a:lnTo>
                <a:cubicBezTo>
                  <a:pt x="2648529" y="0"/>
                  <a:pt x="2668896" y="20367"/>
                  <a:pt x="2668896" y="45490"/>
                </a:cubicBezTo>
                <a:lnTo>
                  <a:pt x="2668896" y="272884"/>
                </a:lnTo>
                <a:lnTo>
                  <a:pt x="2668896" y="272884"/>
                </a:lnTo>
                <a:lnTo>
                  <a:pt x="0" y="272884"/>
                </a:lnTo>
                <a:lnTo>
                  <a:pt x="0" y="272884"/>
                </a:lnTo>
                <a:lnTo>
                  <a:pt x="0" y="45490"/>
                </a:lnTo>
                <a:cubicBezTo>
                  <a:pt x="0" y="20367"/>
                  <a:pt x="20367" y="0"/>
                  <a:pt x="45490" y="0"/>
                </a:cubicBezTo>
                <a:close/>
              </a:path>
            </a:pathLst>
          </a:custGeom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1898" tIns="41898" rIns="41898" bIns="28575" numCol="1" spcCol="1270" anchor="ctr" anchorCtr="0">
            <a:noAutofit/>
          </a:bodyPr>
          <a:lstStyle/>
          <a:p>
            <a:pPr marL="0" lvl="0" indent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1500" kern="1200" dirty="0"/>
              <a:t>.</a:t>
            </a:r>
            <a:r>
              <a:rPr lang="en-GB" sz="2400" kern="1200" dirty="0">
                <a:latin typeface="Arial" panose="020B0604020202020204" pitchFamily="34" charset="0"/>
                <a:cs typeface="Arial" panose="020B0604020202020204" pitchFamily="34" charset="0"/>
              </a:rPr>
              <a:t>org</a:t>
            </a:r>
            <a:endParaRPr lang="en-GB" sz="1500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F42313FA-2D92-447A-A230-4B4D7A788160}"/>
              </a:ext>
            </a:extLst>
          </p:cNvPr>
          <p:cNvSpPr/>
          <p:nvPr/>
        </p:nvSpPr>
        <p:spPr>
          <a:xfrm>
            <a:off x="3766175" y="2909525"/>
            <a:ext cx="7596090" cy="272884"/>
          </a:xfrm>
          <a:custGeom>
            <a:avLst/>
            <a:gdLst>
              <a:gd name="connsiteX0" fmla="*/ 0 w 7596090"/>
              <a:gd name="connsiteY0" fmla="*/ 0 h 272884"/>
              <a:gd name="connsiteX1" fmla="*/ 7596090 w 7596090"/>
              <a:gd name="connsiteY1" fmla="*/ 0 h 272884"/>
              <a:gd name="connsiteX2" fmla="*/ 7596090 w 7596090"/>
              <a:gd name="connsiteY2" fmla="*/ 272884 h 272884"/>
              <a:gd name="connsiteX3" fmla="*/ 0 w 7596090"/>
              <a:gd name="connsiteY3" fmla="*/ 272884 h 272884"/>
              <a:gd name="connsiteX4" fmla="*/ 0 w 7596090"/>
              <a:gd name="connsiteY4" fmla="*/ 0 h 272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96090" h="272884">
                <a:moveTo>
                  <a:pt x="0" y="0"/>
                </a:moveTo>
                <a:lnTo>
                  <a:pt x="7596090" y="0"/>
                </a:lnTo>
                <a:lnTo>
                  <a:pt x="7596090" y="272884"/>
                </a:lnTo>
                <a:lnTo>
                  <a:pt x="0" y="2728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" tIns="24765" rIns="24765" bIns="24765" numCol="1" spcCol="1270" anchor="b" anchorCtr="0">
            <a:noAutofit/>
          </a:bodyPr>
          <a:lstStyle/>
          <a:p>
            <a:pPr marL="0" lvl="0" indent="0" algn="l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kern="1200" dirty="0">
                <a:latin typeface="Arial" panose="020B0604020202020204" pitchFamily="34" charset="0"/>
                <a:cs typeface="Arial" panose="020B0604020202020204" pitchFamily="34" charset="0"/>
              </a:rPr>
              <a:t>A UK based company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A731D4EA-6926-484B-A3C5-7771EC605EB5}"/>
              </a:ext>
            </a:extLst>
          </p:cNvPr>
          <p:cNvSpPr/>
          <p:nvPr/>
        </p:nvSpPr>
        <p:spPr>
          <a:xfrm>
            <a:off x="829733" y="2849063"/>
            <a:ext cx="2936441" cy="519471"/>
          </a:xfrm>
          <a:custGeom>
            <a:avLst/>
            <a:gdLst>
              <a:gd name="connsiteX0" fmla="*/ 45490 w 2668896"/>
              <a:gd name="connsiteY0" fmla="*/ 0 h 272884"/>
              <a:gd name="connsiteX1" fmla="*/ 2623406 w 2668896"/>
              <a:gd name="connsiteY1" fmla="*/ 0 h 272884"/>
              <a:gd name="connsiteX2" fmla="*/ 2668896 w 2668896"/>
              <a:gd name="connsiteY2" fmla="*/ 45490 h 272884"/>
              <a:gd name="connsiteX3" fmla="*/ 2668896 w 2668896"/>
              <a:gd name="connsiteY3" fmla="*/ 272884 h 272884"/>
              <a:gd name="connsiteX4" fmla="*/ 2668896 w 2668896"/>
              <a:gd name="connsiteY4" fmla="*/ 272884 h 272884"/>
              <a:gd name="connsiteX5" fmla="*/ 0 w 2668896"/>
              <a:gd name="connsiteY5" fmla="*/ 272884 h 272884"/>
              <a:gd name="connsiteX6" fmla="*/ 0 w 2668896"/>
              <a:gd name="connsiteY6" fmla="*/ 272884 h 272884"/>
              <a:gd name="connsiteX7" fmla="*/ 0 w 2668896"/>
              <a:gd name="connsiteY7" fmla="*/ 45490 h 272884"/>
              <a:gd name="connsiteX8" fmla="*/ 45490 w 2668896"/>
              <a:gd name="connsiteY8" fmla="*/ 0 h 272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68896" h="272884">
                <a:moveTo>
                  <a:pt x="45490" y="0"/>
                </a:moveTo>
                <a:lnTo>
                  <a:pt x="2623406" y="0"/>
                </a:lnTo>
                <a:cubicBezTo>
                  <a:pt x="2648529" y="0"/>
                  <a:pt x="2668896" y="20367"/>
                  <a:pt x="2668896" y="45490"/>
                </a:cubicBezTo>
                <a:lnTo>
                  <a:pt x="2668896" y="272884"/>
                </a:lnTo>
                <a:lnTo>
                  <a:pt x="2668896" y="272884"/>
                </a:lnTo>
                <a:lnTo>
                  <a:pt x="0" y="272884"/>
                </a:lnTo>
                <a:lnTo>
                  <a:pt x="0" y="272884"/>
                </a:lnTo>
                <a:lnTo>
                  <a:pt x="0" y="45490"/>
                </a:lnTo>
                <a:cubicBezTo>
                  <a:pt x="0" y="20367"/>
                  <a:pt x="20367" y="0"/>
                  <a:pt x="45490" y="0"/>
                </a:cubicBezTo>
                <a:close/>
              </a:path>
            </a:pathLst>
          </a:custGeom>
        </p:spPr>
        <p:style>
          <a:lnRef idx="2">
            <a:schemeClr val="accent3">
              <a:hueOff val="304263"/>
              <a:satOff val="2929"/>
              <a:lumOff val="-353"/>
              <a:alphaOff val="0"/>
            </a:schemeClr>
          </a:lnRef>
          <a:fillRef idx="1">
            <a:schemeClr val="accent3">
              <a:hueOff val="304263"/>
              <a:satOff val="2929"/>
              <a:lumOff val="-353"/>
              <a:alphaOff val="0"/>
            </a:schemeClr>
          </a:fillRef>
          <a:effectRef idx="0">
            <a:schemeClr val="accent3">
              <a:hueOff val="304263"/>
              <a:satOff val="2929"/>
              <a:lumOff val="-35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1898" tIns="41898" rIns="41898" bIns="28575" numCol="1" spcCol="1270" anchor="ctr" anchorCtr="0">
            <a:noAutofit/>
          </a:bodyPr>
          <a:lstStyle/>
          <a:p>
            <a:pPr marL="0" lvl="0" indent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400" kern="1200" dirty="0">
                <a:latin typeface="Arial" panose="020B0604020202020204" pitchFamily="34" charset="0"/>
                <a:cs typeface="Arial" panose="020B0604020202020204" pitchFamily="34" charset="0"/>
              </a:rPr>
              <a:t>.co.uk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A0E40332-C4D2-45DD-87FB-2331AA8E0CC7}"/>
              </a:ext>
            </a:extLst>
          </p:cNvPr>
          <p:cNvSpPr/>
          <p:nvPr/>
        </p:nvSpPr>
        <p:spPr>
          <a:xfrm>
            <a:off x="3766175" y="3605464"/>
            <a:ext cx="7596090" cy="272884"/>
          </a:xfrm>
          <a:custGeom>
            <a:avLst/>
            <a:gdLst>
              <a:gd name="connsiteX0" fmla="*/ 0 w 7596090"/>
              <a:gd name="connsiteY0" fmla="*/ 0 h 272884"/>
              <a:gd name="connsiteX1" fmla="*/ 7596090 w 7596090"/>
              <a:gd name="connsiteY1" fmla="*/ 0 h 272884"/>
              <a:gd name="connsiteX2" fmla="*/ 7596090 w 7596090"/>
              <a:gd name="connsiteY2" fmla="*/ 272884 h 272884"/>
              <a:gd name="connsiteX3" fmla="*/ 0 w 7596090"/>
              <a:gd name="connsiteY3" fmla="*/ 272884 h 272884"/>
              <a:gd name="connsiteX4" fmla="*/ 0 w 7596090"/>
              <a:gd name="connsiteY4" fmla="*/ 0 h 272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96090" h="272884">
                <a:moveTo>
                  <a:pt x="0" y="0"/>
                </a:moveTo>
                <a:lnTo>
                  <a:pt x="7596090" y="0"/>
                </a:lnTo>
                <a:lnTo>
                  <a:pt x="7596090" y="272884"/>
                </a:lnTo>
                <a:lnTo>
                  <a:pt x="0" y="2728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" tIns="24765" rIns="24765" bIns="24765" numCol="1" spcCol="1270" anchor="b" anchorCtr="0">
            <a:noAutofit/>
          </a:bodyPr>
          <a:lstStyle/>
          <a:p>
            <a:pPr marL="0" lvl="0" indent="0" algn="l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kern="1200" dirty="0">
                <a:latin typeface="Arial" panose="020B0604020202020204" pitchFamily="34" charset="0"/>
                <a:cs typeface="Arial" panose="020B0604020202020204" pitchFamily="34" charset="0"/>
              </a:rPr>
              <a:t>A commercial company</a:t>
            </a: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09F94CD8-A365-40D0-8F77-0F081B7CE031}"/>
              </a:ext>
            </a:extLst>
          </p:cNvPr>
          <p:cNvSpPr/>
          <p:nvPr/>
        </p:nvSpPr>
        <p:spPr>
          <a:xfrm>
            <a:off x="829732" y="3498243"/>
            <a:ext cx="2936441" cy="519464"/>
          </a:xfrm>
          <a:custGeom>
            <a:avLst/>
            <a:gdLst>
              <a:gd name="connsiteX0" fmla="*/ 45490 w 2668896"/>
              <a:gd name="connsiteY0" fmla="*/ 0 h 272884"/>
              <a:gd name="connsiteX1" fmla="*/ 2623406 w 2668896"/>
              <a:gd name="connsiteY1" fmla="*/ 0 h 272884"/>
              <a:gd name="connsiteX2" fmla="*/ 2668896 w 2668896"/>
              <a:gd name="connsiteY2" fmla="*/ 45490 h 272884"/>
              <a:gd name="connsiteX3" fmla="*/ 2668896 w 2668896"/>
              <a:gd name="connsiteY3" fmla="*/ 272884 h 272884"/>
              <a:gd name="connsiteX4" fmla="*/ 2668896 w 2668896"/>
              <a:gd name="connsiteY4" fmla="*/ 272884 h 272884"/>
              <a:gd name="connsiteX5" fmla="*/ 0 w 2668896"/>
              <a:gd name="connsiteY5" fmla="*/ 272884 h 272884"/>
              <a:gd name="connsiteX6" fmla="*/ 0 w 2668896"/>
              <a:gd name="connsiteY6" fmla="*/ 272884 h 272884"/>
              <a:gd name="connsiteX7" fmla="*/ 0 w 2668896"/>
              <a:gd name="connsiteY7" fmla="*/ 45490 h 272884"/>
              <a:gd name="connsiteX8" fmla="*/ 45490 w 2668896"/>
              <a:gd name="connsiteY8" fmla="*/ 0 h 272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68896" h="272884">
                <a:moveTo>
                  <a:pt x="45490" y="0"/>
                </a:moveTo>
                <a:lnTo>
                  <a:pt x="2623406" y="0"/>
                </a:lnTo>
                <a:cubicBezTo>
                  <a:pt x="2648529" y="0"/>
                  <a:pt x="2668896" y="20367"/>
                  <a:pt x="2668896" y="45490"/>
                </a:cubicBezTo>
                <a:lnTo>
                  <a:pt x="2668896" y="272884"/>
                </a:lnTo>
                <a:lnTo>
                  <a:pt x="2668896" y="272884"/>
                </a:lnTo>
                <a:lnTo>
                  <a:pt x="0" y="272884"/>
                </a:lnTo>
                <a:lnTo>
                  <a:pt x="0" y="272884"/>
                </a:lnTo>
                <a:lnTo>
                  <a:pt x="0" y="45490"/>
                </a:lnTo>
                <a:cubicBezTo>
                  <a:pt x="0" y="20367"/>
                  <a:pt x="20367" y="0"/>
                  <a:pt x="45490" y="0"/>
                </a:cubicBezTo>
                <a:close/>
              </a:path>
            </a:pathLst>
          </a:custGeom>
        </p:spPr>
        <p:style>
          <a:lnRef idx="2">
            <a:schemeClr val="accent3">
              <a:hueOff val="608526"/>
              <a:satOff val="5858"/>
              <a:lumOff val="-706"/>
              <a:alphaOff val="0"/>
            </a:schemeClr>
          </a:lnRef>
          <a:fillRef idx="1">
            <a:schemeClr val="accent3">
              <a:hueOff val="608526"/>
              <a:satOff val="5858"/>
              <a:lumOff val="-706"/>
              <a:alphaOff val="0"/>
            </a:schemeClr>
          </a:fillRef>
          <a:effectRef idx="0">
            <a:schemeClr val="accent3">
              <a:hueOff val="608526"/>
              <a:satOff val="5858"/>
              <a:lumOff val="-70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1898" tIns="41898" rIns="41898" bIns="28575" numCol="1" spcCol="1270" anchor="ctr" anchorCtr="0">
            <a:noAutofit/>
          </a:bodyPr>
          <a:lstStyle/>
          <a:p>
            <a:pPr marL="0" lvl="0" indent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400" kern="1200" dirty="0">
                <a:latin typeface="Arial" panose="020B0604020202020204" pitchFamily="34" charset="0"/>
                <a:cs typeface="Arial" panose="020B0604020202020204" pitchFamily="34" charset="0"/>
              </a:rPr>
              <a:t>.com </a:t>
            </a:r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409C7D3E-D38D-4B4D-AB95-E0980477DFFE}"/>
              </a:ext>
            </a:extLst>
          </p:cNvPr>
          <p:cNvSpPr/>
          <p:nvPr/>
        </p:nvSpPr>
        <p:spPr>
          <a:xfrm>
            <a:off x="3766175" y="4355799"/>
            <a:ext cx="7596090" cy="272884"/>
          </a:xfrm>
          <a:custGeom>
            <a:avLst/>
            <a:gdLst>
              <a:gd name="connsiteX0" fmla="*/ 0 w 7596090"/>
              <a:gd name="connsiteY0" fmla="*/ 0 h 272884"/>
              <a:gd name="connsiteX1" fmla="*/ 7596090 w 7596090"/>
              <a:gd name="connsiteY1" fmla="*/ 0 h 272884"/>
              <a:gd name="connsiteX2" fmla="*/ 7596090 w 7596090"/>
              <a:gd name="connsiteY2" fmla="*/ 272884 h 272884"/>
              <a:gd name="connsiteX3" fmla="*/ 0 w 7596090"/>
              <a:gd name="connsiteY3" fmla="*/ 272884 h 272884"/>
              <a:gd name="connsiteX4" fmla="*/ 0 w 7596090"/>
              <a:gd name="connsiteY4" fmla="*/ 0 h 272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96090" h="272884">
                <a:moveTo>
                  <a:pt x="0" y="0"/>
                </a:moveTo>
                <a:lnTo>
                  <a:pt x="7596090" y="0"/>
                </a:lnTo>
                <a:lnTo>
                  <a:pt x="7596090" y="272884"/>
                </a:lnTo>
                <a:lnTo>
                  <a:pt x="0" y="2728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" tIns="24765" rIns="24765" bIns="24765" numCol="1" spcCol="1270" anchor="b" anchorCtr="0">
            <a:noAutofit/>
          </a:bodyPr>
          <a:lstStyle/>
          <a:p>
            <a:pPr marL="0" lvl="0" indent="0" algn="l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kern="1200" dirty="0">
                <a:latin typeface="Arial" panose="020B0604020202020204" pitchFamily="34" charset="0"/>
                <a:cs typeface="Arial" panose="020B0604020202020204" pitchFamily="34" charset="0"/>
              </a:rPr>
              <a:t>A verified government site</a:t>
            </a: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0EEF521B-A0A2-4924-839E-1150388AC332}"/>
              </a:ext>
            </a:extLst>
          </p:cNvPr>
          <p:cNvSpPr/>
          <p:nvPr/>
        </p:nvSpPr>
        <p:spPr>
          <a:xfrm>
            <a:off x="829731" y="4175159"/>
            <a:ext cx="2936441" cy="519469"/>
          </a:xfrm>
          <a:custGeom>
            <a:avLst/>
            <a:gdLst>
              <a:gd name="connsiteX0" fmla="*/ 45490 w 2668896"/>
              <a:gd name="connsiteY0" fmla="*/ 0 h 272884"/>
              <a:gd name="connsiteX1" fmla="*/ 2623406 w 2668896"/>
              <a:gd name="connsiteY1" fmla="*/ 0 h 272884"/>
              <a:gd name="connsiteX2" fmla="*/ 2668896 w 2668896"/>
              <a:gd name="connsiteY2" fmla="*/ 45490 h 272884"/>
              <a:gd name="connsiteX3" fmla="*/ 2668896 w 2668896"/>
              <a:gd name="connsiteY3" fmla="*/ 272884 h 272884"/>
              <a:gd name="connsiteX4" fmla="*/ 2668896 w 2668896"/>
              <a:gd name="connsiteY4" fmla="*/ 272884 h 272884"/>
              <a:gd name="connsiteX5" fmla="*/ 0 w 2668896"/>
              <a:gd name="connsiteY5" fmla="*/ 272884 h 272884"/>
              <a:gd name="connsiteX6" fmla="*/ 0 w 2668896"/>
              <a:gd name="connsiteY6" fmla="*/ 272884 h 272884"/>
              <a:gd name="connsiteX7" fmla="*/ 0 w 2668896"/>
              <a:gd name="connsiteY7" fmla="*/ 45490 h 272884"/>
              <a:gd name="connsiteX8" fmla="*/ 45490 w 2668896"/>
              <a:gd name="connsiteY8" fmla="*/ 0 h 272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68896" h="272884">
                <a:moveTo>
                  <a:pt x="45490" y="0"/>
                </a:moveTo>
                <a:lnTo>
                  <a:pt x="2623406" y="0"/>
                </a:lnTo>
                <a:cubicBezTo>
                  <a:pt x="2648529" y="0"/>
                  <a:pt x="2668896" y="20367"/>
                  <a:pt x="2668896" y="45490"/>
                </a:cubicBezTo>
                <a:lnTo>
                  <a:pt x="2668896" y="272884"/>
                </a:lnTo>
                <a:lnTo>
                  <a:pt x="2668896" y="272884"/>
                </a:lnTo>
                <a:lnTo>
                  <a:pt x="0" y="272884"/>
                </a:lnTo>
                <a:lnTo>
                  <a:pt x="0" y="272884"/>
                </a:lnTo>
                <a:lnTo>
                  <a:pt x="0" y="45490"/>
                </a:lnTo>
                <a:cubicBezTo>
                  <a:pt x="0" y="20367"/>
                  <a:pt x="20367" y="0"/>
                  <a:pt x="45490" y="0"/>
                </a:cubicBezTo>
                <a:close/>
              </a:path>
            </a:pathLst>
          </a:custGeom>
        </p:spPr>
        <p:style>
          <a:lnRef idx="2">
            <a:schemeClr val="accent3">
              <a:hueOff val="912790"/>
              <a:satOff val="8788"/>
              <a:lumOff val="-1059"/>
              <a:alphaOff val="0"/>
            </a:schemeClr>
          </a:lnRef>
          <a:fillRef idx="1">
            <a:schemeClr val="accent3">
              <a:hueOff val="912790"/>
              <a:satOff val="8788"/>
              <a:lumOff val="-1059"/>
              <a:alphaOff val="0"/>
            </a:schemeClr>
          </a:fillRef>
          <a:effectRef idx="0">
            <a:schemeClr val="accent3">
              <a:hueOff val="912790"/>
              <a:satOff val="8788"/>
              <a:lumOff val="-1059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1898" tIns="41898" rIns="41898" bIns="28575" numCol="1" spcCol="1270" anchor="ctr" anchorCtr="0">
            <a:noAutofit/>
          </a:bodyPr>
          <a:lstStyle/>
          <a:p>
            <a:pPr marL="0" lvl="0" indent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400" kern="1200" dirty="0">
                <a:latin typeface="Arial" panose="020B0604020202020204" pitchFamily="34" charset="0"/>
                <a:cs typeface="Arial" panose="020B0604020202020204" pitchFamily="34" charset="0"/>
              </a:rPr>
              <a:t>.gov</a:t>
            </a: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6456C4BB-BC41-4EC4-9890-07F8A976F7D7}"/>
              </a:ext>
            </a:extLst>
          </p:cNvPr>
          <p:cNvSpPr/>
          <p:nvPr/>
        </p:nvSpPr>
        <p:spPr>
          <a:xfrm>
            <a:off x="3766175" y="5016019"/>
            <a:ext cx="7596090" cy="272884"/>
          </a:xfrm>
          <a:custGeom>
            <a:avLst/>
            <a:gdLst>
              <a:gd name="connsiteX0" fmla="*/ 0 w 7596090"/>
              <a:gd name="connsiteY0" fmla="*/ 0 h 272884"/>
              <a:gd name="connsiteX1" fmla="*/ 7596090 w 7596090"/>
              <a:gd name="connsiteY1" fmla="*/ 0 h 272884"/>
              <a:gd name="connsiteX2" fmla="*/ 7596090 w 7596090"/>
              <a:gd name="connsiteY2" fmla="*/ 272884 h 272884"/>
              <a:gd name="connsiteX3" fmla="*/ 0 w 7596090"/>
              <a:gd name="connsiteY3" fmla="*/ 272884 h 272884"/>
              <a:gd name="connsiteX4" fmla="*/ 0 w 7596090"/>
              <a:gd name="connsiteY4" fmla="*/ 0 h 272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96090" h="272884">
                <a:moveTo>
                  <a:pt x="0" y="0"/>
                </a:moveTo>
                <a:lnTo>
                  <a:pt x="7596090" y="0"/>
                </a:lnTo>
                <a:lnTo>
                  <a:pt x="7596090" y="272884"/>
                </a:lnTo>
                <a:lnTo>
                  <a:pt x="0" y="2728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" tIns="24765" rIns="24765" bIns="24765" numCol="1" spcCol="1270" anchor="b" anchorCtr="0">
            <a:noAutofit/>
          </a:bodyPr>
          <a:lstStyle/>
          <a:p>
            <a:pPr marL="0" lvl="0" indent="0" algn="l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000" kern="1200" dirty="0">
                <a:latin typeface="Arial" panose="020B0604020202020204" pitchFamily="34" charset="0"/>
                <a:cs typeface="Arial" panose="020B0604020202020204" pitchFamily="34" charset="0"/>
              </a:rPr>
              <a:t>An academic institution – usually a university</a:t>
            </a:r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076F0BDC-404A-420F-AFB4-9681BA869694}"/>
              </a:ext>
            </a:extLst>
          </p:cNvPr>
          <p:cNvSpPr/>
          <p:nvPr/>
        </p:nvSpPr>
        <p:spPr>
          <a:xfrm>
            <a:off x="829731" y="4822139"/>
            <a:ext cx="2936440" cy="553682"/>
          </a:xfrm>
          <a:custGeom>
            <a:avLst/>
            <a:gdLst>
              <a:gd name="connsiteX0" fmla="*/ 45490 w 2668896"/>
              <a:gd name="connsiteY0" fmla="*/ 0 h 272884"/>
              <a:gd name="connsiteX1" fmla="*/ 2623406 w 2668896"/>
              <a:gd name="connsiteY1" fmla="*/ 0 h 272884"/>
              <a:gd name="connsiteX2" fmla="*/ 2668896 w 2668896"/>
              <a:gd name="connsiteY2" fmla="*/ 45490 h 272884"/>
              <a:gd name="connsiteX3" fmla="*/ 2668896 w 2668896"/>
              <a:gd name="connsiteY3" fmla="*/ 272884 h 272884"/>
              <a:gd name="connsiteX4" fmla="*/ 2668896 w 2668896"/>
              <a:gd name="connsiteY4" fmla="*/ 272884 h 272884"/>
              <a:gd name="connsiteX5" fmla="*/ 0 w 2668896"/>
              <a:gd name="connsiteY5" fmla="*/ 272884 h 272884"/>
              <a:gd name="connsiteX6" fmla="*/ 0 w 2668896"/>
              <a:gd name="connsiteY6" fmla="*/ 272884 h 272884"/>
              <a:gd name="connsiteX7" fmla="*/ 0 w 2668896"/>
              <a:gd name="connsiteY7" fmla="*/ 45490 h 272884"/>
              <a:gd name="connsiteX8" fmla="*/ 45490 w 2668896"/>
              <a:gd name="connsiteY8" fmla="*/ 0 h 272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68896" h="272884">
                <a:moveTo>
                  <a:pt x="45490" y="0"/>
                </a:moveTo>
                <a:lnTo>
                  <a:pt x="2623406" y="0"/>
                </a:lnTo>
                <a:cubicBezTo>
                  <a:pt x="2648529" y="0"/>
                  <a:pt x="2668896" y="20367"/>
                  <a:pt x="2668896" y="45490"/>
                </a:cubicBezTo>
                <a:lnTo>
                  <a:pt x="2668896" y="272884"/>
                </a:lnTo>
                <a:lnTo>
                  <a:pt x="2668896" y="272884"/>
                </a:lnTo>
                <a:lnTo>
                  <a:pt x="0" y="272884"/>
                </a:lnTo>
                <a:lnTo>
                  <a:pt x="0" y="272884"/>
                </a:lnTo>
                <a:lnTo>
                  <a:pt x="0" y="45490"/>
                </a:lnTo>
                <a:cubicBezTo>
                  <a:pt x="0" y="20367"/>
                  <a:pt x="20367" y="0"/>
                  <a:pt x="45490" y="0"/>
                </a:cubicBezTo>
                <a:close/>
              </a:path>
            </a:pathLst>
          </a:custGeom>
        </p:spPr>
        <p:style>
          <a:lnRef idx="2">
            <a:schemeClr val="accent3">
              <a:hueOff val="1217053"/>
              <a:satOff val="11717"/>
              <a:lumOff val="-1412"/>
              <a:alphaOff val="0"/>
            </a:schemeClr>
          </a:lnRef>
          <a:fillRef idx="1">
            <a:schemeClr val="accent3">
              <a:hueOff val="1217053"/>
              <a:satOff val="11717"/>
              <a:lumOff val="-1412"/>
              <a:alphaOff val="0"/>
            </a:schemeClr>
          </a:fillRef>
          <a:effectRef idx="0">
            <a:schemeClr val="accent3">
              <a:hueOff val="1217053"/>
              <a:satOff val="11717"/>
              <a:lumOff val="-1412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1898" tIns="41898" rIns="41898" bIns="28575" numCol="1" spcCol="1270" anchor="ctr" anchorCtr="0">
            <a:noAutofit/>
          </a:bodyPr>
          <a:lstStyle/>
          <a:p>
            <a:pPr marL="0" lvl="0" indent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400" kern="1200" dirty="0">
                <a:latin typeface="Arial" panose="020B0604020202020204" pitchFamily="34" charset="0"/>
                <a:cs typeface="Arial" panose="020B0604020202020204" pitchFamily="34" charset="0"/>
              </a:rPr>
              <a:t>.ac.uk</a:t>
            </a:r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9F3D81CC-AF8F-418B-BA60-C2FF234E3CF3}"/>
              </a:ext>
            </a:extLst>
          </p:cNvPr>
          <p:cNvSpPr/>
          <p:nvPr/>
        </p:nvSpPr>
        <p:spPr>
          <a:xfrm>
            <a:off x="3766175" y="5940724"/>
            <a:ext cx="7596090" cy="272884"/>
          </a:xfrm>
          <a:custGeom>
            <a:avLst/>
            <a:gdLst>
              <a:gd name="connsiteX0" fmla="*/ 0 w 7596090"/>
              <a:gd name="connsiteY0" fmla="*/ 0 h 272884"/>
              <a:gd name="connsiteX1" fmla="*/ 7596090 w 7596090"/>
              <a:gd name="connsiteY1" fmla="*/ 0 h 272884"/>
              <a:gd name="connsiteX2" fmla="*/ 7596090 w 7596090"/>
              <a:gd name="connsiteY2" fmla="*/ 272884 h 272884"/>
              <a:gd name="connsiteX3" fmla="*/ 0 w 7596090"/>
              <a:gd name="connsiteY3" fmla="*/ 272884 h 272884"/>
              <a:gd name="connsiteX4" fmla="*/ 0 w 7596090"/>
              <a:gd name="connsiteY4" fmla="*/ 0 h 272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96090" h="272884">
                <a:moveTo>
                  <a:pt x="0" y="0"/>
                </a:moveTo>
                <a:lnTo>
                  <a:pt x="7596090" y="0"/>
                </a:lnTo>
                <a:lnTo>
                  <a:pt x="7596090" y="272884"/>
                </a:lnTo>
                <a:lnTo>
                  <a:pt x="0" y="2728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" tIns="24765" rIns="24765" bIns="24765" numCol="1" spcCol="1270" anchor="b" anchorCtr="0">
            <a:noAutofit/>
          </a:bodyPr>
          <a:lstStyle/>
          <a:p>
            <a:pPr marL="0" lvl="0" indent="0" algn="l" defTabSz="577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kern="1200" dirty="0">
                <a:latin typeface="Arial" panose="020B0604020202020204" pitchFamily="34" charset="0"/>
                <a:cs typeface="Arial" panose="020B0604020202020204" pitchFamily="34" charset="0"/>
              </a:rPr>
              <a:t>This used to mean ‘network’ and could only be used by a verified network – now it can be used by anyone. </a:t>
            </a:r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2A6F58F8-5BBA-4056-B8AF-E487C396C014}"/>
              </a:ext>
            </a:extLst>
          </p:cNvPr>
          <p:cNvSpPr/>
          <p:nvPr/>
        </p:nvSpPr>
        <p:spPr>
          <a:xfrm>
            <a:off x="829730" y="5553388"/>
            <a:ext cx="2936441" cy="553679"/>
          </a:xfrm>
          <a:custGeom>
            <a:avLst/>
            <a:gdLst>
              <a:gd name="connsiteX0" fmla="*/ 45490 w 2668896"/>
              <a:gd name="connsiteY0" fmla="*/ 0 h 272884"/>
              <a:gd name="connsiteX1" fmla="*/ 2623406 w 2668896"/>
              <a:gd name="connsiteY1" fmla="*/ 0 h 272884"/>
              <a:gd name="connsiteX2" fmla="*/ 2668896 w 2668896"/>
              <a:gd name="connsiteY2" fmla="*/ 45490 h 272884"/>
              <a:gd name="connsiteX3" fmla="*/ 2668896 w 2668896"/>
              <a:gd name="connsiteY3" fmla="*/ 272884 h 272884"/>
              <a:gd name="connsiteX4" fmla="*/ 2668896 w 2668896"/>
              <a:gd name="connsiteY4" fmla="*/ 272884 h 272884"/>
              <a:gd name="connsiteX5" fmla="*/ 0 w 2668896"/>
              <a:gd name="connsiteY5" fmla="*/ 272884 h 272884"/>
              <a:gd name="connsiteX6" fmla="*/ 0 w 2668896"/>
              <a:gd name="connsiteY6" fmla="*/ 272884 h 272884"/>
              <a:gd name="connsiteX7" fmla="*/ 0 w 2668896"/>
              <a:gd name="connsiteY7" fmla="*/ 45490 h 272884"/>
              <a:gd name="connsiteX8" fmla="*/ 45490 w 2668896"/>
              <a:gd name="connsiteY8" fmla="*/ 0 h 2728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68896" h="272884">
                <a:moveTo>
                  <a:pt x="45490" y="0"/>
                </a:moveTo>
                <a:lnTo>
                  <a:pt x="2623406" y="0"/>
                </a:lnTo>
                <a:cubicBezTo>
                  <a:pt x="2648529" y="0"/>
                  <a:pt x="2668896" y="20367"/>
                  <a:pt x="2668896" y="45490"/>
                </a:cubicBezTo>
                <a:lnTo>
                  <a:pt x="2668896" y="272884"/>
                </a:lnTo>
                <a:lnTo>
                  <a:pt x="2668896" y="272884"/>
                </a:lnTo>
                <a:lnTo>
                  <a:pt x="0" y="272884"/>
                </a:lnTo>
                <a:lnTo>
                  <a:pt x="0" y="272884"/>
                </a:lnTo>
                <a:lnTo>
                  <a:pt x="0" y="45490"/>
                </a:lnTo>
                <a:cubicBezTo>
                  <a:pt x="0" y="20367"/>
                  <a:pt x="20367" y="0"/>
                  <a:pt x="45490" y="0"/>
                </a:cubicBezTo>
                <a:close/>
              </a:path>
            </a:pathLst>
          </a:custGeom>
        </p:spPr>
        <p:style>
          <a:lnRef idx="2">
            <a:schemeClr val="accent3">
              <a:hueOff val="1521316"/>
              <a:satOff val="14646"/>
              <a:lumOff val="-1765"/>
              <a:alphaOff val="0"/>
            </a:schemeClr>
          </a:lnRef>
          <a:fillRef idx="1">
            <a:schemeClr val="accent3">
              <a:hueOff val="1521316"/>
              <a:satOff val="14646"/>
              <a:lumOff val="-1765"/>
              <a:alphaOff val="0"/>
            </a:schemeClr>
          </a:fillRef>
          <a:effectRef idx="0">
            <a:schemeClr val="accent3">
              <a:hueOff val="1521316"/>
              <a:satOff val="14646"/>
              <a:lumOff val="-176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1898" tIns="41898" rIns="41898" bIns="28575" numCol="1" spcCol="1270" anchor="ctr" anchorCtr="0">
            <a:noAutofit/>
          </a:bodyPr>
          <a:lstStyle/>
          <a:p>
            <a:pPr marL="0" lvl="0" indent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400" kern="1200" dirty="0" err="1">
                <a:latin typeface="Arial" panose="020B0604020202020204" pitchFamily="34" charset="0"/>
                <a:cs typeface="Arial" panose="020B0604020202020204" pitchFamily="34" charset="0"/>
              </a:rPr>
              <a:t>.net</a:t>
            </a:r>
            <a:endParaRPr lang="en-GB" sz="2400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35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  <p:bldP spid="21" grpId="0"/>
      <p:bldP spid="22" grpId="0" animBg="1"/>
      <p:bldP spid="24" grpId="0"/>
      <p:bldP spid="25" grpId="0" animBg="1"/>
      <p:bldP spid="27" grpId="0"/>
      <p:bldP spid="28" grpId="0" animBg="1"/>
      <p:bldP spid="29" grpId="0"/>
      <p:bldP spid="30" grpId="0" animBg="1"/>
      <p:bldP spid="32" grpId="0"/>
      <p:bldP spid="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2ED79A45-8156-4C9B-91F0-4512082BC1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473" y="728579"/>
            <a:ext cx="7696201" cy="540084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DB8A6AD-5AA9-4919-BE89-CD8FA23CA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04200" y="263906"/>
            <a:ext cx="3649038" cy="1141656"/>
          </a:xfrm>
          <a:ln w="28575">
            <a:solidFill>
              <a:schemeClr val="bg2">
                <a:lumMod val="75000"/>
              </a:schemeClr>
            </a:solidFill>
          </a:ln>
        </p:spPr>
        <p:txBody>
          <a:bodyPr anchor="b">
            <a:normAutofit/>
          </a:bodyPr>
          <a:lstStyle/>
          <a:p>
            <a:r>
              <a:rPr lang="en-GB" b="1" dirty="0">
                <a:solidFill>
                  <a:schemeClr val="tx1"/>
                </a:solidFill>
              </a:rPr>
              <a:t>Abstracts </a:t>
            </a:r>
            <a:r>
              <a:rPr lang="en-GB" dirty="0">
                <a:solidFill>
                  <a:schemeClr val="tx1"/>
                </a:solidFill>
              </a:rPr>
              <a:t>-  scan reading critically. </a:t>
            </a:r>
            <a:endParaRPr lang="en-GB" dirty="0">
              <a:solidFill>
                <a:schemeClr val="tx1"/>
              </a:solidFill>
              <a:cs typeface="Calibri Light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CCB6C1A-0B8D-49EE-93EE-361009658008}"/>
              </a:ext>
            </a:extLst>
          </p:cNvPr>
          <p:cNvGrpSpPr/>
          <p:nvPr/>
        </p:nvGrpSpPr>
        <p:grpSpPr>
          <a:xfrm>
            <a:off x="419100" y="2971800"/>
            <a:ext cx="6985000" cy="711200"/>
            <a:chOff x="419100" y="2971800"/>
            <a:chExt cx="6985000" cy="7112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8D128DB-DE89-460B-BA10-88F6F7007645}"/>
                </a:ext>
              </a:extLst>
            </p:cNvPr>
            <p:cNvSpPr/>
            <p:nvPr/>
          </p:nvSpPr>
          <p:spPr>
            <a:xfrm>
              <a:off x="3187700" y="2971800"/>
              <a:ext cx="4025900" cy="203200"/>
            </a:xfrm>
            <a:prstGeom prst="rect">
              <a:avLst/>
            </a:prstGeom>
            <a:noFill/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9CF3A43-6A00-4BE1-AB9F-F8F3A3EB0D99}"/>
                </a:ext>
              </a:extLst>
            </p:cNvPr>
            <p:cNvSpPr/>
            <p:nvPr/>
          </p:nvSpPr>
          <p:spPr>
            <a:xfrm>
              <a:off x="419100" y="3225800"/>
              <a:ext cx="6985000" cy="203200"/>
            </a:xfrm>
            <a:prstGeom prst="rect">
              <a:avLst/>
            </a:prstGeom>
            <a:noFill/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FAFCCEE-DB76-4AFC-A2B7-F01E43CB7CF7}"/>
                </a:ext>
              </a:extLst>
            </p:cNvPr>
            <p:cNvSpPr/>
            <p:nvPr/>
          </p:nvSpPr>
          <p:spPr>
            <a:xfrm>
              <a:off x="419100" y="3479800"/>
              <a:ext cx="1701800" cy="203200"/>
            </a:xfrm>
            <a:prstGeom prst="rect">
              <a:avLst/>
            </a:prstGeom>
            <a:noFill/>
            <a:ln w="28575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19C12486-1DC3-4FC3-903E-2A4982838D09}"/>
              </a:ext>
            </a:extLst>
          </p:cNvPr>
          <p:cNvSpPr/>
          <p:nvPr/>
        </p:nvSpPr>
        <p:spPr>
          <a:xfrm>
            <a:off x="2844800" y="3479800"/>
            <a:ext cx="2781300" cy="203200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3BD5C1B7-E01C-4955-82C1-3C15205CE8D2}"/>
              </a:ext>
            </a:extLst>
          </p:cNvPr>
          <p:cNvGrpSpPr/>
          <p:nvPr/>
        </p:nvGrpSpPr>
        <p:grpSpPr>
          <a:xfrm>
            <a:off x="512762" y="4125161"/>
            <a:ext cx="6523037" cy="444499"/>
            <a:chOff x="512762" y="4125161"/>
            <a:chExt cx="6523037" cy="444499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66853D0-30DD-499D-9D96-8EA6D8BA3B32}"/>
                </a:ext>
              </a:extLst>
            </p:cNvPr>
            <p:cNvSpPr/>
            <p:nvPr/>
          </p:nvSpPr>
          <p:spPr>
            <a:xfrm>
              <a:off x="4117974" y="4125161"/>
              <a:ext cx="2917825" cy="230939"/>
            </a:xfrm>
            <a:prstGeom prst="rect">
              <a:avLst/>
            </a:prstGeom>
            <a:noFill/>
            <a:ln w="38100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62C2CC4-B78D-460B-ADDD-B7C5BB8C01B7}"/>
                </a:ext>
              </a:extLst>
            </p:cNvPr>
            <p:cNvSpPr/>
            <p:nvPr/>
          </p:nvSpPr>
          <p:spPr>
            <a:xfrm>
              <a:off x="512762" y="4353761"/>
              <a:ext cx="1701801" cy="215899"/>
            </a:xfrm>
            <a:prstGeom prst="rect">
              <a:avLst/>
            </a:prstGeom>
            <a:noFill/>
            <a:ln w="38100">
              <a:solidFill>
                <a:schemeClr val="bg2">
                  <a:lumMod val="1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0A14F372-752F-4564-B8EC-010DF9769B48}"/>
              </a:ext>
            </a:extLst>
          </p:cNvPr>
          <p:cNvSpPr/>
          <p:nvPr/>
        </p:nvSpPr>
        <p:spPr>
          <a:xfrm>
            <a:off x="2476500" y="4406901"/>
            <a:ext cx="3619500" cy="15240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1CB9D34A-333D-4B35-B250-6D002D9C4CFD}"/>
              </a:ext>
            </a:extLst>
          </p:cNvPr>
          <p:cNvGrpSpPr/>
          <p:nvPr/>
        </p:nvGrpSpPr>
        <p:grpSpPr>
          <a:xfrm>
            <a:off x="512762" y="4406901"/>
            <a:ext cx="6984999" cy="632659"/>
            <a:chOff x="512762" y="4406901"/>
            <a:chExt cx="6984999" cy="632659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DF1DF74-7026-4C26-B807-5DBAE5085073}"/>
                </a:ext>
              </a:extLst>
            </p:cNvPr>
            <p:cNvSpPr/>
            <p:nvPr/>
          </p:nvSpPr>
          <p:spPr>
            <a:xfrm>
              <a:off x="6261100" y="4406901"/>
              <a:ext cx="1098550" cy="215899"/>
            </a:xfrm>
            <a:prstGeom prst="rect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089138A-C1CC-42C8-A558-70E8DAFE15E6}"/>
                </a:ext>
              </a:extLst>
            </p:cNvPr>
            <p:cNvSpPr/>
            <p:nvPr/>
          </p:nvSpPr>
          <p:spPr>
            <a:xfrm>
              <a:off x="512762" y="4620461"/>
              <a:ext cx="6984999" cy="192841"/>
            </a:xfrm>
            <a:prstGeom prst="rect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648CA9C-67FB-4F9D-8510-19E0B397A7E5}"/>
                </a:ext>
              </a:extLst>
            </p:cNvPr>
            <p:cNvSpPr/>
            <p:nvPr/>
          </p:nvSpPr>
          <p:spPr>
            <a:xfrm>
              <a:off x="512763" y="4846719"/>
              <a:ext cx="5583238" cy="192841"/>
            </a:xfrm>
            <a:prstGeom prst="rect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E666FFF6-0FCA-4CA3-92CF-271F32FF3C55}"/>
              </a:ext>
            </a:extLst>
          </p:cNvPr>
          <p:cNvCxnSpPr>
            <a:cxnSpLocks/>
          </p:cNvCxnSpPr>
          <p:nvPr/>
        </p:nvCxnSpPr>
        <p:spPr>
          <a:xfrm flipH="1">
            <a:off x="7404100" y="2299448"/>
            <a:ext cx="1332752" cy="77395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110F2757-C75E-4CF6-9427-4C319AC2ED03}"/>
              </a:ext>
            </a:extLst>
          </p:cNvPr>
          <p:cNvCxnSpPr>
            <a:cxnSpLocks/>
          </p:cNvCxnSpPr>
          <p:nvPr/>
        </p:nvCxnSpPr>
        <p:spPr>
          <a:xfrm flipH="1">
            <a:off x="5706970" y="3417695"/>
            <a:ext cx="2929030" cy="25260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446AA409-D005-4457-8FD4-B4C241499025}"/>
              </a:ext>
            </a:extLst>
          </p:cNvPr>
          <p:cNvCxnSpPr>
            <a:cxnSpLocks/>
          </p:cNvCxnSpPr>
          <p:nvPr/>
        </p:nvCxnSpPr>
        <p:spPr>
          <a:xfrm flipH="1">
            <a:off x="7034913" y="4270836"/>
            <a:ext cx="1712399" cy="2191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327AA0C9-614E-4BE5-AB45-FA32ADCED91B}"/>
              </a:ext>
            </a:extLst>
          </p:cNvPr>
          <p:cNvCxnSpPr>
            <a:cxnSpLocks/>
          </p:cNvCxnSpPr>
          <p:nvPr/>
        </p:nvCxnSpPr>
        <p:spPr>
          <a:xfrm flipH="1" flipV="1">
            <a:off x="6027736" y="4559301"/>
            <a:ext cx="1701335" cy="50267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2115525C-FAB9-464F-8798-87BF314126AD}"/>
              </a:ext>
            </a:extLst>
          </p:cNvPr>
          <p:cNvCxnSpPr>
            <a:cxnSpLocks/>
          </p:cNvCxnSpPr>
          <p:nvPr/>
        </p:nvCxnSpPr>
        <p:spPr>
          <a:xfrm flipH="1" flipV="1">
            <a:off x="5136773" y="5031208"/>
            <a:ext cx="748478" cy="1397115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287B7C83-8361-7D57-1B03-DA5BE0B643C1}"/>
              </a:ext>
            </a:extLst>
          </p:cNvPr>
          <p:cNvSpPr txBox="1"/>
          <p:nvPr/>
        </p:nvSpPr>
        <p:spPr>
          <a:xfrm>
            <a:off x="8706971" y="1792940"/>
            <a:ext cx="3361763" cy="92333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Arial"/>
                <a:cs typeface="Arial"/>
              </a:rPr>
              <a:t>The research aims are made clear.</a:t>
            </a:r>
            <a:r>
              <a:rPr lang="en-GB" i="1" dirty="0">
                <a:latin typeface="Arial"/>
                <a:cs typeface="Arial"/>
              </a:rPr>
              <a:t> Are these relevant to what you are researching? </a:t>
            </a:r>
            <a:endParaRPr lang="en-US" i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20E270-9A62-A6B2-0354-C1213F84FB67}"/>
              </a:ext>
            </a:extLst>
          </p:cNvPr>
          <p:cNvSpPr txBox="1"/>
          <p:nvPr/>
        </p:nvSpPr>
        <p:spPr>
          <a:xfrm>
            <a:off x="8639736" y="2935940"/>
            <a:ext cx="3428999" cy="646331"/>
          </a:xfrm>
          <a:prstGeom prst="rect">
            <a:avLst/>
          </a:prstGeom>
          <a:solidFill>
            <a:schemeClr val="bg1"/>
          </a:solidFill>
          <a:ln w="28575">
            <a:solidFill>
              <a:schemeClr val="bg2">
                <a:lumMod val="75000"/>
              </a:schemeClr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Arial"/>
                <a:cs typeface="Arial"/>
              </a:rPr>
              <a:t> Specific research focus stated –</a:t>
            </a:r>
            <a:r>
              <a:rPr lang="en-GB" i="1" dirty="0">
                <a:latin typeface="Arial"/>
                <a:cs typeface="Arial"/>
              </a:rPr>
              <a:t> is this clear and relevant? </a:t>
            </a:r>
            <a:endParaRPr lang="en-US" i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85F671D-4529-9F99-C5F5-680D0787D3C6}"/>
              </a:ext>
            </a:extLst>
          </p:cNvPr>
          <p:cNvSpPr txBox="1"/>
          <p:nvPr/>
        </p:nvSpPr>
        <p:spPr>
          <a:xfrm>
            <a:off x="8807824" y="3686736"/>
            <a:ext cx="3003175" cy="120032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Arial"/>
              </a:rPr>
              <a:t>Any measurement method share, e.g. Questionnaires - </a:t>
            </a:r>
            <a:r>
              <a:rPr lang="en-GB" i="1" dirty="0">
                <a:latin typeface="Arial"/>
              </a:rPr>
              <a:t>do these capture the data effectively?  </a:t>
            </a:r>
            <a:endParaRPr lang="en-GB" i="1">
              <a:cs typeface="Calibri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44F4BCE-8449-84AB-2F38-824838B474F5}"/>
              </a:ext>
            </a:extLst>
          </p:cNvPr>
          <p:cNvSpPr txBox="1"/>
          <p:nvPr/>
        </p:nvSpPr>
        <p:spPr>
          <a:xfrm>
            <a:off x="7888941" y="5042646"/>
            <a:ext cx="4247028" cy="1200329"/>
          </a:xfrm>
          <a:prstGeom prst="rect">
            <a:avLst/>
          </a:prstGeom>
          <a:solidFill>
            <a:schemeClr val="bg1"/>
          </a:solidFill>
          <a:ln w="28575">
            <a:solidFill>
              <a:schemeClr val="bg2">
                <a:lumMod val="75000"/>
              </a:schemeClr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Arial"/>
                <a:cs typeface="Arial"/>
              </a:rPr>
              <a:t> Analysis method described. - Does this reflect common practice? </a:t>
            </a:r>
            <a:r>
              <a:rPr lang="en-GB" i="1" dirty="0">
                <a:latin typeface="Arial"/>
                <a:cs typeface="Arial"/>
              </a:rPr>
              <a:t>Can you compare the results with those of other studies using the same analysis tools?</a:t>
            </a:r>
            <a:endParaRPr lang="en-US" i="1">
              <a:cs typeface="Calibri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4799AE-E6A1-1CF5-992D-0F55068CD1A2}"/>
              </a:ext>
            </a:extLst>
          </p:cNvPr>
          <p:cNvSpPr txBox="1"/>
          <p:nvPr/>
        </p:nvSpPr>
        <p:spPr>
          <a:xfrm>
            <a:off x="3398920" y="5728564"/>
            <a:ext cx="4034117" cy="92333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2">
                <a:lumMod val="90000"/>
              </a:schemeClr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Arial"/>
                <a:cs typeface="Arial"/>
              </a:rPr>
              <a:t>Results and conclusion briefly stated</a:t>
            </a:r>
            <a:r>
              <a:rPr lang="en-GB" dirty="0">
                <a:latin typeface="Arial"/>
                <a:ea typeface="+mn-lt"/>
                <a:cs typeface="+mn-lt"/>
              </a:rPr>
              <a:t>. - </a:t>
            </a:r>
            <a:r>
              <a:rPr lang="en-GB" i="1" dirty="0">
                <a:latin typeface="Arial"/>
                <a:ea typeface="+mn-lt"/>
                <a:cs typeface="+mn-lt"/>
              </a:rPr>
              <a:t>Are these finding robust? Are these generalisable?</a:t>
            </a:r>
            <a:endParaRPr lang="en-US" i="1">
              <a:latin typeface="Arial"/>
              <a:cs typeface="Arial"/>
            </a:endParaRP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70FA8B0B-80CB-CAA5-4660-CB5F9D8D00D6}"/>
              </a:ext>
            </a:extLst>
          </p:cNvPr>
          <p:cNvCxnSpPr>
            <a:cxnSpLocks/>
          </p:cNvCxnSpPr>
          <p:nvPr/>
        </p:nvCxnSpPr>
        <p:spPr>
          <a:xfrm flipH="1">
            <a:off x="2177676" y="726142"/>
            <a:ext cx="1332752" cy="773952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1EFE3607-56F6-8B12-2B83-7EF10AFF3881}"/>
              </a:ext>
            </a:extLst>
          </p:cNvPr>
          <p:cNvSpPr txBox="1"/>
          <p:nvPr/>
        </p:nvSpPr>
        <p:spPr>
          <a:xfrm>
            <a:off x="3541057" y="268940"/>
            <a:ext cx="4134971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latin typeface="Arial"/>
                <a:cs typeface="Calibri"/>
              </a:rPr>
              <a:t>Year of Publication – is this current?</a:t>
            </a:r>
            <a:endParaRPr lang="en-GB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31184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4" grpId="0" animBg="1"/>
      <p:bldP spid="10" grpId="0" animBg="1"/>
      <p:bldP spid="11" grpId="0" animBg="1"/>
      <p:bldP spid="19" grpId="0" animBg="1"/>
      <p:bldP spid="20" grpId="0" animBg="1"/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41B426-156B-48DE-BD17-819CDAB66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Being critical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52C469-1CE9-4BF5-8520-41476D5D1A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160" y="1844042"/>
            <a:ext cx="10139680" cy="614431"/>
          </a:xfrm>
        </p:spPr>
        <p:txBody>
          <a:bodyPr vert="horz" lIns="0" tIns="45720" rIns="0" bIns="45720" rtlCol="0" anchor="t"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GB" sz="1800" dirty="0">
                <a:latin typeface="Arial"/>
                <a:cs typeface="Arial"/>
              </a:rPr>
              <a:t>Clearly, showing that you are critically thinking is important  for meeting academic expectations. </a:t>
            </a:r>
            <a:endParaRPr lang="en-GB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2A5E8F1B-C72E-479C-A12B-AFA7826C29DD}"/>
              </a:ext>
            </a:extLst>
          </p:cNvPr>
          <p:cNvSpPr/>
          <p:nvPr/>
        </p:nvSpPr>
        <p:spPr>
          <a:xfrm>
            <a:off x="852917" y="2829871"/>
            <a:ext cx="2592288" cy="14401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Descriptive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 Statements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0AA97AE-8A83-420C-AC2F-86EB6FD5FFB8}"/>
              </a:ext>
            </a:extLst>
          </p:cNvPr>
          <p:cNvSpPr txBox="1"/>
          <p:nvPr/>
        </p:nvSpPr>
        <p:spPr>
          <a:xfrm>
            <a:off x="3695648" y="2945572"/>
            <a:ext cx="3258207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/>
                <a:cs typeface="Arial"/>
              </a:rPr>
              <a:t>“The report </a:t>
            </a:r>
            <a:r>
              <a:rPr lang="en-GB" b="1" dirty="0">
                <a:latin typeface="Arial"/>
                <a:cs typeface="Arial"/>
              </a:rPr>
              <a:t>states</a:t>
            </a:r>
            <a:r>
              <a:rPr lang="en-GB" dirty="0">
                <a:latin typeface="Arial"/>
                <a:cs typeface="Arial"/>
              </a:rPr>
              <a:t>”, </a:t>
            </a: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/>
                <a:cs typeface="Arial"/>
              </a:rPr>
              <a:t>“The study </a:t>
            </a:r>
            <a:r>
              <a:rPr lang="en-GB" b="1" dirty="0">
                <a:latin typeface="Arial"/>
                <a:cs typeface="Arial"/>
              </a:rPr>
              <a:t>found</a:t>
            </a:r>
            <a:r>
              <a:rPr lang="en-GB" dirty="0">
                <a:latin typeface="Arial"/>
                <a:cs typeface="Arial"/>
              </a:rPr>
              <a:t>”, 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/>
                <a:cs typeface="Arial"/>
              </a:rPr>
              <a:t>“ We </a:t>
            </a:r>
            <a:r>
              <a:rPr lang="en-GB" b="1" dirty="0">
                <a:latin typeface="Arial"/>
                <a:cs typeface="Arial"/>
              </a:rPr>
              <a:t>report</a:t>
            </a:r>
            <a:r>
              <a:rPr lang="en-GB" dirty="0">
                <a:latin typeface="Arial"/>
                <a:cs typeface="Arial"/>
              </a:rPr>
              <a:t> no need”, 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3BBF5B-2261-40B4-AC02-678046AA5858}"/>
              </a:ext>
            </a:extLst>
          </p:cNvPr>
          <p:cNvSpPr txBox="1"/>
          <p:nvPr/>
        </p:nvSpPr>
        <p:spPr>
          <a:xfrm>
            <a:off x="6927931" y="2945571"/>
            <a:ext cx="4228329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/>
                <a:cs typeface="Arial"/>
              </a:rPr>
              <a:t>“The paper </a:t>
            </a:r>
            <a:r>
              <a:rPr lang="en-GB" b="1" dirty="0">
                <a:latin typeface="Arial"/>
                <a:cs typeface="Arial"/>
              </a:rPr>
              <a:t>is</a:t>
            </a:r>
            <a:r>
              <a:rPr lang="en-GB" dirty="0">
                <a:latin typeface="Arial"/>
                <a:cs typeface="Arial"/>
              </a:rPr>
              <a:t> thorough”, 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/>
                <a:cs typeface="Arial"/>
              </a:rPr>
              <a:t>“We </a:t>
            </a:r>
            <a:r>
              <a:rPr lang="en-GB" b="1" dirty="0">
                <a:latin typeface="Arial"/>
                <a:cs typeface="Arial"/>
              </a:rPr>
              <a:t>have</a:t>
            </a:r>
            <a:r>
              <a:rPr lang="en-GB" dirty="0">
                <a:latin typeface="Arial"/>
                <a:cs typeface="Arial"/>
              </a:rPr>
              <a:t> an autocratic leadership team” , 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/>
                <a:cs typeface="Arial"/>
              </a:rPr>
              <a:t>“George </a:t>
            </a:r>
            <a:r>
              <a:rPr lang="en-GB" b="1" dirty="0">
                <a:latin typeface="Arial"/>
                <a:cs typeface="Arial"/>
              </a:rPr>
              <a:t>experienced</a:t>
            </a:r>
            <a:r>
              <a:rPr lang="en-GB" dirty="0">
                <a:latin typeface="Arial"/>
                <a:cs typeface="Arial"/>
              </a:rPr>
              <a:t> head trauma”</a:t>
            </a:r>
          </a:p>
          <a:p>
            <a:endParaRPr lang="en-GB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1675C6E1-EB5D-482B-87FA-591E091A6601}"/>
              </a:ext>
            </a:extLst>
          </p:cNvPr>
          <p:cNvSpPr/>
          <p:nvPr/>
        </p:nvSpPr>
        <p:spPr>
          <a:xfrm>
            <a:off x="842962" y="4557430"/>
            <a:ext cx="2592288" cy="14401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Analytical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 Statements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DED0CD-AA76-4D4A-B34B-4E2500E7D360}"/>
              </a:ext>
            </a:extLst>
          </p:cNvPr>
          <p:cNvSpPr txBox="1"/>
          <p:nvPr/>
        </p:nvSpPr>
        <p:spPr>
          <a:xfrm>
            <a:off x="3691991" y="4744580"/>
            <a:ext cx="3160402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/>
                <a:cs typeface="Arial"/>
              </a:rPr>
              <a:t>“There </a:t>
            </a:r>
            <a:r>
              <a:rPr lang="en-GB" b="1" dirty="0">
                <a:latin typeface="Arial"/>
                <a:cs typeface="Arial"/>
              </a:rPr>
              <a:t>seems</a:t>
            </a:r>
            <a:r>
              <a:rPr lang="en-GB" dirty="0">
                <a:latin typeface="Arial"/>
                <a:cs typeface="Arial"/>
              </a:rPr>
              <a:t> to be..”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/>
                <a:cs typeface="Arial"/>
              </a:rPr>
              <a:t>“The study </a:t>
            </a:r>
            <a:r>
              <a:rPr lang="en-GB" b="1" dirty="0">
                <a:latin typeface="Arial"/>
                <a:cs typeface="Arial"/>
              </a:rPr>
              <a:t>appears to </a:t>
            </a:r>
            <a:r>
              <a:rPr lang="en-GB" dirty="0">
                <a:latin typeface="Arial"/>
                <a:cs typeface="Arial"/>
              </a:rPr>
              <a:t>show…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8B3D7DF-DA81-4D28-85EC-B1474DB1243F}"/>
              </a:ext>
            </a:extLst>
          </p:cNvPr>
          <p:cNvSpPr txBox="1"/>
          <p:nvPr/>
        </p:nvSpPr>
        <p:spPr>
          <a:xfrm>
            <a:off x="7099386" y="4781487"/>
            <a:ext cx="3619843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/>
                <a:cs typeface="Arial"/>
              </a:rPr>
              <a:t>“Individual </a:t>
            </a:r>
            <a:r>
              <a:rPr lang="en-GB" b="1" dirty="0">
                <a:latin typeface="Arial"/>
                <a:cs typeface="Arial"/>
              </a:rPr>
              <a:t>may</a:t>
            </a:r>
            <a:r>
              <a:rPr lang="en-GB" dirty="0">
                <a:latin typeface="Arial"/>
                <a:cs typeface="Arial"/>
              </a:rPr>
              <a:t> experience..”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/>
                <a:cs typeface="Arial"/>
              </a:rPr>
              <a:t>“The findings </a:t>
            </a:r>
            <a:r>
              <a:rPr lang="en-GB" b="1" dirty="0">
                <a:latin typeface="Arial"/>
                <a:cs typeface="Arial"/>
              </a:rPr>
              <a:t>could indicate</a:t>
            </a:r>
            <a:r>
              <a:rPr lang="en-GB" dirty="0">
                <a:latin typeface="Arial"/>
                <a:cs typeface="Arial"/>
              </a:rPr>
              <a:t>..”</a:t>
            </a:r>
          </a:p>
        </p:txBody>
      </p:sp>
    </p:spTree>
    <p:extLst>
      <p:ext uri="{BB962C8B-B14F-4D97-AF65-F5344CB8AC3E}">
        <p14:creationId xmlns:p14="http://schemas.microsoft.com/office/powerpoint/2010/main" val="42576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 animBg="1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AAD6D0-CA8F-DDAF-1F68-6A7A4D2DB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 Light"/>
              </a:rPr>
              <a:t>Critical Analysis – possible points of focus</a:t>
            </a:r>
            <a:endParaRPr lang="en-GB" dirty="0"/>
          </a:p>
        </p:txBody>
      </p:sp>
      <p:graphicFrame>
        <p:nvGraphicFramePr>
          <p:cNvPr id="4" name="Diagram 4">
            <a:extLst>
              <a:ext uri="{FF2B5EF4-FFF2-40B4-BE49-F238E27FC236}">
                <a16:creationId xmlns:a16="http://schemas.microsoft.com/office/drawing/2014/main" id="{E8B728D2-743E-7B3C-475B-0D82973830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5707445"/>
              </p:ext>
            </p:extLst>
          </p:nvPr>
        </p:nvGraphicFramePr>
        <p:xfrm>
          <a:off x="1112922" y="1820779"/>
          <a:ext cx="10036341" cy="3747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589818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E7B58-48BF-485E-B38F-08FC04F64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can you find relevant literature?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D5DB96-12D3-45C7-ABA3-1E4920A9BB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3609802" cy="849758"/>
          </a:xfrm>
        </p:spPr>
        <p:txBody>
          <a:bodyPr/>
          <a:lstStyle/>
          <a:p>
            <a:r>
              <a:rPr lang="en-GB" dirty="0"/>
              <a:t>The UWTSD Library is a great place to start. </a:t>
            </a:r>
          </a:p>
        </p:txBody>
      </p:sp>
      <p:pic>
        <p:nvPicPr>
          <p:cNvPr id="5" name="Picture 4">
            <a:hlinkClick r:id="rId3"/>
            <a:extLst>
              <a:ext uri="{FF2B5EF4-FFF2-40B4-BE49-F238E27FC236}">
                <a16:creationId xmlns:a16="http://schemas.microsoft.com/office/drawing/2014/main" id="{63186F99-B039-4571-B7F0-CA0AD348F4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7280" y="2585657"/>
            <a:ext cx="3855027" cy="1432453"/>
          </a:xfrm>
          <a:prstGeom prst="rect">
            <a:avLst/>
          </a:prstGeom>
        </p:spPr>
      </p:pic>
      <p:pic>
        <p:nvPicPr>
          <p:cNvPr id="9" name="Picture 8">
            <a:hlinkClick r:id="rId5"/>
            <a:extLst>
              <a:ext uri="{FF2B5EF4-FFF2-40B4-BE49-F238E27FC236}">
                <a16:creationId xmlns:a16="http://schemas.microsoft.com/office/drawing/2014/main" id="{FE1C7A7E-B0B7-4E2D-8AD6-9BD92CA55C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38022" y="2585657"/>
            <a:ext cx="4219117" cy="1432453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AFEE6DC-DBA2-4028-8E8F-AF192DF5A488}"/>
              </a:ext>
            </a:extLst>
          </p:cNvPr>
          <p:cNvSpPr txBox="1">
            <a:spLocks/>
          </p:cNvSpPr>
          <p:nvPr/>
        </p:nvSpPr>
        <p:spPr>
          <a:xfrm>
            <a:off x="6725689" y="1859204"/>
            <a:ext cx="3609802" cy="849758"/>
          </a:xfrm>
          <a:prstGeom prst="rect">
            <a:avLst/>
          </a:prstGeom>
        </p:spPr>
        <p:txBody>
          <a:bodyPr vert="horz" lIns="0" tIns="45720" rIns="0" bIns="45720" rtlCol="0">
            <a:normAutofit lnSpcReduction="10000"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Google </a:t>
            </a:r>
            <a:r>
              <a:rPr lang="en-GB" b="1" dirty="0"/>
              <a:t>SCHOLAR </a:t>
            </a:r>
            <a:r>
              <a:rPr lang="en-GB" dirty="0"/>
              <a:t>is another good tool – but </a:t>
            </a:r>
            <a:r>
              <a:rPr lang="en-GB" b="1" dirty="0"/>
              <a:t>avoid</a:t>
            </a:r>
            <a:r>
              <a:rPr lang="en-GB" dirty="0"/>
              <a:t> using standard Google.com</a:t>
            </a:r>
            <a:endParaRPr lang="en-GB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95C4EB-CFA1-4051-BA07-BCFD5AE134D4}"/>
              </a:ext>
            </a:extLst>
          </p:cNvPr>
          <p:cNvSpPr txBox="1"/>
          <p:nvPr/>
        </p:nvSpPr>
        <p:spPr>
          <a:xfrm>
            <a:off x="7239695" y="4010999"/>
            <a:ext cx="2878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https://scholar.google.co.uk/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BBA2DF0-D7F0-4F90-A684-A96315945B9B}"/>
              </a:ext>
            </a:extLst>
          </p:cNvPr>
          <p:cNvSpPr txBox="1"/>
          <p:nvPr/>
        </p:nvSpPr>
        <p:spPr>
          <a:xfrm>
            <a:off x="1548244" y="4112430"/>
            <a:ext cx="37095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https://www.uwtsd.ac.uk/library/</a:t>
            </a:r>
          </a:p>
        </p:txBody>
      </p:sp>
      <p:pic>
        <p:nvPicPr>
          <p:cNvPr id="14" name="Picture 13">
            <a:hlinkClick r:id="rId7"/>
            <a:extLst>
              <a:ext uri="{FF2B5EF4-FFF2-40B4-BE49-F238E27FC236}">
                <a16:creationId xmlns:a16="http://schemas.microsoft.com/office/drawing/2014/main" id="{F32098ED-2023-4790-ABB5-5B4D6D08585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1139" y="5070562"/>
            <a:ext cx="3227243" cy="86540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B92A30F3-D784-4364-B85D-D538D7AE3598}"/>
              </a:ext>
            </a:extLst>
          </p:cNvPr>
          <p:cNvSpPr txBox="1"/>
          <p:nvPr/>
        </p:nvSpPr>
        <p:spPr>
          <a:xfrm>
            <a:off x="451139" y="5935968"/>
            <a:ext cx="37095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https://pubmed.ncbi.nlm.nih.gov/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925AD89-B8F9-4B4F-8151-3C53CCB3FB7D}"/>
              </a:ext>
            </a:extLst>
          </p:cNvPr>
          <p:cNvSpPr txBox="1"/>
          <p:nvPr/>
        </p:nvSpPr>
        <p:spPr>
          <a:xfrm>
            <a:off x="4232046" y="5935968"/>
            <a:ext cx="3709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https://advantage-marketline-com.ezproxy.uwtsd.ac.uk/HomePage</a:t>
            </a:r>
          </a:p>
        </p:txBody>
      </p:sp>
      <p:pic>
        <p:nvPicPr>
          <p:cNvPr id="18" name="Picture 17">
            <a:hlinkClick r:id="rId9"/>
            <a:extLst>
              <a:ext uri="{FF2B5EF4-FFF2-40B4-BE49-F238E27FC236}">
                <a16:creationId xmlns:a16="http://schemas.microsoft.com/office/drawing/2014/main" id="{A2D10517-1CAB-4E22-BA34-F460F88C4049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r="72458"/>
          <a:stretch/>
        </p:blipFill>
        <p:spPr>
          <a:xfrm>
            <a:off x="4952307" y="5046065"/>
            <a:ext cx="1773406" cy="914400"/>
          </a:xfrm>
          <a:prstGeom prst="rect">
            <a:avLst/>
          </a:prstGeom>
        </p:spPr>
      </p:pic>
      <p:pic>
        <p:nvPicPr>
          <p:cNvPr id="20" name="Picture 19">
            <a:hlinkClick r:id="rId11"/>
            <a:extLst>
              <a:ext uri="{FF2B5EF4-FFF2-40B4-BE49-F238E27FC236}">
                <a16:creationId xmlns:a16="http://schemas.microsoft.com/office/drawing/2014/main" id="{E25E8494-6C42-4BBA-BC73-08AC586E7A8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079105" y="5046065"/>
            <a:ext cx="3076575" cy="80962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93A227E-984C-4E20-9891-C59C9446E1B5}"/>
              </a:ext>
            </a:extLst>
          </p:cNvPr>
          <p:cNvSpPr txBox="1"/>
          <p:nvPr/>
        </p:nvSpPr>
        <p:spPr>
          <a:xfrm>
            <a:off x="8678835" y="5960465"/>
            <a:ext cx="2782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https://www.ons.gov.uk/</a:t>
            </a:r>
          </a:p>
        </p:txBody>
      </p:sp>
    </p:spTree>
    <p:extLst>
      <p:ext uri="{BB962C8B-B14F-4D97-AF65-F5344CB8AC3E}">
        <p14:creationId xmlns:p14="http://schemas.microsoft.com/office/powerpoint/2010/main" val="2850471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" grpId="0"/>
      <p:bldP spid="11" grpId="0"/>
      <p:bldP spid="12" grpId="0"/>
      <p:bldP spid="15" grpId="0"/>
      <p:bldP spid="16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0D24A1D-9626-425C-8E10-61FA59DA52D8}"/>
              </a:ext>
            </a:extLst>
          </p:cNvPr>
          <p:cNvSpPr txBox="1"/>
          <p:nvPr/>
        </p:nvSpPr>
        <p:spPr>
          <a:xfrm>
            <a:off x="1405117" y="286179"/>
            <a:ext cx="8294341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600" dirty="0"/>
              <a:t>For further guidance on critical engagement - Book a one-to-one with an Academic Liaison Librarian</a:t>
            </a:r>
          </a:p>
        </p:txBody>
      </p:sp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E34A2C4F-315A-4140-80C5-85559AA8E13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466"/>
          <a:stretch/>
        </p:blipFill>
        <p:spPr>
          <a:xfrm>
            <a:off x="250371" y="2828853"/>
            <a:ext cx="8067515" cy="3125453"/>
          </a:xfrm>
          <a:prstGeom prst="rect">
            <a:avLst/>
          </a:prstGeom>
        </p:spPr>
      </p:pic>
      <p:pic>
        <p:nvPicPr>
          <p:cNvPr id="6" name="Picture 5" descr="Qr code&#10;&#10;Description automatically generated">
            <a:extLst>
              <a:ext uri="{FF2B5EF4-FFF2-40B4-BE49-F238E27FC236}">
                <a16:creationId xmlns:a16="http://schemas.microsoft.com/office/drawing/2014/main" id="{62484DB5-5E53-45F4-954D-254EE0FDA2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643" y="1967771"/>
            <a:ext cx="3985354" cy="3985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9816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D7B005-8361-45E5-B14C-30951271F2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EAEB32-27E6-42B3-865F-E4BA14C4BD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pPr>
              <a:buFont typeface="Arial,Sans-Serif" panose="020F0502020204030204" pitchFamily="34" charset="0"/>
              <a:buChar char="•"/>
            </a:pPr>
            <a:r>
              <a:rPr lang="en-GB" sz="2400" dirty="0">
                <a:latin typeface="Arial"/>
                <a:cs typeface="Arial"/>
              </a:rPr>
              <a:t> Introduced critical thinking</a:t>
            </a:r>
            <a:endParaRPr lang="en-GB" sz="2400" dirty="0">
              <a:ea typeface="+mn-lt"/>
              <a:cs typeface="+mn-lt"/>
            </a:endParaRPr>
          </a:p>
          <a:p>
            <a:pPr>
              <a:buFont typeface="Arial,Sans-Serif" panose="020F0502020204030204" pitchFamily="34" charset="0"/>
              <a:buChar char="•"/>
            </a:pPr>
            <a:r>
              <a:rPr lang="en-GB" sz="2400" dirty="0">
                <a:latin typeface="Arial"/>
                <a:cs typeface="Arial"/>
              </a:rPr>
              <a:t> Described the CRAAP test </a:t>
            </a:r>
            <a:endParaRPr lang="en-GB" sz="2400" dirty="0">
              <a:ea typeface="+mn-lt"/>
              <a:cs typeface="+mn-lt"/>
            </a:endParaRPr>
          </a:p>
          <a:p>
            <a:pPr>
              <a:buFont typeface="Arial,Sans-Serif" panose="020F0502020204030204" pitchFamily="34" charset="0"/>
              <a:buChar char="•"/>
            </a:pPr>
            <a:r>
              <a:rPr lang="en-GB" sz="2400" dirty="0">
                <a:latin typeface="Arial"/>
                <a:cs typeface="Arial"/>
              </a:rPr>
              <a:t> Considered potential points of critical analysis </a:t>
            </a:r>
            <a:endParaRPr lang="en-GB" sz="2400" dirty="0">
              <a:ea typeface="+mn-lt"/>
              <a:cs typeface="+mn-lt"/>
            </a:endParaRPr>
          </a:p>
          <a:p>
            <a:pPr>
              <a:buFont typeface="Arial,Sans-Serif" panose="020F0502020204030204" pitchFamily="34" charset="0"/>
              <a:buChar char="•"/>
            </a:pPr>
            <a:r>
              <a:rPr lang="en-GB" sz="2400" dirty="0">
                <a:latin typeface="Arial"/>
                <a:cs typeface="Arial"/>
              </a:rPr>
              <a:t> Signposted to useful resources available at UWTSD </a:t>
            </a:r>
            <a:r>
              <a:rPr lang="en-GB" sz="2800" dirty="0">
                <a:latin typeface="Arial"/>
                <a:cs typeface="Arial"/>
              </a:rPr>
              <a:t> </a:t>
            </a:r>
            <a:endParaRPr lang="en-GB" dirty="0"/>
          </a:p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7184954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RetrospectVTI">
  <a:themeElements>
    <a:clrScheme name="">
      <a:dk1>
        <a:srgbClr val="000000"/>
      </a:dk1>
      <a:lt1>
        <a:srgbClr val="FFFFFF"/>
      </a:lt1>
      <a:dk2>
        <a:srgbClr val="243541"/>
      </a:dk2>
      <a:lt2>
        <a:srgbClr val="E2E5E8"/>
      </a:lt2>
      <a:accent1>
        <a:srgbClr val="E88B33"/>
      </a:accent1>
      <a:accent2>
        <a:srgbClr val="AEA33A"/>
      </a:accent2>
      <a:accent3>
        <a:srgbClr val="8CAB4A"/>
      </a:accent3>
      <a:accent4>
        <a:srgbClr val="57B636"/>
      </a:accent4>
      <a:accent5>
        <a:srgbClr val="2EBA43"/>
      </a:accent5>
      <a:accent6>
        <a:srgbClr val="33B67D"/>
      </a:accent6>
      <a:hlink>
        <a:srgbClr val="5F84A8"/>
      </a:hlink>
      <a:folHlink>
        <a:srgbClr val="7F7F7F"/>
      </a:folHlink>
    </a:clrScheme>
    <a:fontScheme name="Retrospect">
      <a:majorFont>
        <a:latin typeface="Georgia Pro Cond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Speak Pro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9cd839b-d2f7-4d79-867e-33235b171cd7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1C22621E0FA84ABA9F7D80395C5CDF" ma:contentTypeVersion="15" ma:contentTypeDescription="Create a new document." ma:contentTypeScope="" ma:versionID="26b46ff354950fc292ae14f9846cd052">
  <xsd:schema xmlns:xsd="http://www.w3.org/2001/XMLSchema" xmlns:xs="http://www.w3.org/2001/XMLSchema" xmlns:p="http://schemas.microsoft.com/office/2006/metadata/properties" xmlns:ns3="f9cd839b-d2f7-4d79-867e-33235b171cd7" xmlns:ns4="ebe861c4-9752-476b-95bf-faec8d80e167" targetNamespace="http://schemas.microsoft.com/office/2006/metadata/properties" ma:root="true" ma:fieldsID="e9d2dbb4a39ed7b76caf7d21f4fab454" ns3:_="" ns4:_="">
    <xsd:import namespace="f9cd839b-d2f7-4d79-867e-33235b171cd7"/>
    <xsd:import namespace="ebe861c4-9752-476b-95bf-faec8d80e16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cd839b-d2f7-4d79-867e-33235b171cd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e861c4-9752-476b-95bf-faec8d80e167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1075814-791D-4791-B3A4-FD2E7EFED8ED}">
  <ds:schemaRefs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f9cd839b-d2f7-4d79-867e-33235b171cd7"/>
    <ds:schemaRef ds:uri="ebe861c4-9752-476b-95bf-faec8d80e167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CED5CF4A-456F-46AB-A6E2-F68CCB8351E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9cd839b-d2f7-4d79-867e-33235b171cd7"/>
    <ds:schemaRef ds:uri="ebe861c4-9752-476b-95bf-faec8d80e1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A02412A-F191-467C-B6C0-019F0822896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370</TotalTime>
  <Words>897</Words>
  <Application>Microsoft Office PowerPoint</Application>
  <PresentationFormat>Widescreen</PresentationFormat>
  <Paragraphs>107</Paragraphs>
  <Slides>14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Retrospect</vt:lpstr>
      <vt:lpstr>RetrospectVTI</vt:lpstr>
      <vt:lpstr>Developing Critical Analysis</vt:lpstr>
      <vt:lpstr>In this session: </vt:lpstr>
      <vt:lpstr>What do we mean by ‘critical thinking’?</vt:lpstr>
      <vt:lpstr>Critical thinking </vt:lpstr>
      <vt:lpstr>Suitability of a source of information</vt:lpstr>
      <vt:lpstr>What can we critique? </vt:lpstr>
      <vt:lpstr>What is CRAAP test?</vt:lpstr>
      <vt:lpstr>Online – Be critical - Domain names </vt:lpstr>
      <vt:lpstr>Abstracts -  scan reading critically. </vt:lpstr>
      <vt:lpstr>Being critical</vt:lpstr>
      <vt:lpstr>Critical Analysis – possible points of focus</vt:lpstr>
      <vt:lpstr>Where can you find relevant literature?</vt:lpstr>
      <vt:lpstr>PowerPoint Presentation</vt:lpstr>
      <vt:lpstr>Summary: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Reviewing Literature</dc:title>
  <dc:creator>Rebecca Stewart</dc:creator>
  <cp:lastModifiedBy>Rebecca Stewart</cp:lastModifiedBy>
  <cp:revision>340</cp:revision>
  <dcterms:created xsi:type="dcterms:W3CDTF">2023-01-22T12:04:00Z</dcterms:created>
  <dcterms:modified xsi:type="dcterms:W3CDTF">2023-03-03T16:30:13Z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0x010100461C22621E0FA84ABA9F7D80395C5CDF</vt:lpwstr>
  </property>
</Properties>
</file>