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</p:sldMasterIdLst>
  <p:sldIdLst>
    <p:sldId id="278" r:id="rId2"/>
    <p:sldId id="279" r:id="rId3"/>
    <p:sldId id="269" r:id="rId4"/>
    <p:sldId id="276" r:id="rId5"/>
    <p:sldId id="277" r:id="rId6"/>
    <p:sldId id="270" r:id="rId7"/>
    <p:sldId id="271" r:id="rId8"/>
    <p:sldId id="272" r:id="rId9"/>
    <p:sldId id="262" r:id="rId10"/>
    <p:sldId id="263" r:id="rId11"/>
    <p:sldId id="264" r:id="rId12"/>
    <p:sldId id="265" r:id="rId13"/>
    <p:sldId id="266" r:id="rId14"/>
    <p:sldId id="268" r:id="rId15"/>
    <p:sldId id="256" r:id="rId16"/>
    <p:sldId id="257" r:id="rId17"/>
    <p:sldId id="258" r:id="rId18"/>
    <p:sldId id="259" r:id="rId19"/>
    <p:sldId id="267" r:id="rId20"/>
    <p:sldId id="26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5B938-DB4D-E4D8-1A77-072779527A9F}" v="939" dt="2026-02-07T20:47:54.912"/>
    <p1510:client id="{445287B5-7E9A-8648-F8C1-248AADDF1714}" v="12" dt="2026-02-08T09:50:40.086"/>
    <p1510:client id="{63C5757B-D662-24E1-251B-00BA55067CF3}" v="354" dt="2026-02-09T12:15:19.7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faat Malik (2524846)" userId="S::2524846@student.uwtsd.ac.uk::835a232e-ff0d-4b89-a8fe-1f5f59ff36d5" providerId="AD" clId="Web-{12B66A46-452A-BE9F-D56F-EFB19604F939}"/>
    <pc:docChg chg="modSld modMainMaster">
      <pc:chgData name="Rifaat Malik (2524846)" userId="S::2524846@student.uwtsd.ac.uk::835a232e-ff0d-4b89-a8fe-1f5f59ff36d5" providerId="AD" clId="Web-{12B66A46-452A-BE9F-D56F-EFB19604F939}" dt="2026-01-31T22:04:44.169" v="362"/>
      <pc:docMkLst>
        <pc:docMk/>
      </pc:docMkLst>
      <pc:sldChg chg="addSp delSp modSp mod modTransition setBg">
        <pc:chgData name="Rifaat Malik (2524846)" userId="S::2524846@student.uwtsd.ac.uk::835a232e-ff0d-4b89-a8fe-1f5f59ff36d5" providerId="AD" clId="Web-{12B66A46-452A-BE9F-D56F-EFB19604F939}" dt="2026-01-31T22:04:41.169" v="361"/>
        <pc:sldMkLst>
          <pc:docMk/>
          <pc:sldMk cId="109857222" sldId="256"/>
        </pc:sldMkLst>
        <pc:spChg chg="mod">
          <ac:chgData name="Rifaat Malik (2524846)" userId="S::2524846@student.uwtsd.ac.uk::835a232e-ff0d-4b89-a8fe-1f5f59ff36d5" providerId="AD" clId="Web-{12B66A46-452A-BE9F-D56F-EFB19604F939}" dt="2026-01-31T22:04:41.169" v="36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ifaat Malik (2524846)" userId="S::2524846@student.uwtsd.ac.uk::835a232e-ff0d-4b89-a8fe-1f5f59ff36d5" providerId="AD" clId="Web-{12B66A46-452A-BE9F-D56F-EFB19604F939}" dt="2026-01-31T22:04:41.169" v="361"/>
          <ac:spMkLst>
            <pc:docMk/>
            <pc:sldMk cId="109857222" sldId="256"/>
            <ac:spMk id="3" creationId="{00000000-0000-0000-0000-000000000000}"/>
          </ac:spMkLst>
        </pc:spChg>
      </pc:sldChg>
      <pc:sldChg chg="modTransition">
        <pc:chgData name="Rifaat Malik (2524846)" userId="S::2524846@student.uwtsd.ac.uk::835a232e-ff0d-4b89-a8fe-1f5f59ff36d5" providerId="AD" clId="Web-{12B66A46-452A-BE9F-D56F-EFB19604F939}" dt="2026-01-31T21:50:40.083" v="284"/>
        <pc:sldMkLst>
          <pc:docMk/>
          <pc:sldMk cId="2071003304" sldId="257"/>
        </pc:sldMkLst>
      </pc:sldChg>
      <pc:sldChg chg="addSp delSp modSp modTransition">
        <pc:chgData name="Rifaat Malik (2524846)" userId="S::2524846@student.uwtsd.ac.uk::835a232e-ff0d-4b89-a8fe-1f5f59ff36d5" providerId="AD" clId="Web-{12B66A46-452A-BE9F-D56F-EFB19604F939}" dt="2026-01-31T21:57:39.865" v="309"/>
        <pc:sldMkLst>
          <pc:docMk/>
          <pc:sldMk cId="3826103534" sldId="258"/>
        </pc:sldMkLst>
        <pc:graphicFrameChg chg="mod modGraphic">
          <ac:chgData name="Rifaat Malik (2524846)" userId="S::2524846@student.uwtsd.ac.uk::835a232e-ff0d-4b89-a8fe-1f5f59ff36d5" providerId="AD" clId="Web-{12B66A46-452A-BE9F-D56F-EFB19604F939}" dt="2026-01-31T21:57:39.865" v="309"/>
          <ac:graphicFrameMkLst>
            <pc:docMk/>
            <pc:sldMk cId="3826103534" sldId="258"/>
            <ac:graphicFrameMk id="9" creationId="{7134BB93-E804-053A-9DBB-F5D01FEDAD0B}"/>
          </ac:graphicFrameMkLst>
        </pc:graphicFrameChg>
        <pc:picChg chg="add mod">
          <ac:chgData name="Rifaat Malik (2524846)" userId="S::2524846@student.uwtsd.ac.uk::835a232e-ff0d-4b89-a8fe-1f5f59ff36d5" providerId="AD" clId="Web-{12B66A46-452A-BE9F-D56F-EFB19604F939}" dt="2026-01-31T21:55:19.997" v="302" actId="1076"/>
          <ac:picMkLst>
            <pc:docMk/>
            <pc:sldMk cId="3826103534" sldId="258"/>
            <ac:picMk id="3" creationId="{032425A0-9562-A968-B9A1-C3A962BD97E5}"/>
          </ac:picMkLst>
        </pc:picChg>
        <pc:picChg chg="add mod">
          <ac:chgData name="Rifaat Malik (2524846)" userId="S::2524846@student.uwtsd.ac.uk::835a232e-ff0d-4b89-a8fe-1f5f59ff36d5" providerId="AD" clId="Web-{12B66A46-452A-BE9F-D56F-EFB19604F939}" dt="2026-01-31T21:55:17.216" v="301" actId="1076"/>
          <ac:picMkLst>
            <pc:docMk/>
            <pc:sldMk cId="3826103534" sldId="258"/>
            <ac:picMk id="4" creationId="{FE214B08-614E-467F-C32E-7F92B67D098B}"/>
          </ac:picMkLst>
        </pc:picChg>
        <pc:picChg chg="add mod">
          <ac:chgData name="Rifaat Malik (2524846)" userId="S::2524846@student.uwtsd.ac.uk::835a232e-ff0d-4b89-a8fe-1f5f59ff36d5" providerId="AD" clId="Web-{12B66A46-452A-BE9F-D56F-EFB19604F939}" dt="2026-01-31T21:55:13.904" v="300" actId="1076"/>
          <ac:picMkLst>
            <pc:docMk/>
            <pc:sldMk cId="3826103534" sldId="258"/>
            <ac:picMk id="6" creationId="{8BCF2C41-A5BC-503C-6D4D-200766C5E1A7}"/>
          </ac:picMkLst>
        </pc:picChg>
      </pc:sldChg>
      <pc:sldChg chg="addSp delSp modSp mod modTransition setBg">
        <pc:chgData name="Rifaat Malik (2524846)" userId="S::2524846@student.uwtsd.ac.uk::835a232e-ff0d-4b89-a8fe-1f5f59ff36d5" providerId="AD" clId="Web-{12B66A46-452A-BE9F-D56F-EFB19604F939}" dt="2026-01-31T22:04:44.169" v="362"/>
        <pc:sldMkLst>
          <pc:docMk/>
          <pc:sldMk cId="3401959838" sldId="259"/>
        </pc:sldMkLst>
        <pc:spChg chg="mod">
          <ac:chgData name="Rifaat Malik (2524846)" userId="S::2524846@student.uwtsd.ac.uk::835a232e-ff0d-4b89-a8fe-1f5f59ff36d5" providerId="AD" clId="Web-{12B66A46-452A-BE9F-D56F-EFB19604F939}" dt="2026-01-31T22:04:44.169" v="362"/>
          <ac:spMkLst>
            <pc:docMk/>
            <pc:sldMk cId="3401959838" sldId="259"/>
            <ac:spMk id="2" creationId="{1F69859C-F1E2-0B75-64D4-6406E6ADEA92}"/>
          </ac:spMkLst>
        </pc:spChg>
        <pc:spChg chg="add del mod">
          <ac:chgData name="Rifaat Malik (2524846)" userId="S::2524846@student.uwtsd.ac.uk::835a232e-ff0d-4b89-a8fe-1f5f59ff36d5" providerId="AD" clId="Web-{12B66A46-452A-BE9F-D56F-EFB19604F939}" dt="2026-01-31T22:04:44.169" v="362"/>
          <ac:spMkLst>
            <pc:docMk/>
            <pc:sldMk cId="3401959838" sldId="259"/>
            <ac:spMk id="18" creationId="{85ED833D-01C4-172D-BA67-8FB240377F90}"/>
          </ac:spMkLst>
        </pc:spChg>
      </pc:sldChg>
      <pc:sldChg chg="addSp delSp modSp mod modTransition setBg">
        <pc:chgData name="Rifaat Malik (2524846)" userId="S::2524846@student.uwtsd.ac.uk::835a232e-ff0d-4b89-a8fe-1f5f59ff36d5" providerId="AD" clId="Web-{12B66A46-452A-BE9F-D56F-EFB19604F939}" dt="2026-01-31T22:00:29.234" v="348" actId="20577"/>
        <pc:sldMkLst>
          <pc:docMk/>
          <pc:sldMk cId="2815121727" sldId="260"/>
        </pc:sldMkLst>
        <pc:spChg chg="mod">
          <ac:chgData name="Rifaat Malik (2524846)" userId="S::2524846@student.uwtsd.ac.uk::835a232e-ff0d-4b89-a8fe-1f5f59ff36d5" providerId="AD" clId="Web-{12B66A46-452A-BE9F-D56F-EFB19604F939}" dt="2026-01-31T22:00:22.436" v="347" actId="20577"/>
          <ac:spMkLst>
            <pc:docMk/>
            <pc:sldMk cId="2815121727" sldId="260"/>
            <ac:spMk id="2" creationId="{A7276578-4E4C-E307-0D22-5D5B5078A047}"/>
          </ac:spMkLst>
        </pc:spChg>
        <pc:spChg chg="mod">
          <ac:chgData name="Rifaat Malik (2524846)" userId="S::2524846@student.uwtsd.ac.uk::835a232e-ff0d-4b89-a8fe-1f5f59ff36d5" providerId="AD" clId="Web-{12B66A46-452A-BE9F-D56F-EFB19604F939}" dt="2026-01-31T22:00:29.234" v="348" actId="20577"/>
          <ac:spMkLst>
            <pc:docMk/>
            <pc:sldMk cId="2815121727" sldId="260"/>
            <ac:spMk id="3" creationId="{52EAB767-FD58-E1CC-9E89-841ADE9C9965}"/>
          </ac:spMkLst>
        </pc:spChg>
      </pc:sldChg>
    </pc:docChg>
  </pc:docChgLst>
  <pc:docChgLst>
    <pc:chgData name="Rifaat Malik (2524846)" userId="S::2524846@student.uwtsd.ac.uk::835a232e-ff0d-4b89-a8fe-1f5f59ff36d5" providerId="AD" clId="Web-{DE205CF0-37A5-E0D6-B5E1-A7E4B9DD283B}"/>
    <pc:docChg chg="mod addSld modSld sldOrd addMainMaster delMainMaster">
      <pc:chgData name="Rifaat Malik (2524846)" userId="S::2524846@student.uwtsd.ac.uk::835a232e-ff0d-4b89-a8fe-1f5f59ff36d5" providerId="AD" clId="Web-{DE205CF0-37A5-E0D6-B5E1-A7E4B9DD283B}" dt="2026-01-31T20:59:05.187" v="2392"/>
      <pc:docMkLst>
        <pc:docMk/>
      </pc:docMkLst>
      <pc:sldChg chg="modSp mod modClrScheme chgLayout">
        <pc:chgData name="Rifaat Malik (2524846)" userId="S::2524846@student.uwtsd.ac.uk::835a232e-ff0d-4b89-a8fe-1f5f59ff36d5" providerId="AD" clId="Web-{DE205CF0-37A5-E0D6-B5E1-A7E4B9DD283B}" dt="2026-01-31T18:09:48.430" v="893" actId="20577"/>
        <pc:sldMkLst>
          <pc:docMk/>
          <pc:sldMk cId="109857222" sldId="256"/>
        </pc:sldMkLst>
        <pc:spChg chg="mod ord">
          <ac:chgData name="Rifaat Malik (2524846)" userId="S::2524846@student.uwtsd.ac.uk::835a232e-ff0d-4b89-a8fe-1f5f59ff36d5" providerId="AD" clId="Web-{DE205CF0-37A5-E0D6-B5E1-A7E4B9DD283B}" dt="2026-01-31T11:29:18.061" v="3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ifaat Malik (2524846)" userId="S::2524846@student.uwtsd.ac.uk::835a232e-ff0d-4b89-a8fe-1f5f59ff36d5" providerId="AD" clId="Web-{DE205CF0-37A5-E0D6-B5E1-A7E4B9DD283B}" dt="2026-01-31T18:09:48.430" v="89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Rifaat Malik (2524846)" userId="S::2524846@student.uwtsd.ac.uk::835a232e-ff0d-4b89-a8fe-1f5f59ff36d5" providerId="AD" clId="Web-{DE205CF0-37A5-E0D6-B5E1-A7E4B9DD283B}" dt="2026-01-31T18:19:25.214" v="934" actId="20577"/>
        <pc:sldMkLst>
          <pc:docMk/>
          <pc:sldMk cId="2071003304" sldId="257"/>
        </pc:sldMkLst>
        <pc:spChg chg="mod ord">
          <ac:chgData name="Rifaat Malik (2524846)" userId="S::2524846@student.uwtsd.ac.uk::835a232e-ff0d-4b89-a8fe-1f5f59ff36d5" providerId="AD" clId="Web-{DE205CF0-37A5-E0D6-B5E1-A7E4B9DD283B}" dt="2026-01-31T18:19:25.214" v="934" actId="20577"/>
          <ac:spMkLst>
            <pc:docMk/>
            <pc:sldMk cId="2071003304" sldId="257"/>
            <ac:spMk id="2" creationId="{3D51644E-4A39-3DBB-961A-9181D7D81362}"/>
          </ac:spMkLst>
        </pc:spChg>
        <pc:spChg chg="mod ord">
          <ac:chgData name="Rifaat Malik (2524846)" userId="S::2524846@student.uwtsd.ac.uk::835a232e-ff0d-4b89-a8fe-1f5f59ff36d5" providerId="AD" clId="Web-{DE205CF0-37A5-E0D6-B5E1-A7E4B9DD283B}" dt="2026-01-31T11:29:18.061" v="33"/>
          <ac:spMkLst>
            <pc:docMk/>
            <pc:sldMk cId="2071003304" sldId="257"/>
            <ac:spMk id="3" creationId="{1AEEED1E-C3A8-2CE7-5FAC-D6D4EC30CCC5}"/>
          </ac:spMkLst>
        </pc:spChg>
      </pc:sldChg>
      <pc:sldChg chg="addSp delSp modSp mod modClrScheme chgLayout">
        <pc:chgData name="Rifaat Malik (2524846)" userId="S::2524846@student.uwtsd.ac.uk::835a232e-ff0d-4b89-a8fe-1f5f59ff36d5" providerId="AD" clId="Web-{DE205CF0-37A5-E0D6-B5E1-A7E4B9DD283B}" dt="2026-01-31T20:59:05.187" v="2392"/>
        <pc:sldMkLst>
          <pc:docMk/>
          <pc:sldMk cId="3826103534" sldId="258"/>
        </pc:sldMkLst>
        <pc:spChg chg="mod ord">
          <ac:chgData name="Rifaat Malik (2524846)" userId="S::2524846@student.uwtsd.ac.uk::835a232e-ff0d-4b89-a8fe-1f5f59ff36d5" providerId="AD" clId="Web-{DE205CF0-37A5-E0D6-B5E1-A7E4B9DD283B}" dt="2026-01-31T20:34:30.931" v="1962" actId="20577"/>
          <ac:spMkLst>
            <pc:docMk/>
            <pc:sldMk cId="3826103534" sldId="258"/>
            <ac:spMk id="2" creationId="{053F9C96-46E8-17A3-10F7-5F7C435EA210}"/>
          </ac:spMkLst>
        </pc:spChg>
        <pc:graphicFrameChg chg="add mod ord modGraphic">
          <ac:chgData name="Rifaat Malik (2524846)" userId="S::2524846@student.uwtsd.ac.uk::835a232e-ff0d-4b89-a8fe-1f5f59ff36d5" providerId="AD" clId="Web-{DE205CF0-37A5-E0D6-B5E1-A7E4B9DD283B}" dt="2026-01-31T20:59:05.187" v="2392"/>
          <ac:graphicFrameMkLst>
            <pc:docMk/>
            <pc:sldMk cId="3826103534" sldId="258"/>
            <ac:graphicFrameMk id="9" creationId="{7134BB93-E804-053A-9DBB-F5D01FEDAD0B}"/>
          </ac:graphicFrameMkLst>
        </pc:graphicFrameChg>
      </pc:sldChg>
      <pc:sldChg chg="addSp delSp modSp new ord addAnim delAnim modAnim">
        <pc:chgData name="Rifaat Malik (2524846)" userId="S::2524846@student.uwtsd.ac.uk::835a232e-ff0d-4b89-a8fe-1f5f59ff36d5" providerId="AD" clId="Web-{DE205CF0-37A5-E0D6-B5E1-A7E4B9DD283B}" dt="2026-01-31T20:42:17.538" v="2083" actId="20577"/>
        <pc:sldMkLst>
          <pc:docMk/>
          <pc:sldMk cId="3401959838" sldId="259"/>
        </pc:sldMkLst>
        <pc:spChg chg="mod">
          <ac:chgData name="Rifaat Malik (2524846)" userId="S::2524846@student.uwtsd.ac.uk::835a232e-ff0d-4b89-a8fe-1f5f59ff36d5" providerId="AD" clId="Web-{DE205CF0-37A5-E0D6-B5E1-A7E4B9DD283B}" dt="2026-01-31T17:26:02.139" v="517" actId="20577"/>
          <ac:spMkLst>
            <pc:docMk/>
            <pc:sldMk cId="3401959838" sldId="259"/>
            <ac:spMk id="2" creationId="{1F69859C-F1E2-0B75-64D4-6406E6ADEA92}"/>
          </ac:spMkLst>
        </pc:spChg>
        <pc:spChg chg="add mod">
          <ac:chgData name="Rifaat Malik (2524846)" userId="S::2524846@student.uwtsd.ac.uk::835a232e-ff0d-4b89-a8fe-1f5f59ff36d5" providerId="AD" clId="Web-{DE205CF0-37A5-E0D6-B5E1-A7E4B9DD283B}" dt="2026-01-31T20:42:17.538" v="2083" actId="20577"/>
          <ac:spMkLst>
            <pc:docMk/>
            <pc:sldMk cId="3401959838" sldId="259"/>
            <ac:spMk id="18" creationId="{85ED833D-01C4-172D-BA67-8FB240377F90}"/>
          </ac:spMkLst>
        </pc:spChg>
      </pc:sldChg>
      <pc:sldChg chg="new">
        <pc:chgData name="Rifaat Malik (2524846)" userId="S::2524846@student.uwtsd.ac.uk::835a232e-ff0d-4b89-a8fe-1f5f59ff36d5" providerId="AD" clId="Web-{DE205CF0-37A5-E0D6-B5E1-A7E4B9DD283B}" dt="2026-01-31T19:56:11.867" v="1719"/>
        <pc:sldMkLst>
          <pc:docMk/>
          <pc:sldMk cId="2815121727" sldId="260"/>
        </pc:sldMkLst>
      </pc:sldChg>
    </pc:docChg>
  </pc:docChgLst>
  <pc:docChgLst>
    <pc:chgData name="Rifaat Malik (2524846)" userId="S::2524846@student.uwtsd.ac.uk::835a232e-ff0d-4b89-a8fe-1f5f59ff36d5" providerId="AD" clId="Web-{FFC83DA8-008A-70F5-EE05-A1EDBB03A171}"/>
    <pc:docChg chg="modSld">
      <pc:chgData name="Rifaat Malik (2524846)" userId="S::2524846@student.uwtsd.ac.uk::835a232e-ff0d-4b89-a8fe-1f5f59ff36d5" providerId="AD" clId="Web-{FFC83DA8-008A-70F5-EE05-A1EDBB03A171}" dt="2026-01-30T21:36:53.679" v="17"/>
      <pc:docMkLst>
        <pc:docMk/>
      </pc:docMkLst>
      <pc:sldChg chg="modSp modTransition addAnim delAnim modAnim">
        <pc:chgData name="Rifaat Malik (2524846)" userId="S::2524846@student.uwtsd.ac.uk::835a232e-ff0d-4b89-a8fe-1f5f59ff36d5" providerId="AD" clId="Web-{FFC83DA8-008A-70F5-EE05-A1EDBB03A171}" dt="2026-01-30T21:35:54.678" v="14"/>
        <pc:sldMkLst>
          <pc:docMk/>
          <pc:sldMk cId="2071003304" sldId="257"/>
        </pc:sldMkLst>
        <pc:spChg chg="mod">
          <ac:chgData name="Rifaat Malik (2524846)" userId="S::2524846@student.uwtsd.ac.uk::835a232e-ff0d-4b89-a8fe-1f5f59ff36d5" providerId="AD" clId="Web-{FFC83DA8-008A-70F5-EE05-A1EDBB03A171}" dt="2026-01-30T21:27:30.708" v="0" actId="20577"/>
          <ac:spMkLst>
            <pc:docMk/>
            <pc:sldMk cId="2071003304" sldId="257"/>
            <ac:spMk id="2" creationId="{3D51644E-4A39-3DBB-961A-9181D7D81362}"/>
          </ac:spMkLst>
        </pc:spChg>
      </pc:sldChg>
      <pc:sldChg chg="addSp delSp modSp addAnim modAnim">
        <pc:chgData name="Rifaat Malik (2524846)" userId="S::2524846@student.uwtsd.ac.uk::835a232e-ff0d-4b89-a8fe-1f5f59ff36d5" providerId="AD" clId="Web-{FFC83DA8-008A-70F5-EE05-A1EDBB03A171}" dt="2026-01-30T21:36:53.679" v="17"/>
        <pc:sldMkLst>
          <pc:docMk/>
          <pc:sldMk cId="3826103534" sldId="258"/>
        </pc:sldMkLst>
      </pc:sldChg>
    </pc:docChg>
  </pc:docChgLst>
  <pc:docChgLst>
    <pc:chgData clId="Web-{01661CC2-6375-1F00-AC12-5A0479163387}"/>
    <pc:docChg chg="modSld">
      <pc:chgData name="" userId="" providerId="" clId="Web-{01661CC2-6375-1F00-AC12-5A0479163387}" dt="2026-01-25T16:43:00.808" v="3"/>
      <pc:docMkLst>
        <pc:docMk/>
      </pc:docMkLst>
    </pc:docChg>
  </pc:docChgLst>
  <pc:docChgLst>
    <pc:chgData name="Rifaat Malik (2524846)" userId="S::2524846@student.uwtsd.ac.uk::835a232e-ff0d-4b89-a8fe-1f5f59ff36d5" providerId="AD" clId="Web-{445287B5-7E9A-8648-F8C1-248AADDF1714}"/>
    <pc:docChg chg="modSld">
      <pc:chgData name="Rifaat Malik (2524846)" userId="S::2524846@student.uwtsd.ac.uk::835a232e-ff0d-4b89-a8fe-1f5f59ff36d5" providerId="AD" clId="Web-{445287B5-7E9A-8648-F8C1-248AADDF1714}" dt="2026-02-08T09:50:40.086" v="11" actId="20577"/>
      <pc:docMkLst>
        <pc:docMk/>
      </pc:docMkLst>
      <pc:sldChg chg="modTransition">
        <pc:chgData name="Rifaat Malik (2524846)" userId="S::2524846@student.uwtsd.ac.uk::835a232e-ff0d-4b89-a8fe-1f5f59ff36d5" providerId="AD" clId="Web-{445287B5-7E9A-8648-F8C1-248AADDF1714}" dt="2026-02-07T20:51:45.941" v="0"/>
        <pc:sldMkLst>
          <pc:docMk/>
          <pc:sldMk cId="109857222" sldId="256"/>
        </pc:sldMkLst>
      </pc:sldChg>
      <pc:sldChg chg="modTransition">
        <pc:chgData name="Rifaat Malik (2524846)" userId="S::2524846@student.uwtsd.ac.uk::835a232e-ff0d-4b89-a8fe-1f5f59ff36d5" providerId="AD" clId="Web-{445287B5-7E9A-8648-F8C1-248AADDF1714}" dt="2026-02-07T20:52:19.020" v="1"/>
        <pc:sldMkLst>
          <pc:docMk/>
          <pc:sldMk cId="2071003304" sldId="257"/>
        </pc:sldMkLst>
      </pc:sldChg>
      <pc:sldChg chg="modTransition">
        <pc:chgData name="Rifaat Malik (2524846)" userId="S::2524846@student.uwtsd.ac.uk::835a232e-ff0d-4b89-a8fe-1f5f59ff36d5" providerId="AD" clId="Web-{445287B5-7E9A-8648-F8C1-248AADDF1714}" dt="2026-02-07T20:52:30.505" v="2"/>
        <pc:sldMkLst>
          <pc:docMk/>
          <pc:sldMk cId="3826103534" sldId="258"/>
        </pc:sldMkLst>
      </pc:sldChg>
      <pc:sldChg chg="modSp modTransition">
        <pc:chgData name="Rifaat Malik (2524846)" userId="S::2524846@student.uwtsd.ac.uk::835a232e-ff0d-4b89-a8fe-1f5f59ff36d5" providerId="AD" clId="Web-{445287B5-7E9A-8648-F8C1-248AADDF1714}" dt="2026-02-08T09:50:40.086" v="11" actId="20577"/>
        <pc:sldMkLst>
          <pc:docMk/>
          <pc:sldMk cId="3401959838" sldId="259"/>
        </pc:sldMkLst>
        <pc:spChg chg="mod">
          <ac:chgData name="Rifaat Malik (2524846)" userId="S::2524846@student.uwtsd.ac.uk::835a232e-ff0d-4b89-a8fe-1f5f59ff36d5" providerId="AD" clId="Web-{445287B5-7E9A-8648-F8C1-248AADDF1714}" dt="2026-02-08T09:50:40.086" v="11" actId="20577"/>
          <ac:spMkLst>
            <pc:docMk/>
            <pc:sldMk cId="3401959838" sldId="259"/>
            <ac:spMk id="18" creationId="{85ED833D-01C4-172D-BA67-8FB240377F90}"/>
          </ac:spMkLst>
        </pc:spChg>
      </pc:sldChg>
      <pc:sldChg chg="modSp">
        <pc:chgData name="Rifaat Malik (2524846)" userId="S::2524846@student.uwtsd.ac.uk::835a232e-ff0d-4b89-a8fe-1f5f59ff36d5" providerId="AD" clId="Web-{445287B5-7E9A-8648-F8C1-248AADDF1714}" dt="2026-02-07T20:53:18.803" v="4" actId="20577"/>
        <pc:sldMkLst>
          <pc:docMk/>
          <pc:sldMk cId="2815121727" sldId="260"/>
        </pc:sldMkLst>
        <pc:spChg chg="mod">
          <ac:chgData name="Rifaat Malik (2524846)" userId="S::2524846@student.uwtsd.ac.uk::835a232e-ff0d-4b89-a8fe-1f5f59ff36d5" providerId="AD" clId="Web-{445287B5-7E9A-8648-F8C1-248AADDF1714}" dt="2026-02-07T20:53:18.803" v="4" actId="20577"/>
          <ac:spMkLst>
            <pc:docMk/>
            <pc:sldMk cId="2815121727" sldId="260"/>
            <ac:spMk id="2" creationId="{A7276578-4E4C-E307-0D22-5D5B5078A047}"/>
          </ac:spMkLst>
        </pc:spChg>
      </pc:sldChg>
    </pc:docChg>
  </pc:docChgLst>
  <pc:docChgLst>
    <pc:chgData name="Rifaat Malik (2524846)" userId="S::2524846@student.uwtsd.ac.uk::835a232e-ff0d-4b89-a8fe-1f5f59ff36d5" providerId="AD" clId="Web-{63C5757B-D662-24E1-251B-00BA55067CF3}"/>
    <pc:docChg chg="mod addSld delSld modSld sldOrd addMainMaster delMainMaster modMainMaster">
      <pc:chgData name="Rifaat Malik (2524846)" userId="S::2524846@student.uwtsd.ac.uk::835a232e-ff0d-4b89-a8fe-1f5f59ff36d5" providerId="AD" clId="Web-{63C5757B-D662-24E1-251B-00BA55067CF3}" dt="2026-02-09T12:15:19.747" v="356"/>
      <pc:docMkLst>
        <pc:docMk/>
      </pc:docMkLst>
      <pc:sldChg chg="addSp delSp modSp mod ord setBg modClrScheme chgLayout">
        <pc:chgData name="Rifaat Malik (2524846)" userId="S::2524846@student.uwtsd.ac.uk::835a232e-ff0d-4b89-a8fe-1f5f59ff36d5" providerId="AD" clId="Web-{63C5757B-D662-24E1-251B-00BA55067CF3}" dt="2026-02-09T12:15:19.747" v="356"/>
        <pc:sldMkLst>
          <pc:docMk/>
          <pc:sldMk cId="109857222" sldId="256"/>
        </pc:sldMkLst>
        <pc:spChg chg="mod ord">
          <ac:chgData name="Rifaat Malik (2524846)" userId="S::2524846@student.uwtsd.ac.uk::835a232e-ff0d-4b89-a8fe-1f5f59ff36d5" providerId="AD" clId="Web-{63C5757B-D662-24E1-251B-00BA55067CF3}" dt="2026-02-09T12:15:00.386" v="35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9T12:15:00.386" v="35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13" creationId="{66D61E08-70C3-48D8-BEA0-787111DC30DA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15" creationId="{FC55298F-0AE5-478E-AD2B-03C2614C5833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17" creationId="{C180E4EA-0B63-4779-A895-7E90E71088F3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19" creationId="{CEE01D9D-3DE8-4EED-B0D3-8F3C79CC7673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21" creationId="{89AF5CE9-607F-43F4-8983-DCD6DA4051FD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2:15:00.386" v="354"/>
          <ac:spMkLst>
            <pc:docMk/>
            <pc:sldMk cId="109857222" sldId="256"/>
            <ac:spMk id="23" creationId="{6EEA2DBD-9E1E-4521-8C01-F32AD18A89E3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2:15:00.386" v="354"/>
          <ac:spMkLst>
            <pc:docMk/>
            <pc:sldMk cId="109857222" sldId="256"/>
            <ac:spMk id="25" creationId="{15BBD2C1-BA9B-46A9-A27A-33498B169272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35" creationId="{66D61E08-70C3-48D8-BEA0-787111DC30DA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39" creationId="{C180E4EA-0B63-4779-A895-7E90E71088F3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41" creationId="{CEE01D9D-3DE8-4EED-B0D3-8F3C79CC7673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45" creationId="{6EEA2DBD-9E1E-4521-8C01-F32AD18A89E3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2:15:19.747" v="356"/>
          <ac:spMkLst>
            <pc:docMk/>
            <pc:sldMk cId="109857222" sldId="256"/>
            <ac:spMk id="47" creationId="{15BBD2C1-BA9B-46A9-A27A-33498B169272}"/>
          </ac:spMkLst>
        </pc:spChg>
        <pc:picChg chg="add del mod ord">
          <ac:chgData name="Rifaat Malik (2524846)" userId="S::2524846@student.uwtsd.ac.uk::835a232e-ff0d-4b89-a8fe-1f5f59ff36d5" providerId="AD" clId="Web-{63C5757B-D662-24E1-251B-00BA55067CF3}" dt="2026-02-09T12:15:13.652" v="355"/>
          <ac:picMkLst>
            <pc:docMk/>
            <pc:sldMk cId="109857222" sldId="256"/>
            <ac:picMk id="4" creationId="{889062E2-710E-62D3-231D-AAD7E6160EB8}"/>
          </ac:picMkLst>
        </pc:picChg>
      </pc:sldChg>
      <pc:sldChg chg="modSp mod or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2071003304" sldId="257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071003304" sldId="257"/>
            <ac:spMk id="2" creationId="{3D51644E-4A39-3DBB-961A-9181D7D81362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071003304" sldId="257"/>
            <ac:spMk id="3" creationId="{1AEEED1E-C3A8-2CE7-5FAC-D6D4EC30CCC5}"/>
          </ac:spMkLst>
        </pc:spChg>
      </pc:sldChg>
      <pc:sldChg chg="modSp mod or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3826103534" sldId="258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826103534" sldId="258"/>
            <ac:spMk id="2" creationId="{053F9C96-46E8-17A3-10F7-5F7C435EA210}"/>
          </ac:spMkLst>
        </pc:spChg>
        <pc:graphicFrameChg chg="mod ord">
          <ac:chgData name="Rifaat Malik (2524846)" userId="S::2524846@student.uwtsd.ac.uk::835a232e-ff0d-4b89-a8fe-1f5f59ff36d5" providerId="AD" clId="Web-{63C5757B-D662-24E1-251B-00BA55067CF3}" dt="2026-02-08T18:27:50.039" v="46"/>
          <ac:graphicFrameMkLst>
            <pc:docMk/>
            <pc:sldMk cId="3826103534" sldId="258"/>
            <ac:graphicFrameMk id="9" creationId="{7134BB93-E804-053A-9DBB-F5D01FEDAD0B}"/>
          </ac:graphicFrameMkLst>
        </pc:graphicFrameChg>
      </pc:sldChg>
      <pc:sldChg chg="modSp mo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3401959838" sldId="259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401959838" sldId="259"/>
            <ac:spMk id="2" creationId="{1F69859C-F1E2-0B75-64D4-6406E6ADEA92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401959838" sldId="259"/>
            <ac:spMk id="18" creationId="{85ED833D-01C4-172D-BA67-8FB240377F90}"/>
          </ac:spMkLst>
        </pc:spChg>
      </pc:sldChg>
      <pc:sldChg chg="delSp modSp mod ord modClrScheme delDesignElem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2815121727" sldId="260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815121727" sldId="260"/>
            <ac:spMk id="2" creationId="{A7276578-4E4C-E307-0D22-5D5B5078A047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815121727" sldId="260"/>
            <ac:spMk id="3" creationId="{52EAB767-FD58-E1CC-9E89-841ADE9C9965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10" creationId="{A65AC7D1-EAA9-48F5-B509-60A7F50BF703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12" creationId="{D6320AF9-619A-4175-865B-5663E1AEF4C5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18" creationId="{7E018740-5C2B-4A41-AC1A-7E68D1EC1954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20" creationId="{166F75A4-C475-4941-8EE2-B80A06A2C1BB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22" creationId="{A032553A-72E8-4B0D-8405-FF9771C9AF05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24" creationId="{765800AC-C3B9-498E-87BC-29FAE4C76B21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26" creationId="{1F9D6ACB-2FF4-49F9-978A-E0D5327FC635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8T18:16:20.371" v="28"/>
          <ac:spMkLst>
            <pc:docMk/>
            <pc:sldMk cId="2815121727" sldId="260"/>
            <ac:spMk id="28" creationId="{A5EC319D-0FEA-4B95-A3EA-01E35672C95B}"/>
          </ac:spMkLst>
        </pc:spChg>
      </pc:sldChg>
      <pc:sldChg chg="modSp new del ord">
        <pc:chgData name="Rifaat Malik (2524846)" userId="S::2524846@student.uwtsd.ac.uk::835a232e-ff0d-4b89-a8fe-1f5f59ff36d5" providerId="AD" clId="Web-{63C5757B-D662-24E1-251B-00BA55067CF3}" dt="2026-02-08T18:13:41.528" v="19"/>
        <pc:sldMkLst>
          <pc:docMk/>
          <pc:sldMk cId="3362920148" sldId="261"/>
        </pc:sldMkLst>
        <pc:spChg chg="mod">
          <ac:chgData name="Rifaat Malik (2524846)" userId="S::2524846@student.uwtsd.ac.uk::835a232e-ff0d-4b89-a8fe-1f5f59ff36d5" providerId="AD" clId="Web-{63C5757B-D662-24E1-251B-00BA55067CF3}" dt="2026-02-08T18:08:58.061" v="2" actId="20577"/>
          <ac:spMkLst>
            <pc:docMk/>
            <pc:sldMk cId="3362920148" sldId="261"/>
            <ac:spMk id="2" creationId="{DEDB4A43-98A0-0111-7FDB-B51AE663380E}"/>
          </ac:spMkLst>
        </pc:spChg>
      </pc:sldChg>
      <pc:sldChg chg="modSp add mod ord modClrScheme chgLayout">
        <pc:chgData name="Rifaat Malik (2524846)" userId="S::2524846@student.uwtsd.ac.uk::835a232e-ff0d-4b89-a8fe-1f5f59ff36d5" providerId="AD" clId="Web-{63C5757B-D662-24E1-251B-00BA55067CF3}" dt="2026-02-09T11:55:35.292" v="159"/>
        <pc:sldMkLst>
          <pc:docMk/>
          <pc:sldMk cId="3667448293" sldId="262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667448293" sldId="262"/>
            <ac:spMk id="2" creationId="{00000000-0000-0000-0000-000000000000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667448293" sldId="262"/>
            <ac:spMk id="3" creationId="{00000000-0000-0000-0000-000000000000}"/>
          </ac:spMkLst>
        </pc:spChg>
      </pc:sldChg>
      <pc:sldChg chg="modSp add mod ord modClrScheme chgLayout">
        <pc:chgData name="Rifaat Malik (2524846)" userId="S::2524846@student.uwtsd.ac.uk::835a232e-ff0d-4b89-a8fe-1f5f59ff36d5" providerId="AD" clId="Web-{63C5757B-D662-24E1-251B-00BA55067CF3}" dt="2026-02-09T11:55:07.370" v="157"/>
        <pc:sldMkLst>
          <pc:docMk/>
          <pc:sldMk cId="1916244503" sldId="263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1916244503" sldId="263"/>
            <ac:spMk id="2" creationId="{11440C60-1AC1-67D4-1FED-CD3A8B5BB21C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1916244503" sldId="263"/>
            <ac:spMk id="3" creationId="{939FAF29-B916-79F9-E25A-8B04D62AEA6B}"/>
          </ac:spMkLst>
        </pc:spChg>
      </pc:sldChg>
      <pc:sldChg chg="modSp add mod or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3971485310" sldId="264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971485310" sldId="264"/>
            <ac:spMk id="2" creationId="{101D27FF-B1EF-5DB5-2348-3DC87DF78FBC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971485310" sldId="264"/>
            <ac:spMk id="3" creationId="{69F62E14-D94F-8EF9-D0F7-34A5986E5834}"/>
          </ac:spMkLst>
        </pc:spChg>
      </pc:sldChg>
      <pc:sldChg chg="modSp add mod or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2696718169" sldId="265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696718169" sldId="265"/>
            <ac:spMk id="2" creationId="{E3152ABD-F25A-F936-32B8-584EB5FB386E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696718169" sldId="265"/>
            <ac:spMk id="3" creationId="{85B9A0E2-E047-271B-CE16-2379F37AAD49}"/>
          </ac:spMkLst>
        </pc:spChg>
      </pc:sldChg>
      <pc:sldChg chg="modSp add mod or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4269096816" sldId="266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4269096816" sldId="266"/>
            <ac:spMk id="2" creationId="{79BED4B3-4544-A913-DA64-A8A46B9E0A48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4269096816" sldId="266"/>
            <ac:spMk id="3" creationId="{F912F889-009D-1B55-4371-30A2386F527A}"/>
          </ac:spMkLst>
        </pc:spChg>
      </pc:sldChg>
      <pc:sldChg chg="modSp add mo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3071684323" sldId="267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071684323" sldId="267"/>
            <ac:spMk id="2" creationId="{BA2C97DB-4F02-6C63-8DFF-1578DF821DF0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3071684323" sldId="267"/>
            <ac:spMk id="3" creationId="{59F2B240-BFE3-4860-7868-F548624CCA33}"/>
          </ac:spMkLst>
        </pc:spChg>
      </pc:sldChg>
      <pc:sldChg chg="modSp add del mod ord modClrScheme chgLayout">
        <pc:chgData name="Rifaat Malik (2524846)" userId="S::2524846@student.uwtsd.ac.uk::835a232e-ff0d-4b89-a8fe-1f5f59ff36d5" providerId="AD" clId="Web-{63C5757B-D662-24E1-251B-00BA55067CF3}" dt="2026-02-08T18:27:50.039" v="46"/>
        <pc:sldMkLst>
          <pc:docMk/>
          <pc:sldMk cId="2174540862" sldId="268"/>
        </pc:sldMkLst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174540862" sldId="268"/>
            <ac:spMk id="2" creationId="{99355423-6D9D-BA9A-6DF7-D0774E5B19A9}"/>
          </ac:spMkLst>
        </pc:spChg>
        <pc:spChg chg="mod ord">
          <ac:chgData name="Rifaat Malik (2524846)" userId="S::2524846@student.uwtsd.ac.uk::835a232e-ff0d-4b89-a8fe-1f5f59ff36d5" providerId="AD" clId="Web-{63C5757B-D662-24E1-251B-00BA55067CF3}" dt="2026-02-08T18:27:50.039" v="46"/>
          <ac:spMkLst>
            <pc:docMk/>
            <pc:sldMk cId="2174540862" sldId="268"/>
            <ac:spMk id="3" creationId="{2BDC5FE7-D8AB-D986-C239-6C3F81A472BF}"/>
          </ac:spMkLst>
        </pc:spChg>
      </pc:sldChg>
      <pc:sldChg chg="addSp delSp modSp new ord">
        <pc:chgData name="Rifaat Malik (2524846)" userId="S::2524846@student.uwtsd.ac.uk::835a232e-ff0d-4b89-a8fe-1f5f59ff36d5" providerId="AD" clId="Web-{63C5757B-D662-24E1-251B-00BA55067CF3}" dt="2026-02-09T11:53:58.525" v="149"/>
        <pc:sldMkLst>
          <pc:docMk/>
          <pc:sldMk cId="704413965" sldId="269"/>
        </pc:sldMkLst>
        <pc:spChg chg="del">
          <ac:chgData name="Rifaat Malik (2524846)" userId="S::2524846@student.uwtsd.ac.uk::835a232e-ff0d-4b89-a8fe-1f5f59ff36d5" providerId="AD" clId="Web-{63C5757B-D662-24E1-251B-00BA55067CF3}" dt="2026-02-09T10:57:14.533" v="52"/>
          <ac:spMkLst>
            <pc:docMk/>
            <pc:sldMk cId="704413965" sldId="269"/>
            <ac:spMk id="3" creationId="{218057AD-B9E3-BFB1-6226-337DD37676CF}"/>
          </ac:spMkLst>
        </pc:spChg>
        <pc:picChg chg="add mod ord">
          <ac:chgData name="Rifaat Malik (2524846)" userId="S::2524846@student.uwtsd.ac.uk::835a232e-ff0d-4b89-a8fe-1f5f59ff36d5" providerId="AD" clId="Web-{63C5757B-D662-24E1-251B-00BA55067CF3}" dt="2026-02-09T10:57:34.548" v="56" actId="14100"/>
          <ac:picMkLst>
            <pc:docMk/>
            <pc:sldMk cId="704413965" sldId="269"/>
            <ac:picMk id="4" creationId="{CEE0AE98-8BCD-6CBA-26D2-84B498649882}"/>
          </ac:picMkLst>
        </pc:picChg>
      </pc:sldChg>
      <pc:sldChg chg="addSp delSp modSp new mod ord setBg modClrScheme chgLayout">
        <pc:chgData name="Rifaat Malik (2524846)" userId="S::2524846@student.uwtsd.ac.uk::835a232e-ff0d-4b89-a8fe-1f5f59ff36d5" providerId="AD" clId="Web-{63C5757B-D662-24E1-251B-00BA55067CF3}" dt="2026-02-09T11:54:49.885" v="154"/>
        <pc:sldMkLst>
          <pc:docMk/>
          <pc:sldMk cId="2603920919" sldId="270"/>
        </pc:sldMkLst>
        <pc:spChg chg="del">
          <ac:chgData name="Rifaat Malik (2524846)" userId="S::2524846@student.uwtsd.ac.uk::835a232e-ff0d-4b89-a8fe-1f5f59ff36d5" providerId="AD" clId="Web-{63C5757B-D662-24E1-251B-00BA55067CF3}" dt="2026-02-09T11:03:29.380" v="66"/>
          <ac:spMkLst>
            <pc:docMk/>
            <pc:sldMk cId="2603920919" sldId="270"/>
            <ac:spMk id="2" creationId="{FC57DAAE-1526-0690-1175-54F15E8EE86A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9T10:58:22.924" v="57"/>
          <ac:spMkLst>
            <pc:docMk/>
            <pc:sldMk cId="2603920919" sldId="270"/>
            <ac:spMk id="3" creationId="{A9D86D39-049E-89D7-B38F-EA42B51D05B7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0:59:41.925" v="62"/>
          <ac:spMkLst>
            <pc:docMk/>
            <pc:sldMk cId="2603920919" sldId="270"/>
            <ac:spMk id="6" creationId="{53D0F656-1035-4CEA-3BF5-4108475E730E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03:29.380" v="66"/>
          <ac:spMkLst>
            <pc:docMk/>
            <pc:sldMk cId="2603920919" sldId="270"/>
            <ac:spMk id="9" creationId="{A8566A6C-3263-E88A-CB2E-DC8360FC001F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07:24.542" v="84"/>
          <ac:spMkLst>
            <pc:docMk/>
            <pc:sldMk cId="2603920919" sldId="270"/>
            <ac:spMk id="10" creationId="{543596F4-2CF7-0EFC-0BF4-C7D52E7A7A82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06:51.947" v="80"/>
          <ac:spMkLst>
            <pc:docMk/>
            <pc:sldMk cId="2603920919" sldId="270"/>
            <ac:spMk id="11" creationId="{879B6F8F-715C-395D-4C38-9642FFC94F01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07:24.542" v="84"/>
          <ac:spMkLst>
            <pc:docMk/>
            <pc:sldMk cId="2603920919" sldId="270"/>
            <ac:spMk id="12" creationId="{86844276-34A1-0C4D-1F3E-3DD3A884692B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07:24.542" v="84"/>
          <ac:spMkLst>
            <pc:docMk/>
            <pc:sldMk cId="2603920919" sldId="270"/>
            <ac:spMk id="30" creationId="{21029ED5-F105-4DD2-99C8-1E4422817978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07:24.542" v="84"/>
          <ac:spMkLst>
            <pc:docMk/>
            <pc:sldMk cId="2603920919" sldId="270"/>
            <ac:spMk id="43" creationId="{5C9652B3-A450-4ED6-8FBF-F536BA60B4D8}"/>
          </ac:spMkLst>
        </pc:spChg>
        <pc:grpChg chg="add">
          <ac:chgData name="Rifaat Malik (2524846)" userId="S::2524846@student.uwtsd.ac.uk::835a232e-ff0d-4b89-a8fe-1f5f59ff36d5" providerId="AD" clId="Web-{63C5757B-D662-24E1-251B-00BA55067CF3}" dt="2026-02-09T11:07:24.542" v="84"/>
          <ac:grpSpMkLst>
            <pc:docMk/>
            <pc:sldMk cId="2603920919" sldId="270"/>
            <ac:grpSpMk id="18" creationId="{DDE8DE2B-61C1-46D5-BEB8-521321C182C4}"/>
          </ac:grpSpMkLst>
        </pc:grpChg>
        <pc:grpChg chg="add">
          <ac:chgData name="Rifaat Malik (2524846)" userId="S::2524846@student.uwtsd.ac.uk::835a232e-ff0d-4b89-a8fe-1f5f59ff36d5" providerId="AD" clId="Web-{63C5757B-D662-24E1-251B-00BA55067CF3}" dt="2026-02-09T11:07:24.542" v="84"/>
          <ac:grpSpMkLst>
            <pc:docMk/>
            <pc:sldMk cId="2603920919" sldId="270"/>
            <ac:grpSpMk id="32" creationId="{2D621E68-BF28-4A1C-B1A2-4E55E139E79A}"/>
          </ac:grpSpMkLst>
        </pc:grpChg>
        <pc:picChg chg="add del mod ord">
          <ac:chgData name="Rifaat Malik (2524846)" userId="S::2524846@student.uwtsd.ac.uk::835a232e-ff0d-4b89-a8fe-1f5f59ff36d5" providerId="AD" clId="Web-{63C5757B-D662-24E1-251B-00BA55067CF3}" dt="2026-02-09T10:59:36.175" v="61"/>
          <ac:picMkLst>
            <pc:docMk/>
            <pc:sldMk cId="2603920919" sldId="270"/>
            <ac:picMk id="4" creationId="{35B7F0B1-1B12-67E8-38C5-6994088FE59E}"/>
          </ac:picMkLst>
        </pc:picChg>
        <pc:picChg chg="add del mod ord">
          <ac:chgData name="Rifaat Malik (2524846)" userId="S::2524846@student.uwtsd.ac.uk::835a232e-ff0d-4b89-a8fe-1f5f59ff36d5" providerId="AD" clId="Web-{63C5757B-D662-24E1-251B-00BA55067CF3}" dt="2026-02-09T10:59:59.628" v="63"/>
          <ac:picMkLst>
            <pc:docMk/>
            <pc:sldMk cId="2603920919" sldId="270"/>
            <ac:picMk id="7" creationId="{4A7A6032-38C3-162B-331C-87D16F4D206C}"/>
          </ac:picMkLst>
        </pc:picChg>
        <pc:picChg chg="add mod ord">
          <ac:chgData name="Rifaat Malik (2524846)" userId="S::2524846@student.uwtsd.ac.uk::835a232e-ff0d-4b89-a8fe-1f5f59ff36d5" providerId="AD" clId="Web-{63C5757B-D662-24E1-251B-00BA55067CF3}" dt="2026-02-09T11:07:24.542" v="84"/>
          <ac:picMkLst>
            <pc:docMk/>
            <pc:sldMk cId="2603920919" sldId="270"/>
            <ac:picMk id="13" creationId="{B1A79C43-4AE8-A639-ED2C-94CDEE3F4DEF}"/>
          </ac:picMkLst>
        </pc:picChg>
      </pc:sldChg>
      <pc:sldChg chg="addSp delSp modSp new mod ord setBg modClrScheme chgLayout">
        <pc:chgData name="Rifaat Malik (2524846)" userId="S::2524846@student.uwtsd.ac.uk::835a232e-ff0d-4b89-a8fe-1f5f59ff36d5" providerId="AD" clId="Web-{63C5757B-D662-24E1-251B-00BA55067CF3}" dt="2026-02-09T11:55:33.354" v="158"/>
        <pc:sldMkLst>
          <pc:docMk/>
          <pc:sldMk cId="568080766" sldId="271"/>
        </pc:sldMkLst>
        <pc:spChg chg="del mod ord">
          <ac:chgData name="Rifaat Malik (2524846)" userId="S::2524846@student.uwtsd.ac.uk::835a232e-ff0d-4b89-a8fe-1f5f59ff36d5" providerId="AD" clId="Web-{63C5757B-D662-24E1-251B-00BA55067CF3}" dt="2026-02-09T11:09:57.626" v="90"/>
          <ac:spMkLst>
            <pc:docMk/>
            <pc:sldMk cId="568080766" sldId="271"/>
            <ac:spMk id="2" creationId="{AAB651B0-00E7-32B5-4FC8-4A0A4C154285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9T11:08:45.280" v="85"/>
          <ac:spMkLst>
            <pc:docMk/>
            <pc:sldMk cId="568080766" sldId="271"/>
            <ac:spMk id="3" creationId="{20F26D5A-BF19-7704-47EB-183A52A3899C}"/>
          </ac:spMkLst>
        </pc:spChg>
        <pc:spChg chg="add del mod ord">
          <ac:chgData name="Rifaat Malik (2524846)" userId="S::2524846@student.uwtsd.ac.uk::835a232e-ff0d-4b89-a8fe-1f5f59ff36d5" providerId="AD" clId="Web-{63C5757B-D662-24E1-251B-00BA55067CF3}" dt="2026-02-09T11:09:57.626" v="90"/>
          <ac:spMkLst>
            <pc:docMk/>
            <pc:sldMk cId="568080766" sldId="271"/>
            <ac:spMk id="5" creationId="{144F5E23-5EC6-20BC-2620-057A3162084F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10:02.813" v="91"/>
          <ac:spMkLst>
            <pc:docMk/>
            <pc:sldMk cId="568080766" sldId="271"/>
            <ac:spMk id="9" creationId="{21029ED5-F105-4DD2-99C8-1E4422817978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10:02.813" v="91"/>
          <ac:spMkLst>
            <pc:docMk/>
            <pc:sldMk cId="568080766" sldId="271"/>
            <ac:spMk id="22" creationId="{5C9652B3-A450-4ED6-8FBF-F536BA60B4D8}"/>
          </ac:spMkLst>
        </pc:spChg>
        <pc:grpChg chg="add">
          <ac:chgData name="Rifaat Malik (2524846)" userId="S::2524846@student.uwtsd.ac.uk::835a232e-ff0d-4b89-a8fe-1f5f59ff36d5" providerId="AD" clId="Web-{63C5757B-D662-24E1-251B-00BA55067CF3}" dt="2026-02-09T11:10:02.813" v="91"/>
          <ac:grpSpMkLst>
            <pc:docMk/>
            <pc:sldMk cId="568080766" sldId="271"/>
            <ac:grpSpMk id="11" creationId="{2D621E68-BF28-4A1C-B1A2-4E55E139E79A}"/>
          </ac:grpSpMkLst>
        </pc:grpChg>
        <pc:picChg chg="add mod ord">
          <ac:chgData name="Rifaat Malik (2524846)" userId="S::2524846@student.uwtsd.ac.uk::835a232e-ff0d-4b89-a8fe-1f5f59ff36d5" providerId="AD" clId="Web-{63C5757B-D662-24E1-251B-00BA55067CF3}" dt="2026-02-09T11:10:02.813" v="91"/>
          <ac:picMkLst>
            <pc:docMk/>
            <pc:sldMk cId="568080766" sldId="271"/>
            <ac:picMk id="4" creationId="{8C4FA6D3-2366-837E-C860-6E2281E6D11A}"/>
          </ac:picMkLst>
        </pc:picChg>
      </pc:sldChg>
      <pc:sldChg chg="addSp delSp modSp new mod ord setBg">
        <pc:chgData name="Rifaat Malik (2524846)" userId="S::2524846@student.uwtsd.ac.uk::835a232e-ff0d-4b89-a8fe-1f5f59ff36d5" providerId="AD" clId="Web-{63C5757B-D662-24E1-251B-00BA55067CF3}" dt="2026-02-09T11:55:52.026" v="160"/>
        <pc:sldMkLst>
          <pc:docMk/>
          <pc:sldMk cId="221095547" sldId="272"/>
        </pc:sldMkLst>
        <pc:spChg chg="del">
          <ac:chgData name="Rifaat Malik (2524846)" userId="S::2524846@student.uwtsd.ac.uk::835a232e-ff0d-4b89-a8fe-1f5f59ff36d5" providerId="AD" clId="Web-{63C5757B-D662-24E1-251B-00BA55067CF3}" dt="2026-02-09T11:11:42.628" v="93"/>
          <ac:spMkLst>
            <pc:docMk/>
            <pc:sldMk cId="221095547" sldId="272"/>
            <ac:spMk id="2" creationId="{B5B6241B-CF12-90CE-AF7A-1BB891D0985C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9T11:11:28.191" v="92"/>
          <ac:spMkLst>
            <pc:docMk/>
            <pc:sldMk cId="221095547" sldId="272"/>
            <ac:spMk id="3" creationId="{12E99333-76E4-AEB9-41BC-0CE98D5350BC}"/>
          </ac:spMkLst>
        </pc:spChg>
        <pc:grpChg chg="add">
          <ac:chgData name="Rifaat Malik (2524846)" userId="S::2524846@student.uwtsd.ac.uk::835a232e-ff0d-4b89-a8fe-1f5f59ff36d5" providerId="AD" clId="Web-{63C5757B-D662-24E1-251B-00BA55067CF3}" dt="2026-02-09T11:11:42.628" v="93"/>
          <ac:grpSpMkLst>
            <pc:docMk/>
            <pc:sldMk cId="221095547" sldId="272"/>
            <ac:grpSpMk id="9" creationId="{DDE8DE2B-61C1-46D5-BEB8-521321C182C4}"/>
          </ac:grpSpMkLst>
        </pc:grpChg>
        <pc:picChg chg="add mod ord">
          <ac:chgData name="Rifaat Malik (2524846)" userId="S::2524846@student.uwtsd.ac.uk::835a232e-ff0d-4b89-a8fe-1f5f59ff36d5" providerId="AD" clId="Web-{63C5757B-D662-24E1-251B-00BA55067CF3}" dt="2026-02-09T11:11:42.628" v="93"/>
          <ac:picMkLst>
            <pc:docMk/>
            <pc:sldMk cId="221095547" sldId="272"/>
            <ac:picMk id="4" creationId="{F09C6583-E369-F8F3-C446-7CE7B436646B}"/>
          </ac:picMkLst>
        </pc:picChg>
      </pc:sldChg>
      <pc:sldChg chg="addSp delSp modSp new del mod ord setBg">
        <pc:chgData name="Rifaat Malik (2524846)" userId="S::2524846@student.uwtsd.ac.uk::835a232e-ff0d-4b89-a8fe-1f5f59ff36d5" providerId="AD" clId="Web-{63C5757B-D662-24E1-251B-00BA55067CF3}" dt="2026-02-09T11:50:22.069" v="138"/>
        <pc:sldMkLst>
          <pc:docMk/>
          <pc:sldMk cId="2217093619" sldId="273"/>
        </pc:sldMkLst>
        <pc:spChg chg="del">
          <ac:chgData name="Rifaat Malik (2524846)" userId="S::2524846@student.uwtsd.ac.uk::835a232e-ff0d-4b89-a8fe-1f5f59ff36d5" providerId="AD" clId="Web-{63C5757B-D662-24E1-251B-00BA55067CF3}" dt="2026-02-09T11:48:23.848" v="122"/>
          <ac:spMkLst>
            <pc:docMk/>
            <pc:sldMk cId="2217093619" sldId="273"/>
            <ac:spMk id="2" creationId="{9ADEF1A9-2A5C-79AA-0D3E-56E8959C42F0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9T11:48:20.191" v="121"/>
          <ac:spMkLst>
            <pc:docMk/>
            <pc:sldMk cId="2217093619" sldId="273"/>
            <ac:spMk id="3" creationId="{4E475F51-8F17-076A-2CF7-291008E3E38D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1:49:02.973" v="132"/>
          <ac:spMkLst>
            <pc:docMk/>
            <pc:sldMk cId="2217093619" sldId="273"/>
            <ac:spMk id="21" creationId="{03E8462A-FEBA-4848-81CC-3F8DA3E477BE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1:49:02.973" v="132"/>
          <ac:spMkLst>
            <pc:docMk/>
            <pc:sldMk cId="2217093619" sldId="273"/>
            <ac:spMk id="34" creationId="{7941F9B1-B01B-4A84-89D9-B169AEB4E456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1:48:50.536" v="129"/>
          <ac:spMkLst>
            <pc:docMk/>
            <pc:sldMk cId="2217093619" sldId="273"/>
            <ac:spMk id="38" creationId="{14E99019-EC4F-CF2B-3110-F6E1C456BDD9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49:02.973" v="132"/>
          <ac:spMkLst>
            <pc:docMk/>
            <pc:sldMk cId="2217093619" sldId="273"/>
            <ac:spMk id="51" creationId="{03E8462A-FEBA-4848-81CC-3F8DA3E477BE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49:02.973" v="132"/>
          <ac:spMkLst>
            <pc:docMk/>
            <pc:sldMk cId="2217093619" sldId="273"/>
            <ac:spMk id="64" creationId="{7941F9B1-B01B-4A84-89D9-B169AEB4E456}"/>
          </ac:spMkLst>
        </pc:spChg>
        <pc:grpChg chg="add del">
          <ac:chgData name="Rifaat Malik (2524846)" userId="S::2524846@student.uwtsd.ac.uk::835a232e-ff0d-4b89-a8fe-1f5f59ff36d5" providerId="AD" clId="Web-{63C5757B-D662-24E1-251B-00BA55067CF3}" dt="2026-02-09T11:49:02.973" v="132"/>
          <ac:grpSpMkLst>
            <pc:docMk/>
            <pc:sldMk cId="2217093619" sldId="273"/>
            <ac:grpSpMk id="9" creationId="{609316A9-990D-4EC3-A671-70EE5C1493A4}"/>
          </ac:grpSpMkLst>
        </pc:grpChg>
        <pc:grpChg chg="add del">
          <ac:chgData name="Rifaat Malik (2524846)" userId="S::2524846@student.uwtsd.ac.uk::835a232e-ff0d-4b89-a8fe-1f5f59ff36d5" providerId="AD" clId="Web-{63C5757B-D662-24E1-251B-00BA55067CF3}" dt="2026-02-09T11:49:02.973" v="132"/>
          <ac:grpSpMkLst>
            <pc:docMk/>
            <pc:sldMk cId="2217093619" sldId="273"/>
            <ac:grpSpMk id="23" creationId="{2109F83F-40FE-4DB3-84CC-09FB3340D06D}"/>
          </ac:grpSpMkLst>
        </pc:grpChg>
        <pc:grpChg chg="add del">
          <ac:chgData name="Rifaat Malik (2524846)" userId="S::2524846@student.uwtsd.ac.uk::835a232e-ff0d-4b89-a8fe-1f5f59ff36d5" providerId="AD" clId="Web-{63C5757B-D662-24E1-251B-00BA55067CF3}" dt="2026-02-09T11:48:47.770" v="127"/>
          <ac:grpSpMkLst>
            <pc:docMk/>
            <pc:sldMk cId="2217093619" sldId="273"/>
            <ac:grpSpMk id="39" creationId="{DDE8DE2B-61C1-46D5-BEB8-521321C182C4}"/>
          </ac:grpSpMkLst>
        </pc:grpChg>
        <pc:grpChg chg="add del">
          <ac:chgData name="Rifaat Malik (2524846)" userId="S::2524846@student.uwtsd.ac.uk::835a232e-ff0d-4b89-a8fe-1f5f59ff36d5" providerId="AD" clId="Web-{63C5757B-D662-24E1-251B-00BA55067CF3}" dt="2026-02-09T11:49:02.958" v="131"/>
          <ac:grpSpMkLst>
            <pc:docMk/>
            <pc:sldMk cId="2217093619" sldId="273"/>
            <ac:grpSpMk id="50" creationId="{DDE8DE2B-61C1-46D5-BEB8-521321C182C4}"/>
          </ac:grpSpMkLst>
        </pc:grpChg>
        <pc:grpChg chg="add">
          <ac:chgData name="Rifaat Malik (2524846)" userId="S::2524846@student.uwtsd.ac.uk::835a232e-ff0d-4b89-a8fe-1f5f59ff36d5" providerId="AD" clId="Web-{63C5757B-D662-24E1-251B-00BA55067CF3}" dt="2026-02-09T11:49:02.973" v="132"/>
          <ac:grpSpMkLst>
            <pc:docMk/>
            <pc:sldMk cId="2217093619" sldId="273"/>
            <ac:grpSpMk id="52" creationId="{609316A9-990D-4EC3-A671-70EE5C1493A4}"/>
          </ac:grpSpMkLst>
        </pc:grpChg>
        <pc:grpChg chg="add">
          <ac:chgData name="Rifaat Malik (2524846)" userId="S::2524846@student.uwtsd.ac.uk::835a232e-ff0d-4b89-a8fe-1f5f59ff36d5" providerId="AD" clId="Web-{63C5757B-D662-24E1-251B-00BA55067CF3}" dt="2026-02-09T11:49:02.973" v="132"/>
          <ac:grpSpMkLst>
            <pc:docMk/>
            <pc:sldMk cId="2217093619" sldId="273"/>
            <ac:grpSpMk id="53" creationId="{2109F83F-40FE-4DB3-84CC-09FB3340D06D}"/>
          </ac:grpSpMkLst>
        </pc:grpChg>
        <pc:picChg chg="add mod ord">
          <ac:chgData name="Rifaat Malik (2524846)" userId="S::2524846@student.uwtsd.ac.uk::835a232e-ff0d-4b89-a8fe-1f5f59ff36d5" providerId="AD" clId="Web-{63C5757B-D662-24E1-251B-00BA55067CF3}" dt="2026-02-09T11:49:20.521" v="134" actId="14100"/>
          <ac:picMkLst>
            <pc:docMk/>
            <pc:sldMk cId="2217093619" sldId="273"/>
            <ac:picMk id="4" creationId="{C9CBA742-7F9B-DFF0-0A11-2D9C27B68BDB}"/>
          </ac:picMkLst>
        </pc:picChg>
      </pc:sldChg>
      <pc:sldChg chg="delSp modSp add del delAnim">
        <pc:chgData name="Rifaat Malik (2524846)" userId="S::2524846@student.uwtsd.ac.uk::835a232e-ff0d-4b89-a8fe-1f5f59ff36d5" providerId="AD" clId="Web-{63C5757B-D662-24E1-251B-00BA55067CF3}" dt="2026-02-09T11:43:10.524" v="114"/>
        <pc:sldMkLst>
          <pc:docMk/>
          <pc:sldMk cId="3805165209" sldId="274"/>
        </pc:sldMkLst>
        <pc:spChg chg="mod">
          <ac:chgData name="Rifaat Malik (2524846)" userId="S::2524846@student.uwtsd.ac.uk::835a232e-ff0d-4b89-a8fe-1f5f59ff36d5" providerId="AD" clId="Web-{63C5757B-D662-24E1-251B-00BA55067CF3}" dt="2026-02-09T11:43:05.024" v="113" actId="20577"/>
          <ac:spMkLst>
            <pc:docMk/>
            <pc:sldMk cId="3805165209" sldId="274"/>
            <ac:spMk id="2" creationId="{C6C4B0A8-C712-727B-0395-9D75ED3EDA37}"/>
          </ac:spMkLst>
        </pc:spChg>
        <pc:picChg chg="del">
          <ac:chgData name="Rifaat Malik (2524846)" userId="S::2524846@student.uwtsd.ac.uk::835a232e-ff0d-4b89-a8fe-1f5f59ff36d5" providerId="AD" clId="Web-{63C5757B-D662-24E1-251B-00BA55067CF3}" dt="2026-02-09T11:43:01.492" v="112"/>
          <ac:picMkLst>
            <pc:docMk/>
            <pc:sldMk cId="3805165209" sldId="274"/>
            <ac:picMk id="6" creationId="{4D426B19-1887-5C11-1472-9FF301BB81E1}"/>
          </ac:picMkLst>
        </pc:picChg>
      </pc:sldChg>
      <pc:sldChg chg="modSp add del">
        <pc:chgData name="Rifaat Malik (2524846)" userId="S::2524846@student.uwtsd.ac.uk::835a232e-ff0d-4b89-a8fe-1f5f59ff36d5" providerId="AD" clId="Web-{63C5757B-D662-24E1-251B-00BA55067CF3}" dt="2026-02-09T11:39:43.013" v="109"/>
        <pc:sldMkLst>
          <pc:docMk/>
          <pc:sldMk cId="190759853" sldId="275"/>
        </pc:sldMkLst>
        <pc:spChg chg="mod">
          <ac:chgData name="Rifaat Malik (2524846)" userId="S::2524846@student.uwtsd.ac.uk::835a232e-ff0d-4b89-a8fe-1f5f59ff36d5" providerId="AD" clId="Web-{63C5757B-D662-24E1-251B-00BA55067CF3}" dt="2026-02-09T11:39:26.872" v="108" actId="20577"/>
          <ac:spMkLst>
            <pc:docMk/>
            <pc:sldMk cId="190759853" sldId="275"/>
            <ac:spMk id="2" creationId="{C65F7F05-B356-C6D1-9F7E-3432B8C3AEC3}"/>
          </ac:spMkLst>
        </pc:spChg>
      </pc:sldChg>
      <pc:sldChg chg="modSp add del">
        <pc:chgData name="Rifaat Malik (2524846)" userId="S::2524846@student.uwtsd.ac.uk::835a232e-ff0d-4b89-a8fe-1f5f59ff36d5" providerId="AD" clId="Web-{63C5757B-D662-24E1-251B-00BA55067CF3}" dt="2026-02-09T11:05:42.631" v="78"/>
        <pc:sldMkLst>
          <pc:docMk/>
          <pc:sldMk cId="1171840085" sldId="276"/>
        </pc:sldMkLst>
        <pc:spChg chg="mod">
          <ac:chgData name="Rifaat Malik (2524846)" userId="S::2524846@student.uwtsd.ac.uk::835a232e-ff0d-4b89-a8fe-1f5f59ff36d5" providerId="AD" clId="Web-{63C5757B-D662-24E1-251B-00BA55067CF3}" dt="2026-02-09T11:05:33.303" v="77" actId="20577"/>
          <ac:spMkLst>
            <pc:docMk/>
            <pc:sldMk cId="1171840085" sldId="276"/>
            <ac:spMk id="2" creationId="{46FAF47F-F89B-71C4-04A0-71DEFFF6B9CE}"/>
          </ac:spMkLst>
        </pc:spChg>
      </pc:sldChg>
      <pc:sldChg chg="addSp delSp modSp add mod ord modClrScheme delAnim chgLayout">
        <pc:chgData name="Rifaat Malik (2524846)" userId="S::2524846@student.uwtsd.ac.uk::835a232e-ff0d-4b89-a8fe-1f5f59ff36d5" providerId="AD" clId="Web-{63C5757B-D662-24E1-251B-00BA55067CF3}" dt="2026-02-09T11:54:10.603" v="150"/>
        <pc:sldMkLst>
          <pc:docMk/>
          <pc:sldMk cId="1214237097" sldId="276"/>
        </pc:sldMkLst>
        <pc:spChg chg="del mod ord">
          <ac:chgData name="Rifaat Malik (2524846)" userId="S::2524846@student.uwtsd.ac.uk::835a232e-ff0d-4b89-a8fe-1f5f59ff36d5" providerId="AD" clId="Web-{63C5757B-D662-24E1-251B-00BA55067CF3}" dt="2026-02-09T11:37:44.449" v="101"/>
          <ac:spMkLst>
            <pc:docMk/>
            <pc:sldMk cId="1214237097" sldId="276"/>
            <ac:spMk id="2" creationId="{5790BE45-CC79-4143-AB9F-7C47112BC600}"/>
          </ac:spMkLst>
        </pc:spChg>
        <pc:spChg chg="add del mod ord">
          <ac:chgData name="Rifaat Malik (2524846)" userId="S::2524846@student.uwtsd.ac.uk::835a232e-ff0d-4b89-a8fe-1f5f59ff36d5" providerId="AD" clId="Web-{63C5757B-D662-24E1-251B-00BA55067CF3}" dt="2026-02-09T11:36:29.167" v="97"/>
          <ac:spMkLst>
            <pc:docMk/>
            <pc:sldMk cId="1214237097" sldId="276"/>
            <ac:spMk id="21" creationId="{473EDE62-1736-5237-4565-01BFD2B6B395}"/>
          </ac:spMkLst>
        </pc:spChg>
        <pc:spChg chg="add del mod ord">
          <ac:chgData name="Rifaat Malik (2524846)" userId="S::2524846@student.uwtsd.ac.uk::835a232e-ff0d-4b89-a8fe-1f5f59ff36d5" providerId="AD" clId="Web-{63C5757B-D662-24E1-251B-00BA55067CF3}" dt="2026-02-09T11:37:44.449" v="101"/>
          <ac:spMkLst>
            <pc:docMk/>
            <pc:sldMk cId="1214237097" sldId="276"/>
            <ac:spMk id="22" creationId="{343A4DC2-AB2B-9D66-DE1B-C530B4C53252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37:44.449" v="101"/>
          <ac:spMkLst>
            <pc:docMk/>
            <pc:sldMk cId="1214237097" sldId="276"/>
            <ac:spMk id="25" creationId="{4044B874-88AC-9D26-9100-49BF43C9215F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44:40.044" v="118"/>
          <ac:spMkLst>
            <pc:docMk/>
            <pc:sldMk cId="1214237097" sldId="276"/>
            <ac:spMk id="26" creationId="{79523254-807D-00F4-F6F7-1509A381841C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44:31.934" v="116"/>
          <ac:spMkLst>
            <pc:docMk/>
            <pc:sldMk cId="1214237097" sldId="276"/>
            <ac:spMk id="27" creationId="{1A96BFF2-1F00-4A57-89DB-B97063EAFB38}"/>
          </ac:spMkLst>
        </pc:spChg>
        <pc:spChg chg="add del mod">
          <ac:chgData name="Rifaat Malik (2524846)" userId="S::2524846@student.uwtsd.ac.uk::835a232e-ff0d-4b89-a8fe-1f5f59ff36d5" providerId="AD" clId="Web-{63C5757B-D662-24E1-251B-00BA55067CF3}" dt="2026-02-09T11:44:40.044" v="118"/>
          <ac:spMkLst>
            <pc:docMk/>
            <pc:sldMk cId="1214237097" sldId="276"/>
            <ac:spMk id="28" creationId="{EBA58E39-338D-93F1-843B-343F220BA7BD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44:40.044" v="118"/>
          <ac:spMkLst>
            <pc:docMk/>
            <pc:sldMk cId="1214237097" sldId="276"/>
            <ac:spMk id="46" creationId="{21029ED5-F105-4DD2-99C8-1E4422817978}"/>
          </ac:spMkLst>
        </pc:spChg>
        <pc:spChg chg="add">
          <ac:chgData name="Rifaat Malik (2524846)" userId="S::2524846@student.uwtsd.ac.uk::835a232e-ff0d-4b89-a8fe-1f5f59ff36d5" providerId="AD" clId="Web-{63C5757B-D662-24E1-251B-00BA55067CF3}" dt="2026-02-09T11:44:40.044" v="118"/>
          <ac:spMkLst>
            <pc:docMk/>
            <pc:sldMk cId="1214237097" sldId="276"/>
            <ac:spMk id="59" creationId="{5C9652B3-A450-4ED6-8FBF-F536BA60B4D8}"/>
          </ac:spMkLst>
        </pc:spChg>
        <pc:grpChg chg="add">
          <ac:chgData name="Rifaat Malik (2524846)" userId="S::2524846@student.uwtsd.ac.uk::835a232e-ff0d-4b89-a8fe-1f5f59ff36d5" providerId="AD" clId="Web-{63C5757B-D662-24E1-251B-00BA55067CF3}" dt="2026-02-09T11:44:40.044" v="118"/>
          <ac:grpSpMkLst>
            <pc:docMk/>
            <pc:sldMk cId="1214237097" sldId="276"/>
            <ac:grpSpMk id="34" creationId="{DDE8DE2B-61C1-46D5-BEB8-521321C182C4}"/>
          </ac:grpSpMkLst>
        </pc:grpChg>
        <pc:grpChg chg="add">
          <ac:chgData name="Rifaat Malik (2524846)" userId="S::2524846@student.uwtsd.ac.uk::835a232e-ff0d-4b89-a8fe-1f5f59ff36d5" providerId="AD" clId="Web-{63C5757B-D662-24E1-251B-00BA55067CF3}" dt="2026-02-09T11:44:40.044" v="118"/>
          <ac:grpSpMkLst>
            <pc:docMk/>
            <pc:sldMk cId="1214237097" sldId="276"/>
            <ac:grpSpMk id="48" creationId="{2D621E68-BF28-4A1C-B1A2-4E55E139E79A}"/>
          </ac:grpSpMkLst>
        </pc:grpChg>
        <pc:graphicFrameChg chg="del">
          <ac:chgData name="Rifaat Malik (2524846)" userId="S::2524846@student.uwtsd.ac.uk::835a232e-ff0d-4b89-a8fe-1f5f59ff36d5" providerId="AD" clId="Web-{63C5757B-D662-24E1-251B-00BA55067CF3}" dt="2026-02-09T11:35:00.119" v="94"/>
          <ac:graphicFrameMkLst>
            <pc:docMk/>
            <pc:sldMk cId="1214237097" sldId="276"/>
            <ac:graphicFrameMk id="5" creationId="{BC14E9D1-C11E-DC06-C5A9-A423E839BDD6}"/>
          </ac:graphicFrameMkLst>
        </pc:graphicFrameChg>
        <pc:picChg chg="add del mod ord">
          <ac:chgData name="Rifaat Malik (2524846)" userId="S::2524846@student.uwtsd.ac.uk::835a232e-ff0d-4b89-a8fe-1f5f59ff36d5" providerId="AD" clId="Web-{63C5757B-D662-24E1-251B-00BA55067CF3}" dt="2026-02-09T11:36:46.449" v="100"/>
          <ac:picMkLst>
            <pc:docMk/>
            <pc:sldMk cId="1214237097" sldId="276"/>
            <ac:picMk id="23" creationId="{F05392CC-D887-E8BC-5094-DF96C4B919C4}"/>
          </ac:picMkLst>
        </pc:picChg>
        <pc:picChg chg="add mod ord">
          <ac:chgData name="Rifaat Malik (2524846)" userId="S::2524846@student.uwtsd.ac.uk::835a232e-ff0d-4b89-a8fe-1f5f59ff36d5" providerId="AD" clId="Web-{63C5757B-D662-24E1-251B-00BA55067CF3}" dt="2026-02-09T11:44:40.044" v="118"/>
          <ac:picMkLst>
            <pc:docMk/>
            <pc:sldMk cId="1214237097" sldId="276"/>
            <ac:picMk id="29" creationId="{18A834D9-9CB4-A006-6C96-5D57D0A333EE}"/>
          </ac:picMkLst>
        </pc:picChg>
      </pc:sldChg>
      <pc:sldChg chg="add del">
        <pc:chgData name="Rifaat Malik (2524846)" userId="S::2524846@student.uwtsd.ac.uk::835a232e-ff0d-4b89-a8fe-1f5f59ff36d5" providerId="AD" clId="Web-{63C5757B-D662-24E1-251B-00BA55067CF3}" dt="2026-02-09T11:47:48.159" v="119"/>
        <pc:sldMkLst>
          <pc:docMk/>
          <pc:sldMk cId="190759853" sldId="277"/>
        </pc:sldMkLst>
      </pc:sldChg>
      <pc:sldChg chg="addSp modSp add del mod modClrScheme chgLayout">
        <pc:chgData name="Rifaat Malik (2524846)" userId="S::2524846@student.uwtsd.ac.uk::835a232e-ff0d-4b89-a8fe-1f5f59ff36d5" providerId="AD" clId="Web-{63C5757B-D662-24E1-251B-00BA55067CF3}" dt="2026-02-09T11:39:03.809" v="107"/>
        <pc:sldMkLst>
          <pc:docMk/>
          <pc:sldMk cId="3047450481" sldId="277"/>
        </pc:sldMkLst>
        <pc:spChg chg="mod ord">
          <ac:chgData name="Rifaat Malik (2524846)" userId="S::2524846@student.uwtsd.ac.uk::835a232e-ff0d-4b89-a8fe-1f5f59ff36d5" providerId="AD" clId="Web-{63C5757B-D662-24E1-251B-00BA55067CF3}" dt="2026-02-09T11:38:56.372" v="106"/>
          <ac:spMkLst>
            <pc:docMk/>
            <pc:sldMk cId="3047450481" sldId="277"/>
            <ac:spMk id="2" creationId="{5790BE45-CC79-4143-AB9F-7C47112BC600}"/>
          </ac:spMkLst>
        </pc:spChg>
        <pc:spChg chg="add mod">
          <ac:chgData name="Rifaat Malik (2524846)" userId="S::2524846@student.uwtsd.ac.uk::835a232e-ff0d-4b89-a8fe-1f5f59ff36d5" providerId="AD" clId="Web-{63C5757B-D662-24E1-251B-00BA55067CF3}" dt="2026-02-09T11:38:32.106" v="105" actId="14100"/>
          <ac:spMkLst>
            <pc:docMk/>
            <pc:sldMk cId="3047450481" sldId="277"/>
            <ac:spMk id="20" creationId="{CE5ADD12-4400-6CDB-973A-6E0F2E4AFADC}"/>
          </ac:spMkLst>
        </pc:spChg>
        <pc:spChg chg="add mod ord">
          <ac:chgData name="Rifaat Malik (2524846)" userId="S::2524846@student.uwtsd.ac.uk::835a232e-ff0d-4b89-a8fe-1f5f59ff36d5" providerId="AD" clId="Web-{63C5757B-D662-24E1-251B-00BA55067CF3}" dt="2026-02-09T11:38:56.372" v="106"/>
          <ac:spMkLst>
            <pc:docMk/>
            <pc:sldMk cId="3047450481" sldId="277"/>
            <ac:spMk id="21" creationId="{FA82EEF3-18DE-65F7-8C98-DD02E91EF541}"/>
          </ac:spMkLst>
        </pc:spChg>
        <pc:graphicFrameChg chg="mod ord">
          <ac:chgData name="Rifaat Malik (2524846)" userId="S::2524846@student.uwtsd.ac.uk::835a232e-ff0d-4b89-a8fe-1f5f59ff36d5" providerId="AD" clId="Web-{63C5757B-D662-24E1-251B-00BA55067CF3}" dt="2026-02-09T11:38:56.372" v="106"/>
          <ac:graphicFrameMkLst>
            <pc:docMk/>
            <pc:sldMk cId="3047450481" sldId="277"/>
            <ac:graphicFrameMk id="5" creationId="{BC14E9D1-C11E-DC06-C5A9-A423E839BDD6}"/>
          </ac:graphicFrameMkLst>
        </pc:graphicFrameChg>
      </pc:sldChg>
      <pc:sldChg chg="addSp delSp modSp new mod ord setBg">
        <pc:chgData name="Rifaat Malik (2524846)" userId="S::2524846@student.uwtsd.ac.uk::835a232e-ff0d-4b89-a8fe-1f5f59ff36d5" providerId="AD" clId="Web-{63C5757B-D662-24E1-251B-00BA55067CF3}" dt="2026-02-09T11:54:28.838" v="152"/>
        <pc:sldMkLst>
          <pc:docMk/>
          <pc:sldMk cId="3418236694" sldId="277"/>
        </pc:sldMkLst>
        <pc:spChg chg="del">
          <ac:chgData name="Rifaat Malik (2524846)" userId="S::2524846@student.uwtsd.ac.uk::835a232e-ff0d-4b89-a8fe-1f5f59ff36d5" providerId="AD" clId="Web-{63C5757B-D662-24E1-251B-00BA55067CF3}" dt="2026-02-09T11:52:00.227" v="141"/>
          <ac:spMkLst>
            <pc:docMk/>
            <pc:sldMk cId="3418236694" sldId="277"/>
            <ac:spMk id="2" creationId="{9B3BECD6-C9FF-7FFC-324C-A5876A586575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9T11:51:50.023" v="140"/>
          <ac:spMkLst>
            <pc:docMk/>
            <pc:sldMk cId="3418236694" sldId="277"/>
            <ac:spMk id="3" creationId="{5D0EBF7A-96CE-FEC6-DB9E-30EB03AD6B9B}"/>
          </ac:spMkLst>
        </pc:spChg>
        <pc:spChg chg="del">
          <ac:chgData name="Rifaat Malik (2524846)" userId="S::2524846@student.uwtsd.ac.uk::835a232e-ff0d-4b89-a8fe-1f5f59ff36d5" providerId="AD" clId="Web-{63C5757B-D662-24E1-251B-00BA55067CF3}" dt="2026-02-09T11:52:00.227" v="141"/>
          <ac:spMkLst>
            <pc:docMk/>
            <pc:sldMk cId="3418236694" sldId="277"/>
            <ac:spMk id="4" creationId="{B4CAA981-BB8D-AD7D-7F8B-5BFC183E6DFD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1:52:19.571" v="147"/>
          <ac:spMkLst>
            <pc:docMk/>
            <pc:sldMk cId="3418236694" sldId="277"/>
            <ac:spMk id="22" creationId="{39178BE9-53D8-441A-8691-0ED3B464BCD4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1:52:19.571" v="146"/>
          <ac:spMkLst>
            <pc:docMk/>
            <pc:sldMk cId="3418236694" sldId="277"/>
            <ac:spMk id="39" creationId="{03E8462A-FEBA-4848-81CC-3F8DA3E477BE}"/>
          </ac:spMkLst>
        </pc:spChg>
        <pc:spChg chg="add del">
          <ac:chgData name="Rifaat Malik (2524846)" userId="S::2524846@student.uwtsd.ac.uk::835a232e-ff0d-4b89-a8fe-1f5f59ff36d5" providerId="AD" clId="Web-{63C5757B-D662-24E1-251B-00BA55067CF3}" dt="2026-02-09T11:52:19.571" v="146"/>
          <ac:spMkLst>
            <pc:docMk/>
            <pc:sldMk cId="3418236694" sldId="277"/>
            <ac:spMk id="52" creationId="{7941F9B1-B01B-4A84-89D9-B169AEB4E456}"/>
          </ac:spMkLst>
        </pc:spChg>
        <pc:grpChg chg="add del">
          <ac:chgData name="Rifaat Malik (2524846)" userId="S::2524846@student.uwtsd.ac.uk::835a232e-ff0d-4b89-a8fe-1f5f59ff36d5" providerId="AD" clId="Web-{63C5757B-D662-24E1-251B-00BA55067CF3}" dt="2026-02-09T11:52:19.571" v="147"/>
          <ac:grpSpMkLst>
            <pc:docMk/>
            <pc:sldMk cId="3418236694" sldId="277"/>
            <ac:grpSpMk id="10" creationId="{609316A9-990D-4EC3-A671-70EE5C1493A4}"/>
          </ac:grpSpMkLst>
        </pc:grpChg>
        <pc:grpChg chg="add del">
          <ac:chgData name="Rifaat Malik (2524846)" userId="S::2524846@student.uwtsd.ac.uk::835a232e-ff0d-4b89-a8fe-1f5f59ff36d5" providerId="AD" clId="Web-{63C5757B-D662-24E1-251B-00BA55067CF3}" dt="2026-02-09T11:52:19.571" v="146"/>
          <ac:grpSpMkLst>
            <pc:docMk/>
            <pc:sldMk cId="3418236694" sldId="277"/>
            <ac:grpSpMk id="27" creationId="{609316A9-990D-4EC3-A671-70EE5C1493A4}"/>
          </ac:grpSpMkLst>
        </pc:grpChg>
        <pc:grpChg chg="add del">
          <ac:chgData name="Rifaat Malik (2524846)" userId="S::2524846@student.uwtsd.ac.uk::835a232e-ff0d-4b89-a8fe-1f5f59ff36d5" providerId="AD" clId="Web-{63C5757B-D662-24E1-251B-00BA55067CF3}" dt="2026-02-09T11:52:19.571" v="146"/>
          <ac:grpSpMkLst>
            <pc:docMk/>
            <pc:sldMk cId="3418236694" sldId="277"/>
            <ac:grpSpMk id="41" creationId="{2109F83F-40FE-4DB3-84CC-09FB3340D06D}"/>
          </ac:grpSpMkLst>
        </pc:grpChg>
        <pc:grpChg chg="add">
          <ac:chgData name="Rifaat Malik (2524846)" userId="S::2524846@student.uwtsd.ac.uk::835a232e-ff0d-4b89-a8fe-1f5f59ff36d5" providerId="AD" clId="Web-{63C5757B-D662-24E1-251B-00BA55067CF3}" dt="2026-02-09T11:52:19.571" v="147"/>
          <ac:grpSpMkLst>
            <pc:docMk/>
            <pc:sldMk cId="3418236694" sldId="277"/>
            <ac:grpSpMk id="54" creationId="{DDE8DE2B-61C1-46D5-BEB8-521321C182C4}"/>
          </ac:grpSpMkLst>
        </pc:grpChg>
        <pc:picChg chg="add mod ord">
          <ac:chgData name="Rifaat Malik (2524846)" userId="S::2524846@student.uwtsd.ac.uk::835a232e-ff0d-4b89-a8fe-1f5f59ff36d5" providerId="AD" clId="Web-{63C5757B-D662-24E1-251B-00BA55067CF3}" dt="2026-02-09T11:52:19.571" v="147"/>
          <ac:picMkLst>
            <pc:docMk/>
            <pc:sldMk cId="3418236694" sldId="277"/>
            <ac:picMk id="5" creationId="{C9659E04-A011-2F0C-085F-68B32F3F65FB}"/>
          </ac:picMkLst>
        </pc:picChg>
      </pc:sldChg>
      <pc:sldChg chg="add del">
        <pc:chgData name="Rifaat Malik (2524846)" userId="S::2524846@student.uwtsd.ac.uk::835a232e-ff0d-4b89-a8fe-1f5f59ff36d5" providerId="AD" clId="Web-{63C5757B-D662-24E1-251B-00BA55067CF3}" dt="2026-02-09T11:47:52.800" v="120"/>
        <pc:sldMkLst>
          <pc:docMk/>
          <pc:sldMk cId="953469622" sldId="278"/>
        </pc:sldMkLst>
      </pc:sldChg>
      <pc:sldChg chg="modSp new ord">
        <pc:chgData name="Rifaat Malik (2524846)" userId="S::2524846@student.uwtsd.ac.uk::835a232e-ff0d-4b89-a8fe-1f5f59ff36d5" providerId="AD" clId="Web-{63C5757B-D662-24E1-251B-00BA55067CF3}" dt="2026-02-09T12:10:55.804" v="348" actId="20577"/>
        <pc:sldMkLst>
          <pc:docMk/>
          <pc:sldMk cId="3857937545" sldId="278"/>
        </pc:sldMkLst>
        <pc:spChg chg="mod">
          <ac:chgData name="Rifaat Malik (2524846)" userId="S::2524846@student.uwtsd.ac.uk::835a232e-ff0d-4b89-a8fe-1f5f59ff36d5" providerId="AD" clId="Web-{63C5757B-D662-24E1-251B-00BA55067CF3}" dt="2026-02-09T12:04:20.360" v="272" actId="20577"/>
          <ac:spMkLst>
            <pc:docMk/>
            <pc:sldMk cId="3857937545" sldId="278"/>
            <ac:spMk id="2" creationId="{5EB1329E-0339-0F40-3639-47ECFCE595D1}"/>
          </ac:spMkLst>
        </pc:spChg>
        <pc:spChg chg="mod">
          <ac:chgData name="Rifaat Malik (2524846)" userId="S::2524846@student.uwtsd.ac.uk::835a232e-ff0d-4b89-a8fe-1f5f59ff36d5" providerId="AD" clId="Web-{63C5757B-D662-24E1-251B-00BA55067CF3}" dt="2026-02-09T12:10:55.804" v="348" actId="20577"/>
          <ac:spMkLst>
            <pc:docMk/>
            <pc:sldMk cId="3857937545" sldId="278"/>
            <ac:spMk id="3" creationId="{2DAB9362-BB27-856B-C6EF-58ACC04D4DF2}"/>
          </ac:spMkLst>
        </pc:spChg>
      </pc:sldChg>
      <pc:sldChg chg="modSp new">
        <pc:chgData name="Rifaat Malik (2524846)" userId="S::2524846@student.uwtsd.ac.uk::835a232e-ff0d-4b89-a8fe-1f5f59ff36d5" providerId="AD" clId="Web-{63C5757B-D662-24E1-251B-00BA55067CF3}" dt="2026-02-09T12:08:45.881" v="336" actId="1076"/>
        <pc:sldMkLst>
          <pc:docMk/>
          <pc:sldMk cId="1008465694" sldId="279"/>
        </pc:sldMkLst>
        <pc:spChg chg="mod">
          <ac:chgData name="Rifaat Malik (2524846)" userId="S::2524846@student.uwtsd.ac.uk::835a232e-ff0d-4b89-a8fe-1f5f59ff36d5" providerId="AD" clId="Web-{63C5757B-D662-24E1-251B-00BA55067CF3}" dt="2026-02-09T12:06:47.535" v="332" actId="20577"/>
          <ac:spMkLst>
            <pc:docMk/>
            <pc:sldMk cId="1008465694" sldId="279"/>
            <ac:spMk id="2" creationId="{01E28A0D-4E08-7658-436D-4D979AE964BC}"/>
          </ac:spMkLst>
        </pc:spChg>
        <pc:spChg chg="mod">
          <ac:chgData name="Rifaat Malik (2524846)" userId="S::2524846@student.uwtsd.ac.uk::835a232e-ff0d-4b89-a8fe-1f5f59ff36d5" providerId="AD" clId="Web-{63C5757B-D662-24E1-251B-00BA55067CF3}" dt="2026-02-09T12:08:45.881" v="336" actId="1076"/>
          <ac:spMkLst>
            <pc:docMk/>
            <pc:sldMk cId="1008465694" sldId="279"/>
            <ac:spMk id="3" creationId="{F1A27691-4A06-AFAC-7EDA-52CFB1010FD4}"/>
          </ac:spMkLst>
        </pc:spChg>
      </pc:sldChg>
      <pc:sldMasterChg chg="del delSldLayout">
        <pc:chgData name="Rifaat Malik (2524846)" userId="S::2524846@student.uwtsd.ac.uk::835a232e-ff0d-4b89-a8fe-1f5f59ff36d5" providerId="AD" clId="Web-{63C5757B-D662-24E1-251B-00BA55067CF3}" dt="2026-02-08T18:16:20.371" v="28"/>
        <pc:sldMasterMkLst>
          <pc:docMk/>
          <pc:sldMasterMk cId="2656224263" sldId="2147483743"/>
        </pc:sldMasterMkLst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524293149" sldId="2147483744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3959533383" sldId="2147483745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3871199252" sldId="2147483746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1825586993" sldId="2147483747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3782281294" sldId="2147483748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3788751871" sldId="2147483749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2986439100" sldId="2147483750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1468576722" sldId="2147483751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2815470974" sldId="2147483752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834901372" sldId="2147483753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593892674" sldId="2147483754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2203027633" sldId="2147483755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928387939" sldId="2147483756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345223655" sldId="2147483757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3326984814" sldId="2147483758"/>
          </pc:sldLayoutMkLst>
        </pc:sldLayoutChg>
        <pc:sldLayoutChg chg="del">
          <pc:chgData name="Rifaat Malik (2524846)" userId="S::2524846@student.uwtsd.ac.uk::835a232e-ff0d-4b89-a8fe-1f5f59ff36d5" providerId="AD" clId="Web-{63C5757B-D662-24E1-251B-00BA55067CF3}" dt="2026-02-08T18:16:20.371" v="28"/>
          <pc:sldLayoutMkLst>
            <pc:docMk/>
            <pc:sldMasterMk cId="2656224263" sldId="2147483743"/>
            <pc:sldLayoutMk cId="1909794206" sldId="2147483759"/>
          </pc:sldLayoutMkLst>
        </pc:sldLayoutChg>
      </pc:sldMasterChg>
      <pc:sldMasterChg chg="add del modTransition addSldLayout delSldLayout modSldLayout">
        <pc:chgData name="Rifaat Malik (2524846)" userId="S::2524846@student.uwtsd.ac.uk::835a232e-ff0d-4b89-a8fe-1f5f59ff36d5" providerId="AD" clId="Web-{63C5757B-D662-24E1-251B-00BA55067CF3}" dt="2026-02-08T18:16:30.762" v="29"/>
        <pc:sldMasterMkLst>
          <pc:docMk/>
          <pc:sldMasterMk cId="3124121699" sldId="2147483760"/>
        </pc:sldMasterMkLst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546197439" sldId="2147483761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2003559887" sldId="2147483762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1249740250" sldId="2147483763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1699879046" sldId="2147483764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2464949636" sldId="2147483765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213612981" sldId="2147483766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1014884808" sldId="2147483767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1001800725" sldId="2147483768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3779690178" sldId="2147483769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106414062" sldId="2147483770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671653759" sldId="2147483771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726669000" sldId="2147483772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2386165701" sldId="2147483773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1393134723" sldId="2147483774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2384723630" sldId="2147483775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16:30.762" v="29"/>
          <pc:sldLayoutMkLst>
            <pc:docMk/>
            <pc:sldMasterMk cId="3124121699" sldId="2147483760"/>
            <pc:sldLayoutMk cId="1061760603" sldId="2147483776"/>
          </pc:sldLayoutMkLst>
        </pc:sldLayoutChg>
      </pc:sldMasterChg>
      <pc:sldMasterChg chg="add del modTransition addSldLayout delSldLayout modSldLayout">
        <pc:chgData name="Rifaat Malik (2524846)" userId="S::2524846@student.uwtsd.ac.uk::835a232e-ff0d-4b89-a8fe-1f5f59ff36d5" providerId="AD" clId="Web-{63C5757B-D662-24E1-251B-00BA55067CF3}" dt="2026-02-08T18:27:30.445" v="45"/>
        <pc:sldMasterMkLst>
          <pc:docMk/>
          <pc:sldMasterMk cId="4111019922" sldId="2147483777"/>
        </pc:sldMasterMkLst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4248493719" sldId="2147483778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2889047647" sldId="2147483779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1887827965" sldId="2147483780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1231573534" sldId="2147483781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4112576528" sldId="2147483782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129147456" sldId="2147483783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3961872365" sldId="2147483784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2953986205" sldId="2147483785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1670782658" sldId="2147483786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4273101044" sldId="2147483787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4011921666" sldId="2147483788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1947977406" sldId="2147483789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278845056" sldId="2147483790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2260922289" sldId="2147483791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749291430" sldId="2147483792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30.445" v="45"/>
          <pc:sldLayoutMkLst>
            <pc:docMk/>
            <pc:sldMasterMk cId="4111019922" sldId="2147483777"/>
            <pc:sldLayoutMk cId="2183378738" sldId="2147483793"/>
          </pc:sldLayoutMkLst>
        </pc:sldLayoutChg>
      </pc:sldMasterChg>
      <pc:sldMasterChg chg="add del modTransition addSldLayout delSldLayout modSldLayout">
        <pc:chgData name="Rifaat Malik (2524846)" userId="S::2524846@student.uwtsd.ac.uk::835a232e-ff0d-4b89-a8fe-1f5f59ff36d5" providerId="AD" clId="Web-{63C5757B-D662-24E1-251B-00BA55067CF3}" dt="2026-02-08T18:27:50.039" v="46"/>
        <pc:sldMasterMkLst>
          <pc:docMk/>
          <pc:sldMasterMk cId="1868739695" sldId="2147483794"/>
        </pc:sldMasterMkLst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1232068641" sldId="2147483795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47551001" sldId="2147483796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3935365442" sldId="2147483797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1632916403" sldId="2147483798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3937302459" sldId="2147483799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2706834045" sldId="2147483800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683729328" sldId="2147483801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1933283727" sldId="2147483802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1415832243" sldId="2147483803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3596997904" sldId="2147483804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2739502440" sldId="2147483805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518123263" sldId="2147483806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4024357796" sldId="2147483807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1969048531" sldId="2147483808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1148524756" sldId="2147483809"/>
          </pc:sldLayoutMkLst>
        </pc:sldLayoutChg>
        <pc:sldLayoutChg chg="add del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868739695" sldId="2147483794"/>
            <pc:sldLayoutMk cId="3502879333" sldId="2147483810"/>
          </pc:sldLayoutMkLst>
        </pc:sldLayoutChg>
      </pc:sldMasterChg>
      <pc:sldMasterChg chg="add modTransition addSldLayout modSldLayout">
        <pc:chgData name="Rifaat Malik (2524846)" userId="S::2524846@student.uwtsd.ac.uk::835a232e-ff0d-4b89-a8fe-1f5f59ff36d5" providerId="AD" clId="Web-{63C5757B-D662-24E1-251B-00BA55067CF3}" dt="2026-02-08T18:27:50.039" v="46"/>
        <pc:sldMasterMkLst>
          <pc:docMk/>
          <pc:sldMasterMk cId="1906361891" sldId="2147483811"/>
        </pc:sldMasterMkLst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1118044952" sldId="2147483812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2967731312" sldId="2147483813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86001281" sldId="2147483814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2121305095" sldId="2147483815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452154609" sldId="2147483816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3497650372" sldId="2147483817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251558832" sldId="2147483818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4142735735" sldId="2147483819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4147125542" sldId="2147483820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2749049256" sldId="2147483821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1536030089" sldId="2147483822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1745735563" sldId="2147483823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1248743633" sldId="2147483824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3054812321" sldId="2147483825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1405418582" sldId="2147483826"/>
          </pc:sldLayoutMkLst>
        </pc:sldLayoutChg>
        <pc:sldLayoutChg chg="add mod replId">
          <pc:chgData name="Rifaat Malik (2524846)" userId="S::2524846@student.uwtsd.ac.uk::835a232e-ff0d-4b89-a8fe-1f5f59ff36d5" providerId="AD" clId="Web-{63C5757B-D662-24E1-251B-00BA55067CF3}" dt="2026-02-08T18:27:50.039" v="46"/>
          <pc:sldLayoutMkLst>
            <pc:docMk/>
            <pc:sldMasterMk cId="1906361891" sldId="2147483811"/>
            <pc:sldLayoutMk cId="3131725916" sldId="2147483827"/>
          </pc:sldLayoutMkLst>
        </pc:sldLayoutChg>
      </pc:sldMasterChg>
    </pc:docChg>
  </pc:docChgLst>
  <pc:docChgLst>
    <pc:chgData name="Rifaat Malik (2524846)" userId="S::2524846@student.uwtsd.ac.uk::835a232e-ff0d-4b89-a8fe-1f5f59ff36d5" providerId="AD" clId="Web-{333B5B5E-8CF5-DD10-353C-5C9041BD730B}"/>
    <pc:docChg chg="mod addSld modSld addMainMaster delMainMaster">
      <pc:chgData name="Rifaat Malik (2524846)" userId="S::2524846@student.uwtsd.ac.uk::835a232e-ff0d-4b89-a8fe-1f5f59ff36d5" providerId="AD" clId="Web-{333B5B5E-8CF5-DD10-353C-5C9041BD730B}" dt="2026-01-25T16:42:36.463" v="95"/>
      <pc:docMkLst>
        <pc:docMk/>
      </pc:docMkLst>
      <pc:sldChg chg="modSp mod modClrScheme chgLayout">
        <pc:chgData name="Rifaat Malik (2524846)" userId="S::2524846@student.uwtsd.ac.uk::835a232e-ff0d-4b89-a8fe-1f5f59ff36d5" providerId="AD" clId="Web-{333B5B5E-8CF5-DD10-353C-5C9041BD730B}" dt="2026-01-25T16:37:47.863" v="54" actId="20577"/>
        <pc:sldMkLst>
          <pc:docMk/>
          <pc:sldMk cId="109857222" sldId="256"/>
        </pc:sldMkLst>
        <pc:spChg chg="mod ord">
          <ac:chgData name="Rifaat Malik (2524846)" userId="S::2524846@student.uwtsd.ac.uk::835a232e-ff0d-4b89-a8fe-1f5f59ff36d5" providerId="AD" clId="Web-{333B5B5E-8CF5-DD10-353C-5C9041BD730B}" dt="2026-01-25T16:35:26.843" v="4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ifaat Malik (2524846)" userId="S::2524846@student.uwtsd.ac.uk::835a232e-ff0d-4b89-a8fe-1f5f59ff36d5" providerId="AD" clId="Web-{333B5B5E-8CF5-DD10-353C-5C9041BD730B}" dt="2026-01-25T16:37:47.863" v="5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ifaat Malik (2524846)" userId="S::2524846@student.uwtsd.ac.uk::835a232e-ff0d-4b89-a8fe-1f5f59ff36d5" providerId="AD" clId="Web-{9373CB70-D9FB-B203-8C2C-938BC4761A8A}"/>
    <pc:docChg chg="modSld">
      <pc:chgData name="Rifaat Malik (2524846)" userId="S::2524846@student.uwtsd.ac.uk::835a232e-ff0d-4b89-a8fe-1f5f59ff36d5" providerId="AD" clId="Web-{9373CB70-D9FB-B203-8C2C-938BC4761A8A}" dt="2026-01-30T21:24:58.356" v="11" actId="20577"/>
      <pc:docMkLst>
        <pc:docMk/>
      </pc:docMkLst>
      <pc:sldChg chg="modSp">
        <pc:chgData name="Rifaat Malik (2524846)" userId="S::2524846@student.uwtsd.ac.uk::835a232e-ff0d-4b89-a8fe-1f5f59ff36d5" providerId="AD" clId="Web-{9373CB70-D9FB-B203-8C2C-938BC4761A8A}" dt="2026-01-30T21:24:58.356" v="11" actId="20577"/>
        <pc:sldMkLst>
          <pc:docMk/>
          <pc:sldMk cId="2071003304" sldId="257"/>
        </pc:sldMkLst>
        <pc:spChg chg="mod">
          <ac:chgData name="Rifaat Malik (2524846)" userId="S::2524846@student.uwtsd.ac.uk::835a232e-ff0d-4b89-a8fe-1f5f59ff36d5" providerId="AD" clId="Web-{9373CB70-D9FB-B203-8C2C-938BC4761A8A}" dt="2026-01-30T21:24:58.356" v="11" actId="20577"/>
          <ac:spMkLst>
            <pc:docMk/>
            <pc:sldMk cId="2071003304" sldId="257"/>
            <ac:spMk id="2" creationId="{3D51644E-4A39-3DBB-961A-9181D7D81362}"/>
          </ac:spMkLst>
        </pc:spChg>
      </pc:sldChg>
    </pc:docChg>
  </pc:docChgLst>
  <pc:docChgLst>
    <pc:chgData name="Rifaat Malik (2524846)" userId="S::2524846@student.uwtsd.ac.uk::835a232e-ff0d-4b89-a8fe-1f5f59ff36d5" providerId="AD" clId="Web-{0D45B938-DB4D-E4D8-1A77-072779527A9F}"/>
    <pc:docChg chg="addSld delSld modSld sldOrd">
      <pc:chgData name="Rifaat Malik (2524846)" userId="S::2524846@student.uwtsd.ac.uk::835a232e-ff0d-4b89-a8fe-1f5f59ff36d5" providerId="AD" clId="Web-{0D45B938-DB4D-E4D8-1A77-072779527A9F}" dt="2026-02-07T20:47:34.365" v="941" actId="1076"/>
      <pc:docMkLst>
        <pc:docMk/>
      </pc:docMkLst>
      <pc:sldChg chg="addAnim delAnim">
        <pc:chgData name="Rifaat Malik (2524846)" userId="S::2524846@student.uwtsd.ac.uk::835a232e-ff0d-4b89-a8fe-1f5f59ff36d5" providerId="AD" clId="Web-{0D45B938-DB4D-E4D8-1A77-072779527A9F}" dt="2026-02-07T12:35:29.085" v="543"/>
        <pc:sldMkLst>
          <pc:docMk/>
          <pc:sldMk cId="2071003304" sldId="257"/>
        </pc:sldMkLst>
      </pc:sldChg>
      <pc:sldChg chg="addSp delSp modSp">
        <pc:chgData name="Rifaat Malik (2524846)" userId="S::2524846@student.uwtsd.ac.uk::835a232e-ff0d-4b89-a8fe-1f5f59ff36d5" providerId="AD" clId="Web-{0D45B938-DB4D-E4D8-1A77-072779527A9F}" dt="2026-02-07T20:41:19.230" v="926" actId="1076"/>
        <pc:sldMkLst>
          <pc:docMk/>
          <pc:sldMk cId="3826103534" sldId="258"/>
        </pc:sldMkLst>
        <pc:graphicFrameChg chg="mod modGraphic">
          <ac:chgData name="Rifaat Malik (2524846)" userId="S::2524846@student.uwtsd.ac.uk::835a232e-ff0d-4b89-a8fe-1f5f59ff36d5" providerId="AD" clId="Web-{0D45B938-DB4D-E4D8-1A77-072779527A9F}" dt="2026-02-07T20:37:56.081" v="920"/>
          <ac:graphicFrameMkLst>
            <pc:docMk/>
            <pc:sldMk cId="3826103534" sldId="258"/>
            <ac:graphicFrameMk id="9" creationId="{7134BB93-E804-053A-9DBB-F5D01FEDAD0B}"/>
          </ac:graphicFrameMkLst>
        </pc:graphicFrameChg>
        <pc:picChg chg="mod">
          <ac:chgData name="Rifaat Malik (2524846)" userId="S::2524846@student.uwtsd.ac.uk::835a232e-ff0d-4b89-a8fe-1f5f59ff36d5" providerId="AD" clId="Web-{0D45B938-DB4D-E4D8-1A77-072779527A9F}" dt="2026-02-07T09:58:36.745" v="177" actId="1076"/>
          <ac:picMkLst>
            <pc:docMk/>
            <pc:sldMk cId="3826103534" sldId="258"/>
            <ac:picMk id="3" creationId="{032425A0-9562-A968-B9A1-C3A962BD97E5}"/>
          </ac:picMkLst>
        </pc:picChg>
        <pc:picChg chg="mod">
          <ac:chgData name="Rifaat Malik (2524846)" userId="S::2524846@student.uwtsd.ac.uk::835a232e-ff0d-4b89-a8fe-1f5f59ff36d5" providerId="AD" clId="Web-{0D45B938-DB4D-E4D8-1A77-072779527A9F}" dt="2026-02-07T09:59:17.167" v="179" actId="1076"/>
          <ac:picMkLst>
            <pc:docMk/>
            <pc:sldMk cId="3826103534" sldId="258"/>
            <ac:picMk id="4" creationId="{FE214B08-614E-467F-C32E-7F92B67D098B}"/>
          </ac:picMkLst>
        </pc:picChg>
        <pc:picChg chg="add mod">
          <ac:chgData name="Rifaat Malik (2524846)" userId="S::2524846@student.uwtsd.ac.uk::835a232e-ff0d-4b89-a8fe-1f5f59ff36d5" providerId="AD" clId="Web-{0D45B938-DB4D-E4D8-1A77-072779527A9F}" dt="2026-02-07T20:41:19.230" v="926" actId="1076"/>
          <ac:picMkLst>
            <pc:docMk/>
            <pc:sldMk cId="3826103534" sldId="258"/>
            <ac:picMk id="5" creationId="{4CDE6B55-174C-7F43-BF13-18E758F7D4A0}"/>
          </ac:picMkLst>
        </pc:picChg>
        <pc:picChg chg="mod">
          <ac:chgData name="Rifaat Malik (2524846)" userId="S::2524846@student.uwtsd.ac.uk::835a232e-ff0d-4b89-a8fe-1f5f59ff36d5" providerId="AD" clId="Web-{0D45B938-DB4D-E4D8-1A77-072779527A9F}" dt="2026-02-07T19:00:14.318" v="553" actId="14100"/>
          <ac:picMkLst>
            <pc:docMk/>
            <pc:sldMk cId="3826103534" sldId="258"/>
            <ac:picMk id="6" creationId="{8BCF2C41-A5BC-503C-6D4D-200766C5E1A7}"/>
          </ac:picMkLst>
        </pc:picChg>
      </pc:sldChg>
      <pc:sldChg chg="modSp">
        <pc:chgData name="Rifaat Malik (2524846)" userId="S::2524846@student.uwtsd.ac.uk::835a232e-ff0d-4b89-a8fe-1f5f59ff36d5" providerId="AD" clId="Web-{0D45B938-DB4D-E4D8-1A77-072779527A9F}" dt="2026-02-07T20:47:34.365" v="941" actId="1076"/>
        <pc:sldMkLst>
          <pc:docMk/>
          <pc:sldMk cId="3401959838" sldId="259"/>
        </pc:sldMkLst>
        <pc:spChg chg="mod">
          <ac:chgData name="Rifaat Malik (2524846)" userId="S::2524846@student.uwtsd.ac.uk::835a232e-ff0d-4b89-a8fe-1f5f59ff36d5" providerId="AD" clId="Web-{0D45B938-DB4D-E4D8-1A77-072779527A9F}" dt="2026-02-07T20:47:34.365" v="941" actId="1076"/>
          <ac:spMkLst>
            <pc:docMk/>
            <pc:sldMk cId="3401959838" sldId="259"/>
            <ac:spMk id="18" creationId="{85ED833D-01C4-172D-BA67-8FB240377F90}"/>
          </ac:spMkLst>
        </pc:spChg>
      </pc:sldChg>
    </pc:docChg>
  </pc:docChgLst>
  <pc:docChgLst>
    <pc:chgData name="Rifaat Malik (2524846)" userId="S::2524846@student.uwtsd.ac.uk::835a232e-ff0d-4b89-a8fe-1f5f59ff36d5" providerId="AD" clId="Web-{01661CC2-6375-1F00-AC12-5A0479163387}"/>
    <pc:docChg chg="addSld delSld modSld">
      <pc:chgData name="Rifaat Malik (2524846)" userId="S::2524846@student.uwtsd.ac.uk::835a232e-ff0d-4b89-a8fe-1f5f59ff36d5" providerId="AD" clId="Web-{01661CC2-6375-1F00-AC12-5A0479163387}" dt="2026-01-25T19:15:48.129" v="459" actId="20577"/>
      <pc:docMkLst>
        <pc:docMk/>
      </pc:docMkLst>
      <pc:sldChg chg="modSp new modTransition">
        <pc:chgData name="Rifaat Malik (2524846)" userId="S::2524846@student.uwtsd.ac.uk::835a232e-ff0d-4b89-a8fe-1f5f59ff36d5" providerId="AD" clId="Web-{01661CC2-6375-1F00-AC12-5A0479163387}" dt="2026-01-25T19:15:48.129" v="459" actId="20577"/>
        <pc:sldMkLst>
          <pc:docMk/>
          <pc:sldMk cId="2071003304" sldId="257"/>
        </pc:sldMkLst>
        <pc:spChg chg="mod">
          <ac:chgData name="Rifaat Malik (2524846)" userId="S::2524846@student.uwtsd.ac.uk::835a232e-ff0d-4b89-a8fe-1f5f59ff36d5" providerId="AD" clId="Web-{01661CC2-6375-1F00-AC12-5A0479163387}" dt="2026-01-25T19:15:48.129" v="459" actId="20577"/>
          <ac:spMkLst>
            <pc:docMk/>
            <pc:sldMk cId="2071003304" sldId="257"/>
            <ac:spMk id="2" creationId="{3D51644E-4A39-3DBB-961A-9181D7D81362}"/>
          </ac:spMkLst>
        </pc:spChg>
        <pc:spChg chg="mod">
          <ac:chgData name="Rifaat Malik (2524846)" userId="S::2524846@student.uwtsd.ac.uk::835a232e-ff0d-4b89-a8fe-1f5f59ff36d5" providerId="AD" clId="Web-{01661CC2-6375-1F00-AC12-5A0479163387}" dt="2026-01-25T18:18:56.934" v="138" actId="20577"/>
          <ac:spMkLst>
            <pc:docMk/>
            <pc:sldMk cId="2071003304" sldId="257"/>
            <ac:spMk id="3" creationId="{1AEEED1E-C3A8-2CE7-5FAC-D6D4EC30CCC5}"/>
          </ac:spMkLst>
        </pc:spChg>
      </pc:sldChg>
      <pc:sldChg chg="addSp delSp modSp new mod setBg">
        <pc:chgData name="Rifaat Malik (2524846)" userId="S::2524846@student.uwtsd.ac.uk::835a232e-ff0d-4b89-a8fe-1f5f59ff36d5" providerId="AD" clId="Web-{01661CC2-6375-1F00-AC12-5A0479163387}" dt="2026-01-25T18:38:16.154" v="253"/>
        <pc:sldMkLst>
          <pc:docMk/>
          <pc:sldMk cId="3826103534" sldId="258"/>
        </pc:sldMkLst>
        <pc:spChg chg="mod">
          <ac:chgData name="Rifaat Malik (2524846)" userId="S::2524846@student.uwtsd.ac.uk::835a232e-ff0d-4b89-a8fe-1f5f59ff36d5" providerId="AD" clId="Web-{01661CC2-6375-1F00-AC12-5A0479163387}" dt="2026-01-25T18:37:13.980" v="252" actId="14100"/>
          <ac:spMkLst>
            <pc:docMk/>
            <pc:sldMk cId="3826103534" sldId="258"/>
            <ac:spMk id="2" creationId="{053F9C96-46E8-17A3-10F7-5F7C435EA21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044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73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01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305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154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650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58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735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125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049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6030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735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8743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8123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4185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725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361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  <p:sldLayoutId id="2147483825" r:id="rId14"/>
    <p:sldLayoutId id="2147483826" r:id="rId15"/>
    <p:sldLayoutId id="2147483827" r:id="rId16"/>
  </p:sldLayoutIdLst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ulse.microsoft.com/en/work-productivity-en/na/fa2-privacy-and-protection-of-your-data-in-microsoft-teams/" TargetMode="External"/><Relationship Id="rId2" Type="http://schemas.openxmlformats.org/officeDocument/2006/relationships/hyperlink" Target="https://www.england.nhs.uk/long-read/microsoft-teams-and-remote-work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chomelearning.co.uk/blog/confidentiality-in-health-and-social-care/" TargetMode="External"/><Relationship Id="rId2" Type="http://schemas.openxmlformats.org/officeDocument/2006/relationships/hyperlink" Target="https://www.careengland.org.uk/internet-security-measures-in-care-hom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.org.uk/providing-care/dignity-in-care/privacy/" TargetMode="External"/><Relationship Id="rId5" Type="http://schemas.openxmlformats.org/officeDocument/2006/relationships/hyperlink" Target="https://digital.nhs.uk/data-and-information/looking-after-information/data-security-and-information-governance/codes-of-practice-for-handling-information-in-health-and-care/a-guide-to-confidentiality-in-health-and-social-care/a-guide-to-confidentiality/rule-1" TargetMode="External"/><Relationship Id="rId4" Type="http://schemas.openxmlformats.org/officeDocument/2006/relationships/hyperlink" Target="https://www.poplarscarehome.com/uploads/1/4/5/5/145516446/confidentiality_policy_and_procedure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pulse.microsoft.com/en/work-productivity-en/na/fa2-privacy-and-protection-of-your-data-in-microsoft-teams/" TargetMode="External"/><Relationship Id="rId2" Type="http://schemas.openxmlformats.org/officeDocument/2006/relationships/hyperlink" Target="https://www.england.nhs.uk/long-read/microsoft-teams-and-remote-working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1329E-0339-0F40-3639-47ECFCE59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Module title and </a:t>
            </a:r>
            <a:r>
              <a:rPr lang="en-GB" dirty="0" err="1">
                <a:solidFill>
                  <a:schemeClr val="tx1"/>
                </a:solidFill>
              </a:rPr>
              <a:t>code:</a:t>
            </a:r>
            <a:r>
              <a:rPr lang="en-GB" dirty="0" err="1">
                <a:solidFill>
                  <a:schemeClr val="tx1"/>
                </a:solidFill>
                <a:latin typeface="Trebuchet MS"/>
              </a:rPr>
              <a:t>Digital</a:t>
            </a:r>
            <a:r>
              <a:rPr lang="en-GB" dirty="0">
                <a:solidFill>
                  <a:schemeClr val="tx1"/>
                </a:solidFill>
                <a:latin typeface="Trebuchet MS"/>
              </a:rPr>
              <a:t> Skills and Research Method </a:t>
            </a:r>
            <a:r>
              <a:rPr lang="en-US" b="1" dirty="0">
                <a:solidFill>
                  <a:schemeClr val="tx1"/>
                </a:solidFill>
                <a:latin typeface="Franklin Gothic Demi Cond"/>
              </a:rPr>
              <a:t>LCHS4007_BIRM</a:t>
            </a:r>
            <a:r>
              <a:rPr lang="en-GB" dirty="0">
                <a:solidFill>
                  <a:schemeClr val="tx1"/>
                </a:solidFill>
              </a:rPr>
              <a:t> 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B9362-BB27-856B-C6EF-58ACC04D4D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3600" b="1" dirty="0"/>
              <a:t>Group members:</a:t>
            </a:r>
            <a:endParaRPr lang="en-US" sz="3600" b="1"/>
          </a:p>
          <a:p>
            <a:pPr marL="0" indent="0" algn="ctr">
              <a:buNone/>
            </a:pPr>
            <a:r>
              <a:rPr lang="en-GB" sz="3600" b="1" dirty="0"/>
              <a:t>Yasmin Ishaq-2519890</a:t>
            </a:r>
          </a:p>
          <a:p>
            <a:pPr marL="0" indent="0" algn="ctr">
              <a:buNone/>
            </a:pPr>
            <a:r>
              <a:rPr lang="en-GB" sz="3600" b="1" dirty="0"/>
              <a:t>Taybah Nisa- 2511286</a:t>
            </a:r>
          </a:p>
          <a:p>
            <a:pPr marL="0" indent="0" algn="ctr">
              <a:buNone/>
            </a:pPr>
            <a:r>
              <a:rPr lang="en-GB" sz="3600" b="1" dirty="0"/>
              <a:t>Rifaat Malik- 2524846</a:t>
            </a:r>
          </a:p>
          <a:p>
            <a:pPr marL="0" indent="0" algn="ctr">
              <a:buNone/>
            </a:pPr>
            <a:r>
              <a:rPr lang="en-GB" sz="3600" b="1" dirty="0"/>
              <a:t>Lecturer- </a:t>
            </a:r>
            <a:r>
              <a:rPr lang="en-GB" sz="3600" b="1" dirty="0" err="1"/>
              <a:t>Aliyuda</a:t>
            </a:r>
            <a:r>
              <a:rPr lang="en-GB" sz="3600" b="1" dirty="0"/>
              <a:t> Ali</a:t>
            </a:r>
          </a:p>
        </p:txBody>
      </p:sp>
    </p:spTree>
    <p:extLst>
      <p:ext uri="{BB962C8B-B14F-4D97-AF65-F5344CB8AC3E}">
        <p14:creationId xmlns:p14="http://schemas.microsoft.com/office/powerpoint/2010/main" val="3857937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28A0D-4E08-7658-436D-4D979AE96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tx1"/>
                </a:solidFill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27691-4A06-AFAC-7EDA-52CFB1010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4891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MS Excel</a:t>
            </a:r>
          </a:p>
          <a:p>
            <a:r>
              <a:rPr lang="en-GB" sz="3200" dirty="0"/>
              <a:t>MS Teams</a:t>
            </a:r>
          </a:p>
          <a:p>
            <a:r>
              <a:rPr lang="en-GB" sz="3200" dirty="0"/>
              <a:t>Digital Safety Action Plan</a:t>
            </a:r>
          </a:p>
        </p:txBody>
      </p:sp>
    </p:spTree>
    <p:extLst>
      <p:ext uri="{BB962C8B-B14F-4D97-AF65-F5344CB8AC3E}">
        <p14:creationId xmlns:p14="http://schemas.microsoft.com/office/powerpoint/2010/main" val="1008465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660BE-EAF0-7B61-580B-0C8FE6564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bookcase with books on it&#10;&#10;AI-generated content may be incorrect.">
            <a:extLst>
              <a:ext uri="{FF2B5EF4-FFF2-40B4-BE49-F238E27FC236}">
                <a16:creationId xmlns:a16="http://schemas.microsoft.com/office/drawing/2014/main" id="{CEE0AE98-8BCD-6CBA-26D2-84B4986498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828" y="607834"/>
            <a:ext cx="10651642" cy="5936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413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9" name="Rectangle 58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Content Placeholder 28" descr="A green square with white x and gray squares with white text&#10;&#10;AI-generated content may be incorrect.">
            <a:extLst>
              <a:ext uri="{FF2B5EF4-FFF2-40B4-BE49-F238E27FC236}">
                <a16:creationId xmlns:a16="http://schemas.microsoft.com/office/drawing/2014/main" id="{18A834D9-9CB4-A006-6C96-5D57D0A333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6839" r="1" b="1258"/>
          <a:stretch>
            <a:fillRect/>
          </a:stretch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23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9659E04-A011-2F0C-085F-68B32F3F65F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236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1A79C43-4AE8-A639-ED2C-94CDEE3F4DE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r="1" b="8098"/>
          <a:stretch>
            <a:fillRect/>
          </a:stretch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920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white background&#10;&#10;AI-generated content may be incorrect.">
            <a:extLst>
              <a:ext uri="{FF2B5EF4-FFF2-40B4-BE49-F238E27FC236}">
                <a16:creationId xmlns:a16="http://schemas.microsoft.com/office/drawing/2014/main" id="{8C4FA6D3-2366-837E-C860-6E2281E6D11A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r="1" b="8098"/>
          <a:stretch>
            <a:fillRect/>
          </a:stretch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0807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Content Placeholder 3" descr="A list of microsoft excel&#10;&#10;AI-generated content may be incorrect.">
            <a:extLst>
              <a:ext uri="{FF2B5EF4-FFF2-40B4-BE49-F238E27FC236}">
                <a16:creationId xmlns:a16="http://schemas.microsoft.com/office/drawing/2014/main" id="{F09C6583-E369-F8F3-C446-7CE7B43664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95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9510" y="4302798"/>
            <a:ext cx="6254860" cy="1994019"/>
          </a:xfrm>
        </p:spPr>
        <p:txBody>
          <a:bodyPr anchor="ctr">
            <a:normAutofit/>
          </a:bodyPr>
          <a:lstStyle/>
          <a:p>
            <a:r>
              <a:rPr lang="en-US" dirty="0"/>
              <a:t>Greenfield Home Care Agency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4801" y="4575967"/>
            <a:ext cx="4451347" cy="1720850"/>
          </a:xfrm>
        </p:spPr>
        <p:txBody>
          <a:bodyPr anchor="ctr">
            <a:normAutofit/>
          </a:bodyPr>
          <a:lstStyle/>
          <a:p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7CF1A78-3AE2-A350-9B31-F531CFFD8F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01" r="-2" b="21239"/>
          <a:stretch>
            <a:fillRect/>
          </a:stretch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448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40C60-1AC1-67D4-1FED-CD3A8B5BB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395288"/>
            <a:ext cx="4078800" cy="1597753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u="sng"/>
              <a:t>Microsoft Teams at </a:t>
            </a:r>
            <a:r>
              <a:rPr lang="en-US" u="sng" err="1"/>
              <a:t>Greenfiled</a:t>
            </a:r>
            <a:r>
              <a:rPr lang="en-US" u="sng"/>
              <a:t> Home Care Agency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FAF29-B916-79F9-E25A-8B04D62AE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00" y="2361601"/>
            <a:ext cx="4078800" cy="3416900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>
              <a:lnSpc>
                <a:spcPct val="140000"/>
              </a:lnSpc>
            </a:pPr>
            <a:endParaRPr lang="en-US" sz="1000"/>
          </a:p>
          <a:p>
            <a:pPr marL="359410" indent="-359410">
              <a:lnSpc>
                <a:spcPct val="140000"/>
              </a:lnSpc>
            </a:pPr>
            <a:r>
              <a:rPr lang="en-US" sz="1000"/>
              <a:t>In this presentation I will explain what Microsoft Teams is </a:t>
            </a:r>
          </a:p>
          <a:p>
            <a:pPr marL="359410" indent="-359410">
              <a:lnSpc>
                <a:spcPct val="140000"/>
              </a:lnSpc>
            </a:pPr>
            <a:endParaRPr lang="en-US" sz="1000"/>
          </a:p>
          <a:p>
            <a:pPr marL="359410" indent="-359410">
              <a:lnSpc>
                <a:spcPct val="140000"/>
              </a:lnSpc>
            </a:pPr>
            <a:r>
              <a:rPr lang="en-US" sz="1000"/>
              <a:t>I will be presenting to you how Microsoft Teams helps staff at </a:t>
            </a:r>
            <a:r>
              <a:rPr lang="en-US" sz="1000" err="1"/>
              <a:t>Greenfiled</a:t>
            </a:r>
            <a:r>
              <a:rPr lang="en-US" sz="1000"/>
              <a:t> communicate</a:t>
            </a:r>
          </a:p>
          <a:p>
            <a:pPr marL="0" indent="0">
              <a:lnSpc>
                <a:spcPct val="140000"/>
              </a:lnSpc>
              <a:buNone/>
            </a:pPr>
            <a:endParaRPr lang="en-US" sz="1000"/>
          </a:p>
          <a:p>
            <a:pPr marL="0" indent="0">
              <a:lnSpc>
                <a:spcPct val="140000"/>
              </a:lnSpc>
              <a:buNone/>
            </a:pPr>
            <a:endParaRPr lang="en-US" sz="1000"/>
          </a:p>
          <a:p>
            <a:pPr marL="0" indent="0">
              <a:lnSpc>
                <a:spcPct val="140000"/>
              </a:lnSpc>
              <a:buNone/>
            </a:pPr>
            <a:r>
              <a:rPr lang="en-US" sz="1000"/>
              <a:t>         </a:t>
            </a:r>
            <a:r>
              <a:rPr lang="en-US" sz="1000" err="1"/>
              <a:t>AccessTufts</a:t>
            </a:r>
            <a:r>
              <a:rPr lang="en-US" sz="1000"/>
              <a:t>(</a:t>
            </a:r>
            <a:r>
              <a:rPr lang="en-US" sz="1000" err="1"/>
              <a:t>n.d</a:t>
            </a:r>
            <a:r>
              <a:rPr lang="en-US" sz="1000"/>
              <a:t>)</a:t>
            </a:r>
            <a:r>
              <a:rPr lang="en-US" sz="1000" i="1"/>
              <a:t>Microsoft </a:t>
            </a:r>
            <a:r>
              <a:rPr lang="en-US" sz="1000" i="1" err="1"/>
              <a:t>Teams.Available</a:t>
            </a:r>
            <a:r>
              <a:rPr lang="en-US" sz="1000" i="1"/>
              <a:t> </a:t>
            </a:r>
            <a:r>
              <a:rPr lang="en-US" sz="1000" i="1" err="1"/>
              <a:t>at:</a:t>
            </a:r>
            <a:r>
              <a:rPr lang="en-US" sz="1000" err="1">
                <a:ea typeface="+mn-lt"/>
                <a:cs typeface="+mn-lt"/>
              </a:rPr>
              <a:t>https</a:t>
            </a:r>
            <a:r>
              <a:rPr lang="en-US" sz="1000">
                <a:ea typeface="+mn-lt"/>
                <a:cs typeface="+mn-lt"/>
              </a:rPr>
              <a:t>://access.tufts.edu/</a:t>
            </a:r>
            <a:r>
              <a:rPr lang="en-US" sz="1000" err="1">
                <a:ea typeface="+mn-lt"/>
                <a:cs typeface="+mn-lt"/>
              </a:rPr>
              <a:t>microsoft</a:t>
            </a:r>
            <a:r>
              <a:rPr lang="en-US" sz="1000">
                <a:ea typeface="+mn-lt"/>
                <a:cs typeface="+mn-lt"/>
              </a:rPr>
              <a:t>-         teams(Accessed 7th February 2026) </a:t>
            </a:r>
            <a:endParaRPr lang="en-US" sz="1000" i="1"/>
          </a:p>
          <a:p>
            <a:pPr marL="359410" indent="-359410">
              <a:lnSpc>
                <a:spcPct val="140000"/>
              </a:lnSpc>
            </a:pPr>
            <a:endParaRPr lang="en-US" sz="1000"/>
          </a:p>
        </p:txBody>
      </p:sp>
      <p:pic>
        <p:nvPicPr>
          <p:cNvPr id="6" name="Picture 5" descr="Microsoft Teams | Access Tufts">
            <a:extLst>
              <a:ext uri="{FF2B5EF4-FFF2-40B4-BE49-F238E27FC236}">
                <a16:creationId xmlns:a16="http://schemas.microsoft.com/office/drawing/2014/main" id="{E5E0E105-E7B4-8668-E15F-23EE48C89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1127" y="1102726"/>
            <a:ext cx="4999885" cy="464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244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D27FF-B1EF-5DB5-2348-3DC87DF78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395288"/>
            <a:ext cx="4078800" cy="1597753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u="sng"/>
              <a:t>What is Microsoft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62E14-D94F-8EF9-D0F7-34A5986E5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00" y="2361601"/>
            <a:ext cx="4078800" cy="3416900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>
              <a:lnSpc>
                <a:spcPct val="140000"/>
              </a:lnSpc>
            </a:pPr>
            <a:r>
              <a:rPr lang="en-US" sz="1100"/>
              <a:t>Microsoft Teams is an app which can be accessed on your mobile phone or computer </a:t>
            </a:r>
          </a:p>
          <a:p>
            <a:pPr marL="359410" indent="-359410">
              <a:lnSpc>
                <a:spcPct val="140000"/>
              </a:lnSpc>
            </a:pPr>
            <a:r>
              <a:rPr lang="en-US" sz="1100"/>
              <a:t>Video calls</a:t>
            </a:r>
          </a:p>
          <a:p>
            <a:pPr marL="359410" indent="-359410">
              <a:lnSpc>
                <a:spcPct val="140000"/>
              </a:lnSpc>
            </a:pPr>
            <a:r>
              <a:rPr lang="en-US" sz="1100"/>
              <a:t>Part of </a:t>
            </a:r>
            <a:r>
              <a:rPr lang="en-US" sz="1100" err="1"/>
              <a:t>microsoft</a:t>
            </a:r>
            <a:r>
              <a:rPr lang="en-US" sz="1100"/>
              <a:t> 365 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100"/>
              <a:t>Microsoft Teams allows everyone to take place in meetings regardless of where they are located.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100"/>
              <a:t>According to Microsoft Teams service description(12.04.25)</a:t>
            </a:r>
            <a:r>
              <a:rPr lang="en-US" sz="1100" i="1"/>
              <a:t>Microsoft 365.Available </a:t>
            </a:r>
            <a:r>
              <a:rPr lang="en-US" sz="1100" i="1" err="1"/>
              <a:t>at:</a:t>
            </a:r>
            <a:r>
              <a:rPr lang="en-US" sz="1100" err="1"/>
              <a:t>https</a:t>
            </a:r>
            <a:r>
              <a:rPr lang="en-US" sz="1100">
                <a:ea typeface="+mn-lt"/>
                <a:cs typeface="+mn-lt"/>
              </a:rPr>
              <a:t>://learn.microsoft.com/</a:t>
            </a:r>
            <a:r>
              <a:rPr lang="en-US" sz="1100" err="1">
                <a:ea typeface="+mn-lt"/>
                <a:cs typeface="+mn-lt"/>
              </a:rPr>
              <a:t>en</a:t>
            </a:r>
            <a:r>
              <a:rPr lang="en-US" sz="1100">
                <a:ea typeface="+mn-lt"/>
                <a:cs typeface="+mn-lt"/>
              </a:rPr>
              <a:t>-us/office365/</a:t>
            </a:r>
            <a:r>
              <a:rPr lang="en-US" sz="1100" err="1">
                <a:ea typeface="+mn-lt"/>
                <a:cs typeface="+mn-lt"/>
              </a:rPr>
              <a:t>servicedescriptions</a:t>
            </a:r>
            <a:r>
              <a:rPr lang="en-US" sz="1100">
                <a:ea typeface="+mn-lt"/>
                <a:cs typeface="+mn-lt"/>
              </a:rPr>
              <a:t>/teams-service-description(Accessed 2nd </a:t>
            </a:r>
            <a:r>
              <a:rPr lang="en-US" sz="1100" err="1">
                <a:ea typeface="+mn-lt"/>
                <a:cs typeface="+mn-lt"/>
              </a:rPr>
              <a:t>febuary</a:t>
            </a:r>
            <a:r>
              <a:rPr lang="en-US" sz="1100">
                <a:ea typeface="+mn-lt"/>
                <a:cs typeface="+mn-lt"/>
              </a:rPr>
              <a:t> 2026) </a:t>
            </a:r>
            <a:endParaRPr lang="en-US" sz="1100"/>
          </a:p>
          <a:p>
            <a:pPr marL="0" indent="0">
              <a:lnSpc>
                <a:spcPct val="140000"/>
              </a:lnSpc>
              <a:buNone/>
            </a:pPr>
            <a:endParaRPr lang="en-US" sz="1100"/>
          </a:p>
          <a:p>
            <a:pPr marL="359410" indent="-359410">
              <a:lnSpc>
                <a:spcPct val="140000"/>
              </a:lnSpc>
            </a:pPr>
            <a:endParaRPr lang="en-US" sz="1100"/>
          </a:p>
          <a:p>
            <a:pPr marL="359410" indent="-359410">
              <a:lnSpc>
                <a:spcPct val="140000"/>
              </a:lnSpc>
            </a:pPr>
            <a:endParaRPr lang="en-US" sz="1100"/>
          </a:p>
        </p:txBody>
      </p:sp>
      <p:pic>
        <p:nvPicPr>
          <p:cNvPr id="4" name="Picture 3" descr="A person using a computer and a phone&#10;&#10;AI-generated content may be incorrect.">
            <a:extLst>
              <a:ext uri="{FF2B5EF4-FFF2-40B4-BE49-F238E27FC236}">
                <a16:creationId xmlns:a16="http://schemas.microsoft.com/office/drawing/2014/main" id="{13BD5B1F-8EA2-BFBA-8985-76CB96EA8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1127" y="1758961"/>
            <a:ext cx="4999885" cy="3337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48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52ABD-F25A-F936-32B8-584EB5FB3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987" y="395288"/>
            <a:ext cx="6317998" cy="1120439"/>
          </a:xfrm>
        </p:spPr>
        <p:txBody>
          <a:bodyPr wrap="square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700" dirty="0"/>
              <a:t>How Greenfield Home Care Agency staff can communicate via Microsoft Teams?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9A0E2-E047-271B-CE16-2379F37AA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8986" y="2413468"/>
            <a:ext cx="6318000" cy="3365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lnSpc>
                <a:spcPct val="140000"/>
              </a:lnSpc>
            </a:pPr>
            <a:r>
              <a:rPr lang="en-US" sz="1100">
                <a:ea typeface="+mn-lt"/>
                <a:cs typeface="+mn-lt"/>
              </a:rPr>
              <a:t>Carers can join in Microsoft Teams for meetings from home or elsewhere </a:t>
            </a:r>
            <a:endParaRPr lang="en-US" sz="1100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r>
              <a:rPr lang="en-US" sz="1100">
                <a:ea typeface="+mn-lt"/>
                <a:cs typeface="+mn-lt"/>
              </a:rPr>
              <a:t>Allows chat rooms to divide work between multiple groups. According to NHS(4th April 2025)NHS England. Available at: </a:t>
            </a:r>
            <a:r>
              <a:rPr lang="en-US" sz="1100">
                <a:ea typeface="+mn-lt"/>
                <a:cs typeface="+mn-lt"/>
                <a:hlinkClick r:id="rId2"/>
              </a:rPr>
              <a:t>https://www.england.nhs.uk/long-read/microsoft-teams-and-remote-working/</a:t>
            </a:r>
            <a:r>
              <a:rPr lang="en-US" sz="1100">
                <a:ea typeface="+mn-lt"/>
                <a:cs typeface="+mn-lt"/>
              </a:rPr>
              <a:t> (Accessed 2nd </a:t>
            </a:r>
            <a:r>
              <a:rPr lang="en-US" sz="1100" err="1">
                <a:ea typeface="+mn-lt"/>
                <a:cs typeface="+mn-lt"/>
              </a:rPr>
              <a:t>febuary</a:t>
            </a:r>
            <a:r>
              <a:rPr lang="en-US" sz="1100">
                <a:ea typeface="+mn-lt"/>
                <a:cs typeface="+mn-lt"/>
              </a:rPr>
              <a:t>)</a:t>
            </a:r>
            <a:endParaRPr lang="en-US" sz="110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lnSpc>
                <a:spcPct val="140000"/>
              </a:lnSpc>
            </a:pPr>
            <a:r>
              <a:rPr lang="en-US" sz="1100">
                <a:ea typeface="+mn-lt"/>
                <a:cs typeface="+mn-lt"/>
              </a:rPr>
              <a:t>Managers can give advice to staff as soon as in cases of emergencies  </a:t>
            </a:r>
            <a:endParaRPr lang="en-US" sz="110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lnSpc>
                <a:spcPct val="140000"/>
              </a:lnSpc>
            </a:pPr>
            <a:r>
              <a:rPr lang="en-US" sz="1100">
                <a:ea typeface="+mn-lt"/>
                <a:cs typeface="+mn-lt"/>
              </a:rPr>
              <a:t>Supports general data protection rights according to </a:t>
            </a:r>
            <a:r>
              <a:rPr lang="en-US" sz="1100" err="1">
                <a:ea typeface="+mn-lt"/>
                <a:cs typeface="+mn-lt"/>
              </a:rPr>
              <a:t>Microsft</a:t>
            </a:r>
            <a:r>
              <a:rPr lang="en-US" sz="1100">
                <a:ea typeface="+mn-lt"/>
                <a:cs typeface="+mn-lt"/>
              </a:rPr>
              <a:t>(</a:t>
            </a:r>
            <a:r>
              <a:rPr lang="en-US" sz="1100" err="1">
                <a:ea typeface="+mn-lt"/>
                <a:cs typeface="+mn-lt"/>
              </a:rPr>
              <a:t>n.d</a:t>
            </a:r>
            <a:r>
              <a:rPr lang="en-US" sz="1100">
                <a:ea typeface="+mn-lt"/>
                <a:cs typeface="+mn-lt"/>
              </a:rPr>
              <a:t>)</a:t>
            </a:r>
            <a:r>
              <a:rPr lang="en-US" sz="1100" err="1">
                <a:ea typeface="+mn-lt"/>
                <a:cs typeface="+mn-lt"/>
              </a:rPr>
              <a:t>Pulse.Available</a:t>
            </a:r>
            <a:r>
              <a:rPr lang="en-US" sz="1100">
                <a:ea typeface="+mn-lt"/>
                <a:cs typeface="+mn-lt"/>
              </a:rPr>
              <a:t> at: </a:t>
            </a:r>
            <a:r>
              <a:rPr lang="en-US" sz="1100">
                <a:ea typeface="+mn-lt"/>
                <a:cs typeface="+mn-lt"/>
                <a:hlinkClick r:id="rId3"/>
              </a:rPr>
              <a:t>https://pulse.microsoft.com/en/work-productivity-en/na/fa2-privacy-and-protection-of-your-data-in-microsoft-teams/</a:t>
            </a:r>
            <a:r>
              <a:rPr lang="en-US" sz="1100">
                <a:ea typeface="+mn-lt"/>
                <a:cs typeface="+mn-lt"/>
              </a:rPr>
              <a:t> (</a:t>
            </a:r>
            <a:r>
              <a:rPr lang="en-US" sz="1100" err="1">
                <a:ea typeface="+mn-lt"/>
                <a:cs typeface="+mn-lt"/>
              </a:rPr>
              <a:t>Accsessed</a:t>
            </a:r>
            <a:r>
              <a:rPr lang="en-US" sz="1100">
                <a:ea typeface="+mn-lt"/>
                <a:cs typeface="+mn-lt"/>
              </a:rPr>
              <a:t> 2nd </a:t>
            </a:r>
            <a:r>
              <a:rPr lang="en-US" sz="1100" err="1">
                <a:ea typeface="+mn-lt"/>
                <a:cs typeface="+mn-lt"/>
              </a:rPr>
              <a:t>febuary</a:t>
            </a:r>
            <a:r>
              <a:rPr lang="en-US" sz="1100">
                <a:ea typeface="+mn-lt"/>
                <a:cs typeface="+mn-lt"/>
              </a:rPr>
              <a:t>)</a:t>
            </a:r>
            <a:endParaRPr lang="en-US" sz="110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lnSpc>
                <a:spcPct val="140000"/>
              </a:lnSpc>
            </a:pPr>
            <a:endParaRPr lang="en-US" sz="1100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US" sz="1100">
              <a:solidFill>
                <a:srgbClr val="000000">
                  <a:alpha val="60000"/>
                </a:srgbClr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US" sz="1100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US" sz="1100">
              <a:solidFill>
                <a:srgbClr val="000000">
                  <a:alpha val="60000"/>
                </a:srgbClr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lnSpc>
                <a:spcPct val="140000"/>
              </a:lnSpc>
              <a:buNone/>
            </a:pPr>
            <a:endParaRPr lang="en-US" sz="1100">
              <a:solidFill>
                <a:srgbClr val="000000">
                  <a:alpha val="60000"/>
                </a:srgbClr>
              </a:solidFill>
              <a:highlight>
                <a:srgbClr val="FFFFFF"/>
              </a:highlight>
            </a:endParaRPr>
          </a:p>
          <a:p>
            <a:pPr marL="0" indent="0">
              <a:lnSpc>
                <a:spcPct val="140000"/>
              </a:lnSpc>
              <a:buNone/>
            </a:pPr>
            <a:endParaRPr lang="en-US" sz="1100">
              <a:solidFill>
                <a:srgbClr val="000000">
                  <a:alpha val="60000"/>
                </a:srgbClr>
              </a:solidFill>
              <a:highlight>
                <a:srgbClr val="FFFFFF"/>
              </a:highlight>
            </a:endParaRPr>
          </a:p>
          <a:p>
            <a:pPr marL="359410" indent="-359410">
              <a:lnSpc>
                <a:spcPct val="140000"/>
              </a:lnSpc>
            </a:pPr>
            <a:br>
              <a:rPr lang="en-US" sz="1100"/>
            </a:br>
            <a:endParaRPr lang="en-US" sz="110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lnSpc>
                <a:spcPct val="140000"/>
              </a:lnSpc>
            </a:pPr>
            <a:endParaRPr lang="en-US" sz="1100">
              <a:solidFill>
                <a:srgbClr val="000000">
                  <a:alpha val="60000"/>
                </a:srgbClr>
              </a:solidFill>
              <a:highlight>
                <a:srgbClr val="FFFFFF"/>
              </a:highlight>
            </a:endParaRPr>
          </a:p>
          <a:p>
            <a:pPr marL="359410" indent="-359410">
              <a:lnSpc>
                <a:spcPct val="140000"/>
              </a:lnSpc>
            </a:pPr>
            <a:br>
              <a:rPr lang="en-US" sz="1100"/>
            </a:br>
            <a:endParaRPr lang="en-US" sz="1100">
              <a:solidFill>
                <a:srgbClr val="000000">
                  <a:alpha val="60000"/>
                </a:srgbClr>
              </a:solidFill>
            </a:endParaRPr>
          </a:p>
        </p:txBody>
      </p:sp>
      <p:pic>
        <p:nvPicPr>
          <p:cNvPr id="5" name="Picture 4" descr="A group of blue mugs with black liquid in the shape of a question mark&#10;&#10;AI-generated content may be incorrect.">
            <a:extLst>
              <a:ext uri="{FF2B5EF4-FFF2-40B4-BE49-F238E27FC236}">
                <a16:creationId xmlns:a16="http://schemas.microsoft.com/office/drawing/2014/main" id="{95E151DF-3E15-7632-8C08-0D9D2EB859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005" r="10567"/>
          <a:stretch>
            <a:fillRect/>
          </a:stretch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71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D4B3-4544-A913-DA64-A8A46B9E0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369" y="395297"/>
            <a:ext cx="4078800" cy="1594282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/>
              <a:t>Microsoft Teams video calls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2F889-009D-1B55-4371-30A2386F5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369" y="2877018"/>
            <a:ext cx="4367436" cy="290148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US" sz="1300"/>
              <a:t>When staff communicate by seeing one another face to face information can be said clearer and reduces misunderstanding that can happen when texting rather then video calling.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300"/>
              <a:t>By reducing misunderstandings there will be less risks for vulnerable individuals at Greenfield Home Care Agency and a safer environment. </a:t>
            </a:r>
          </a:p>
          <a:p>
            <a:pPr marL="0" indent="0">
              <a:lnSpc>
                <a:spcPct val="140000"/>
              </a:lnSpc>
              <a:buNone/>
            </a:pPr>
            <a:endParaRPr lang="en-US" sz="1300"/>
          </a:p>
          <a:p>
            <a:pPr marL="0" indent="0">
              <a:lnSpc>
                <a:spcPct val="140000"/>
              </a:lnSpc>
              <a:buNone/>
            </a:pPr>
            <a:endParaRPr lang="en-US" sz="1300"/>
          </a:p>
          <a:p>
            <a:pPr marL="0" indent="0">
              <a:lnSpc>
                <a:spcPct val="140000"/>
              </a:lnSpc>
              <a:buNone/>
            </a:pPr>
            <a:endParaRPr lang="en-US" sz="1300"/>
          </a:p>
        </p:txBody>
      </p:sp>
      <p:pic>
        <p:nvPicPr>
          <p:cNvPr id="4" name="Picture 3" descr="A person using a computer&#10;&#10;AI-generated content may be incorrect.">
            <a:extLst>
              <a:ext uri="{FF2B5EF4-FFF2-40B4-BE49-F238E27FC236}">
                <a16:creationId xmlns:a16="http://schemas.microsoft.com/office/drawing/2014/main" id="{E73ED01C-497D-3C0B-ABE8-F9EAAFC499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25" r="5324" b="-2"/>
          <a:stretch>
            <a:fillRect/>
          </a:stretch>
        </p:blipFill>
        <p:spPr>
          <a:xfrm>
            <a:off x="717006" y="540000"/>
            <a:ext cx="5778000" cy="5778000"/>
          </a:xfrm>
          <a:custGeom>
            <a:avLst/>
            <a:gdLst/>
            <a:ahLst/>
            <a:cxnLst/>
            <a:rect l="l" t="t" r="r" b="b"/>
            <a:pathLst>
              <a:path w="5778000" h="5778000">
                <a:moveTo>
                  <a:pt x="2889000" y="0"/>
                </a:moveTo>
                <a:cubicBezTo>
                  <a:pt x="4484551" y="0"/>
                  <a:pt x="5778000" y="1293449"/>
                  <a:pt x="5778000" y="2889000"/>
                </a:cubicBezTo>
                <a:cubicBezTo>
                  <a:pt x="5778000" y="4484551"/>
                  <a:pt x="4484551" y="5778000"/>
                  <a:pt x="2889000" y="5778000"/>
                </a:cubicBezTo>
                <a:cubicBezTo>
                  <a:pt x="1293449" y="5778000"/>
                  <a:pt x="0" y="4484551"/>
                  <a:pt x="0" y="2889000"/>
                </a:cubicBezTo>
                <a:cubicBezTo>
                  <a:pt x="0" y="1293449"/>
                  <a:pt x="1293449" y="0"/>
                  <a:pt x="288900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9096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raising their hands&#10;&#10;AI-generated content may be incorrect.">
            <a:extLst>
              <a:ext uri="{FF2B5EF4-FFF2-40B4-BE49-F238E27FC236}">
                <a16:creationId xmlns:a16="http://schemas.microsoft.com/office/drawing/2014/main" id="{3A1748CD-BACF-4FB4-B913-5E889CB029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355423-6D9D-BA9A-6DF7-D0774E5B1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7200" y="1096965"/>
            <a:ext cx="7977600" cy="2085696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Thank you for listening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C5FE7-D8AB-D986-C239-6C3F81A47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6000" y="3945771"/>
            <a:ext cx="5760000" cy="18327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2400">
                <a:solidFill>
                  <a:srgbClr val="FFFFFF">
                    <a:alpha val="80000"/>
                  </a:srgbClr>
                </a:solidFill>
              </a:rPr>
              <a:t>Any questions </a:t>
            </a:r>
          </a:p>
        </p:txBody>
      </p:sp>
    </p:spTree>
    <p:extLst>
      <p:ext uri="{BB962C8B-B14F-4D97-AF65-F5344CB8AC3E}">
        <p14:creationId xmlns:p14="http://schemas.microsoft.com/office/powerpoint/2010/main" val="2174540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Empty office cubicle">
            <a:extLst>
              <a:ext uri="{FF2B5EF4-FFF2-40B4-BE49-F238E27FC236}">
                <a16:creationId xmlns:a16="http://schemas.microsoft.com/office/drawing/2014/main" id="{33CD6ED1-784F-87D2-9C52-AA2A465FFD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05" t="3658" r="7" b="5439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US" sz="4800"/>
              <a:t>Greenfield Home Care Agency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600" b="1">
              <a:latin typeface="Franklin Gothic Demi Cond"/>
            </a:endParaRPr>
          </a:p>
          <a:p>
            <a:r>
              <a:rPr lang="en-US" sz="1600" b="1">
                <a:latin typeface="Franklin Gothic Demi Cond"/>
              </a:rPr>
              <a:t>Rifaat Malik- 2524846</a:t>
            </a:r>
            <a:endParaRPr lang="en-US" sz="1600"/>
          </a:p>
          <a:p>
            <a:endParaRPr lang="en-US" sz="1600" b="1">
              <a:latin typeface="Franklin Gothic Demi Cond"/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1644E-4A39-3DBB-961A-9181D7D81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738996"/>
            <a:ext cx="8596668" cy="15508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/>
              <a:t>What is the purpose of a Digital Action plan?</a:t>
            </a:r>
            <a:br>
              <a:rPr lang="en-US" sz="2800"/>
            </a:br>
            <a:br>
              <a:rPr lang="en-US" sz="2800"/>
            </a:br>
            <a:r>
              <a:rPr lang="en-US" sz="2800"/>
              <a:t>As we live in a modern digital society it is important for everyone to access skills and gain support so that everyone can participate and stay safe when using digital technology. </a:t>
            </a:r>
            <a:br>
              <a:rPr lang="en-US" sz="2800"/>
            </a:br>
            <a:br>
              <a:rPr lang="en-US" sz="2800"/>
            </a:br>
            <a:r>
              <a:rPr lang="en-US" sz="2800"/>
              <a:t>In the next slide I will show an action plan to adapt these strategies.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EED1E-C3A8-2CE7-5FAC-D6D4EC30C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00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F9C96-46E8-17A3-10F7-5F7C435EA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085497" cy="659442"/>
          </a:xfrm>
        </p:spPr>
        <p:txBody>
          <a:bodyPr>
            <a:normAutofit fontScale="90000"/>
          </a:bodyPr>
          <a:lstStyle/>
          <a:p>
            <a:br>
              <a:rPr lang="en-US"/>
            </a:br>
            <a:endParaRPr 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7134BB93-E804-053A-9DBB-F5D01FEDAD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8382571"/>
              </p:ext>
            </p:extLst>
          </p:nvPr>
        </p:nvGraphicFramePr>
        <p:xfrm>
          <a:off x="316301" y="-43133"/>
          <a:ext cx="11577094" cy="6677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6827">
                  <a:extLst>
                    <a:ext uri="{9D8B030D-6E8A-4147-A177-3AD203B41FA5}">
                      <a16:colId xmlns:a16="http://schemas.microsoft.com/office/drawing/2014/main" val="3692336328"/>
                    </a:ext>
                  </a:extLst>
                </a:gridCol>
                <a:gridCol w="3746827">
                  <a:extLst>
                    <a:ext uri="{9D8B030D-6E8A-4147-A177-3AD203B41FA5}">
                      <a16:colId xmlns:a16="http://schemas.microsoft.com/office/drawing/2014/main" val="729445527"/>
                    </a:ext>
                  </a:extLst>
                </a:gridCol>
                <a:gridCol w="4083440">
                  <a:extLst>
                    <a:ext uri="{9D8B030D-6E8A-4147-A177-3AD203B41FA5}">
                      <a16:colId xmlns:a16="http://schemas.microsoft.com/office/drawing/2014/main" val="4122166144"/>
                    </a:ext>
                  </a:extLst>
                </a:gridCol>
              </a:tblGrid>
              <a:tr h="344025">
                <a:tc>
                  <a:txBody>
                    <a:bodyPr/>
                    <a:lstStyle/>
                    <a:p>
                      <a:r>
                        <a:rPr lang="en-GB"/>
                        <a:t>Key 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Risks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Actions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071939"/>
                  </a:ext>
                </a:extLst>
              </a:tr>
              <a:tr h="1462108">
                <a:tc>
                  <a:txBody>
                    <a:bodyPr/>
                    <a:lstStyle/>
                    <a:p>
                      <a:r>
                        <a:rPr lang="en-GB" sz="1600" b="1">
                          <a:latin typeface="Aptos Display"/>
                        </a:rPr>
                        <a:t>Secure access 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Vulnerable network</a:t>
                      </a:r>
                    </a:p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Unauthorised access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 sz="1600">
                          <a:latin typeface="Aptos Display"/>
                        </a:rPr>
                        <a:t>Lock computer or any other device when not in use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 Display"/>
                        </a:rPr>
                        <a:t>Multi factor authentication</a:t>
                      </a:r>
                      <a:endParaRPr lang="en-GB" sz="1600">
                        <a:latin typeface="Aptos Display"/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 Display"/>
                        </a:rPr>
                        <a:t>Use a strong password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ptos Display"/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 sz="1600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031739"/>
                  </a:ext>
                </a:extLst>
              </a:tr>
              <a:tr h="1232758">
                <a:tc>
                  <a:txBody>
                    <a:bodyPr/>
                    <a:lstStyle/>
                    <a:p>
                      <a:r>
                        <a:rPr lang="en-GB" sz="1600" b="1">
                          <a:latin typeface="Aptos Display"/>
                        </a:rPr>
                        <a:t>Email awareness 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Scam emails</a:t>
                      </a:r>
                    </a:p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Data breach 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 sz="1600">
                          <a:latin typeface="Aptos Display"/>
                        </a:rPr>
                        <a:t>Use strong passwords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>
                          <a:latin typeface="Aptos Display"/>
                        </a:rPr>
                        <a:t>block email address 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>
                          <a:latin typeface="Aptos Display"/>
                        </a:rPr>
                        <a:t>Report a scam to make others aware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>
                          <a:latin typeface="Aptos Display"/>
                        </a:rPr>
                        <a:t>Block any unfamiliar emails</a:t>
                      </a:r>
                    </a:p>
                    <a:p>
                      <a:pPr marL="0" lvl="0" indent="0">
                        <a:buNone/>
                      </a:pPr>
                      <a:endParaRPr lang="en-GB" sz="1600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6029268"/>
                  </a:ext>
                </a:extLst>
              </a:tr>
              <a:tr h="1003407">
                <a:tc>
                  <a:txBody>
                    <a:bodyPr/>
                    <a:lstStyle/>
                    <a:p>
                      <a:r>
                        <a:rPr lang="en-GB" sz="1600" b="1">
                          <a:latin typeface="Aptos Display"/>
                        </a:rPr>
                        <a:t>Data management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Identity theft</a:t>
                      </a:r>
                    </a:p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Safeguarding issues</a:t>
                      </a:r>
                    </a:p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Data breach</a:t>
                      </a: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 sz="1600">
                          <a:latin typeface="Aptos Display"/>
                        </a:rPr>
                        <a:t>Ensure data is kept accurate and up to date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>
                          <a:latin typeface="Aptos Display"/>
                        </a:rPr>
                        <a:t>Limit access to authorised personnel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 sz="1600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9196377"/>
                  </a:ext>
                </a:extLst>
              </a:tr>
              <a:tr h="2379508">
                <a:tc>
                  <a:txBody>
                    <a:bodyPr/>
                    <a:lstStyle/>
                    <a:p>
                      <a:r>
                        <a:rPr lang="en-GB" sz="1600" b="1">
                          <a:latin typeface="Aptos Display"/>
                        </a:rPr>
                        <a:t>Confidentiality and compliance  </a:t>
                      </a:r>
                      <a:endParaRPr lang="en-US" sz="1600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 b="1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Failure to follow policies </a:t>
                      </a: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GB" sz="1600" b="1">
                          <a:latin typeface="Aptos Display"/>
                        </a:rPr>
                        <a:t>and procedures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 Display"/>
                        </a:rPr>
                        <a:t>Follow data protection/confidentiality policies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 Display"/>
                        </a:rPr>
                        <a:t>Accurate and up to date data 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 Display"/>
                        </a:rPr>
                        <a:t>Only share information if given permission</a:t>
                      </a:r>
                    </a:p>
                    <a:p>
                      <a:pPr marL="0" lvl="0" indent="0">
                        <a:buNone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ptos Display"/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ptos Display"/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ptos Display"/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 sz="1600" b="0" i="0" u="none" strike="noStrike" noProof="0">
                        <a:solidFill>
                          <a:srgbClr val="000000"/>
                        </a:solidFill>
                        <a:latin typeface="Aptos Display"/>
                      </a:endParaRPr>
                    </a:p>
                    <a:p>
                      <a:pPr lvl="0">
                        <a:buNone/>
                      </a:pPr>
                      <a:endParaRPr lang="en-GB" sz="1600">
                        <a:latin typeface="Aptos Display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9353660"/>
                  </a:ext>
                </a:extLst>
              </a:tr>
            </a:tbl>
          </a:graphicData>
        </a:graphic>
      </p:graphicFrame>
      <p:pic>
        <p:nvPicPr>
          <p:cNvPr id="3" name="Picture 2" descr="Clipart - Green tick - simple">
            <a:extLst>
              <a:ext uri="{FF2B5EF4-FFF2-40B4-BE49-F238E27FC236}">
                <a16:creationId xmlns:a16="http://schemas.microsoft.com/office/drawing/2014/main" id="{032425A0-9562-A968-B9A1-C3A962BD9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447" y="450570"/>
            <a:ext cx="684460" cy="809768"/>
          </a:xfrm>
          <a:prstGeom prst="rect">
            <a:avLst/>
          </a:prstGeom>
        </p:spPr>
      </p:pic>
      <p:pic>
        <p:nvPicPr>
          <p:cNvPr id="4" name="Picture 3" descr="Envelope with solid fill">
            <a:extLst>
              <a:ext uri="{FF2B5EF4-FFF2-40B4-BE49-F238E27FC236}">
                <a16:creationId xmlns:a16="http://schemas.microsoft.com/office/drawing/2014/main" id="{FE214B08-614E-467F-C32E-7F92B67D09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35446" y="2197579"/>
            <a:ext cx="838201" cy="838201"/>
          </a:xfrm>
          <a:prstGeom prst="rect">
            <a:avLst/>
          </a:prstGeom>
        </p:spPr>
      </p:pic>
      <p:pic>
        <p:nvPicPr>
          <p:cNvPr id="6" name="Picture 5" descr="Close-up of documents and charts">
            <a:extLst>
              <a:ext uri="{FF2B5EF4-FFF2-40B4-BE49-F238E27FC236}">
                <a16:creationId xmlns:a16="http://schemas.microsoft.com/office/drawing/2014/main" id="{8BCF2C41-A5BC-503C-6D4D-200766C5E1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5812" y="3442183"/>
            <a:ext cx="837468" cy="620614"/>
          </a:xfrm>
          <a:prstGeom prst="rect">
            <a:avLst/>
          </a:prstGeom>
        </p:spPr>
      </p:pic>
      <p:pic>
        <p:nvPicPr>
          <p:cNvPr id="5" name="Picture 4" descr="A person with her hand to her ear&#10;&#10;AI-generated content may be incorrect.">
            <a:extLst>
              <a:ext uri="{FF2B5EF4-FFF2-40B4-BE49-F238E27FC236}">
                <a16:creationId xmlns:a16="http://schemas.microsoft.com/office/drawing/2014/main" id="{4CDE6B55-174C-7F43-BF13-18E758F7D4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032" y="4960188"/>
            <a:ext cx="1124199" cy="74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1035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9859C-F1E2-0B75-64D4-6406E6ADE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/>
              <a:t>  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85ED833D-01C4-172D-BA67-8FB240377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07835"/>
            <a:ext cx="8596668" cy="59942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b="1">
                <a:solidFill>
                  <a:schemeClr val="tx1"/>
                </a:solidFill>
              </a:rPr>
              <a:t>References :</a:t>
            </a:r>
          </a:p>
          <a:p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</a:rPr>
              <a:t>Care England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: (29.07.2024) Available at: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nternet Security Measures in Care Homes 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 Care England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– Accessed on 01.02.2026</a:t>
            </a:r>
          </a:p>
          <a:p>
            <a:endParaRPr lang="en-GB" sz="14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Confidentiality in Health and Social Care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:(14th Februray 2025) Availible at: 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Complete Guide - NCC Blog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 (Accessed at 01.02.2026)</a:t>
            </a:r>
          </a:p>
          <a:p>
            <a:endParaRPr lang="en-GB" sz="14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Confidentiality in Health and Social Care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:(14th Februray 2025) Availible at: 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Complete Guide - NCC Blog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 (Accessed at 01.02.2026</a:t>
            </a:r>
          </a:p>
          <a:p>
            <a:endParaRPr lang="en-GB" sz="14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Poplars care home: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(October 2025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 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Availible at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confidentiality_policy_and_procedure.pdf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 (Assessed 25.01.2026)</a:t>
            </a:r>
          </a:p>
          <a:p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England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(3rd October 2025) Availible at: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Confidential information about service users or patients should be treated confidentially and respectfully - NHS England Digital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  (Accessed on 07.02.2026)</a:t>
            </a:r>
          </a:p>
          <a:p>
            <a:endParaRPr lang="en-GB" sz="1400">
              <a:solidFill>
                <a:schemeClr val="tx1"/>
              </a:solidFill>
            </a:endParaRPr>
          </a:p>
          <a:p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Social care institute for Excellence: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(n.d) Availible at 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Privacy and dignity in care - SCIE</a:t>
            </a:r>
            <a:r>
              <a:rPr lang="en-GB" sz="1400" i="1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(Accessed on 07.02.2026)</a:t>
            </a:r>
            <a:endParaRPr lang="en-GB" sz="1400" dirty="0">
              <a:solidFill>
                <a:schemeClr val="tx1"/>
              </a:solidFill>
            </a:endParaRPr>
          </a:p>
          <a:p>
            <a:endParaRPr lang="en-GB">
              <a:solidFill>
                <a:srgbClr val="000000"/>
              </a:solidFill>
            </a:endParaRPr>
          </a:p>
          <a:p>
            <a:endParaRPr lang="en-GB">
              <a:solidFill>
                <a:srgbClr val="000000"/>
              </a:solidFill>
            </a:endParaRPr>
          </a:p>
          <a:p>
            <a:endParaRPr lang="en-GB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000000"/>
              </a:solidFill>
            </a:endParaRP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959838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C97DB-4F02-6C63-8DFF-1578DF821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2B240-BFE3-4860-7868-F548624CC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359410" indent="-359410">
              <a:lnSpc>
                <a:spcPct val="140000"/>
              </a:lnSpc>
            </a:pPr>
            <a:r>
              <a:rPr lang="en-US" sz="4000" dirty="0"/>
              <a:t> </a:t>
            </a:r>
            <a:r>
              <a:rPr lang="en-US" sz="4000" err="1"/>
              <a:t>AccessTufts</a:t>
            </a:r>
            <a:r>
              <a:rPr lang="en-US" sz="4000" dirty="0"/>
              <a:t>(</a:t>
            </a:r>
            <a:r>
              <a:rPr lang="en-US" sz="4000" err="1"/>
              <a:t>n.d</a:t>
            </a:r>
            <a:r>
              <a:rPr lang="en-US" sz="4000" dirty="0"/>
              <a:t>)</a:t>
            </a:r>
            <a:r>
              <a:rPr lang="en-US" sz="4000" i="1" dirty="0"/>
              <a:t>Microsoft </a:t>
            </a:r>
            <a:r>
              <a:rPr lang="en-US" sz="4000" i="1" err="1"/>
              <a:t>Teams.</a:t>
            </a:r>
            <a:r>
              <a:rPr lang="en-US" sz="4000" err="1"/>
              <a:t>Available</a:t>
            </a:r>
            <a:r>
              <a:rPr lang="en-US" sz="4000" i="1" dirty="0"/>
              <a:t> </a:t>
            </a:r>
            <a:r>
              <a:rPr lang="en-US" sz="4000" i="1" err="1"/>
              <a:t>at:</a:t>
            </a:r>
            <a:r>
              <a:rPr lang="en-US" sz="4000" err="1"/>
              <a:t>https</a:t>
            </a:r>
            <a:r>
              <a:rPr lang="en-US" sz="4000" dirty="0"/>
              <a:t>://access.tufts.edu/</a:t>
            </a:r>
            <a:r>
              <a:rPr lang="en-US" sz="4000" err="1"/>
              <a:t>microsoft</a:t>
            </a:r>
            <a:r>
              <a:rPr lang="en-US" sz="4000" dirty="0"/>
              <a:t>-teams(Accessed 7th February 2026) </a:t>
            </a:r>
            <a:endParaRPr lang="en-US" sz="4000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>
              <a:lnSpc>
                <a:spcPct val="140000"/>
              </a:lnSpc>
            </a:pP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Microsoft Teams service description(12.04.25)</a:t>
            </a:r>
            <a:r>
              <a:rPr lang="en-US" sz="4000" i="1" dirty="0">
                <a:solidFill>
                  <a:srgbClr val="000000">
                    <a:alpha val="60000"/>
                  </a:srgbClr>
                </a:solidFill>
              </a:rPr>
              <a:t>Microsoft 365.Available </a:t>
            </a:r>
            <a:r>
              <a:rPr lang="en-US" sz="4000" i="1" err="1">
                <a:solidFill>
                  <a:srgbClr val="000000">
                    <a:alpha val="60000"/>
                  </a:srgbClr>
                </a:solidFill>
              </a:rPr>
              <a:t>at: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https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://learn.microsoft.com/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en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-us/office365/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servicedescriptions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/teams-service-description(Accessed 2nd 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febuary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 2026) </a:t>
            </a:r>
          </a:p>
          <a:p>
            <a:pPr marL="359410" indent="-359410">
              <a:lnSpc>
                <a:spcPct val="140000"/>
              </a:lnSpc>
            </a:pPr>
            <a:r>
              <a:rPr lang="en-US" sz="4000">
                <a:solidFill>
                  <a:srgbClr val="000000">
                    <a:alpha val="60000"/>
                  </a:srgbClr>
                </a:solidFill>
              </a:rPr>
              <a:t>NHS(4th April 2025)</a:t>
            </a:r>
            <a:r>
              <a:rPr lang="en-US" sz="4000" i="1">
                <a:solidFill>
                  <a:srgbClr val="000000">
                    <a:alpha val="60000"/>
                  </a:srgbClr>
                </a:solidFill>
              </a:rPr>
              <a:t>NHS England</a:t>
            </a:r>
            <a:r>
              <a:rPr lang="en-US" sz="4000">
                <a:solidFill>
                  <a:srgbClr val="000000">
                    <a:alpha val="60000"/>
                  </a:srgbClr>
                </a:solidFill>
              </a:rPr>
              <a:t>. Available at: 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  <a:hlinkClick r:id="rId2"/>
              </a:rPr>
              <a:t>https://www.england.nhs.uk/long-read/microsoft-teams-and-remote-working/</a:t>
            </a:r>
            <a:r>
              <a:rPr lang="en-US" sz="4000">
                <a:solidFill>
                  <a:srgbClr val="000000">
                    <a:alpha val="60000"/>
                  </a:srgbClr>
                </a:solidFill>
              </a:rPr>
              <a:t> (Accessed 2nd 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febuary</a:t>
            </a:r>
            <a:r>
              <a:rPr lang="en-US" sz="4000">
                <a:solidFill>
                  <a:srgbClr val="000000">
                    <a:alpha val="60000"/>
                  </a:srgbClr>
                </a:solidFill>
              </a:rPr>
              <a:t>)</a:t>
            </a:r>
            <a:endParaRPr lang="en-US" sz="4000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Microsft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(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n.d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)</a:t>
            </a:r>
            <a:r>
              <a:rPr lang="en-US" sz="4000" i="1" err="1">
                <a:solidFill>
                  <a:srgbClr val="000000">
                    <a:alpha val="60000"/>
                  </a:srgbClr>
                </a:solidFill>
              </a:rPr>
              <a:t>Pulse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.Available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 at: 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  <a:hlinkClick r:id="rId3"/>
              </a:rPr>
              <a:t>https://pulse.microsoft.com/en/work-productivity-en/na/fa2-privacy-and-protection-of-your-data-in-microsoft-teams/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 (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Accsessed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 2nd </a:t>
            </a:r>
            <a:r>
              <a:rPr lang="en-US" sz="4000" err="1">
                <a:solidFill>
                  <a:srgbClr val="000000">
                    <a:alpha val="60000"/>
                  </a:srgbClr>
                </a:solidFill>
              </a:rPr>
              <a:t>febuary</a:t>
            </a:r>
            <a:r>
              <a:rPr lang="en-US" sz="4000" dirty="0">
                <a:solidFill>
                  <a:srgbClr val="000000">
                    <a:alpha val="60000"/>
                  </a:srgbClr>
                </a:solidFill>
              </a:rPr>
              <a:t>)</a:t>
            </a:r>
          </a:p>
          <a:p>
            <a:pPr marL="359410" indent="-359410"/>
            <a:br>
              <a:rPr lang="en-US" dirty="0"/>
            </a:br>
            <a:endParaRPr lang="en-US"/>
          </a:p>
          <a:p>
            <a:pPr marL="359410" indent="-359410"/>
            <a:endParaRPr lang="en-US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endParaRPr lang="en-US">
              <a:solidFill>
                <a:srgbClr val="000000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684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76578-4E4C-E307-0D22-5D5B5078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8855" y="2262996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accent2"/>
                </a:solidFill>
              </a:rPr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AB767-FD58-E1CC-9E89-841ADE9C9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>
              <a:solidFill>
                <a:srgbClr val="FFFFFF"/>
              </a:solidFill>
            </a:endParaRP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B51C294C-08F0-AAF3-C06A-4E3E9CB3A7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1217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Facet</vt:lpstr>
      <vt:lpstr>Module title and code:Digital Skills and Research Method LCHS4007_BIRM   </vt:lpstr>
      <vt:lpstr>Presentation Outline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Greenfield Home Care Agency </vt:lpstr>
      <vt:lpstr>Microsoft Teams at Greenfiled Home Care Agency </vt:lpstr>
      <vt:lpstr>What is Microsoft Teams?</vt:lpstr>
      <vt:lpstr>How Greenfield Home Care Agency staff can communicate via Microsoft Teams? </vt:lpstr>
      <vt:lpstr>Microsoft Teams video calls </vt:lpstr>
      <vt:lpstr>Thank you for listening </vt:lpstr>
      <vt:lpstr>Greenfield Home Care Agency</vt:lpstr>
      <vt:lpstr>What is the purpose of a Digital Action plan?  As we live in a modern digital society it is important for everyone to access skills and gain support so that everyone can participate and stay safe when using digital technology.   In the next slide I will show an action plan to adapt these strategies.</vt:lpstr>
      <vt:lpstr> </vt:lpstr>
      <vt:lpstr>  </vt:lpstr>
      <vt:lpstr>References 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233</cp:revision>
  <dcterms:created xsi:type="dcterms:W3CDTF">2026-01-25T16:30:46Z</dcterms:created>
  <dcterms:modified xsi:type="dcterms:W3CDTF">2026-02-09T12:15:22Z</dcterms:modified>
</cp:coreProperties>
</file>