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48" r:id="rId1"/>
  </p:sldMasterIdLst>
  <p:sldIdLst>
    <p:sldId id="256" r:id="rId2"/>
    <p:sldId id="257" r:id="rId3"/>
    <p:sldId id="271"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CA8336-F207-7DBC-50A5-1347FFD0FB84}" v="2" dt="2025-10-05T20:02:52.482"/>
    <p1510:client id="{6438D48F-BB21-D558-20B0-7325295158DC}" v="122" dt="2025-10-05T19:59:12.8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nika Czaja (2410147)" userId="S::2410147@student.uwtsd.ac.uk::1380002e-0c41-435c-bdb6-0e6ffbab0be7" providerId="AD" clId="Web-{20456877-310A-A9D3-6B95-E47160893F63}"/>
    <pc:docChg chg="mod modSld addMainMaster delMainMaster">
      <pc:chgData name="Monika Czaja (2410147)" userId="S::2410147@student.uwtsd.ac.uk::1380002e-0c41-435c-bdb6-0e6ffbab0be7" providerId="AD" clId="Web-{20456877-310A-A9D3-6B95-E47160893F63}" dt="2025-10-03T18:14:36.478" v="900"/>
      <pc:docMkLst>
        <pc:docMk/>
      </pc:docMkLst>
      <pc:sldChg chg="addSp delSp modSp mod setBg modClrScheme delDesignElem chgLayout">
        <pc:chgData name="Monika Czaja (2410147)" userId="S::2410147@student.uwtsd.ac.uk::1380002e-0c41-435c-bdb6-0e6ffbab0be7" providerId="AD" clId="Web-{20456877-310A-A9D3-6B95-E47160893F63}" dt="2025-10-03T18:14:36.478" v="900"/>
        <pc:sldMkLst>
          <pc:docMk/>
          <pc:sldMk cId="109857222" sldId="256"/>
        </pc:sldMkLst>
        <pc:spChg chg="mod ord">
          <ac:chgData name="Monika Czaja (2410147)" userId="S::2410147@student.uwtsd.ac.uk::1380002e-0c41-435c-bdb6-0e6ffbab0be7" providerId="AD" clId="Web-{20456877-310A-A9D3-6B95-E47160893F63}" dt="2025-10-03T18:14:36.478" v="900"/>
          <ac:spMkLst>
            <pc:docMk/>
            <pc:sldMk cId="109857222" sldId="256"/>
            <ac:spMk id="2" creationId="{00000000-0000-0000-0000-000000000000}"/>
          </ac:spMkLst>
        </pc:spChg>
        <pc:spChg chg="mod ord">
          <ac:chgData name="Monika Czaja (2410147)" userId="S::2410147@student.uwtsd.ac.uk::1380002e-0c41-435c-bdb6-0e6ffbab0be7" providerId="AD" clId="Web-{20456877-310A-A9D3-6B95-E47160893F63}" dt="2025-10-03T18:14:36.478" v="900"/>
          <ac:spMkLst>
            <pc:docMk/>
            <pc:sldMk cId="109857222" sldId="256"/>
            <ac:spMk id="3" creationId="{00000000-0000-0000-0000-000000000000}"/>
          </ac:spMkLst>
        </pc:spChg>
      </pc:sldChg>
      <pc:sldChg chg="addSp delSp modSp mod modClrScheme delDesignElem chgLayout">
        <pc:chgData name="Monika Czaja (2410147)" userId="S::2410147@student.uwtsd.ac.uk::1380002e-0c41-435c-bdb6-0e6ffbab0be7" providerId="AD" clId="Web-{20456877-310A-A9D3-6B95-E47160893F63}" dt="2025-10-03T18:11:21.356" v="899"/>
        <pc:sldMkLst>
          <pc:docMk/>
          <pc:sldMk cId="1094538032" sldId="257"/>
        </pc:sldMkLst>
        <pc:spChg chg="mod ord">
          <ac:chgData name="Monika Czaja (2410147)" userId="S::2410147@student.uwtsd.ac.uk::1380002e-0c41-435c-bdb6-0e6ffbab0be7" providerId="AD" clId="Web-{20456877-310A-A9D3-6B95-E47160893F63}" dt="2025-10-03T18:11:21.356" v="899"/>
          <ac:spMkLst>
            <pc:docMk/>
            <pc:sldMk cId="1094538032" sldId="257"/>
            <ac:spMk id="2" creationId="{F8ED35FB-2363-16F1-413F-0C6BDAAAE43A}"/>
          </ac:spMkLst>
        </pc:spChg>
      </pc:sldChg>
      <pc:sldChg chg="addSp delSp modSp mod modClrScheme delDesignElem chgLayout">
        <pc:chgData name="Monika Czaja (2410147)" userId="S::2410147@student.uwtsd.ac.uk::1380002e-0c41-435c-bdb6-0e6ffbab0be7" providerId="AD" clId="Web-{20456877-310A-A9D3-6B95-E47160893F63}" dt="2025-10-03T18:11:21.356" v="899"/>
        <pc:sldMkLst>
          <pc:docMk/>
          <pc:sldMk cId="576747642" sldId="259"/>
        </pc:sldMkLst>
        <pc:spChg chg="mod ord">
          <ac:chgData name="Monika Czaja (2410147)" userId="S::2410147@student.uwtsd.ac.uk::1380002e-0c41-435c-bdb6-0e6ffbab0be7" providerId="AD" clId="Web-{20456877-310A-A9D3-6B95-E47160893F63}" dt="2025-10-03T18:11:21.356" v="899"/>
          <ac:spMkLst>
            <pc:docMk/>
            <pc:sldMk cId="576747642" sldId="259"/>
            <ac:spMk id="2" creationId="{92E4218A-8354-5264-2BED-EB5B2138CE52}"/>
          </ac:spMkLst>
        </pc:spChg>
      </pc:sldChg>
      <pc:sldChg chg="addSp delSp modSp mod modClrScheme delDesignElem chgLayout">
        <pc:chgData name="Monika Czaja (2410147)" userId="S::2410147@student.uwtsd.ac.uk::1380002e-0c41-435c-bdb6-0e6ffbab0be7" providerId="AD" clId="Web-{20456877-310A-A9D3-6B95-E47160893F63}" dt="2025-10-03T18:11:21.356" v="899"/>
        <pc:sldMkLst>
          <pc:docMk/>
          <pc:sldMk cId="1150572260" sldId="260"/>
        </pc:sldMkLst>
        <pc:spChg chg="mod ord">
          <ac:chgData name="Monika Czaja (2410147)" userId="S::2410147@student.uwtsd.ac.uk::1380002e-0c41-435c-bdb6-0e6ffbab0be7" providerId="AD" clId="Web-{20456877-310A-A9D3-6B95-E47160893F63}" dt="2025-10-03T18:11:21.356" v="899"/>
          <ac:spMkLst>
            <pc:docMk/>
            <pc:sldMk cId="1150572260" sldId="260"/>
            <ac:spMk id="2" creationId="{C2C6D31E-7B13-D97B-36CD-21D276B383C9}"/>
          </ac:spMkLst>
        </pc:spChg>
      </pc:sldChg>
      <pc:sldChg chg="modSp mod modClrScheme chgLayout">
        <pc:chgData name="Monika Czaja (2410147)" userId="S::2410147@student.uwtsd.ac.uk::1380002e-0c41-435c-bdb6-0e6ffbab0be7" providerId="AD" clId="Web-{20456877-310A-A9D3-6B95-E47160893F63}" dt="2025-10-03T18:11:21.356" v="899"/>
        <pc:sldMkLst>
          <pc:docMk/>
          <pc:sldMk cId="363095249" sldId="261"/>
        </pc:sldMkLst>
        <pc:spChg chg="mod ord">
          <ac:chgData name="Monika Czaja (2410147)" userId="S::2410147@student.uwtsd.ac.uk::1380002e-0c41-435c-bdb6-0e6ffbab0be7" providerId="AD" clId="Web-{20456877-310A-A9D3-6B95-E47160893F63}" dt="2025-10-03T18:11:21.356" v="899"/>
          <ac:spMkLst>
            <pc:docMk/>
            <pc:sldMk cId="363095249" sldId="261"/>
            <ac:spMk id="2" creationId="{4FBE8FE6-6F46-9914-42EC-5A5897DA74E8}"/>
          </ac:spMkLst>
        </pc:spChg>
      </pc:sldChg>
      <pc:sldChg chg="modSp mod modClrScheme chgLayout">
        <pc:chgData name="Monika Czaja (2410147)" userId="S::2410147@student.uwtsd.ac.uk::1380002e-0c41-435c-bdb6-0e6ffbab0be7" providerId="AD" clId="Web-{20456877-310A-A9D3-6B95-E47160893F63}" dt="2025-10-03T18:11:21.356" v="899"/>
        <pc:sldMkLst>
          <pc:docMk/>
          <pc:sldMk cId="48898017" sldId="262"/>
        </pc:sldMkLst>
        <pc:spChg chg="mod ord">
          <ac:chgData name="Monika Czaja (2410147)" userId="S::2410147@student.uwtsd.ac.uk::1380002e-0c41-435c-bdb6-0e6ffbab0be7" providerId="AD" clId="Web-{20456877-310A-A9D3-6B95-E47160893F63}" dt="2025-10-03T18:11:21.356" v="899"/>
          <ac:spMkLst>
            <pc:docMk/>
            <pc:sldMk cId="48898017" sldId="262"/>
            <ac:spMk id="2" creationId="{29E39D4E-5888-1C8C-40D2-0C070DCB72DE}"/>
          </ac:spMkLst>
        </pc:spChg>
        <pc:graphicFrameChg chg="mod ord">
          <ac:chgData name="Monika Czaja (2410147)" userId="S::2410147@student.uwtsd.ac.uk::1380002e-0c41-435c-bdb6-0e6ffbab0be7" providerId="AD" clId="Web-{20456877-310A-A9D3-6B95-E47160893F63}" dt="2025-10-03T18:11:21.356" v="899"/>
          <ac:graphicFrameMkLst>
            <pc:docMk/>
            <pc:sldMk cId="48898017" sldId="262"/>
            <ac:graphicFrameMk id="7" creationId="{C351E86B-C2B3-5DBE-3E95-6758C884A588}"/>
          </ac:graphicFrameMkLst>
        </pc:graphicFrameChg>
      </pc:sldChg>
      <pc:sldChg chg="delSp modSp mod modClrScheme delDesignElem chgLayout">
        <pc:chgData name="Monika Czaja (2410147)" userId="S::2410147@student.uwtsd.ac.uk::1380002e-0c41-435c-bdb6-0e6ffbab0be7" providerId="AD" clId="Web-{20456877-310A-A9D3-6B95-E47160893F63}" dt="2025-10-03T18:11:21.356" v="899"/>
        <pc:sldMkLst>
          <pc:docMk/>
          <pc:sldMk cId="910111195" sldId="263"/>
        </pc:sldMkLst>
        <pc:spChg chg="mod ord">
          <ac:chgData name="Monika Czaja (2410147)" userId="S::2410147@student.uwtsd.ac.uk::1380002e-0c41-435c-bdb6-0e6ffbab0be7" providerId="AD" clId="Web-{20456877-310A-A9D3-6B95-E47160893F63}" dt="2025-10-03T18:11:21.356" v="899"/>
          <ac:spMkLst>
            <pc:docMk/>
            <pc:sldMk cId="910111195" sldId="263"/>
            <ac:spMk id="2" creationId="{E18DA0C1-66C7-1B68-C50B-A25A89B5023F}"/>
          </ac:spMkLst>
        </pc:spChg>
        <pc:graphicFrameChg chg="mod ord">
          <ac:chgData name="Monika Czaja (2410147)" userId="S::2410147@student.uwtsd.ac.uk::1380002e-0c41-435c-bdb6-0e6ffbab0be7" providerId="AD" clId="Web-{20456877-310A-A9D3-6B95-E47160893F63}" dt="2025-10-03T18:11:21.356" v="899"/>
          <ac:graphicFrameMkLst>
            <pc:docMk/>
            <pc:sldMk cId="910111195" sldId="263"/>
            <ac:graphicFrameMk id="40" creationId="{651DA098-17E1-D385-E240-2D37FAA6EC26}"/>
          </ac:graphicFrameMkLst>
        </pc:graphicFrameChg>
      </pc:sldChg>
      <pc:sldChg chg="delSp modSp mod modClrScheme delDesignElem chgLayout">
        <pc:chgData name="Monika Czaja (2410147)" userId="S::2410147@student.uwtsd.ac.uk::1380002e-0c41-435c-bdb6-0e6ffbab0be7" providerId="AD" clId="Web-{20456877-310A-A9D3-6B95-E47160893F63}" dt="2025-10-03T18:11:21.356" v="899"/>
        <pc:sldMkLst>
          <pc:docMk/>
          <pc:sldMk cId="2579053985" sldId="264"/>
        </pc:sldMkLst>
        <pc:spChg chg="mod ord">
          <ac:chgData name="Monika Czaja (2410147)" userId="S::2410147@student.uwtsd.ac.uk::1380002e-0c41-435c-bdb6-0e6ffbab0be7" providerId="AD" clId="Web-{20456877-310A-A9D3-6B95-E47160893F63}" dt="2025-10-03T18:11:21.356" v="899"/>
          <ac:spMkLst>
            <pc:docMk/>
            <pc:sldMk cId="2579053985" sldId="264"/>
            <ac:spMk id="2" creationId="{30D47D24-5C26-C2AF-262B-E9E3ED24DD67}"/>
          </ac:spMkLst>
        </pc:spChg>
        <pc:graphicFrameChg chg="mod ord">
          <ac:chgData name="Monika Czaja (2410147)" userId="S::2410147@student.uwtsd.ac.uk::1380002e-0c41-435c-bdb6-0e6ffbab0be7" providerId="AD" clId="Web-{20456877-310A-A9D3-6B95-E47160893F63}" dt="2025-10-03T18:11:21.356" v="899"/>
          <ac:graphicFrameMkLst>
            <pc:docMk/>
            <pc:sldMk cId="2579053985" sldId="264"/>
            <ac:graphicFrameMk id="28" creationId="{433D850B-329C-A25A-DFD7-A5852D9C6730}"/>
          </ac:graphicFrameMkLst>
        </pc:graphicFrameChg>
      </pc:sldChg>
      <pc:sldChg chg="modSp mod modClrScheme chgLayout">
        <pc:chgData name="Monika Czaja (2410147)" userId="S::2410147@student.uwtsd.ac.uk::1380002e-0c41-435c-bdb6-0e6ffbab0be7" providerId="AD" clId="Web-{20456877-310A-A9D3-6B95-E47160893F63}" dt="2025-10-03T18:11:21.356" v="899"/>
        <pc:sldMkLst>
          <pc:docMk/>
          <pc:sldMk cId="4193822640" sldId="265"/>
        </pc:sldMkLst>
        <pc:spChg chg="mod ord">
          <ac:chgData name="Monika Czaja (2410147)" userId="S::2410147@student.uwtsd.ac.uk::1380002e-0c41-435c-bdb6-0e6ffbab0be7" providerId="AD" clId="Web-{20456877-310A-A9D3-6B95-E47160893F63}" dt="2025-10-03T18:11:21.356" v="899"/>
          <ac:spMkLst>
            <pc:docMk/>
            <pc:sldMk cId="4193822640" sldId="265"/>
            <ac:spMk id="2" creationId="{92349B35-BAC7-6029-276A-5CEB74DE42E8}"/>
          </ac:spMkLst>
        </pc:spChg>
        <pc:spChg chg="mod ord">
          <ac:chgData name="Monika Czaja (2410147)" userId="S::2410147@student.uwtsd.ac.uk::1380002e-0c41-435c-bdb6-0e6ffbab0be7" providerId="AD" clId="Web-{20456877-310A-A9D3-6B95-E47160893F63}" dt="2025-10-03T18:11:21.356" v="899"/>
          <ac:spMkLst>
            <pc:docMk/>
            <pc:sldMk cId="4193822640" sldId="265"/>
            <ac:spMk id="3" creationId="{A98396A7-E314-8C7E-B228-242468E917AF}"/>
          </ac:spMkLst>
        </pc:spChg>
      </pc:sldChg>
      <pc:sldChg chg="delSp modSp mod modClrScheme delDesignElem chgLayout">
        <pc:chgData name="Monika Czaja (2410147)" userId="S::2410147@student.uwtsd.ac.uk::1380002e-0c41-435c-bdb6-0e6ffbab0be7" providerId="AD" clId="Web-{20456877-310A-A9D3-6B95-E47160893F63}" dt="2025-10-03T18:11:21.356" v="899"/>
        <pc:sldMkLst>
          <pc:docMk/>
          <pc:sldMk cId="1066274308" sldId="266"/>
        </pc:sldMkLst>
        <pc:spChg chg="mod ord">
          <ac:chgData name="Monika Czaja (2410147)" userId="S::2410147@student.uwtsd.ac.uk::1380002e-0c41-435c-bdb6-0e6ffbab0be7" providerId="AD" clId="Web-{20456877-310A-A9D3-6B95-E47160893F63}" dt="2025-10-03T18:11:21.356" v="899"/>
          <ac:spMkLst>
            <pc:docMk/>
            <pc:sldMk cId="1066274308" sldId="266"/>
            <ac:spMk id="2" creationId="{1819C474-C61A-5154-8AD6-7FF76FFB4A77}"/>
          </ac:spMkLst>
        </pc:spChg>
        <pc:graphicFrameChg chg="mod ord">
          <ac:chgData name="Monika Czaja (2410147)" userId="S::2410147@student.uwtsd.ac.uk::1380002e-0c41-435c-bdb6-0e6ffbab0be7" providerId="AD" clId="Web-{20456877-310A-A9D3-6B95-E47160893F63}" dt="2025-10-03T18:11:21.356" v="899"/>
          <ac:graphicFrameMkLst>
            <pc:docMk/>
            <pc:sldMk cId="1066274308" sldId="266"/>
            <ac:graphicFrameMk id="25" creationId="{0F65F092-4725-CE1F-D176-2E19115ED81C}"/>
          </ac:graphicFrameMkLst>
        </pc:graphicFrameChg>
      </pc:sldChg>
      <pc:sldChg chg="addSp delSp modSp mod modClrScheme delDesignElem chgLayout">
        <pc:chgData name="Monika Czaja (2410147)" userId="S::2410147@student.uwtsd.ac.uk::1380002e-0c41-435c-bdb6-0e6ffbab0be7" providerId="AD" clId="Web-{20456877-310A-A9D3-6B95-E47160893F63}" dt="2025-10-03T18:11:21.356" v="899"/>
        <pc:sldMkLst>
          <pc:docMk/>
          <pc:sldMk cId="1059820901" sldId="267"/>
        </pc:sldMkLst>
        <pc:spChg chg="mod ord">
          <ac:chgData name="Monika Czaja (2410147)" userId="S::2410147@student.uwtsd.ac.uk::1380002e-0c41-435c-bdb6-0e6ffbab0be7" providerId="AD" clId="Web-{20456877-310A-A9D3-6B95-E47160893F63}" dt="2025-10-03T18:11:21.356" v="899"/>
          <ac:spMkLst>
            <pc:docMk/>
            <pc:sldMk cId="1059820901" sldId="267"/>
            <ac:spMk id="2" creationId="{CD672E57-A730-61D0-1816-252F36B09DB4}"/>
          </ac:spMkLst>
        </pc:spChg>
        <pc:spChg chg="mod ord">
          <ac:chgData name="Monika Czaja (2410147)" userId="S::2410147@student.uwtsd.ac.uk::1380002e-0c41-435c-bdb6-0e6ffbab0be7" providerId="AD" clId="Web-{20456877-310A-A9D3-6B95-E47160893F63}" dt="2025-10-03T18:11:21.356" v="899"/>
          <ac:spMkLst>
            <pc:docMk/>
            <pc:sldMk cId="1059820901" sldId="267"/>
            <ac:spMk id="3" creationId="{BE306315-2C98-C8E3-E8FD-82BA44B5C8DC}"/>
          </ac:spMkLst>
        </pc:spChg>
        <pc:picChg chg="add">
          <ac:chgData name="Monika Czaja (2410147)" userId="S::2410147@student.uwtsd.ac.uk::1380002e-0c41-435c-bdb6-0e6ffbab0be7" providerId="AD" clId="Web-{20456877-310A-A9D3-6B95-E47160893F63}" dt="2025-10-03T15:19:46.043" v="16"/>
          <ac:picMkLst>
            <pc:docMk/>
            <pc:sldMk cId="1059820901" sldId="267"/>
            <ac:picMk id="21" creationId="{36053660-4535-8B9D-8E6F-64866B54FCA0}"/>
          </ac:picMkLst>
        </pc:picChg>
      </pc:sldChg>
      <pc:sldChg chg="addSp delSp modSp mod setBg modClrScheme delDesignElem chgLayout">
        <pc:chgData name="Monika Czaja (2410147)" userId="S::2410147@student.uwtsd.ac.uk::1380002e-0c41-435c-bdb6-0e6ffbab0be7" providerId="AD" clId="Web-{20456877-310A-A9D3-6B95-E47160893F63}" dt="2025-10-03T18:11:21.356" v="899"/>
        <pc:sldMkLst>
          <pc:docMk/>
          <pc:sldMk cId="820556014" sldId="268"/>
        </pc:sldMkLst>
        <pc:spChg chg="mod ord">
          <ac:chgData name="Monika Czaja (2410147)" userId="S::2410147@student.uwtsd.ac.uk::1380002e-0c41-435c-bdb6-0e6ffbab0be7" providerId="AD" clId="Web-{20456877-310A-A9D3-6B95-E47160893F63}" dt="2025-10-03T18:11:21.356" v="899"/>
          <ac:spMkLst>
            <pc:docMk/>
            <pc:sldMk cId="820556014" sldId="268"/>
            <ac:spMk id="2" creationId="{5FF6FC07-6408-1ADB-00FD-0D725B4EBF2A}"/>
          </ac:spMkLst>
        </pc:spChg>
      </pc:sldChg>
      <pc:sldChg chg="addSp delSp modSp mod setBg modClrScheme delDesignElem chgLayout">
        <pc:chgData name="Monika Czaja (2410147)" userId="S::2410147@student.uwtsd.ac.uk::1380002e-0c41-435c-bdb6-0e6ffbab0be7" providerId="AD" clId="Web-{20456877-310A-A9D3-6B95-E47160893F63}" dt="2025-10-03T18:11:21.356" v="899"/>
        <pc:sldMkLst>
          <pc:docMk/>
          <pc:sldMk cId="3203352993" sldId="269"/>
        </pc:sldMkLst>
        <pc:spChg chg="mod ord">
          <ac:chgData name="Monika Czaja (2410147)" userId="S::2410147@student.uwtsd.ac.uk::1380002e-0c41-435c-bdb6-0e6ffbab0be7" providerId="AD" clId="Web-{20456877-310A-A9D3-6B95-E47160893F63}" dt="2025-10-03T18:11:21.356" v="899"/>
          <ac:spMkLst>
            <pc:docMk/>
            <pc:sldMk cId="3203352993" sldId="269"/>
            <ac:spMk id="2" creationId="{DDAA3669-FC52-CDBF-138A-BD9220DB7AC9}"/>
          </ac:spMkLst>
        </pc:spChg>
        <pc:picChg chg="add mod ord">
          <ac:chgData name="Monika Czaja (2410147)" userId="S::2410147@student.uwtsd.ac.uk::1380002e-0c41-435c-bdb6-0e6ffbab0be7" providerId="AD" clId="Web-{20456877-310A-A9D3-6B95-E47160893F63}" dt="2025-10-03T18:11:21.356" v="899"/>
          <ac:picMkLst>
            <pc:docMk/>
            <pc:sldMk cId="3203352993" sldId="269"/>
            <ac:picMk id="4" creationId="{1A5F9610-4137-2074-7B54-B5F3FA98CE75}"/>
          </ac:picMkLst>
        </pc:picChg>
      </pc:sldChg>
      <pc:sldChg chg="addSp delSp modSp mod setBg modClrScheme delDesignElem chgLayout">
        <pc:chgData name="Monika Czaja (2410147)" userId="S::2410147@student.uwtsd.ac.uk::1380002e-0c41-435c-bdb6-0e6ffbab0be7" providerId="AD" clId="Web-{20456877-310A-A9D3-6B95-E47160893F63}" dt="2025-10-03T18:11:21.356" v="899"/>
        <pc:sldMkLst>
          <pc:docMk/>
          <pc:sldMk cId="3135126970" sldId="270"/>
        </pc:sldMkLst>
        <pc:spChg chg="mod ord">
          <ac:chgData name="Monika Czaja (2410147)" userId="S::2410147@student.uwtsd.ac.uk::1380002e-0c41-435c-bdb6-0e6ffbab0be7" providerId="AD" clId="Web-{20456877-310A-A9D3-6B95-E47160893F63}" dt="2025-10-03T18:11:21.356" v="899"/>
          <ac:spMkLst>
            <pc:docMk/>
            <pc:sldMk cId="3135126970" sldId="270"/>
            <ac:spMk id="3" creationId="{F0A96B73-F6F1-19AF-600A-FB2B41A49207}"/>
          </ac:spMkLst>
        </pc:spChg>
      </pc:sldChg>
    </pc:docChg>
  </pc:docChgLst>
  <pc:docChgLst>
    <pc:chgData name="Monika Czaja (2410147)" userId="S::2410147@student.uwtsd.ac.uk::1380002e-0c41-435c-bdb6-0e6ffbab0be7" providerId="AD" clId="Web-{6438D48F-BB21-D558-20B0-7325295158DC}"/>
    <pc:docChg chg="modSld">
      <pc:chgData name="Monika Czaja (2410147)" userId="S::2410147@student.uwtsd.ac.uk::1380002e-0c41-435c-bdb6-0e6ffbab0be7" providerId="AD" clId="Web-{6438D48F-BB21-D558-20B0-7325295158DC}" dt="2025-10-05T19:59:12.834" v="132" actId="20577"/>
      <pc:docMkLst>
        <pc:docMk/>
      </pc:docMkLst>
      <pc:sldChg chg="addSp delSp modSp mod setBg modClrScheme chgLayout">
        <pc:chgData name="Monika Czaja (2410147)" userId="S::2410147@student.uwtsd.ac.uk::1380002e-0c41-435c-bdb6-0e6ffbab0be7" providerId="AD" clId="Web-{6438D48F-BB21-D558-20B0-7325295158DC}" dt="2025-10-05T19:51:42.094" v="39"/>
        <pc:sldMkLst>
          <pc:docMk/>
          <pc:sldMk cId="109857222" sldId="256"/>
        </pc:sldMkLst>
        <pc:spChg chg="mod">
          <ac:chgData name="Monika Czaja (2410147)" userId="S::2410147@student.uwtsd.ac.uk::1380002e-0c41-435c-bdb6-0e6ffbab0be7" providerId="AD" clId="Web-{6438D48F-BB21-D558-20B0-7325295158DC}" dt="2025-10-05T19:51:42.094" v="39"/>
          <ac:spMkLst>
            <pc:docMk/>
            <pc:sldMk cId="109857222" sldId="256"/>
            <ac:spMk id="2" creationId="{00000000-0000-0000-0000-000000000000}"/>
          </ac:spMkLst>
        </pc:spChg>
        <pc:spChg chg="mod">
          <ac:chgData name="Monika Czaja (2410147)" userId="S::2410147@student.uwtsd.ac.uk::1380002e-0c41-435c-bdb6-0e6ffbab0be7" providerId="AD" clId="Web-{6438D48F-BB21-D558-20B0-7325295158DC}" dt="2025-10-05T19:51:42.094" v="39"/>
          <ac:spMkLst>
            <pc:docMk/>
            <pc:sldMk cId="109857222" sldId="256"/>
            <ac:spMk id="3" creationId="{00000000-0000-0000-0000-000000000000}"/>
          </ac:spMkLst>
        </pc:spChg>
        <pc:spChg chg="add del mod">
          <ac:chgData name="Monika Czaja (2410147)" userId="S::2410147@student.uwtsd.ac.uk::1380002e-0c41-435c-bdb6-0e6ffbab0be7" providerId="AD" clId="Web-{6438D48F-BB21-D558-20B0-7325295158DC}" dt="2025-10-05T19:50:27.839" v="27"/>
          <ac:spMkLst>
            <pc:docMk/>
            <pc:sldMk cId="109857222" sldId="256"/>
            <ac:spMk id="6" creationId="{E4DD1C10-AFF4-4720-734C-B1B034D7CE52}"/>
          </ac:spMkLst>
        </pc:spChg>
        <pc:spChg chg="add del mod">
          <ac:chgData name="Monika Czaja (2410147)" userId="S::2410147@student.uwtsd.ac.uk::1380002e-0c41-435c-bdb6-0e6ffbab0be7" providerId="AD" clId="Web-{6438D48F-BB21-D558-20B0-7325295158DC}" dt="2025-10-05T19:51:07.514" v="36"/>
          <ac:spMkLst>
            <pc:docMk/>
            <pc:sldMk cId="109857222" sldId="256"/>
            <ac:spMk id="9" creationId="{427875DF-C89A-3925-1EE4-2EEDF00673DD}"/>
          </ac:spMkLst>
        </pc:spChg>
        <pc:spChg chg="mod">
          <ac:chgData name="Monika Czaja (2410147)" userId="S::2410147@student.uwtsd.ac.uk::1380002e-0c41-435c-bdb6-0e6ffbab0be7" providerId="AD" clId="Web-{6438D48F-BB21-D558-20B0-7325295158DC}" dt="2025-10-05T19:51:42.094" v="39"/>
          <ac:spMkLst>
            <pc:docMk/>
            <pc:sldMk cId="109857222" sldId="256"/>
            <ac:spMk id="18" creationId="{B252E3F7-AB11-F5D3-07AA-A8BC827053C9}"/>
          </ac:spMkLst>
        </pc:spChg>
        <pc:spChg chg="mod">
          <ac:chgData name="Monika Czaja (2410147)" userId="S::2410147@student.uwtsd.ac.uk::1380002e-0c41-435c-bdb6-0e6ffbab0be7" providerId="AD" clId="Web-{6438D48F-BB21-D558-20B0-7325295158DC}" dt="2025-10-05T19:51:42.094" v="39"/>
          <ac:spMkLst>
            <pc:docMk/>
            <pc:sldMk cId="109857222" sldId="256"/>
            <ac:spMk id="20" creationId="{B8E151DD-3E85-F967-6EF3-EBDA06E35DD8}"/>
          </ac:spMkLst>
        </pc:spChg>
        <pc:spChg chg="mod">
          <ac:chgData name="Monika Czaja (2410147)" userId="S::2410147@student.uwtsd.ac.uk::1380002e-0c41-435c-bdb6-0e6ffbab0be7" providerId="AD" clId="Web-{6438D48F-BB21-D558-20B0-7325295158DC}" dt="2025-10-05T19:51:42.094" v="39"/>
          <ac:spMkLst>
            <pc:docMk/>
            <pc:sldMk cId="109857222" sldId="256"/>
            <ac:spMk id="33" creationId="{0A6DDB45-578B-91EB-5A6C-C3B6BE2792A0}"/>
          </ac:spMkLst>
        </pc:spChg>
        <pc:picChg chg="del">
          <ac:chgData name="Monika Czaja (2410147)" userId="S::2410147@student.uwtsd.ac.uk::1380002e-0c41-435c-bdb6-0e6ffbab0be7" providerId="AD" clId="Web-{6438D48F-BB21-D558-20B0-7325295158DC}" dt="2025-10-05T19:46:48.598" v="0"/>
          <ac:picMkLst>
            <pc:docMk/>
            <pc:sldMk cId="109857222" sldId="256"/>
            <ac:picMk id="4" creationId="{F9266114-F1B1-E3B2-0BAA-971EDB729369}"/>
          </ac:picMkLst>
        </pc:picChg>
        <pc:picChg chg="add del mod">
          <ac:chgData name="Monika Czaja (2410147)" userId="S::2410147@student.uwtsd.ac.uk::1380002e-0c41-435c-bdb6-0e6ffbab0be7" providerId="AD" clId="Web-{6438D48F-BB21-D558-20B0-7325295158DC}" dt="2025-10-05T19:49:53.210" v="21"/>
          <ac:picMkLst>
            <pc:docMk/>
            <pc:sldMk cId="109857222" sldId="256"/>
            <ac:picMk id="5" creationId="{B1E64CF6-2A53-CEC0-D0DE-7700CC97B4C1}"/>
          </ac:picMkLst>
        </pc:picChg>
        <pc:picChg chg="add del mod">
          <ac:chgData name="Monika Czaja (2410147)" userId="S::2410147@student.uwtsd.ac.uk::1380002e-0c41-435c-bdb6-0e6ffbab0be7" providerId="AD" clId="Web-{6438D48F-BB21-D558-20B0-7325295158DC}" dt="2025-10-05T19:51:07.514" v="37"/>
          <ac:picMkLst>
            <pc:docMk/>
            <pc:sldMk cId="109857222" sldId="256"/>
            <ac:picMk id="8" creationId="{7BA07780-609D-C1BC-0CE7-8475C51DF4C2}"/>
          </ac:picMkLst>
        </pc:picChg>
        <pc:picChg chg="add mod ord">
          <ac:chgData name="Monika Czaja (2410147)" userId="S::2410147@student.uwtsd.ac.uk::1380002e-0c41-435c-bdb6-0e6ffbab0be7" providerId="AD" clId="Web-{6438D48F-BB21-D558-20B0-7325295158DC}" dt="2025-10-05T19:51:42.094" v="39"/>
          <ac:picMkLst>
            <pc:docMk/>
            <pc:sldMk cId="109857222" sldId="256"/>
            <ac:picMk id="11" creationId="{A25B491A-D3B9-8A87-B0B5-D4187CD1E226}"/>
          </ac:picMkLst>
        </pc:picChg>
      </pc:sldChg>
      <pc:sldChg chg="addSp delSp modSp">
        <pc:chgData name="Monika Czaja (2410147)" userId="S::2410147@student.uwtsd.ac.uk::1380002e-0c41-435c-bdb6-0e6ffbab0be7" providerId="AD" clId="Web-{6438D48F-BB21-D558-20B0-7325295158DC}" dt="2025-10-05T19:54:01.770" v="79" actId="20577"/>
        <pc:sldMkLst>
          <pc:docMk/>
          <pc:sldMk cId="576747642" sldId="259"/>
        </pc:sldMkLst>
        <pc:spChg chg="add mod">
          <ac:chgData name="Monika Czaja (2410147)" userId="S::2410147@student.uwtsd.ac.uk::1380002e-0c41-435c-bdb6-0e6ffbab0be7" providerId="AD" clId="Web-{6438D48F-BB21-D558-20B0-7325295158DC}" dt="2025-10-05T19:49:45.022" v="20" actId="1076"/>
          <ac:spMkLst>
            <pc:docMk/>
            <pc:sldMk cId="576747642" sldId="259"/>
            <ac:spMk id="4" creationId="{07AF0BEA-666E-65DC-567F-B982A6943FAA}"/>
          </ac:spMkLst>
        </pc:spChg>
        <pc:spChg chg="del">
          <ac:chgData name="Monika Czaja (2410147)" userId="S::2410147@student.uwtsd.ac.uk::1380002e-0c41-435c-bdb6-0e6ffbab0be7" providerId="AD" clId="Web-{6438D48F-BB21-D558-20B0-7325295158DC}" dt="2025-10-05T19:48:37.536" v="14"/>
          <ac:spMkLst>
            <pc:docMk/>
            <pc:sldMk cId="576747642" sldId="259"/>
            <ac:spMk id="8" creationId="{8D602504-F40A-807C-A79A-6235A8386C52}"/>
          </ac:spMkLst>
        </pc:spChg>
        <pc:spChg chg="mod">
          <ac:chgData name="Monika Czaja (2410147)" userId="S::2410147@student.uwtsd.ac.uk::1380002e-0c41-435c-bdb6-0e6ffbab0be7" providerId="AD" clId="Web-{6438D48F-BB21-D558-20B0-7325295158DC}" dt="2025-10-05T19:54:01.770" v="79" actId="20577"/>
          <ac:spMkLst>
            <pc:docMk/>
            <pc:sldMk cId="576747642" sldId="259"/>
            <ac:spMk id="128" creationId="{08F6C769-BA3E-3B3E-7C7B-F42DA79E63C5}"/>
          </ac:spMkLst>
        </pc:spChg>
        <pc:picChg chg="add mod">
          <ac:chgData name="Monika Czaja (2410147)" userId="S::2410147@student.uwtsd.ac.uk::1380002e-0c41-435c-bdb6-0e6ffbab0be7" providerId="AD" clId="Web-{6438D48F-BB21-D558-20B0-7325295158DC}" dt="2025-10-05T19:49:45.006" v="19" actId="1076"/>
          <ac:picMkLst>
            <pc:docMk/>
            <pc:sldMk cId="576747642" sldId="259"/>
            <ac:picMk id="3" creationId="{7F6D4C5D-20D7-592E-48B9-E9F8398F4F26}"/>
          </ac:picMkLst>
        </pc:picChg>
        <pc:picChg chg="del">
          <ac:chgData name="Monika Czaja (2410147)" userId="S::2410147@student.uwtsd.ac.uk::1380002e-0c41-435c-bdb6-0e6ffbab0be7" providerId="AD" clId="Web-{6438D48F-BB21-D558-20B0-7325295158DC}" dt="2025-10-05T19:48:29.161" v="13"/>
          <ac:picMkLst>
            <pc:docMk/>
            <pc:sldMk cId="576747642" sldId="259"/>
            <ac:picMk id="7" creationId="{E363054E-2808-AA64-18BA-72937B3FC276}"/>
          </ac:picMkLst>
        </pc:picChg>
      </pc:sldChg>
      <pc:sldChg chg="modSp">
        <pc:chgData name="Monika Czaja (2410147)" userId="S::2410147@student.uwtsd.ac.uk::1380002e-0c41-435c-bdb6-0e6ffbab0be7" providerId="AD" clId="Web-{6438D48F-BB21-D558-20B0-7325295158DC}" dt="2025-10-05T19:59:12.834" v="132" actId="20577"/>
        <pc:sldMkLst>
          <pc:docMk/>
          <pc:sldMk cId="3135126970" sldId="270"/>
        </pc:sldMkLst>
        <pc:spChg chg="mod">
          <ac:chgData name="Monika Czaja (2410147)" userId="S::2410147@student.uwtsd.ac.uk::1380002e-0c41-435c-bdb6-0e6ffbab0be7" providerId="AD" clId="Web-{6438D48F-BB21-D558-20B0-7325295158DC}" dt="2025-10-05T19:59:12.834" v="132" actId="20577"/>
          <ac:spMkLst>
            <pc:docMk/>
            <pc:sldMk cId="3135126970" sldId="270"/>
            <ac:spMk id="3" creationId="{F0A96B73-F6F1-19AF-600A-FB2B41A49207}"/>
          </ac:spMkLst>
        </pc:spChg>
      </pc:sldChg>
    </pc:docChg>
  </pc:docChgLst>
  <pc:docChgLst>
    <pc:chgData name="Monika Czaja (2410147)" userId="S::2410147@student.uwtsd.ac.uk::1380002e-0c41-435c-bdb6-0e6ffbab0be7" providerId="AD" clId="Web-{3ACA8336-F207-7DBC-50A5-1347FFD0FB84}"/>
    <pc:docChg chg="modSld">
      <pc:chgData name="Monika Czaja (2410147)" userId="S::2410147@student.uwtsd.ac.uk::1380002e-0c41-435c-bdb6-0e6ffbab0be7" providerId="AD" clId="Web-{3ACA8336-F207-7DBC-50A5-1347FFD0FB84}" dt="2025-10-05T20:02:52.482" v="2" actId="20577"/>
      <pc:docMkLst>
        <pc:docMk/>
      </pc:docMkLst>
      <pc:sldChg chg="modSp">
        <pc:chgData name="Monika Czaja (2410147)" userId="S::2410147@student.uwtsd.ac.uk::1380002e-0c41-435c-bdb6-0e6ffbab0be7" providerId="AD" clId="Web-{3ACA8336-F207-7DBC-50A5-1347FFD0FB84}" dt="2025-10-05T20:02:52.482" v="2" actId="20577"/>
        <pc:sldMkLst>
          <pc:docMk/>
          <pc:sldMk cId="109857222" sldId="256"/>
        </pc:sldMkLst>
        <pc:spChg chg="mod">
          <ac:chgData name="Monika Czaja (2410147)" userId="S::2410147@student.uwtsd.ac.uk::1380002e-0c41-435c-bdb6-0e6ffbab0be7" providerId="AD" clId="Web-{3ACA8336-F207-7DBC-50A5-1347FFD0FB84}" dt="2025-10-05T20:02:52.482" v="2" actId="20577"/>
          <ac:spMkLst>
            <pc:docMk/>
            <pc:sldMk cId="109857222" sldId="256"/>
            <ac:spMk id="2" creationId="{00000000-0000-0000-0000-000000000000}"/>
          </ac:spMkLst>
        </pc:spChg>
      </pc:sldChg>
    </pc:docChg>
  </pc:docChgLst>
  <pc:docChgLst>
    <pc:chgData name="Monika Czaja (2410147)" userId="S::2410147@student.uwtsd.ac.uk::1380002e-0c41-435c-bdb6-0e6ffbab0be7" providerId="AD" clId="Web-{AE21E554-DDFB-F894-1EFA-B3515B780327}"/>
    <pc:docChg chg="addSld modSld">
      <pc:chgData name="Monika Czaja (2410147)" userId="S::2410147@student.uwtsd.ac.uk::1380002e-0c41-435c-bdb6-0e6ffbab0be7" providerId="AD" clId="Web-{AE21E554-DDFB-F894-1EFA-B3515B780327}" dt="2025-10-03T15:18:02.436" v="844"/>
      <pc:docMkLst>
        <pc:docMk/>
      </pc:docMkLst>
      <pc:sldChg chg="addSp delSp modSp mod setBg">
        <pc:chgData name="Monika Czaja (2410147)" userId="S::2410147@student.uwtsd.ac.uk::1380002e-0c41-435c-bdb6-0e6ffbab0be7" providerId="AD" clId="Web-{AE21E554-DDFB-F894-1EFA-B3515B780327}" dt="2025-10-03T13:34:44.736" v="53" actId="1076"/>
        <pc:sldMkLst>
          <pc:docMk/>
          <pc:sldMk cId="109857222" sldId="256"/>
        </pc:sldMkLst>
        <pc:spChg chg="mod">
          <ac:chgData name="Monika Czaja (2410147)" userId="S::2410147@student.uwtsd.ac.uk::1380002e-0c41-435c-bdb6-0e6ffbab0be7" providerId="AD" clId="Web-{AE21E554-DDFB-F894-1EFA-B3515B780327}" dt="2025-10-03T13:34:37.595" v="52" actId="20577"/>
          <ac:spMkLst>
            <pc:docMk/>
            <pc:sldMk cId="109857222" sldId="256"/>
            <ac:spMk id="2" creationId="{00000000-0000-0000-0000-000000000000}"/>
          </ac:spMkLst>
        </pc:spChg>
        <pc:spChg chg="mod">
          <ac:chgData name="Monika Czaja (2410147)" userId="S::2410147@student.uwtsd.ac.uk::1380002e-0c41-435c-bdb6-0e6ffbab0be7" providerId="AD" clId="Web-{AE21E554-DDFB-F894-1EFA-B3515B780327}" dt="2025-10-03T13:34:02.423" v="43" actId="20577"/>
          <ac:spMkLst>
            <pc:docMk/>
            <pc:sldMk cId="109857222" sldId="256"/>
            <ac:spMk id="3" creationId="{00000000-0000-0000-0000-000000000000}"/>
          </ac:spMkLst>
        </pc:spChg>
      </pc:sldChg>
      <pc:sldChg chg="addSp delSp modSp new mod setBg setClrOvrMap">
        <pc:chgData name="Monika Czaja (2410147)" userId="S::2410147@student.uwtsd.ac.uk::1380002e-0c41-435c-bdb6-0e6ffbab0be7" providerId="AD" clId="Web-{AE21E554-DDFB-F894-1EFA-B3515B780327}" dt="2025-10-03T13:39:36.335" v="102"/>
        <pc:sldMkLst>
          <pc:docMk/>
          <pc:sldMk cId="1094538032" sldId="257"/>
        </pc:sldMkLst>
        <pc:spChg chg="mod">
          <ac:chgData name="Monika Czaja (2410147)" userId="S::2410147@student.uwtsd.ac.uk::1380002e-0c41-435c-bdb6-0e6ffbab0be7" providerId="AD" clId="Web-{AE21E554-DDFB-F894-1EFA-B3515B780327}" dt="2025-10-03T13:39:36.335" v="102"/>
          <ac:spMkLst>
            <pc:docMk/>
            <pc:sldMk cId="1094538032" sldId="257"/>
            <ac:spMk id="2" creationId="{F8ED35FB-2363-16F1-413F-0C6BDAAAE43A}"/>
          </ac:spMkLst>
        </pc:spChg>
      </pc:sldChg>
      <pc:sldChg chg="addSp delSp modSp new mod setBg">
        <pc:chgData name="Monika Czaja (2410147)" userId="S::2410147@student.uwtsd.ac.uk::1380002e-0c41-435c-bdb6-0e6ffbab0be7" providerId="AD" clId="Web-{AE21E554-DDFB-F894-1EFA-B3515B780327}" dt="2025-10-03T14:09:50.795" v="302" actId="20577"/>
        <pc:sldMkLst>
          <pc:docMk/>
          <pc:sldMk cId="576747642" sldId="259"/>
        </pc:sldMkLst>
        <pc:spChg chg="mod ord">
          <ac:chgData name="Monika Czaja (2410147)" userId="S::2410147@student.uwtsd.ac.uk::1380002e-0c41-435c-bdb6-0e6ffbab0be7" providerId="AD" clId="Web-{AE21E554-DDFB-F894-1EFA-B3515B780327}" dt="2025-10-03T14:09:50.795" v="302" actId="20577"/>
          <ac:spMkLst>
            <pc:docMk/>
            <pc:sldMk cId="576747642" sldId="259"/>
            <ac:spMk id="2" creationId="{92E4218A-8354-5264-2BED-EB5B2138CE52}"/>
          </ac:spMkLst>
        </pc:spChg>
      </pc:sldChg>
      <pc:sldChg chg="addSp delSp modSp new mod setBg">
        <pc:chgData name="Monika Czaja (2410147)" userId="S::2410147@student.uwtsd.ac.uk::1380002e-0c41-435c-bdb6-0e6ffbab0be7" providerId="AD" clId="Web-{AE21E554-DDFB-F894-1EFA-B3515B780327}" dt="2025-10-03T14:13:07.580" v="344"/>
        <pc:sldMkLst>
          <pc:docMk/>
          <pc:sldMk cId="1150572260" sldId="260"/>
        </pc:sldMkLst>
        <pc:spChg chg="mod ord">
          <ac:chgData name="Monika Czaja (2410147)" userId="S::2410147@student.uwtsd.ac.uk::1380002e-0c41-435c-bdb6-0e6ffbab0be7" providerId="AD" clId="Web-{AE21E554-DDFB-F894-1EFA-B3515B780327}" dt="2025-10-03T14:13:07.580" v="344"/>
          <ac:spMkLst>
            <pc:docMk/>
            <pc:sldMk cId="1150572260" sldId="260"/>
            <ac:spMk id="2" creationId="{C2C6D31E-7B13-D97B-36CD-21D276B383C9}"/>
          </ac:spMkLst>
        </pc:spChg>
      </pc:sldChg>
      <pc:sldChg chg="addSp delSp modSp new mod setBg setClrOvrMap">
        <pc:chgData name="Monika Czaja (2410147)" userId="S::2410147@student.uwtsd.ac.uk::1380002e-0c41-435c-bdb6-0e6ffbab0be7" providerId="AD" clId="Web-{AE21E554-DDFB-F894-1EFA-B3515B780327}" dt="2025-10-03T14:23:50.233" v="390"/>
        <pc:sldMkLst>
          <pc:docMk/>
          <pc:sldMk cId="363095249" sldId="261"/>
        </pc:sldMkLst>
        <pc:spChg chg="mod">
          <ac:chgData name="Monika Czaja (2410147)" userId="S::2410147@student.uwtsd.ac.uk::1380002e-0c41-435c-bdb6-0e6ffbab0be7" providerId="AD" clId="Web-{AE21E554-DDFB-F894-1EFA-B3515B780327}" dt="2025-10-03T14:20:43.641" v="377"/>
          <ac:spMkLst>
            <pc:docMk/>
            <pc:sldMk cId="363095249" sldId="261"/>
            <ac:spMk id="2" creationId="{4FBE8FE6-6F46-9914-42EC-5A5897DA74E8}"/>
          </ac:spMkLst>
        </pc:spChg>
      </pc:sldChg>
      <pc:sldChg chg="addSp delSp modSp new mod setBg setClrOvrMap">
        <pc:chgData name="Monika Czaja (2410147)" userId="S::2410147@student.uwtsd.ac.uk::1380002e-0c41-435c-bdb6-0e6ffbab0be7" providerId="AD" clId="Web-{AE21E554-DDFB-F894-1EFA-B3515B780327}" dt="2025-10-03T14:24:02.286" v="391"/>
        <pc:sldMkLst>
          <pc:docMk/>
          <pc:sldMk cId="48898017" sldId="262"/>
        </pc:sldMkLst>
        <pc:spChg chg="mod">
          <ac:chgData name="Monika Czaja (2410147)" userId="S::2410147@student.uwtsd.ac.uk::1380002e-0c41-435c-bdb6-0e6ffbab0be7" providerId="AD" clId="Web-{AE21E554-DDFB-F894-1EFA-B3515B780327}" dt="2025-10-03T14:22:49.255" v="387"/>
          <ac:spMkLst>
            <pc:docMk/>
            <pc:sldMk cId="48898017" sldId="262"/>
            <ac:spMk id="2" creationId="{29E39D4E-5888-1C8C-40D2-0C070DCB72DE}"/>
          </ac:spMkLst>
        </pc:spChg>
        <pc:graphicFrameChg chg="add modGraphic">
          <ac:chgData name="Monika Czaja (2410147)" userId="S::2410147@student.uwtsd.ac.uk::1380002e-0c41-435c-bdb6-0e6ffbab0be7" providerId="AD" clId="Web-{AE21E554-DDFB-F894-1EFA-B3515B780327}" dt="2025-10-03T14:24:02.286" v="391"/>
          <ac:graphicFrameMkLst>
            <pc:docMk/>
            <pc:sldMk cId="48898017" sldId="262"/>
            <ac:graphicFrameMk id="7" creationId="{C351E86B-C2B3-5DBE-3E95-6758C884A588}"/>
          </ac:graphicFrameMkLst>
        </pc:graphicFrameChg>
        <pc:picChg chg="add mod ord">
          <ac:chgData name="Monika Czaja (2410147)" userId="S::2410147@student.uwtsd.ac.uk::1380002e-0c41-435c-bdb6-0e6ffbab0be7" providerId="AD" clId="Web-{AE21E554-DDFB-F894-1EFA-B3515B780327}" dt="2025-10-03T14:22:49.255" v="387"/>
          <ac:picMkLst>
            <pc:docMk/>
            <pc:sldMk cId="48898017" sldId="262"/>
            <ac:picMk id="5" creationId="{508FC835-49AD-0983-3026-FA5D561D96CF}"/>
          </ac:picMkLst>
        </pc:picChg>
      </pc:sldChg>
      <pc:sldChg chg="addSp delSp modSp new mod setBg setClrOvrMap">
        <pc:chgData name="Monika Czaja (2410147)" userId="S::2410147@student.uwtsd.ac.uk::1380002e-0c41-435c-bdb6-0e6ffbab0be7" providerId="AD" clId="Web-{AE21E554-DDFB-F894-1EFA-B3515B780327}" dt="2025-10-03T14:19:53.217" v="374"/>
        <pc:sldMkLst>
          <pc:docMk/>
          <pc:sldMk cId="910111195" sldId="263"/>
        </pc:sldMkLst>
        <pc:spChg chg="mod">
          <ac:chgData name="Monika Czaja (2410147)" userId="S::2410147@student.uwtsd.ac.uk::1380002e-0c41-435c-bdb6-0e6ffbab0be7" providerId="AD" clId="Web-{AE21E554-DDFB-F894-1EFA-B3515B780327}" dt="2025-10-03T14:19:53.217" v="374"/>
          <ac:spMkLst>
            <pc:docMk/>
            <pc:sldMk cId="910111195" sldId="263"/>
            <ac:spMk id="2" creationId="{E18DA0C1-66C7-1B68-C50B-A25A89B5023F}"/>
          </ac:spMkLst>
        </pc:spChg>
        <pc:graphicFrameChg chg="mod modGraphic">
          <ac:chgData name="Monika Czaja (2410147)" userId="S::2410147@student.uwtsd.ac.uk::1380002e-0c41-435c-bdb6-0e6ffbab0be7" providerId="AD" clId="Web-{AE21E554-DDFB-F894-1EFA-B3515B780327}" dt="2025-10-03T14:19:53.217" v="374"/>
          <ac:graphicFrameMkLst>
            <pc:docMk/>
            <pc:sldMk cId="910111195" sldId="263"/>
            <ac:graphicFrameMk id="40" creationId="{651DA098-17E1-D385-E240-2D37FAA6EC26}"/>
          </ac:graphicFrameMkLst>
        </pc:graphicFrameChg>
        <pc:picChg chg="add">
          <ac:chgData name="Monika Czaja (2410147)" userId="S::2410147@student.uwtsd.ac.uk::1380002e-0c41-435c-bdb6-0e6ffbab0be7" providerId="AD" clId="Web-{AE21E554-DDFB-F894-1EFA-B3515B780327}" dt="2025-10-03T14:19:53.217" v="374"/>
          <ac:picMkLst>
            <pc:docMk/>
            <pc:sldMk cId="910111195" sldId="263"/>
            <ac:picMk id="52" creationId="{3FF37056-09C6-5ECB-08BD-936EDF6DCCC9}"/>
          </ac:picMkLst>
        </pc:picChg>
      </pc:sldChg>
      <pc:sldChg chg="addSp delSp modSp new mod setBg setClrOvrMap">
        <pc:chgData name="Monika Czaja (2410147)" userId="S::2410147@student.uwtsd.ac.uk::1380002e-0c41-435c-bdb6-0e6ffbab0be7" providerId="AD" clId="Web-{AE21E554-DDFB-F894-1EFA-B3515B780327}" dt="2025-10-03T14:27:31.448" v="407" actId="20577"/>
        <pc:sldMkLst>
          <pc:docMk/>
          <pc:sldMk cId="2579053985" sldId="264"/>
        </pc:sldMkLst>
        <pc:spChg chg="mod">
          <ac:chgData name="Monika Czaja (2410147)" userId="S::2410147@student.uwtsd.ac.uk::1380002e-0c41-435c-bdb6-0e6ffbab0be7" providerId="AD" clId="Web-{AE21E554-DDFB-F894-1EFA-B3515B780327}" dt="2025-10-03T14:26:56.198" v="401" actId="20577"/>
          <ac:spMkLst>
            <pc:docMk/>
            <pc:sldMk cId="2579053985" sldId="264"/>
            <ac:spMk id="2" creationId="{30D47D24-5C26-C2AF-262B-E9E3ED24DD67}"/>
          </ac:spMkLst>
        </pc:spChg>
        <pc:graphicFrameChg chg="add mod modGraphic">
          <ac:chgData name="Monika Czaja (2410147)" userId="S::2410147@student.uwtsd.ac.uk::1380002e-0c41-435c-bdb6-0e6ffbab0be7" providerId="AD" clId="Web-{AE21E554-DDFB-F894-1EFA-B3515B780327}" dt="2025-10-03T14:27:31.448" v="407" actId="20577"/>
          <ac:graphicFrameMkLst>
            <pc:docMk/>
            <pc:sldMk cId="2579053985" sldId="264"/>
            <ac:graphicFrameMk id="28" creationId="{433D850B-329C-A25A-DFD7-A5852D9C6730}"/>
          </ac:graphicFrameMkLst>
        </pc:graphicFrameChg>
      </pc:sldChg>
      <pc:sldChg chg="addSp modSp new mod setBg setClrOvrMap">
        <pc:chgData name="Monika Czaja (2410147)" userId="S::2410147@student.uwtsd.ac.uk::1380002e-0c41-435c-bdb6-0e6ffbab0be7" providerId="AD" clId="Web-{AE21E554-DDFB-F894-1EFA-B3515B780327}" dt="2025-10-03T14:30:16.856" v="429" actId="20577"/>
        <pc:sldMkLst>
          <pc:docMk/>
          <pc:sldMk cId="4193822640" sldId="265"/>
        </pc:sldMkLst>
        <pc:spChg chg="mod">
          <ac:chgData name="Monika Czaja (2410147)" userId="S::2410147@student.uwtsd.ac.uk::1380002e-0c41-435c-bdb6-0e6ffbab0be7" providerId="AD" clId="Web-{AE21E554-DDFB-F894-1EFA-B3515B780327}" dt="2025-10-03T14:30:16.856" v="429" actId="20577"/>
          <ac:spMkLst>
            <pc:docMk/>
            <pc:sldMk cId="4193822640" sldId="265"/>
            <ac:spMk id="2" creationId="{92349B35-BAC7-6029-276A-5CEB74DE42E8}"/>
          </ac:spMkLst>
        </pc:spChg>
        <pc:spChg chg="mod">
          <ac:chgData name="Monika Czaja (2410147)" userId="S::2410147@student.uwtsd.ac.uk::1380002e-0c41-435c-bdb6-0e6ffbab0be7" providerId="AD" clId="Web-{AE21E554-DDFB-F894-1EFA-B3515B780327}" dt="2025-10-03T14:29:55.120" v="427" actId="20577"/>
          <ac:spMkLst>
            <pc:docMk/>
            <pc:sldMk cId="4193822640" sldId="265"/>
            <ac:spMk id="3" creationId="{A98396A7-E314-8C7E-B228-242468E917AF}"/>
          </ac:spMkLst>
        </pc:spChg>
        <pc:picChg chg="add">
          <ac:chgData name="Monika Czaja (2410147)" userId="S::2410147@student.uwtsd.ac.uk::1380002e-0c41-435c-bdb6-0e6ffbab0be7" providerId="AD" clId="Web-{AE21E554-DDFB-F894-1EFA-B3515B780327}" dt="2025-10-03T14:29:20.776" v="426"/>
          <ac:picMkLst>
            <pc:docMk/>
            <pc:sldMk cId="4193822640" sldId="265"/>
            <ac:picMk id="5" creationId="{D2E4C62D-B504-B6E6-6BA1-9317257114C3}"/>
          </ac:picMkLst>
        </pc:picChg>
      </pc:sldChg>
      <pc:sldChg chg="addSp delSp modSp new mod setBg setClrOvrMap">
        <pc:chgData name="Monika Czaja (2410147)" userId="S::2410147@student.uwtsd.ac.uk::1380002e-0c41-435c-bdb6-0e6ffbab0be7" providerId="AD" clId="Web-{AE21E554-DDFB-F894-1EFA-B3515B780327}" dt="2025-10-03T15:14:48.044" v="825" actId="20577"/>
        <pc:sldMkLst>
          <pc:docMk/>
          <pc:sldMk cId="1066274308" sldId="266"/>
        </pc:sldMkLst>
        <pc:spChg chg="mod ord">
          <ac:chgData name="Monika Czaja (2410147)" userId="S::2410147@student.uwtsd.ac.uk::1380002e-0c41-435c-bdb6-0e6ffbab0be7" providerId="AD" clId="Web-{AE21E554-DDFB-F894-1EFA-B3515B780327}" dt="2025-10-03T15:14:48.044" v="825" actId="20577"/>
          <ac:spMkLst>
            <pc:docMk/>
            <pc:sldMk cId="1066274308" sldId="266"/>
            <ac:spMk id="2" creationId="{1819C474-C61A-5154-8AD6-7FF76FFB4A77}"/>
          </ac:spMkLst>
        </pc:spChg>
        <pc:graphicFrameChg chg="add mod modGraphic">
          <ac:chgData name="Monika Czaja (2410147)" userId="S::2410147@student.uwtsd.ac.uk::1380002e-0c41-435c-bdb6-0e6ffbab0be7" providerId="AD" clId="Web-{AE21E554-DDFB-F894-1EFA-B3515B780327}" dt="2025-10-03T15:14:34.091" v="822" actId="20577"/>
          <ac:graphicFrameMkLst>
            <pc:docMk/>
            <pc:sldMk cId="1066274308" sldId="266"/>
            <ac:graphicFrameMk id="25" creationId="{0F65F092-4725-CE1F-D176-2E19115ED81C}"/>
          </ac:graphicFrameMkLst>
        </pc:graphicFrameChg>
        <pc:picChg chg="add mod ord">
          <ac:chgData name="Monika Czaja (2410147)" userId="S::2410147@student.uwtsd.ac.uk::1380002e-0c41-435c-bdb6-0e6ffbab0be7" providerId="AD" clId="Web-{AE21E554-DDFB-F894-1EFA-B3515B780327}" dt="2025-10-03T15:09:36.039" v="804"/>
          <ac:picMkLst>
            <pc:docMk/>
            <pc:sldMk cId="1066274308" sldId="266"/>
            <ac:picMk id="26" creationId="{39DFDD35-C6EA-A2CA-0066-878FB7F448BB}"/>
          </ac:picMkLst>
        </pc:picChg>
      </pc:sldChg>
      <pc:sldChg chg="addSp delSp modSp new mod setBg">
        <pc:chgData name="Monika Czaja (2410147)" userId="S::2410147@student.uwtsd.ac.uk::1380002e-0c41-435c-bdb6-0e6ffbab0be7" providerId="AD" clId="Web-{AE21E554-DDFB-F894-1EFA-B3515B780327}" dt="2025-10-03T15:18:02.436" v="844"/>
        <pc:sldMkLst>
          <pc:docMk/>
          <pc:sldMk cId="1059820901" sldId="267"/>
        </pc:sldMkLst>
        <pc:spChg chg="mod">
          <ac:chgData name="Monika Czaja (2410147)" userId="S::2410147@student.uwtsd.ac.uk::1380002e-0c41-435c-bdb6-0e6ffbab0be7" providerId="AD" clId="Web-{AE21E554-DDFB-F894-1EFA-B3515B780327}" dt="2025-10-03T15:16:16.795" v="830"/>
          <ac:spMkLst>
            <pc:docMk/>
            <pc:sldMk cId="1059820901" sldId="267"/>
            <ac:spMk id="2" creationId="{CD672E57-A730-61D0-1816-252F36B09DB4}"/>
          </ac:spMkLst>
        </pc:spChg>
        <pc:spChg chg="mod">
          <ac:chgData name="Monika Czaja (2410147)" userId="S::2410147@student.uwtsd.ac.uk::1380002e-0c41-435c-bdb6-0e6ffbab0be7" providerId="AD" clId="Web-{AE21E554-DDFB-F894-1EFA-B3515B780327}" dt="2025-10-03T15:17:53.327" v="843" actId="20577"/>
          <ac:spMkLst>
            <pc:docMk/>
            <pc:sldMk cId="1059820901" sldId="267"/>
            <ac:spMk id="3" creationId="{BE306315-2C98-C8E3-E8FD-82BA44B5C8DC}"/>
          </ac:spMkLst>
        </pc:spChg>
      </pc:sldChg>
      <pc:sldChg chg="new">
        <pc:chgData name="Monika Czaja (2410147)" userId="S::2410147@student.uwtsd.ac.uk::1380002e-0c41-435c-bdb6-0e6ffbab0be7" providerId="AD" clId="Web-{AE21E554-DDFB-F894-1EFA-B3515B780327}" dt="2025-10-03T13:28:14.785" v="11"/>
        <pc:sldMkLst>
          <pc:docMk/>
          <pc:sldMk cId="820556014" sldId="268"/>
        </pc:sldMkLst>
      </pc:sldChg>
      <pc:sldChg chg="new">
        <pc:chgData name="Monika Czaja (2410147)" userId="S::2410147@student.uwtsd.ac.uk::1380002e-0c41-435c-bdb6-0e6ffbab0be7" providerId="AD" clId="Web-{AE21E554-DDFB-F894-1EFA-B3515B780327}" dt="2025-10-03T13:28:16.348" v="12"/>
        <pc:sldMkLst>
          <pc:docMk/>
          <pc:sldMk cId="3203352993" sldId="269"/>
        </pc:sldMkLst>
      </pc:sldChg>
      <pc:sldChg chg="new">
        <pc:chgData name="Monika Czaja (2410147)" userId="S::2410147@student.uwtsd.ac.uk::1380002e-0c41-435c-bdb6-0e6ffbab0be7" providerId="AD" clId="Web-{AE21E554-DDFB-F894-1EFA-B3515B780327}" dt="2025-10-03T13:28:17.817" v="13"/>
        <pc:sldMkLst>
          <pc:docMk/>
          <pc:sldMk cId="3135126970" sldId="270"/>
        </pc:sldMkLst>
      </pc:sldChg>
    </pc:docChg>
  </pc:docChgLst>
  <pc:docChgLst>
    <pc:chgData name="Monika Czaja (2410147)" userId="S::2410147@student.uwtsd.ac.uk::1380002e-0c41-435c-bdb6-0e6ffbab0be7" providerId="AD" clId="Web-{9FC84ED5-E1FA-8DEC-6E71-60CA1D9FD870}"/>
    <pc:docChg chg="mod addSld delSld modSld addMainMaster delMainMaster">
      <pc:chgData name="Monika Czaja (2410147)" userId="S::2410147@student.uwtsd.ac.uk::1380002e-0c41-435c-bdb6-0e6ffbab0be7" providerId="AD" clId="Web-{9FC84ED5-E1FA-8DEC-6E71-60CA1D9FD870}" dt="2025-10-03T19:39:07.100" v="814" actId="20577"/>
      <pc:docMkLst>
        <pc:docMk/>
      </pc:docMkLst>
      <pc:sldChg chg="addSp delSp modSp mod setBg modClrScheme delDesignElem chgLayout">
        <pc:chgData name="Monika Czaja (2410147)" userId="S::2410147@student.uwtsd.ac.uk::1380002e-0c41-435c-bdb6-0e6ffbab0be7" providerId="AD" clId="Web-{9FC84ED5-E1FA-8DEC-6E71-60CA1D9FD870}" dt="2025-10-03T18:54:07.387" v="579"/>
        <pc:sldMkLst>
          <pc:docMk/>
          <pc:sldMk cId="109857222" sldId="256"/>
        </pc:sldMkLst>
        <pc:spChg chg="mod ord">
          <ac:chgData name="Monika Czaja (2410147)" userId="S::2410147@student.uwtsd.ac.uk::1380002e-0c41-435c-bdb6-0e6ffbab0be7" providerId="AD" clId="Web-{9FC84ED5-E1FA-8DEC-6E71-60CA1D9FD870}" dt="2025-10-03T18:54:07.387" v="579"/>
          <ac:spMkLst>
            <pc:docMk/>
            <pc:sldMk cId="109857222" sldId="256"/>
            <ac:spMk id="2" creationId="{00000000-0000-0000-0000-000000000000}"/>
          </ac:spMkLst>
        </pc:spChg>
        <pc:spChg chg="mod ord">
          <ac:chgData name="Monika Czaja (2410147)" userId="S::2410147@student.uwtsd.ac.uk::1380002e-0c41-435c-bdb6-0e6ffbab0be7" providerId="AD" clId="Web-{9FC84ED5-E1FA-8DEC-6E71-60CA1D9FD870}" dt="2025-10-03T18:54:07.387" v="579"/>
          <ac:spMkLst>
            <pc:docMk/>
            <pc:sldMk cId="109857222" sldId="256"/>
            <ac:spMk id="3" creationId="{00000000-0000-0000-0000-000000000000}"/>
          </ac:spMkLst>
        </pc:spChg>
        <pc:spChg chg="add mod ord">
          <ac:chgData name="Monika Czaja (2410147)" userId="S::2410147@student.uwtsd.ac.uk::1380002e-0c41-435c-bdb6-0e6ffbab0be7" providerId="AD" clId="Web-{9FC84ED5-E1FA-8DEC-6E71-60CA1D9FD870}" dt="2025-10-03T18:54:07.387" v="579"/>
          <ac:spMkLst>
            <pc:docMk/>
            <pc:sldMk cId="109857222" sldId="256"/>
            <ac:spMk id="18" creationId="{B252E3F7-AB11-F5D3-07AA-A8BC827053C9}"/>
          </ac:spMkLst>
        </pc:spChg>
        <pc:spChg chg="add mod ord">
          <ac:chgData name="Monika Czaja (2410147)" userId="S::2410147@student.uwtsd.ac.uk::1380002e-0c41-435c-bdb6-0e6ffbab0be7" providerId="AD" clId="Web-{9FC84ED5-E1FA-8DEC-6E71-60CA1D9FD870}" dt="2025-10-03T18:54:07.387" v="579"/>
          <ac:spMkLst>
            <pc:docMk/>
            <pc:sldMk cId="109857222" sldId="256"/>
            <ac:spMk id="20" creationId="{B8E151DD-3E85-F967-6EF3-EBDA06E35DD8}"/>
          </ac:spMkLst>
        </pc:spChg>
        <pc:spChg chg="add mod ord">
          <ac:chgData name="Monika Czaja (2410147)" userId="S::2410147@student.uwtsd.ac.uk::1380002e-0c41-435c-bdb6-0e6ffbab0be7" providerId="AD" clId="Web-{9FC84ED5-E1FA-8DEC-6E71-60CA1D9FD870}" dt="2025-10-03T18:54:07.387" v="579"/>
          <ac:spMkLst>
            <pc:docMk/>
            <pc:sldMk cId="109857222" sldId="256"/>
            <ac:spMk id="33" creationId="{0A6DDB45-578B-91EB-5A6C-C3B6BE2792A0}"/>
          </ac:spMkLst>
        </pc:spChg>
      </pc:sldChg>
      <pc:sldChg chg="addSp delSp modSp mod setBg modClrScheme delDesignElem chgLayout">
        <pc:chgData name="Monika Czaja (2410147)" userId="S::2410147@student.uwtsd.ac.uk::1380002e-0c41-435c-bdb6-0e6ffbab0be7" providerId="AD" clId="Web-{9FC84ED5-E1FA-8DEC-6E71-60CA1D9FD870}" dt="2025-10-03T19:35:29.175" v="800" actId="1076"/>
        <pc:sldMkLst>
          <pc:docMk/>
          <pc:sldMk cId="1094538032" sldId="257"/>
        </pc:sldMkLst>
        <pc:spChg chg="mod ord">
          <ac:chgData name="Monika Czaja (2410147)" userId="S::2410147@student.uwtsd.ac.uk::1380002e-0c41-435c-bdb6-0e6ffbab0be7" providerId="AD" clId="Web-{9FC84ED5-E1FA-8DEC-6E71-60CA1D9FD870}" dt="2025-10-03T19:35:29.175" v="800" actId="1076"/>
          <ac:spMkLst>
            <pc:docMk/>
            <pc:sldMk cId="1094538032" sldId="257"/>
            <ac:spMk id="2" creationId="{F8ED35FB-2363-16F1-413F-0C6BDAAAE43A}"/>
          </ac:spMkLst>
        </pc:spChg>
        <pc:spChg chg="add mod ord">
          <ac:chgData name="Monika Czaja (2410147)" userId="S::2410147@student.uwtsd.ac.uk::1380002e-0c41-435c-bdb6-0e6ffbab0be7" providerId="AD" clId="Web-{9FC84ED5-E1FA-8DEC-6E71-60CA1D9FD870}" dt="2025-10-03T18:54:07.387" v="579"/>
          <ac:spMkLst>
            <pc:docMk/>
            <pc:sldMk cId="1094538032" sldId="257"/>
            <ac:spMk id="99" creationId="{9471E7F7-2B7B-3AC5-F50D-A92A7E2CD531}"/>
          </ac:spMkLst>
        </pc:spChg>
        <pc:spChg chg="add mod ord">
          <ac:chgData name="Monika Czaja (2410147)" userId="S::2410147@student.uwtsd.ac.uk::1380002e-0c41-435c-bdb6-0e6ffbab0be7" providerId="AD" clId="Web-{9FC84ED5-E1FA-8DEC-6E71-60CA1D9FD870}" dt="2025-10-03T18:54:07.387" v="579"/>
          <ac:spMkLst>
            <pc:docMk/>
            <pc:sldMk cId="1094538032" sldId="257"/>
            <ac:spMk id="100" creationId="{14EEA233-E627-5862-4DCD-AFB3C8CAA9B9}"/>
          </ac:spMkLst>
        </pc:spChg>
        <pc:spChg chg="add mod ord">
          <ac:chgData name="Monika Czaja (2410147)" userId="S::2410147@student.uwtsd.ac.uk::1380002e-0c41-435c-bdb6-0e6ffbab0be7" providerId="AD" clId="Web-{9FC84ED5-E1FA-8DEC-6E71-60CA1D9FD870}" dt="2025-10-03T18:54:07.387" v="579"/>
          <ac:spMkLst>
            <pc:docMk/>
            <pc:sldMk cId="1094538032" sldId="257"/>
            <ac:spMk id="102" creationId="{E64D1D42-7B93-20F8-1F3C-3A9BD17F8AB9}"/>
          </ac:spMkLst>
        </pc:spChg>
      </pc:sldChg>
      <pc:sldChg chg="addSp delSp modSp mod setBg modClrScheme setClrOvrMap delDesignElem chgLayout">
        <pc:chgData name="Monika Czaja (2410147)" userId="S::2410147@student.uwtsd.ac.uk::1380002e-0c41-435c-bdb6-0e6ffbab0be7" providerId="AD" clId="Web-{9FC84ED5-E1FA-8DEC-6E71-60CA1D9FD870}" dt="2025-10-03T19:36:27.551" v="805" actId="20577"/>
        <pc:sldMkLst>
          <pc:docMk/>
          <pc:sldMk cId="576747642" sldId="259"/>
        </pc:sldMkLst>
        <pc:spChg chg="mod ord">
          <ac:chgData name="Monika Czaja (2410147)" userId="S::2410147@student.uwtsd.ac.uk::1380002e-0c41-435c-bdb6-0e6ffbab0be7" providerId="AD" clId="Web-{9FC84ED5-E1FA-8DEC-6E71-60CA1D9FD870}" dt="2025-10-03T19:07:04.345" v="638"/>
          <ac:spMkLst>
            <pc:docMk/>
            <pc:sldMk cId="576747642" sldId="259"/>
            <ac:spMk id="2" creationId="{92E4218A-8354-5264-2BED-EB5B2138CE52}"/>
          </ac:spMkLst>
        </pc:spChg>
        <pc:spChg chg="add mod">
          <ac:chgData name="Monika Czaja (2410147)" userId="S::2410147@student.uwtsd.ac.uk::1380002e-0c41-435c-bdb6-0e6ffbab0be7" providerId="AD" clId="Web-{9FC84ED5-E1FA-8DEC-6E71-60CA1D9FD870}" dt="2025-10-03T19:36:27.551" v="805" actId="20577"/>
          <ac:spMkLst>
            <pc:docMk/>
            <pc:sldMk cId="576747642" sldId="259"/>
            <ac:spMk id="128" creationId="{08F6C769-BA3E-3B3E-7C7B-F42DA79E63C5}"/>
          </ac:spMkLst>
        </pc:spChg>
        <pc:spChg chg="add mod">
          <ac:chgData name="Monika Czaja (2410147)" userId="S::2410147@student.uwtsd.ac.uk::1380002e-0c41-435c-bdb6-0e6ffbab0be7" providerId="AD" clId="Web-{9FC84ED5-E1FA-8DEC-6E71-60CA1D9FD870}" dt="2025-10-03T19:07:04.345" v="638"/>
          <ac:spMkLst>
            <pc:docMk/>
            <pc:sldMk cId="576747642" sldId="259"/>
            <ac:spMk id="129" creationId="{B37ED5DC-ACB0-F3EB-93AE-B05C225028B9}"/>
          </ac:spMkLst>
        </pc:spChg>
        <pc:spChg chg="add mod">
          <ac:chgData name="Monika Czaja (2410147)" userId="S::2410147@student.uwtsd.ac.uk::1380002e-0c41-435c-bdb6-0e6ffbab0be7" providerId="AD" clId="Web-{9FC84ED5-E1FA-8DEC-6E71-60CA1D9FD870}" dt="2025-10-03T19:07:04.345" v="638"/>
          <ac:spMkLst>
            <pc:docMk/>
            <pc:sldMk cId="576747642" sldId="259"/>
            <ac:spMk id="130" creationId="{46141924-ADA6-6E0E-59A9-5849A57B5821}"/>
          </ac:spMkLst>
        </pc:spChg>
        <pc:spChg chg="add mod">
          <ac:chgData name="Monika Czaja (2410147)" userId="S::2410147@student.uwtsd.ac.uk::1380002e-0c41-435c-bdb6-0e6ffbab0be7" providerId="AD" clId="Web-{9FC84ED5-E1FA-8DEC-6E71-60CA1D9FD870}" dt="2025-10-03T19:07:04.345" v="638"/>
          <ac:spMkLst>
            <pc:docMk/>
            <pc:sldMk cId="576747642" sldId="259"/>
            <ac:spMk id="131" creationId="{CCEDFE2B-3EBC-6E5D-5809-F4092649FC6F}"/>
          </ac:spMkLst>
        </pc:spChg>
      </pc:sldChg>
      <pc:sldChg chg="addSp delSp modSp mod setBg modClrScheme chgLayout">
        <pc:chgData name="Monika Czaja (2410147)" userId="S::2410147@student.uwtsd.ac.uk::1380002e-0c41-435c-bdb6-0e6ffbab0be7" providerId="AD" clId="Web-{9FC84ED5-E1FA-8DEC-6E71-60CA1D9FD870}" dt="2025-10-03T19:34:33.487" v="796" actId="1076"/>
        <pc:sldMkLst>
          <pc:docMk/>
          <pc:sldMk cId="1150572260" sldId="260"/>
        </pc:sldMkLst>
        <pc:spChg chg="mod ord">
          <ac:chgData name="Monika Czaja (2410147)" userId="S::2410147@student.uwtsd.ac.uk::1380002e-0c41-435c-bdb6-0e6ffbab0be7" providerId="AD" clId="Web-{9FC84ED5-E1FA-8DEC-6E71-60CA1D9FD870}" dt="2025-10-03T19:34:33.487" v="796" actId="1076"/>
          <ac:spMkLst>
            <pc:docMk/>
            <pc:sldMk cId="1150572260" sldId="260"/>
            <ac:spMk id="2" creationId="{C2C6D31E-7B13-D97B-36CD-21D276B383C9}"/>
          </ac:spMkLst>
        </pc:spChg>
        <pc:spChg chg="add mod ord">
          <ac:chgData name="Monika Czaja (2410147)" userId="S::2410147@student.uwtsd.ac.uk::1380002e-0c41-435c-bdb6-0e6ffbab0be7" providerId="AD" clId="Web-{9FC84ED5-E1FA-8DEC-6E71-60CA1D9FD870}" dt="2025-10-03T19:25:04.504" v="728" actId="20577"/>
          <ac:spMkLst>
            <pc:docMk/>
            <pc:sldMk cId="1150572260" sldId="260"/>
            <ac:spMk id="21" creationId="{5F04931D-D020-4B8A-4C87-79980DDA9735}"/>
          </ac:spMkLst>
        </pc:spChg>
        <pc:spChg chg="add mod ord">
          <ac:chgData name="Monika Czaja (2410147)" userId="S::2410147@student.uwtsd.ac.uk::1380002e-0c41-435c-bdb6-0e6ffbab0be7" providerId="AD" clId="Web-{9FC84ED5-E1FA-8DEC-6E71-60CA1D9FD870}" dt="2025-10-03T18:55:14.546" v="588"/>
          <ac:spMkLst>
            <pc:docMk/>
            <pc:sldMk cId="1150572260" sldId="260"/>
            <ac:spMk id="23" creationId="{858B0E10-2ACF-ED94-76DD-18AFA6BA0BB1}"/>
          </ac:spMkLst>
        </pc:spChg>
        <pc:spChg chg="add mod ord">
          <ac:chgData name="Monika Czaja (2410147)" userId="S::2410147@student.uwtsd.ac.uk::1380002e-0c41-435c-bdb6-0e6ffbab0be7" providerId="AD" clId="Web-{9FC84ED5-E1FA-8DEC-6E71-60CA1D9FD870}" dt="2025-10-03T18:55:14.546" v="588"/>
          <ac:spMkLst>
            <pc:docMk/>
            <pc:sldMk cId="1150572260" sldId="260"/>
            <ac:spMk id="24" creationId="{FEF52B6F-2CFC-B4D5-D603-16E79FB9192A}"/>
          </ac:spMkLst>
        </pc:spChg>
        <pc:spChg chg="add mod ord">
          <ac:chgData name="Monika Czaja (2410147)" userId="S::2410147@student.uwtsd.ac.uk::1380002e-0c41-435c-bdb6-0e6ffbab0be7" providerId="AD" clId="Web-{9FC84ED5-E1FA-8DEC-6E71-60CA1D9FD870}" dt="2025-10-03T18:55:14.546" v="588"/>
          <ac:spMkLst>
            <pc:docMk/>
            <pc:sldMk cId="1150572260" sldId="260"/>
            <ac:spMk id="25" creationId="{964A0C8F-1E3A-8B21-3B4C-614F8CD662CA}"/>
          </ac:spMkLst>
        </pc:spChg>
        <pc:picChg chg="add mod">
          <ac:chgData name="Monika Czaja (2410147)" userId="S::2410147@student.uwtsd.ac.uk::1380002e-0c41-435c-bdb6-0e6ffbab0be7" providerId="AD" clId="Web-{9FC84ED5-E1FA-8DEC-6E71-60CA1D9FD870}" dt="2025-10-03T19:24:01.403" v="718"/>
          <ac:picMkLst>
            <pc:docMk/>
            <pc:sldMk cId="1150572260" sldId="260"/>
            <ac:picMk id="32" creationId="{E48017B2-F463-CCC1-7B51-34CB68CF0535}"/>
          </ac:picMkLst>
        </pc:picChg>
      </pc:sldChg>
      <pc:sldChg chg="addSp delSp modSp mod setBg modClrScheme setClrOvrMap chgLayout">
        <pc:chgData name="Monika Czaja (2410147)" userId="S::2410147@student.uwtsd.ac.uk::1380002e-0c41-435c-bdb6-0e6ffbab0be7" providerId="AD" clId="Web-{9FC84ED5-E1FA-8DEC-6E71-60CA1D9FD870}" dt="2025-10-03T19:36:51.489" v="806" actId="20577"/>
        <pc:sldMkLst>
          <pc:docMk/>
          <pc:sldMk cId="363095249" sldId="261"/>
        </pc:sldMkLst>
        <pc:spChg chg="mod ord">
          <ac:chgData name="Monika Czaja (2410147)" userId="S::2410147@student.uwtsd.ac.uk::1380002e-0c41-435c-bdb6-0e6ffbab0be7" providerId="AD" clId="Web-{9FC84ED5-E1FA-8DEC-6E71-60CA1D9FD870}" dt="2025-10-03T19:36:51.489" v="806" actId="20577"/>
          <ac:spMkLst>
            <pc:docMk/>
            <pc:sldMk cId="363095249" sldId="261"/>
            <ac:spMk id="2" creationId="{4FBE8FE6-6F46-9914-42EC-5A5897DA74E8}"/>
          </ac:spMkLst>
        </pc:spChg>
        <pc:spChg chg="add mod">
          <ac:chgData name="Monika Czaja (2410147)" userId="S::2410147@student.uwtsd.ac.uk::1380002e-0c41-435c-bdb6-0e6ffbab0be7" providerId="AD" clId="Web-{9FC84ED5-E1FA-8DEC-6E71-60CA1D9FD870}" dt="2025-10-03T19:21:40.149" v="706"/>
          <ac:spMkLst>
            <pc:docMk/>
            <pc:sldMk cId="363095249" sldId="261"/>
            <ac:spMk id="779" creationId="{248FA09E-FB19-4F86-D7AC-9714C1570389}"/>
          </ac:spMkLst>
        </pc:spChg>
        <pc:spChg chg="add mod">
          <ac:chgData name="Monika Czaja (2410147)" userId="S::2410147@student.uwtsd.ac.uk::1380002e-0c41-435c-bdb6-0e6ffbab0be7" providerId="AD" clId="Web-{9FC84ED5-E1FA-8DEC-6E71-60CA1D9FD870}" dt="2025-10-03T19:21:40.149" v="706"/>
          <ac:spMkLst>
            <pc:docMk/>
            <pc:sldMk cId="363095249" sldId="261"/>
            <ac:spMk id="781" creationId="{A985F7B4-C8D6-A692-B0D8-A777B9B379C4}"/>
          </ac:spMkLst>
        </pc:spChg>
        <pc:spChg chg="add mod">
          <ac:chgData name="Monika Czaja (2410147)" userId="S::2410147@student.uwtsd.ac.uk::1380002e-0c41-435c-bdb6-0e6ffbab0be7" providerId="AD" clId="Web-{9FC84ED5-E1FA-8DEC-6E71-60CA1D9FD870}" dt="2025-10-03T19:21:40.149" v="706"/>
          <ac:spMkLst>
            <pc:docMk/>
            <pc:sldMk cId="363095249" sldId="261"/>
            <ac:spMk id="783" creationId="{FB5342A6-3C6D-FC8B-4DBA-C146A885D1EF}"/>
          </ac:spMkLst>
        </pc:spChg>
        <pc:graphicFrameChg chg="add modGraphic">
          <ac:chgData name="Monika Czaja (2410147)" userId="S::2410147@student.uwtsd.ac.uk::1380002e-0c41-435c-bdb6-0e6ffbab0be7" providerId="AD" clId="Web-{9FC84ED5-E1FA-8DEC-6E71-60CA1D9FD870}" dt="2025-10-03T19:33:24.797" v="793" actId="20577"/>
          <ac:graphicFrameMkLst>
            <pc:docMk/>
            <pc:sldMk cId="363095249" sldId="261"/>
            <ac:graphicFrameMk id="785" creationId="{67E0331E-2C3E-4814-BA80-6EAE7F551174}"/>
          </ac:graphicFrameMkLst>
        </pc:graphicFrameChg>
      </pc:sldChg>
      <pc:sldChg chg="modSp mod modClrScheme chgLayout">
        <pc:chgData name="Monika Czaja (2410147)" userId="S::2410147@student.uwtsd.ac.uk::1380002e-0c41-435c-bdb6-0e6ffbab0be7" providerId="AD" clId="Web-{9FC84ED5-E1FA-8DEC-6E71-60CA1D9FD870}" dt="2025-10-03T19:14:27.423" v="687" actId="20577"/>
        <pc:sldMkLst>
          <pc:docMk/>
          <pc:sldMk cId="48898017" sldId="262"/>
        </pc:sldMkLst>
        <pc:spChg chg="mod ord">
          <ac:chgData name="Monika Czaja (2410147)" userId="S::2410147@student.uwtsd.ac.uk::1380002e-0c41-435c-bdb6-0e6ffbab0be7" providerId="AD" clId="Web-{9FC84ED5-E1FA-8DEC-6E71-60CA1D9FD870}" dt="2025-10-03T19:13:59.782" v="684" actId="20577"/>
          <ac:spMkLst>
            <pc:docMk/>
            <pc:sldMk cId="48898017" sldId="262"/>
            <ac:spMk id="2" creationId="{29E39D4E-5888-1C8C-40D2-0C070DCB72DE}"/>
          </ac:spMkLst>
        </pc:spChg>
        <pc:graphicFrameChg chg="mod ord modGraphic">
          <ac:chgData name="Monika Czaja (2410147)" userId="S::2410147@student.uwtsd.ac.uk::1380002e-0c41-435c-bdb6-0e6ffbab0be7" providerId="AD" clId="Web-{9FC84ED5-E1FA-8DEC-6E71-60CA1D9FD870}" dt="2025-10-03T19:14:27.423" v="687" actId="20577"/>
          <ac:graphicFrameMkLst>
            <pc:docMk/>
            <pc:sldMk cId="48898017" sldId="262"/>
            <ac:graphicFrameMk id="7" creationId="{C351E86B-C2B3-5DBE-3E95-6758C884A588}"/>
          </ac:graphicFrameMkLst>
        </pc:graphicFrameChg>
      </pc:sldChg>
      <pc:sldChg chg="modSp mod modClrScheme chgLayout">
        <pc:chgData name="Monika Czaja (2410147)" userId="S::2410147@student.uwtsd.ac.uk::1380002e-0c41-435c-bdb6-0e6ffbab0be7" providerId="AD" clId="Web-{9FC84ED5-E1FA-8DEC-6E71-60CA1D9FD870}" dt="2025-10-03T19:37:17.317" v="808" actId="20577"/>
        <pc:sldMkLst>
          <pc:docMk/>
          <pc:sldMk cId="910111195" sldId="263"/>
        </pc:sldMkLst>
        <pc:spChg chg="mod ord">
          <ac:chgData name="Monika Czaja (2410147)" userId="S::2410147@student.uwtsd.ac.uk::1380002e-0c41-435c-bdb6-0e6ffbab0be7" providerId="AD" clId="Web-{9FC84ED5-E1FA-8DEC-6E71-60CA1D9FD870}" dt="2025-10-03T19:37:17.317" v="808" actId="20577"/>
          <ac:spMkLst>
            <pc:docMk/>
            <pc:sldMk cId="910111195" sldId="263"/>
            <ac:spMk id="2" creationId="{E18DA0C1-66C7-1B68-C50B-A25A89B5023F}"/>
          </ac:spMkLst>
        </pc:spChg>
        <pc:graphicFrameChg chg="mod ord modGraphic">
          <ac:chgData name="Monika Czaja (2410147)" userId="S::2410147@student.uwtsd.ac.uk::1380002e-0c41-435c-bdb6-0e6ffbab0be7" providerId="AD" clId="Web-{9FC84ED5-E1FA-8DEC-6E71-60CA1D9FD870}" dt="2025-10-03T19:12:59.589" v="679" actId="20577"/>
          <ac:graphicFrameMkLst>
            <pc:docMk/>
            <pc:sldMk cId="910111195" sldId="263"/>
            <ac:graphicFrameMk id="40" creationId="{651DA098-17E1-D385-E240-2D37FAA6EC26}"/>
          </ac:graphicFrameMkLst>
        </pc:graphicFrameChg>
      </pc:sldChg>
      <pc:sldChg chg="addSp modSp mod setBg modClrScheme chgLayout">
        <pc:chgData name="Monika Czaja (2410147)" userId="S::2410147@student.uwtsd.ac.uk::1380002e-0c41-435c-bdb6-0e6ffbab0be7" providerId="AD" clId="Web-{9FC84ED5-E1FA-8DEC-6E71-60CA1D9FD870}" dt="2025-10-03T19:10:45.912" v="662" actId="20577"/>
        <pc:sldMkLst>
          <pc:docMk/>
          <pc:sldMk cId="2579053985" sldId="264"/>
        </pc:sldMkLst>
        <pc:spChg chg="mod ord">
          <ac:chgData name="Monika Czaja (2410147)" userId="S::2410147@student.uwtsd.ac.uk::1380002e-0c41-435c-bdb6-0e6ffbab0be7" providerId="AD" clId="Web-{9FC84ED5-E1FA-8DEC-6E71-60CA1D9FD870}" dt="2025-10-03T19:10:30.002" v="660" actId="20577"/>
          <ac:spMkLst>
            <pc:docMk/>
            <pc:sldMk cId="2579053985" sldId="264"/>
            <ac:spMk id="2" creationId="{30D47D24-5C26-C2AF-262B-E9E3ED24DD67}"/>
          </ac:spMkLst>
        </pc:spChg>
        <pc:spChg chg="add">
          <ac:chgData name="Monika Czaja (2410147)" userId="S::2410147@student.uwtsd.ac.uk::1380002e-0c41-435c-bdb6-0e6ffbab0be7" providerId="AD" clId="Web-{9FC84ED5-E1FA-8DEC-6E71-60CA1D9FD870}" dt="2025-10-03T18:56:38.658" v="594"/>
          <ac:spMkLst>
            <pc:docMk/>
            <pc:sldMk cId="2579053985" sldId="264"/>
            <ac:spMk id="30" creationId="{909F308E-E2E6-6DAF-9A3C-07B58E3C2545}"/>
          </ac:spMkLst>
        </pc:spChg>
        <pc:spChg chg="add">
          <ac:chgData name="Monika Czaja (2410147)" userId="S::2410147@student.uwtsd.ac.uk::1380002e-0c41-435c-bdb6-0e6ffbab0be7" providerId="AD" clId="Web-{9FC84ED5-E1FA-8DEC-6E71-60CA1D9FD870}" dt="2025-10-03T18:56:38.658" v="594"/>
          <ac:spMkLst>
            <pc:docMk/>
            <pc:sldMk cId="2579053985" sldId="264"/>
            <ac:spMk id="31" creationId="{85A755C0-0A4B-0F03-5E1E-C29CFFE32DC9}"/>
          </ac:spMkLst>
        </pc:spChg>
        <pc:spChg chg="add">
          <ac:chgData name="Monika Czaja (2410147)" userId="S::2410147@student.uwtsd.ac.uk::1380002e-0c41-435c-bdb6-0e6ffbab0be7" providerId="AD" clId="Web-{9FC84ED5-E1FA-8DEC-6E71-60CA1D9FD870}" dt="2025-10-03T18:56:38.658" v="594"/>
          <ac:spMkLst>
            <pc:docMk/>
            <pc:sldMk cId="2579053985" sldId="264"/>
            <ac:spMk id="37" creationId="{599E1778-4A2D-CF26-4208-74705AA651BC}"/>
          </ac:spMkLst>
        </pc:spChg>
        <pc:graphicFrameChg chg="mod ord modGraphic">
          <ac:chgData name="Monika Czaja (2410147)" userId="S::2410147@student.uwtsd.ac.uk::1380002e-0c41-435c-bdb6-0e6ffbab0be7" providerId="AD" clId="Web-{9FC84ED5-E1FA-8DEC-6E71-60CA1D9FD870}" dt="2025-10-03T19:10:45.912" v="662" actId="20577"/>
          <ac:graphicFrameMkLst>
            <pc:docMk/>
            <pc:sldMk cId="2579053985" sldId="264"/>
            <ac:graphicFrameMk id="28" creationId="{433D850B-329C-A25A-DFD7-A5852D9C6730}"/>
          </ac:graphicFrameMkLst>
        </pc:graphicFrameChg>
      </pc:sldChg>
      <pc:sldChg chg="modSp mod modClrScheme chgLayout">
        <pc:chgData name="Monika Czaja (2410147)" userId="S::2410147@student.uwtsd.ac.uk::1380002e-0c41-435c-bdb6-0e6ffbab0be7" providerId="AD" clId="Web-{9FC84ED5-E1FA-8DEC-6E71-60CA1D9FD870}" dt="2025-10-03T19:10:14.063" v="658" actId="20577"/>
        <pc:sldMkLst>
          <pc:docMk/>
          <pc:sldMk cId="4193822640" sldId="265"/>
        </pc:sldMkLst>
        <pc:spChg chg="mod ord">
          <ac:chgData name="Monika Czaja (2410147)" userId="S::2410147@student.uwtsd.ac.uk::1380002e-0c41-435c-bdb6-0e6ffbab0be7" providerId="AD" clId="Web-{9FC84ED5-E1FA-8DEC-6E71-60CA1D9FD870}" dt="2025-10-03T19:09:57.656" v="656" actId="20577"/>
          <ac:spMkLst>
            <pc:docMk/>
            <pc:sldMk cId="4193822640" sldId="265"/>
            <ac:spMk id="2" creationId="{92349B35-BAC7-6029-276A-5CEB74DE42E8}"/>
          </ac:spMkLst>
        </pc:spChg>
        <pc:spChg chg="mod ord">
          <ac:chgData name="Monika Czaja (2410147)" userId="S::2410147@student.uwtsd.ac.uk::1380002e-0c41-435c-bdb6-0e6ffbab0be7" providerId="AD" clId="Web-{9FC84ED5-E1FA-8DEC-6E71-60CA1D9FD870}" dt="2025-10-03T19:10:14.063" v="658" actId="20577"/>
          <ac:spMkLst>
            <pc:docMk/>
            <pc:sldMk cId="4193822640" sldId="265"/>
            <ac:spMk id="3" creationId="{A98396A7-E314-8C7E-B228-242468E917AF}"/>
          </ac:spMkLst>
        </pc:spChg>
        <pc:picChg chg="mod">
          <ac:chgData name="Monika Czaja (2410147)" userId="S::2410147@student.uwtsd.ac.uk::1380002e-0c41-435c-bdb6-0e6ffbab0be7" providerId="AD" clId="Web-{9FC84ED5-E1FA-8DEC-6E71-60CA1D9FD870}" dt="2025-10-03T19:09:47.702" v="652" actId="1076"/>
          <ac:picMkLst>
            <pc:docMk/>
            <pc:sldMk cId="4193822640" sldId="265"/>
            <ac:picMk id="5" creationId="{D2E4C62D-B504-B6E6-6BA1-9317257114C3}"/>
          </ac:picMkLst>
        </pc:picChg>
      </pc:sldChg>
      <pc:sldChg chg="modSp mod modClrScheme chgLayout">
        <pc:chgData name="Monika Czaja (2410147)" userId="S::2410147@student.uwtsd.ac.uk::1380002e-0c41-435c-bdb6-0e6ffbab0be7" providerId="AD" clId="Web-{9FC84ED5-E1FA-8DEC-6E71-60CA1D9FD870}" dt="2025-10-03T19:11:28.664" v="665" actId="20577"/>
        <pc:sldMkLst>
          <pc:docMk/>
          <pc:sldMk cId="1066274308" sldId="266"/>
        </pc:sldMkLst>
        <pc:spChg chg="mod ord">
          <ac:chgData name="Monika Czaja (2410147)" userId="S::2410147@student.uwtsd.ac.uk::1380002e-0c41-435c-bdb6-0e6ffbab0be7" providerId="AD" clId="Web-{9FC84ED5-E1FA-8DEC-6E71-60CA1D9FD870}" dt="2025-10-03T19:11:11.163" v="664" actId="20577"/>
          <ac:spMkLst>
            <pc:docMk/>
            <pc:sldMk cId="1066274308" sldId="266"/>
            <ac:spMk id="2" creationId="{1819C474-C61A-5154-8AD6-7FF76FFB4A77}"/>
          </ac:spMkLst>
        </pc:spChg>
        <pc:graphicFrameChg chg="mod ord modGraphic">
          <ac:chgData name="Monika Czaja (2410147)" userId="S::2410147@student.uwtsd.ac.uk::1380002e-0c41-435c-bdb6-0e6ffbab0be7" providerId="AD" clId="Web-{9FC84ED5-E1FA-8DEC-6E71-60CA1D9FD870}" dt="2025-10-03T19:11:28.664" v="665" actId="20577"/>
          <ac:graphicFrameMkLst>
            <pc:docMk/>
            <pc:sldMk cId="1066274308" sldId="266"/>
            <ac:graphicFrameMk id="25" creationId="{0F65F092-4725-CE1F-D176-2E19115ED81C}"/>
          </ac:graphicFrameMkLst>
        </pc:graphicFrameChg>
      </pc:sldChg>
      <pc:sldChg chg="modSp mod modClrScheme chgLayout">
        <pc:chgData name="Monika Czaja (2410147)" userId="S::2410147@student.uwtsd.ac.uk::1380002e-0c41-435c-bdb6-0e6ffbab0be7" providerId="AD" clId="Web-{9FC84ED5-E1FA-8DEC-6E71-60CA1D9FD870}" dt="2025-10-03T19:37:58.975" v="809" actId="20577"/>
        <pc:sldMkLst>
          <pc:docMk/>
          <pc:sldMk cId="1059820901" sldId="267"/>
        </pc:sldMkLst>
        <pc:spChg chg="mod ord">
          <ac:chgData name="Monika Czaja (2410147)" userId="S::2410147@student.uwtsd.ac.uk::1380002e-0c41-435c-bdb6-0e6ffbab0be7" providerId="AD" clId="Web-{9FC84ED5-E1FA-8DEC-6E71-60CA1D9FD870}" dt="2025-10-03T19:37:58.975" v="809" actId="20577"/>
          <ac:spMkLst>
            <pc:docMk/>
            <pc:sldMk cId="1059820901" sldId="267"/>
            <ac:spMk id="2" creationId="{CD672E57-A730-61D0-1816-252F36B09DB4}"/>
          </ac:spMkLst>
        </pc:spChg>
        <pc:spChg chg="mod ord">
          <ac:chgData name="Monika Czaja (2410147)" userId="S::2410147@student.uwtsd.ac.uk::1380002e-0c41-435c-bdb6-0e6ffbab0be7" providerId="AD" clId="Web-{9FC84ED5-E1FA-8DEC-6E71-60CA1D9FD870}" dt="2025-10-03T19:11:58.212" v="669" actId="20577"/>
          <ac:spMkLst>
            <pc:docMk/>
            <pc:sldMk cId="1059820901" sldId="267"/>
            <ac:spMk id="3" creationId="{BE306315-2C98-C8E3-E8FD-82BA44B5C8DC}"/>
          </ac:spMkLst>
        </pc:spChg>
      </pc:sldChg>
      <pc:sldChg chg="addSp delSp modSp mod setBg modClrScheme chgLayout">
        <pc:chgData name="Monika Czaja (2410147)" userId="S::2410147@student.uwtsd.ac.uk::1380002e-0c41-435c-bdb6-0e6ffbab0be7" providerId="AD" clId="Web-{9FC84ED5-E1FA-8DEC-6E71-60CA1D9FD870}" dt="2025-10-03T19:38:35.397" v="811" actId="20577"/>
        <pc:sldMkLst>
          <pc:docMk/>
          <pc:sldMk cId="820556014" sldId="268"/>
        </pc:sldMkLst>
        <pc:spChg chg="mod ord">
          <ac:chgData name="Monika Czaja (2410147)" userId="S::2410147@student.uwtsd.ac.uk::1380002e-0c41-435c-bdb6-0e6ffbab0be7" providerId="AD" clId="Web-{9FC84ED5-E1FA-8DEC-6E71-60CA1D9FD870}" dt="2025-10-03T19:38:35.397" v="811" actId="20577"/>
          <ac:spMkLst>
            <pc:docMk/>
            <pc:sldMk cId="820556014" sldId="268"/>
            <ac:spMk id="2" creationId="{5FF6FC07-6408-1ADB-00FD-0D725B4EBF2A}"/>
          </ac:spMkLst>
        </pc:spChg>
        <pc:spChg chg="add mod">
          <ac:chgData name="Monika Czaja (2410147)" userId="S::2410147@student.uwtsd.ac.uk::1380002e-0c41-435c-bdb6-0e6ffbab0be7" providerId="AD" clId="Web-{9FC84ED5-E1FA-8DEC-6E71-60CA1D9FD870}" dt="2025-10-03T18:57:36.659" v="600"/>
          <ac:spMkLst>
            <pc:docMk/>
            <pc:sldMk cId="820556014" sldId="268"/>
            <ac:spMk id="15" creationId="{1DEF7CF4-0AC4-D6EE-94E6-56CCD0BE1608}"/>
          </ac:spMkLst>
        </pc:spChg>
        <pc:spChg chg="add mod">
          <ac:chgData name="Monika Czaja (2410147)" userId="S::2410147@student.uwtsd.ac.uk::1380002e-0c41-435c-bdb6-0e6ffbab0be7" providerId="AD" clId="Web-{9FC84ED5-E1FA-8DEC-6E71-60CA1D9FD870}" dt="2025-10-03T18:57:36.659" v="600"/>
          <ac:spMkLst>
            <pc:docMk/>
            <pc:sldMk cId="820556014" sldId="268"/>
            <ac:spMk id="17" creationId="{1E188F16-ED00-4897-4667-BC3BF9CBE172}"/>
          </ac:spMkLst>
        </pc:spChg>
        <pc:spChg chg="add mod">
          <ac:chgData name="Monika Czaja (2410147)" userId="S::2410147@student.uwtsd.ac.uk::1380002e-0c41-435c-bdb6-0e6ffbab0be7" providerId="AD" clId="Web-{9FC84ED5-E1FA-8DEC-6E71-60CA1D9FD870}" dt="2025-10-03T18:57:36.659" v="600"/>
          <ac:spMkLst>
            <pc:docMk/>
            <pc:sldMk cId="820556014" sldId="268"/>
            <ac:spMk id="19" creationId="{DE6E58AC-713A-2B46-E231-443DA472A9C3}"/>
          </ac:spMkLst>
        </pc:spChg>
        <pc:picChg chg="add">
          <ac:chgData name="Monika Czaja (2410147)" userId="S::2410147@student.uwtsd.ac.uk::1380002e-0c41-435c-bdb6-0e6ffbab0be7" providerId="AD" clId="Web-{9FC84ED5-E1FA-8DEC-6E71-60CA1D9FD870}" dt="2025-10-03T18:57:36.659" v="600"/>
          <ac:picMkLst>
            <pc:docMk/>
            <pc:sldMk cId="820556014" sldId="268"/>
            <ac:picMk id="11" creationId="{16A3BC3F-CF6F-DB85-857F-EE136230D8F6}"/>
          </ac:picMkLst>
        </pc:picChg>
      </pc:sldChg>
      <pc:sldChg chg="addSp modSp mod setBg modClrScheme chgLayout">
        <pc:chgData name="Monika Czaja (2410147)" userId="S::2410147@student.uwtsd.ac.uk::1380002e-0c41-435c-bdb6-0e6ffbab0be7" providerId="AD" clId="Web-{9FC84ED5-E1FA-8DEC-6E71-60CA1D9FD870}" dt="2025-10-03T19:38:53.663" v="813" actId="20577"/>
        <pc:sldMkLst>
          <pc:docMk/>
          <pc:sldMk cId="3203352993" sldId="269"/>
        </pc:sldMkLst>
        <pc:spChg chg="mod ord">
          <ac:chgData name="Monika Czaja (2410147)" userId="S::2410147@student.uwtsd.ac.uk::1380002e-0c41-435c-bdb6-0e6ffbab0be7" providerId="AD" clId="Web-{9FC84ED5-E1FA-8DEC-6E71-60CA1D9FD870}" dt="2025-10-03T19:38:53.663" v="813" actId="20577"/>
          <ac:spMkLst>
            <pc:docMk/>
            <pc:sldMk cId="3203352993" sldId="269"/>
            <ac:spMk id="2" creationId="{DDAA3669-FC52-CDBF-138A-BD9220DB7AC9}"/>
          </ac:spMkLst>
        </pc:spChg>
        <pc:spChg chg="add">
          <ac:chgData name="Monika Czaja (2410147)" userId="S::2410147@student.uwtsd.ac.uk::1380002e-0c41-435c-bdb6-0e6ffbab0be7" providerId="AD" clId="Web-{9FC84ED5-E1FA-8DEC-6E71-60CA1D9FD870}" dt="2025-10-03T18:57:47.785" v="601"/>
          <ac:spMkLst>
            <pc:docMk/>
            <pc:sldMk cId="3203352993" sldId="269"/>
            <ac:spMk id="7" creationId="{0338EDCB-8B80-8230-2B81-5E90FD6B31B7}"/>
          </ac:spMkLst>
        </pc:spChg>
        <pc:spChg chg="add">
          <ac:chgData name="Monika Czaja (2410147)" userId="S::2410147@student.uwtsd.ac.uk::1380002e-0c41-435c-bdb6-0e6ffbab0be7" providerId="AD" clId="Web-{9FC84ED5-E1FA-8DEC-6E71-60CA1D9FD870}" dt="2025-10-03T18:57:47.785" v="601"/>
          <ac:spMkLst>
            <pc:docMk/>
            <pc:sldMk cId="3203352993" sldId="269"/>
            <ac:spMk id="17" creationId="{6276C483-BF47-BA99-E186-AEF9EB428F38}"/>
          </ac:spMkLst>
        </pc:spChg>
        <pc:spChg chg="add">
          <ac:chgData name="Monika Czaja (2410147)" userId="S::2410147@student.uwtsd.ac.uk::1380002e-0c41-435c-bdb6-0e6ffbab0be7" providerId="AD" clId="Web-{9FC84ED5-E1FA-8DEC-6E71-60CA1D9FD870}" dt="2025-10-03T18:57:47.785" v="601"/>
          <ac:spMkLst>
            <pc:docMk/>
            <pc:sldMk cId="3203352993" sldId="269"/>
            <ac:spMk id="18" creationId="{ABC41316-8D1F-CFCF-941F-963C3567F0AF}"/>
          </ac:spMkLst>
        </pc:spChg>
        <pc:picChg chg="mod ord">
          <ac:chgData name="Monika Czaja (2410147)" userId="S::2410147@student.uwtsd.ac.uk::1380002e-0c41-435c-bdb6-0e6ffbab0be7" providerId="AD" clId="Web-{9FC84ED5-E1FA-8DEC-6E71-60CA1D9FD870}" dt="2025-10-03T18:57:47.785" v="601"/>
          <ac:picMkLst>
            <pc:docMk/>
            <pc:sldMk cId="3203352993" sldId="269"/>
            <ac:picMk id="4" creationId="{1A5F9610-4137-2074-7B54-B5F3FA98CE75}"/>
          </ac:picMkLst>
        </pc:picChg>
      </pc:sldChg>
      <pc:sldChg chg="modSp mod modClrScheme chgLayout">
        <pc:chgData name="Monika Czaja (2410147)" userId="S::2410147@student.uwtsd.ac.uk::1380002e-0c41-435c-bdb6-0e6ffbab0be7" providerId="AD" clId="Web-{9FC84ED5-E1FA-8DEC-6E71-60CA1D9FD870}" dt="2025-10-03T19:39:07.100" v="814" actId="20577"/>
        <pc:sldMkLst>
          <pc:docMk/>
          <pc:sldMk cId="3135126970" sldId="270"/>
        </pc:sldMkLst>
        <pc:spChg chg="mod ord">
          <ac:chgData name="Monika Czaja (2410147)" userId="S::2410147@student.uwtsd.ac.uk::1380002e-0c41-435c-bdb6-0e6ffbab0be7" providerId="AD" clId="Web-{9FC84ED5-E1FA-8DEC-6E71-60CA1D9FD870}" dt="2025-10-03T19:39:07.100" v="814" actId="20577"/>
          <ac:spMkLst>
            <pc:docMk/>
            <pc:sldMk cId="3135126970" sldId="270"/>
            <ac:spMk id="3" creationId="{F0A96B73-F6F1-19AF-600A-FB2B41A49207}"/>
          </ac:spMkLst>
        </pc:spChg>
      </pc:sldChg>
      <pc:sldChg chg="addSp delSp modSp new mod setBg modClrScheme delDesignElem chgLayout">
        <pc:chgData name="Monika Czaja (2410147)" userId="S::2410147@student.uwtsd.ac.uk::1380002e-0c41-435c-bdb6-0e6ffbab0be7" providerId="AD" clId="Web-{9FC84ED5-E1FA-8DEC-6E71-60CA1D9FD870}" dt="2025-10-03T19:36:11.988" v="803" actId="20577"/>
        <pc:sldMkLst>
          <pc:docMk/>
          <pc:sldMk cId="2431916232" sldId="271"/>
        </pc:sldMkLst>
        <pc:spChg chg="add mod ord">
          <ac:chgData name="Monika Czaja (2410147)" userId="S::2410147@student.uwtsd.ac.uk::1380002e-0c41-435c-bdb6-0e6ffbab0be7" providerId="AD" clId="Web-{9FC84ED5-E1FA-8DEC-6E71-60CA1D9FD870}" dt="2025-10-03T19:35:54.598" v="802" actId="20577"/>
          <ac:spMkLst>
            <pc:docMk/>
            <pc:sldMk cId="2431916232" sldId="271"/>
            <ac:spMk id="5" creationId="{FD201A59-E74D-C266-0AEE-3D0AE994A84B}"/>
          </ac:spMkLst>
        </pc:spChg>
        <pc:spChg chg="add mod ord">
          <ac:chgData name="Monika Czaja (2410147)" userId="S::2410147@student.uwtsd.ac.uk::1380002e-0c41-435c-bdb6-0e6ffbab0be7" providerId="AD" clId="Web-{9FC84ED5-E1FA-8DEC-6E71-60CA1D9FD870}" dt="2025-10-03T19:36:11.988" v="803" actId="20577"/>
          <ac:spMkLst>
            <pc:docMk/>
            <pc:sldMk cId="2431916232" sldId="271"/>
            <ac:spMk id="6" creationId="{6E4AD50D-8CFD-C19C-DDEA-2B6EAD847FD5}"/>
          </ac:spMkLst>
        </pc:spChg>
        <pc:spChg chg="add mod ord">
          <ac:chgData name="Monika Czaja (2410147)" userId="S::2410147@student.uwtsd.ac.uk::1380002e-0c41-435c-bdb6-0e6ffbab0be7" providerId="AD" clId="Web-{9FC84ED5-E1FA-8DEC-6E71-60CA1D9FD870}" dt="2025-10-03T18:54:07.387" v="579"/>
          <ac:spMkLst>
            <pc:docMk/>
            <pc:sldMk cId="2431916232" sldId="271"/>
            <ac:spMk id="12" creationId="{B8069817-FA9D-1935-8DB2-510483043457}"/>
          </ac:spMkLst>
        </pc:spChg>
        <pc:spChg chg="add mod ord">
          <ac:chgData name="Monika Czaja (2410147)" userId="S::2410147@student.uwtsd.ac.uk::1380002e-0c41-435c-bdb6-0e6ffbab0be7" providerId="AD" clId="Web-{9FC84ED5-E1FA-8DEC-6E71-60CA1D9FD870}" dt="2025-10-03T18:54:07.387" v="579"/>
          <ac:spMkLst>
            <pc:docMk/>
            <pc:sldMk cId="2431916232" sldId="271"/>
            <ac:spMk id="14" creationId="{A152B28D-E871-1C6C-5098-B97F3D2860BF}"/>
          </ac:spMkLst>
        </pc:spChg>
        <pc:spChg chg="add mod ord">
          <ac:chgData name="Monika Czaja (2410147)" userId="S::2410147@student.uwtsd.ac.uk::1380002e-0c41-435c-bdb6-0e6ffbab0be7" providerId="AD" clId="Web-{9FC84ED5-E1FA-8DEC-6E71-60CA1D9FD870}" dt="2025-10-03T18:54:07.387" v="579"/>
          <ac:spMkLst>
            <pc:docMk/>
            <pc:sldMk cId="2431916232" sldId="271"/>
            <ac:spMk id="16" creationId="{C21DF0E3-3FF7-0715-6ECE-DEE4C56766E8}"/>
          </ac:spMkLst>
        </pc:spChg>
      </pc:sldChg>
      <pc:sldMasterChg chg="add addSldLayout modSldLayout">
        <pc:chgData name="Monika Czaja (2410147)" userId="S::2410147@student.uwtsd.ac.uk::1380002e-0c41-435c-bdb6-0e6ffbab0be7" providerId="AD" clId="Web-{9FC84ED5-E1FA-8DEC-6E71-60CA1D9FD870}" dt="2025-10-03T18:54:07.387" v="579"/>
        <pc:sldMasterMkLst>
          <pc:docMk/>
          <pc:sldMasterMk cId="3825028489" sldId="2147484348"/>
        </pc:sldMasterMkLst>
        <pc:sldLayoutChg chg="add mod replId">
          <pc:chgData name="Monika Czaja (2410147)" userId="S::2410147@student.uwtsd.ac.uk::1380002e-0c41-435c-bdb6-0e6ffbab0be7" providerId="AD" clId="Web-{9FC84ED5-E1FA-8DEC-6E71-60CA1D9FD870}" dt="2025-10-03T18:54:07.387" v="579"/>
          <pc:sldLayoutMkLst>
            <pc:docMk/>
            <pc:sldMasterMk cId="3825028489" sldId="2147484348"/>
            <pc:sldLayoutMk cId="2687369748" sldId="2147484349"/>
          </pc:sldLayoutMkLst>
        </pc:sldLayoutChg>
        <pc:sldLayoutChg chg="add mod replId">
          <pc:chgData name="Monika Czaja (2410147)" userId="S::2410147@student.uwtsd.ac.uk::1380002e-0c41-435c-bdb6-0e6ffbab0be7" providerId="AD" clId="Web-{9FC84ED5-E1FA-8DEC-6E71-60CA1D9FD870}" dt="2025-10-03T18:54:07.387" v="579"/>
          <pc:sldLayoutMkLst>
            <pc:docMk/>
            <pc:sldMasterMk cId="3825028489" sldId="2147484348"/>
            <pc:sldLayoutMk cId="1539527496" sldId="2147484350"/>
          </pc:sldLayoutMkLst>
        </pc:sldLayoutChg>
        <pc:sldLayoutChg chg="add mod replId">
          <pc:chgData name="Monika Czaja (2410147)" userId="S::2410147@student.uwtsd.ac.uk::1380002e-0c41-435c-bdb6-0e6ffbab0be7" providerId="AD" clId="Web-{9FC84ED5-E1FA-8DEC-6E71-60CA1D9FD870}" dt="2025-10-03T18:54:07.387" v="579"/>
          <pc:sldLayoutMkLst>
            <pc:docMk/>
            <pc:sldMasterMk cId="3825028489" sldId="2147484348"/>
            <pc:sldLayoutMk cId="629159859" sldId="2147484351"/>
          </pc:sldLayoutMkLst>
        </pc:sldLayoutChg>
        <pc:sldLayoutChg chg="add mod replId">
          <pc:chgData name="Monika Czaja (2410147)" userId="S::2410147@student.uwtsd.ac.uk::1380002e-0c41-435c-bdb6-0e6ffbab0be7" providerId="AD" clId="Web-{9FC84ED5-E1FA-8DEC-6E71-60CA1D9FD870}" dt="2025-10-03T18:54:07.387" v="579"/>
          <pc:sldLayoutMkLst>
            <pc:docMk/>
            <pc:sldMasterMk cId="3825028489" sldId="2147484348"/>
            <pc:sldLayoutMk cId="1804190201" sldId="2147484352"/>
          </pc:sldLayoutMkLst>
        </pc:sldLayoutChg>
        <pc:sldLayoutChg chg="add mod replId">
          <pc:chgData name="Monika Czaja (2410147)" userId="S::2410147@student.uwtsd.ac.uk::1380002e-0c41-435c-bdb6-0e6ffbab0be7" providerId="AD" clId="Web-{9FC84ED5-E1FA-8DEC-6E71-60CA1D9FD870}" dt="2025-10-03T18:54:07.387" v="579"/>
          <pc:sldLayoutMkLst>
            <pc:docMk/>
            <pc:sldMasterMk cId="3825028489" sldId="2147484348"/>
            <pc:sldLayoutMk cId="3692304660" sldId="2147484353"/>
          </pc:sldLayoutMkLst>
        </pc:sldLayoutChg>
        <pc:sldLayoutChg chg="add mod replId">
          <pc:chgData name="Monika Czaja (2410147)" userId="S::2410147@student.uwtsd.ac.uk::1380002e-0c41-435c-bdb6-0e6ffbab0be7" providerId="AD" clId="Web-{9FC84ED5-E1FA-8DEC-6E71-60CA1D9FD870}" dt="2025-10-03T18:54:07.387" v="579"/>
          <pc:sldLayoutMkLst>
            <pc:docMk/>
            <pc:sldMasterMk cId="3825028489" sldId="2147484348"/>
            <pc:sldLayoutMk cId="1289055232" sldId="2147484354"/>
          </pc:sldLayoutMkLst>
        </pc:sldLayoutChg>
        <pc:sldLayoutChg chg="add mod replId">
          <pc:chgData name="Monika Czaja (2410147)" userId="S::2410147@student.uwtsd.ac.uk::1380002e-0c41-435c-bdb6-0e6ffbab0be7" providerId="AD" clId="Web-{9FC84ED5-E1FA-8DEC-6E71-60CA1D9FD870}" dt="2025-10-03T18:54:07.387" v="579"/>
          <pc:sldLayoutMkLst>
            <pc:docMk/>
            <pc:sldMasterMk cId="3825028489" sldId="2147484348"/>
            <pc:sldLayoutMk cId="2562617494" sldId="2147484355"/>
          </pc:sldLayoutMkLst>
        </pc:sldLayoutChg>
        <pc:sldLayoutChg chg="add mod replId">
          <pc:chgData name="Monika Czaja (2410147)" userId="S::2410147@student.uwtsd.ac.uk::1380002e-0c41-435c-bdb6-0e6ffbab0be7" providerId="AD" clId="Web-{9FC84ED5-E1FA-8DEC-6E71-60CA1D9FD870}" dt="2025-10-03T18:54:07.387" v="579"/>
          <pc:sldLayoutMkLst>
            <pc:docMk/>
            <pc:sldMasterMk cId="3825028489" sldId="2147484348"/>
            <pc:sldLayoutMk cId="2625586973" sldId="2147484356"/>
          </pc:sldLayoutMkLst>
        </pc:sldLayoutChg>
        <pc:sldLayoutChg chg="add mod replId">
          <pc:chgData name="Monika Czaja (2410147)" userId="S::2410147@student.uwtsd.ac.uk::1380002e-0c41-435c-bdb6-0e6ffbab0be7" providerId="AD" clId="Web-{9FC84ED5-E1FA-8DEC-6E71-60CA1D9FD870}" dt="2025-10-03T18:54:07.387" v="579"/>
          <pc:sldLayoutMkLst>
            <pc:docMk/>
            <pc:sldMasterMk cId="3825028489" sldId="2147484348"/>
            <pc:sldLayoutMk cId="2889231790" sldId="2147484357"/>
          </pc:sldLayoutMkLst>
        </pc:sldLayoutChg>
        <pc:sldLayoutChg chg="add mod replId">
          <pc:chgData name="Monika Czaja (2410147)" userId="S::2410147@student.uwtsd.ac.uk::1380002e-0c41-435c-bdb6-0e6ffbab0be7" providerId="AD" clId="Web-{9FC84ED5-E1FA-8DEC-6E71-60CA1D9FD870}" dt="2025-10-03T18:54:07.387" v="579"/>
          <pc:sldLayoutMkLst>
            <pc:docMk/>
            <pc:sldMasterMk cId="3825028489" sldId="2147484348"/>
            <pc:sldLayoutMk cId="285517409" sldId="2147484358"/>
          </pc:sldLayoutMkLst>
        </pc:sldLayoutChg>
        <pc:sldLayoutChg chg="add mod replId">
          <pc:chgData name="Monika Czaja (2410147)" userId="S::2410147@student.uwtsd.ac.uk::1380002e-0c41-435c-bdb6-0e6ffbab0be7" providerId="AD" clId="Web-{9FC84ED5-E1FA-8DEC-6E71-60CA1D9FD870}" dt="2025-10-03T18:54:07.387" v="579"/>
          <pc:sldLayoutMkLst>
            <pc:docMk/>
            <pc:sldMasterMk cId="3825028489" sldId="2147484348"/>
            <pc:sldLayoutMk cId="3570576459" sldId="2147484359"/>
          </pc:sldLayoutMkLst>
        </pc:sldLayoutChg>
      </pc:sldMaster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C35FB0-3A33-4E2E-BD48-072B374BF1EA}" type="doc">
      <dgm:prSet loTypeId="urn:microsoft.com/office/officeart/2005/8/layout/default" loCatId="list" qsTypeId="urn:microsoft.com/office/officeart/2005/8/quickstyle/simple1" qsCatId="simple" csTypeId="urn:microsoft.com/office/officeart/2005/8/colors/accent2_2" csCatId="accent2"/>
      <dgm:spPr/>
      <dgm:t>
        <a:bodyPr/>
        <a:lstStyle/>
        <a:p>
          <a:endParaRPr lang="en-US"/>
        </a:p>
      </dgm:t>
    </dgm:pt>
    <dgm:pt modelId="{C4595D2D-BA4A-4026-B027-2FEAA066BF2B}">
      <dgm:prSet custT="1"/>
      <dgm:spPr/>
      <dgm:t>
        <a:bodyPr/>
        <a:lstStyle/>
        <a:p>
          <a:r>
            <a:rPr lang="en-GB" sz="1200">
              <a:latin typeface="Arial Nova"/>
            </a:rPr>
            <a:t>1.Behavioural Interview </a:t>
          </a:r>
          <a:endParaRPr lang="en-US" sz="1200">
            <a:latin typeface="Arial Nova"/>
          </a:endParaRPr>
        </a:p>
      </dgm:t>
    </dgm:pt>
    <dgm:pt modelId="{AA347F23-9550-467E-A10B-DDB13DEDF1FE}" type="parTrans" cxnId="{D6496144-EE81-4BF0-88F9-316C4425B5D3}">
      <dgm:prSet/>
      <dgm:spPr/>
      <dgm:t>
        <a:bodyPr/>
        <a:lstStyle/>
        <a:p>
          <a:endParaRPr lang="en-US"/>
        </a:p>
      </dgm:t>
    </dgm:pt>
    <dgm:pt modelId="{D7C7141C-8483-4442-B764-643D928133FD}" type="sibTrans" cxnId="{D6496144-EE81-4BF0-88F9-316C4425B5D3}">
      <dgm:prSet/>
      <dgm:spPr/>
      <dgm:t>
        <a:bodyPr/>
        <a:lstStyle/>
        <a:p>
          <a:endParaRPr lang="en-US"/>
        </a:p>
      </dgm:t>
    </dgm:pt>
    <dgm:pt modelId="{87A0D027-129B-48A5-B629-918E902FEBFE}">
      <dgm:prSet custT="1"/>
      <dgm:spPr/>
      <dgm:t>
        <a:bodyPr/>
        <a:lstStyle/>
        <a:p>
          <a:r>
            <a:rPr lang="en-GB" sz="1200">
              <a:latin typeface="Arial Nova"/>
            </a:rPr>
            <a:t>Situation-based scenarios</a:t>
          </a:r>
          <a:endParaRPr lang="en-US" sz="1200">
            <a:latin typeface="Arial Nova"/>
          </a:endParaRPr>
        </a:p>
      </dgm:t>
    </dgm:pt>
    <dgm:pt modelId="{FC7BBA64-D54A-4B3A-A416-362885E87140}" type="parTrans" cxnId="{AC261CF9-26D5-470E-A0C5-AD14C9E57E02}">
      <dgm:prSet/>
      <dgm:spPr/>
      <dgm:t>
        <a:bodyPr/>
        <a:lstStyle/>
        <a:p>
          <a:endParaRPr lang="en-US"/>
        </a:p>
      </dgm:t>
    </dgm:pt>
    <dgm:pt modelId="{2B190541-2686-4B97-9E89-FE9664FB66A7}" type="sibTrans" cxnId="{AC261CF9-26D5-470E-A0C5-AD14C9E57E02}">
      <dgm:prSet/>
      <dgm:spPr/>
      <dgm:t>
        <a:bodyPr/>
        <a:lstStyle/>
        <a:p>
          <a:endParaRPr lang="en-US"/>
        </a:p>
      </dgm:t>
    </dgm:pt>
    <dgm:pt modelId="{4A2E10AF-74DD-4F38-A710-02E71EF2F496}">
      <dgm:prSet custT="1"/>
      <dgm:spPr/>
      <dgm:t>
        <a:bodyPr/>
        <a:lstStyle/>
        <a:p>
          <a:r>
            <a:rPr lang="en-GB" sz="1200">
              <a:latin typeface="Arial Nova"/>
            </a:rPr>
            <a:t>Task-focused examples</a:t>
          </a:r>
          <a:endParaRPr lang="en-US" sz="1200">
            <a:latin typeface="Arial Nova"/>
          </a:endParaRPr>
        </a:p>
      </dgm:t>
    </dgm:pt>
    <dgm:pt modelId="{78A4190A-C3EB-4447-BEA1-C83D98A56B4D}" type="parTrans" cxnId="{990CDA2E-FAEC-4E96-BFA6-CB5F76CB8991}">
      <dgm:prSet/>
      <dgm:spPr/>
      <dgm:t>
        <a:bodyPr/>
        <a:lstStyle/>
        <a:p>
          <a:endParaRPr lang="en-US"/>
        </a:p>
      </dgm:t>
    </dgm:pt>
    <dgm:pt modelId="{25727249-2B47-43E8-BE4C-3FB7760F93A4}" type="sibTrans" cxnId="{990CDA2E-FAEC-4E96-BFA6-CB5F76CB8991}">
      <dgm:prSet/>
      <dgm:spPr/>
      <dgm:t>
        <a:bodyPr/>
        <a:lstStyle/>
        <a:p>
          <a:endParaRPr lang="en-US"/>
        </a:p>
      </dgm:t>
    </dgm:pt>
    <dgm:pt modelId="{C2C9A9D5-67CE-4EC9-8574-9ADA33BF7885}">
      <dgm:prSet custT="1"/>
      <dgm:spPr/>
      <dgm:t>
        <a:bodyPr/>
        <a:lstStyle/>
        <a:p>
          <a:r>
            <a:rPr lang="en-GB" sz="1200">
              <a:latin typeface="Arial Nova"/>
            </a:rPr>
            <a:t>Action and result analysis </a:t>
          </a:r>
          <a:endParaRPr lang="en-US" sz="1200">
            <a:latin typeface="Arial Nova"/>
          </a:endParaRPr>
        </a:p>
      </dgm:t>
    </dgm:pt>
    <dgm:pt modelId="{867362C1-AF84-4041-B79D-DFB0DDAEB0D6}" type="parTrans" cxnId="{9A560EE5-8C6C-45F0-8933-4638FEEDA24C}">
      <dgm:prSet/>
      <dgm:spPr/>
      <dgm:t>
        <a:bodyPr/>
        <a:lstStyle/>
        <a:p>
          <a:endParaRPr lang="en-US"/>
        </a:p>
      </dgm:t>
    </dgm:pt>
    <dgm:pt modelId="{27BEA007-0C0E-4ED5-885A-61A613065CD7}" type="sibTrans" cxnId="{9A560EE5-8C6C-45F0-8933-4638FEEDA24C}">
      <dgm:prSet/>
      <dgm:spPr/>
      <dgm:t>
        <a:bodyPr/>
        <a:lstStyle/>
        <a:p>
          <a:endParaRPr lang="en-US"/>
        </a:p>
      </dgm:t>
    </dgm:pt>
    <dgm:pt modelId="{6975F21A-1120-4E7C-A42D-E946D00939F3}">
      <dgm:prSet custT="1"/>
      <dgm:spPr/>
      <dgm:t>
        <a:bodyPr/>
        <a:lstStyle/>
        <a:p>
          <a:r>
            <a:rPr lang="en-GB" sz="1200">
              <a:latin typeface="Arial Nova"/>
            </a:rPr>
            <a:t>2. Technical Interview</a:t>
          </a:r>
          <a:endParaRPr lang="en-US" sz="1200">
            <a:latin typeface="Arial Nova"/>
          </a:endParaRPr>
        </a:p>
      </dgm:t>
    </dgm:pt>
    <dgm:pt modelId="{C02CC0D0-0BB5-4868-A2B7-C4A95D5108AB}" type="parTrans" cxnId="{75DB056F-C92D-4447-BBCF-7A7DC32A74CF}">
      <dgm:prSet/>
      <dgm:spPr/>
      <dgm:t>
        <a:bodyPr/>
        <a:lstStyle/>
        <a:p>
          <a:endParaRPr lang="en-US"/>
        </a:p>
      </dgm:t>
    </dgm:pt>
    <dgm:pt modelId="{2E2C1910-5C42-4BB2-9192-C12DEF9A4997}" type="sibTrans" cxnId="{75DB056F-C92D-4447-BBCF-7A7DC32A74CF}">
      <dgm:prSet/>
      <dgm:spPr/>
      <dgm:t>
        <a:bodyPr/>
        <a:lstStyle/>
        <a:p>
          <a:endParaRPr lang="en-US"/>
        </a:p>
      </dgm:t>
    </dgm:pt>
    <dgm:pt modelId="{673F82C5-DC27-414B-8BF9-01744B7BE7B5}">
      <dgm:prSet custT="1"/>
      <dgm:spPr/>
      <dgm:t>
        <a:bodyPr/>
        <a:lstStyle/>
        <a:p>
          <a:r>
            <a:rPr lang="en-GB" sz="1200">
              <a:latin typeface="Arial Nova"/>
            </a:rPr>
            <a:t>Project management methodologies</a:t>
          </a:r>
          <a:endParaRPr lang="en-US" sz="1200">
            <a:latin typeface="Arial Nova"/>
          </a:endParaRPr>
        </a:p>
      </dgm:t>
    </dgm:pt>
    <dgm:pt modelId="{04BE63BB-5007-4239-A323-FAED80DE467F}" type="parTrans" cxnId="{86D8F200-5A5A-4CEE-B44A-4CCFB66E2AEF}">
      <dgm:prSet/>
      <dgm:spPr/>
      <dgm:t>
        <a:bodyPr/>
        <a:lstStyle/>
        <a:p>
          <a:endParaRPr lang="en-US"/>
        </a:p>
      </dgm:t>
    </dgm:pt>
    <dgm:pt modelId="{F62F6C70-E820-4265-BFE1-47B8F4EF805E}" type="sibTrans" cxnId="{86D8F200-5A5A-4CEE-B44A-4CCFB66E2AEF}">
      <dgm:prSet/>
      <dgm:spPr/>
      <dgm:t>
        <a:bodyPr/>
        <a:lstStyle/>
        <a:p>
          <a:endParaRPr lang="en-US"/>
        </a:p>
      </dgm:t>
    </dgm:pt>
    <dgm:pt modelId="{DC52E1BF-6B7F-471B-879D-9FF61CE22F90}">
      <dgm:prSet custT="1"/>
      <dgm:spPr/>
      <dgm:t>
        <a:bodyPr/>
        <a:lstStyle/>
        <a:p>
          <a:r>
            <a:rPr lang="en-GB" sz="1200">
              <a:latin typeface="Arial Nova"/>
            </a:rPr>
            <a:t>Change management frameworks</a:t>
          </a:r>
          <a:endParaRPr lang="en-US" sz="1200">
            <a:latin typeface="Arial Nova"/>
          </a:endParaRPr>
        </a:p>
      </dgm:t>
    </dgm:pt>
    <dgm:pt modelId="{E66BA822-1A42-4696-83F5-E5FB77CC7248}" type="parTrans" cxnId="{DBB22D08-6FEC-4AEB-B1C6-4DC39D32E3F1}">
      <dgm:prSet/>
      <dgm:spPr/>
      <dgm:t>
        <a:bodyPr/>
        <a:lstStyle/>
        <a:p>
          <a:endParaRPr lang="en-US"/>
        </a:p>
      </dgm:t>
    </dgm:pt>
    <dgm:pt modelId="{F40B1EB4-2490-41B7-BD8D-560CBD98FBAA}" type="sibTrans" cxnId="{DBB22D08-6FEC-4AEB-B1C6-4DC39D32E3F1}">
      <dgm:prSet/>
      <dgm:spPr/>
      <dgm:t>
        <a:bodyPr/>
        <a:lstStyle/>
        <a:p>
          <a:endParaRPr lang="en-US"/>
        </a:p>
      </dgm:t>
    </dgm:pt>
    <dgm:pt modelId="{F6A36BB2-F44A-4692-A7A9-5EAB6ADE016C}">
      <dgm:prSet custT="1"/>
      <dgm:spPr/>
      <dgm:t>
        <a:bodyPr/>
        <a:lstStyle/>
        <a:p>
          <a:r>
            <a:rPr lang="en-GB" sz="1200">
              <a:latin typeface="Arial Nova"/>
            </a:rPr>
            <a:t>Financial analysis capabilities.</a:t>
          </a:r>
          <a:endParaRPr lang="en-US" sz="1200">
            <a:latin typeface="Arial Nova"/>
          </a:endParaRPr>
        </a:p>
      </dgm:t>
    </dgm:pt>
    <dgm:pt modelId="{7D53735E-476D-4CC2-8EA6-5ACF7DBABE84}" type="parTrans" cxnId="{6717ADAD-2E87-4731-A5F7-9D75B8A8B920}">
      <dgm:prSet/>
      <dgm:spPr/>
      <dgm:t>
        <a:bodyPr/>
        <a:lstStyle/>
        <a:p>
          <a:endParaRPr lang="en-US"/>
        </a:p>
      </dgm:t>
    </dgm:pt>
    <dgm:pt modelId="{A5FAD186-66CF-4BC7-AC9F-EAEB66A2DE5B}" type="sibTrans" cxnId="{6717ADAD-2E87-4731-A5F7-9D75B8A8B920}">
      <dgm:prSet/>
      <dgm:spPr/>
      <dgm:t>
        <a:bodyPr/>
        <a:lstStyle/>
        <a:p>
          <a:endParaRPr lang="en-US"/>
        </a:p>
      </dgm:t>
    </dgm:pt>
    <dgm:pt modelId="{28E49361-C71D-45E2-B2BA-3107253B7036}">
      <dgm:prSet custT="1"/>
      <dgm:spPr/>
      <dgm:t>
        <a:bodyPr/>
        <a:lstStyle/>
        <a:p>
          <a:r>
            <a:rPr lang="en-GB" sz="1200">
              <a:latin typeface="Arial Nova"/>
            </a:rPr>
            <a:t>3. Panel Interview </a:t>
          </a:r>
          <a:endParaRPr lang="en-US" sz="1200">
            <a:latin typeface="Arial Nova"/>
          </a:endParaRPr>
        </a:p>
      </dgm:t>
    </dgm:pt>
    <dgm:pt modelId="{96B16DE8-A89A-4870-B73D-294981C2C762}" type="parTrans" cxnId="{3CA87D76-8314-4E07-8869-040F57772C4C}">
      <dgm:prSet/>
      <dgm:spPr/>
      <dgm:t>
        <a:bodyPr/>
        <a:lstStyle/>
        <a:p>
          <a:endParaRPr lang="en-US"/>
        </a:p>
      </dgm:t>
    </dgm:pt>
    <dgm:pt modelId="{E4D57442-26A6-4900-BDA8-EB98F8E39243}" type="sibTrans" cxnId="{3CA87D76-8314-4E07-8869-040F57772C4C}">
      <dgm:prSet/>
      <dgm:spPr/>
      <dgm:t>
        <a:bodyPr/>
        <a:lstStyle/>
        <a:p>
          <a:endParaRPr lang="en-US"/>
        </a:p>
      </dgm:t>
    </dgm:pt>
    <dgm:pt modelId="{2D8EF580-7FD6-4FE9-934C-37CC3364D3C9}">
      <dgm:prSet custT="1"/>
      <dgm:spPr/>
      <dgm:t>
        <a:bodyPr/>
        <a:lstStyle/>
        <a:p>
          <a:r>
            <a:rPr lang="en-GB" sz="1200">
              <a:latin typeface="Arial Nova"/>
            </a:rPr>
            <a:t>Department heads participation</a:t>
          </a:r>
          <a:endParaRPr lang="en-US" sz="1200">
            <a:latin typeface="Arial Nova"/>
          </a:endParaRPr>
        </a:p>
      </dgm:t>
    </dgm:pt>
    <dgm:pt modelId="{7E3997D4-28AD-4EC4-AFCF-8F02EDFA41F0}" type="parTrans" cxnId="{8EB4EF84-B28B-4559-A132-500F4D2439AA}">
      <dgm:prSet/>
      <dgm:spPr/>
      <dgm:t>
        <a:bodyPr/>
        <a:lstStyle/>
        <a:p>
          <a:endParaRPr lang="en-US"/>
        </a:p>
      </dgm:t>
    </dgm:pt>
    <dgm:pt modelId="{3C3F2840-7838-4C59-9099-C2DA3A3CD822}" type="sibTrans" cxnId="{8EB4EF84-B28B-4559-A132-500F4D2439AA}">
      <dgm:prSet/>
      <dgm:spPr/>
      <dgm:t>
        <a:bodyPr/>
        <a:lstStyle/>
        <a:p>
          <a:endParaRPr lang="en-US"/>
        </a:p>
      </dgm:t>
    </dgm:pt>
    <dgm:pt modelId="{1D560821-A629-46E2-80D6-D164F3BAA429}">
      <dgm:prSet custT="1"/>
      <dgm:spPr/>
      <dgm:t>
        <a:bodyPr/>
        <a:lstStyle/>
        <a:p>
          <a:r>
            <a:rPr lang="en-GB" sz="1200">
              <a:latin typeface="Arial Nova"/>
            </a:rPr>
            <a:t>Peer-level assessment</a:t>
          </a:r>
          <a:endParaRPr lang="en-US" sz="1200">
            <a:latin typeface="Arial Nova"/>
          </a:endParaRPr>
        </a:p>
      </dgm:t>
    </dgm:pt>
    <dgm:pt modelId="{EA335BF3-CECF-4BF5-81CD-ACDF3A148217}" type="parTrans" cxnId="{3DCFA87A-F00D-4B9F-893F-917B19C826BD}">
      <dgm:prSet/>
      <dgm:spPr/>
      <dgm:t>
        <a:bodyPr/>
        <a:lstStyle/>
        <a:p>
          <a:endParaRPr lang="en-US"/>
        </a:p>
      </dgm:t>
    </dgm:pt>
    <dgm:pt modelId="{8CCCF770-17B6-477A-A998-3E7B0A676FFD}" type="sibTrans" cxnId="{3DCFA87A-F00D-4B9F-893F-917B19C826BD}">
      <dgm:prSet/>
      <dgm:spPr/>
      <dgm:t>
        <a:bodyPr/>
        <a:lstStyle/>
        <a:p>
          <a:endParaRPr lang="en-US"/>
        </a:p>
      </dgm:t>
    </dgm:pt>
    <dgm:pt modelId="{FD288D42-55D2-4BD4-B788-9B370D3A5FFB}">
      <dgm:prSet custT="1"/>
      <dgm:spPr/>
      <dgm:t>
        <a:bodyPr/>
        <a:lstStyle/>
        <a:p>
          <a:r>
            <a:rPr lang="en-GB" sz="1200">
              <a:latin typeface="Arial Nova"/>
            </a:rPr>
            <a:t>Cultural fit evaluation.</a:t>
          </a:r>
          <a:endParaRPr lang="en-US" sz="1200">
            <a:latin typeface="Arial Nova"/>
          </a:endParaRPr>
        </a:p>
      </dgm:t>
    </dgm:pt>
    <dgm:pt modelId="{CCF265F4-1FE9-4086-B4EA-F92F3E99AD8B}" type="parTrans" cxnId="{39560C4C-302D-4880-99B8-36FD547C2FE0}">
      <dgm:prSet/>
      <dgm:spPr/>
      <dgm:t>
        <a:bodyPr/>
        <a:lstStyle/>
        <a:p>
          <a:endParaRPr lang="en-US"/>
        </a:p>
      </dgm:t>
    </dgm:pt>
    <dgm:pt modelId="{2C64F28A-030F-41FC-A75A-E45DD0134420}" type="sibTrans" cxnId="{39560C4C-302D-4880-99B8-36FD547C2FE0}">
      <dgm:prSet/>
      <dgm:spPr/>
      <dgm:t>
        <a:bodyPr/>
        <a:lstStyle/>
        <a:p>
          <a:endParaRPr lang="en-US"/>
        </a:p>
      </dgm:t>
    </dgm:pt>
    <dgm:pt modelId="{FA6D2FB7-25C2-4268-B513-D2E2B307057B}" type="pres">
      <dgm:prSet presAssocID="{C4C35FB0-3A33-4E2E-BD48-072B374BF1EA}" presName="diagram" presStyleCnt="0">
        <dgm:presLayoutVars>
          <dgm:dir/>
          <dgm:resizeHandles val="exact"/>
        </dgm:presLayoutVars>
      </dgm:prSet>
      <dgm:spPr/>
    </dgm:pt>
    <dgm:pt modelId="{FCC04221-4C56-495B-AD8F-A03F07124556}" type="pres">
      <dgm:prSet presAssocID="{C4595D2D-BA4A-4026-B027-2FEAA066BF2B}" presName="node" presStyleLbl="node1" presStyleIdx="0" presStyleCnt="12">
        <dgm:presLayoutVars>
          <dgm:bulletEnabled val="1"/>
        </dgm:presLayoutVars>
      </dgm:prSet>
      <dgm:spPr/>
    </dgm:pt>
    <dgm:pt modelId="{79FED02E-7554-4FD7-80E4-4D67F50CA466}" type="pres">
      <dgm:prSet presAssocID="{D7C7141C-8483-4442-B764-643D928133FD}" presName="sibTrans" presStyleCnt="0"/>
      <dgm:spPr/>
    </dgm:pt>
    <dgm:pt modelId="{96773389-88C5-40DC-8DE3-13D0137CD0B1}" type="pres">
      <dgm:prSet presAssocID="{87A0D027-129B-48A5-B629-918E902FEBFE}" presName="node" presStyleLbl="node1" presStyleIdx="1" presStyleCnt="12">
        <dgm:presLayoutVars>
          <dgm:bulletEnabled val="1"/>
        </dgm:presLayoutVars>
      </dgm:prSet>
      <dgm:spPr/>
    </dgm:pt>
    <dgm:pt modelId="{424B21C3-66FD-47E3-ABEC-ED9DB61D842C}" type="pres">
      <dgm:prSet presAssocID="{2B190541-2686-4B97-9E89-FE9664FB66A7}" presName="sibTrans" presStyleCnt="0"/>
      <dgm:spPr/>
    </dgm:pt>
    <dgm:pt modelId="{9EC5B562-E4AB-4C54-BE02-A549F23AD405}" type="pres">
      <dgm:prSet presAssocID="{4A2E10AF-74DD-4F38-A710-02E71EF2F496}" presName="node" presStyleLbl="node1" presStyleIdx="2" presStyleCnt="12">
        <dgm:presLayoutVars>
          <dgm:bulletEnabled val="1"/>
        </dgm:presLayoutVars>
      </dgm:prSet>
      <dgm:spPr/>
    </dgm:pt>
    <dgm:pt modelId="{022DF9C4-9A81-4244-AC9D-FFD2040A4244}" type="pres">
      <dgm:prSet presAssocID="{25727249-2B47-43E8-BE4C-3FB7760F93A4}" presName="sibTrans" presStyleCnt="0"/>
      <dgm:spPr/>
    </dgm:pt>
    <dgm:pt modelId="{26E36541-5DF4-4291-8AFA-668FB46D7759}" type="pres">
      <dgm:prSet presAssocID="{C2C9A9D5-67CE-4EC9-8574-9ADA33BF7885}" presName="node" presStyleLbl="node1" presStyleIdx="3" presStyleCnt="12">
        <dgm:presLayoutVars>
          <dgm:bulletEnabled val="1"/>
        </dgm:presLayoutVars>
      </dgm:prSet>
      <dgm:spPr/>
    </dgm:pt>
    <dgm:pt modelId="{9FA5D3D1-A8A7-44AB-89D9-76F2D46D246D}" type="pres">
      <dgm:prSet presAssocID="{27BEA007-0C0E-4ED5-885A-61A613065CD7}" presName="sibTrans" presStyleCnt="0"/>
      <dgm:spPr/>
    </dgm:pt>
    <dgm:pt modelId="{14816761-EB33-4457-BA29-728B17342BA6}" type="pres">
      <dgm:prSet presAssocID="{6975F21A-1120-4E7C-A42D-E946D00939F3}" presName="node" presStyleLbl="node1" presStyleIdx="4" presStyleCnt="12">
        <dgm:presLayoutVars>
          <dgm:bulletEnabled val="1"/>
        </dgm:presLayoutVars>
      </dgm:prSet>
      <dgm:spPr/>
    </dgm:pt>
    <dgm:pt modelId="{BE01E082-68DB-4788-9EF8-10DE2A2CF6BB}" type="pres">
      <dgm:prSet presAssocID="{2E2C1910-5C42-4BB2-9192-C12DEF9A4997}" presName="sibTrans" presStyleCnt="0"/>
      <dgm:spPr/>
    </dgm:pt>
    <dgm:pt modelId="{1E4276D0-93E0-457F-9439-885D62728E99}" type="pres">
      <dgm:prSet presAssocID="{673F82C5-DC27-414B-8BF9-01744B7BE7B5}" presName="node" presStyleLbl="node1" presStyleIdx="5" presStyleCnt="12">
        <dgm:presLayoutVars>
          <dgm:bulletEnabled val="1"/>
        </dgm:presLayoutVars>
      </dgm:prSet>
      <dgm:spPr/>
    </dgm:pt>
    <dgm:pt modelId="{6DA092E2-CBBF-45CA-B45B-632CE4EC4335}" type="pres">
      <dgm:prSet presAssocID="{F62F6C70-E820-4265-BFE1-47B8F4EF805E}" presName="sibTrans" presStyleCnt="0"/>
      <dgm:spPr/>
    </dgm:pt>
    <dgm:pt modelId="{B1AC6EBC-1C4D-4565-A0A7-1D04C376C946}" type="pres">
      <dgm:prSet presAssocID="{DC52E1BF-6B7F-471B-879D-9FF61CE22F90}" presName="node" presStyleLbl="node1" presStyleIdx="6" presStyleCnt="12">
        <dgm:presLayoutVars>
          <dgm:bulletEnabled val="1"/>
        </dgm:presLayoutVars>
      </dgm:prSet>
      <dgm:spPr/>
    </dgm:pt>
    <dgm:pt modelId="{ECBF1F92-8F71-4775-85D7-8B240EDE83EB}" type="pres">
      <dgm:prSet presAssocID="{F40B1EB4-2490-41B7-BD8D-560CBD98FBAA}" presName="sibTrans" presStyleCnt="0"/>
      <dgm:spPr/>
    </dgm:pt>
    <dgm:pt modelId="{0E479E33-E7CF-4AD4-AE4E-716C3E991322}" type="pres">
      <dgm:prSet presAssocID="{F6A36BB2-F44A-4692-A7A9-5EAB6ADE016C}" presName="node" presStyleLbl="node1" presStyleIdx="7" presStyleCnt="12">
        <dgm:presLayoutVars>
          <dgm:bulletEnabled val="1"/>
        </dgm:presLayoutVars>
      </dgm:prSet>
      <dgm:spPr/>
    </dgm:pt>
    <dgm:pt modelId="{97E7A3EB-D816-4C06-A098-B2191D62C084}" type="pres">
      <dgm:prSet presAssocID="{A5FAD186-66CF-4BC7-AC9F-EAEB66A2DE5B}" presName="sibTrans" presStyleCnt="0"/>
      <dgm:spPr/>
    </dgm:pt>
    <dgm:pt modelId="{6BBC7613-9730-4EA2-9580-ADF99FDC22D6}" type="pres">
      <dgm:prSet presAssocID="{28E49361-C71D-45E2-B2BA-3107253B7036}" presName="node" presStyleLbl="node1" presStyleIdx="8" presStyleCnt="12">
        <dgm:presLayoutVars>
          <dgm:bulletEnabled val="1"/>
        </dgm:presLayoutVars>
      </dgm:prSet>
      <dgm:spPr/>
    </dgm:pt>
    <dgm:pt modelId="{A0EE8AF1-C30C-445D-B704-CC1A0596F7ED}" type="pres">
      <dgm:prSet presAssocID="{E4D57442-26A6-4900-BDA8-EB98F8E39243}" presName="sibTrans" presStyleCnt="0"/>
      <dgm:spPr/>
    </dgm:pt>
    <dgm:pt modelId="{B0AF2DB8-630C-42D3-A18C-9120A7A3B9F4}" type="pres">
      <dgm:prSet presAssocID="{2D8EF580-7FD6-4FE9-934C-37CC3364D3C9}" presName="node" presStyleLbl="node1" presStyleIdx="9" presStyleCnt="12">
        <dgm:presLayoutVars>
          <dgm:bulletEnabled val="1"/>
        </dgm:presLayoutVars>
      </dgm:prSet>
      <dgm:spPr/>
    </dgm:pt>
    <dgm:pt modelId="{16AC11E3-CBAD-49F4-9A0A-25DD3E80648D}" type="pres">
      <dgm:prSet presAssocID="{3C3F2840-7838-4C59-9099-C2DA3A3CD822}" presName="sibTrans" presStyleCnt="0"/>
      <dgm:spPr/>
    </dgm:pt>
    <dgm:pt modelId="{0C8EDE9E-19D1-4576-9098-673885D66A8E}" type="pres">
      <dgm:prSet presAssocID="{1D560821-A629-46E2-80D6-D164F3BAA429}" presName="node" presStyleLbl="node1" presStyleIdx="10" presStyleCnt="12">
        <dgm:presLayoutVars>
          <dgm:bulletEnabled val="1"/>
        </dgm:presLayoutVars>
      </dgm:prSet>
      <dgm:spPr/>
    </dgm:pt>
    <dgm:pt modelId="{EA7FF47F-53B2-4B81-9A2D-5A106BE7A670}" type="pres">
      <dgm:prSet presAssocID="{8CCCF770-17B6-477A-A998-3E7B0A676FFD}" presName="sibTrans" presStyleCnt="0"/>
      <dgm:spPr/>
    </dgm:pt>
    <dgm:pt modelId="{A06476D8-4B6B-4452-A4B8-86EEE201BF5B}" type="pres">
      <dgm:prSet presAssocID="{FD288D42-55D2-4BD4-B788-9B370D3A5FFB}" presName="node" presStyleLbl="node1" presStyleIdx="11" presStyleCnt="12">
        <dgm:presLayoutVars>
          <dgm:bulletEnabled val="1"/>
        </dgm:presLayoutVars>
      </dgm:prSet>
      <dgm:spPr/>
    </dgm:pt>
  </dgm:ptLst>
  <dgm:cxnLst>
    <dgm:cxn modelId="{86D8F200-5A5A-4CEE-B44A-4CCFB66E2AEF}" srcId="{C4C35FB0-3A33-4E2E-BD48-072B374BF1EA}" destId="{673F82C5-DC27-414B-8BF9-01744B7BE7B5}" srcOrd="5" destOrd="0" parTransId="{04BE63BB-5007-4239-A323-FAED80DE467F}" sibTransId="{F62F6C70-E820-4265-BFE1-47B8F4EF805E}"/>
    <dgm:cxn modelId="{E1BEA904-35B5-4B00-B755-B072906A38C1}" type="presOf" srcId="{C2C9A9D5-67CE-4EC9-8574-9ADA33BF7885}" destId="{26E36541-5DF4-4291-8AFA-668FB46D7759}" srcOrd="0" destOrd="0" presId="urn:microsoft.com/office/officeart/2005/8/layout/default"/>
    <dgm:cxn modelId="{31244A07-CE79-4C04-9DAA-EF7F4F85B3B0}" type="presOf" srcId="{C4C35FB0-3A33-4E2E-BD48-072B374BF1EA}" destId="{FA6D2FB7-25C2-4268-B513-D2E2B307057B}" srcOrd="0" destOrd="0" presId="urn:microsoft.com/office/officeart/2005/8/layout/default"/>
    <dgm:cxn modelId="{DBB22D08-6FEC-4AEB-B1C6-4DC39D32E3F1}" srcId="{C4C35FB0-3A33-4E2E-BD48-072B374BF1EA}" destId="{DC52E1BF-6B7F-471B-879D-9FF61CE22F90}" srcOrd="6" destOrd="0" parTransId="{E66BA822-1A42-4696-83F5-E5FB77CC7248}" sibTransId="{F40B1EB4-2490-41B7-BD8D-560CBD98FBAA}"/>
    <dgm:cxn modelId="{D098B417-AD5D-41FB-AEC3-74195E1187F3}" type="presOf" srcId="{28E49361-C71D-45E2-B2BA-3107253B7036}" destId="{6BBC7613-9730-4EA2-9580-ADF99FDC22D6}" srcOrd="0" destOrd="0" presId="urn:microsoft.com/office/officeart/2005/8/layout/default"/>
    <dgm:cxn modelId="{FA71BB29-077C-472E-89F2-6AEFB6C66466}" type="presOf" srcId="{1D560821-A629-46E2-80D6-D164F3BAA429}" destId="{0C8EDE9E-19D1-4576-9098-673885D66A8E}" srcOrd="0" destOrd="0" presId="urn:microsoft.com/office/officeart/2005/8/layout/default"/>
    <dgm:cxn modelId="{990CDA2E-FAEC-4E96-BFA6-CB5F76CB8991}" srcId="{C4C35FB0-3A33-4E2E-BD48-072B374BF1EA}" destId="{4A2E10AF-74DD-4F38-A710-02E71EF2F496}" srcOrd="2" destOrd="0" parTransId="{78A4190A-C3EB-4447-BEA1-C83D98A56B4D}" sibTransId="{25727249-2B47-43E8-BE4C-3FB7760F93A4}"/>
    <dgm:cxn modelId="{D6496144-EE81-4BF0-88F9-316C4425B5D3}" srcId="{C4C35FB0-3A33-4E2E-BD48-072B374BF1EA}" destId="{C4595D2D-BA4A-4026-B027-2FEAA066BF2B}" srcOrd="0" destOrd="0" parTransId="{AA347F23-9550-467E-A10B-DDB13DEDF1FE}" sibTransId="{D7C7141C-8483-4442-B764-643D928133FD}"/>
    <dgm:cxn modelId="{39560C4C-302D-4880-99B8-36FD547C2FE0}" srcId="{C4C35FB0-3A33-4E2E-BD48-072B374BF1EA}" destId="{FD288D42-55D2-4BD4-B788-9B370D3A5FFB}" srcOrd="11" destOrd="0" parTransId="{CCF265F4-1FE9-4086-B4EA-F92F3E99AD8B}" sibTransId="{2C64F28A-030F-41FC-A75A-E45DD0134420}"/>
    <dgm:cxn modelId="{75DB056F-C92D-4447-BBCF-7A7DC32A74CF}" srcId="{C4C35FB0-3A33-4E2E-BD48-072B374BF1EA}" destId="{6975F21A-1120-4E7C-A42D-E946D00939F3}" srcOrd="4" destOrd="0" parTransId="{C02CC0D0-0BB5-4868-A2B7-C4A95D5108AB}" sibTransId="{2E2C1910-5C42-4BB2-9192-C12DEF9A4997}"/>
    <dgm:cxn modelId="{3CA87D76-8314-4E07-8869-040F57772C4C}" srcId="{C4C35FB0-3A33-4E2E-BD48-072B374BF1EA}" destId="{28E49361-C71D-45E2-B2BA-3107253B7036}" srcOrd="8" destOrd="0" parTransId="{96B16DE8-A89A-4870-B73D-294981C2C762}" sibTransId="{E4D57442-26A6-4900-BDA8-EB98F8E39243}"/>
    <dgm:cxn modelId="{3DCFA87A-F00D-4B9F-893F-917B19C826BD}" srcId="{C4C35FB0-3A33-4E2E-BD48-072B374BF1EA}" destId="{1D560821-A629-46E2-80D6-D164F3BAA429}" srcOrd="10" destOrd="0" parTransId="{EA335BF3-CECF-4BF5-81CD-ACDF3A148217}" sibTransId="{8CCCF770-17B6-477A-A998-3E7B0A676FFD}"/>
    <dgm:cxn modelId="{8EB4EF84-B28B-4559-A132-500F4D2439AA}" srcId="{C4C35FB0-3A33-4E2E-BD48-072B374BF1EA}" destId="{2D8EF580-7FD6-4FE9-934C-37CC3364D3C9}" srcOrd="9" destOrd="0" parTransId="{7E3997D4-28AD-4EC4-AFCF-8F02EDFA41F0}" sibTransId="{3C3F2840-7838-4C59-9099-C2DA3A3CD822}"/>
    <dgm:cxn modelId="{7F096E8F-4BBD-4BCA-93FC-D87A63469109}" type="presOf" srcId="{F6A36BB2-F44A-4692-A7A9-5EAB6ADE016C}" destId="{0E479E33-E7CF-4AD4-AE4E-716C3E991322}" srcOrd="0" destOrd="0" presId="urn:microsoft.com/office/officeart/2005/8/layout/default"/>
    <dgm:cxn modelId="{10BB3792-A8E3-4C20-A0EA-A0EDF56E3E81}" type="presOf" srcId="{2D8EF580-7FD6-4FE9-934C-37CC3364D3C9}" destId="{B0AF2DB8-630C-42D3-A18C-9120A7A3B9F4}" srcOrd="0" destOrd="0" presId="urn:microsoft.com/office/officeart/2005/8/layout/default"/>
    <dgm:cxn modelId="{2C56E292-D403-40E9-AD8B-4C8B1CAA47D1}" type="presOf" srcId="{C4595D2D-BA4A-4026-B027-2FEAA066BF2B}" destId="{FCC04221-4C56-495B-AD8F-A03F07124556}" srcOrd="0" destOrd="0" presId="urn:microsoft.com/office/officeart/2005/8/layout/default"/>
    <dgm:cxn modelId="{6409EE94-1FE6-4F5A-B2EB-5EC19B844C54}" type="presOf" srcId="{673F82C5-DC27-414B-8BF9-01744B7BE7B5}" destId="{1E4276D0-93E0-457F-9439-885D62728E99}" srcOrd="0" destOrd="0" presId="urn:microsoft.com/office/officeart/2005/8/layout/default"/>
    <dgm:cxn modelId="{805AFAAA-5289-4BEB-BF07-4142F9273197}" type="presOf" srcId="{4A2E10AF-74DD-4F38-A710-02E71EF2F496}" destId="{9EC5B562-E4AB-4C54-BE02-A549F23AD405}" srcOrd="0" destOrd="0" presId="urn:microsoft.com/office/officeart/2005/8/layout/default"/>
    <dgm:cxn modelId="{6717ADAD-2E87-4731-A5F7-9D75B8A8B920}" srcId="{C4C35FB0-3A33-4E2E-BD48-072B374BF1EA}" destId="{F6A36BB2-F44A-4692-A7A9-5EAB6ADE016C}" srcOrd="7" destOrd="0" parTransId="{7D53735E-476D-4CC2-8EA6-5ACF7DBABE84}" sibTransId="{A5FAD186-66CF-4BC7-AC9F-EAEB66A2DE5B}"/>
    <dgm:cxn modelId="{53EB08B2-C898-48E8-B39E-ADF332633649}" type="presOf" srcId="{6975F21A-1120-4E7C-A42D-E946D00939F3}" destId="{14816761-EB33-4457-BA29-728B17342BA6}" srcOrd="0" destOrd="0" presId="urn:microsoft.com/office/officeart/2005/8/layout/default"/>
    <dgm:cxn modelId="{45D884DD-9627-4BCE-B8A0-C2E065A6AB27}" type="presOf" srcId="{FD288D42-55D2-4BD4-B788-9B370D3A5FFB}" destId="{A06476D8-4B6B-4452-A4B8-86EEE201BF5B}" srcOrd="0" destOrd="0" presId="urn:microsoft.com/office/officeart/2005/8/layout/default"/>
    <dgm:cxn modelId="{6E8BA2E3-7FDE-472D-9935-DD9B90D5FC95}" type="presOf" srcId="{87A0D027-129B-48A5-B629-918E902FEBFE}" destId="{96773389-88C5-40DC-8DE3-13D0137CD0B1}" srcOrd="0" destOrd="0" presId="urn:microsoft.com/office/officeart/2005/8/layout/default"/>
    <dgm:cxn modelId="{9A560EE5-8C6C-45F0-8933-4638FEEDA24C}" srcId="{C4C35FB0-3A33-4E2E-BD48-072B374BF1EA}" destId="{C2C9A9D5-67CE-4EC9-8574-9ADA33BF7885}" srcOrd="3" destOrd="0" parTransId="{867362C1-AF84-4041-B79D-DFB0DDAEB0D6}" sibTransId="{27BEA007-0C0E-4ED5-885A-61A613065CD7}"/>
    <dgm:cxn modelId="{E171B8E9-6A40-4D6A-BCFD-5D2399D5815A}" type="presOf" srcId="{DC52E1BF-6B7F-471B-879D-9FF61CE22F90}" destId="{B1AC6EBC-1C4D-4565-A0A7-1D04C376C946}" srcOrd="0" destOrd="0" presId="urn:microsoft.com/office/officeart/2005/8/layout/default"/>
    <dgm:cxn modelId="{AC261CF9-26D5-470E-A0C5-AD14C9E57E02}" srcId="{C4C35FB0-3A33-4E2E-BD48-072B374BF1EA}" destId="{87A0D027-129B-48A5-B629-918E902FEBFE}" srcOrd="1" destOrd="0" parTransId="{FC7BBA64-D54A-4B3A-A416-362885E87140}" sibTransId="{2B190541-2686-4B97-9E89-FE9664FB66A7}"/>
    <dgm:cxn modelId="{6559C807-A881-458F-98D9-420166075B8E}" type="presParOf" srcId="{FA6D2FB7-25C2-4268-B513-D2E2B307057B}" destId="{FCC04221-4C56-495B-AD8F-A03F07124556}" srcOrd="0" destOrd="0" presId="urn:microsoft.com/office/officeart/2005/8/layout/default"/>
    <dgm:cxn modelId="{B4E35914-D04A-4391-B1B9-30F4F08211D8}" type="presParOf" srcId="{FA6D2FB7-25C2-4268-B513-D2E2B307057B}" destId="{79FED02E-7554-4FD7-80E4-4D67F50CA466}" srcOrd="1" destOrd="0" presId="urn:microsoft.com/office/officeart/2005/8/layout/default"/>
    <dgm:cxn modelId="{D16C3268-2994-44DF-86DA-B33DE5AF1F4E}" type="presParOf" srcId="{FA6D2FB7-25C2-4268-B513-D2E2B307057B}" destId="{96773389-88C5-40DC-8DE3-13D0137CD0B1}" srcOrd="2" destOrd="0" presId="urn:microsoft.com/office/officeart/2005/8/layout/default"/>
    <dgm:cxn modelId="{6B170595-A528-4070-BE8B-28A206B14753}" type="presParOf" srcId="{FA6D2FB7-25C2-4268-B513-D2E2B307057B}" destId="{424B21C3-66FD-47E3-ABEC-ED9DB61D842C}" srcOrd="3" destOrd="0" presId="urn:microsoft.com/office/officeart/2005/8/layout/default"/>
    <dgm:cxn modelId="{0883915E-4741-4684-84BE-D8A210186E96}" type="presParOf" srcId="{FA6D2FB7-25C2-4268-B513-D2E2B307057B}" destId="{9EC5B562-E4AB-4C54-BE02-A549F23AD405}" srcOrd="4" destOrd="0" presId="urn:microsoft.com/office/officeart/2005/8/layout/default"/>
    <dgm:cxn modelId="{164D3490-211E-4027-977F-41989F9C799D}" type="presParOf" srcId="{FA6D2FB7-25C2-4268-B513-D2E2B307057B}" destId="{022DF9C4-9A81-4244-AC9D-FFD2040A4244}" srcOrd="5" destOrd="0" presId="urn:microsoft.com/office/officeart/2005/8/layout/default"/>
    <dgm:cxn modelId="{C946E6E1-98B4-4492-AD15-D29C9FCE6DC3}" type="presParOf" srcId="{FA6D2FB7-25C2-4268-B513-D2E2B307057B}" destId="{26E36541-5DF4-4291-8AFA-668FB46D7759}" srcOrd="6" destOrd="0" presId="urn:microsoft.com/office/officeart/2005/8/layout/default"/>
    <dgm:cxn modelId="{A44EEFB8-8A5C-4017-8739-D2CDEA3725CB}" type="presParOf" srcId="{FA6D2FB7-25C2-4268-B513-D2E2B307057B}" destId="{9FA5D3D1-A8A7-44AB-89D9-76F2D46D246D}" srcOrd="7" destOrd="0" presId="urn:microsoft.com/office/officeart/2005/8/layout/default"/>
    <dgm:cxn modelId="{96B7D5F0-14E9-42BA-A9B2-75A0E64C7B80}" type="presParOf" srcId="{FA6D2FB7-25C2-4268-B513-D2E2B307057B}" destId="{14816761-EB33-4457-BA29-728B17342BA6}" srcOrd="8" destOrd="0" presId="urn:microsoft.com/office/officeart/2005/8/layout/default"/>
    <dgm:cxn modelId="{01C674FC-89D7-4B1D-B9B9-5E1998A0FBE4}" type="presParOf" srcId="{FA6D2FB7-25C2-4268-B513-D2E2B307057B}" destId="{BE01E082-68DB-4788-9EF8-10DE2A2CF6BB}" srcOrd="9" destOrd="0" presId="urn:microsoft.com/office/officeart/2005/8/layout/default"/>
    <dgm:cxn modelId="{4AA9E859-E419-4D83-8BD0-FEB10A4EACB0}" type="presParOf" srcId="{FA6D2FB7-25C2-4268-B513-D2E2B307057B}" destId="{1E4276D0-93E0-457F-9439-885D62728E99}" srcOrd="10" destOrd="0" presId="urn:microsoft.com/office/officeart/2005/8/layout/default"/>
    <dgm:cxn modelId="{7AA81615-CF7B-48B6-A7FB-E150CD768FC8}" type="presParOf" srcId="{FA6D2FB7-25C2-4268-B513-D2E2B307057B}" destId="{6DA092E2-CBBF-45CA-B45B-632CE4EC4335}" srcOrd="11" destOrd="0" presId="urn:microsoft.com/office/officeart/2005/8/layout/default"/>
    <dgm:cxn modelId="{CAE6B5F2-5CDB-4E68-B4CB-F89C5FC4FB59}" type="presParOf" srcId="{FA6D2FB7-25C2-4268-B513-D2E2B307057B}" destId="{B1AC6EBC-1C4D-4565-A0A7-1D04C376C946}" srcOrd="12" destOrd="0" presId="urn:microsoft.com/office/officeart/2005/8/layout/default"/>
    <dgm:cxn modelId="{A12D2B2F-98BC-4A8E-9DB5-B43B11856883}" type="presParOf" srcId="{FA6D2FB7-25C2-4268-B513-D2E2B307057B}" destId="{ECBF1F92-8F71-4775-85D7-8B240EDE83EB}" srcOrd="13" destOrd="0" presId="urn:microsoft.com/office/officeart/2005/8/layout/default"/>
    <dgm:cxn modelId="{28B65BDC-8652-409C-9790-6E0C94FE8D55}" type="presParOf" srcId="{FA6D2FB7-25C2-4268-B513-D2E2B307057B}" destId="{0E479E33-E7CF-4AD4-AE4E-716C3E991322}" srcOrd="14" destOrd="0" presId="urn:microsoft.com/office/officeart/2005/8/layout/default"/>
    <dgm:cxn modelId="{8AFA927C-9012-407D-AA24-379385AB20EA}" type="presParOf" srcId="{FA6D2FB7-25C2-4268-B513-D2E2B307057B}" destId="{97E7A3EB-D816-4C06-A098-B2191D62C084}" srcOrd="15" destOrd="0" presId="urn:microsoft.com/office/officeart/2005/8/layout/default"/>
    <dgm:cxn modelId="{2A337AC9-7600-4835-BD40-1A46B97112C5}" type="presParOf" srcId="{FA6D2FB7-25C2-4268-B513-D2E2B307057B}" destId="{6BBC7613-9730-4EA2-9580-ADF99FDC22D6}" srcOrd="16" destOrd="0" presId="urn:microsoft.com/office/officeart/2005/8/layout/default"/>
    <dgm:cxn modelId="{8FC616F1-C1B6-4E8B-81E2-5024F16457F2}" type="presParOf" srcId="{FA6D2FB7-25C2-4268-B513-D2E2B307057B}" destId="{A0EE8AF1-C30C-445D-B704-CC1A0596F7ED}" srcOrd="17" destOrd="0" presId="urn:microsoft.com/office/officeart/2005/8/layout/default"/>
    <dgm:cxn modelId="{6687B994-6B19-403C-A3BB-CBE8E9CB6A83}" type="presParOf" srcId="{FA6D2FB7-25C2-4268-B513-D2E2B307057B}" destId="{B0AF2DB8-630C-42D3-A18C-9120A7A3B9F4}" srcOrd="18" destOrd="0" presId="urn:microsoft.com/office/officeart/2005/8/layout/default"/>
    <dgm:cxn modelId="{13AFD381-0A89-4763-BF4A-476D6B9B3EA7}" type="presParOf" srcId="{FA6D2FB7-25C2-4268-B513-D2E2B307057B}" destId="{16AC11E3-CBAD-49F4-9A0A-25DD3E80648D}" srcOrd="19" destOrd="0" presId="urn:microsoft.com/office/officeart/2005/8/layout/default"/>
    <dgm:cxn modelId="{8EAC08C8-60BB-4AF1-A2CC-7016181D1FDA}" type="presParOf" srcId="{FA6D2FB7-25C2-4268-B513-D2E2B307057B}" destId="{0C8EDE9E-19D1-4576-9098-673885D66A8E}" srcOrd="20" destOrd="0" presId="urn:microsoft.com/office/officeart/2005/8/layout/default"/>
    <dgm:cxn modelId="{2E3F273D-9128-4A7A-B280-78BA9EE6FB94}" type="presParOf" srcId="{FA6D2FB7-25C2-4268-B513-D2E2B307057B}" destId="{EA7FF47F-53B2-4B81-9A2D-5A106BE7A670}" srcOrd="21" destOrd="0" presId="urn:microsoft.com/office/officeart/2005/8/layout/default"/>
    <dgm:cxn modelId="{0BD3AC3B-C375-43FB-B48A-864E98AE8573}" type="presParOf" srcId="{FA6D2FB7-25C2-4268-B513-D2E2B307057B}" destId="{A06476D8-4B6B-4452-A4B8-86EEE201BF5B}" srcOrd="2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9CDCE7-E048-4DE5-B40E-42119AEA1BA9}" type="doc">
      <dgm:prSet loTypeId="urn:microsoft.com/office/officeart/2016/7/layout/RepeatingBendingProcessNew" loCatId="process" qsTypeId="urn:microsoft.com/office/officeart/2005/8/quickstyle/simple1" qsCatId="simple" csTypeId="urn:microsoft.com/office/officeart/2005/8/colors/accent5_3" csCatId="accent5"/>
      <dgm:spPr/>
      <dgm:t>
        <a:bodyPr/>
        <a:lstStyle/>
        <a:p>
          <a:endParaRPr lang="en-US"/>
        </a:p>
      </dgm:t>
    </dgm:pt>
    <dgm:pt modelId="{C9F382F9-D9DC-437A-9316-B29E11357F31}">
      <dgm:prSet custT="1"/>
      <dgm:spPr/>
      <dgm:t>
        <a:bodyPr/>
        <a:lstStyle/>
        <a:p>
          <a:r>
            <a:rPr lang="en-GB" sz="1200">
              <a:latin typeface="Arial Nova"/>
            </a:rPr>
            <a:t>The STAR Method</a:t>
          </a:r>
          <a:endParaRPr lang="en-US" sz="1200">
            <a:latin typeface="Arial Nova"/>
          </a:endParaRPr>
        </a:p>
      </dgm:t>
    </dgm:pt>
    <dgm:pt modelId="{DA5345D6-9FC7-41FB-A8EB-C28E009F4B03}" type="parTrans" cxnId="{5B4B8890-1BF5-4EF5-A646-B13C670FACA3}">
      <dgm:prSet/>
      <dgm:spPr/>
      <dgm:t>
        <a:bodyPr/>
        <a:lstStyle/>
        <a:p>
          <a:endParaRPr lang="en-US"/>
        </a:p>
      </dgm:t>
    </dgm:pt>
    <dgm:pt modelId="{7AF4D427-83CD-4FD5-BB78-B97018DCC99F}" type="sibTrans" cxnId="{5B4B8890-1BF5-4EF5-A646-B13C670FACA3}">
      <dgm:prSet/>
      <dgm:spPr/>
      <dgm:t>
        <a:bodyPr/>
        <a:lstStyle/>
        <a:p>
          <a:endParaRPr lang="en-US"/>
        </a:p>
      </dgm:t>
    </dgm:pt>
    <dgm:pt modelId="{88F052C3-4D47-4554-B07F-625CD9328169}">
      <dgm:prSet/>
      <dgm:spPr/>
      <dgm:t>
        <a:bodyPr/>
        <a:lstStyle/>
        <a:p>
          <a:r>
            <a:rPr lang="en-GB" sz="1200">
              <a:latin typeface="Arial Nova"/>
            </a:rPr>
            <a:t>This structured approach ensures comprehensive candidate evaluation by exploring specific examples of past performance that indicate future success potential.</a:t>
          </a:r>
          <a:endParaRPr lang="en-US" sz="1200">
            <a:latin typeface="Arial Nova"/>
          </a:endParaRPr>
        </a:p>
      </dgm:t>
    </dgm:pt>
    <dgm:pt modelId="{5EF22E1A-A356-4590-8806-20A9FD3CD314}" type="parTrans" cxnId="{99E99867-80E8-4BF7-9F12-078ED09E2704}">
      <dgm:prSet/>
      <dgm:spPr/>
      <dgm:t>
        <a:bodyPr/>
        <a:lstStyle/>
        <a:p>
          <a:endParaRPr lang="en-US"/>
        </a:p>
      </dgm:t>
    </dgm:pt>
    <dgm:pt modelId="{E520FA6C-0176-486B-90AE-F92CF09CA231}" type="sibTrans" cxnId="{99E99867-80E8-4BF7-9F12-078ED09E2704}">
      <dgm:prSet/>
      <dgm:spPr/>
      <dgm:t>
        <a:bodyPr/>
        <a:lstStyle/>
        <a:p>
          <a:endParaRPr lang="en-US"/>
        </a:p>
      </dgm:t>
    </dgm:pt>
    <dgm:pt modelId="{26B06998-29D5-4057-9E99-BC11AB727755}">
      <dgm:prSet/>
      <dgm:spPr/>
      <dgm:t>
        <a:bodyPr/>
        <a:lstStyle/>
        <a:p>
          <a:r>
            <a:rPr lang="en-GB" sz="1200">
              <a:latin typeface="Arial Nova"/>
            </a:rPr>
            <a:t>Situation: Context and background</a:t>
          </a:r>
          <a:endParaRPr lang="en-US" sz="1200">
            <a:latin typeface="Arial Nova"/>
          </a:endParaRPr>
        </a:p>
      </dgm:t>
    </dgm:pt>
    <dgm:pt modelId="{7B1752A9-D153-4193-91E1-133F1899A145}" type="parTrans" cxnId="{2E9C44AC-565E-4098-80A4-C18FB5D78AEA}">
      <dgm:prSet/>
      <dgm:spPr/>
      <dgm:t>
        <a:bodyPr/>
        <a:lstStyle/>
        <a:p>
          <a:endParaRPr lang="en-US"/>
        </a:p>
      </dgm:t>
    </dgm:pt>
    <dgm:pt modelId="{2677F3B3-56C0-4371-A2E1-9C8001DE4963}" type="sibTrans" cxnId="{2E9C44AC-565E-4098-80A4-C18FB5D78AEA}">
      <dgm:prSet/>
      <dgm:spPr/>
      <dgm:t>
        <a:bodyPr/>
        <a:lstStyle/>
        <a:p>
          <a:endParaRPr lang="en-US"/>
        </a:p>
      </dgm:t>
    </dgm:pt>
    <dgm:pt modelId="{BFA7B40D-71CB-419F-961F-86BF4E8D01AF}">
      <dgm:prSet/>
      <dgm:spPr/>
      <dgm:t>
        <a:bodyPr/>
        <a:lstStyle/>
        <a:p>
          <a:r>
            <a:rPr lang="en-GB" sz="1200">
              <a:latin typeface="Arial Nova"/>
            </a:rPr>
            <a:t>Task: Specific responsibilities</a:t>
          </a:r>
          <a:endParaRPr lang="en-US" sz="1200">
            <a:latin typeface="Arial Nova"/>
          </a:endParaRPr>
        </a:p>
      </dgm:t>
    </dgm:pt>
    <dgm:pt modelId="{7095A674-BFC7-4F1C-BF5A-6EC85CC037D0}" type="parTrans" cxnId="{8402044C-7FC3-4508-8632-68903A42467D}">
      <dgm:prSet/>
      <dgm:spPr/>
      <dgm:t>
        <a:bodyPr/>
        <a:lstStyle/>
        <a:p>
          <a:endParaRPr lang="en-US"/>
        </a:p>
      </dgm:t>
    </dgm:pt>
    <dgm:pt modelId="{4E886DAF-E5DB-4BDD-9508-8C36C50D974D}" type="sibTrans" cxnId="{8402044C-7FC3-4508-8632-68903A42467D}">
      <dgm:prSet/>
      <dgm:spPr/>
      <dgm:t>
        <a:bodyPr/>
        <a:lstStyle/>
        <a:p>
          <a:endParaRPr lang="en-US"/>
        </a:p>
      </dgm:t>
    </dgm:pt>
    <dgm:pt modelId="{2EB8793A-22EB-4397-AD59-5290113321D8}">
      <dgm:prSet/>
      <dgm:spPr/>
      <dgm:t>
        <a:bodyPr/>
        <a:lstStyle/>
        <a:p>
          <a:r>
            <a:rPr lang="en-GB" sz="1200">
              <a:latin typeface="Arial Nova"/>
            </a:rPr>
            <a:t>Action: Steps taken by candidate</a:t>
          </a:r>
          <a:endParaRPr lang="en-US" sz="1200">
            <a:latin typeface="Arial Nova"/>
          </a:endParaRPr>
        </a:p>
      </dgm:t>
    </dgm:pt>
    <dgm:pt modelId="{2D80F7A6-D98B-448E-921E-8750C0E2915C}" type="parTrans" cxnId="{56D49D92-7BF5-40B7-BAA3-2673333585BC}">
      <dgm:prSet/>
      <dgm:spPr/>
      <dgm:t>
        <a:bodyPr/>
        <a:lstStyle/>
        <a:p>
          <a:endParaRPr lang="en-US"/>
        </a:p>
      </dgm:t>
    </dgm:pt>
    <dgm:pt modelId="{E9DF2B64-326A-4B1F-92EC-BB3EF7952E35}" type="sibTrans" cxnId="{56D49D92-7BF5-40B7-BAA3-2673333585BC}">
      <dgm:prSet/>
      <dgm:spPr/>
      <dgm:t>
        <a:bodyPr/>
        <a:lstStyle/>
        <a:p>
          <a:endParaRPr lang="en-US"/>
        </a:p>
      </dgm:t>
    </dgm:pt>
    <dgm:pt modelId="{D9718687-2C09-4687-ADFD-5A38378C92AD}">
      <dgm:prSet/>
      <dgm:spPr/>
      <dgm:t>
        <a:bodyPr/>
        <a:lstStyle/>
        <a:p>
          <a:r>
            <a:rPr lang="en-GB" sz="1200">
              <a:latin typeface="Arial Nova"/>
            </a:rPr>
            <a:t>Result: Outcomes achieved</a:t>
          </a:r>
          <a:endParaRPr lang="en-US" sz="1200">
            <a:latin typeface="Arial Nova"/>
          </a:endParaRPr>
        </a:p>
      </dgm:t>
    </dgm:pt>
    <dgm:pt modelId="{6D0E57B5-5A4B-4187-BB78-7C15731A3235}" type="parTrans" cxnId="{A111D3E9-DE4E-4069-BCCE-60DA6B0CA53E}">
      <dgm:prSet/>
      <dgm:spPr/>
      <dgm:t>
        <a:bodyPr/>
        <a:lstStyle/>
        <a:p>
          <a:endParaRPr lang="en-US"/>
        </a:p>
      </dgm:t>
    </dgm:pt>
    <dgm:pt modelId="{CCA6B936-2D14-484E-A6EA-369C6B1517B1}" type="sibTrans" cxnId="{A111D3E9-DE4E-4069-BCCE-60DA6B0CA53E}">
      <dgm:prSet/>
      <dgm:spPr/>
      <dgm:t>
        <a:bodyPr/>
        <a:lstStyle/>
        <a:p>
          <a:endParaRPr lang="en-US"/>
        </a:p>
      </dgm:t>
    </dgm:pt>
    <dgm:pt modelId="{54362613-BD63-48AA-80B0-3775BB0C4DD5}" type="pres">
      <dgm:prSet presAssocID="{589CDCE7-E048-4DE5-B40E-42119AEA1BA9}" presName="Name0" presStyleCnt="0">
        <dgm:presLayoutVars>
          <dgm:dir/>
          <dgm:resizeHandles val="exact"/>
        </dgm:presLayoutVars>
      </dgm:prSet>
      <dgm:spPr/>
    </dgm:pt>
    <dgm:pt modelId="{46C8B7DA-0566-4A41-9899-A3C5DAEC80B3}" type="pres">
      <dgm:prSet presAssocID="{C9F382F9-D9DC-437A-9316-B29E11357F31}" presName="node" presStyleLbl="node1" presStyleIdx="0" presStyleCnt="6">
        <dgm:presLayoutVars>
          <dgm:bulletEnabled val="1"/>
        </dgm:presLayoutVars>
      </dgm:prSet>
      <dgm:spPr/>
    </dgm:pt>
    <dgm:pt modelId="{81BE7F88-CEA8-4698-9C11-552DFFD7334D}" type="pres">
      <dgm:prSet presAssocID="{7AF4D427-83CD-4FD5-BB78-B97018DCC99F}" presName="sibTrans" presStyleLbl="sibTrans1D1" presStyleIdx="0" presStyleCnt="5"/>
      <dgm:spPr/>
    </dgm:pt>
    <dgm:pt modelId="{53DA7583-5BF3-43F4-B2BC-A9759845FFEF}" type="pres">
      <dgm:prSet presAssocID="{7AF4D427-83CD-4FD5-BB78-B97018DCC99F}" presName="connectorText" presStyleLbl="sibTrans1D1" presStyleIdx="0" presStyleCnt="5"/>
      <dgm:spPr/>
    </dgm:pt>
    <dgm:pt modelId="{B5D1E595-FFF2-49C3-B339-FCC0821E65F0}" type="pres">
      <dgm:prSet presAssocID="{88F052C3-4D47-4554-B07F-625CD9328169}" presName="node" presStyleLbl="node1" presStyleIdx="1" presStyleCnt="6">
        <dgm:presLayoutVars>
          <dgm:bulletEnabled val="1"/>
        </dgm:presLayoutVars>
      </dgm:prSet>
      <dgm:spPr/>
    </dgm:pt>
    <dgm:pt modelId="{191BA17F-058A-437B-A569-D70B324C85A7}" type="pres">
      <dgm:prSet presAssocID="{E520FA6C-0176-486B-90AE-F92CF09CA231}" presName="sibTrans" presStyleLbl="sibTrans1D1" presStyleIdx="1" presStyleCnt="5"/>
      <dgm:spPr/>
    </dgm:pt>
    <dgm:pt modelId="{587E310C-0259-498C-9179-B3CC0E04248D}" type="pres">
      <dgm:prSet presAssocID="{E520FA6C-0176-486B-90AE-F92CF09CA231}" presName="connectorText" presStyleLbl="sibTrans1D1" presStyleIdx="1" presStyleCnt="5"/>
      <dgm:spPr/>
    </dgm:pt>
    <dgm:pt modelId="{1FA0AD4A-9BB4-4D53-9B3E-D093E5203829}" type="pres">
      <dgm:prSet presAssocID="{26B06998-29D5-4057-9E99-BC11AB727755}" presName="node" presStyleLbl="node1" presStyleIdx="2" presStyleCnt="6">
        <dgm:presLayoutVars>
          <dgm:bulletEnabled val="1"/>
        </dgm:presLayoutVars>
      </dgm:prSet>
      <dgm:spPr/>
    </dgm:pt>
    <dgm:pt modelId="{481D7EEA-FD1B-46C8-A1BB-B31EB8A3A586}" type="pres">
      <dgm:prSet presAssocID="{2677F3B3-56C0-4371-A2E1-9C8001DE4963}" presName="sibTrans" presStyleLbl="sibTrans1D1" presStyleIdx="2" presStyleCnt="5"/>
      <dgm:spPr/>
    </dgm:pt>
    <dgm:pt modelId="{1C047495-B3B5-41DD-8B0A-3253BBEAE392}" type="pres">
      <dgm:prSet presAssocID="{2677F3B3-56C0-4371-A2E1-9C8001DE4963}" presName="connectorText" presStyleLbl="sibTrans1D1" presStyleIdx="2" presStyleCnt="5"/>
      <dgm:spPr/>
    </dgm:pt>
    <dgm:pt modelId="{9E24CBFD-CE05-4D05-A52C-0721A706404C}" type="pres">
      <dgm:prSet presAssocID="{BFA7B40D-71CB-419F-961F-86BF4E8D01AF}" presName="node" presStyleLbl="node1" presStyleIdx="3" presStyleCnt="6">
        <dgm:presLayoutVars>
          <dgm:bulletEnabled val="1"/>
        </dgm:presLayoutVars>
      </dgm:prSet>
      <dgm:spPr/>
    </dgm:pt>
    <dgm:pt modelId="{269F3C92-8CD0-411F-A743-F986F655AF41}" type="pres">
      <dgm:prSet presAssocID="{4E886DAF-E5DB-4BDD-9508-8C36C50D974D}" presName="sibTrans" presStyleLbl="sibTrans1D1" presStyleIdx="3" presStyleCnt="5"/>
      <dgm:spPr/>
    </dgm:pt>
    <dgm:pt modelId="{E3E2CC85-8A2E-4B76-A097-2E3838CE1AEA}" type="pres">
      <dgm:prSet presAssocID="{4E886DAF-E5DB-4BDD-9508-8C36C50D974D}" presName="connectorText" presStyleLbl="sibTrans1D1" presStyleIdx="3" presStyleCnt="5"/>
      <dgm:spPr/>
    </dgm:pt>
    <dgm:pt modelId="{BA5FD8C3-FDFD-450E-AA81-7C561E85969C}" type="pres">
      <dgm:prSet presAssocID="{2EB8793A-22EB-4397-AD59-5290113321D8}" presName="node" presStyleLbl="node1" presStyleIdx="4" presStyleCnt="6">
        <dgm:presLayoutVars>
          <dgm:bulletEnabled val="1"/>
        </dgm:presLayoutVars>
      </dgm:prSet>
      <dgm:spPr/>
    </dgm:pt>
    <dgm:pt modelId="{2E7A8666-656B-4C32-A420-759CA4813B4C}" type="pres">
      <dgm:prSet presAssocID="{E9DF2B64-326A-4B1F-92EC-BB3EF7952E35}" presName="sibTrans" presStyleLbl="sibTrans1D1" presStyleIdx="4" presStyleCnt="5"/>
      <dgm:spPr/>
    </dgm:pt>
    <dgm:pt modelId="{0754A7B1-6AF8-4864-872C-8104B3870316}" type="pres">
      <dgm:prSet presAssocID="{E9DF2B64-326A-4B1F-92EC-BB3EF7952E35}" presName="connectorText" presStyleLbl="sibTrans1D1" presStyleIdx="4" presStyleCnt="5"/>
      <dgm:spPr/>
    </dgm:pt>
    <dgm:pt modelId="{B560B885-6A6C-4FA0-AA68-3FF6BAB459C2}" type="pres">
      <dgm:prSet presAssocID="{D9718687-2C09-4687-ADFD-5A38378C92AD}" presName="node" presStyleLbl="node1" presStyleIdx="5" presStyleCnt="6">
        <dgm:presLayoutVars>
          <dgm:bulletEnabled val="1"/>
        </dgm:presLayoutVars>
      </dgm:prSet>
      <dgm:spPr/>
    </dgm:pt>
  </dgm:ptLst>
  <dgm:cxnLst>
    <dgm:cxn modelId="{ACF25A21-8081-4433-A238-D655B72583C9}" type="presOf" srcId="{7AF4D427-83CD-4FD5-BB78-B97018DCC99F}" destId="{53DA7583-5BF3-43F4-B2BC-A9759845FFEF}" srcOrd="1" destOrd="0" presId="urn:microsoft.com/office/officeart/2016/7/layout/RepeatingBendingProcessNew"/>
    <dgm:cxn modelId="{0C572D3B-8922-4D26-94BB-F1BA317EB75A}" type="presOf" srcId="{88F052C3-4D47-4554-B07F-625CD9328169}" destId="{B5D1E595-FFF2-49C3-B339-FCC0821E65F0}" srcOrd="0" destOrd="0" presId="urn:microsoft.com/office/officeart/2016/7/layout/RepeatingBendingProcessNew"/>
    <dgm:cxn modelId="{1398A660-A81A-451B-A0D3-474ABA9A56C2}" type="presOf" srcId="{E520FA6C-0176-486B-90AE-F92CF09CA231}" destId="{191BA17F-058A-437B-A569-D70B324C85A7}" srcOrd="0" destOrd="0" presId="urn:microsoft.com/office/officeart/2016/7/layout/RepeatingBendingProcessNew"/>
    <dgm:cxn modelId="{2F330A67-4E1A-4BAB-9BB6-825DF7CD149F}" type="presOf" srcId="{589CDCE7-E048-4DE5-B40E-42119AEA1BA9}" destId="{54362613-BD63-48AA-80B0-3775BB0C4DD5}" srcOrd="0" destOrd="0" presId="urn:microsoft.com/office/officeart/2016/7/layout/RepeatingBendingProcessNew"/>
    <dgm:cxn modelId="{99E99867-80E8-4BF7-9F12-078ED09E2704}" srcId="{589CDCE7-E048-4DE5-B40E-42119AEA1BA9}" destId="{88F052C3-4D47-4554-B07F-625CD9328169}" srcOrd="1" destOrd="0" parTransId="{5EF22E1A-A356-4590-8806-20A9FD3CD314}" sibTransId="{E520FA6C-0176-486B-90AE-F92CF09CA231}"/>
    <dgm:cxn modelId="{8402044C-7FC3-4508-8632-68903A42467D}" srcId="{589CDCE7-E048-4DE5-B40E-42119AEA1BA9}" destId="{BFA7B40D-71CB-419F-961F-86BF4E8D01AF}" srcOrd="3" destOrd="0" parTransId="{7095A674-BFC7-4F1C-BF5A-6EC85CC037D0}" sibTransId="{4E886DAF-E5DB-4BDD-9508-8C36C50D974D}"/>
    <dgm:cxn modelId="{A330738B-934B-43E6-BA40-CD9738A18DF6}" type="presOf" srcId="{26B06998-29D5-4057-9E99-BC11AB727755}" destId="{1FA0AD4A-9BB4-4D53-9B3E-D093E5203829}" srcOrd="0" destOrd="0" presId="urn:microsoft.com/office/officeart/2016/7/layout/RepeatingBendingProcessNew"/>
    <dgm:cxn modelId="{DEC27E8F-0A78-4EF8-A354-CBEDDEBC0CA8}" type="presOf" srcId="{4E886DAF-E5DB-4BDD-9508-8C36C50D974D}" destId="{E3E2CC85-8A2E-4B76-A097-2E3838CE1AEA}" srcOrd="1" destOrd="0" presId="urn:microsoft.com/office/officeart/2016/7/layout/RepeatingBendingProcessNew"/>
    <dgm:cxn modelId="{5B4B8890-1BF5-4EF5-A646-B13C670FACA3}" srcId="{589CDCE7-E048-4DE5-B40E-42119AEA1BA9}" destId="{C9F382F9-D9DC-437A-9316-B29E11357F31}" srcOrd="0" destOrd="0" parTransId="{DA5345D6-9FC7-41FB-A8EB-C28E009F4B03}" sibTransId="{7AF4D427-83CD-4FD5-BB78-B97018DCC99F}"/>
    <dgm:cxn modelId="{56D49D92-7BF5-40B7-BAA3-2673333585BC}" srcId="{589CDCE7-E048-4DE5-B40E-42119AEA1BA9}" destId="{2EB8793A-22EB-4397-AD59-5290113321D8}" srcOrd="4" destOrd="0" parTransId="{2D80F7A6-D98B-448E-921E-8750C0E2915C}" sibTransId="{E9DF2B64-326A-4B1F-92EC-BB3EF7952E35}"/>
    <dgm:cxn modelId="{DCA5D6A1-3FD3-417C-9BD7-8BAD5E471649}" type="presOf" srcId="{7AF4D427-83CD-4FD5-BB78-B97018DCC99F}" destId="{81BE7F88-CEA8-4698-9C11-552DFFD7334D}" srcOrd="0" destOrd="0" presId="urn:microsoft.com/office/officeart/2016/7/layout/RepeatingBendingProcessNew"/>
    <dgm:cxn modelId="{6075E0A7-3D17-4A5C-9EAE-1269B9094C74}" type="presOf" srcId="{2EB8793A-22EB-4397-AD59-5290113321D8}" destId="{BA5FD8C3-FDFD-450E-AA81-7C561E85969C}" srcOrd="0" destOrd="0" presId="urn:microsoft.com/office/officeart/2016/7/layout/RepeatingBendingProcessNew"/>
    <dgm:cxn modelId="{2E9C44AC-565E-4098-80A4-C18FB5D78AEA}" srcId="{589CDCE7-E048-4DE5-B40E-42119AEA1BA9}" destId="{26B06998-29D5-4057-9E99-BC11AB727755}" srcOrd="2" destOrd="0" parTransId="{7B1752A9-D153-4193-91E1-133F1899A145}" sibTransId="{2677F3B3-56C0-4371-A2E1-9C8001DE4963}"/>
    <dgm:cxn modelId="{63A494B2-28BC-4A28-8D74-A3EAF93B71C0}" type="presOf" srcId="{E9DF2B64-326A-4B1F-92EC-BB3EF7952E35}" destId="{2E7A8666-656B-4C32-A420-759CA4813B4C}" srcOrd="0" destOrd="0" presId="urn:microsoft.com/office/officeart/2016/7/layout/RepeatingBendingProcessNew"/>
    <dgm:cxn modelId="{BF0D8FBA-2AB3-48A4-907B-5E62FC0646CF}" type="presOf" srcId="{2677F3B3-56C0-4371-A2E1-9C8001DE4963}" destId="{1C047495-B3B5-41DD-8B0A-3253BBEAE392}" srcOrd="1" destOrd="0" presId="urn:microsoft.com/office/officeart/2016/7/layout/RepeatingBendingProcessNew"/>
    <dgm:cxn modelId="{956889BB-2B7B-499F-9D28-1A97354C58EB}" type="presOf" srcId="{BFA7B40D-71CB-419F-961F-86BF4E8D01AF}" destId="{9E24CBFD-CE05-4D05-A52C-0721A706404C}" srcOrd="0" destOrd="0" presId="urn:microsoft.com/office/officeart/2016/7/layout/RepeatingBendingProcessNew"/>
    <dgm:cxn modelId="{151968C6-AC16-4028-B59C-16019DD764DD}" type="presOf" srcId="{C9F382F9-D9DC-437A-9316-B29E11357F31}" destId="{46C8B7DA-0566-4A41-9899-A3C5DAEC80B3}" srcOrd="0" destOrd="0" presId="urn:microsoft.com/office/officeart/2016/7/layout/RepeatingBendingProcessNew"/>
    <dgm:cxn modelId="{4D7664CE-5334-4036-BE60-B1B9C27C0ED2}" type="presOf" srcId="{4E886DAF-E5DB-4BDD-9508-8C36C50D974D}" destId="{269F3C92-8CD0-411F-A743-F986F655AF41}" srcOrd="0" destOrd="0" presId="urn:microsoft.com/office/officeart/2016/7/layout/RepeatingBendingProcessNew"/>
    <dgm:cxn modelId="{B547CEE0-6EC7-4239-882A-C59F84C29FE7}" type="presOf" srcId="{2677F3B3-56C0-4371-A2E1-9C8001DE4963}" destId="{481D7EEA-FD1B-46C8-A1BB-B31EB8A3A586}" srcOrd="0" destOrd="0" presId="urn:microsoft.com/office/officeart/2016/7/layout/RepeatingBendingProcessNew"/>
    <dgm:cxn modelId="{A111D3E9-DE4E-4069-BCCE-60DA6B0CA53E}" srcId="{589CDCE7-E048-4DE5-B40E-42119AEA1BA9}" destId="{D9718687-2C09-4687-ADFD-5A38378C92AD}" srcOrd="5" destOrd="0" parTransId="{6D0E57B5-5A4B-4187-BB78-7C15731A3235}" sibTransId="{CCA6B936-2D14-484E-A6EA-369C6B1517B1}"/>
    <dgm:cxn modelId="{C6D2FBE9-A5E5-4AC0-8FB4-8E7C34730B4E}" type="presOf" srcId="{D9718687-2C09-4687-ADFD-5A38378C92AD}" destId="{B560B885-6A6C-4FA0-AA68-3FF6BAB459C2}" srcOrd="0" destOrd="0" presId="urn:microsoft.com/office/officeart/2016/7/layout/RepeatingBendingProcessNew"/>
    <dgm:cxn modelId="{A68B16EC-6687-420A-A9CD-E6B513059B50}" type="presOf" srcId="{E9DF2B64-326A-4B1F-92EC-BB3EF7952E35}" destId="{0754A7B1-6AF8-4864-872C-8104B3870316}" srcOrd="1" destOrd="0" presId="urn:microsoft.com/office/officeart/2016/7/layout/RepeatingBendingProcessNew"/>
    <dgm:cxn modelId="{D61180F1-1B52-4D0C-9C17-E6665CFA1A9A}" type="presOf" srcId="{E520FA6C-0176-486B-90AE-F92CF09CA231}" destId="{587E310C-0259-498C-9179-B3CC0E04248D}" srcOrd="1" destOrd="0" presId="urn:microsoft.com/office/officeart/2016/7/layout/RepeatingBendingProcessNew"/>
    <dgm:cxn modelId="{4D6CE667-4647-4F2B-9255-A783034CDE91}" type="presParOf" srcId="{54362613-BD63-48AA-80B0-3775BB0C4DD5}" destId="{46C8B7DA-0566-4A41-9899-A3C5DAEC80B3}" srcOrd="0" destOrd="0" presId="urn:microsoft.com/office/officeart/2016/7/layout/RepeatingBendingProcessNew"/>
    <dgm:cxn modelId="{E917A31F-A4E6-4F9F-B638-9F25464095D8}" type="presParOf" srcId="{54362613-BD63-48AA-80B0-3775BB0C4DD5}" destId="{81BE7F88-CEA8-4698-9C11-552DFFD7334D}" srcOrd="1" destOrd="0" presId="urn:microsoft.com/office/officeart/2016/7/layout/RepeatingBendingProcessNew"/>
    <dgm:cxn modelId="{621B709F-8C35-43E3-84C1-0158D64B63D6}" type="presParOf" srcId="{81BE7F88-CEA8-4698-9C11-552DFFD7334D}" destId="{53DA7583-5BF3-43F4-B2BC-A9759845FFEF}" srcOrd="0" destOrd="0" presId="urn:microsoft.com/office/officeart/2016/7/layout/RepeatingBendingProcessNew"/>
    <dgm:cxn modelId="{E0FC2F45-FDAD-4448-BA59-C0210AC880A6}" type="presParOf" srcId="{54362613-BD63-48AA-80B0-3775BB0C4DD5}" destId="{B5D1E595-FFF2-49C3-B339-FCC0821E65F0}" srcOrd="2" destOrd="0" presId="urn:microsoft.com/office/officeart/2016/7/layout/RepeatingBendingProcessNew"/>
    <dgm:cxn modelId="{CEFE86B1-8355-48BB-921D-B23764F77B3F}" type="presParOf" srcId="{54362613-BD63-48AA-80B0-3775BB0C4DD5}" destId="{191BA17F-058A-437B-A569-D70B324C85A7}" srcOrd="3" destOrd="0" presId="urn:microsoft.com/office/officeart/2016/7/layout/RepeatingBendingProcessNew"/>
    <dgm:cxn modelId="{73EF2CDC-2618-4F64-B225-7940576755B6}" type="presParOf" srcId="{191BA17F-058A-437B-A569-D70B324C85A7}" destId="{587E310C-0259-498C-9179-B3CC0E04248D}" srcOrd="0" destOrd="0" presId="urn:microsoft.com/office/officeart/2016/7/layout/RepeatingBendingProcessNew"/>
    <dgm:cxn modelId="{0164F811-775D-47DE-97CE-A254EFC7D955}" type="presParOf" srcId="{54362613-BD63-48AA-80B0-3775BB0C4DD5}" destId="{1FA0AD4A-9BB4-4D53-9B3E-D093E5203829}" srcOrd="4" destOrd="0" presId="urn:microsoft.com/office/officeart/2016/7/layout/RepeatingBendingProcessNew"/>
    <dgm:cxn modelId="{4BD8D556-3491-42CD-B96C-94A0000801BC}" type="presParOf" srcId="{54362613-BD63-48AA-80B0-3775BB0C4DD5}" destId="{481D7EEA-FD1B-46C8-A1BB-B31EB8A3A586}" srcOrd="5" destOrd="0" presId="urn:microsoft.com/office/officeart/2016/7/layout/RepeatingBendingProcessNew"/>
    <dgm:cxn modelId="{3176F527-340B-42F1-98B4-0012A1B555CB}" type="presParOf" srcId="{481D7EEA-FD1B-46C8-A1BB-B31EB8A3A586}" destId="{1C047495-B3B5-41DD-8B0A-3253BBEAE392}" srcOrd="0" destOrd="0" presId="urn:microsoft.com/office/officeart/2016/7/layout/RepeatingBendingProcessNew"/>
    <dgm:cxn modelId="{B8647EA0-0481-4178-885A-B6B3646DDD29}" type="presParOf" srcId="{54362613-BD63-48AA-80B0-3775BB0C4DD5}" destId="{9E24CBFD-CE05-4D05-A52C-0721A706404C}" srcOrd="6" destOrd="0" presId="urn:microsoft.com/office/officeart/2016/7/layout/RepeatingBendingProcessNew"/>
    <dgm:cxn modelId="{D8526306-479A-4EDC-A4A1-645A1AB43294}" type="presParOf" srcId="{54362613-BD63-48AA-80B0-3775BB0C4DD5}" destId="{269F3C92-8CD0-411F-A743-F986F655AF41}" srcOrd="7" destOrd="0" presId="urn:microsoft.com/office/officeart/2016/7/layout/RepeatingBendingProcessNew"/>
    <dgm:cxn modelId="{836C3B43-D6F4-401B-8775-9CA96409BB52}" type="presParOf" srcId="{269F3C92-8CD0-411F-A743-F986F655AF41}" destId="{E3E2CC85-8A2E-4B76-A097-2E3838CE1AEA}" srcOrd="0" destOrd="0" presId="urn:microsoft.com/office/officeart/2016/7/layout/RepeatingBendingProcessNew"/>
    <dgm:cxn modelId="{74911DDD-56FB-4E79-9E60-2A9EDDD5CEDF}" type="presParOf" srcId="{54362613-BD63-48AA-80B0-3775BB0C4DD5}" destId="{BA5FD8C3-FDFD-450E-AA81-7C561E85969C}" srcOrd="8" destOrd="0" presId="urn:microsoft.com/office/officeart/2016/7/layout/RepeatingBendingProcessNew"/>
    <dgm:cxn modelId="{0B2E4D77-0237-4EF0-9470-2B47E8150DAB}" type="presParOf" srcId="{54362613-BD63-48AA-80B0-3775BB0C4DD5}" destId="{2E7A8666-656B-4C32-A420-759CA4813B4C}" srcOrd="9" destOrd="0" presId="urn:microsoft.com/office/officeart/2016/7/layout/RepeatingBendingProcessNew"/>
    <dgm:cxn modelId="{F060893C-9A89-46E0-A61B-1D60F3D054F6}" type="presParOf" srcId="{2E7A8666-656B-4C32-A420-759CA4813B4C}" destId="{0754A7B1-6AF8-4864-872C-8104B3870316}" srcOrd="0" destOrd="0" presId="urn:microsoft.com/office/officeart/2016/7/layout/RepeatingBendingProcessNew"/>
    <dgm:cxn modelId="{05CDD042-C928-4EB2-A80A-40071E188A0D}" type="presParOf" srcId="{54362613-BD63-48AA-80B0-3775BB0C4DD5}" destId="{B560B885-6A6C-4FA0-AA68-3FF6BAB459C2}"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E90257F-527A-42B4-88A1-D5FEF07E6EAA}" type="doc">
      <dgm:prSet loTypeId="urn:microsoft.com/office/officeart/2018/2/layout/IconCircleList" loCatId="icon" qsTypeId="urn:microsoft.com/office/officeart/2005/8/quickstyle/simple1" qsCatId="simple" csTypeId="urn:microsoft.com/office/officeart/2005/8/colors/accent5_3" csCatId="accent5" phldr="1"/>
      <dgm:spPr/>
      <dgm:t>
        <a:bodyPr/>
        <a:lstStyle/>
        <a:p>
          <a:endParaRPr lang="en-US"/>
        </a:p>
      </dgm:t>
    </dgm:pt>
    <dgm:pt modelId="{43C02BD4-48EF-4966-A73C-097E6B098C2F}">
      <dgm:prSet custT="1"/>
      <dgm:spPr/>
      <dgm:t>
        <a:bodyPr/>
        <a:lstStyle/>
        <a:p>
          <a:pPr>
            <a:lnSpc>
              <a:spcPct val="100000"/>
            </a:lnSpc>
          </a:pPr>
          <a:r>
            <a:rPr lang="en-GB" sz="1200">
              <a:latin typeface="Arial Nova"/>
            </a:rPr>
            <a:t>1.Core Competencies</a:t>
          </a:r>
          <a:endParaRPr lang="en-US" sz="1200">
            <a:latin typeface="Arial Nova"/>
          </a:endParaRPr>
        </a:p>
      </dgm:t>
    </dgm:pt>
    <dgm:pt modelId="{198586D9-33A5-4D8A-958D-C0AEEAE2C0F4}" type="parTrans" cxnId="{8876DEB4-4229-4820-B6E1-7404FA52D029}">
      <dgm:prSet/>
      <dgm:spPr/>
      <dgm:t>
        <a:bodyPr/>
        <a:lstStyle/>
        <a:p>
          <a:endParaRPr lang="en-US"/>
        </a:p>
      </dgm:t>
    </dgm:pt>
    <dgm:pt modelId="{BB2A7A0B-72F5-4D08-B581-8F588BBE798A}" type="sibTrans" cxnId="{8876DEB4-4229-4820-B6E1-7404FA52D029}">
      <dgm:prSet/>
      <dgm:spPr/>
      <dgm:t>
        <a:bodyPr/>
        <a:lstStyle/>
        <a:p>
          <a:pPr>
            <a:lnSpc>
              <a:spcPct val="100000"/>
            </a:lnSpc>
          </a:pPr>
          <a:endParaRPr lang="en-US"/>
        </a:p>
      </dgm:t>
    </dgm:pt>
    <dgm:pt modelId="{8F612D92-F8C1-40D0-B886-C78463856751}">
      <dgm:prSet/>
      <dgm:spPr/>
      <dgm:t>
        <a:bodyPr/>
        <a:lstStyle/>
        <a:p>
          <a:pPr>
            <a:lnSpc>
              <a:spcPct val="100000"/>
            </a:lnSpc>
          </a:pPr>
          <a:r>
            <a:rPr lang="en-GB" sz="1200">
              <a:latin typeface="Arial Nova"/>
            </a:rPr>
            <a:t>Evaluate project management certifications, Agile methodologies, and change management frameworks essential for transformation success.</a:t>
          </a:r>
          <a:endParaRPr lang="en-US" sz="1200">
            <a:latin typeface="Arial Nova"/>
          </a:endParaRPr>
        </a:p>
      </dgm:t>
    </dgm:pt>
    <dgm:pt modelId="{07EECD9B-6705-446F-8616-584C7504EB38}" type="parTrans" cxnId="{CBA68008-9B1C-41FB-8A2A-785E441E6B37}">
      <dgm:prSet/>
      <dgm:spPr/>
      <dgm:t>
        <a:bodyPr/>
        <a:lstStyle/>
        <a:p>
          <a:endParaRPr lang="en-US"/>
        </a:p>
      </dgm:t>
    </dgm:pt>
    <dgm:pt modelId="{A9FA2D05-C5B6-4C00-B5D9-981D5790DB20}" type="sibTrans" cxnId="{CBA68008-9B1C-41FB-8A2A-785E441E6B37}">
      <dgm:prSet/>
      <dgm:spPr/>
      <dgm:t>
        <a:bodyPr/>
        <a:lstStyle/>
        <a:p>
          <a:pPr>
            <a:lnSpc>
              <a:spcPct val="100000"/>
            </a:lnSpc>
          </a:pPr>
          <a:endParaRPr lang="en-US"/>
        </a:p>
      </dgm:t>
    </dgm:pt>
    <dgm:pt modelId="{C3C65BCF-73C6-45D2-8F9D-A85C91CC8CD2}">
      <dgm:prSet/>
      <dgm:spPr/>
      <dgm:t>
        <a:bodyPr/>
        <a:lstStyle/>
        <a:p>
          <a:pPr>
            <a:lnSpc>
              <a:spcPct val="100000"/>
            </a:lnSpc>
          </a:pPr>
          <a:r>
            <a:rPr lang="en-GB" sz="1200">
              <a:latin typeface="Arial Nova"/>
            </a:rPr>
            <a:t>2.Practical Scenarios</a:t>
          </a:r>
          <a:endParaRPr lang="en-US" sz="1200">
            <a:latin typeface="Arial Nova"/>
          </a:endParaRPr>
        </a:p>
      </dgm:t>
    </dgm:pt>
    <dgm:pt modelId="{342AA1C8-AFB6-4712-B3B1-8726D1D16FDA}" type="parTrans" cxnId="{479703C0-6784-4108-9F9D-384034E8A698}">
      <dgm:prSet/>
      <dgm:spPr/>
      <dgm:t>
        <a:bodyPr/>
        <a:lstStyle/>
        <a:p>
          <a:endParaRPr lang="en-US"/>
        </a:p>
      </dgm:t>
    </dgm:pt>
    <dgm:pt modelId="{61EF802D-A8DC-4D18-9C8C-7132043C6F7B}" type="sibTrans" cxnId="{479703C0-6784-4108-9F9D-384034E8A698}">
      <dgm:prSet/>
      <dgm:spPr/>
      <dgm:t>
        <a:bodyPr/>
        <a:lstStyle/>
        <a:p>
          <a:pPr>
            <a:lnSpc>
              <a:spcPct val="100000"/>
            </a:lnSpc>
          </a:pPr>
          <a:endParaRPr lang="en-US"/>
        </a:p>
      </dgm:t>
    </dgm:pt>
    <dgm:pt modelId="{C16A4951-745A-46FA-9066-3039E2CFBA1D}">
      <dgm:prSet/>
      <dgm:spPr/>
      <dgm:t>
        <a:bodyPr/>
        <a:lstStyle/>
        <a:p>
          <a:pPr>
            <a:lnSpc>
              <a:spcPct val="100000"/>
            </a:lnSpc>
          </a:pPr>
          <a:r>
            <a:rPr lang="en-GB" sz="1200">
              <a:latin typeface="Arial Nova"/>
            </a:rPr>
            <a:t>Present real-world challenges from Aston Martin's transformation journey to assess problem-solving and strategic thinking capabilities.</a:t>
          </a:r>
          <a:endParaRPr lang="en-US" sz="1200">
            <a:latin typeface="Arial Nova"/>
          </a:endParaRPr>
        </a:p>
      </dgm:t>
    </dgm:pt>
    <dgm:pt modelId="{9499F048-1CD0-4282-B9F7-16ACB8A21F60}" type="parTrans" cxnId="{AF584964-98A3-44D1-9A82-011507049C9D}">
      <dgm:prSet/>
      <dgm:spPr/>
      <dgm:t>
        <a:bodyPr/>
        <a:lstStyle/>
        <a:p>
          <a:endParaRPr lang="en-US"/>
        </a:p>
      </dgm:t>
    </dgm:pt>
    <dgm:pt modelId="{1DF8A851-9795-4C78-90AA-D6BF7F8695CD}" type="sibTrans" cxnId="{AF584964-98A3-44D1-9A82-011507049C9D}">
      <dgm:prSet/>
      <dgm:spPr/>
      <dgm:t>
        <a:bodyPr/>
        <a:lstStyle/>
        <a:p>
          <a:pPr>
            <a:lnSpc>
              <a:spcPct val="100000"/>
            </a:lnSpc>
          </a:pPr>
          <a:endParaRPr lang="en-US"/>
        </a:p>
      </dgm:t>
    </dgm:pt>
    <dgm:pt modelId="{B1759791-0A14-41A3-B5E0-836C8700BA18}">
      <dgm:prSet/>
      <dgm:spPr/>
      <dgm:t>
        <a:bodyPr/>
        <a:lstStyle/>
        <a:p>
          <a:pPr>
            <a:lnSpc>
              <a:spcPct val="100000"/>
            </a:lnSpc>
          </a:pPr>
          <a:r>
            <a:rPr lang="en-GB" sz="1200">
              <a:latin typeface="Arial Nova"/>
            </a:rPr>
            <a:t>3.Industry Knowledge</a:t>
          </a:r>
          <a:endParaRPr lang="en-US" sz="1200">
            <a:latin typeface="Arial Nova"/>
          </a:endParaRPr>
        </a:p>
      </dgm:t>
    </dgm:pt>
    <dgm:pt modelId="{80BC51AF-9662-4DD5-B530-9A07BC7134EF}" type="parTrans" cxnId="{B592EF9D-9998-413A-96F8-02516136CB68}">
      <dgm:prSet/>
      <dgm:spPr/>
      <dgm:t>
        <a:bodyPr/>
        <a:lstStyle/>
        <a:p>
          <a:endParaRPr lang="en-US"/>
        </a:p>
      </dgm:t>
    </dgm:pt>
    <dgm:pt modelId="{4F92C77C-7F83-4E9E-92F1-39FA62FADD80}" type="sibTrans" cxnId="{B592EF9D-9998-413A-96F8-02516136CB68}">
      <dgm:prSet/>
      <dgm:spPr/>
      <dgm:t>
        <a:bodyPr/>
        <a:lstStyle/>
        <a:p>
          <a:pPr>
            <a:lnSpc>
              <a:spcPct val="100000"/>
            </a:lnSpc>
          </a:pPr>
          <a:endParaRPr lang="en-US"/>
        </a:p>
      </dgm:t>
    </dgm:pt>
    <dgm:pt modelId="{B36167AB-6731-4601-9662-BB52E8F8EB3A}">
      <dgm:prSet/>
      <dgm:spPr/>
      <dgm:t>
        <a:bodyPr/>
        <a:lstStyle/>
        <a:p>
          <a:pPr>
            <a:lnSpc>
              <a:spcPct val="100000"/>
            </a:lnSpc>
          </a:pPr>
          <a:r>
            <a:rPr lang="en-GB" sz="1200">
              <a:latin typeface="Arial Nova"/>
            </a:rPr>
            <a:t>Test understanding of automotive industry trends, digital transformation, and regulatory compliance requirements</a:t>
          </a:r>
          <a:endParaRPr lang="en-US" sz="1200">
            <a:latin typeface="Arial Nova"/>
          </a:endParaRPr>
        </a:p>
      </dgm:t>
    </dgm:pt>
    <dgm:pt modelId="{E39E802C-C70A-4619-9956-91261A3F20B3}" type="parTrans" cxnId="{2483B938-FBD7-4756-B72F-128A2F46657F}">
      <dgm:prSet/>
      <dgm:spPr/>
      <dgm:t>
        <a:bodyPr/>
        <a:lstStyle/>
        <a:p>
          <a:endParaRPr lang="en-US"/>
        </a:p>
      </dgm:t>
    </dgm:pt>
    <dgm:pt modelId="{88A372E1-9A69-4E15-9CFE-8EA75D102F46}" type="sibTrans" cxnId="{2483B938-FBD7-4756-B72F-128A2F46657F}">
      <dgm:prSet/>
      <dgm:spPr/>
      <dgm:t>
        <a:bodyPr/>
        <a:lstStyle/>
        <a:p>
          <a:endParaRPr lang="en-US"/>
        </a:p>
      </dgm:t>
    </dgm:pt>
    <dgm:pt modelId="{0A75CA3E-BD08-4648-8C1A-246981689D01}" type="pres">
      <dgm:prSet presAssocID="{2E90257F-527A-42B4-88A1-D5FEF07E6EAA}" presName="root" presStyleCnt="0">
        <dgm:presLayoutVars>
          <dgm:dir/>
          <dgm:resizeHandles val="exact"/>
        </dgm:presLayoutVars>
      </dgm:prSet>
      <dgm:spPr/>
    </dgm:pt>
    <dgm:pt modelId="{27B9670F-50FA-4E2D-998E-E995022516A9}" type="pres">
      <dgm:prSet presAssocID="{2E90257F-527A-42B4-88A1-D5FEF07E6EAA}" presName="container" presStyleCnt="0">
        <dgm:presLayoutVars>
          <dgm:dir/>
          <dgm:resizeHandles val="exact"/>
        </dgm:presLayoutVars>
      </dgm:prSet>
      <dgm:spPr/>
    </dgm:pt>
    <dgm:pt modelId="{4A17B8E6-BDB5-48A1-8F91-E98D00DB3F5F}" type="pres">
      <dgm:prSet presAssocID="{43C02BD4-48EF-4966-A73C-097E6B098C2F}" presName="compNode" presStyleCnt="0"/>
      <dgm:spPr/>
    </dgm:pt>
    <dgm:pt modelId="{0C948A5C-9402-433D-AFEE-0CB3ED468BA1}" type="pres">
      <dgm:prSet presAssocID="{43C02BD4-48EF-4966-A73C-097E6B098C2F}" presName="iconBgRect" presStyleLbl="bgShp" presStyleIdx="0" presStyleCnt="6"/>
      <dgm:spPr/>
    </dgm:pt>
    <dgm:pt modelId="{DB935EA5-DCC0-4322-B264-E199098A51B0}" type="pres">
      <dgm:prSet presAssocID="{43C02BD4-48EF-4966-A73C-097E6B098C2F}"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D1E87617-BF09-4D33-AE2C-3B060621CAA2}" type="pres">
      <dgm:prSet presAssocID="{43C02BD4-48EF-4966-A73C-097E6B098C2F}" presName="spaceRect" presStyleCnt="0"/>
      <dgm:spPr/>
    </dgm:pt>
    <dgm:pt modelId="{488E7862-8CC0-45D8-B7FB-511775E13AFE}" type="pres">
      <dgm:prSet presAssocID="{43C02BD4-48EF-4966-A73C-097E6B098C2F}" presName="textRect" presStyleLbl="revTx" presStyleIdx="0" presStyleCnt="6">
        <dgm:presLayoutVars>
          <dgm:chMax val="1"/>
          <dgm:chPref val="1"/>
        </dgm:presLayoutVars>
      </dgm:prSet>
      <dgm:spPr/>
    </dgm:pt>
    <dgm:pt modelId="{3C2DC405-E3DD-44BE-BE3D-ECF61E1961C0}" type="pres">
      <dgm:prSet presAssocID="{BB2A7A0B-72F5-4D08-B581-8F588BBE798A}" presName="sibTrans" presStyleLbl="sibTrans2D1" presStyleIdx="0" presStyleCnt="0"/>
      <dgm:spPr/>
    </dgm:pt>
    <dgm:pt modelId="{48F66DA1-AEAD-41DA-930E-F7E77174B3E6}" type="pres">
      <dgm:prSet presAssocID="{8F612D92-F8C1-40D0-B886-C78463856751}" presName="compNode" presStyleCnt="0"/>
      <dgm:spPr/>
    </dgm:pt>
    <dgm:pt modelId="{996D8F33-BB72-407F-80A2-C0050AFA1190}" type="pres">
      <dgm:prSet presAssocID="{8F612D92-F8C1-40D0-B886-C78463856751}" presName="iconBgRect" presStyleLbl="bgShp" presStyleIdx="1" presStyleCnt="6"/>
      <dgm:spPr/>
    </dgm:pt>
    <dgm:pt modelId="{779F91E3-CB8B-4A8E-8B58-72A84914CBA1}" type="pres">
      <dgm:prSet presAssocID="{8F612D92-F8C1-40D0-B886-C7846385675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7101E466-A4DB-4447-8B2C-8F863542AA2C}" type="pres">
      <dgm:prSet presAssocID="{8F612D92-F8C1-40D0-B886-C78463856751}" presName="spaceRect" presStyleCnt="0"/>
      <dgm:spPr/>
    </dgm:pt>
    <dgm:pt modelId="{DBEB3FDC-58C7-4F48-BBFA-C3615582305C}" type="pres">
      <dgm:prSet presAssocID="{8F612D92-F8C1-40D0-B886-C78463856751}" presName="textRect" presStyleLbl="revTx" presStyleIdx="1" presStyleCnt="6">
        <dgm:presLayoutVars>
          <dgm:chMax val="1"/>
          <dgm:chPref val="1"/>
        </dgm:presLayoutVars>
      </dgm:prSet>
      <dgm:spPr/>
    </dgm:pt>
    <dgm:pt modelId="{67F75ED8-83AA-4CA8-B263-2F21871AC476}" type="pres">
      <dgm:prSet presAssocID="{A9FA2D05-C5B6-4C00-B5D9-981D5790DB20}" presName="sibTrans" presStyleLbl="sibTrans2D1" presStyleIdx="0" presStyleCnt="0"/>
      <dgm:spPr/>
    </dgm:pt>
    <dgm:pt modelId="{3D523CC0-2F88-4A25-9868-9EBDE1C1C5D0}" type="pres">
      <dgm:prSet presAssocID="{C3C65BCF-73C6-45D2-8F9D-A85C91CC8CD2}" presName="compNode" presStyleCnt="0"/>
      <dgm:spPr/>
    </dgm:pt>
    <dgm:pt modelId="{23DCD42C-0B4F-4E7A-8BEB-8FDCF5E25136}" type="pres">
      <dgm:prSet presAssocID="{C3C65BCF-73C6-45D2-8F9D-A85C91CC8CD2}" presName="iconBgRect" presStyleLbl="bgShp" presStyleIdx="2" presStyleCnt="6"/>
      <dgm:spPr/>
    </dgm:pt>
    <dgm:pt modelId="{D420E5C9-021D-40F7-8568-315CFC37BE04}" type="pres">
      <dgm:prSet presAssocID="{C3C65BCF-73C6-45D2-8F9D-A85C91CC8CD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eacher"/>
        </a:ext>
      </dgm:extLst>
    </dgm:pt>
    <dgm:pt modelId="{9C143B4B-8953-435E-AD56-D0F195F670A2}" type="pres">
      <dgm:prSet presAssocID="{C3C65BCF-73C6-45D2-8F9D-A85C91CC8CD2}" presName="spaceRect" presStyleCnt="0"/>
      <dgm:spPr/>
    </dgm:pt>
    <dgm:pt modelId="{600B957A-DC46-4530-8066-A14526C3B7C3}" type="pres">
      <dgm:prSet presAssocID="{C3C65BCF-73C6-45D2-8F9D-A85C91CC8CD2}" presName="textRect" presStyleLbl="revTx" presStyleIdx="2" presStyleCnt="6">
        <dgm:presLayoutVars>
          <dgm:chMax val="1"/>
          <dgm:chPref val="1"/>
        </dgm:presLayoutVars>
      </dgm:prSet>
      <dgm:spPr/>
    </dgm:pt>
    <dgm:pt modelId="{D316D187-E4DE-4100-BBD6-C0E01F69B44E}" type="pres">
      <dgm:prSet presAssocID="{61EF802D-A8DC-4D18-9C8C-7132043C6F7B}" presName="sibTrans" presStyleLbl="sibTrans2D1" presStyleIdx="0" presStyleCnt="0"/>
      <dgm:spPr/>
    </dgm:pt>
    <dgm:pt modelId="{4C1851B6-F6A8-45A8-8197-0339DD5DE42C}" type="pres">
      <dgm:prSet presAssocID="{C16A4951-745A-46FA-9066-3039E2CFBA1D}" presName="compNode" presStyleCnt="0"/>
      <dgm:spPr/>
    </dgm:pt>
    <dgm:pt modelId="{9F6CC54B-768B-4E1E-A9CF-74788E5E191A}" type="pres">
      <dgm:prSet presAssocID="{C16A4951-745A-46FA-9066-3039E2CFBA1D}" presName="iconBgRect" presStyleLbl="bgShp" presStyleIdx="3" presStyleCnt="6"/>
      <dgm:spPr/>
    </dgm:pt>
    <dgm:pt modelId="{CFC32AEE-5893-44F7-9AA6-6D1AEFC7B503}" type="pres">
      <dgm:prSet presAssocID="{C16A4951-745A-46FA-9066-3039E2CFBA1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arth Globe Americas"/>
        </a:ext>
      </dgm:extLst>
    </dgm:pt>
    <dgm:pt modelId="{6FAE4009-2672-4167-AE9E-7859758C5397}" type="pres">
      <dgm:prSet presAssocID="{C16A4951-745A-46FA-9066-3039E2CFBA1D}" presName="spaceRect" presStyleCnt="0"/>
      <dgm:spPr/>
    </dgm:pt>
    <dgm:pt modelId="{457001B8-C2FC-4BCC-B852-D711629721CA}" type="pres">
      <dgm:prSet presAssocID="{C16A4951-745A-46FA-9066-3039E2CFBA1D}" presName="textRect" presStyleLbl="revTx" presStyleIdx="3" presStyleCnt="6">
        <dgm:presLayoutVars>
          <dgm:chMax val="1"/>
          <dgm:chPref val="1"/>
        </dgm:presLayoutVars>
      </dgm:prSet>
      <dgm:spPr/>
    </dgm:pt>
    <dgm:pt modelId="{6DE2C8EA-1C93-428C-8AB7-B27C00100509}" type="pres">
      <dgm:prSet presAssocID="{1DF8A851-9795-4C78-90AA-D6BF7F8695CD}" presName="sibTrans" presStyleLbl="sibTrans2D1" presStyleIdx="0" presStyleCnt="0"/>
      <dgm:spPr/>
    </dgm:pt>
    <dgm:pt modelId="{6EB5A2E1-52D3-4C06-9733-CB00885E7457}" type="pres">
      <dgm:prSet presAssocID="{B1759791-0A14-41A3-B5E0-836C8700BA18}" presName="compNode" presStyleCnt="0"/>
      <dgm:spPr/>
    </dgm:pt>
    <dgm:pt modelId="{08AE5C45-6561-4B17-A587-285BF9477C95}" type="pres">
      <dgm:prSet presAssocID="{B1759791-0A14-41A3-B5E0-836C8700BA18}" presName="iconBgRect" presStyleLbl="bgShp" presStyleIdx="4" presStyleCnt="6"/>
      <dgm:spPr/>
    </dgm:pt>
    <dgm:pt modelId="{2F3F146A-CEFA-42DD-B36A-FBA96D7ABD37}" type="pres">
      <dgm:prSet presAssocID="{B1759791-0A14-41A3-B5E0-836C8700BA1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ooks"/>
        </a:ext>
      </dgm:extLst>
    </dgm:pt>
    <dgm:pt modelId="{6E593ADF-C56D-464B-8D15-F202A285AB3D}" type="pres">
      <dgm:prSet presAssocID="{B1759791-0A14-41A3-B5E0-836C8700BA18}" presName="spaceRect" presStyleCnt="0"/>
      <dgm:spPr/>
    </dgm:pt>
    <dgm:pt modelId="{182AD092-99FF-440C-8EF0-AFD683D296C5}" type="pres">
      <dgm:prSet presAssocID="{B1759791-0A14-41A3-B5E0-836C8700BA18}" presName="textRect" presStyleLbl="revTx" presStyleIdx="4" presStyleCnt="6">
        <dgm:presLayoutVars>
          <dgm:chMax val="1"/>
          <dgm:chPref val="1"/>
        </dgm:presLayoutVars>
      </dgm:prSet>
      <dgm:spPr/>
    </dgm:pt>
    <dgm:pt modelId="{4F78B4DA-86EF-4F7D-AFA8-CCAB509E897A}" type="pres">
      <dgm:prSet presAssocID="{4F92C77C-7F83-4E9E-92F1-39FA62FADD80}" presName="sibTrans" presStyleLbl="sibTrans2D1" presStyleIdx="0" presStyleCnt="0"/>
      <dgm:spPr/>
    </dgm:pt>
    <dgm:pt modelId="{96F85639-9E1D-49B1-B531-06850BD6FFD3}" type="pres">
      <dgm:prSet presAssocID="{B36167AB-6731-4601-9662-BB52E8F8EB3A}" presName="compNode" presStyleCnt="0"/>
      <dgm:spPr/>
    </dgm:pt>
    <dgm:pt modelId="{224FF90B-23C9-41E9-ADE1-9C8FDD14EF94}" type="pres">
      <dgm:prSet presAssocID="{B36167AB-6731-4601-9662-BB52E8F8EB3A}" presName="iconBgRect" presStyleLbl="bgShp" presStyleIdx="5" presStyleCnt="6"/>
      <dgm:spPr/>
    </dgm:pt>
    <dgm:pt modelId="{C6BB752B-4629-44F4-A738-EE6FC3F981C5}" type="pres">
      <dgm:prSet presAssocID="{B36167AB-6731-4601-9662-BB52E8F8EB3A}"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Car"/>
        </a:ext>
      </dgm:extLst>
    </dgm:pt>
    <dgm:pt modelId="{AD78E1DC-9C0E-4E60-8ACA-9F0C81E6AEBA}" type="pres">
      <dgm:prSet presAssocID="{B36167AB-6731-4601-9662-BB52E8F8EB3A}" presName="spaceRect" presStyleCnt="0"/>
      <dgm:spPr/>
    </dgm:pt>
    <dgm:pt modelId="{F2B93779-C338-4ABA-82B8-129541FBE264}" type="pres">
      <dgm:prSet presAssocID="{B36167AB-6731-4601-9662-BB52E8F8EB3A}" presName="textRect" presStyleLbl="revTx" presStyleIdx="5" presStyleCnt="6">
        <dgm:presLayoutVars>
          <dgm:chMax val="1"/>
          <dgm:chPref val="1"/>
        </dgm:presLayoutVars>
      </dgm:prSet>
      <dgm:spPr/>
    </dgm:pt>
  </dgm:ptLst>
  <dgm:cxnLst>
    <dgm:cxn modelId="{CBA68008-9B1C-41FB-8A2A-785E441E6B37}" srcId="{2E90257F-527A-42B4-88A1-D5FEF07E6EAA}" destId="{8F612D92-F8C1-40D0-B886-C78463856751}" srcOrd="1" destOrd="0" parTransId="{07EECD9B-6705-446F-8616-584C7504EB38}" sibTransId="{A9FA2D05-C5B6-4C00-B5D9-981D5790DB20}"/>
    <dgm:cxn modelId="{D1020C10-CE50-4241-A30B-40BD5768F84E}" type="presOf" srcId="{C16A4951-745A-46FA-9066-3039E2CFBA1D}" destId="{457001B8-C2FC-4BCC-B852-D711629721CA}" srcOrd="0" destOrd="0" presId="urn:microsoft.com/office/officeart/2018/2/layout/IconCircleList"/>
    <dgm:cxn modelId="{B500B62C-5382-462F-9432-5A8912BC073B}" type="presOf" srcId="{8F612D92-F8C1-40D0-B886-C78463856751}" destId="{DBEB3FDC-58C7-4F48-BBFA-C3615582305C}" srcOrd="0" destOrd="0" presId="urn:microsoft.com/office/officeart/2018/2/layout/IconCircleList"/>
    <dgm:cxn modelId="{2483B938-FBD7-4756-B72F-128A2F46657F}" srcId="{2E90257F-527A-42B4-88A1-D5FEF07E6EAA}" destId="{B36167AB-6731-4601-9662-BB52E8F8EB3A}" srcOrd="5" destOrd="0" parTransId="{E39E802C-C70A-4619-9956-91261A3F20B3}" sibTransId="{88A372E1-9A69-4E15-9CFE-8EA75D102F46}"/>
    <dgm:cxn modelId="{E89B073B-B3EC-462F-B10F-4FB77EF60CE1}" type="presOf" srcId="{2E90257F-527A-42B4-88A1-D5FEF07E6EAA}" destId="{0A75CA3E-BD08-4648-8C1A-246981689D01}" srcOrd="0" destOrd="0" presId="urn:microsoft.com/office/officeart/2018/2/layout/IconCircleList"/>
    <dgm:cxn modelId="{F718D23B-BBBC-4608-8812-CFE6D95B9A8B}" type="presOf" srcId="{4F92C77C-7F83-4E9E-92F1-39FA62FADD80}" destId="{4F78B4DA-86EF-4F7D-AFA8-CCAB509E897A}" srcOrd="0" destOrd="0" presId="urn:microsoft.com/office/officeart/2018/2/layout/IconCircleList"/>
    <dgm:cxn modelId="{5E3EA263-E2BE-43C1-B1ED-5326CBF93893}" type="presOf" srcId="{A9FA2D05-C5B6-4C00-B5D9-981D5790DB20}" destId="{67F75ED8-83AA-4CA8-B263-2F21871AC476}" srcOrd="0" destOrd="0" presId="urn:microsoft.com/office/officeart/2018/2/layout/IconCircleList"/>
    <dgm:cxn modelId="{AF584964-98A3-44D1-9A82-011507049C9D}" srcId="{2E90257F-527A-42B4-88A1-D5FEF07E6EAA}" destId="{C16A4951-745A-46FA-9066-3039E2CFBA1D}" srcOrd="3" destOrd="0" parTransId="{9499F048-1CD0-4282-B9F7-16ACB8A21F60}" sibTransId="{1DF8A851-9795-4C78-90AA-D6BF7F8695CD}"/>
    <dgm:cxn modelId="{E6250E4C-BA2E-4BCC-8A42-3953B0C13759}" type="presOf" srcId="{1DF8A851-9795-4C78-90AA-D6BF7F8695CD}" destId="{6DE2C8EA-1C93-428C-8AB7-B27C00100509}" srcOrd="0" destOrd="0" presId="urn:microsoft.com/office/officeart/2018/2/layout/IconCircleList"/>
    <dgm:cxn modelId="{B710686C-D7D9-4CBC-A67E-32A0A675693E}" type="presOf" srcId="{61EF802D-A8DC-4D18-9C8C-7132043C6F7B}" destId="{D316D187-E4DE-4100-BBD6-C0E01F69B44E}" srcOrd="0" destOrd="0" presId="urn:microsoft.com/office/officeart/2018/2/layout/IconCircleList"/>
    <dgm:cxn modelId="{BC38446F-8906-441F-AB94-27BA3FA6FD01}" type="presOf" srcId="{BB2A7A0B-72F5-4D08-B581-8F588BBE798A}" destId="{3C2DC405-E3DD-44BE-BE3D-ECF61E1961C0}" srcOrd="0" destOrd="0" presId="urn:microsoft.com/office/officeart/2018/2/layout/IconCircleList"/>
    <dgm:cxn modelId="{9D092C94-AA21-4F24-A3B5-A35DE0B5BD03}" type="presOf" srcId="{C3C65BCF-73C6-45D2-8F9D-A85C91CC8CD2}" destId="{600B957A-DC46-4530-8066-A14526C3B7C3}" srcOrd="0" destOrd="0" presId="urn:microsoft.com/office/officeart/2018/2/layout/IconCircleList"/>
    <dgm:cxn modelId="{B592EF9D-9998-413A-96F8-02516136CB68}" srcId="{2E90257F-527A-42B4-88A1-D5FEF07E6EAA}" destId="{B1759791-0A14-41A3-B5E0-836C8700BA18}" srcOrd="4" destOrd="0" parTransId="{80BC51AF-9662-4DD5-B530-9A07BC7134EF}" sibTransId="{4F92C77C-7F83-4E9E-92F1-39FA62FADD80}"/>
    <dgm:cxn modelId="{7F9601AA-0B88-4B34-8B68-34A54E22FAF5}" type="presOf" srcId="{43C02BD4-48EF-4966-A73C-097E6B098C2F}" destId="{488E7862-8CC0-45D8-B7FB-511775E13AFE}" srcOrd="0" destOrd="0" presId="urn:microsoft.com/office/officeart/2018/2/layout/IconCircleList"/>
    <dgm:cxn modelId="{8876DEB4-4229-4820-B6E1-7404FA52D029}" srcId="{2E90257F-527A-42B4-88A1-D5FEF07E6EAA}" destId="{43C02BD4-48EF-4966-A73C-097E6B098C2F}" srcOrd="0" destOrd="0" parTransId="{198586D9-33A5-4D8A-958D-C0AEEAE2C0F4}" sibTransId="{BB2A7A0B-72F5-4D08-B581-8F588BBE798A}"/>
    <dgm:cxn modelId="{18D332B5-5A50-49BE-A1C4-70415E7D45B1}" type="presOf" srcId="{B1759791-0A14-41A3-B5E0-836C8700BA18}" destId="{182AD092-99FF-440C-8EF0-AFD683D296C5}" srcOrd="0" destOrd="0" presId="urn:microsoft.com/office/officeart/2018/2/layout/IconCircleList"/>
    <dgm:cxn modelId="{479703C0-6784-4108-9F9D-384034E8A698}" srcId="{2E90257F-527A-42B4-88A1-D5FEF07E6EAA}" destId="{C3C65BCF-73C6-45D2-8F9D-A85C91CC8CD2}" srcOrd="2" destOrd="0" parTransId="{342AA1C8-AFB6-4712-B3B1-8726D1D16FDA}" sibTransId="{61EF802D-A8DC-4D18-9C8C-7132043C6F7B}"/>
    <dgm:cxn modelId="{EF0B81F5-9C1B-46BF-8377-45DA6BC621A8}" type="presOf" srcId="{B36167AB-6731-4601-9662-BB52E8F8EB3A}" destId="{F2B93779-C338-4ABA-82B8-129541FBE264}" srcOrd="0" destOrd="0" presId="urn:microsoft.com/office/officeart/2018/2/layout/IconCircleList"/>
    <dgm:cxn modelId="{6FB56FAC-A176-4B82-94D0-23E15DFD765B}" type="presParOf" srcId="{0A75CA3E-BD08-4648-8C1A-246981689D01}" destId="{27B9670F-50FA-4E2D-998E-E995022516A9}" srcOrd="0" destOrd="0" presId="urn:microsoft.com/office/officeart/2018/2/layout/IconCircleList"/>
    <dgm:cxn modelId="{9E090A95-27E8-429F-8A63-7660C8468EC2}" type="presParOf" srcId="{27B9670F-50FA-4E2D-998E-E995022516A9}" destId="{4A17B8E6-BDB5-48A1-8F91-E98D00DB3F5F}" srcOrd="0" destOrd="0" presId="urn:microsoft.com/office/officeart/2018/2/layout/IconCircleList"/>
    <dgm:cxn modelId="{4D382DF2-E1D2-4696-BB12-7438A6A04CA3}" type="presParOf" srcId="{4A17B8E6-BDB5-48A1-8F91-E98D00DB3F5F}" destId="{0C948A5C-9402-433D-AFEE-0CB3ED468BA1}" srcOrd="0" destOrd="0" presId="urn:microsoft.com/office/officeart/2018/2/layout/IconCircleList"/>
    <dgm:cxn modelId="{BE95D35D-3C07-49BE-9E7B-F97CF803F3ED}" type="presParOf" srcId="{4A17B8E6-BDB5-48A1-8F91-E98D00DB3F5F}" destId="{DB935EA5-DCC0-4322-B264-E199098A51B0}" srcOrd="1" destOrd="0" presId="urn:microsoft.com/office/officeart/2018/2/layout/IconCircleList"/>
    <dgm:cxn modelId="{B77B36F3-EB0D-4FBC-98D9-7F3EA54EED09}" type="presParOf" srcId="{4A17B8E6-BDB5-48A1-8F91-E98D00DB3F5F}" destId="{D1E87617-BF09-4D33-AE2C-3B060621CAA2}" srcOrd="2" destOrd="0" presId="urn:microsoft.com/office/officeart/2018/2/layout/IconCircleList"/>
    <dgm:cxn modelId="{E4F1135B-8575-4662-959B-7E54FE5C0004}" type="presParOf" srcId="{4A17B8E6-BDB5-48A1-8F91-E98D00DB3F5F}" destId="{488E7862-8CC0-45D8-B7FB-511775E13AFE}" srcOrd="3" destOrd="0" presId="urn:microsoft.com/office/officeart/2018/2/layout/IconCircleList"/>
    <dgm:cxn modelId="{86020EC5-C957-4FB8-A002-E96EBF941202}" type="presParOf" srcId="{27B9670F-50FA-4E2D-998E-E995022516A9}" destId="{3C2DC405-E3DD-44BE-BE3D-ECF61E1961C0}" srcOrd="1" destOrd="0" presId="urn:microsoft.com/office/officeart/2018/2/layout/IconCircleList"/>
    <dgm:cxn modelId="{FCB9AF73-0CFA-41D2-BF53-28391D65E6AB}" type="presParOf" srcId="{27B9670F-50FA-4E2D-998E-E995022516A9}" destId="{48F66DA1-AEAD-41DA-930E-F7E77174B3E6}" srcOrd="2" destOrd="0" presId="urn:microsoft.com/office/officeart/2018/2/layout/IconCircleList"/>
    <dgm:cxn modelId="{718C359B-032C-42E6-9EE8-80E908D0238F}" type="presParOf" srcId="{48F66DA1-AEAD-41DA-930E-F7E77174B3E6}" destId="{996D8F33-BB72-407F-80A2-C0050AFA1190}" srcOrd="0" destOrd="0" presId="urn:microsoft.com/office/officeart/2018/2/layout/IconCircleList"/>
    <dgm:cxn modelId="{6ED3E805-9F65-4B67-A7CA-FB20AB2459C1}" type="presParOf" srcId="{48F66DA1-AEAD-41DA-930E-F7E77174B3E6}" destId="{779F91E3-CB8B-4A8E-8B58-72A84914CBA1}" srcOrd="1" destOrd="0" presId="urn:microsoft.com/office/officeart/2018/2/layout/IconCircleList"/>
    <dgm:cxn modelId="{E1F247FF-BBC4-422E-812C-30A9BCF30FC9}" type="presParOf" srcId="{48F66DA1-AEAD-41DA-930E-F7E77174B3E6}" destId="{7101E466-A4DB-4447-8B2C-8F863542AA2C}" srcOrd="2" destOrd="0" presId="urn:microsoft.com/office/officeart/2018/2/layout/IconCircleList"/>
    <dgm:cxn modelId="{A47ACBAB-E1FD-4A06-82D2-CF52308381E5}" type="presParOf" srcId="{48F66DA1-AEAD-41DA-930E-F7E77174B3E6}" destId="{DBEB3FDC-58C7-4F48-BBFA-C3615582305C}" srcOrd="3" destOrd="0" presId="urn:microsoft.com/office/officeart/2018/2/layout/IconCircleList"/>
    <dgm:cxn modelId="{B72AA11A-4C67-4196-A8F9-2EA1585877F6}" type="presParOf" srcId="{27B9670F-50FA-4E2D-998E-E995022516A9}" destId="{67F75ED8-83AA-4CA8-B263-2F21871AC476}" srcOrd="3" destOrd="0" presId="urn:microsoft.com/office/officeart/2018/2/layout/IconCircleList"/>
    <dgm:cxn modelId="{5C707BEA-70E1-40F1-8B33-A316D3FB0858}" type="presParOf" srcId="{27B9670F-50FA-4E2D-998E-E995022516A9}" destId="{3D523CC0-2F88-4A25-9868-9EBDE1C1C5D0}" srcOrd="4" destOrd="0" presId="urn:microsoft.com/office/officeart/2018/2/layout/IconCircleList"/>
    <dgm:cxn modelId="{593B031B-7B96-4452-BCED-CF89ED1C6B5D}" type="presParOf" srcId="{3D523CC0-2F88-4A25-9868-9EBDE1C1C5D0}" destId="{23DCD42C-0B4F-4E7A-8BEB-8FDCF5E25136}" srcOrd="0" destOrd="0" presId="urn:microsoft.com/office/officeart/2018/2/layout/IconCircleList"/>
    <dgm:cxn modelId="{A61B217D-567B-4940-9347-D8A83380C7FD}" type="presParOf" srcId="{3D523CC0-2F88-4A25-9868-9EBDE1C1C5D0}" destId="{D420E5C9-021D-40F7-8568-315CFC37BE04}" srcOrd="1" destOrd="0" presId="urn:microsoft.com/office/officeart/2018/2/layout/IconCircleList"/>
    <dgm:cxn modelId="{B790C5C7-3714-4FA1-82F4-3FB8D98B9297}" type="presParOf" srcId="{3D523CC0-2F88-4A25-9868-9EBDE1C1C5D0}" destId="{9C143B4B-8953-435E-AD56-D0F195F670A2}" srcOrd="2" destOrd="0" presId="urn:microsoft.com/office/officeart/2018/2/layout/IconCircleList"/>
    <dgm:cxn modelId="{51C3401A-3986-4717-B683-27027385DBBE}" type="presParOf" srcId="{3D523CC0-2F88-4A25-9868-9EBDE1C1C5D0}" destId="{600B957A-DC46-4530-8066-A14526C3B7C3}" srcOrd="3" destOrd="0" presId="urn:microsoft.com/office/officeart/2018/2/layout/IconCircleList"/>
    <dgm:cxn modelId="{3F9B8CF1-638F-47A8-9776-246F0D0DB48E}" type="presParOf" srcId="{27B9670F-50FA-4E2D-998E-E995022516A9}" destId="{D316D187-E4DE-4100-BBD6-C0E01F69B44E}" srcOrd="5" destOrd="0" presId="urn:microsoft.com/office/officeart/2018/2/layout/IconCircleList"/>
    <dgm:cxn modelId="{358C95D2-C74B-472D-87EC-F812A9E362A2}" type="presParOf" srcId="{27B9670F-50FA-4E2D-998E-E995022516A9}" destId="{4C1851B6-F6A8-45A8-8197-0339DD5DE42C}" srcOrd="6" destOrd="0" presId="urn:microsoft.com/office/officeart/2018/2/layout/IconCircleList"/>
    <dgm:cxn modelId="{BEF5CF23-BA89-4111-9B88-72DD393C83C7}" type="presParOf" srcId="{4C1851B6-F6A8-45A8-8197-0339DD5DE42C}" destId="{9F6CC54B-768B-4E1E-A9CF-74788E5E191A}" srcOrd="0" destOrd="0" presId="urn:microsoft.com/office/officeart/2018/2/layout/IconCircleList"/>
    <dgm:cxn modelId="{47D55548-DCF4-46DE-B8AC-D3169CA9D0D3}" type="presParOf" srcId="{4C1851B6-F6A8-45A8-8197-0339DD5DE42C}" destId="{CFC32AEE-5893-44F7-9AA6-6D1AEFC7B503}" srcOrd="1" destOrd="0" presId="urn:microsoft.com/office/officeart/2018/2/layout/IconCircleList"/>
    <dgm:cxn modelId="{511E877D-BF5D-4DE1-8320-724EB00371BE}" type="presParOf" srcId="{4C1851B6-F6A8-45A8-8197-0339DD5DE42C}" destId="{6FAE4009-2672-4167-AE9E-7859758C5397}" srcOrd="2" destOrd="0" presId="urn:microsoft.com/office/officeart/2018/2/layout/IconCircleList"/>
    <dgm:cxn modelId="{D5D46495-32F5-42CD-BF6C-D4135175473E}" type="presParOf" srcId="{4C1851B6-F6A8-45A8-8197-0339DD5DE42C}" destId="{457001B8-C2FC-4BCC-B852-D711629721CA}" srcOrd="3" destOrd="0" presId="urn:microsoft.com/office/officeart/2018/2/layout/IconCircleList"/>
    <dgm:cxn modelId="{CE54F354-2864-4CF0-801E-E2AB84D5AD78}" type="presParOf" srcId="{27B9670F-50FA-4E2D-998E-E995022516A9}" destId="{6DE2C8EA-1C93-428C-8AB7-B27C00100509}" srcOrd="7" destOrd="0" presId="urn:microsoft.com/office/officeart/2018/2/layout/IconCircleList"/>
    <dgm:cxn modelId="{C1CA7D16-72C6-4D82-B532-32430555C3E9}" type="presParOf" srcId="{27B9670F-50FA-4E2D-998E-E995022516A9}" destId="{6EB5A2E1-52D3-4C06-9733-CB00885E7457}" srcOrd="8" destOrd="0" presId="urn:microsoft.com/office/officeart/2018/2/layout/IconCircleList"/>
    <dgm:cxn modelId="{554391B7-189D-4E49-B32F-48E8458D08AA}" type="presParOf" srcId="{6EB5A2E1-52D3-4C06-9733-CB00885E7457}" destId="{08AE5C45-6561-4B17-A587-285BF9477C95}" srcOrd="0" destOrd="0" presId="urn:microsoft.com/office/officeart/2018/2/layout/IconCircleList"/>
    <dgm:cxn modelId="{86A9E1A0-7B2A-4EFF-9F2E-9A5AEE291381}" type="presParOf" srcId="{6EB5A2E1-52D3-4C06-9733-CB00885E7457}" destId="{2F3F146A-CEFA-42DD-B36A-FBA96D7ABD37}" srcOrd="1" destOrd="0" presId="urn:microsoft.com/office/officeart/2018/2/layout/IconCircleList"/>
    <dgm:cxn modelId="{024DB9DF-32D9-41B6-821F-1E4A89B4E2DF}" type="presParOf" srcId="{6EB5A2E1-52D3-4C06-9733-CB00885E7457}" destId="{6E593ADF-C56D-464B-8D15-F202A285AB3D}" srcOrd="2" destOrd="0" presId="urn:microsoft.com/office/officeart/2018/2/layout/IconCircleList"/>
    <dgm:cxn modelId="{EF263D44-0746-4A45-BAE4-4126C3CF8BD6}" type="presParOf" srcId="{6EB5A2E1-52D3-4C06-9733-CB00885E7457}" destId="{182AD092-99FF-440C-8EF0-AFD683D296C5}" srcOrd="3" destOrd="0" presId="urn:microsoft.com/office/officeart/2018/2/layout/IconCircleList"/>
    <dgm:cxn modelId="{41FAE1B0-1C50-4FA3-8C46-C7DEF1AD066F}" type="presParOf" srcId="{27B9670F-50FA-4E2D-998E-E995022516A9}" destId="{4F78B4DA-86EF-4F7D-AFA8-CCAB509E897A}" srcOrd="9" destOrd="0" presId="urn:microsoft.com/office/officeart/2018/2/layout/IconCircleList"/>
    <dgm:cxn modelId="{AA159BC2-7D71-40A0-A255-5433231D3E8A}" type="presParOf" srcId="{27B9670F-50FA-4E2D-998E-E995022516A9}" destId="{96F85639-9E1D-49B1-B531-06850BD6FFD3}" srcOrd="10" destOrd="0" presId="urn:microsoft.com/office/officeart/2018/2/layout/IconCircleList"/>
    <dgm:cxn modelId="{851D361B-49A8-43BA-ACCA-866B5DD7C88A}" type="presParOf" srcId="{96F85639-9E1D-49B1-B531-06850BD6FFD3}" destId="{224FF90B-23C9-41E9-ADE1-9C8FDD14EF94}" srcOrd="0" destOrd="0" presId="urn:microsoft.com/office/officeart/2018/2/layout/IconCircleList"/>
    <dgm:cxn modelId="{9EC9D78E-C82C-4D4F-8B45-EA040A8708C0}" type="presParOf" srcId="{96F85639-9E1D-49B1-B531-06850BD6FFD3}" destId="{C6BB752B-4629-44F4-A738-EE6FC3F981C5}" srcOrd="1" destOrd="0" presId="urn:microsoft.com/office/officeart/2018/2/layout/IconCircleList"/>
    <dgm:cxn modelId="{2D69D839-A667-466F-8E68-9FCA27362F40}" type="presParOf" srcId="{96F85639-9E1D-49B1-B531-06850BD6FFD3}" destId="{AD78E1DC-9C0E-4E60-8ACA-9F0C81E6AEBA}" srcOrd="2" destOrd="0" presId="urn:microsoft.com/office/officeart/2018/2/layout/IconCircleList"/>
    <dgm:cxn modelId="{6DE9AB6C-3729-428A-BD43-78CD736279E7}" type="presParOf" srcId="{96F85639-9E1D-49B1-B531-06850BD6FFD3}" destId="{F2B93779-C338-4ABA-82B8-129541FBE264}"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30B3B5-EBF4-40E5-87AB-DADE27E8E2B2}" type="doc">
      <dgm:prSet loTypeId="urn:microsoft.com/office/officeart/2005/8/layout/default" loCatId="list" qsTypeId="urn:microsoft.com/office/officeart/2005/8/quickstyle/simple2" qsCatId="simple" csTypeId="urn:microsoft.com/office/officeart/2005/8/colors/accent5_3" csCatId="accent5"/>
      <dgm:spPr/>
      <dgm:t>
        <a:bodyPr/>
        <a:lstStyle/>
        <a:p>
          <a:endParaRPr lang="en-US"/>
        </a:p>
      </dgm:t>
    </dgm:pt>
    <dgm:pt modelId="{20DE4235-D72B-437A-9164-2933603D0BCE}">
      <dgm:prSet custT="1"/>
      <dgm:spPr/>
      <dgm:t>
        <a:bodyPr/>
        <a:lstStyle/>
        <a:p>
          <a:r>
            <a:rPr lang="en-GB" sz="1200">
              <a:latin typeface="Arial"/>
              <a:cs typeface="Arial"/>
            </a:rPr>
            <a:t>1.Multi-Perspective Assessment</a:t>
          </a:r>
          <a:endParaRPr lang="en-US" sz="1200">
            <a:latin typeface="Arial"/>
            <a:cs typeface="Arial"/>
          </a:endParaRPr>
        </a:p>
      </dgm:t>
    </dgm:pt>
    <dgm:pt modelId="{BB9A7FBE-EF9F-4F73-8B62-9BE87E54FC9F}" type="parTrans" cxnId="{F519D49C-8A5D-47EF-8F73-BD3E90316108}">
      <dgm:prSet/>
      <dgm:spPr/>
      <dgm:t>
        <a:bodyPr/>
        <a:lstStyle/>
        <a:p>
          <a:endParaRPr lang="en-US"/>
        </a:p>
      </dgm:t>
    </dgm:pt>
    <dgm:pt modelId="{8DACDC13-F4DA-4F8A-85AE-9187D1477E35}" type="sibTrans" cxnId="{F519D49C-8A5D-47EF-8F73-BD3E90316108}">
      <dgm:prSet/>
      <dgm:spPr/>
      <dgm:t>
        <a:bodyPr/>
        <a:lstStyle/>
        <a:p>
          <a:endParaRPr lang="en-US"/>
        </a:p>
      </dgm:t>
    </dgm:pt>
    <dgm:pt modelId="{A9BC1B67-DB3F-4FF2-BB1F-1C362C0A265A}">
      <dgm:prSet/>
      <dgm:spPr/>
      <dgm:t>
        <a:bodyPr/>
        <a:lstStyle/>
        <a:p>
          <a:r>
            <a:rPr lang="en-GB" sz="1200">
              <a:latin typeface="Arial"/>
              <a:cs typeface="Arial"/>
            </a:rPr>
            <a:t>Combines insights from HR professionals, department heads, and potential team members to ensure comprehensive evaluation of cultural fit and technical capabilities.</a:t>
          </a:r>
          <a:endParaRPr lang="en-US" sz="1200">
            <a:latin typeface="Arial"/>
            <a:cs typeface="Arial"/>
          </a:endParaRPr>
        </a:p>
      </dgm:t>
    </dgm:pt>
    <dgm:pt modelId="{B168F402-0A38-4435-9978-16490B5E4004}" type="parTrans" cxnId="{73FE6690-CDE5-4593-B0A3-124B327AFF43}">
      <dgm:prSet/>
      <dgm:spPr/>
      <dgm:t>
        <a:bodyPr/>
        <a:lstStyle/>
        <a:p>
          <a:endParaRPr lang="en-US"/>
        </a:p>
      </dgm:t>
    </dgm:pt>
    <dgm:pt modelId="{43391DB1-23E0-4038-9587-FD7DF1CEBD44}" type="sibTrans" cxnId="{73FE6690-CDE5-4593-B0A3-124B327AFF43}">
      <dgm:prSet/>
      <dgm:spPr/>
      <dgm:t>
        <a:bodyPr/>
        <a:lstStyle/>
        <a:p>
          <a:endParaRPr lang="en-US"/>
        </a:p>
      </dgm:t>
    </dgm:pt>
    <dgm:pt modelId="{AA68E466-6DDE-44FB-B218-A717B2767E15}">
      <dgm:prSet/>
      <dgm:spPr/>
      <dgm:t>
        <a:bodyPr/>
        <a:lstStyle/>
        <a:p>
          <a:r>
            <a:rPr lang="en-GB" sz="1200">
              <a:latin typeface="Arial"/>
              <a:cs typeface="Arial"/>
            </a:rPr>
            <a:t>2.Bias Reduction</a:t>
          </a:r>
          <a:endParaRPr lang="en-US" sz="1200">
            <a:latin typeface="Arial"/>
            <a:cs typeface="Arial"/>
          </a:endParaRPr>
        </a:p>
      </dgm:t>
    </dgm:pt>
    <dgm:pt modelId="{4D872CFC-18A3-4263-9F45-C5DFE1ACC15A}" type="parTrans" cxnId="{6027B6C0-924C-480C-8362-78586D67BC06}">
      <dgm:prSet/>
      <dgm:spPr/>
      <dgm:t>
        <a:bodyPr/>
        <a:lstStyle/>
        <a:p>
          <a:endParaRPr lang="en-US"/>
        </a:p>
      </dgm:t>
    </dgm:pt>
    <dgm:pt modelId="{E8634757-B265-4930-80D2-64E74212B21E}" type="sibTrans" cxnId="{6027B6C0-924C-480C-8362-78586D67BC06}">
      <dgm:prSet/>
      <dgm:spPr/>
      <dgm:t>
        <a:bodyPr/>
        <a:lstStyle/>
        <a:p>
          <a:endParaRPr lang="en-US"/>
        </a:p>
      </dgm:t>
    </dgm:pt>
    <dgm:pt modelId="{973D8A1A-E72B-43F4-9ED1-47A8A7D7E898}">
      <dgm:prSet/>
      <dgm:spPr/>
      <dgm:t>
        <a:bodyPr/>
        <a:lstStyle/>
        <a:p>
          <a:r>
            <a:rPr lang="en-GB" sz="1200">
              <a:latin typeface="Arial"/>
              <a:cs typeface="Arial"/>
            </a:rPr>
            <a:t>Multiple interviewers help eliminate individual prejudices and provide more objective candidate assessment through diverse viewpoints and experiences.</a:t>
          </a:r>
          <a:endParaRPr lang="en-US" sz="1200">
            <a:latin typeface="Arial"/>
            <a:cs typeface="Arial"/>
          </a:endParaRPr>
        </a:p>
      </dgm:t>
    </dgm:pt>
    <dgm:pt modelId="{5511B6DD-B276-4E54-B807-88331055EA62}" type="parTrans" cxnId="{9229225F-62E8-4DB2-90D2-5C44784FD928}">
      <dgm:prSet/>
      <dgm:spPr/>
      <dgm:t>
        <a:bodyPr/>
        <a:lstStyle/>
        <a:p>
          <a:endParaRPr lang="en-US"/>
        </a:p>
      </dgm:t>
    </dgm:pt>
    <dgm:pt modelId="{6592B851-0BCA-448E-81C9-0CF7F9C70393}" type="sibTrans" cxnId="{9229225F-62E8-4DB2-90D2-5C44784FD928}">
      <dgm:prSet/>
      <dgm:spPr/>
      <dgm:t>
        <a:bodyPr/>
        <a:lstStyle/>
        <a:p>
          <a:endParaRPr lang="en-US"/>
        </a:p>
      </dgm:t>
    </dgm:pt>
    <dgm:pt modelId="{6469ACD4-403A-47BB-A2E2-92B5392DB462}">
      <dgm:prSet/>
      <dgm:spPr/>
      <dgm:t>
        <a:bodyPr/>
        <a:lstStyle/>
        <a:p>
          <a:r>
            <a:rPr lang="en-GB" sz="1200">
              <a:latin typeface="Arial"/>
              <a:cs typeface="Arial"/>
            </a:rPr>
            <a:t>3.Time Efficiency</a:t>
          </a:r>
          <a:endParaRPr lang="en-US" sz="1200">
            <a:latin typeface="Arial"/>
            <a:cs typeface="Arial"/>
          </a:endParaRPr>
        </a:p>
      </dgm:t>
    </dgm:pt>
    <dgm:pt modelId="{A0FA45AE-DDB4-4EAB-8895-CD65269D5849}" type="parTrans" cxnId="{475C3C53-F0B3-4F2B-8561-691D2A0D4219}">
      <dgm:prSet/>
      <dgm:spPr/>
      <dgm:t>
        <a:bodyPr/>
        <a:lstStyle/>
        <a:p>
          <a:endParaRPr lang="en-US"/>
        </a:p>
      </dgm:t>
    </dgm:pt>
    <dgm:pt modelId="{2850BD97-DB7F-460A-A79E-507C23C91B18}" type="sibTrans" cxnId="{475C3C53-F0B3-4F2B-8561-691D2A0D4219}">
      <dgm:prSet/>
      <dgm:spPr/>
      <dgm:t>
        <a:bodyPr/>
        <a:lstStyle/>
        <a:p>
          <a:endParaRPr lang="en-US"/>
        </a:p>
      </dgm:t>
    </dgm:pt>
    <dgm:pt modelId="{26B3826B-F19C-4E71-8D6D-BB8B4F6E2235}">
      <dgm:prSet/>
      <dgm:spPr/>
      <dgm:t>
        <a:bodyPr/>
        <a:lstStyle/>
        <a:p>
          <a:r>
            <a:rPr lang="en-GB" sz="1200">
              <a:latin typeface="Arial"/>
              <a:cs typeface="Arial"/>
            </a:rPr>
            <a:t>Allows all stakeholders to evaluate candidates simultaneously, reducing scheduling conflicts and accelerating the decision-making process for critical transformation roles</a:t>
          </a:r>
          <a:endParaRPr lang="en-US" sz="1200">
            <a:latin typeface="Arial"/>
            <a:cs typeface="Arial"/>
          </a:endParaRPr>
        </a:p>
      </dgm:t>
    </dgm:pt>
    <dgm:pt modelId="{9CA819A1-AA19-46EF-9CF8-405462735BA5}" type="parTrans" cxnId="{7D722D9F-3BB8-45D0-8A2C-050A409CBEBC}">
      <dgm:prSet/>
      <dgm:spPr/>
      <dgm:t>
        <a:bodyPr/>
        <a:lstStyle/>
        <a:p>
          <a:endParaRPr lang="en-US"/>
        </a:p>
      </dgm:t>
    </dgm:pt>
    <dgm:pt modelId="{519D8F3D-3F10-4C51-8B8B-692C1A9F90DE}" type="sibTrans" cxnId="{7D722D9F-3BB8-45D0-8A2C-050A409CBEBC}">
      <dgm:prSet/>
      <dgm:spPr/>
      <dgm:t>
        <a:bodyPr/>
        <a:lstStyle/>
        <a:p>
          <a:endParaRPr lang="en-US"/>
        </a:p>
      </dgm:t>
    </dgm:pt>
    <dgm:pt modelId="{857D8CD6-E5D4-4276-8EF3-C94B26BBF947}" type="pres">
      <dgm:prSet presAssocID="{0030B3B5-EBF4-40E5-87AB-DADE27E8E2B2}" presName="diagram" presStyleCnt="0">
        <dgm:presLayoutVars>
          <dgm:dir/>
          <dgm:resizeHandles val="exact"/>
        </dgm:presLayoutVars>
      </dgm:prSet>
      <dgm:spPr/>
    </dgm:pt>
    <dgm:pt modelId="{C81C1374-057D-4047-AF1A-6AB499CE8623}" type="pres">
      <dgm:prSet presAssocID="{20DE4235-D72B-437A-9164-2933603D0BCE}" presName="node" presStyleLbl="node1" presStyleIdx="0" presStyleCnt="6">
        <dgm:presLayoutVars>
          <dgm:bulletEnabled val="1"/>
        </dgm:presLayoutVars>
      </dgm:prSet>
      <dgm:spPr/>
    </dgm:pt>
    <dgm:pt modelId="{34C46E24-75DE-4E24-B4FE-42825F37C3F0}" type="pres">
      <dgm:prSet presAssocID="{8DACDC13-F4DA-4F8A-85AE-9187D1477E35}" presName="sibTrans" presStyleCnt="0"/>
      <dgm:spPr/>
    </dgm:pt>
    <dgm:pt modelId="{267E58F5-5253-4E4D-B24F-D92799A60774}" type="pres">
      <dgm:prSet presAssocID="{A9BC1B67-DB3F-4FF2-BB1F-1C362C0A265A}" presName="node" presStyleLbl="node1" presStyleIdx="1" presStyleCnt="6">
        <dgm:presLayoutVars>
          <dgm:bulletEnabled val="1"/>
        </dgm:presLayoutVars>
      </dgm:prSet>
      <dgm:spPr/>
    </dgm:pt>
    <dgm:pt modelId="{B53AA188-E401-4B89-91C5-33B907617278}" type="pres">
      <dgm:prSet presAssocID="{43391DB1-23E0-4038-9587-FD7DF1CEBD44}" presName="sibTrans" presStyleCnt="0"/>
      <dgm:spPr/>
    </dgm:pt>
    <dgm:pt modelId="{DCAFF20E-C4C1-4251-A466-6836C82E5277}" type="pres">
      <dgm:prSet presAssocID="{AA68E466-6DDE-44FB-B218-A717B2767E15}" presName="node" presStyleLbl="node1" presStyleIdx="2" presStyleCnt="6">
        <dgm:presLayoutVars>
          <dgm:bulletEnabled val="1"/>
        </dgm:presLayoutVars>
      </dgm:prSet>
      <dgm:spPr/>
    </dgm:pt>
    <dgm:pt modelId="{736C8541-0F05-4C16-A5EE-525215395096}" type="pres">
      <dgm:prSet presAssocID="{E8634757-B265-4930-80D2-64E74212B21E}" presName="sibTrans" presStyleCnt="0"/>
      <dgm:spPr/>
    </dgm:pt>
    <dgm:pt modelId="{77841E41-2506-41AE-8B2B-8ADCFF064BD2}" type="pres">
      <dgm:prSet presAssocID="{973D8A1A-E72B-43F4-9ED1-47A8A7D7E898}" presName="node" presStyleLbl="node1" presStyleIdx="3" presStyleCnt="6">
        <dgm:presLayoutVars>
          <dgm:bulletEnabled val="1"/>
        </dgm:presLayoutVars>
      </dgm:prSet>
      <dgm:spPr/>
    </dgm:pt>
    <dgm:pt modelId="{E69C9E19-1285-4F41-87F0-5B38DFB38C39}" type="pres">
      <dgm:prSet presAssocID="{6592B851-0BCA-448E-81C9-0CF7F9C70393}" presName="sibTrans" presStyleCnt="0"/>
      <dgm:spPr/>
    </dgm:pt>
    <dgm:pt modelId="{853522FF-9C38-44A7-BD3D-FD360E4AB98C}" type="pres">
      <dgm:prSet presAssocID="{6469ACD4-403A-47BB-A2E2-92B5392DB462}" presName="node" presStyleLbl="node1" presStyleIdx="4" presStyleCnt="6">
        <dgm:presLayoutVars>
          <dgm:bulletEnabled val="1"/>
        </dgm:presLayoutVars>
      </dgm:prSet>
      <dgm:spPr/>
    </dgm:pt>
    <dgm:pt modelId="{1A05950F-AFBB-47E3-A551-B76473655251}" type="pres">
      <dgm:prSet presAssocID="{2850BD97-DB7F-460A-A79E-507C23C91B18}" presName="sibTrans" presStyleCnt="0"/>
      <dgm:spPr/>
    </dgm:pt>
    <dgm:pt modelId="{120F07D7-BE24-4A35-8FB0-E50AC928F4F0}" type="pres">
      <dgm:prSet presAssocID="{26B3826B-F19C-4E71-8D6D-BB8B4F6E2235}" presName="node" presStyleLbl="node1" presStyleIdx="5" presStyleCnt="6">
        <dgm:presLayoutVars>
          <dgm:bulletEnabled val="1"/>
        </dgm:presLayoutVars>
      </dgm:prSet>
      <dgm:spPr/>
    </dgm:pt>
  </dgm:ptLst>
  <dgm:cxnLst>
    <dgm:cxn modelId="{18EDC705-479B-471D-B429-E997C50103E9}" type="presOf" srcId="{AA68E466-6DDE-44FB-B218-A717B2767E15}" destId="{DCAFF20E-C4C1-4251-A466-6836C82E5277}" srcOrd="0" destOrd="0" presId="urn:microsoft.com/office/officeart/2005/8/layout/default"/>
    <dgm:cxn modelId="{51D3AF0D-1F0B-41C2-B365-AA43F6109A05}" type="presOf" srcId="{20DE4235-D72B-437A-9164-2933603D0BCE}" destId="{C81C1374-057D-4047-AF1A-6AB499CE8623}" srcOrd="0" destOrd="0" presId="urn:microsoft.com/office/officeart/2005/8/layout/default"/>
    <dgm:cxn modelId="{51541F2A-F3B9-4596-995A-9A09CE9F123B}" type="presOf" srcId="{0030B3B5-EBF4-40E5-87AB-DADE27E8E2B2}" destId="{857D8CD6-E5D4-4276-8EF3-C94B26BBF947}" srcOrd="0" destOrd="0" presId="urn:microsoft.com/office/officeart/2005/8/layout/default"/>
    <dgm:cxn modelId="{4411F530-60DB-4FA0-9B19-E3B55B0DA376}" type="presOf" srcId="{6469ACD4-403A-47BB-A2E2-92B5392DB462}" destId="{853522FF-9C38-44A7-BD3D-FD360E4AB98C}" srcOrd="0" destOrd="0" presId="urn:microsoft.com/office/officeart/2005/8/layout/default"/>
    <dgm:cxn modelId="{139A863C-4EB2-4DC6-A6FA-87C5827F0690}" type="presOf" srcId="{26B3826B-F19C-4E71-8D6D-BB8B4F6E2235}" destId="{120F07D7-BE24-4A35-8FB0-E50AC928F4F0}" srcOrd="0" destOrd="0" presId="urn:microsoft.com/office/officeart/2005/8/layout/default"/>
    <dgm:cxn modelId="{9229225F-62E8-4DB2-90D2-5C44784FD928}" srcId="{0030B3B5-EBF4-40E5-87AB-DADE27E8E2B2}" destId="{973D8A1A-E72B-43F4-9ED1-47A8A7D7E898}" srcOrd="3" destOrd="0" parTransId="{5511B6DD-B276-4E54-B807-88331055EA62}" sibTransId="{6592B851-0BCA-448E-81C9-0CF7F9C70393}"/>
    <dgm:cxn modelId="{475C3C53-F0B3-4F2B-8561-691D2A0D4219}" srcId="{0030B3B5-EBF4-40E5-87AB-DADE27E8E2B2}" destId="{6469ACD4-403A-47BB-A2E2-92B5392DB462}" srcOrd="4" destOrd="0" parTransId="{A0FA45AE-DDB4-4EAB-8895-CD65269D5849}" sibTransId="{2850BD97-DB7F-460A-A79E-507C23C91B18}"/>
    <dgm:cxn modelId="{73FE6690-CDE5-4593-B0A3-124B327AFF43}" srcId="{0030B3B5-EBF4-40E5-87AB-DADE27E8E2B2}" destId="{A9BC1B67-DB3F-4FF2-BB1F-1C362C0A265A}" srcOrd="1" destOrd="0" parTransId="{B168F402-0A38-4435-9978-16490B5E4004}" sibTransId="{43391DB1-23E0-4038-9587-FD7DF1CEBD44}"/>
    <dgm:cxn modelId="{F519D49C-8A5D-47EF-8F73-BD3E90316108}" srcId="{0030B3B5-EBF4-40E5-87AB-DADE27E8E2B2}" destId="{20DE4235-D72B-437A-9164-2933603D0BCE}" srcOrd="0" destOrd="0" parTransId="{BB9A7FBE-EF9F-4F73-8B62-9BE87E54FC9F}" sibTransId="{8DACDC13-F4DA-4F8A-85AE-9187D1477E35}"/>
    <dgm:cxn modelId="{7D722D9F-3BB8-45D0-8A2C-050A409CBEBC}" srcId="{0030B3B5-EBF4-40E5-87AB-DADE27E8E2B2}" destId="{26B3826B-F19C-4E71-8D6D-BB8B4F6E2235}" srcOrd="5" destOrd="0" parTransId="{9CA819A1-AA19-46EF-9CF8-405462735BA5}" sibTransId="{519D8F3D-3F10-4C51-8B8B-692C1A9F90DE}"/>
    <dgm:cxn modelId="{B05E7FBA-1AD0-4CE7-943A-E688EE059625}" type="presOf" srcId="{A9BC1B67-DB3F-4FF2-BB1F-1C362C0A265A}" destId="{267E58F5-5253-4E4D-B24F-D92799A60774}" srcOrd="0" destOrd="0" presId="urn:microsoft.com/office/officeart/2005/8/layout/default"/>
    <dgm:cxn modelId="{6027B6C0-924C-480C-8362-78586D67BC06}" srcId="{0030B3B5-EBF4-40E5-87AB-DADE27E8E2B2}" destId="{AA68E466-6DDE-44FB-B218-A717B2767E15}" srcOrd="2" destOrd="0" parTransId="{4D872CFC-18A3-4263-9F45-C5DFE1ACC15A}" sibTransId="{E8634757-B265-4930-80D2-64E74212B21E}"/>
    <dgm:cxn modelId="{C8BB64F4-3AAB-4ACE-A7F3-A17191E5A0B4}" type="presOf" srcId="{973D8A1A-E72B-43F4-9ED1-47A8A7D7E898}" destId="{77841E41-2506-41AE-8B2B-8ADCFF064BD2}" srcOrd="0" destOrd="0" presId="urn:microsoft.com/office/officeart/2005/8/layout/default"/>
    <dgm:cxn modelId="{E7A8EAB6-D870-47CA-8101-2E68AC4A4BA3}" type="presParOf" srcId="{857D8CD6-E5D4-4276-8EF3-C94B26BBF947}" destId="{C81C1374-057D-4047-AF1A-6AB499CE8623}" srcOrd="0" destOrd="0" presId="urn:microsoft.com/office/officeart/2005/8/layout/default"/>
    <dgm:cxn modelId="{4952DCFD-34F3-4DCC-AD9B-11AF1D484A62}" type="presParOf" srcId="{857D8CD6-E5D4-4276-8EF3-C94B26BBF947}" destId="{34C46E24-75DE-4E24-B4FE-42825F37C3F0}" srcOrd="1" destOrd="0" presId="urn:microsoft.com/office/officeart/2005/8/layout/default"/>
    <dgm:cxn modelId="{A5148BC2-D32A-4314-9FB8-DE128D6D8EC3}" type="presParOf" srcId="{857D8CD6-E5D4-4276-8EF3-C94B26BBF947}" destId="{267E58F5-5253-4E4D-B24F-D92799A60774}" srcOrd="2" destOrd="0" presId="urn:microsoft.com/office/officeart/2005/8/layout/default"/>
    <dgm:cxn modelId="{7778E774-2FE1-4AE7-916C-2B31089C3BEF}" type="presParOf" srcId="{857D8CD6-E5D4-4276-8EF3-C94B26BBF947}" destId="{B53AA188-E401-4B89-91C5-33B907617278}" srcOrd="3" destOrd="0" presId="urn:microsoft.com/office/officeart/2005/8/layout/default"/>
    <dgm:cxn modelId="{3508AF2A-E59A-4DB5-A06A-BE8F6E1703FB}" type="presParOf" srcId="{857D8CD6-E5D4-4276-8EF3-C94B26BBF947}" destId="{DCAFF20E-C4C1-4251-A466-6836C82E5277}" srcOrd="4" destOrd="0" presId="urn:microsoft.com/office/officeart/2005/8/layout/default"/>
    <dgm:cxn modelId="{36F30F42-41CA-4131-929E-4F1178ECEAD5}" type="presParOf" srcId="{857D8CD6-E5D4-4276-8EF3-C94B26BBF947}" destId="{736C8541-0F05-4C16-A5EE-525215395096}" srcOrd="5" destOrd="0" presId="urn:microsoft.com/office/officeart/2005/8/layout/default"/>
    <dgm:cxn modelId="{FFE5106C-BCEB-484F-8090-497134D792BA}" type="presParOf" srcId="{857D8CD6-E5D4-4276-8EF3-C94B26BBF947}" destId="{77841E41-2506-41AE-8B2B-8ADCFF064BD2}" srcOrd="6" destOrd="0" presId="urn:microsoft.com/office/officeart/2005/8/layout/default"/>
    <dgm:cxn modelId="{BFECF62E-83C9-42C1-B003-3CF0804431E2}" type="presParOf" srcId="{857D8CD6-E5D4-4276-8EF3-C94B26BBF947}" destId="{E69C9E19-1285-4F41-87F0-5B38DFB38C39}" srcOrd="7" destOrd="0" presId="urn:microsoft.com/office/officeart/2005/8/layout/default"/>
    <dgm:cxn modelId="{26B6482B-6025-4B22-92FA-33D4C30DAE1B}" type="presParOf" srcId="{857D8CD6-E5D4-4276-8EF3-C94B26BBF947}" destId="{853522FF-9C38-44A7-BD3D-FD360E4AB98C}" srcOrd="8" destOrd="0" presId="urn:microsoft.com/office/officeart/2005/8/layout/default"/>
    <dgm:cxn modelId="{AFCCD867-EC2B-438C-9AEF-8B5F1B293AA2}" type="presParOf" srcId="{857D8CD6-E5D4-4276-8EF3-C94B26BBF947}" destId="{1A05950F-AFBB-47E3-A551-B76473655251}" srcOrd="9" destOrd="0" presId="urn:microsoft.com/office/officeart/2005/8/layout/default"/>
    <dgm:cxn modelId="{9B657762-8F3B-4CC4-8E0B-03E21EF6A355}" type="presParOf" srcId="{857D8CD6-E5D4-4276-8EF3-C94B26BBF947}" destId="{120F07D7-BE24-4A35-8FB0-E50AC928F4F0}"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F220539-AA9F-41B9-8803-B22C0F319857}" type="doc">
      <dgm:prSet loTypeId="urn:microsoft.com/office/officeart/2016/7/layout/RepeatingBendingProcessNew" loCatId="process" qsTypeId="urn:microsoft.com/office/officeart/2005/8/quickstyle/simple2" qsCatId="simple" csTypeId="urn:microsoft.com/office/officeart/2005/8/colors/accent5_3" csCatId="accent5"/>
      <dgm:spPr/>
      <dgm:t>
        <a:bodyPr/>
        <a:lstStyle/>
        <a:p>
          <a:endParaRPr lang="en-US"/>
        </a:p>
      </dgm:t>
    </dgm:pt>
    <dgm:pt modelId="{5BFFF0D6-5E12-4E3C-9028-35DE339FF75C}">
      <dgm:prSet custT="1"/>
      <dgm:spPr/>
      <dgm:t>
        <a:bodyPr/>
        <a:lstStyle/>
        <a:p>
          <a:r>
            <a:rPr lang="en-GB" sz="1200">
              <a:latin typeface="Arial"/>
              <a:cs typeface="Arial"/>
            </a:rPr>
            <a:t>Aspect</a:t>
          </a:r>
          <a:endParaRPr lang="en-US" sz="1200">
            <a:latin typeface="Arial"/>
            <a:cs typeface="Arial"/>
          </a:endParaRPr>
        </a:p>
      </dgm:t>
    </dgm:pt>
    <dgm:pt modelId="{860B4E83-1BE0-400A-A551-B8C17B71645A}" type="parTrans" cxnId="{B72694C8-7882-4F6B-9142-657EACE8D3B0}">
      <dgm:prSet/>
      <dgm:spPr/>
      <dgm:t>
        <a:bodyPr/>
        <a:lstStyle/>
        <a:p>
          <a:endParaRPr lang="en-US"/>
        </a:p>
      </dgm:t>
    </dgm:pt>
    <dgm:pt modelId="{1410D0E3-B790-433B-828C-6558FA55A9AB}" type="sibTrans" cxnId="{B72694C8-7882-4F6B-9142-657EACE8D3B0}">
      <dgm:prSet/>
      <dgm:spPr/>
      <dgm:t>
        <a:bodyPr/>
        <a:lstStyle/>
        <a:p>
          <a:endParaRPr lang="en-US"/>
        </a:p>
      </dgm:t>
    </dgm:pt>
    <dgm:pt modelId="{2ECB6839-A747-4D4B-93B4-4BC0357E4A9A}">
      <dgm:prSet/>
      <dgm:spPr/>
      <dgm:t>
        <a:bodyPr/>
        <a:lstStyle/>
        <a:p>
          <a:r>
            <a:rPr lang="en-GB" sz="1200">
              <a:latin typeface="Arial"/>
              <a:cs typeface="Arial"/>
            </a:rPr>
            <a:t>Non-Non-verbal</a:t>
          </a:r>
          <a:endParaRPr lang="en-US" sz="1200">
            <a:latin typeface="Arial"/>
            <a:cs typeface="Arial"/>
          </a:endParaRPr>
        </a:p>
      </dgm:t>
    </dgm:pt>
    <dgm:pt modelId="{2726F935-777C-475E-AE22-19022C54078E}" type="parTrans" cxnId="{A1392FD6-6C67-46FF-9DA7-5AABA73F9884}">
      <dgm:prSet/>
      <dgm:spPr/>
      <dgm:t>
        <a:bodyPr/>
        <a:lstStyle/>
        <a:p>
          <a:endParaRPr lang="en-US"/>
        </a:p>
      </dgm:t>
    </dgm:pt>
    <dgm:pt modelId="{66A53ED4-686D-48C5-B1D2-6A6905B65799}" type="sibTrans" cxnId="{A1392FD6-6C67-46FF-9DA7-5AABA73F9884}">
      <dgm:prSet/>
      <dgm:spPr/>
      <dgm:t>
        <a:bodyPr/>
        <a:lstStyle/>
        <a:p>
          <a:endParaRPr lang="en-US"/>
        </a:p>
      </dgm:t>
    </dgm:pt>
    <dgm:pt modelId="{F750CCAD-A0AD-4F67-BEDB-B25A233D7A65}">
      <dgm:prSet/>
      <dgm:spPr/>
      <dgm:t>
        <a:bodyPr/>
        <a:lstStyle/>
        <a:p>
          <a:r>
            <a:rPr lang="en-GB" sz="1200">
              <a:latin typeface="Arial"/>
              <a:cs typeface="Arial"/>
            </a:rPr>
            <a:t>Cost efficiency </a:t>
          </a:r>
          <a:endParaRPr lang="en-US" sz="1200">
            <a:latin typeface="Arial"/>
            <a:cs typeface="Arial"/>
          </a:endParaRPr>
        </a:p>
      </dgm:t>
    </dgm:pt>
    <dgm:pt modelId="{1104FFCA-D43D-4B2E-9A90-EC1A386EE3AA}" type="parTrans" cxnId="{B4CC928B-1C25-46C3-9135-F1C2981305F0}">
      <dgm:prSet/>
      <dgm:spPr/>
      <dgm:t>
        <a:bodyPr/>
        <a:lstStyle/>
        <a:p>
          <a:endParaRPr lang="en-US"/>
        </a:p>
      </dgm:t>
    </dgm:pt>
    <dgm:pt modelId="{EB8128C5-A914-4403-AC39-8592AF3A6443}" type="sibTrans" cxnId="{B4CC928B-1C25-46C3-9135-F1C2981305F0}">
      <dgm:prSet/>
      <dgm:spPr/>
      <dgm:t>
        <a:bodyPr/>
        <a:lstStyle/>
        <a:p>
          <a:endParaRPr lang="en-US"/>
        </a:p>
      </dgm:t>
    </dgm:pt>
    <dgm:pt modelId="{07C8A15A-95D9-4425-85C3-364853887116}">
      <dgm:prSet/>
      <dgm:spPr/>
      <dgm:t>
        <a:bodyPr/>
        <a:lstStyle/>
        <a:p>
          <a:r>
            <a:rPr lang="en-GB" sz="1200">
              <a:latin typeface="Arial"/>
              <a:cs typeface="Arial"/>
            </a:rPr>
            <a:t>Technical assessment</a:t>
          </a:r>
          <a:endParaRPr lang="en-US" sz="1200">
            <a:latin typeface="Arial"/>
            <a:cs typeface="Arial"/>
          </a:endParaRPr>
        </a:p>
      </dgm:t>
    </dgm:pt>
    <dgm:pt modelId="{8F9C5F6A-A88D-48F9-8EF3-F9499B748743}" type="parTrans" cxnId="{C8E028A2-4DAF-4C69-B28A-E9D70B083046}">
      <dgm:prSet/>
      <dgm:spPr/>
      <dgm:t>
        <a:bodyPr/>
        <a:lstStyle/>
        <a:p>
          <a:endParaRPr lang="en-US"/>
        </a:p>
      </dgm:t>
    </dgm:pt>
    <dgm:pt modelId="{15739F7E-3945-421A-BA29-C3CF094F721F}" type="sibTrans" cxnId="{C8E028A2-4DAF-4C69-B28A-E9D70B083046}">
      <dgm:prSet/>
      <dgm:spPr/>
      <dgm:t>
        <a:bodyPr/>
        <a:lstStyle/>
        <a:p>
          <a:endParaRPr lang="en-US"/>
        </a:p>
      </dgm:t>
    </dgm:pt>
    <dgm:pt modelId="{F6CB1276-CC7D-4BFD-957E-401A939DBEB7}">
      <dgm:prSet/>
      <dgm:spPr/>
      <dgm:t>
        <a:bodyPr/>
        <a:lstStyle/>
        <a:p>
          <a:r>
            <a:rPr lang="en-GB" sz="1200">
              <a:latin typeface="Arial"/>
              <a:cs typeface="Arial"/>
            </a:rPr>
            <a:t>Candidate experience</a:t>
          </a:r>
          <a:endParaRPr lang="en-US" sz="1200">
            <a:latin typeface="Arial"/>
            <a:cs typeface="Arial"/>
          </a:endParaRPr>
        </a:p>
      </dgm:t>
    </dgm:pt>
    <dgm:pt modelId="{727C06BB-7096-48BC-9B1E-141B0E5E3BBC}" type="parTrans" cxnId="{1267805D-2CAC-4AA4-A789-2C4735F14EB3}">
      <dgm:prSet/>
      <dgm:spPr/>
      <dgm:t>
        <a:bodyPr/>
        <a:lstStyle/>
        <a:p>
          <a:endParaRPr lang="en-US"/>
        </a:p>
      </dgm:t>
    </dgm:pt>
    <dgm:pt modelId="{59980625-C0B2-4D17-99C8-D65F1B0601E6}" type="sibTrans" cxnId="{1267805D-2CAC-4AA4-A789-2C4735F14EB3}">
      <dgm:prSet/>
      <dgm:spPr/>
      <dgm:t>
        <a:bodyPr/>
        <a:lstStyle/>
        <a:p>
          <a:endParaRPr lang="en-US"/>
        </a:p>
      </dgm:t>
    </dgm:pt>
    <dgm:pt modelId="{B526B90F-AC52-4C50-B752-8189002BE1BA}">
      <dgm:prSet/>
      <dgm:spPr/>
      <dgm:t>
        <a:bodyPr/>
        <a:lstStyle/>
        <a:p>
          <a:r>
            <a:rPr lang="en-GB" sz="1200">
              <a:latin typeface="Arial"/>
              <a:cs typeface="Arial"/>
            </a:rPr>
            <a:t>Face- to Face interview</a:t>
          </a:r>
          <a:endParaRPr lang="en-US" sz="1200">
            <a:latin typeface="Arial"/>
            <a:cs typeface="Arial"/>
          </a:endParaRPr>
        </a:p>
      </dgm:t>
    </dgm:pt>
    <dgm:pt modelId="{4FFA34E5-CB69-4FC7-B7CE-DC70BAA0EA64}" type="parTrans" cxnId="{E8B3D499-4139-40F7-9A21-630E2C886701}">
      <dgm:prSet/>
      <dgm:spPr/>
      <dgm:t>
        <a:bodyPr/>
        <a:lstStyle/>
        <a:p>
          <a:endParaRPr lang="en-US"/>
        </a:p>
      </dgm:t>
    </dgm:pt>
    <dgm:pt modelId="{B372EBD5-5603-4776-B67E-9BBFA312E751}" type="sibTrans" cxnId="{E8B3D499-4139-40F7-9A21-630E2C886701}">
      <dgm:prSet/>
      <dgm:spPr/>
      <dgm:t>
        <a:bodyPr/>
        <a:lstStyle/>
        <a:p>
          <a:endParaRPr lang="en-US"/>
        </a:p>
      </dgm:t>
    </dgm:pt>
    <dgm:pt modelId="{ECD13B1A-29D7-4076-8165-611DAE606C30}">
      <dgm:prSet/>
      <dgm:spPr/>
      <dgm:t>
        <a:bodyPr/>
        <a:lstStyle/>
        <a:p>
          <a:r>
            <a:rPr lang="en-GB" sz="1200">
              <a:latin typeface="Arial"/>
              <a:cs typeface="Arial"/>
            </a:rPr>
            <a:t>Full body language , strongerrapport building</a:t>
          </a:r>
          <a:endParaRPr lang="en-US" sz="1200">
            <a:latin typeface="Arial"/>
            <a:cs typeface="Arial"/>
          </a:endParaRPr>
        </a:p>
      </dgm:t>
    </dgm:pt>
    <dgm:pt modelId="{E7660154-18BB-488A-B387-BC1C82537DE9}" type="parTrans" cxnId="{2EB6955A-C585-4853-83A5-6C95B979286D}">
      <dgm:prSet/>
      <dgm:spPr/>
      <dgm:t>
        <a:bodyPr/>
        <a:lstStyle/>
        <a:p>
          <a:endParaRPr lang="en-US"/>
        </a:p>
      </dgm:t>
    </dgm:pt>
    <dgm:pt modelId="{090AFF42-2CB8-4447-924A-A0D37169961B}" type="sibTrans" cxnId="{2EB6955A-C585-4853-83A5-6C95B979286D}">
      <dgm:prSet/>
      <dgm:spPr/>
      <dgm:t>
        <a:bodyPr/>
        <a:lstStyle/>
        <a:p>
          <a:endParaRPr lang="en-US"/>
        </a:p>
      </dgm:t>
    </dgm:pt>
    <dgm:pt modelId="{D690DC92-6F27-4F31-97DF-8401DC8097CB}">
      <dgm:prSet/>
      <dgm:spPr/>
      <dgm:t>
        <a:bodyPr/>
        <a:lstStyle/>
        <a:p>
          <a:r>
            <a:rPr lang="en-GB" sz="1200">
              <a:latin typeface="Arial"/>
              <a:cs typeface="Arial"/>
            </a:rPr>
            <a:t>Higher travel costs, venue requlrements</a:t>
          </a:r>
          <a:endParaRPr lang="en-US" sz="1200">
            <a:latin typeface="Arial"/>
            <a:cs typeface="Arial"/>
          </a:endParaRPr>
        </a:p>
      </dgm:t>
    </dgm:pt>
    <dgm:pt modelId="{55E45CD4-C630-4FB5-8D17-81DCF881091D}" type="parTrans" cxnId="{4302D274-D395-4106-9910-B1713C36D3A7}">
      <dgm:prSet/>
      <dgm:spPr/>
      <dgm:t>
        <a:bodyPr/>
        <a:lstStyle/>
        <a:p>
          <a:endParaRPr lang="en-US"/>
        </a:p>
      </dgm:t>
    </dgm:pt>
    <dgm:pt modelId="{9922CD1A-D364-4E65-8D61-0A03210E2F84}" type="sibTrans" cxnId="{4302D274-D395-4106-9910-B1713C36D3A7}">
      <dgm:prSet/>
      <dgm:spPr/>
      <dgm:t>
        <a:bodyPr/>
        <a:lstStyle/>
        <a:p>
          <a:endParaRPr lang="en-US"/>
        </a:p>
      </dgm:t>
    </dgm:pt>
    <dgm:pt modelId="{1B1C1A89-F101-4B95-A5B9-9DA2A273F675}">
      <dgm:prSet/>
      <dgm:spPr/>
      <dgm:t>
        <a:bodyPr/>
        <a:lstStyle/>
        <a:p>
          <a:r>
            <a:rPr lang="en-GB" sz="1200">
              <a:latin typeface="Arial"/>
              <a:cs typeface="Arial"/>
            </a:rPr>
            <a:t>Psychical whitebording, hands-on demonstrations</a:t>
          </a:r>
          <a:endParaRPr lang="en-US" sz="1200">
            <a:latin typeface="Arial"/>
            <a:cs typeface="Arial"/>
          </a:endParaRPr>
        </a:p>
      </dgm:t>
    </dgm:pt>
    <dgm:pt modelId="{DD0B68AE-9149-4025-84A4-364EFC77C324}" type="parTrans" cxnId="{A1861733-19B4-4AE2-874A-0ED44FAC15EC}">
      <dgm:prSet/>
      <dgm:spPr/>
      <dgm:t>
        <a:bodyPr/>
        <a:lstStyle/>
        <a:p>
          <a:endParaRPr lang="en-US"/>
        </a:p>
      </dgm:t>
    </dgm:pt>
    <dgm:pt modelId="{A3D88BD3-2DAE-4649-BA2D-5FFED37947FE}" type="sibTrans" cxnId="{A1861733-19B4-4AE2-874A-0ED44FAC15EC}">
      <dgm:prSet/>
      <dgm:spPr/>
      <dgm:t>
        <a:bodyPr/>
        <a:lstStyle/>
        <a:p>
          <a:endParaRPr lang="en-US"/>
        </a:p>
      </dgm:t>
    </dgm:pt>
    <dgm:pt modelId="{F4FA60E0-BD86-487F-9BB3-4DD8BBDDA2F1}">
      <dgm:prSet/>
      <dgm:spPr/>
      <dgm:t>
        <a:bodyPr/>
        <a:lstStyle/>
        <a:p>
          <a:r>
            <a:rPr lang="en-GB" sz="1200">
              <a:latin typeface="Arial"/>
              <a:cs typeface="Arial"/>
            </a:rPr>
            <a:t>Professional office environment, cultural immersion.</a:t>
          </a:r>
          <a:endParaRPr lang="en-US" sz="1200">
            <a:latin typeface="Arial"/>
            <a:cs typeface="Arial"/>
          </a:endParaRPr>
        </a:p>
      </dgm:t>
    </dgm:pt>
    <dgm:pt modelId="{10489AB1-DAFF-4566-B785-793A36B3D98A}" type="parTrans" cxnId="{28674AF2-C62E-4849-8289-6AC73105B4A8}">
      <dgm:prSet/>
      <dgm:spPr/>
      <dgm:t>
        <a:bodyPr/>
        <a:lstStyle/>
        <a:p>
          <a:endParaRPr lang="en-US"/>
        </a:p>
      </dgm:t>
    </dgm:pt>
    <dgm:pt modelId="{3F220669-4C45-4593-AA98-20BCBB904E77}" type="sibTrans" cxnId="{28674AF2-C62E-4849-8289-6AC73105B4A8}">
      <dgm:prSet/>
      <dgm:spPr/>
      <dgm:t>
        <a:bodyPr/>
        <a:lstStyle/>
        <a:p>
          <a:endParaRPr lang="en-US"/>
        </a:p>
      </dgm:t>
    </dgm:pt>
    <dgm:pt modelId="{33CB6BF3-4EB5-4C01-95A0-E9DD50EF58E1}">
      <dgm:prSet/>
      <dgm:spPr/>
      <dgm:t>
        <a:bodyPr/>
        <a:lstStyle/>
        <a:p>
          <a:r>
            <a:rPr lang="en-GB" sz="1200">
              <a:latin typeface="Arial"/>
              <a:cs typeface="Arial"/>
            </a:rPr>
            <a:t>Online Interview</a:t>
          </a:r>
          <a:endParaRPr lang="en-US" sz="1200">
            <a:latin typeface="Arial"/>
            <a:cs typeface="Arial"/>
          </a:endParaRPr>
        </a:p>
      </dgm:t>
    </dgm:pt>
    <dgm:pt modelId="{1A50E15C-AE03-4CF2-BF95-7E829709EB2B}" type="parTrans" cxnId="{C7469790-2E8E-4E0F-9F65-0742AA41A607}">
      <dgm:prSet/>
      <dgm:spPr/>
      <dgm:t>
        <a:bodyPr/>
        <a:lstStyle/>
        <a:p>
          <a:endParaRPr lang="en-US"/>
        </a:p>
      </dgm:t>
    </dgm:pt>
    <dgm:pt modelId="{3B4FAFD9-4B42-4F78-B7B6-8CD2A33AAF75}" type="sibTrans" cxnId="{C7469790-2E8E-4E0F-9F65-0742AA41A607}">
      <dgm:prSet/>
      <dgm:spPr/>
      <dgm:t>
        <a:bodyPr/>
        <a:lstStyle/>
        <a:p>
          <a:endParaRPr lang="en-US"/>
        </a:p>
      </dgm:t>
    </dgm:pt>
    <dgm:pt modelId="{BFEDA6D2-9FC5-4DC1-8BD2-DEC72DBE179F}">
      <dgm:prSet/>
      <dgm:spPr/>
      <dgm:t>
        <a:bodyPr/>
        <a:lstStyle/>
        <a:p>
          <a:r>
            <a:rPr lang="en-GB" sz="1200">
              <a:latin typeface="Arial"/>
              <a:cs typeface="Arial"/>
            </a:rPr>
            <a:t>Limited to upper body, potenntial technical distractions</a:t>
          </a:r>
          <a:endParaRPr lang="en-US" sz="1200">
            <a:latin typeface="Arial"/>
            <a:cs typeface="Arial"/>
          </a:endParaRPr>
        </a:p>
      </dgm:t>
    </dgm:pt>
    <dgm:pt modelId="{E30B0D67-84B9-4339-A86B-11A454A115C4}" type="parTrans" cxnId="{AE822FB6-38B1-4859-A0AC-A13D4D5CA948}">
      <dgm:prSet/>
      <dgm:spPr/>
      <dgm:t>
        <a:bodyPr/>
        <a:lstStyle/>
        <a:p>
          <a:endParaRPr lang="en-US"/>
        </a:p>
      </dgm:t>
    </dgm:pt>
    <dgm:pt modelId="{7DF7B1B4-B95B-469A-AEA4-7FAC826D1D55}" type="sibTrans" cxnId="{AE822FB6-38B1-4859-A0AC-A13D4D5CA948}">
      <dgm:prSet/>
      <dgm:spPr/>
      <dgm:t>
        <a:bodyPr/>
        <a:lstStyle/>
        <a:p>
          <a:endParaRPr lang="en-US"/>
        </a:p>
      </dgm:t>
    </dgm:pt>
    <dgm:pt modelId="{2DD8AB97-2218-415C-ABF3-1286BD86CDA6}">
      <dgm:prSet/>
      <dgm:spPr/>
      <dgm:t>
        <a:bodyPr/>
        <a:lstStyle/>
        <a:p>
          <a:r>
            <a:rPr lang="en-GB" sz="1200">
              <a:latin typeface="Arial"/>
              <a:cs typeface="Arial"/>
            </a:rPr>
            <a:t>Reduce expenses, wider candidate reach</a:t>
          </a:r>
          <a:endParaRPr lang="en-US" sz="1200">
            <a:latin typeface="Arial"/>
            <a:cs typeface="Arial"/>
          </a:endParaRPr>
        </a:p>
      </dgm:t>
    </dgm:pt>
    <dgm:pt modelId="{BD020118-EA85-4AE3-A15A-7A59DC2D4B98}" type="parTrans" cxnId="{641BA915-81E4-4167-8277-ED8EFE2A437E}">
      <dgm:prSet/>
      <dgm:spPr/>
      <dgm:t>
        <a:bodyPr/>
        <a:lstStyle/>
        <a:p>
          <a:endParaRPr lang="en-US"/>
        </a:p>
      </dgm:t>
    </dgm:pt>
    <dgm:pt modelId="{FE8104C9-C7B8-4B20-8A66-27C8529318FF}" type="sibTrans" cxnId="{641BA915-81E4-4167-8277-ED8EFE2A437E}">
      <dgm:prSet/>
      <dgm:spPr/>
      <dgm:t>
        <a:bodyPr/>
        <a:lstStyle/>
        <a:p>
          <a:endParaRPr lang="en-US"/>
        </a:p>
      </dgm:t>
    </dgm:pt>
    <dgm:pt modelId="{32A21B67-C750-46CB-814F-4EFA4DBC469F}">
      <dgm:prSet/>
      <dgm:spPr/>
      <dgm:t>
        <a:bodyPr/>
        <a:lstStyle/>
        <a:p>
          <a:r>
            <a:rPr lang="en-GB" sz="1200">
              <a:latin typeface="Arial"/>
              <a:cs typeface="Arial"/>
            </a:rPr>
            <a:t>Screen sharing, digital collaboration tools</a:t>
          </a:r>
          <a:endParaRPr lang="en-US" sz="1200">
            <a:latin typeface="Arial"/>
            <a:cs typeface="Arial"/>
          </a:endParaRPr>
        </a:p>
      </dgm:t>
    </dgm:pt>
    <dgm:pt modelId="{A8796EC0-4427-45AE-BF33-8C808B28C2AB}" type="parTrans" cxnId="{FB4E398C-2A50-4696-A8EB-B1E105A877A4}">
      <dgm:prSet/>
      <dgm:spPr/>
      <dgm:t>
        <a:bodyPr/>
        <a:lstStyle/>
        <a:p>
          <a:endParaRPr lang="en-US"/>
        </a:p>
      </dgm:t>
    </dgm:pt>
    <dgm:pt modelId="{5A58309F-C69B-453C-816E-4F0A3D44B35A}" type="sibTrans" cxnId="{FB4E398C-2A50-4696-A8EB-B1E105A877A4}">
      <dgm:prSet/>
      <dgm:spPr/>
      <dgm:t>
        <a:bodyPr/>
        <a:lstStyle/>
        <a:p>
          <a:endParaRPr lang="en-US"/>
        </a:p>
      </dgm:t>
    </dgm:pt>
    <dgm:pt modelId="{982134DA-750B-4EEC-A36D-631E5936EFB9}">
      <dgm:prSet/>
      <dgm:spPr/>
      <dgm:t>
        <a:bodyPr/>
        <a:lstStyle/>
        <a:p>
          <a:r>
            <a:rPr lang="en-GB" sz="1200">
              <a:latin typeface="Arial"/>
              <a:cs typeface="Arial"/>
            </a:rPr>
            <a:t>Convenient location, potential home discrations.</a:t>
          </a:r>
          <a:endParaRPr lang="en-US" sz="1200">
            <a:latin typeface="Arial"/>
            <a:cs typeface="Arial"/>
          </a:endParaRPr>
        </a:p>
      </dgm:t>
    </dgm:pt>
    <dgm:pt modelId="{3118D9E6-A6A5-4839-A715-A7C71684ED84}" type="parTrans" cxnId="{12EF5BD6-6EE7-44D1-BE8C-A7C033B366A1}">
      <dgm:prSet/>
      <dgm:spPr/>
      <dgm:t>
        <a:bodyPr/>
        <a:lstStyle/>
        <a:p>
          <a:endParaRPr lang="en-US"/>
        </a:p>
      </dgm:t>
    </dgm:pt>
    <dgm:pt modelId="{973E3167-599D-4900-8E6E-60182B7E5ACA}" type="sibTrans" cxnId="{12EF5BD6-6EE7-44D1-BE8C-A7C033B366A1}">
      <dgm:prSet/>
      <dgm:spPr/>
      <dgm:t>
        <a:bodyPr/>
        <a:lstStyle/>
        <a:p>
          <a:endParaRPr lang="en-US"/>
        </a:p>
      </dgm:t>
    </dgm:pt>
    <dgm:pt modelId="{C86AF4AC-792F-40E7-823A-310E8CCDAE50}" type="pres">
      <dgm:prSet presAssocID="{4F220539-AA9F-41B9-8803-B22C0F319857}" presName="Name0" presStyleCnt="0">
        <dgm:presLayoutVars>
          <dgm:dir/>
          <dgm:resizeHandles val="exact"/>
        </dgm:presLayoutVars>
      </dgm:prSet>
      <dgm:spPr/>
    </dgm:pt>
    <dgm:pt modelId="{7B279267-91C1-42D7-A500-AC7E9317ECE0}" type="pres">
      <dgm:prSet presAssocID="{5BFFF0D6-5E12-4E3C-9028-35DE339FF75C}" presName="node" presStyleLbl="node1" presStyleIdx="0" presStyleCnt="15">
        <dgm:presLayoutVars>
          <dgm:bulletEnabled val="1"/>
        </dgm:presLayoutVars>
      </dgm:prSet>
      <dgm:spPr/>
    </dgm:pt>
    <dgm:pt modelId="{0778FD0D-34AF-4C55-9062-06EC54AA84F5}" type="pres">
      <dgm:prSet presAssocID="{1410D0E3-B790-433B-828C-6558FA55A9AB}" presName="sibTrans" presStyleLbl="sibTrans1D1" presStyleIdx="0" presStyleCnt="14"/>
      <dgm:spPr/>
    </dgm:pt>
    <dgm:pt modelId="{5F59168E-955F-4262-89A7-1557763BDA77}" type="pres">
      <dgm:prSet presAssocID="{1410D0E3-B790-433B-828C-6558FA55A9AB}" presName="connectorText" presStyleLbl="sibTrans1D1" presStyleIdx="0" presStyleCnt="14"/>
      <dgm:spPr/>
    </dgm:pt>
    <dgm:pt modelId="{DADAFECE-09A9-437C-B147-F57D0B84B925}" type="pres">
      <dgm:prSet presAssocID="{2ECB6839-A747-4D4B-93B4-4BC0357E4A9A}" presName="node" presStyleLbl="node1" presStyleIdx="1" presStyleCnt="15">
        <dgm:presLayoutVars>
          <dgm:bulletEnabled val="1"/>
        </dgm:presLayoutVars>
      </dgm:prSet>
      <dgm:spPr/>
    </dgm:pt>
    <dgm:pt modelId="{C1DBC880-085D-43EB-8F52-0185F5C3893C}" type="pres">
      <dgm:prSet presAssocID="{66A53ED4-686D-48C5-B1D2-6A6905B65799}" presName="sibTrans" presStyleLbl="sibTrans1D1" presStyleIdx="1" presStyleCnt="14"/>
      <dgm:spPr/>
    </dgm:pt>
    <dgm:pt modelId="{04C30E21-51EB-4069-8099-60B02AB46FB1}" type="pres">
      <dgm:prSet presAssocID="{66A53ED4-686D-48C5-B1D2-6A6905B65799}" presName="connectorText" presStyleLbl="sibTrans1D1" presStyleIdx="1" presStyleCnt="14"/>
      <dgm:spPr/>
    </dgm:pt>
    <dgm:pt modelId="{D8AA16BE-CBE4-42C3-8391-6D55F6E96CB4}" type="pres">
      <dgm:prSet presAssocID="{F750CCAD-A0AD-4F67-BEDB-B25A233D7A65}" presName="node" presStyleLbl="node1" presStyleIdx="2" presStyleCnt="15">
        <dgm:presLayoutVars>
          <dgm:bulletEnabled val="1"/>
        </dgm:presLayoutVars>
      </dgm:prSet>
      <dgm:spPr/>
    </dgm:pt>
    <dgm:pt modelId="{28B94DDE-58C7-414B-AE09-34D1944589F4}" type="pres">
      <dgm:prSet presAssocID="{EB8128C5-A914-4403-AC39-8592AF3A6443}" presName="sibTrans" presStyleLbl="sibTrans1D1" presStyleIdx="2" presStyleCnt="14"/>
      <dgm:spPr/>
    </dgm:pt>
    <dgm:pt modelId="{04E15455-0159-4193-AFC0-163067FE1DF9}" type="pres">
      <dgm:prSet presAssocID="{EB8128C5-A914-4403-AC39-8592AF3A6443}" presName="connectorText" presStyleLbl="sibTrans1D1" presStyleIdx="2" presStyleCnt="14"/>
      <dgm:spPr/>
    </dgm:pt>
    <dgm:pt modelId="{F42E4655-E52C-4128-9B26-B9C69832C3D0}" type="pres">
      <dgm:prSet presAssocID="{07C8A15A-95D9-4425-85C3-364853887116}" presName="node" presStyleLbl="node1" presStyleIdx="3" presStyleCnt="15">
        <dgm:presLayoutVars>
          <dgm:bulletEnabled val="1"/>
        </dgm:presLayoutVars>
      </dgm:prSet>
      <dgm:spPr/>
    </dgm:pt>
    <dgm:pt modelId="{84B31A52-FCB6-4E7C-B04D-21C78EE84C14}" type="pres">
      <dgm:prSet presAssocID="{15739F7E-3945-421A-BA29-C3CF094F721F}" presName="sibTrans" presStyleLbl="sibTrans1D1" presStyleIdx="3" presStyleCnt="14"/>
      <dgm:spPr/>
    </dgm:pt>
    <dgm:pt modelId="{4D6B7DED-4A9A-4524-B398-7BC33F70205B}" type="pres">
      <dgm:prSet presAssocID="{15739F7E-3945-421A-BA29-C3CF094F721F}" presName="connectorText" presStyleLbl="sibTrans1D1" presStyleIdx="3" presStyleCnt="14"/>
      <dgm:spPr/>
    </dgm:pt>
    <dgm:pt modelId="{F8AF1EF8-1997-4AD4-8875-837923785D13}" type="pres">
      <dgm:prSet presAssocID="{F6CB1276-CC7D-4BFD-957E-401A939DBEB7}" presName="node" presStyleLbl="node1" presStyleIdx="4" presStyleCnt="15">
        <dgm:presLayoutVars>
          <dgm:bulletEnabled val="1"/>
        </dgm:presLayoutVars>
      </dgm:prSet>
      <dgm:spPr/>
    </dgm:pt>
    <dgm:pt modelId="{F2C1C4DE-B3C1-4BD1-98C1-52864B674901}" type="pres">
      <dgm:prSet presAssocID="{59980625-C0B2-4D17-99C8-D65F1B0601E6}" presName="sibTrans" presStyleLbl="sibTrans1D1" presStyleIdx="4" presStyleCnt="14"/>
      <dgm:spPr/>
    </dgm:pt>
    <dgm:pt modelId="{097B6C54-4286-4994-866D-D099C76D3C20}" type="pres">
      <dgm:prSet presAssocID="{59980625-C0B2-4D17-99C8-D65F1B0601E6}" presName="connectorText" presStyleLbl="sibTrans1D1" presStyleIdx="4" presStyleCnt="14"/>
      <dgm:spPr/>
    </dgm:pt>
    <dgm:pt modelId="{A0C41BF7-A3F5-44DB-96DB-D5B796748BF1}" type="pres">
      <dgm:prSet presAssocID="{B526B90F-AC52-4C50-B752-8189002BE1BA}" presName="node" presStyleLbl="node1" presStyleIdx="5" presStyleCnt="15">
        <dgm:presLayoutVars>
          <dgm:bulletEnabled val="1"/>
        </dgm:presLayoutVars>
      </dgm:prSet>
      <dgm:spPr/>
    </dgm:pt>
    <dgm:pt modelId="{91D26EE3-79F9-4862-9989-9294ADD2B93A}" type="pres">
      <dgm:prSet presAssocID="{B372EBD5-5603-4776-B67E-9BBFA312E751}" presName="sibTrans" presStyleLbl="sibTrans1D1" presStyleIdx="5" presStyleCnt="14"/>
      <dgm:spPr/>
    </dgm:pt>
    <dgm:pt modelId="{5412F707-009E-4C4D-8CDE-703177C0F985}" type="pres">
      <dgm:prSet presAssocID="{B372EBD5-5603-4776-B67E-9BBFA312E751}" presName="connectorText" presStyleLbl="sibTrans1D1" presStyleIdx="5" presStyleCnt="14"/>
      <dgm:spPr/>
    </dgm:pt>
    <dgm:pt modelId="{C68CEBC8-0A7B-4CA1-99BF-6983CCDB8837}" type="pres">
      <dgm:prSet presAssocID="{ECD13B1A-29D7-4076-8165-611DAE606C30}" presName="node" presStyleLbl="node1" presStyleIdx="6" presStyleCnt="15">
        <dgm:presLayoutVars>
          <dgm:bulletEnabled val="1"/>
        </dgm:presLayoutVars>
      </dgm:prSet>
      <dgm:spPr/>
    </dgm:pt>
    <dgm:pt modelId="{B89BCBC3-ABDC-44F8-B9F4-48577C4F9AC8}" type="pres">
      <dgm:prSet presAssocID="{090AFF42-2CB8-4447-924A-A0D37169961B}" presName="sibTrans" presStyleLbl="sibTrans1D1" presStyleIdx="6" presStyleCnt="14"/>
      <dgm:spPr/>
    </dgm:pt>
    <dgm:pt modelId="{63F212E0-E6D5-40F4-ACB3-572D6FAF7EE6}" type="pres">
      <dgm:prSet presAssocID="{090AFF42-2CB8-4447-924A-A0D37169961B}" presName="connectorText" presStyleLbl="sibTrans1D1" presStyleIdx="6" presStyleCnt="14"/>
      <dgm:spPr/>
    </dgm:pt>
    <dgm:pt modelId="{DBB5079F-F261-456C-ABF6-B839823351A6}" type="pres">
      <dgm:prSet presAssocID="{D690DC92-6F27-4F31-97DF-8401DC8097CB}" presName="node" presStyleLbl="node1" presStyleIdx="7" presStyleCnt="15">
        <dgm:presLayoutVars>
          <dgm:bulletEnabled val="1"/>
        </dgm:presLayoutVars>
      </dgm:prSet>
      <dgm:spPr/>
    </dgm:pt>
    <dgm:pt modelId="{27CAA214-CCFA-4752-A4E5-FC4C332CAD98}" type="pres">
      <dgm:prSet presAssocID="{9922CD1A-D364-4E65-8D61-0A03210E2F84}" presName="sibTrans" presStyleLbl="sibTrans1D1" presStyleIdx="7" presStyleCnt="14"/>
      <dgm:spPr/>
    </dgm:pt>
    <dgm:pt modelId="{D82E6341-97B2-4F93-AA4E-D795B438A232}" type="pres">
      <dgm:prSet presAssocID="{9922CD1A-D364-4E65-8D61-0A03210E2F84}" presName="connectorText" presStyleLbl="sibTrans1D1" presStyleIdx="7" presStyleCnt="14"/>
      <dgm:spPr/>
    </dgm:pt>
    <dgm:pt modelId="{6A8BE96B-4D6C-4B3F-8D4D-24262729A5EC}" type="pres">
      <dgm:prSet presAssocID="{1B1C1A89-F101-4B95-A5B9-9DA2A273F675}" presName="node" presStyleLbl="node1" presStyleIdx="8" presStyleCnt="15">
        <dgm:presLayoutVars>
          <dgm:bulletEnabled val="1"/>
        </dgm:presLayoutVars>
      </dgm:prSet>
      <dgm:spPr/>
    </dgm:pt>
    <dgm:pt modelId="{DAFAEAD5-9297-4A63-9FFB-EB45FD1A7C7E}" type="pres">
      <dgm:prSet presAssocID="{A3D88BD3-2DAE-4649-BA2D-5FFED37947FE}" presName="sibTrans" presStyleLbl="sibTrans1D1" presStyleIdx="8" presStyleCnt="14"/>
      <dgm:spPr/>
    </dgm:pt>
    <dgm:pt modelId="{39654C75-DF0E-49E5-A41D-3BED10708562}" type="pres">
      <dgm:prSet presAssocID="{A3D88BD3-2DAE-4649-BA2D-5FFED37947FE}" presName="connectorText" presStyleLbl="sibTrans1D1" presStyleIdx="8" presStyleCnt="14"/>
      <dgm:spPr/>
    </dgm:pt>
    <dgm:pt modelId="{8B059701-106E-4C99-BD7B-B48D4613D788}" type="pres">
      <dgm:prSet presAssocID="{F4FA60E0-BD86-487F-9BB3-4DD8BBDDA2F1}" presName="node" presStyleLbl="node1" presStyleIdx="9" presStyleCnt="15">
        <dgm:presLayoutVars>
          <dgm:bulletEnabled val="1"/>
        </dgm:presLayoutVars>
      </dgm:prSet>
      <dgm:spPr/>
    </dgm:pt>
    <dgm:pt modelId="{87756CE6-D67D-43AB-9010-8127832C62B7}" type="pres">
      <dgm:prSet presAssocID="{3F220669-4C45-4593-AA98-20BCBB904E77}" presName="sibTrans" presStyleLbl="sibTrans1D1" presStyleIdx="9" presStyleCnt="14"/>
      <dgm:spPr/>
    </dgm:pt>
    <dgm:pt modelId="{6387E0AD-E6F7-4C6F-BEE5-5C7E808435B1}" type="pres">
      <dgm:prSet presAssocID="{3F220669-4C45-4593-AA98-20BCBB904E77}" presName="connectorText" presStyleLbl="sibTrans1D1" presStyleIdx="9" presStyleCnt="14"/>
      <dgm:spPr/>
    </dgm:pt>
    <dgm:pt modelId="{DB0FC858-E9FD-4207-B38D-DC173A704C0A}" type="pres">
      <dgm:prSet presAssocID="{33CB6BF3-4EB5-4C01-95A0-E9DD50EF58E1}" presName="node" presStyleLbl="node1" presStyleIdx="10" presStyleCnt="15">
        <dgm:presLayoutVars>
          <dgm:bulletEnabled val="1"/>
        </dgm:presLayoutVars>
      </dgm:prSet>
      <dgm:spPr/>
    </dgm:pt>
    <dgm:pt modelId="{037DCC54-4C46-4021-B5D2-0FEE91E2B850}" type="pres">
      <dgm:prSet presAssocID="{3B4FAFD9-4B42-4F78-B7B6-8CD2A33AAF75}" presName="sibTrans" presStyleLbl="sibTrans1D1" presStyleIdx="10" presStyleCnt="14"/>
      <dgm:spPr/>
    </dgm:pt>
    <dgm:pt modelId="{55425976-B02B-4F61-B051-90E645879624}" type="pres">
      <dgm:prSet presAssocID="{3B4FAFD9-4B42-4F78-B7B6-8CD2A33AAF75}" presName="connectorText" presStyleLbl="sibTrans1D1" presStyleIdx="10" presStyleCnt="14"/>
      <dgm:spPr/>
    </dgm:pt>
    <dgm:pt modelId="{DAE9F3EF-632E-4C36-AB5F-4F1175CA409C}" type="pres">
      <dgm:prSet presAssocID="{BFEDA6D2-9FC5-4DC1-8BD2-DEC72DBE179F}" presName="node" presStyleLbl="node1" presStyleIdx="11" presStyleCnt="15">
        <dgm:presLayoutVars>
          <dgm:bulletEnabled val="1"/>
        </dgm:presLayoutVars>
      </dgm:prSet>
      <dgm:spPr/>
    </dgm:pt>
    <dgm:pt modelId="{8C303D43-8275-4C57-B2A7-7DC7B06D935A}" type="pres">
      <dgm:prSet presAssocID="{7DF7B1B4-B95B-469A-AEA4-7FAC826D1D55}" presName="sibTrans" presStyleLbl="sibTrans1D1" presStyleIdx="11" presStyleCnt="14"/>
      <dgm:spPr/>
    </dgm:pt>
    <dgm:pt modelId="{8FAD9F74-E495-41D2-A1FB-8C9D7D8A343D}" type="pres">
      <dgm:prSet presAssocID="{7DF7B1B4-B95B-469A-AEA4-7FAC826D1D55}" presName="connectorText" presStyleLbl="sibTrans1D1" presStyleIdx="11" presStyleCnt="14"/>
      <dgm:spPr/>
    </dgm:pt>
    <dgm:pt modelId="{904C496D-7AF8-4F5E-8FD0-5BF3B5892C72}" type="pres">
      <dgm:prSet presAssocID="{2DD8AB97-2218-415C-ABF3-1286BD86CDA6}" presName="node" presStyleLbl="node1" presStyleIdx="12" presStyleCnt="15">
        <dgm:presLayoutVars>
          <dgm:bulletEnabled val="1"/>
        </dgm:presLayoutVars>
      </dgm:prSet>
      <dgm:spPr/>
    </dgm:pt>
    <dgm:pt modelId="{43ED1F91-AD58-4182-BB57-AC16746E006E}" type="pres">
      <dgm:prSet presAssocID="{FE8104C9-C7B8-4B20-8A66-27C8529318FF}" presName="sibTrans" presStyleLbl="sibTrans1D1" presStyleIdx="12" presStyleCnt="14"/>
      <dgm:spPr/>
    </dgm:pt>
    <dgm:pt modelId="{007BADA9-0311-47E1-8FC6-803C58BC583C}" type="pres">
      <dgm:prSet presAssocID="{FE8104C9-C7B8-4B20-8A66-27C8529318FF}" presName="connectorText" presStyleLbl="sibTrans1D1" presStyleIdx="12" presStyleCnt="14"/>
      <dgm:spPr/>
    </dgm:pt>
    <dgm:pt modelId="{A936626F-851B-430C-AB02-3F98B6AD403B}" type="pres">
      <dgm:prSet presAssocID="{32A21B67-C750-46CB-814F-4EFA4DBC469F}" presName="node" presStyleLbl="node1" presStyleIdx="13" presStyleCnt="15">
        <dgm:presLayoutVars>
          <dgm:bulletEnabled val="1"/>
        </dgm:presLayoutVars>
      </dgm:prSet>
      <dgm:spPr/>
    </dgm:pt>
    <dgm:pt modelId="{9A865478-DAE3-4D56-80C9-66AA566F1DE6}" type="pres">
      <dgm:prSet presAssocID="{5A58309F-C69B-453C-816E-4F0A3D44B35A}" presName="sibTrans" presStyleLbl="sibTrans1D1" presStyleIdx="13" presStyleCnt="14"/>
      <dgm:spPr/>
    </dgm:pt>
    <dgm:pt modelId="{5473D5B6-8E7F-430D-BD6C-D1CEAD77244C}" type="pres">
      <dgm:prSet presAssocID="{5A58309F-C69B-453C-816E-4F0A3D44B35A}" presName="connectorText" presStyleLbl="sibTrans1D1" presStyleIdx="13" presStyleCnt="14"/>
      <dgm:spPr/>
    </dgm:pt>
    <dgm:pt modelId="{29471928-36D9-47A7-9D5D-EA4948E9C9C9}" type="pres">
      <dgm:prSet presAssocID="{982134DA-750B-4EEC-A36D-631E5936EFB9}" presName="node" presStyleLbl="node1" presStyleIdx="14" presStyleCnt="15">
        <dgm:presLayoutVars>
          <dgm:bulletEnabled val="1"/>
        </dgm:presLayoutVars>
      </dgm:prSet>
      <dgm:spPr/>
    </dgm:pt>
  </dgm:ptLst>
  <dgm:cxnLst>
    <dgm:cxn modelId="{CB727400-D57E-4EF4-A173-0A62FD1DB0A8}" type="presOf" srcId="{5A58309F-C69B-453C-816E-4F0A3D44B35A}" destId="{9A865478-DAE3-4D56-80C9-66AA566F1DE6}" srcOrd="0" destOrd="0" presId="urn:microsoft.com/office/officeart/2016/7/layout/RepeatingBendingProcessNew"/>
    <dgm:cxn modelId="{B2699704-82BF-45C5-8E3E-D12B3645125C}" type="presOf" srcId="{F4FA60E0-BD86-487F-9BB3-4DD8BBDDA2F1}" destId="{8B059701-106E-4C99-BD7B-B48D4613D788}" srcOrd="0" destOrd="0" presId="urn:microsoft.com/office/officeart/2016/7/layout/RepeatingBendingProcessNew"/>
    <dgm:cxn modelId="{65B21509-98C2-4279-A0E4-F883E7945E46}" type="presOf" srcId="{3B4FAFD9-4B42-4F78-B7B6-8CD2A33AAF75}" destId="{037DCC54-4C46-4021-B5D2-0FEE91E2B850}" srcOrd="0" destOrd="0" presId="urn:microsoft.com/office/officeart/2016/7/layout/RepeatingBendingProcessNew"/>
    <dgm:cxn modelId="{20CC4809-7CA2-41F8-90F1-51976C482204}" type="presOf" srcId="{B526B90F-AC52-4C50-B752-8189002BE1BA}" destId="{A0C41BF7-A3F5-44DB-96DB-D5B796748BF1}" srcOrd="0" destOrd="0" presId="urn:microsoft.com/office/officeart/2016/7/layout/RepeatingBendingProcessNew"/>
    <dgm:cxn modelId="{84B4160C-39B6-4600-81A8-124E3ACC19A7}" type="presOf" srcId="{982134DA-750B-4EEC-A36D-631E5936EFB9}" destId="{29471928-36D9-47A7-9D5D-EA4948E9C9C9}" srcOrd="0" destOrd="0" presId="urn:microsoft.com/office/officeart/2016/7/layout/RepeatingBendingProcessNew"/>
    <dgm:cxn modelId="{E9752613-3F54-4854-A8F1-3406AF971342}" type="presOf" srcId="{B372EBD5-5603-4776-B67E-9BBFA312E751}" destId="{91D26EE3-79F9-4862-9989-9294ADD2B93A}" srcOrd="0" destOrd="0" presId="urn:microsoft.com/office/officeart/2016/7/layout/RepeatingBendingProcessNew"/>
    <dgm:cxn modelId="{641BA915-81E4-4167-8277-ED8EFE2A437E}" srcId="{4F220539-AA9F-41B9-8803-B22C0F319857}" destId="{2DD8AB97-2218-415C-ABF3-1286BD86CDA6}" srcOrd="12" destOrd="0" parTransId="{BD020118-EA85-4AE3-A15A-7A59DC2D4B98}" sibTransId="{FE8104C9-C7B8-4B20-8A66-27C8529318FF}"/>
    <dgm:cxn modelId="{F43D9B17-1A1F-4008-92A9-043242A56E55}" type="presOf" srcId="{F750CCAD-A0AD-4F67-BEDB-B25A233D7A65}" destId="{D8AA16BE-CBE4-42C3-8391-6D55F6E96CB4}" srcOrd="0" destOrd="0" presId="urn:microsoft.com/office/officeart/2016/7/layout/RepeatingBendingProcessNew"/>
    <dgm:cxn modelId="{54D4F019-2083-48AF-B5AF-84F37C320A8E}" type="presOf" srcId="{1410D0E3-B790-433B-828C-6558FA55A9AB}" destId="{0778FD0D-34AF-4C55-9062-06EC54AA84F5}" srcOrd="0" destOrd="0" presId="urn:microsoft.com/office/officeart/2016/7/layout/RepeatingBendingProcessNew"/>
    <dgm:cxn modelId="{E5694C1A-01CC-4A2A-B14D-EAA628BA4055}" type="presOf" srcId="{F6CB1276-CC7D-4BFD-957E-401A939DBEB7}" destId="{F8AF1EF8-1997-4AD4-8875-837923785D13}" srcOrd="0" destOrd="0" presId="urn:microsoft.com/office/officeart/2016/7/layout/RepeatingBendingProcessNew"/>
    <dgm:cxn modelId="{D418381C-A824-46A0-8829-D0BB4756F3E4}" type="presOf" srcId="{9922CD1A-D364-4E65-8D61-0A03210E2F84}" destId="{27CAA214-CCFA-4752-A4E5-FC4C332CAD98}" srcOrd="0" destOrd="0" presId="urn:microsoft.com/office/officeart/2016/7/layout/RepeatingBendingProcessNew"/>
    <dgm:cxn modelId="{2F495C29-9203-4429-8580-600433C87659}" type="presOf" srcId="{15739F7E-3945-421A-BA29-C3CF094F721F}" destId="{4D6B7DED-4A9A-4524-B398-7BC33F70205B}" srcOrd="1" destOrd="0" presId="urn:microsoft.com/office/officeart/2016/7/layout/RepeatingBendingProcessNew"/>
    <dgm:cxn modelId="{5EE5D42E-2552-4AA7-8F1F-81640C9D8082}" type="presOf" srcId="{3F220669-4C45-4593-AA98-20BCBB904E77}" destId="{87756CE6-D67D-43AB-9010-8127832C62B7}" srcOrd="0" destOrd="0" presId="urn:microsoft.com/office/officeart/2016/7/layout/RepeatingBendingProcessNew"/>
    <dgm:cxn modelId="{FFED6331-382F-4CAE-BDEC-2CD765F67411}" type="presOf" srcId="{59980625-C0B2-4D17-99C8-D65F1B0601E6}" destId="{097B6C54-4286-4994-866D-D099C76D3C20}" srcOrd="1" destOrd="0" presId="urn:microsoft.com/office/officeart/2016/7/layout/RepeatingBendingProcessNew"/>
    <dgm:cxn modelId="{A1861733-19B4-4AE2-874A-0ED44FAC15EC}" srcId="{4F220539-AA9F-41B9-8803-B22C0F319857}" destId="{1B1C1A89-F101-4B95-A5B9-9DA2A273F675}" srcOrd="8" destOrd="0" parTransId="{DD0B68AE-9149-4025-84A4-364EFC77C324}" sibTransId="{A3D88BD3-2DAE-4649-BA2D-5FFED37947FE}"/>
    <dgm:cxn modelId="{27AC1034-E6BE-41C0-A983-095E3C9BDF28}" type="presOf" srcId="{EB8128C5-A914-4403-AC39-8592AF3A6443}" destId="{28B94DDE-58C7-414B-AE09-34D1944589F4}" srcOrd="0" destOrd="0" presId="urn:microsoft.com/office/officeart/2016/7/layout/RepeatingBendingProcessNew"/>
    <dgm:cxn modelId="{AC6DA734-2201-4D08-8545-3D208D6F040B}" type="presOf" srcId="{07C8A15A-95D9-4425-85C3-364853887116}" destId="{F42E4655-E52C-4128-9B26-B9C69832C3D0}" srcOrd="0" destOrd="0" presId="urn:microsoft.com/office/officeart/2016/7/layout/RepeatingBendingProcessNew"/>
    <dgm:cxn modelId="{B82F213B-8A39-4013-B94A-95A2EF5C4805}" type="presOf" srcId="{FE8104C9-C7B8-4B20-8A66-27C8529318FF}" destId="{43ED1F91-AD58-4182-BB57-AC16746E006E}" srcOrd="0" destOrd="0" presId="urn:microsoft.com/office/officeart/2016/7/layout/RepeatingBendingProcessNew"/>
    <dgm:cxn modelId="{1267805D-2CAC-4AA4-A789-2C4735F14EB3}" srcId="{4F220539-AA9F-41B9-8803-B22C0F319857}" destId="{F6CB1276-CC7D-4BFD-957E-401A939DBEB7}" srcOrd="4" destOrd="0" parTransId="{727C06BB-7096-48BC-9B1E-141B0E5E3BBC}" sibTransId="{59980625-C0B2-4D17-99C8-D65F1B0601E6}"/>
    <dgm:cxn modelId="{C264B760-1502-42C0-986F-5A7B3E4D4A6E}" type="presOf" srcId="{4F220539-AA9F-41B9-8803-B22C0F319857}" destId="{C86AF4AC-792F-40E7-823A-310E8CCDAE50}" srcOrd="0" destOrd="0" presId="urn:microsoft.com/office/officeart/2016/7/layout/RepeatingBendingProcessNew"/>
    <dgm:cxn modelId="{48D47B64-A7D8-42C3-8D7B-83EEFA5F3AC3}" type="presOf" srcId="{D690DC92-6F27-4F31-97DF-8401DC8097CB}" destId="{DBB5079F-F261-456C-ABF6-B839823351A6}" srcOrd="0" destOrd="0" presId="urn:microsoft.com/office/officeart/2016/7/layout/RepeatingBendingProcessNew"/>
    <dgm:cxn modelId="{98038864-55A5-4F26-B876-61B23A8C4DAB}" type="presOf" srcId="{7DF7B1B4-B95B-469A-AEA4-7FAC826D1D55}" destId="{8FAD9F74-E495-41D2-A1FB-8C9D7D8A343D}" srcOrd="1" destOrd="0" presId="urn:microsoft.com/office/officeart/2016/7/layout/RepeatingBendingProcessNew"/>
    <dgm:cxn modelId="{C6CB9867-605B-4D5D-80C0-A4DA1CC41500}" type="presOf" srcId="{A3D88BD3-2DAE-4649-BA2D-5FFED37947FE}" destId="{39654C75-DF0E-49E5-A41D-3BED10708562}" srcOrd="1" destOrd="0" presId="urn:microsoft.com/office/officeart/2016/7/layout/RepeatingBendingProcessNew"/>
    <dgm:cxn modelId="{D0A2A14F-C689-49B7-BBCE-486C0E1994F7}" type="presOf" srcId="{1B1C1A89-F101-4B95-A5B9-9DA2A273F675}" destId="{6A8BE96B-4D6C-4B3F-8D4D-24262729A5EC}" srcOrd="0" destOrd="0" presId="urn:microsoft.com/office/officeart/2016/7/layout/RepeatingBendingProcessNew"/>
    <dgm:cxn modelId="{4DB18851-7674-49E9-AC4B-DCDCAD02BCFD}" type="presOf" srcId="{2ECB6839-A747-4D4B-93B4-4BC0357E4A9A}" destId="{DADAFECE-09A9-437C-B147-F57D0B84B925}" srcOrd="0" destOrd="0" presId="urn:microsoft.com/office/officeart/2016/7/layout/RepeatingBendingProcessNew"/>
    <dgm:cxn modelId="{A8079972-BEE5-4D12-9659-9AE9B10DA1EC}" type="presOf" srcId="{B372EBD5-5603-4776-B67E-9BBFA312E751}" destId="{5412F707-009E-4C4D-8CDE-703177C0F985}" srcOrd="1" destOrd="0" presId="urn:microsoft.com/office/officeart/2016/7/layout/RepeatingBendingProcessNew"/>
    <dgm:cxn modelId="{8443F852-E08A-4273-B54E-23BEE0E4ABF4}" type="presOf" srcId="{66A53ED4-686D-48C5-B1D2-6A6905B65799}" destId="{04C30E21-51EB-4069-8099-60B02AB46FB1}" srcOrd="1" destOrd="0" presId="urn:microsoft.com/office/officeart/2016/7/layout/RepeatingBendingProcessNew"/>
    <dgm:cxn modelId="{7712AE73-9470-4AF8-A19D-0AB575C98D79}" type="presOf" srcId="{FE8104C9-C7B8-4B20-8A66-27C8529318FF}" destId="{007BADA9-0311-47E1-8FC6-803C58BC583C}" srcOrd="1" destOrd="0" presId="urn:microsoft.com/office/officeart/2016/7/layout/RepeatingBendingProcessNew"/>
    <dgm:cxn modelId="{4302D274-D395-4106-9910-B1713C36D3A7}" srcId="{4F220539-AA9F-41B9-8803-B22C0F319857}" destId="{D690DC92-6F27-4F31-97DF-8401DC8097CB}" srcOrd="7" destOrd="0" parTransId="{55E45CD4-C630-4FB5-8D17-81DCF881091D}" sibTransId="{9922CD1A-D364-4E65-8D61-0A03210E2F84}"/>
    <dgm:cxn modelId="{0DAB1176-0924-49CC-9BD7-EEF60BC437C4}" type="presOf" srcId="{9922CD1A-D364-4E65-8D61-0A03210E2F84}" destId="{D82E6341-97B2-4F93-AA4E-D795B438A232}" srcOrd="1" destOrd="0" presId="urn:microsoft.com/office/officeart/2016/7/layout/RepeatingBendingProcessNew"/>
    <dgm:cxn modelId="{B6045556-736B-4AC7-AFA7-31E7799D08CE}" type="presOf" srcId="{3B4FAFD9-4B42-4F78-B7B6-8CD2A33AAF75}" destId="{55425976-B02B-4F61-B051-90E645879624}" srcOrd="1" destOrd="0" presId="urn:microsoft.com/office/officeart/2016/7/layout/RepeatingBendingProcessNew"/>
    <dgm:cxn modelId="{4D08687A-6718-4D33-997C-8B43D00923BF}" type="presOf" srcId="{66A53ED4-686D-48C5-B1D2-6A6905B65799}" destId="{C1DBC880-085D-43EB-8F52-0185F5C3893C}" srcOrd="0" destOrd="0" presId="urn:microsoft.com/office/officeart/2016/7/layout/RepeatingBendingProcessNew"/>
    <dgm:cxn modelId="{2EB6955A-C585-4853-83A5-6C95B979286D}" srcId="{4F220539-AA9F-41B9-8803-B22C0F319857}" destId="{ECD13B1A-29D7-4076-8165-611DAE606C30}" srcOrd="6" destOrd="0" parTransId="{E7660154-18BB-488A-B387-BC1C82537DE9}" sibTransId="{090AFF42-2CB8-4447-924A-A0D37169961B}"/>
    <dgm:cxn modelId="{0FB8C480-6BE2-497A-BEBA-F391AB0C3255}" type="presOf" srcId="{2DD8AB97-2218-415C-ABF3-1286BD86CDA6}" destId="{904C496D-7AF8-4F5E-8FD0-5BF3B5892C72}" srcOrd="0" destOrd="0" presId="urn:microsoft.com/office/officeart/2016/7/layout/RepeatingBendingProcessNew"/>
    <dgm:cxn modelId="{B4CC928B-1C25-46C3-9135-F1C2981305F0}" srcId="{4F220539-AA9F-41B9-8803-B22C0F319857}" destId="{F750CCAD-A0AD-4F67-BEDB-B25A233D7A65}" srcOrd="2" destOrd="0" parTransId="{1104FFCA-D43D-4B2E-9A90-EC1A386EE3AA}" sibTransId="{EB8128C5-A914-4403-AC39-8592AF3A6443}"/>
    <dgm:cxn modelId="{FB4E398C-2A50-4696-A8EB-B1E105A877A4}" srcId="{4F220539-AA9F-41B9-8803-B22C0F319857}" destId="{32A21B67-C750-46CB-814F-4EFA4DBC469F}" srcOrd="13" destOrd="0" parTransId="{A8796EC0-4427-45AE-BF33-8C808B28C2AB}" sibTransId="{5A58309F-C69B-453C-816E-4F0A3D44B35A}"/>
    <dgm:cxn modelId="{CAA8D88C-E50B-4521-AAD5-E4360F7B694E}" type="presOf" srcId="{7DF7B1B4-B95B-469A-AEA4-7FAC826D1D55}" destId="{8C303D43-8275-4C57-B2A7-7DC7B06D935A}" srcOrd="0" destOrd="0" presId="urn:microsoft.com/office/officeart/2016/7/layout/RepeatingBendingProcessNew"/>
    <dgm:cxn modelId="{C7469790-2E8E-4E0F-9F65-0742AA41A607}" srcId="{4F220539-AA9F-41B9-8803-B22C0F319857}" destId="{33CB6BF3-4EB5-4C01-95A0-E9DD50EF58E1}" srcOrd="10" destOrd="0" parTransId="{1A50E15C-AE03-4CF2-BF95-7E829709EB2B}" sibTransId="{3B4FAFD9-4B42-4F78-B7B6-8CD2A33AAF75}"/>
    <dgm:cxn modelId="{2734D595-5153-447C-91BE-4848507A4947}" type="presOf" srcId="{090AFF42-2CB8-4447-924A-A0D37169961B}" destId="{63F212E0-E6D5-40F4-ACB3-572D6FAF7EE6}" srcOrd="1" destOrd="0" presId="urn:microsoft.com/office/officeart/2016/7/layout/RepeatingBendingProcessNew"/>
    <dgm:cxn modelId="{B9912E99-829A-451E-8F0D-0B57A3500AA8}" type="presOf" srcId="{ECD13B1A-29D7-4076-8165-611DAE606C30}" destId="{C68CEBC8-0A7B-4CA1-99BF-6983CCDB8837}" srcOrd="0" destOrd="0" presId="urn:microsoft.com/office/officeart/2016/7/layout/RepeatingBendingProcessNew"/>
    <dgm:cxn modelId="{E8B3D499-4139-40F7-9A21-630E2C886701}" srcId="{4F220539-AA9F-41B9-8803-B22C0F319857}" destId="{B526B90F-AC52-4C50-B752-8189002BE1BA}" srcOrd="5" destOrd="0" parTransId="{4FFA34E5-CB69-4FC7-B7CE-DC70BAA0EA64}" sibTransId="{B372EBD5-5603-4776-B67E-9BBFA312E751}"/>
    <dgm:cxn modelId="{C8E028A2-4DAF-4C69-B28A-E9D70B083046}" srcId="{4F220539-AA9F-41B9-8803-B22C0F319857}" destId="{07C8A15A-95D9-4425-85C3-364853887116}" srcOrd="3" destOrd="0" parTransId="{8F9C5F6A-A88D-48F9-8EF3-F9499B748743}" sibTransId="{15739F7E-3945-421A-BA29-C3CF094F721F}"/>
    <dgm:cxn modelId="{1171A0A4-4889-4769-A3EB-8EE63CDAD487}" type="presOf" srcId="{A3D88BD3-2DAE-4649-BA2D-5FFED37947FE}" destId="{DAFAEAD5-9297-4A63-9FFB-EB45FD1A7C7E}" srcOrd="0" destOrd="0" presId="urn:microsoft.com/office/officeart/2016/7/layout/RepeatingBendingProcessNew"/>
    <dgm:cxn modelId="{D0F0B7A5-5C50-4CB2-AB8A-24BA27F6CB05}" type="presOf" srcId="{5A58309F-C69B-453C-816E-4F0A3D44B35A}" destId="{5473D5B6-8E7F-430D-BD6C-D1CEAD77244C}" srcOrd="1" destOrd="0" presId="urn:microsoft.com/office/officeart/2016/7/layout/RepeatingBendingProcessNew"/>
    <dgm:cxn modelId="{C482C2B1-1FD0-49F7-BCEB-CCAEA81DFD0D}" type="presOf" srcId="{EB8128C5-A914-4403-AC39-8592AF3A6443}" destId="{04E15455-0159-4193-AFC0-163067FE1DF9}" srcOrd="1" destOrd="0" presId="urn:microsoft.com/office/officeart/2016/7/layout/RepeatingBendingProcessNew"/>
    <dgm:cxn modelId="{AE822FB6-38B1-4859-A0AC-A13D4D5CA948}" srcId="{4F220539-AA9F-41B9-8803-B22C0F319857}" destId="{BFEDA6D2-9FC5-4DC1-8BD2-DEC72DBE179F}" srcOrd="11" destOrd="0" parTransId="{E30B0D67-84B9-4339-A86B-11A454A115C4}" sibTransId="{7DF7B1B4-B95B-469A-AEA4-7FAC826D1D55}"/>
    <dgm:cxn modelId="{152F21BA-82AB-4C4B-BB51-4830BAB22089}" type="presOf" srcId="{1410D0E3-B790-433B-828C-6558FA55A9AB}" destId="{5F59168E-955F-4262-89A7-1557763BDA77}" srcOrd="1" destOrd="0" presId="urn:microsoft.com/office/officeart/2016/7/layout/RepeatingBendingProcessNew"/>
    <dgm:cxn modelId="{CC4B7EC1-2534-4ADA-BD1D-B9D8FF349A42}" type="presOf" srcId="{32A21B67-C750-46CB-814F-4EFA4DBC469F}" destId="{A936626F-851B-430C-AB02-3F98B6AD403B}" srcOrd="0" destOrd="0" presId="urn:microsoft.com/office/officeart/2016/7/layout/RepeatingBendingProcessNew"/>
    <dgm:cxn modelId="{B17E4FC6-5EFD-44E7-BEF4-E601FEA648E9}" type="presOf" srcId="{BFEDA6D2-9FC5-4DC1-8BD2-DEC72DBE179F}" destId="{DAE9F3EF-632E-4C36-AB5F-4F1175CA409C}" srcOrd="0" destOrd="0" presId="urn:microsoft.com/office/officeart/2016/7/layout/RepeatingBendingProcessNew"/>
    <dgm:cxn modelId="{B72694C8-7882-4F6B-9142-657EACE8D3B0}" srcId="{4F220539-AA9F-41B9-8803-B22C0F319857}" destId="{5BFFF0D6-5E12-4E3C-9028-35DE339FF75C}" srcOrd="0" destOrd="0" parTransId="{860B4E83-1BE0-400A-A551-B8C17B71645A}" sibTransId="{1410D0E3-B790-433B-828C-6558FA55A9AB}"/>
    <dgm:cxn modelId="{AB2E42D0-E994-4EE9-AD7D-4F51882764ED}" type="presOf" srcId="{090AFF42-2CB8-4447-924A-A0D37169961B}" destId="{B89BCBC3-ABDC-44F8-B9F4-48577C4F9AC8}" srcOrd="0" destOrd="0" presId="urn:microsoft.com/office/officeart/2016/7/layout/RepeatingBendingProcessNew"/>
    <dgm:cxn modelId="{A1392FD6-6C67-46FF-9DA7-5AABA73F9884}" srcId="{4F220539-AA9F-41B9-8803-B22C0F319857}" destId="{2ECB6839-A747-4D4B-93B4-4BC0357E4A9A}" srcOrd="1" destOrd="0" parTransId="{2726F935-777C-475E-AE22-19022C54078E}" sibTransId="{66A53ED4-686D-48C5-B1D2-6A6905B65799}"/>
    <dgm:cxn modelId="{12EF5BD6-6EE7-44D1-BE8C-A7C033B366A1}" srcId="{4F220539-AA9F-41B9-8803-B22C0F319857}" destId="{982134DA-750B-4EEC-A36D-631E5936EFB9}" srcOrd="14" destOrd="0" parTransId="{3118D9E6-A6A5-4839-A715-A7C71684ED84}" sibTransId="{973E3167-599D-4900-8E6E-60182B7E5ACA}"/>
    <dgm:cxn modelId="{61DB64E5-8133-46E8-A36D-412E8ACAEFBC}" type="presOf" srcId="{15739F7E-3945-421A-BA29-C3CF094F721F}" destId="{84B31A52-FCB6-4E7C-B04D-21C78EE84C14}" srcOrd="0" destOrd="0" presId="urn:microsoft.com/office/officeart/2016/7/layout/RepeatingBendingProcessNew"/>
    <dgm:cxn modelId="{921BC5EF-D199-4B0E-8623-93D7E47A0687}" type="presOf" srcId="{33CB6BF3-4EB5-4C01-95A0-E9DD50EF58E1}" destId="{DB0FC858-E9FD-4207-B38D-DC173A704C0A}" srcOrd="0" destOrd="0" presId="urn:microsoft.com/office/officeart/2016/7/layout/RepeatingBendingProcessNew"/>
    <dgm:cxn modelId="{345AF6F1-1425-40CB-A417-741C0AAB24AF}" type="presOf" srcId="{3F220669-4C45-4593-AA98-20BCBB904E77}" destId="{6387E0AD-E6F7-4C6F-BEE5-5C7E808435B1}" srcOrd="1" destOrd="0" presId="urn:microsoft.com/office/officeart/2016/7/layout/RepeatingBendingProcessNew"/>
    <dgm:cxn modelId="{28674AF2-C62E-4849-8289-6AC73105B4A8}" srcId="{4F220539-AA9F-41B9-8803-B22C0F319857}" destId="{F4FA60E0-BD86-487F-9BB3-4DD8BBDDA2F1}" srcOrd="9" destOrd="0" parTransId="{10489AB1-DAFF-4566-B785-793A36B3D98A}" sibTransId="{3F220669-4C45-4593-AA98-20BCBB904E77}"/>
    <dgm:cxn modelId="{A3D1D5F5-925F-41F0-8593-25BAF090F952}" type="presOf" srcId="{59980625-C0B2-4D17-99C8-D65F1B0601E6}" destId="{F2C1C4DE-B3C1-4BD1-98C1-52864B674901}" srcOrd="0" destOrd="0" presId="urn:microsoft.com/office/officeart/2016/7/layout/RepeatingBendingProcessNew"/>
    <dgm:cxn modelId="{725279F6-9F69-45EF-AC12-4C8B9E34CC42}" type="presOf" srcId="{5BFFF0D6-5E12-4E3C-9028-35DE339FF75C}" destId="{7B279267-91C1-42D7-A500-AC7E9317ECE0}" srcOrd="0" destOrd="0" presId="urn:microsoft.com/office/officeart/2016/7/layout/RepeatingBendingProcessNew"/>
    <dgm:cxn modelId="{B17182C5-D160-4BF9-90ED-7F9CB50EE764}" type="presParOf" srcId="{C86AF4AC-792F-40E7-823A-310E8CCDAE50}" destId="{7B279267-91C1-42D7-A500-AC7E9317ECE0}" srcOrd="0" destOrd="0" presId="urn:microsoft.com/office/officeart/2016/7/layout/RepeatingBendingProcessNew"/>
    <dgm:cxn modelId="{C4CBFD60-EEC0-403F-9BCE-FCB2CBCF25D8}" type="presParOf" srcId="{C86AF4AC-792F-40E7-823A-310E8CCDAE50}" destId="{0778FD0D-34AF-4C55-9062-06EC54AA84F5}" srcOrd="1" destOrd="0" presId="urn:microsoft.com/office/officeart/2016/7/layout/RepeatingBendingProcessNew"/>
    <dgm:cxn modelId="{D7EFE612-89F9-4732-A3B3-B9F437F8E379}" type="presParOf" srcId="{0778FD0D-34AF-4C55-9062-06EC54AA84F5}" destId="{5F59168E-955F-4262-89A7-1557763BDA77}" srcOrd="0" destOrd="0" presId="urn:microsoft.com/office/officeart/2016/7/layout/RepeatingBendingProcessNew"/>
    <dgm:cxn modelId="{9D616EAD-E400-4DA5-9BFB-B09ADB2130A3}" type="presParOf" srcId="{C86AF4AC-792F-40E7-823A-310E8CCDAE50}" destId="{DADAFECE-09A9-437C-B147-F57D0B84B925}" srcOrd="2" destOrd="0" presId="urn:microsoft.com/office/officeart/2016/7/layout/RepeatingBendingProcessNew"/>
    <dgm:cxn modelId="{E19DD9E7-C175-4471-8531-043B31F48214}" type="presParOf" srcId="{C86AF4AC-792F-40E7-823A-310E8CCDAE50}" destId="{C1DBC880-085D-43EB-8F52-0185F5C3893C}" srcOrd="3" destOrd="0" presId="urn:microsoft.com/office/officeart/2016/7/layout/RepeatingBendingProcessNew"/>
    <dgm:cxn modelId="{DA0CE72F-993A-4EE5-9AC2-3B57B12A6A92}" type="presParOf" srcId="{C1DBC880-085D-43EB-8F52-0185F5C3893C}" destId="{04C30E21-51EB-4069-8099-60B02AB46FB1}" srcOrd="0" destOrd="0" presId="urn:microsoft.com/office/officeart/2016/7/layout/RepeatingBendingProcessNew"/>
    <dgm:cxn modelId="{6646328A-2888-4C11-964D-2B0FBEDBADB7}" type="presParOf" srcId="{C86AF4AC-792F-40E7-823A-310E8CCDAE50}" destId="{D8AA16BE-CBE4-42C3-8391-6D55F6E96CB4}" srcOrd="4" destOrd="0" presId="urn:microsoft.com/office/officeart/2016/7/layout/RepeatingBendingProcessNew"/>
    <dgm:cxn modelId="{B5F335F1-0641-45AE-9BEF-763CA485879B}" type="presParOf" srcId="{C86AF4AC-792F-40E7-823A-310E8CCDAE50}" destId="{28B94DDE-58C7-414B-AE09-34D1944589F4}" srcOrd="5" destOrd="0" presId="urn:microsoft.com/office/officeart/2016/7/layout/RepeatingBendingProcessNew"/>
    <dgm:cxn modelId="{2BA6B7FC-0CC5-40E5-8EAD-A762A073F7AB}" type="presParOf" srcId="{28B94DDE-58C7-414B-AE09-34D1944589F4}" destId="{04E15455-0159-4193-AFC0-163067FE1DF9}" srcOrd="0" destOrd="0" presId="urn:microsoft.com/office/officeart/2016/7/layout/RepeatingBendingProcessNew"/>
    <dgm:cxn modelId="{7FB85C08-E119-46D1-938A-068E786CFD2F}" type="presParOf" srcId="{C86AF4AC-792F-40E7-823A-310E8CCDAE50}" destId="{F42E4655-E52C-4128-9B26-B9C69832C3D0}" srcOrd="6" destOrd="0" presId="urn:microsoft.com/office/officeart/2016/7/layout/RepeatingBendingProcessNew"/>
    <dgm:cxn modelId="{9E8651E3-4287-46EA-8586-63B24D587AF6}" type="presParOf" srcId="{C86AF4AC-792F-40E7-823A-310E8CCDAE50}" destId="{84B31A52-FCB6-4E7C-B04D-21C78EE84C14}" srcOrd="7" destOrd="0" presId="urn:microsoft.com/office/officeart/2016/7/layout/RepeatingBendingProcessNew"/>
    <dgm:cxn modelId="{9B21983A-94F6-4996-8704-6CAABA1512AD}" type="presParOf" srcId="{84B31A52-FCB6-4E7C-B04D-21C78EE84C14}" destId="{4D6B7DED-4A9A-4524-B398-7BC33F70205B}" srcOrd="0" destOrd="0" presId="urn:microsoft.com/office/officeart/2016/7/layout/RepeatingBendingProcessNew"/>
    <dgm:cxn modelId="{0A277716-85D3-468B-94C3-6451D7FF1C66}" type="presParOf" srcId="{C86AF4AC-792F-40E7-823A-310E8CCDAE50}" destId="{F8AF1EF8-1997-4AD4-8875-837923785D13}" srcOrd="8" destOrd="0" presId="urn:microsoft.com/office/officeart/2016/7/layout/RepeatingBendingProcessNew"/>
    <dgm:cxn modelId="{5A3C13FC-C6EC-4E4A-8CF3-6F2AEDF1849D}" type="presParOf" srcId="{C86AF4AC-792F-40E7-823A-310E8CCDAE50}" destId="{F2C1C4DE-B3C1-4BD1-98C1-52864B674901}" srcOrd="9" destOrd="0" presId="urn:microsoft.com/office/officeart/2016/7/layout/RepeatingBendingProcessNew"/>
    <dgm:cxn modelId="{0B8E8544-A3B9-42E6-B6FD-5BCE86652FB9}" type="presParOf" srcId="{F2C1C4DE-B3C1-4BD1-98C1-52864B674901}" destId="{097B6C54-4286-4994-866D-D099C76D3C20}" srcOrd="0" destOrd="0" presId="urn:microsoft.com/office/officeart/2016/7/layout/RepeatingBendingProcessNew"/>
    <dgm:cxn modelId="{18F04197-5F3C-4902-BD20-A076F9912859}" type="presParOf" srcId="{C86AF4AC-792F-40E7-823A-310E8CCDAE50}" destId="{A0C41BF7-A3F5-44DB-96DB-D5B796748BF1}" srcOrd="10" destOrd="0" presId="urn:microsoft.com/office/officeart/2016/7/layout/RepeatingBendingProcessNew"/>
    <dgm:cxn modelId="{7E883969-4E4A-4BF2-9AD2-412E7B273A83}" type="presParOf" srcId="{C86AF4AC-792F-40E7-823A-310E8CCDAE50}" destId="{91D26EE3-79F9-4862-9989-9294ADD2B93A}" srcOrd="11" destOrd="0" presId="urn:microsoft.com/office/officeart/2016/7/layout/RepeatingBendingProcessNew"/>
    <dgm:cxn modelId="{B5DD8C12-2567-4574-A34D-4A51E62F83A7}" type="presParOf" srcId="{91D26EE3-79F9-4862-9989-9294ADD2B93A}" destId="{5412F707-009E-4C4D-8CDE-703177C0F985}" srcOrd="0" destOrd="0" presId="urn:microsoft.com/office/officeart/2016/7/layout/RepeatingBendingProcessNew"/>
    <dgm:cxn modelId="{95D4F827-E3DA-4429-AE22-0818EC40F85F}" type="presParOf" srcId="{C86AF4AC-792F-40E7-823A-310E8CCDAE50}" destId="{C68CEBC8-0A7B-4CA1-99BF-6983CCDB8837}" srcOrd="12" destOrd="0" presId="urn:microsoft.com/office/officeart/2016/7/layout/RepeatingBendingProcessNew"/>
    <dgm:cxn modelId="{FF302D0C-7140-41F1-B5CA-53537C308FD9}" type="presParOf" srcId="{C86AF4AC-792F-40E7-823A-310E8CCDAE50}" destId="{B89BCBC3-ABDC-44F8-B9F4-48577C4F9AC8}" srcOrd="13" destOrd="0" presId="urn:microsoft.com/office/officeart/2016/7/layout/RepeatingBendingProcessNew"/>
    <dgm:cxn modelId="{927141AD-FE7B-433B-8C05-0753D4BD12BB}" type="presParOf" srcId="{B89BCBC3-ABDC-44F8-B9F4-48577C4F9AC8}" destId="{63F212E0-E6D5-40F4-ACB3-572D6FAF7EE6}" srcOrd="0" destOrd="0" presId="urn:microsoft.com/office/officeart/2016/7/layout/RepeatingBendingProcessNew"/>
    <dgm:cxn modelId="{E90D06CF-8002-459E-B860-2FE444DAD3F0}" type="presParOf" srcId="{C86AF4AC-792F-40E7-823A-310E8CCDAE50}" destId="{DBB5079F-F261-456C-ABF6-B839823351A6}" srcOrd="14" destOrd="0" presId="urn:microsoft.com/office/officeart/2016/7/layout/RepeatingBendingProcessNew"/>
    <dgm:cxn modelId="{18BAE221-B952-4CD4-B4E0-DCF6F48751A2}" type="presParOf" srcId="{C86AF4AC-792F-40E7-823A-310E8CCDAE50}" destId="{27CAA214-CCFA-4752-A4E5-FC4C332CAD98}" srcOrd="15" destOrd="0" presId="urn:microsoft.com/office/officeart/2016/7/layout/RepeatingBendingProcessNew"/>
    <dgm:cxn modelId="{1A319AB3-4A25-4FF2-AC55-6BA5D5EB1908}" type="presParOf" srcId="{27CAA214-CCFA-4752-A4E5-FC4C332CAD98}" destId="{D82E6341-97B2-4F93-AA4E-D795B438A232}" srcOrd="0" destOrd="0" presId="urn:microsoft.com/office/officeart/2016/7/layout/RepeatingBendingProcessNew"/>
    <dgm:cxn modelId="{919871E7-BD38-446F-BE12-9134EA92379D}" type="presParOf" srcId="{C86AF4AC-792F-40E7-823A-310E8CCDAE50}" destId="{6A8BE96B-4D6C-4B3F-8D4D-24262729A5EC}" srcOrd="16" destOrd="0" presId="urn:microsoft.com/office/officeart/2016/7/layout/RepeatingBendingProcessNew"/>
    <dgm:cxn modelId="{5C129A7F-17C8-42CB-B26B-4F25D351FB03}" type="presParOf" srcId="{C86AF4AC-792F-40E7-823A-310E8CCDAE50}" destId="{DAFAEAD5-9297-4A63-9FFB-EB45FD1A7C7E}" srcOrd="17" destOrd="0" presId="urn:microsoft.com/office/officeart/2016/7/layout/RepeatingBendingProcessNew"/>
    <dgm:cxn modelId="{74B66A96-63AA-49A0-BB6E-06D965AE332A}" type="presParOf" srcId="{DAFAEAD5-9297-4A63-9FFB-EB45FD1A7C7E}" destId="{39654C75-DF0E-49E5-A41D-3BED10708562}" srcOrd="0" destOrd="0" presId="urn:microsoft.com/office/officeart/2016/7/layout/RepeatingBendingProcessNew"/>
    <dgm:cxn modelId="{CCD9E607-637A-428A-BE32-92F405B4313E}" type="presParOf" srcId="{C86AF4AC-792F-40E7-823A-310E8CCDAE50}" destId="{8B059701-106E-4C99-BD7B-B48D4613D788}" srcOrd="18" destOrd="0" presId="urn:microsoft.com/office/officeart/2016/7/layout/RepeatingBendingProcessNew"/>
    <dgm:cxn modelId="{65B5418E-21F3-407A-875D-22FAA2905BFA}" type="presParOf" srcId="{C86AF4AC-792F-40E7-823A-310E8CCDAE50}" destId="{87756CE6-D67D-43AB-9010-8127832C62B7}" srcOrd="19" destOrd="0" presId="urn:microsoft.com/office/officeart/2016/7/layout/RepeatingBendingProcessNew"/>
    <dgm:cxn modelId="{B00CABE8-7097-4AB8-AC13-2128CB102A1A}" type="presParOf" srcId="{87756CE6-D67D-43AB-9010-8127832C62B7}" destId="{6387E0AD-E6F7-4C6F-BEE5-5C7E808435B1}" srcOrd="0" destOrd="0" presId="urn:microsoft.com/office/officeart/2016/7/layout/RepeatingBendingProcessNew"/>
    <dgm:cxn modelId="{66D742B6-C226-4786-A838-8C347DA2C21A}" type="presParOf" srcId="{C86AF4AC-792F-40E7-823A-310E8CCDAE50}" destId="{DB0FC858-E9FD-4207-B38D-DC173A704C0A}" srcOrd="20" destOrd="0" presId="urn:microsoft.com/office/officeart/2016/7/layout/RepeatingBendingProcessNew"/>
    <dgm:cxn modelId="{B726AE3B-E090-4BDB-A64F-78C09A249EE1}" type="presParOf" srcId="{C86AF4AC-792F-40E7-823A-310E8CCDAE50}" destId="{037DCC54-4C46-4021-B5D2-0FEE91E2B850}" srcOrd="21" destOrd="0" presId="urn:microsoft.com/office/officeart/2016/7/layout/RepeatingBendingProcessNew"/>
    <dgm:cxn modelId="{7C624966-6141-46C1-A9D2-CBEB27E561EB}" type="presParOf" srcId="{037DCC54-4C46-4021-B5D2-0FEE91E2B850}" destId="{55425976-B02B-4F61-B051-90E645879624}" srcOrd="0" destOrd="0" presId="urn:microsoft.com/office/officeart/2016/7/layout/RepeatingBendingProcessNew"/>
    <dgm:cxn modelId="{3A044F9D-DA2C-4E55-9BDC-465BCD76F11D}" type="presParOf" srcId="{C86AF4AC-792F-40E7-823A-310E8CCDAE50}" destId="{DAE9F3EF-632E-4C36-AB5F-4F1175CA409C}" srcOrd="22" destOrd="0" presId="urn:microsoft.com/office/officeart/2016/7/layout/RepeatingBendingProcessNew"/>
    <dgm:cxn modelId="{F90BF352-C0C4-4FD4-BACF-766585A9F4A2}" type="presParOf" srcId="{C86AF4AC-792F-40E7-823A-310E8CCDAE50}" destId="{8C303D43-8275-4C57-B2A7-7DC7B06D935A}" srcOrd="23" destOrd="0" presId="urn:microsoft.com/office/officeart/2016/7/layout/RepeatingBendingProcessNew"/>
    <dgm:cxn modelId="{117F1073-0458-4B16-BB12-1E468E8BB4A5}" type="presParOf" srcId="{8C303D43-8275-4C57-B2A7-7DC7B06D935A}" destId="{8FAD9F74-E495-41D2-A1FB-8C9D7D8A343D}" srcOrd="0" destOrd="0" presId="urn:microsoft.com/office/officeart/2016/7/layout/RepeatingBendingProcessNew"/>
    <dgm:cxn modelId="{E6B9DC95-A1B7-47F5-ACC3-909EF6ED9EB9}" type="presParOf" srcId="{C86AF4AC-792F-40E7-823A-310E8CCDAE50}" destId="{904C496D-7AF8-4F5E-8FD0-5BF3B5892C72}" srcOrd="24" destOrd="0" presId="urn:microsoft.com/office/officeart/2016/7/layout/RepeatingBendingProcessNew"/>
    <dgm:cxn modelId="{8844E3E4-3F55-4838-AC6C-2E6A22A9166B}" type="presParOf" srcId="{C86AF4AC-792F-40E7-823A-310E8CCDAE50}" destId="{43ED1F91-AD58-4182-BB57-AC16746E006E}" srcOrd="25" destOrd="0" presId="urn:microsoft.com/office/officeart/2016/7/layout/RepeatingBendingProcessNew"/>
    <dgm:cxn modelId="{83C8E0AF-2302-43B0-9668-BA4326411A3A}" type="presParOf" srcId="{43ED1F91-AD58-4182-BB57-AC16746E006E}" destId="{007BADA9-0311-47E1-8FC6-803C58BC583C}" srcOrd="0" destOrd="0" presId="urn:microsoft.com/office/officeart/2016/7/layout/RepeatingBendingProcessNew"/>
    <dgm:cxn modelId="{4056855A-6F08-4446-8DC7-CDCEFF0391BA}" type="presParOf" srcId="{C86AF4AC-792F-40E7-823A-310E8CCDAE50}" destId="{A936626F-851B-430C-AB02-3F98B6AD403B}" srcOrd="26" destOrd="0" presId="urn:microsoft.com/office/officeart/2016/7/layout/RepeatingBendingProcessNew"/>
    <dgm:cxn modelId="{3E719E1C-A256-4468-893F-E416CB290745}" type="presParOf" srcId="{C86AF4AC-792F-40E7-823A-310E8CCDAE50}" destId="{9A865478-DAE3-4D56-80C9-66AA566F1DE6}" srcOrd="27" destOrd="0" presId="urn:microsoft.com/office/officeart/2016/7/layout/RepeatingBendingProcessNew"/>
    <dgm:cxn modelId="{B278245A-1AD0-4CD2-947B-062DC214CA51}" type="presParOf" srcId="{9A865478-DAE3-4D56-80C9-66AA566F1DE6}" destId="{5473D5B6-8E7F-430D-BD6C-D1CEAD77244C}" srcOrd="0" destOrd="0" presId="urn:microsoft.com/office/officeart/2016/7/layout/RepeatingBendingProcessNew"/>
    <dgm:cxn modelId="{B3CE3CEC-1629-450A-AE15-8847C8C081FD}" type="presParOf" srcId="{C86AF4AC-792F-40E7-823A-310E8CCDAE50}" destId="{29471928-36D9-47A7-9D5D-EA4948E9C9C9}" srcOrd="2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C04221-4C56-495B-AD8F-A03F07124556}">
      <dsp:nvSpPr>
        <dsp:cNvPr id="0" name=""/>
        <dsp:cNvSpPr/>
      </dsp:nvSpPr>
      <dsp:spPr>
        <a:xfrm>
          <a:off x="526428" y="1377"/>
          <a:ext cx="1903622" cy="11421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Nova"/>
            </a:rPr>
            <a:t>1.Behavioural Interview </a:t>
          </a:r>
          <a:endParaRPr lang="en-US" sz="1200" kern="1200">
            <a:latin typeface="Arial Nova"/>
          </a:endParaRPr>
        </a:p>
      </dsp:txBody>
      <dsp:txXfrm>
        <a:off x="526428" y="1377"/>
        <a:ext cx="1903622" cy="1142173"/>
      </dsp:txXfrm>
    </dsp:sp>
    <dsp:sp modelId="{96773389-88C5-40DC-8DE3-13D0137CD0B1}">
      <dsp:nvSpPr>
        <dsp:cNvPr id="0" name=""/>
        <dsp:cNvSpPr/>
      </dsp:nvSpPr>
      <dsp:spPr>
        <a:xfrm>
          <a:off x="2620413" y="1377"/>
          <a:ext cx="1903622" cy="11421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Nova"/>
            </a:rPr>
            <a:t>Situation-based scenarios</a:t>
          </a:r>
          <a:endParaRPr lang="en-US" sz="1200" kern="1200">
            <a:latin typeface="Arial Nova"/>
          </a:endParaRPr>
        </a:p>
      </dsp:txBody>
      <dsp:txXfrm>
        <a:off x="2620413" y="1377"/>
        <a:ext cx="1903622" cy="1142173"/>
      </dsp:txXfrm>
    </dsp:sp>
    <dsp:sp modelId="{9EC5B562-E4AB-4C54-BE02-A549F23AD405}">
      <dsp:nvSpPr>
        <dsp:cNvPr id="0" name=""/>
        <dsp:cNvSpPr/>
      </dsp:nvSpPr>
      <dsp:spPr>
        <a:xfrm>
          <a:off x="4714398" y="1377"/>
          <a:ext cx="1903622" cy="11421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Nova"/>
            </a:rPr>
            <a:t>Task-focused examples</a:t>
          </a:r>
          <a:endParaRPr lang="en-US" sz="1200" kern="1200">
            <a:latin typeface="Arial Nova"/>
          </a:endParaRPr>
        </a:p>
      </dsp:txBody>
      <dsp:txXfrm>
        <a:off x="4714398" y="1377"/>
        <a:ext cx="1903622" cy="1142173"/>
      </dsp:txXfrm>
    </dsp:sp>
    <dsp:sp modelId="{26E36541-5DF4-4291-8AFA-668FB46D7759}">
      <dsp:nvSpPr>
        <dsp:cNvPr id="0" name=""/>
        <dsp:cNvSpPr/>
      </dsp:nvSpPr>
      <dsp:spPr>
        <a:xfrm>
          <a:off x="6808383" y="1377"/>
          <a:ext cx="1903622" cy="11421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Nova"/>
            </a:rPr>
            <a:t>Action and result analysis </a:t>
          </a:r>
          <a:endParaRPr lang="en-US" sz="1200" kern="1200">
            <a:latin typeface="Arial Nova"/>
          </a:endParaRPr>
        </a:p>
      </dsp:txBody>
      <dsp:txXfrm>
        <a:off x="6808383" y="1377"/>
        <a:ext cx="1903622" cy="1142173"/>
      </dsp:txXfrm>
    </dsp:sp>
    <dsp:sp modelId="{14816761-EB33-4457-BA29-728B17342BA6}">
      <dsp:nvSpPr>
        <dsp:cNvPr id="0" name=""/>
        <dsp:cNvSpPr/>
      </dsp:nvSpPr>
      <dsp:spPr>
        <a:xfrm>
          <a:off x="526428" y="1333913"/>
          <a:ext cx="1903622" cy="11421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Nova"/>
            </a:rPr>
            <a:t>2. Technical Interview</a:t>
          </a:r>
          <a:endParaRPr lang="en-US" sz="1200" kern="1200">
            <a:latin typeface="Arial Nova"/>
          </a:endParaRPr>
        </a:p>
      </dsp:txBody>
      <dsp:txXfrm>
        <a:off x="526428" y="1333913"/>
        <a:ext cx="1903622" cy="1142173"/>
      </dsp:txXfrm>
    </dsp:sp>
    <dsp:sp modelId="{1E4276D0-93E0-457F-9439-885D62728E99}">
      <dsp:nvSpPr>
        <dsp:cNvPr id="0" name=""/>
        <dsp:cNvSpPr/>
      </dsp:nvSpPr>
      <dsp:spPr>
        <a:xfrm>
          <a:off x="2620413" y="1333913"/>
          <a:ext cx="1903622" cy="11421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Nova"/>
            </a:rPr>
            <a:t>Project management methodologies</a:t>
          </a:r>
          <a:endParaRPr lang="en-US" sz="1200" kern="1200">
            <a:latin typeface="Arial Nova"/>
          </a:endParaRPr>
        </a:p>
      </dsp:txBody>
      <dsp:txXfrm>
        <a:off x="2620413" y="1333913"/>
        <a:ext cx="1903622" cy="1142173"/>
      </dsp:txXfrm>
    </dsp:sp>
    <dsp:sp modelId="{B1AC6EBC-1C4D-4565-A0A7-1D04C376C946}">
      <dsp:nvSpPr>
        <dsp:cNvPr id="0" name=""/>
        <dsp:cNvSpPr/>
      </dsp:nvSpPr>
      <dsp:spPr>
        <a:xfrm>
          <a:off x="4714398" y="1333913"/>
          <a:ext cx="1903622" cy="11421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Nova"/>
            </a:rPr>
            <a:t>Change management frameworks</a:t>
          </a:r>
          <a:endParaRPr lang="en-US" sz="1200" kern="1200">
            <a:latin typeface="Arial Nova"/>
          </a:endParaRPr>
        </a:p>
      </dsp:txBody>
      <dsp:txXfrm>
        <a:off x="4714398" y="1333913"/>
        <a:ext cx="1903622" cy="1142173"/>
      </dsp:txXfrm>
    </dsp:sp>
    <dsp:sp modelId="{0E479E33-E7CF-4AD4-AE4E-716C3E991322}">
      <dsp:nvSpPr>
        <dsp:cNvPr id="0" name=""/>
        <dsp:cNvSpPr/>
      </dsp:nvSpPr>
      <dsp:spPr>
        <a:xfrm>
          <a:off x="6808383" y="1333913"/>
          <a:ext cx="1903622" cy="11421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Nova"/>
            </a:rPr>
            <a:t>Financial analysis capabilities.</a:t>
          </a:r>
          <a:endParaRPr lang="en-US" sz="1200" kern="1200">
            <a:latin typeface="Arial Nova"/>
          </a:endParaRPr>
        </a:p>
      </dsp:txBody>
      <dsp:txXfrm>
        <a:off x="6808383" y="1333913"/>
        <a:ext cx="1903622" cy="1142173"/>
      </dsp:txXfrm>
    </dsp:sp>
    <dsp:sp modelId="{6BBC7613-9730-4EA2-9580-ADF99FDC22D6}">
      <dsp:nvSpPr>
        <dsp:cNvPr id="0" name=""/>
        <dsp:cNvSpPr/>
      </dsp:nvSpPr>
      <dsp:spPr>
        <a:xfrm>
          <a:off x="526428" y="2666449"/>
          <a:ext cx="1903622" cy="11421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Nova"/>
            </a:rPr>
            <a:t>3. Panel Interview </a:t>
          </a:r>
          <a:endParaRPr lang="en-US" sz="1200" kern="1200">
            <a:latin typeface="Arial Nova"/>
          </a:endParaRPr>
        </a:p>
      </dsp:txBody>
      <dsp:txXfrm>
        <a:off x="526428" y="2666449"/>
        <a:ext cx="1903622" cy="1142173"/>
      </dsp:txXfrm>
    </dsp:sp>
    <dsp:sp modelId="{B0AF2DB8-630C-42D3-A18C-9120A7A3B9F4}">
      <dsp:nvSpPr>
        <dsp:cNvPr id="0" name=""/>
        <dsp:cNvSpPr/>
      </dsp:nvSpPr>
      <dsp:spPr>
        <a:xfrm>
          <a:off x="2620413" y="2666449"/>
          <a:ext cx="1903622" cy="11421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Nova"/>
            </a:rPr>
            <a:t>Department heads participation</a:t>
          </a:r>
          <a:endParaRPr lang="en-US" sz="1200" kern="1200">
            <a:latin typeface="Arial Nova"/>
          </a:endParaRPr>
        </a:p>
      </dsp:txBody>
      <dsp:txXfrm>
        <a:off x="2620413" y="2666449"/>
        <a:ext cx="1903622" cy="1142173"/>
      </dsp:txXfrm>
    </dsp:sp>
    <dsp:sp modelId="{0C8EDE9E-19D1-4576-9098-673885D66A8E}">
      <dsp:nvSpPr>
        <dsp:cNvPr id="0" name=""/>
        <dsp:cNvSpPr/>
      </dsp:nvSpPr>
      <dsp:spPr>
        <a:xfrm>
          <a:off x="4714398" y="2666449"/>
          <a:ext cx="1903622" cy="11421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Nova"/>
            </a:rPr>
            <a:t>Peer-level assessment</a:t>
          </a:r>
          <a:endParaRPr lang="en-US" sz="1200" kern="1200">
            <a:latin typeface="Arial Nova"/>
          </a:endParaRPr>
        </a:p>
      </dsp:txBody>
      <dsp:txXfrm>
        <a:off x="4714398" y="2666449"/>
        <a:ext cx="1903622" cy="1142173"/>
      </dsp:txXfrm>
    </dsp:sp>
    <dsp:sp modelId="{A06476D8-4B6B-4452-A4B8-86EEE201BF5B}">
      <dsp:nvSpPr>
        <dsp:cNvPr id="0" name=""/>
        <dsp:cNvSpPr/>
      </dsp:nvSpPr>
      <dsp:spPr>
        <a:xfrm>
          <a:off x="6808383" y="2666449"/>
          <a:ext cx="1903622" cy="11421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Nova"/>
            </a:rPr>
            <a:t>Cultural fit evaluation.</a:t>
          </a:r>
          <a:endParaRPr lang="en-US" sz="1200" kern="1200">
            <a:latin typeface="Arial Nova"/>
          </a:endParaRPr>
        </a:p>
      </dsp:txBody>
      <dsp:txXfrm>
        <a:off x="6808383" y="2666449"/>
        <a:ext cx="1903622" cy="11421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BE7F88-CEA8-4698-9C11-552DFFD7334D}">
      <dsp:nvSpPr>
        <dsp:cNvPr id="0" name=""/>
        <dsp:cNvSpPr/>
      </dsp:nvSpPr>
      <dsp:spPr>
        <a:xfrm>
          <a:off x="2674325" y="754865"/>
          <a:ext cx="581485" cy="91440"/>
        </a:xfrm>
        <a:custGeom>
          <a:avLst/>
          <a:gdLst/>
          <a:ahLst/>
          <a:cxnLst/>
          <a:rect l="0" t="0" r="0" b="0"/>
          <a:pathLst>
            <a:path>
              <a:moveTo>
                <a:pt x="0" y="45720"/>
              </a:moveTo>
              <a:lnTo>
                <a:pt x="581485" y="45720"/>
              </a:lnTo>
            </a:path>
          </a:pathLst>
        </a:custGeom>
        <a:noFill/>
        <a:ln w="6350" cap="flat" cmpd="sng" algn="ctr">
          <a:solidFill>
            <a:schemeClr val="accent5">
              <a:shade val="90000"/>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49765" y="797524"/>
        <a:ext cx="30604" cy="6120"/>
      </dsp:txXfrm>
    </dsp:sp>
    <dsp:sp modelId="{46C8B7DA-0566-4A41-9899-A3C5DAEC80B3}">
      <dsp:nvSpPr>
        <dsp:cNvPr id="0" name=""/>
        <dsp:cNvSpPr/>
      </dsp:nvSpPr>
      <dsp:spPr>
        <a:xfrm>
          <a:off x="14884" y="2213"/>
          <a:ext cx="2661240" cy="1596744"/>
        </a:xfrm>
        <a:prstGeom prst="rect">
          <a:avLst/>
        </a:prstGeom>
        <a:solidFill>
          <a:schemeClr val="accent5">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0403" tIns="136881" rIns="130403" bIns="136881"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Nova"/>
            </a:rPr>
            <a:t>The STAR Method</a:t>
          </a:r>
          <a:endParaRPr lang="en-US" sz="1200" kern="1200">
            <a:latin typeface="Arial Nova"/>
          </a:endParaRPr>
        </a:p>
      </dsp:txBody>
      <dsp:txXfrm>
        <a:off x="14884" y="2213"/>
        <a:ext cx="2661240" cy="1596744"/>
      </dsp:txXfrm>
    </dsp:sp>
    <dsp:sp modelId="{191BA17F-058A-437B-A569-D70B324C85A7}">
      <dsp:nvSpPr>
        <dsp:cNvPr id="0" name=""/>
        <dsp:cNvSpPr/>
      </dsp:nvSpPr>
      <dsp:spPr>
        <a:xfrm>
          <a:off x="5947651" y="754865"/>
          <a:ext cx="581485" cy="91440"/>
        </a:xfrm>
        <a:custGeom>
          <a:avLst/>
          <a:gdLst/>
          <a:ahLst/>
          <a:cxnLst/>
          <a:rect l="0" t="0" r="0" b="0"/>
          <a:pathLst>
            <a:path>
              <a:moveTo>
                <a:pt x="0" y="45720"/>
              </a:moveTo>
              <a:lnTo>
                <a:pt x="581485" y="45720"/>
              </a:lnTo>
            </a:path>
          </a:pathLst>
        </a:custGeom>
        <a:noFill/>
        <a:ln w="6350" cap="flat" cmpd="sng" algn="ctr">
          <a:solidFill>
            <a:schemeClr val="accent5">
              <a:shade val="90000"/>
              <a:hueOff val="-7333"/>
              <a:satOff val="-6155"/>
              <a:lumOff val="725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223091" y="797524"/>
        <a:ext cx="30604" cy="6120"/>
      </dsp:txXfrm>
    </dsp:sp>
    <dsp:sp modelId="{B5D1E595-FFF2-49C3-B339-FCC0821E65F0}">
      <dsp:nvSpPr>
        <dsp:cNvPr id="0" name=""/>
        <dsp:cNvSpPr/>
      </dsp:nvSpPr>
      <dsp:spPr>
        <a:xfrm>
          <a:off x="3288210" y="2213"/>
          <a:ext cx="2661240" cy="1596744"/>
        </a:xfrm>
        <a:prstGeom prst="rect">
          <a:avLst/>
        </a:prstGeom>
        <a:solidFill>
          <a:schemeClr val="accent5">
            <a:shade val="80000"/>
            <a:hueOff val="-5866"/>
            <a:satOff val="-4990"/>
            <a:lumOff val="62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0403" tIns="136881" rIns="130403" bIns="136881"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Nova"/>
            </a:rPr>
            <a:t>This structured approach ensures comprehensive candidate evaluation by exploring specific examples of past performance that indicate future success potential.</a:t>
          </a:r>
          <a:endParaRPr lang="en-US" sz="1400" kern="1200">
            <a:latin typeface="Arial Nova"/>
          </a:endParaRPr>
        </a:p>
      </dsp:txBody>
      <dsp:txXfrm>
        <a:off x="3288210" y="2213"/>
        <a:ext cx="2661240" cy="1596744"/>
      </dsp:txXfrm>
    </dsp:sp>
    <dsp:sp modelId="{481D7EEA-FD1B-46C8-A1BB-B31EB8A3A586}">
      <dsp:nvSpPr>
        <dsp:cNvPr id="0" name=""/>
        <dsp:cNvSpPr/>
      </dsp:nvSpPr>
      <dsp:spPr>
        <a:xfrm>
          <a:off x="1345505" y="1597157"/>
          <a:ext cx="6546651" cy="581485"/>
        </a:xfrm>
        <a:custGeom>
          <a:avLst/>
          <a:gdLst/>
          <a:ahLst/>
          <a:cxnLst/>
          <a:rect l="0" t="0" r="0" b="0"/>
          <a:pathLst>
            <a:path>
              <a:moveTo>
                <a:pt x="6546651" y="0"/>
              </a:moveTo>
              <a:lnTo>
                <a:pt x="6546651" y="307842"/>
              </a:lnTo>
              <a:lnTo>
                <a:pt x="0" y="307842"/>
              </a:lnTo>
              <a:lnTo>
                <a:pt x="0" y="581485"/>
              </a:lnTo>
            </a:path>
          </a:pathLst>
        </a:custGeom>
        <a:noFill/>
        <a:ln w="6350" cap="flat" cmpd="sng" algn="ctr">
          <a:solidFill>
            <a:schemeClr val="accent5">
              <a:shade val="90000"/>
              <a:hueOff val="-14667"/>
              <a:satOff val="-12311"/>
              <a:lumOff val="1450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54450" y="1884839"/>
        <a:ext cx="328760" cy="6120"/>
      </dsp:txXfrm>
    </dsp:sp>
    <dsp:sp modelId="{1FA0AD4A-9BB4-4D53-9B3E-D093E5203829}">
      <dsp:nvSpPr>
        <dsp:cNvPr id="0" name=""/>
        <dsp:cNvSpPr/>
      </dsp:nvSpPr>
      <dsp:spPr>
        <a:xfrm>
          <a:off x="6561536" y="2213"/>
          <a:ext cx="2661240" cy="1596744"/>
        </a:xfrm>
        <a:prstGeom prst="rect">
          <a:avLst/>
        </a:prstGeom>
        <a:solidFill>
          <a:schemeClr val="accent5">
            <a:shade val="80000"/>
            <a:hueOff val="-11732"/>
            <a:satOff val="-9981"/>
            <a:lumOff val="124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0403" tIns="136881" rIns="130403" bIns="136881"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Nova"/>
            </a:rPr>
            <a:t>Situation: Context and background</a:t>
          </a:r>
          <a:endParaRPr lang="en-US" sz="1400" kern="1200">
            <a:latin typeface="Arial Nova"/>
          </a:endParaRPr>
        </a:p>
      </dsp:txBody>
      <dsp:txXfrm>
        <a:off x="6561536" y="2213"/>
        <a:ext cx="2661240" cy="1596744"/>
      </dsp:txXfrm>
    </dsp:sp>
    <dsp:sp modelId="{269F3C92-8CD0-411F-A743-F986F655AF41}">
      <dsp:nvSpPr>
        <dsp:cNvPr id="0" name=""/>
        <dsp:cNvSpPr/>
      </dsp:nvSpPr>
      <dsp:spPr>
        <a:xfrm>
          <a:off x="2674325" y="2963694"/>
          <a:ext cx="581485" cy="91440"/>
        </a:xfrm>
        <a:custGeom>
          <a:avLst/>
          <a:gdLst/>
          <a:ahLst/>
          <a:cxnLst/>
          <a:rect l="0" t="0" r="0" b="0"/>
          <a:pathLst>
            <a:path>
              <a:moveTo>
                <a:pt x="0" y="45720"/>
              </a:moveTo>
              <a:lnTo>
                <a:pt x="581485" y="45720"/>
              </a:lnTo>
            </a:path>
          </a:pathLst>
        </a:custGeom>
        <a:noFill/>
        <a:ln w="6350" cap="flat" cmpd="sng" algn="ctr">
          <a:solidFill>
            <a:schemeClr val="accent5">
              <a:shade val="90000"/>
              <a:hueOff val="-22000"/>
              <a:satOff val="-18466"/>
              <a:lumOff val="2175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49765" y="3006354"/>
        <a:ext cx="30604" cy="6120"/>
      </dsp:txXfrm>
    </dsp:sp>
    <dsp:sp modelId="{9E24CBFD-CE05-4D05-A52C-0721A706404C}">
      <dsp:nvSpPr>
        <dsp:cNvPr id="0" name=""/>
        <dsp:cNvSpPr/>
      </dsp:nvSpPr>
      <dsp:spPr>
        <a:xfrm>
          <a:off x="14884" y="2211042"/>
          <a:ext cx="2661240" cy="1596744"/>
        </a:xfrm>
        <a:prstGeom prst="rect">
          <a:avLst/>
        </a:prstGeom>
        <a:solidFill>
          <a:schemeClr val="accent5">
            <a:shade val="80000"/>
            <a:hueOff val="-17598"/>
            <a:satOff val="-14971"/>
            <a:lumOff val="186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0403" tIns="136881" rIns="130403" bIns="136881"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Nova"/>
            </a:rPr>
            <a:t>Task: Specific responsibilities</a:t>
          </a:r>
          <a:endParaRPr lang="en-US" sz="1400" kern="1200">
            <a:latin typeface="Arial Nova"/>
          </a:endParaRPr>
        </a:p>
      </dsp:txBody>
      <dsp:txXfrm>
        <a:off x="14884" y="2211042"/>
        <a:ext cx="2661240" cy="1596744"/>
      </dsp:txXfrm>
    </dsp:sp>
    <dsp:sp modelId="{2E7A8666-656B-4C32-A420-759CA4813B4C}">
      <dsp:nvSpPr>
        <dsp:cNvPr id="0" name=""/>
        <dsp:cNvSpPr/>
      </dsp:nvSpPr>
      <dsp:spPr>
        <a:xfrm>
          <a:off x="5947651" y="2963694"/>
          <a:ext cx="581485" cy="91440"/>
        </a:xfrm>
        <a:custGeom>
          <a:avLst/>
          <a:gdLst/>
          <a:ahLst/>
          <a:cxnLst/>
          <a:rect l="0" t="0" r="0" b="0"/>
          <a:pathLst>
            <a:path>
              <a:moveTo>
                <a:pt x="0" y="45720"/>
              </a:moveTo>
              <a:lnTo>
                <a:pt x="581485" y="45720"/>
              </a:lnTo>
            </a:path>
          </a:pathLst>
        </a:custGeom>
        <a:noFill/>
        <a:ln w="6350" cap="flat" cmpd="sng" algn="ctr">
          <a:solidFill>
            <a:schemeClr val="accent5">
              <a:shade val="90000"/>
              <a:hueOff val="-29333"/>
              <a:satOff val="-24622"/>
              <a:lumOff val="2900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223091" y="3006354"/>
        <a:ext cx="30604" cy="6120"/>
      </dsp:txXfrm>
    </dsp:sp>
    <dsp:sp modelId="{BA5FD8C3-FDFD-450E-AA81-7C561E85969C}">
      <dsp:nvSpPr>
        <dsp:cNvPr id="0" name=""/>
        <dsp:cNvSpPr/>
      </dsp:nvSpPr>
      <dsp:spPr>
        <a:xfrm>
          <a:off x="3288210" y="2211042"/>
          <a:ext cx="2661240" cy="1596744"/>
        </a:xfrm>
        <a:prstGeom prst="rect">
          <a:avLst/>
        </a:prstGeom>
        <a:solidFill>
          <a:schemeClr val="accent5">
            <a:shade val="80000"/>
            <a:hueOff val="-23465"/>
            <a:satOff val="-19962"/>
            <a:lumOff val="2490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0403" tIns="136881" rIns="130403" bIns="136881"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Nova"/>
            </a:rPr>
            <a:t>Action: Steps taken by candidate</a:t>
          </a:r>
          <a:endParaRPr lang="en-US" sz="1400" kern="1200">
            <a:latin typeface="Arial Nova"/>
          </a:endParaRPr>
        </a:p>
      </dsp:txBody>
      <dsp:txXfrm>
        <a:off x="3288210" y="2211042"/>
        <a:ext cx="2661240" cy="1596744"/>
      </dsp:txXfrm>
    </dsp:sp>
    <dsp:sp modelId="{B560B885-6A6C-4FA0-AA68-3FF6BAB459C2}">
      <dsp:nvSpPr>
        <dsp:cNvPr id="0" name=""/>
        <dsp:cNvSpPr/>
      </dsp:nvSpPr>
      <dsp:spPr>
        <a:xfrm>
          <a:off x="6561536" y="2211042"/>
          <a:ext cx="2661240" cy="1596744"/>
        </a:xfrm>
        <a:prstGeom prst="rect">
          <a:avLst/>
        </a:prstGeom>
        <a:solidFill>
          <a:schemeClr val="accent5">
            <a:shade val="80000"/>
            <a:hueOff val="-29331"/>
            <a:satOff val="-24952"/>
            <a:lumOff val="311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0403" tIns="136881" rIns="130403" bIns="136881"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Nova"/>
            </a:rPr>
            <a:t>Result: Outcomes achieved</a:t>
          </a:r>
          <a:endParaRPr lang="en-US" sz="1400" kern="1200">
            <a:latin typeface="Arial Nova"/>
          </a:endParaRPr>
        </a:p>
      </dsp:txBody>
      <dsp:txXfrm>
        <a:off x="6561536" y="2211042"/>
        <a:ext cx="2661240" cy="15967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948A5C-9402-433D-AFEE-0CB3ED468BA1}">
      <dsp:nvSpPr>
        <dsp:cNvPr id="0" name=""/>
        <dsp:cNvSpPr/>
      </dsp:nvSpPr>
      <dsp:spPr>
        <a:xfrm>
          <a:off x="58828" y="790561"/>
          <a:ext cx="790588" cy="790588"/>
        </a:xfrm>
        <a:prstGeom prst="ellipse">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935EA5-DCC0-4322-B264-E199098A51B0}">
      <dsp:nvSpPr>
        <dsp:cNvPr id="0" name=""/>
        <dsp:cNvSpPr/>
      </dsp:nvSpPr>
      <dsp:spPr>
        <a:xfrm>
          <a:off x="224852" y="956584"/>
          <a:ext cx="458541" cy="4585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8E7862-8CC0-45D8-B7FB-511775E13AFE}">
      <dsp:nvSpPr>
        <dsp:cNvPr id="0" name=""/>
        <dsp:cNvSpPr/>
      </dsp:nvSpPr>
      <dsp:spPr>
        <a:xfrm>
          <a:off x="1018829" y="790561"/>
          <a:ext cx="1863530" cy="79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latin typeface="Arial Nova"/>
            </a:rPr>
            <a:t>1.Core Competencies</a:t>
          </a:r>
          <a:endParaRPr lang="en-US" sz="1200" kern="1200">
            <a:latin typeface="Arial Nova"/>
          </a:endParaRPr>
        </a:p>
      </dsp:txBody>
      <dsp:txXfrm>
        <a:off x="1018829" y="790561"/>
        <a:ext cx="1863530" cy="790588"/>
      </dsp:txXfrm>
    </dsp:sp>
    <dsp:sp modelId="{996D8F33-BB72-407F-80A2-C0050AFA1190}">
      <dsp:nvSpPr>
        <dsp:cNvPr id="0" name=""/>
        <dsp:cNvSpPr/>
      </dsp:nvSpPr>
      <dsp:spPr>
        <a:xfrm>
          <a:off x="3207065" y="790561"/>
          <a:ext cx="790588" cy="790588"/>
        </a:xfrm>
        <a:prstGeom prst="ellipse">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9F91E3-CB8B-4A8E-8B58-72A84914CBA1}">
      <dsp:nvSpPr>
        <dsp:cNvPr id="0" name=""/>
        <dsp:cNvSpPr/>
      </dsp:nvSpPr>
      <dsp:spPr>
        <a:xfrm>
          <a:off x="3373089" y="956584"/>
          <a:ext cx="458541" cy="4585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EB3FDC-58C7-4F48-BBFA-C3615582305C}">
      <dsp:nvSpPr>
        <dsp:cNvPr id="0" name=""/>
        <dsp:cNvSpPr/>
      </dsp:nvSpPr>
      <dsp:spPr>
        <a:xfrm>
          <a:off x="4167066" y="790561"/>
          <a:ext cx="1863530" cy="79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latin typeface="Arial Nova"/>
            </a:rPr>
            <a:t>Evaluate project management certifications, Agile methodologies, and change management frameworks essential for transformation success.</a:t>
          </a:r>
          <a:endParaRPr lang="en-US" sz="1100" kern="1200">
            <a:latin typeface="Arial Nova"/>
          </a:endParaRPr>
        </a:p>
      </dsp:txBody>
      <dsp:txXfrm>
        <a:off x="4167066" y="790561"/>
        <a:ext cx="1863530" cy="790588"/>
      </dsp:txXfrm>
    </dsp:sp>
    <dsp:sp modelId="{23DCD42C-0B4F-4E7A-8BEB-8FDCF5E25136}">
      <dsp:nvSpPr>
        <dsp:cNvPr id="0" name=""/>
        <dsp:cNvSpPr/>
      </dsp:nvSpPr>
      <dsp:spPr>
        <a:xfrm>
          <a:off x="6355302" y="790561"/>
          <a:ext cx="790588" cy="790588"/>
        </a:xfrm>
        <a:prstGeom prst="ellipse">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20E5C9-021D-40F7-8568-315CFC37BE04}">
      <dsp:nvSpPr>
        <dsp:cNvPr id="0" name=""/>
        <dsp:cNvSpPr/>
      </dsp:nvSpPr>
      <dsp:spPr>
        <a:xfrm>
          <a:off x="6521326" y="956584"/>
          <a:ext cx="458541" cy="4585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0B957A-DC46-4530-8066-A14526C3B7C3}">
      <dsp:nvSpPr>
        <dsp:cNvPr id="0" name=""/>
        <dsp:cNvSpPr/>
      </dsp:nvSpPr>
      <dsp:spPr>
        <a:xfrm>
          <a:off x="7315302" y="790561"/>
          <a:ext cx="1863530" cy="79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latin typeface="Arial Nova"/>
            </a:rPr>
            <a:t>2.Practical Scenarios</a:t>
          </a:r>
          <a:endParaRPr lang="en-US" sz="1100" kern="1200">
            <a:latin typeface="Arial Nova"/>
          </a:endParaRPr>
        </a:p>
      </dsp:txBody>
      <dsp:txXfrm>
        <a:off x="7315302" y="790561"/>
        <a:ext cx="1863530" cy="790588"/>
      </dsp:txXfrm>
    </dsp:sp>
    <dsp:sp modelId="{9F6CC54B-768B-4E1E-A9CF-74788E5E191A}">
      <dsp:nvSpPr>
        <dsp:cNvPr id="0" name=""/>
        <dsp:cNvSpPr/>
      </dsp:nvSpPr>
      <dsp:spPr>
        <a:xfrm>
          <a:off x="58828" y="2228849"/>
          <a:ext cx="790588" cy="790588"/>
        </a:xfrm>
        <a:prstGeom prst="ellipse">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C32AEE-5893-44F7-9AA6-6D1AEFC7B503}">
      <dsp:nvSpPr>
        <dsp:cNvPr id="0" name=""/>
        <dsp:cNvSpPr/>
      </dsp:nvSpPr>
      <dsp:spPr>
        <a:xfrm>
          <a:off x="224852" y="2394873"/>
          <a:ext cx="458541" cy="45854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7001B8-C2FC-4BCC-B852-D711629721CA}">
      <dsp:nvSpPr>
        <dsp:cNvPr id="0" name=""/>
        <dsp:cNvSpPr/>
      </dsp:nvSpPr>
      <dsp:spPr>
        <a:xfrm>
          <a:off x="1018829" y="2228849"/>
          <a:ext cx="1863530" cy="79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latin typeface="Arial Nova"/>
            </a:rPr>
            <a:t>Present real-world challenges from Aston Martin's transformation journey to assess problem-solving and strategic thinking capabilities.</a:t>
          </a:r>
          <a:endParaRPr lang="en-US" sz="1100" kern="1200">
            <a:latin typeface="Arial Nova"/>
          </a:endParaRPr>
        </a:p>
      </dsp:txBody>
      <dsp:txXfrm>
        <a:off x="1018829" y="2228849"/>
        <a:ext cx="1863530" cy="790588"/>
      </dsp:txXfrm>
    </dsp:sp>
    <dsp:sp modelId="{08AE5C45-6561-4B17-A587-285BF9477C95}">
      <dsp:nvSpPr>
        <dsp:cNvPr id="0" name=""/>
        <dsp:cNvSpPr/>
      </dsp:nvSpPr>
      <dsp:spPr>
        <a:xfrm>
          <a:off x="3207065" y="2228849"/>
          <a:ext cx="790588" cy="790588"/>
        </a:xfrm>
        <a:prstGeom prst="ellipse">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3F146A-CEFA-42DD-B36A-FBA96D7ABD37}">
      <dsp:nvSpPr>
        <dsp:cNvPr id="0" name=""/>
        <dsp:cNvSpPr/>
      </dsp:nvSpPr>
      <dsp:spPr>
        <a:xfrm>
          <a:off x="3373089" y="2394873"/>
          <a:ext cx="458541" cy="45854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2AD092-99FF-440C-8EF0-AFD683D296C5}">
      <dsp:nvSpPr>
        <dsp:cNvPr id="0" name=""/>
        <dsp:cNvSpPr/>
      </dsp:nvSpPr>
      <dsp:spPr>
        <a:xfrm>
          <a:off x="4167066" y="2228849"/>
          <a:ext cx="1863530" cy="79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latin typeface="Arial Nova"/>
            </a:rPr>
            <a:t>3.Industry Knowledge</a:t>
          </a:r>
          <a:endParaRPr lang="en-US" sz="1100" kern="1200">
            <a:latin typeface="Arial Nova"/>
          </a:endParaRPr>
        </a:p>
      </dsp:txBody>
      <dsp:txXfrm>
        <a:off x="4167066" y="2228849"/>
        <a:ext cx="1863530" cy="790588"/>
      </dsp:txXfrm>
    </dsp:sp>
    <dsp:sp modelId="{224FF90B-23C9-41E9-ADE1-9C8FDD14EF94}">
      <dsp:nvSpPr>
        <dsp:cNvPr id="0" name=""/>
        <dsp:cNvSpPr/>
      </dsp:nvSpPr>
      <dsp:spPr>
        <a:xfrm>
          <a:off x="6355302" y="2228849"/>
          <a:ext cx="790588" cy="790588"/>
        </a:xfrm>
        <a:prstGeom prst="ellipse">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BB752B-4629-44F4-A738-EE6FC3F981C5}">
      <dsp:nvSpPr>
        <dsp:cNvPr id="0" name=""/>
        <dsp:cNvSpPr/>
      </dsp:nvSpPr>
      <dsp:spPr>
        <a:xfrm>
          <a:off x="6521326" y="2394873"/>
          <a:ext cx="458541" cy="45854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B93779-C338-4ABA-82B8-129541FBE264}">
      <dsp:nvSpPr>
        <dsp:cNvPr id="0" name=""/>
        <dsp:cNvSpPr/>
      </dsp:nvSpPr>
      <dsp:spPr>
        <a:xfrm>
          <a:off x="7315302" y="2228849"/>
          <a:ext cx="1863530" cy="79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latin typeface="Arial Nova"/>
            </a:rPr>
            <a:t>Test understanding of automotive industry trends, digital transformation, and regulatory compliance requirements</a:t>
          </a:r>
          <a:endParaRPr lang="en-US" sz="1100" kern="1200">
            <a:latin typeface="Arial Nova"/>
          </a:endParaRPr>
        </a:p>
      </dsp:txBody>
      <dsp:txXfrm>
        <a:off x="7315302" y="2228849"/>
        <a:ext cx="1863530" cy="7905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1C1374-057D-4047-AF1A-6AB499CE8623}">
      <dsp:nvSpPr>
        <dsp:cNvPr id="0" name=""/>
        <dsp:cNvSpPr/>
      </dsp:nvSpPr>
      <dsp:spPr>
        <a:xfrm>
          <a:off x="0" y="28443"/>
          <a:ext cx="2887010" cy="1732206"/>
        </a:xfrm>
        <a:prstGeom prst="rect">
          <a:avLst/>
        </a:prstGeom>
        <a:solidFill>
          <a:schemeClr val="accent5">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a:cs typeface="Arial"/>
            </a:rPr>
            <a:t>1.Multi-Perspective Assessment</a:t>
          </a:r>
          <a:endParaRPr lang="en-US" sz="1200" kern="1200">
            <a:latin typeface="Arial"/>
            <a:cs typeface="Arial"/>
          </a:endParaRPr>
        </a:p>
      </dsp:txBody>
      <dsp:txXfrm>
        <a:off x="0" y="28443"/>
        <a:ext cx="2887010" cy="1732206"/>
      </dsp:txXfrm>
    </dsp:sp>
    <dsp:sp modelId="{267E58F5-5253-4E4D-B24F-D92799A60774}">
      <dsp:nvSpPr>
        <dsp:cNvPr id="0" name=""/>
        <dsp:cNvSpPr/>
      </dsp:nvSpPr>
      <dsp:spPr>
        <a:xfrm>
          <a:off x="3175711" y="28443"/>
          <a:ext cx="2887010" cy="1732206"/>
        </a:xfrm>
        <a:prstGeom prst="rect">
          <a:avLst/>
        </a:prstGeom>
        <a:solidFill>
          <a:schemeClr val="accent5">
            <a:shade val="80000"/>
            <a:hueOff val="-5866"/>
            <a:satOff val="-4990"/>
            <a:lumOff val="622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Arial"/>
              <a:cs typeface="Arial"/>
            </a:rPr>
            <a:t>Combines insights from HR professionals, department heads, and potential team members to ensure comprehensive evaluation of cultural fit and technical capabilities.</a:t>
          </a:r>
          <a:endParaRPr lang="en-US" sz="1700" kern="1200">
            <a:latin typeface="Arial"/>
            <a:cs typeface="Arial"/>
          </a:endParaRPr>
        </a:p>
      </dsp:txBody>
      <dsp:txXfrm>
        <a:off x="3175711" y="28443"/>
        <a:ext cx="2887010" cy="1732206"/>
      </dsp:txXfrm>
    </dsp:sp>
    <dsp:sp modelId="{DCAFF20E-C4C1-4251-A466-6836C82E5277}">
      <dsp:nvSpPr>
        <dsp:cNvPr id="0" name=""/>
        <dsp:cNvSpPr/>
      </dsp:nvSpPr>
      <dsp:spPr>
        <a:xfrm>
          <a:off x="6351423" y="28443"/>
          <a:ext cx="2887010" cy="1732206"/>
        </a:xfrm>
        <a:prstGeom prst="rect">
          <a:avLst/>
        </a:prstGeom>
        <a:solidFill>
          <a:schemeClr val="accent5">
            <a:shade val="80000"/>
            <a:hueOff val="-11732"/>
            <a:satOff val="-9981"/>
            <a:lumOff val="1245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Arial"/>
              <a:cs typeface="Arial"/>
            </a:rPr>
            <a:t>2.Bias Reduction</a:t>
          </a:r>
          <a:endParaRPr lang="en-US" sz="1700" kern="1200">
            <a:latin typeface="Arial"/>
            <a:cs typeface="Arial"/>
          </a:endParaRPr>
        </a:p>
      </dsp:txBody>
      <dsp:txXfrm>
        <a:off x="6351423" y="28443"/>
        <a:ext cx="2887010" cy="1732206"/>
      </dsp:txXfrm>
    </dsp:sp>
    <dsp:sp modelId="{77841E41-2506-41AE-8B2B-8ADCFF064BD2}">
      <dsp:nvSpPr>
        <dsp:cNvPr id="0" name=""/>
        <dsp:cNvSpPr/>
      </dsp:nvSpPr>
      <dsp:spPr>
        <a:xfrm>
          <a:off x="0" y="2049350"/>
          <a:ext cx="2887010" cy="1732206"/>
        </a:xfrm>
        <a:prstGeom prst="rect">
          <a:avLst/>
        </a:prstGeom>
        <a:solidFill>
          <a:schemeClr val="accent5">
            <a:shade val="80000"/>
            <a:hueOff val="-17598"/>
            <a:satOff val="-14971"/>
            <a:lumOff val="1867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Arial"/>
              <a:cs typeface="Arial"/>
            </a:rPr>
            <a:t>Multiple interviewers help eliminate individual prejudices and provide more objective candidate assessment through diverse viewpoints and experiences.</a:t>
          </a:r>
          <a:endParaRPr lang="en-US" sz="1700" kern="1200">
            <a:latin typeface="Arial"/>
            <a:cs typeface="Arial"/>
          </a:endParaRPr>
        </a:p>
      </dsp:txBody>
      <dsp:txXfrm>
        <a:off x="0" y="2049350"/>
        <a:ext cx="2887010" cy="1732206"/>
      </dsp:txXfrm>
    </dsp:sp>
    <dsp:sp modelId="{853522FF-9C38-44A7-BD3D-FD360E4AB98C}">
      <dsp:nvSpPr>
        <dsp:cNvPr id="0" name=""/>
        <dsp:cNvSpPr/>
      </dsp:nvSpPr>
      <dsp:spPr>
        <a:xfrm>
          <a:off x="3175711" y="2049350"/>
          <a:ext cx="2887010" cy="1732206"/>
        </a:xfrm>
        <a:prstGeom prst="rect">
          <a:avLst/>
        </a:prstGeom>
        <a:solidFill>
          <a:schemeClr val="accent5">
            <a:shade val="80000"/>
            <a:hueOff val="-23465"/>
            <a:satOff val="-19962"/>
            <a:lumOff val="2490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Arial"/>
              <a:cs typeface="Arial"/>
            </a:rPr>
            <a:t>3.Time Efficiency</a:t>
          </a:r>
          <a:endParaRPr lang="en-US" sz="1700" kern="1200">
            <a:latin typeface="Arial"/>
            <a:cs typeface="Arial"/>
          </a:endParaRPr>
        </a:p>
      </dsp:txBody>
      <dsp:txXfrm>
        <a:off x="3175711" y="2049350"/>
        <a:ext cx="2887010" cy="1732206"/>
      </dsp:txXfrm>
    </dsp:sp>
    <dsp:sp modelId="{120F07D7-BE24-4A35-8FB0-E50AC928F4F0}">
      <dsp:nvSpPr>
        <dsp:cNvPr id="0" name=""/>
        <dsp:cNvSpPr/>
      </dsp:nvSpPr>
      <dsp:spPr>
        <a:xfrm>
          <a:off x="6351423" y="2049350"/>
          <a:ext cx="2887010" cy="1732206"/>
        </a:xfrm>
        <a:prstGeom prst="rect">
          <a:avLst/>
        </a:prstGeom>
        <a:solidFill>
          <a:schemeClr val="accent5">
            <a:shade val="80000"/>
            <a:hueOff val="-29331"/>
            <a:satOff val="-24952"/>
            <a:lumOff val="3112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Arial"/>
              <a:cs typeface="Arial"/>
            </a:rPr>
            <a:t>Allows all stakeholders to evaluate candidates simultaneously, reducing scheduling conflicts and accelerating the decision-making process for critical transformation roles</a:t>
          </a:r>
          <a:endParaRPr lang="en-US" sz="1700" kern="1200">
            <a:latin typeface="Arial"/>
            <a:cs typeface="Arial"/>
          </a:endParaRPr>
        </a:p>
      </dsp:txBody>
      <dsp:txXfrm>
        <a:off x="6351423" y="2049350"/>
        <a:ext cx="2887010" cy="17322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78FD0D-34AF-4C55-9062-06EC54AA84F5}">
      <dsp:nvSpPr>
        <dsp:cNvPr id="0" name=""/>
        <dsp:cNvSpPr/>
      </dsp:nvSpPr>
      <dsp:spPr>
        <a:xfrm>
          <a:off x="1778971" y="570313"/>
          <a:ext cx="377418" cy="91440"/>
        </a:xfrm>
        <a:custGeom>
          <a:avLst/>
          <a:gdLst/>
          <a:ahLst/>
          <a:cxnLst/>
          <a:rect l="0" t="0" r="0" b="0"/>
          <a:pathLst>
            <a:path>
              <a:moveTo>
                <a:pt x="0" y="45720"/>
              </a:moveTo>
              <a:lnTo>
                <a:pt x="377418" y="45720"/>
              </a:lnTo>
            </a:path>
          </a:pathLst>
        </a:custGeom>
        <a:noFill/>
        <a:ln w="6350" cap="flat" cmpd="sng" algn="ctr">
          <a:solidFill>
            <a:schemeClr val="accent5">
              <a:shade val="90000"/>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57480" y="613993"/>
        <a:ext cx="20400" cy="4080"/>
      </dsp:txXfrm>
    </dsp:sp>
    <dsp:sp modelId="{7B279267-91C1-42D7-A500-AC7E9317ECE0}">
      <dsp:nvSpPr>
        <dsp:cNvPr id="0" name=""/>
        <dsp:cNvSpPr/>
      </dsp:nvSpPr>
      <dsp:spPr>
        <a:xfrm>
          <a:off x="6777" y="83835"/>
          <a:ext cx="1773994" cy="1064396"/>
        </a:xfrm>
        <a:prstGeom prst="rect">
          <a:avLst/>
        </a:prstGeom>
        <a:solidFill>
          <a:schemeClr val="accent5">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a:cs typeface="Arial"/>
            </a:rPr>
            <a:t>Aspect</a:t>
          </a:r>
          <a:endParaRPr lang="en-US" sz="1200" kern="1200">
            <a:latin typeface="Arial"/>
            <a:cs typeface="Arial"/>
          </a:endParaRPr>
        </a:p>
      </dsp:txBody>
      <dsp:txXfrm>
        <a:off x="6777" y="83835"/>
        <a:ext cx="1773994" cy="1064396"/>
      </dsp:txXfrm>
    </dsp:sp>
    <dsp:sp modelId="{C1DBC880-085D-43EB-8F52-0185F5C3893C}">
      <dsp:nvSpPr>
        <dsp:cNvPr id="0" name=""/>
        <dsp:cNvSpPr/>
      </dsp:nvSpPr>
      <dsp:spPr>
        <a:xfrm>
          <a:off x="3960984" y="570313"/>
          <a:ext cx="377418" cy="91440"/>
        </a:xfrm>
        <a:custGeom>
          <a:avLst/>
          <a:gdLst/>
          <a:ahLst/>
          <a:cxnLst/>
          <a:rect l="0" t="0" r="0" b="0"/>
          <a:pathLst>
            <a:path>
              <a:moveTo>
                <a:pt x="0" y="45720"/>
              </a:moveTo>
              <a:lnTo>
                <a:pt x="377418" y="45720"/>
              </a:lnTo>
            </a:path>
          </a:pathLst>
        </a:custGeom>
        <a:noFill/>
        <a:ln w="6350" cap="flat" cmpd="sng" algn="ctr">
          <a:solidFill>
            <a:schemeClr val="accent5">
              <a:shade val="90000"/>
              <a:hueOff val="-2256"/>
              <a:satOff val="-1894"/>
              <a:lumOff val="223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39493" y="613993"/>
        <a:ext cx="20400" cy="4080"/>
      </dsp:txXfrm>
    </dsp:sp>
    <dsp:sp modelId="{DADAFECE-09A9-437C-B147-F57D0B84B925}">
      <dsp:nvSpPr>
        <dsp:cNvPr id="0" name=""/>
        <dsp:cNvSpPr/>
      </dsp:nvSpPr>
      <dsp:spPr>
        <a:xfrm>
          <a:off x="2188790" y="83835"/>
          <a:ext cx="1773994" cy="1064396"/>
        </a:xfrm>
        <a:prstGeom prst="rect">
          <a:avLst/>
        </a:prstGeom>
        <a:solidFill>
          <a:schemeClr val="accent5">
            <a:shade val="80000"/>
            <a:hueOff val="-2095"/>
            <a:satOff val="-1782"/>
            <a:lumOff val="222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666750">
            <a:lnSpc>
              <a:spcPct val="90000"/>
            </a:lnSpc>
            <a:spcBef>
              <a:spcPct val="0"/>
            </a:spcBef>
            <a:spcAft>
              <a:spcPct val="35000"/>
            </a:spcAft>
            <a:buNone/>
          </a:pPr>
          <a:r>
            <a:rPr lang="en-GB" sz="1500" kern="1200">
              <a:latin typeface="Arial"/>
              <a:cs typeface="Arial"/>
            </a:rPr>
            <a:t>Non-Non-verbal</a:t>
          </a:r>
          <a:endParaRPr lang="en-US" sz="1500" kern="1200">
            <a:latin typeface="Arial"/>
            <a:cs typeface="Arial"/>
          </a:endParaRPr>
        </a:p>
      </dsp:txBody>
      <dsp:txXfrm>
        <a:off x="2188790" y="83835"/>
        <a:ext cx="1773994" cy="1064396"/>
      </dsp:txXfrm>
    </dsp:sp>
    <dsp:sp modelId="{28B94DDE-58C7-414B-AE09-34D1944589F4}">
      <dsp:nvSpPr>
        <dsp:cNvPr id="0" name=""/>
        <dsp:cNvSpPr/>
      </dsp:nvSpPr>
      <dsp:spPr>
        <a:xfrm>
          <a:off x="6142997" y="570313"/>
          <a:ext cx="377418" cy="91440"/>
        </a:xfrm>
        <a:custGeom>
          <a:avLst/>
          <a:gdLst/>
          <a:ahLst/>
          <a:cxnLst/>
          <a:rect l="0" t="0" r="0" b="0"/>
          <a:pathLst>
            <a:path>
              <a:moveTo>
                <a:pt x="0" y="45720"/>
              </a:moveTo>
              <a:lnTo>
                <a:pt x="377418" y="45720"/>
              </a:lnTo>
            </a:path>
          </a:pathLst>
        </a:custGeom>
        <a:noFill/>
        <a:ln w="6350" cap="flat" cmpd="sng" algn="ctr">
          <a:solidFill>
            <a:schemeClr val="accent5">
              <a:shade val="90000"/>
              <a:hueOff val="-4513"/>
              <a:satOff val="-3788"/>
              <a:lumOff val="446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21505" y="613993"/>
        <a:ext cx="20400" cy="4080"/>
      </dsp:txXfrm>
    </dsp:sp>
    <dsp:sp modelId="{D8AA16BE-CBE4-42C3-8391-6D55F6E96CB4}">
      <dsp:nvSpPr>
        <dsp:cNvPr id="0" name=""/>
        <dsp:cNvSpPr/>
      </dsp:nvSpPr>
      <dsp:spPr>
        <a:xfrm>
          <a:off x="4370802" y="83835"/>
          <a:ext cx="1773994" cy="1064396"/>
        </a:xfrm>
        <a:prstGeom prst="rect">
          <a:avLst/>
        </a:prstGeom>
        <a:solidFill>
          <a:schemeClr val="accent5">
            <a:shade val="80000"/>
            <a:hueOff val="-4190"/>
            <a:satOff val="-3565"/>
            <a:lumOff val="4446"/>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666750">
            <a:lnSpc>
              <a:spcPct val="90000"/>
            </a:lnSpc>
            <a:spcBef>
              <a:spcPct val="0"/>
            </a:spcBef>
            <a:spcAft>
              <a:spcPct val="35000"/>
            </a:spcAft>
            <a:buNone/>
          </a:pPr>
          <a:r>
            <a:rPr lang="en-GB" sz="1500" kern="1200">
              <a:latin typeface="Arial"/>
              <a:cs typeface="Arial"/>
            </a:rPr>
            <a:t>Cost efficiency </a:t>
          </a:r>
          <a:endParaRPr lang="en-US" sz="1500" kern="1200">
            <a:latin typeface="Arial"/>
            <a:cs typeface="Arial"/>
          </a:endParaRPr>
        </a:p>
      </dsp:txBody>
      <dsp:txXfrm>
        <a:off x="4370802" y="83835"/>
        <a:ext cx="1773994" cy="1064396"/>
      </dsp:txXfrm>
    </dsp:sp>
    <dsp:sp modelId="{84B31A52-FCB6-4E7C-B04D-21C78EE84C14}">
      <dsp:nvSpPr>
        <dsp:cNvPr id="0" name=""/>
        <dsp:cNvSpPr/>
      </dsp:nvSpPr>
      <dsp:spPr>
        <a:xfrm>
          <a:off x="8325009" y="570313"/>
          <a:ext cx="377418" cy="91440"/>
        </a:xfrm>
        <a:custGeom>
          <a:avLst/>
          <a:gdLst/>
          <a:ahLst/>
          <a:cxnLst/>
          <a:rect l="0" t="0" r="0" b="0"/>
          <a:pathLst>
            <a:path>
              <a:moveTo>
                <a:pt x="0" y="45720"/>
              </a:moveTo>
              <a:lnTo>
                <a:pt x="377418" y="45720"/>
              </a:lnTo>
            </a:path>
          </a:pathLst>
        </a:custGeom>
        <a:noFill/>
        <a:ln w="6350" cap="flat" cmpd="sng" algn="ctr">
          <a:solidFill>
            <a:schemeClr val="accent5">
              <a:shade val="90000"/>
              <a:hueOff val="-6769"/>
              <a:satOff val="-5682"/>
              <a:lumOff val="669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503518" y="613993"/>
        <a:ext cx="20400" cy="4080"/>
      </dsp:txXfrm>
    </dsp:sp>
    <dsp:sp modelId="{F42E4655-E52C-4128-9B26-B9C69832C3D0}">
      <dsp:nvSpPr>
        <dsp:cNvPr id="0" name=""/>
        <dsp:cNvSpPr/>
      </dsp:nvSpPr>
      <dsp:spPr>
        <a:xfrm>
          <a:off x="6552815" y="83835"/>
          <a:ext cx="1773994" cy="1064396"/>
        </a:xfrm>
        <a:prstGeom prst="rect">
          <a:avLst/>
        </a:prstGeom>
        <a:solidFill>
          <a:schemeClr val="accent5">
            <a:shade val="80000"/>
            <a:hueOff val="-6285"/>
            <a:satOff val="-5347"/>
            <a:lumOff val="667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666750">
            <a:lnSpc>
              <a:spcPct val="90000"/>
            </a:lnSpc>
            <a:spcBef>
              <a:spcPct val="0"/>
            </a:spcBef>
            <a:spcAft>
              <a:spcPct val="35000"/>
            </a:spcAft>
            <a:buNone/>
          </a:pPr>
          <a:r>
            <a:rPr lang="en-GB" sz="1500" kern="1200">
              <a:latin typeface="Arial"/>
              <a:cs typeface="Arial"/>
            </a:rPr>
            <a:t>Technical assessment</a:t>
          </a:r>
          <a:endParaRPr lang="en-US" sz="1500" kern="1200">
            <a:latin typeface="Arial"/>
            <a:cs typeface="Arial"/>
          </a:endParaRPr>
        </a:p>
      </dsp:txBody>
      <dsp:txXfrm>
        <a:off x="6552815" y="83835"/>
        <a:ext cx="1773994" cy="1064396"/>
      </dsp:txXfrm>
    </dsp:sp>
    <dsp:sp modelId="{F2C1C4DE-B3C1-4BD1-98C1-52864B674901}">
      <dsp:nvSpPr>
        <dsp:cNvPr id="0" name=""/>
        <dsp:cNvSpPr/>
      </dsp:nvSpPr>
      <dsp:spPr>
        <a:xfrm>
          <a:off x="893774" y="1146431"/>
          <a:ext cx="8728050" cy="377418"/>
        </a:xfrm>
        <a:custGeom>
          <a:avLst/>
          <a:gdLst/>
          <a:ahLst/>
          <a:cxnLst/>
          <a:rect l="0" t="0" r="0" b="0"/>
          <a:pathLst>
            <a:path>
              <a:moveTo>
                <a:pt x="8728050" y="0"/>
              </a:moveTo>
              <a:lnTo>
                <a:pt x="8728050" y="205809"/>
              </a:lnTo>
              <a:lnTo>
                <a:pt x="0" y="205809"/>
              </a:lnTo>
              <a:lnTo>
                <a:pt x="0" y="377418"/>
              </a:lnTo>
            </a:path>
          </a:pathLst>
        </a:custGeom>
        <a:noFill/>
        <a:ln w="6350" cap="flat" cmpd="sng" algn="ctr">
          <a:solidFill>
            <a:schemeClr val="accent5">
              <a:shade val="90000"/>
              <a:hueOff val="-9026"/>
              <a:satOff val="-7576"/>
              <a:lumOff val="892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39360" y="1333100"/>
        <a:ext cx="436879" cy="4080"/>
      </dsp:txXfrm>
    </dsp:sp>
    <dsp:sp modelId="{F8AF1EF8-1997-4AD4-8875-837923785D13}">
      <dsp:nvSpPr>
        <dsp:cNvPr id="0" name=""/>
        <dsp:cNvSpPr/>
      </dsp:nvSpPr>
      <dsp:spPr>
        <a:xfrm>
          <a:off x="8734828" y="83835"/>
          <a:ext cx="1773994" cy="1064396"/>
        </a:xfrm>
        <a:prstGeom prst="rect">
          <a:avLst/>
        </a:prstGeom>
        <a:solidFill>
          <a:schemeClr val="accent5">
            <a:shade val="80000"/>
            <a:hueOff val="-8380"/>
            <a:satOff val="-7129"/>
            <a:lumOff val="889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666750">
            <a:lnSpc>
              <a:spcPct val="90000"/>
            </a:lnSpc>
            <a:spcBef>
              <a:spcPct val="0"/>
            </a:spcBef>
            <a:spcAft>
              <a:spcPct val="35000"/>
            </a:spcAft>
            <a:buNone/>
          </a:pPr>
          <a:r>
            <a:rPr lang="en-GB" sz="1500" kern="1200">
              <a:latin typeface="Arial"/>
              <a:cs typeface="Arial"/>
            </a:rPr>
            <a:t>Candidate experience</a:t>
          </a:r>
          <a:endParaRPr lang="en-US" sz="1500" kern="1200">
            <a:latin typeface="Arial"/>
            <a:cs typeface="Arial"/>
          </a:endParaRPr>
        </a:p>
      </dsp:txBody>
      <dsp:txXfrm>
        <a:off x="8734828" y="83835"/>
        <a:ext cx="1773994" cy="1064396"/>
      </dsp:txXfrm>
    </dsp:sp>
    <dsp:sp modelId="{91D26EE3-79F9-4862-9989-9294ADD2B93A}">
      <dsp:nvSpPr>
        <dsp:cNvPr id="0" name=""/>
        <dsp:cNvSpPr/>
      </dsp:nvSpPr>
      <dsp:spPr>
        <a:xfrm>
          <a:off x="1778971" y="2042728"/>
          <a:ext cx="377418" cy="91440"/>
        </a:xfrm>
        <a:custGeom>
          <a:avLst/>
          <a:gdLst/>
          <a:ahLst/>
          <a:cxnLst/>
          <a:rect l="0" t="0" r="0" b="0"/>
          <a:pathLst>
            <a:path>
              <a:moveTo>
                <a:pt x="0" y="45720"/>
              </a:moveTo>
              <a:lnTo>
                <a:pt x="377418" y="45720"/>
              </a:lnTo>
            </a:path>
          </a:pathLst>
        </a:custGeom>
        <a:noFill/>
        <a:ln w="6350" cap="flat" cmpd="sng" algn="ctr">
          <a:solidFill>
            <a:schemeClr val="accent5">
              <a:shade val="90000"/>
              <a:hueOff val="-11282"/>
              <a:satOff val="-9470"/>
              <a:lumOff val="1115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57480" y="2086408"/>
        <a:ext cx="20400" cy="4080"/>
      </dsp:txXfrm>
    </dsp:sp>
    <dsp:sp modelId="{A0C41BF7-A3F5-44DB-96DB-D5B796748BF1}">
      <dsp:nvSpPr>
        <dsp:cNvPr id="0" name=""/>
        <dsp:cNvSpPr/>
      </dsp:nvSpPr>
      <dsp:spPr>
        <a:xfrm>
          <a:off x="6777" y="1556250"/>
          <a:ext cx="1773994" cy="1064396"/>
        </a:xfrm>
        <a:prstGeom prst="rect">
          <a:avLst/>
        </a:prstGeom>
        <a:solidFill>
          <a:schemeClr val="accent5">
            <a:shade val="80000"/>
            <a:hueOff val="-10475"/>
            <a:satOff val="-8911"/>
            <a:lumOff val="11116"/>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666750">
            <a:lnSpc>
              <a:spcPct val="90000"/>
            </a:lnSpc>
            <a:spcBef>
              <a:spcPct val="0"/>
            </a:spcBef>
            <a:spcAft>
              <a:spcPct val="35000"/>
            </a:spcAft>
            <a:buNone/>
          </a:pPr>
          <a:r>
            <a:rPr lang="en-GB" sz="1500" kern="1200">
              <a:latin typeface="Arial"/>
              <a:cs typeface="Arial"/>
            </a:rPr>
            <a:t>Face- to Face interview</a:t>
          </a:r>
          <a:endParaRPr lang="en-US" sz="1500" kern="1200">
            <a:latin typeface="Arial"/>
            <a:cs typeface="Arial"/>
          </a:endParaRPr>
        </a:p>
      </dsp:txBody>
      <dsp:txXfrm>
        <a:off x="6777" y="1556250"/>
        <a:ext cx="1773994" cy="1064396"/>
      </dsp:txXfrm>
    </dsp:sp>
    <dsp:sp modelId="{B89BCBC3-ABDC-44F8-B9F4-48577C4F9AC8}">
      <dsp:nvSpPr>
        <dsp:cNvPr id="0" name=""/>
        <dsp:cNvSpPr/>
      </dsp:nvSpPr>
      <dsp:spPr>
        <a:xfrm>
          <a:off x="3960984" y="2042728"/>
          <a:ext cx="377418" cy="91440"/>
        </a:xfrm>
        <a:custGeom>
          <a:avLst/>
          <a:gdLst/>
          <a:ahLst/>
          <a:cxnLst/>
          <a:rect l="0" t="0" r="0" b="0"/>
          <a:pathLst>
            <a:path>
              <a:moveTo>
                <a:pt x="0" y="45720"/>
              </a:moveTo>
              <a:lnTo>
                <a:pt x="377418" y="45720"/>
              </a:lnTo>
            </a:path>
          </a:pathLst>
        </a:custGeom>
        <a:noFill/>
        <a:ln w="6350" cap="flat" cmpd="sng" algn="ctr">
          <a:solidFill>
            <a:schemeClr val="accent5">
              <a:shade val="90000"/>
              <a:hueOff val="-13539"/>
              <a:satOff val="-11364"/>
              <a:lumOff val="1338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39493" y="2086408"/>
        <a:ext cx="20400" cy="4080"/>
      </dsp:txXfrm>
    </dsp:sp>
    <dsp:sp modelId="{C68CEBC8-0A7B-4CA1-99BF-6983CCDB8837}">
      <dsp:nvSpPr>
        <dsp:cNvPr id="0" name=""/>
        <dsp:cNvSpPr/>
      </dsp:nvSpPr>
      <dsp:spPr>
        <a:xfrm>
          <a:off x="2188790" y="1556250"/>
          <a:ext cx="1773994" cy="1064396"/>
        </a:xfrm>
        <a:prstGeom prst="rect">
          <a:avLst/>
        </a:prstGeom>
        <a:solidFill>
          <a:schemeClr val="accent5">
            <a:shade val="80000"/>
            <a:hueOff val="-12570"/>
            <a:satOff val="-10694"/>
            <a:lumOff val="13339"/>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666750">
            <a:lnSpc>
              <a:spcPct val="90000"/>
            </a:lnSpc>
            <a:spcBef>
              <a:spcPct val="0"/>
            </a:spcBef>
            <a:spcAft>
              <a:spcPct val="35000"/>
            </a:spcAft>
            <a:buNone/>
          </a:pPr>
          <a:r>
            <a:rPr lang="en-GB" sz="1500" kern="1200">
              <a:latin typeface="Arial"/>
              <a:cs typeface="Arial"/>
            </a:rPr>
            <a:t>Full body language , strongerrapport building</a:t>
          </a:r>
          <a:endParaRPr lang="en-US" sz="1500" kern="1200">
            <a:latin typeface="Arial"/>
            <a:cs typeface="Arial"/>
          </a:endParaRPr>
        </a:p>
      </dsp:txBody>
      <dsp:txXfrm>
        <a:off x="2188790" y="1556250"/>
        <a:ext cx="1773994" cy="1064396"/>
      </dsp:txXfrm>
    </dsp:sp>
    <dsp:sp modelId="{27CAA214-CCFA-4752-A4E5-FC4C332CAD98}">
      <dsp:nvSpPr>
        <dsp:cNvPr id="0" name=""/>
        <dsp:cNvSpPr/>
      </dsp:nvSpPr>
      <dsp:spPr>
        <a:xfrm>
          <a:off x="6142997" y="2042728"/>
          <a:ext cx="377418" cy="91440"/>
        </a:xfrm>
        <a:custGeom>
          <a:avLst/>
          <a:gdLst/>
          <a:ahLst/>
          <a:cxnLst/>
          <a:rect l="0" t="0" r="0" b="0"/>
          <a:pathLst>
            <a:path>
              <a:moveTo>
                <a:pt x="0" y="45720"/>
              </a:moveTo>
              <a:lnTo>
                <a:pt x="377418" y="45720"/>
              </a:lnTo>
            </a:path>
          </a:pathLst>
        </a:custGeom>
        <a:noFill/>
        <a:ln w="6350" cap="flat" cmpd="sng" algn="ctr">
          <a:solidFill>
            <a:schemeClr val="accent5">
              <a:shade val="90000"/>
              <a:hueOff val="-15795"/>
              <a:satOff val="-13258"/>
              <a:lumOff val="1561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21505" y="2086408"/>
        <a:ext cx="20400" cy="4080"/>
      </dsp:txXfrm>
    </dsp:sp>
    <dsp:sp modelId="{DBB5079F-F261-456C-ABF6-B839823351A6}">
      <dsp:nvSpPr>
        <dsp:cNvPr id="0" name=""/>
        <dsp:cNvSpPr/>
      </dsp:nvSpPr>
      <dsp:spPr>
        <a:xfrm>
          <a:off x="4370802" y="1556250"/>
          <a:ext cx="1773994" cy="1064396"/>
        </a:xfrm>
        <a:prstGeom prst="rect">
          <a:avLst/>
        </a:prstGeom>
        <a:solidFill>
          <a:schemeClr val="accent5">
            <a:shade val="80000"/>
            <a:hueOff val="-14665"/>
            <a:satOff val="-12476"/>
            <a:lumOff val="1556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666750">
            <a:lnSpc>
              <a:spcPct val="90000"/>
            </a:lnSpc>
            <a:spcBef>
              <a:spcPct val="0"/>
            </a:spcBef>
            <a:spcAft>
              <a:spcPct val="35000"/>
            </a:spcAft>
            <a:buNone/>
          </a:pPr>
          <a:r>
            <a:rPr lang="en-GB" sz="1500" kern="1200">
              <a:latin typeface="Arial"/>
              <a:cs typeface="Arial"/>
            </a:rPr>
            <a:t>Higher travel costs, venue requlrements</a:t>
          </a:r>
          <a:endParaRPr lang="en-US" sz="1500" kern="1200">
            <a:latin typeface="Arial"/>
            <a:cs typeface="Arial"/>
          </a:endParaRPr>
        </a:p>
      </dsp:txBody>
      <dsp:txXfrm>
        <a:off x="4370802" y="1556250"/>
        <a:ext cx="1773994" cy="1064396"/>
      </dsp:txXfrm>
    </dsp:sp>
    <dsp:sp modelId="{DAFAEAD5-9297-4A63-9FFB-EB45FD1A7C7E}">
      <dsp:nvSpPr>
        <dsp:cNvPr id="0" name=""/>
        <dsp:cNvSpPr/>
      </dsp:nvSpPr>
      <dsp:spPr>
        <a:xfrm>
          <a:off x="8325009" y="2042728"/>
          <a:ext cx="377418" cy="91440"/>
        </a:xfrm>
        <a:custGeom>
          <a:avLst/>
          <a:gdLst/>
          <a:ahLst/>
          <a:cxnLst/>
          <a:rect l="0" t="0" r="0" b="0"/>
          <a:pathLst>
            <a:path>
              <a:moveTo>
                <a:pt x="0" y="45720"/>
              </a:moveTo>
              <a:lnTo>
                <a:pt x="377418" y="45720"/>
              </a:lnTo>
            </a:path>
          </a:pathLst>
        </a:custGeom>
        <a:noFill/>
        <a:ln w="6350" cap="flat" cmpd="sng" algn="ctr">
          <a:solidFill>
            <a:schemeClr val="accent5">
              <a:shade val="90000"/>
              <a:hueOff val="-18051"/>
              <a:satOff val="-15152"/>
              <a:lumOff val="1784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503518" y="2086408"/>
        <a:ext cx="20400" cy="4080"/>
      </dsp:txXfrm>
    </dsp:sp>
    <dsp:sp modelId="{6A8BE96B-4D6C-4B3F-8D4D-24262729A5EC}">
      <dsp:nvSpPr>
        <dsp:cNvPr id="0" name=""/>
        <dsp:cNvSpPr/>
      </dsp:nvSpPr>
      <dsp:spPr>
        <a:xfrm>
          <a:off x="6552815" y="1556250"/>
          <a:ext cx="1773994" cy="1064396"/>
        </a:xfrm>
        <a:prstGeom prst="rect">
          <a:avLst/>
        </a:prstGeom>
        <a:solidFill>
          <a:schemeClr val="accent5">
            <a:shade val="80000"/>
            <a:hueOff val="-16760"/>
            <a:satOff val="-14258"/>
            <a:lumOff val="17786"/>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666750">
            <a:lnSpc>
              <a:spcPct val="90000"/>
            </a:lnSpc>
            <a:spcBef>
              <a:spcPct val="0"/>
            </a:spcBef>
            <a:spcAft>
              <a:spcPct val="35000"/>
            </a:spcAft>
            <a:buNone/>
          </a:pPr>
          <a:r>
            <a:rPr lang="en-GB" sz="1500" kern="1200">
              <a:latin typeface="Arial"/>
              <a:cs typeface="Arial"/>
            </a:rPr>
            <a:t>Psychical whitebording, hands-on demonstrations</a:t>
          </a:r>
          <a:endParaRPr lang="en-US" sz="1500" kern="1200">
            <a:latin typeface="Arial"/>
            <a:cs typeface="Arial"/>
          </a:endParaRPr>
        </a:p>
      </dsp:txBody>
      <dsp:txXfrm>
        <a:off x="6552815" y="1556250"/>
        <a:ext cx="1773994" cy="1064396"/>
      </dsp:txXfrm>
    </dsp:sp>
    <dsp:sp modelId="{87756CE6-D67D-43AB-9010-8127832C62B7}">
      <dsp:nvSpPr>
        <dsp:cNvPr id="0" name=""/>
        <dsp:cNvSpPr/>
      </dsp:nvSpPr>
      <dsp:spPr>
        <a:xfrm>
          <a:off x="893774" y="2618846"/>
          <a:ext cx="8728050" cy="377418"/>
        </a:xfrm>
        <a:custGeom>
          <a:avLst/>
          <a:gdLst/>
          <a:ahLst/>
          <a:cxnLst/>
          <a:rect l="0" t="0" r="0" b="0"/>
          <a:pathLst>
            <a:path>
              <a:moveTo>
                <a:pt x="8728050" y="0"/>
              </a:moveTo>
              <a:lnTo>
                <a:pt x="8728050" y="205809"/>
              </a:lnTo>
              <a:lnTo>
                <a:pt x="0" y="205809"/>
              </a:lnTo>
              <a:lnTo>
                <a:pt x="0" y="377418"/>
              </a:lnTo>
            </a:path>
          </a:pathLst>
        </a:custGeom>
        <a:noFill/>
        <a:ln w="6350" cap="flat" cmpd="sng" algn="ctr">
          <a:solidFill>
            <a:schemeClr val="accent5">
              <a:shade val="90000"/>
              <a:hueOff val="-20308"/>
              <a:satOff val="-17046"/>
              <a:lumOff val="2008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39360" y="2805515"/>
        <a:ext cx="436879" cy="4080"/>
      </dsp:txXfrm>
    </dsp:sp>
    <dsp:sp modelId="{8B059701-106E-4C99-BD7B-B48D4613D788}">
      <dsp:nvSpPr>
        <dsp:cNvPr id="0" name=""/>
        <dsp:cNvSpPr/>
      </dsp:nvSpPr>
      <dsp:spPr>
        <a:xfrm>
          <a:off x="8734828" y="1556250"/>
          <a:ext cx="1773994" cy="1064396"/>
        </a:xfrm>
        <a:prstGeom prst="rect">
          <a:avLst/>
        </a:prstGeom>
        <a:solidFill>
          <a:schemeClr val="accent5">
            <a:shade val="80000"/>
            <a:hueOff val="-18855"/>
            <a:satOff val="-16041"/>
            <a:lumOff val="20009"/>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666750">
            <a:lnSpc>
              <a:spcPct val="90000"/>
            </a:lnSpc>
            <a:spcBef>
              <a:spcPct val="0"/>
            </a:spcBef>
            <a:spcAft>
              <a:spcPct val="35000"/>
            </a:spcAft>
            <a:buNone/>
          </a:pPr>
          <a:r>
            <a:rPr lang="en-GB" sz="1500" kern="1200">
              <a:latin typeface="Arial"/>
              <a:cs typeface="Arial"/>
            </a:rPr>
            <a:t>Professional office environment, cultural immersion.</a:t>
          </a:r>
          <a:endParaRPr lang="en-US" sz="1500" kern="1200">
            <a:latin typeface="Arial"/>
            <a:cs typeface="Arial"/>
          </a:endParaRPr>
        </a:p>
      </dsp:txBody>
      <dsp:txXfrm>
        <a:off x="8734828" y="1556250"/>
        <a:ext cx="1773994" cy="1064396"/>
      </dsp:txXfrm>
    </dsp:sp>
    <dsp:sp modelId="{037DCC54-4C46-4021-B5D2-0FEE91E2B850}">
      <dsp:nvSpPr>
        <dsp:cNvPr id="0" name=""/>
        <dsp:cNvSpPr/>
      </dsp:nvSpPr>
      <dsp:spPr>
        <a:xfrm>
          <a:off x="1778971" y="3515143"/>
          <a:ext cx="377418" cy="91440"/>
        </a:xfrm>
        <a:custGeom>
          <a:avLst/>
          <a:gdLst/>
          <a:ahLst/>
          <a:cxnLst/>
          <a:rect l="0" t="0" r="0" b="0"/>
          <a:pathLst>
            <a:path>
              <a:moveTo>
                <a:pt x="0" y="45720"/>
              </a:moveTo>
              <a:lnTo>
                <a:pt x="377418" y="45720"/>
              </a:lnTo>
            </a:path>
          </a:pathLst>
        </a:custGeom>
        <a:noFill/>
        <a:ln w="6350" cap="flat" cmpd="sng" algn="ctr">
          <a:solidFill>
            <a:schemeClr val="accent5">
              <a:shade val="90000"/>
              <a:hueOff val="-22564"/>
              <a:satOff val="-18940"/>
              <a:lumOff val="2231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57480" y="3558823"/>
        <a:ext cx="20400" cy="4080"/>
      </dsp:txXfrm>
    </dsp:sp>
    <dsp:sp modelId="{DB0FC858-E9FD-4207-B38D-DC173A704C0A}">
      <dsp:nvSpPr>
        <dsp:cNvPr id="0" name=""/>
        <dsp:cNvSpPr/>
      </dsp:nvSpPr>
      <dsp:spPr>
        <a:xfrm>
          <a:off x="6777" y="3028665"/>
          <a:ext cx="1773994" cy="1064396"/>
        </a:xfrm>
        <a:prstGeom prst="rect">
          <a:avLst/>
        </a:prstGeom>
        <a:solidFill>
          <a:schemeClr val="accent5">
            <a:shade val="80000"/>
            <a:hueOff val="-20951"/>
            <a:satOff val="-17823"/>
            <a:lumOff val="2223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666750">
            <a:lnSpc>
              <a:spcPct val="90000"/>
            </a:lnSpc>
            <a:spcBef>
              <a:spcPct val="0"/>
            </a:spcBef>
            <a:spcAft>
              <a:spcPct val="35000"/>
            </a:spcAft>
            <a:buNone/>
          </a:pPr>
          <a:r>
            <a:rPr lang="en-GB" sz="1500" kern="1200">
              <a:latin typeface="Arial"/>
              <a:cs typeface="Arial"/>
            </a:rPr>
            <a:t>Online Interview</a:t>
          </a:r>
          <a:endParaRPr lang="en-US" sz="1500" kern="1200">
            <a:latin typeface="Arial"/>
            <a:cs typeface="Arial"/>
          </a:endParaRPr>
        </a:p>
      </dsp:txBody>
      <dsp:txXfrm>
        <a:off x="6777" y="3028665"/>
        <a:ext cx="1773994" cy="1064396"/>
      </dsp:txXfrm>
    </dsp:sp>
    <dsp:sp modelId="{8C303D43-8275-4C57-B2A7-7DC7B06D935A}">
      <dsp:nvSpPr>
        <dsp:cNvPr id="0" name=""/>
        <dsp:cNvSpPr/>
      </dsp:nvSpPr>
      <dsp:spPr>
        <a:xfrm>
          <a:off x="3960984" y="3515143"/>
          <a:ext cx="377418" cy="91440"/>
        </a:xfrm>
        <a:custGeom>
          <a:avLst/>
          <a:gdLst/>
          <a:ahLst/>
          <a:cxnLst/>
          <a:rect l="0" t="0" r="0" b="0"/>
          <a:pathLst>
            <a:path>
              <a:moveTo>
                <a:pt x="0" y="45720"/>
              </a:moveTo>
              <a:lnTo>
                <a:pt x="377418" y="45720"/>
              </a:lnTo>
            </a:path>
          </a:pathLst>
        </a:custGeom>
        <a:noFill/>
        <a:ln w="6350" cap="flat" cmpd="sng" algn="ctr">
          <a:solidFill>
            <a:schemeClr val="accent5">
              <a:shade val="90000"/>
              <a:hueOff val="-24821"/>
              <a:satOff val="-20834"/>
              <a:lumOff val="2454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39493" y="3558823"/>
        <a:ext cx="20400" cy="4080"/>
      </dsp:txXfrm>
    </dsp:sp>
    <dsp:sp modelId="{DAE9F3EF-632E-4C36-AB5F-4F1175CA409C}">
      <dsp:nvSpPr>
        <dsp:cNvPr id="0" name=""/>
        <dsp:cNvSpPr/>
      </dsp:nvSpPr>
      <dsp:spPr>
        <a:xfrm>
          <a:off x="2188790" y="3028665"/>
          <a:ext cx="1773994" cy="1064396"/>
        </a:xfrm>
        <a:prstGeom prst="rect">
          <a:avLst/>
        </a:prstGeom>
        <a:solidFill>
          <a:schemeClr val="accent5">
            <a:shade val="80000"/>
            <a:hueOff val="-23046"/>
            <a:satOff val="-19605"/>
            <a:lumOff val="2445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666750">
            <a:lnSpc>
              <a:spcPct val="90000"/>
            </a:lnSpc>
            <a:spcBef>
              <a:spcPct val="0"/>
            </a:spcBef>
            <a:spcAft>
              <a:spcPct val="35000"/>
            </a:spcAft>
            <a:buNone/>
          </a:pPr>
          <a:r>
            <a:rPr lang="en-GB" sz="1500" kern="1200">
              <a:latin typeface="Arial"/>
              <a:cs typeface="Arial"/>
            </a:rPr>
            <a:t>Limited to upper body, potenntial technical distractions</a:t>
          </a:r>
          <a:endParaRPr lang="en-US" sz="1500" kern="1200">
            <a:latin typeface="Arial"/>
            <a:cs typeface="Arial"/>
          </a:endParaRPr>
        </a:p>
      </dsp:txBody>
      <dsp:txXfrm>
        <a:off x="2188790" y="3028665"/>
        <a:ext cx="1773994" cy="1064396"/>
      </dsp:txXfrm>
    </dsp:sp>
    <dsp:sp modelId="{43ED1F91-AD58-4182-BB57-AC16746E006E}">
      <dsp:nvSpPr>
        <dsp:cNvPr id="0" name=""/>
        <dsp:cNvSpPr/>
      </dsp:nvSpPr>
      <dsp:spPr>
        <a:xfrm>
          <a:off x="6142997" y="3515143"/>
          <a:ext cx="377418" cy="91440"/>
        </a:xfrm>
        <a:custGeom>
          <a:avLst/>
          <a:gdLst/>
          <a:ahLst/>
          <a:cxnLst/>
          <a:rect l="0" t="0" r="0" b="0"/>
          <a:pathLst>
            <a:path>
              <a:moveTo>
                <a:pt x="0" y="45720"/>
              </a:moveTo>
              <a:lnTo>
                <a:pt x="377418" y="45720"/>
              </a:lnTo>
            </a:path>
          </a:pathLst>
        </a:custGeom>
        <a:noFill/>
        <a:ln w="6350" cap="flat" cmpd="sng" algn="ctr">
          <a:solidFill>
            <a:schemeClr val="accent5">
              <a:shade val="90000"/>
              <a:hueOff val="-27077"/>
              <a:satOff val="-22728"/>
              <a:lumOff val="2677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21505" y="3558823"/>
        <a:ext cx="20400" cy="4080"/>
      </dsp:txXfrm>
    </dsp:sp>
    <dsp:sp modelId="{904C496D-7AF8-4F5E-8FD0-5BF3B5892C72}">
      <dsp:nvSpPr>
        <dsp:cNvPr id="0" name=""/>
        <dsp:cNvSpPr/>
      </dsp:nvSpPr>
      <dsp:spPr>
        <a:xfrm>
          <a:off x="4370802" y="3028665"/>
          <a:ext cx="1773994" cy="1064396"/>
        </a:xfrm>
        <a:prstGeom prst="rect">
          <a:avLst/>
        </a:prstGeom>
        <a:solidFill>
          <a:schemeClr val="accent5">
            <a:shade val="80000"/>
            <a:hueOff val="-25141"/>
            <a:satOff val="-21387"/>
            <a:lumOff val="26679"/>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666750">
            <a:lnSpc>
              <a:spcPct val="90000"/>
            </a:lnSpc>
            <a:spcBef>
              <a:spcPct val="0"/>
            </a:spcBef>
            <a:spcAft>
              <a:spcPct val="35000"/>
            </a:spcAft>
            <a:buNone/>
          </a:pPr>
          <a:r>
            <a:rPr lang="en-GB" sz="1500" kern="1200">
              <a:latin typeface="Arial"/>
              <a:cs typeface="Arial"/>
            </a:rPr>
            <a:t>Reduce expenses, wider candidate reach</a:t>
          </a:r>
          <a:endParaRPr lang="en-US" sz="1500" kern="1200">
            <a:latin typeface="Arial"/>
            <a:cs typeface="Arial"/>
          </a:endParaRPr>
        </a:p>
      </dsp:txBody>
      <dsp:txXfrm>
        <a:off x="4370802" y="3028665"/>
        <a:ext cx="1773994" cy="1064396"/>
      </dsp:txXfrm>
    </dsp:sp>
    <dsp:sp modelId="{9A865478-DAE3-4D56-80C9-66AA566F1DE6}">
      <dsp:nvSpPr>
        <dsp:cNvPr id="0" name=""/>
        <dsp:cNvSpPr/>
      </dsp:nvSpPr>
      <dsp:spPr>
        <a:xfrm>
          <a:off x="8325009" y="3515143"/>
          <a:ext cx="377418" cy="91440"/>
        </a:xfrm>
        <a:custGeom>
          <a:avLst/>
          <a:gdLst/>
          <a:ahLst/>
          <a:cxnLst/>
          <a:rect l="0" t="0" r="0" b="0"/>
          <a:pathLst>
            <a:path>
              <a:moveTo>
                <a:pt x="0" y="45720"/>
              </a:moveTo>
              <a:lnTo>
                <a:pt x="377418" y="45720"/>
              </a:lnTo>
            </a:path>
          </a:pathLst>
        </a:custGeom>
        <a:noFill/>
        <a:ln w="6350" cap="flat" cmpd="sng" algn="ctr">
          <a:solidFill>
            <a:schemeClr val="accent5">
              <a:shade val="90000"/>
              <a:hueOff val="-29333"/>
              <a:satOff val="-24622"/>
              <a:lumOff val="2900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503518" y="3558823"/>
        <a:ext cx="20400" cy="4080"/>
      </dsp:txXfrm>
    </dsp:sp>
    <dsp:sp modelId="{A936626F-851B-430C-AB02-3F98B6AD403B}">
      <dsp:nvSpPr>
        <dsp:cNvPr id="0" name=""/>
        <dsp:cNvSpPr/>
      </dsp:nvSpPr>
      <dsp:spPr>
        <a:xfrm>
          <a:off x="6552815" y="3028665"/>
          <a:ext cx="1773994" cy="1064396"/>
        </a:xfrm>
        <a:prstGeom prst="rect">
          <a:avLst/>
        </a:prstGeom>
        <a:solidFill>
          <a:schemeClr val="accent5">
            <a:shade val="80000"/>
            <a:hueOff val="-27236"/>
            <a:satOff val="-23170"/>
            <a:lumOff val="2890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666750">
            <a:lnSpc>
              <a:spcPct val="90000"/>
            </a:lnSpc>
            <a:spcBef>
              <a:spcPct val="0"/>
            </a:spcBef>
            <a:spcAft>
              <a:spcPct val="35000"/>
            </a:spcAft>
            <a:buNone/>
          </a:pPr>
          <a:r>
            <a:rPr lang="en-GB" sz="1500" kern="1200">
              <a:latin typeface="Arial"/>
              <a:cs typeface="Arial"/>
            </a:rPr>
            <a:t>Screen sharing, digital collaboration tools</a:t>
          </a:r>
          <a:endParaRPr lang="en-US" sz="1500" kern="1200">
            <a:latin typeface="Arial"/>
            <a:cs typeface="Arial"/>
          </a:endParaRPr>
        </a:p>
      </dsp:txBody>
      <dsp:txXfrm>
        <a:off x="6552815" y="3028665"/>
        <a:ext cx="1773994" cy="1064396"/>
      </dsp:txXfrm>
    </dsp:sp>
    <dsp:sp modelId="{29471928-36D9-47A7-9D5D-EA4948E9C9C9}">
      <dsp:nvSpPr>
        <dsp:cNvPr id="0" name=""/>
        <dsp:cNvSpPr/>
      </dsp:nvSpPr>
      <dsp:spPr>
        <a:xfrm>
          <a:off x="8734828" y="3028665"/>
          <a:ext cx="1773994" cy="1064396"/>
        </a:xfrm>
        <a:prstGeom prst="rect">
          <a:avLst/>
        </a:prstGeom>
        <a:solidFill>
          <a:schemeClr val="accent5">
            <a:shade val="80000"/>
            <a:hueOff val="-29331"/>
            <a:satOff val="-24952"/>
            <a:lumOff val="3112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666750">
            <a:lnSpc>
              <a:spcPct val="90000"/>
            </a:lnSpc>
            <a:spcBef>
              <a:spcPct val="0"/>
            </a:spcBef>
            <a:spcAft>
              <a:spcPct val="35000"/>
            </a:spcAft>
            <a:buNone/>
          </a:pPr>
          <a:r>
            <a:rPr lang="en-GB" sz="1500" kern="1200">
              <a:latin typeface="Arial"/>
              <a:cs typeface="Arial"/>
            </a:rPr>
            <a:t>Convenient location, potential home discrations.</a:t>
          </a:r>
          <a:endParaRPr lang="en-US" sz="1500" kern="1200">
            <a:latin typeface="Arial"/>
            <a:cs typeface="Arial"/>
          </a:endParaRPr>
        </a:p>
      </dsp:txBody>
      <dsp:txXfrm>
        <a:off x="8734828" y="3028665"/>
        <a:ext cx="1773994" cy="106439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10/5/2025</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73697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10/5/2025</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15395274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10/5/2025</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6291598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10/5/2025</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18041902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10/5/2025</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23046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10/5/2025</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12890552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10/5/2025</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5626174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10/5/2025</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6255869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10/5/2025</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8892317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10/5/2025</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85517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10/5/2025</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570576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10/5/2025</a:t>
            </a:fld>
            <a:endParaRPr lang="en-US"/>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a:p>
        </p:txBody>
      </p:sp>
    </p:spTree>
    <p:extLst>
      <p:ext uri="{BB962C8B-B14F-4D97-AF65-F5344CB8AC3E}">
        <p14:creationId xmlns:p14="http://schemas.microsoft.com/office/powerpoint/2010/main" val="3825028489"/>
      </p:ext>
    </p:extLst>
  </p:cSld>
  <p:clrMap bg1="dk1" tx1="lt1" bg2="dk2" tx2="lt2" accent1="accent1" accent2="accent2" accent3="accent3" accent4="accent4" accent5="accent5" accent6="accent6" hlink="hlink" folHlink="folHlink"/>
  <p:sldLayoutIdLst>
    <p:sldLayoutId id="2147484349" r:id="rId1"/>
    <p:sldLayoutId id="2147484350" r:id="rId2"/>
    <p:sldLayoutId id="2147484351" r:id="rId3"/>
    <p:sldLayoutId id="2147484352" r:id="rId4"/>
    <p:sldLayoutId id="2147484353" r:id="rId5"/>
    <p:sldLayoutId id="2147484354" r:id="rId6"/>
    <p:sldLayoutId id="2147484355" r:id="rId7"/>
    <p:sldLayoutId id="2147484356" r:id="rId8"/>
    <p:sldLayoutId id="2147484357" r:id="rId9"/>
    <p:sldLayoutId id="2147484358" r:id="rId10"/>
    <p:sldLayoutId id="2147484359" r:id="rId1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3840">
          <p15:clr>
            <a:srgbClr val="F26B43"/>
          </p15:clr>
        </p15:guide>
        <p15:guide id="3" pos="7200">
          <p15:clr>
            <a:srgbClr val="F26B43"/>
          </p15:clr>
        </p15:guide>
        <p15:guide id="4" pos="6720">
          <p15:clr>
            <a:srgbClr val="F26B43"/>
          </p15:clr>
        </p15:guide>
        <p15:guide id="16" pos="480">
          <p15:clr>
            <a:srgbClr val="F26B43"/>
          </p15:clr>
        </p15:guide>
        <p15:guide id="23" orient="horz"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www.film-rezensionen.de/2021/03/james-bond-007-goldfinger/" TargetMode="External"/><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hyperlink" Target="https://www.rutamotor.com/el-valhalla-de-aston-martin-fabricara-sus-1000-hp-durante-este-2024/" TargetMode="External"/><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3740" y="1558944"/>
            <a:ext cx="3279689" cy="1864196"/>
          </a:xfrm>
        </p:spPr>
        <p:txBody>
          <a:bodyPr vert="horz" lIns="91440" tIns="45720" rIns="91440" bIns="45720" rtlCol="0" anchor="b">
            <a:normAutofit fontScale="90000"/>
          </a:bodyPr>
          <a:lstStyle/>
          <a:p>
            <a:pPr>
              <a:lnSpc>
                <a:spcPct val="110000"/>
              </a:lnSpc>
            </a:pPr>
            <a:br>
              <a:rPr lang="en-US" sz="1500" b="1" dirty="0">
                <a:latin typeface="Calibri"/>
              </a:rPr>
            </a:br>
            <a:r>
              <a:rPr lang="en-US" dirty="0">
                <a:latin typeface="Calibri"/>
                <a:ea typeface="Calibri"/>
                <a:cs typeface="Calibri"/>
              </a:rPr>
              <a:t>Aston Martin</a:t>
            </a:r>
            <a:br>
              <a:rPr lang="en-US" dirty="0">
                <a:latin typeface="Calibri"/>
              </a:rPr>
            </a:br>
            <a:br>
              <a:rPr lang="en-US" dirty="0">
                <a:latin typeface="Calibri"/>
              </a:rPr>
            </a:br>
            <a:r>
              <a:rPr lang="en-US" dirty="0">
                <a:latin typeface="Calibri"/>
                <a:ea typeface="Calibri"/>
                <a:cs typeface="Calibri"/>
              </a:rPr>
              <a:t>Recruitment Strategies</a:t>
            </a:r>
            <a:r>
              <a:rPr lang="en-US" sz="1500" b="1" dirty="0">
                <a:latin typeface="Calibri"/>
                <a:ea typeface="Calibri"/>
                <a:cs typeface="Calibri"/>
              </a:rPr>
              <a:t> </a:t>
            </a:r>
            <a:br>
              <a:rPr lang="en-US" sz="1500" b="1" dirty="0">
                <a:latin typeface="Calibri"/>
              </a:rPr>
            </a:br>
            <a:r>
              <a:rPr lang="en-US" sz="1500" dirty="0"/>
              <a:t> </a:t>
            </a:r>
          </a:p>
        </p:txBody>
      </p:sp>
      <p:pic>
        <p:nvPicPr>
          <p:cNvPr id="11" name="Picture 10" descr="1963 Aston Martin DB5 | The Aston Martin DB5 is a luxury gra… | Flickr">
            <a:extLst>
              <a:ext uri="{FF2B5EF4-FFF2-40B4-BE49-F238E27FC236}">
                <a16:creationId xmlns:a16="http://schemas.microsoft.com/office/drawing/2014/main" id="{A25B491A-D3B9-8A87-B0B5-D4187CD1E226}"/>
              </a:ext>
            </a:extLst>
          </p:cNvPr>
          <p:cNvPicPr>
            <a:picLocks noChangeAspect="1"/>
          </p:cNvPicPr>
          <p:nvPr/>
        </p:nvPicPr>
        <p:blipFill>
          <a:blip r:embed="rId2"/>
          <a:stretch>
            <a:fillRect/>
          </a:stretch>
        </p:blipFill>
        <p:spPr>
          <a:xfrm>
            <a:off x="5334000" y="1675448"/>
            <a:ext cx="5333999" cy="3507104"/>
          </a:xfrm>
          <a:prstGeom prst="rect">
            <a:avLst/>
          </a:prstGeom>
          <a:noFill/>
        </p:spPr>
      </p:pic>
      <p:sp>
        <p:nvSpPr>
          <p:cNvPr id="3" name="Subtitle 2"/>
          <p:cNvSpPr>
            <a:spLocks noGrp="1"/>
          </p:cNvSpPr>
          <p:nvPr>
            <p:ph type="body" sz="half" idx="2"/>
          </p:nvPr>
        </p:nvSpPr>
        <p:spPr>
          <a:xfrm>
            <a:off x="1443741" y="3649682"/>
            <a:ext cx="3233096" cy="1933605"/>
          </a:xfrm>
        </p:spPr>
        <p:txBody>
          <a:bodyPr vert="horz" lIns="91440" tIns="45720" rIns="91440" bIns="45720" rtlCol="0">
            <a:normAutofit/>
          </a:bodyPr>
          <a:lstStyle/>
          <a:p>
            <a:pPr>
              <a:lnSpc>
                <a:spcPct val="120000"/>
              </a:lnSpc>
              <a:buFont typeface="Wingdings 3" panose="05040102010807070707" pitchFamily="18" charset="2"/>
              <a:buChar char=""/>
            </a:pPr>
            <a:r>
              <a:rPr lang="en-US" i="1"/>
              <a:t>“If you hire people just because they can do a job, they’ll work for your money. But if you hire people who believe what you believe, they’ll work for you with blood, sweat, and tears.” — Simon Sinek</a:t>
            </a:r>
            <a:endParaRPr lang="en-US"/>
          </a:p>
        </p:txBody>
      </p:sp>
      <p:sp>
        <p:nvSpPr>
          <p:cNvPr id="18" name="Date Placeholder 4">
            <a:extLst>
              <a:ext uri="{FF2B5EF4-FFF2-40B4-BE49-F238E27FC236}">
                <a16:creationId xmlns:a16="http://schemas.microsoft.com/office/drawing/2014/main" id="{B252E3F7-AB11-F5D3-07AA-A8BC827053C9}"/>
              </a:ext>
            </a:extLst>
          </p:cNvPr>
          <p:cNvSpPr>
            <a:spLocks noGrp="1"/>
          </p:cNvSpPr>
          <p:nvPr>
            <p:ph type="dt" sz="half" idx="10"/>
          </p:nvPr>
        </p:nvSpPr>
        <p:spPr>
          <a:xfrm rot="5400000">
            <a:off x="10471087" y="4891318"/>
            <a:ext cx="2673295" cy="365125"/>
          </a:xfrm>
        </p:spPr>
        <p:txBody>
          <a:bodyPr vert="horz" lIns="91440" tIns="45720" rIns="91440" bIns="45720" rtlCol="0" anchor="ctr">
            <a:normAutofit/>
          </a:bodyPr>
          <a:lstStyle/>
          <a:p>
            <a:pPr>
              <a:spcAft>
                <a:spcPts val="600"/>
              </a:spcAft>
            </a:pPr>
            <a:fld id="{1FD441A7-BEDE-438B-991F-7122F811B502}" type="datetime1">
              <a:rPr lang="en-US"/>
              <a:pPr>
                <a:spcAft>
                  <a:spcPts val="600"/>
                </a:spcAft>
              </a:pPr>
              <a:t>10/5/2025</a:t>
            </a:fld>
            <a:endParaRPr lang="en-US"/>
          </a:p>
        </p:txBody>
      </p:sp>
      <p:sp>
        <p:nvSpPr>
          <p:cNvPr id="20" name="Footer Placeholder 5">
            <a:extLst>
              <a:ext uri="{FF2B5EF4-FFF2-40B4-BE49-F238E27FC236}">
                <a16:creationId xmlns:a16="http://schemas.microsoft.com/office/drawing/2014/main" id="{B8E151DD-3E85-F967-6EF3-EBDA06E35DD8}"/>
              </a:ext>
            </a:extLst>
          </p:cNvPr>
          <p:cNvSpPr>
            <a:spLocks noGrp="1"/>
          </p:cNvSpPr>
          <p:nvPr>
            <p:ph type="ftr" sz="quarter" idx="11"/>
          </p:nvPr>
        </p:nvSpPr>
        <p:spPr>
          <a:xfrm rot="5400000">
            <a:off x="10473021" y="1609893"/>
            <a:ext cx="2669427" cy="365125"/>
          </a:xfrm>
        </p:spPr>
        <p:txBody>
          <a:bodyPr vert="horz" lIns="91440" tIns="45720" rIns="91440" bIns="45720" rtlCol="0" anchor="ctr">
            <a:normAutofit/>
          </a:bodyPr>
          <a:lstStyle/>
          <a:p>
            <a:pPr>
              <a:lnSpc>
                <a:spcPct val="90000"/>
              </a:lnSpc>
              <a:spcAft>
                <a:spcPts val="600"/>
              </a:spcAft>
            </a:pPr>
            <a:r>
              <a:rPr lang="en-US" b="0" i="0" kern="1200">
                <a:effectLst/>
              </a:rPr>
              <a:t>
              </a:t>
            </a:r>
          </a:p>
        </p:txBody>
      </p:sp>
      <p:sp>
        <p:nvSpPr>
          <p:cNvPr id="33" name="Slide Number Placeholder 6">
            <a:extLst>
              <a:ext uri="{FF2B5EF4-FFF2-40B4-BE49-F238E27FC236}">
                <a16:creationId xmlns:a16="http://schemas.microsoft.com/office/drawing/2014/main" id="{0A6DDB45-578B-91EB-5A6C-C3B6BE2792A0}"/>
              </a:ext>
            </a:extLst>
          </p:cNvPr>
          <p:cNvSpPr>
            <a:spLocks noGrp="1"/>
          </p:cNvSpPr>
          <p:nvPr>
            <p:ph type="sldNum" sz="quarter" idx="12"/>
          </p:nvPr>
        </p:nvSpPr>
        <p:spPr>
          <a:xfrm>
            <a:off x="11492908" y="3219853"/>
            <a:ext cx="629653" cy="429830"/>
          </a:xfrm>
        </p:spPr>
        <p:txBody>
          <a:bodyPr vert="horz" lIns="91440" tIns="45720" rIns="91440" bIns="45720" rtlCol="0" anchor="ctr">
            <a:normAutofit/>
          </a:bodyPr>
          <a:lstStyle/>
          <a:p>
            <a:pPr>
              <a:spcAft>
                <a:spcPts val="600"/>
              </a:spcAft>
            </a:pPr>
            <a:fld id="{70C12960-6E85-460F-B6E3-5B82CB31AF3D}" type="slidenum">
              <a:rPr lang="en-US" dirty="0"/>
              <a:pPr>
                <a:spcAft>
                  <a:spcPts val="600"/>
                </a:spcAft>
              </a:pPr>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35FB-2363-16F1-413F-0C6BDAAAE43A}"/>
              </a:ext>
            </a:extLst>
          </p:cNvPr>
          <p:cNvSpPr>
            <a:spLocks noGrp="1"/>
          </p:cNvSpPr>
          <p:nvPr>
            <p:ph type="title"/>
          </p:nvPr>
        </p:nvSpPr>
        <p:spPr>
          <a:xfrm>
            <a:off x="1762514" y="1260894"/>
            <a:ext cx="6965285" cy="4352026"/>
          </a:xfrm>
        </p:spPr>
        <p:txBody>
          <a:bodyPr vert="horz" lIns="91440" tIns="45720" rIns="91440" bIns="45720" rtlCol="0" anchor="b">
            <a:noAutofit/>
          </a:bodyPr>
          <a:lstStyle/>
          <a:p>
            <a:pPr>
              <a:lnSpc>
                <a:spcPct val="90000"/>
              </a:lnSpc>
            </a:pPr>
            <a:r>
              <a:rPr lang="en-US" sz="1800">
                <a:latin typeface="Arial Nova"/>
              </a:rPr>
              <a:t>BA (Hons) Leadership and Management Skills for the Workplace </a:t>
            </a:r>
            <a:br>
              <a:rPr lang="en-US" sz="1800">
                <a:latin typeface="Arial Nova"/>
              </a:rPr>
            </a:br>
            <a:br>
              <a:rPr lang="en-US" sz="1800">
                <a:latin typeface="Arial Nova"/>
              </a:rPr>
            </a:br>
            <a:r>
              <a:rPr lang="en-US" sz="1800">
                <a:latin typeface="Arial Nova"/>
              </a:rPr>
              <a:t>Module : Developing and Managing</a:t>
            </a:r>
            <a:br>
              <a:rPr lang="en-US" sz="1800">
                <a:latin typeface="Arial Nova"/>
              </a:rPr>
            </a:br>
            <a:r>
              <a:rPr lang="en-US" sz="1800">
                <a:latin typeface="Arial Nova"/>
              </a:rPr>
              <a:t>Individuals and Teams </a:t>
            </a:r>
            <a:br>
              <a:rPr lang="en-US" sz="1800">
                <a:latin typeface="Arial Nova"/>
              </a:rPr>
            </a:br>
            <a:endParaRPr lang="en-US" sz="1800">
              <a:latin typeface="Arial Nova"/>
            </a:endParaRPr>
          </a:p>
          <a:p>
            <a:pPr>
              <a:lnSpc>
                <a:spcPct val="90000"/>
              </a:lnSpc>
            </a:pPr>
            <a:r>
              <a:rPr lang="en-US" sz="1800">
                <a:latin typeface="Arial Nova"/>
              </a:rPr>
              <a:t>Module code : LCLM5002</a:t>
            </a:r>
            <a:br>
              <a:rPr lang="en-US" sz="1800">
                <a:latin typeface="Arial Nova"/>
              </a:rPr>
            </a:br>
            <a:endParaRPr lang="en-US" sz="1800">
              <a:latin typeface="Arial Nova"/>
            </a:endParaRPr>
          </a:p>
          <a:p>
            <a:pPr>
              <a:lnSpc>
                <a:spcPct val="90000"/>
              </a:lnSpc>
            </a:pPr>
            <a:r>
              <a:rPr lang="en-US" sz="1800">
                <a:latin typeface="Arial Nova"/>
              </a:rPr>
              <a:t>Student Name : Monika Czaja </a:t>
            </a:r>
            <a:br>
              <a:rPr lang="en-US" sz="1800">
                <a:latin typeface="Arial Nova"/>
              </a:rPr>
            </a:br>
            <a:endParaRPr lang="en-US" sz="1800">
              <a:latin typeface="Arial Nova"/>
            </a:endParaRPr>
          </a:p>
          <a:p>
            <a:pPr>
              <a:lnSpc>
                <a:spcPct val="90000"/>
              </a:lnSpc>
            </a:pPr>
            <a:r>
              <a:rPr lang="en-US" sz="1800">
                <a:latin typeface="Arial Nova"/>
              </a:rPr>
              <a:t>Student ID : 2410147</a:t>
            </a:r>
            <a:br>
              <a:rPr lang="en-US" sz="1800">
                <a:latin typeface="Arial Nova"/>
              </a:rPr>
            </a:br>
            <a:endParaRPr lang="en-US" sz="1800">
              <a:latin typeface="Arial Nova"/>
            </a:endParaRPr>
          </a:p>
          <a:p>
            <a:pPr>
              <a:lnSpc>
                <a:spcPct val="90000"/>
              </a:lnSpc>
            </a:pPr>
            <a:r>
              <a:rPr lang="en-US" sz="1800">
                <a:latin typeface="Arial Nova"/>
              </a:rPr>
              <a:t>Lecture Name :  Dr. Doreen Nyaa </a:t>
            </a:r>
            <a:r>
              <a:rPr lang="en-US" sz="1800" err="1">
                <a:latin typeface="Arial Nova"/>
              </a:rPr>
              <a:t>Amundam</a:t>
            </a:r>
            <a:endParaRPr lang="en-US" sz="1800">
              <a:latin typeface="Arial Nova"/>
            </a:endParaRPr>
          </a:p>
        </p:txBody>
      </p:sp>
      <p:sp>
        <p:nvSpPr>
          <p:cNvPr id="99" name="Date Placeholder 3">
            <a:extLst>
              <a:ext uri="{FF2B5EF4-FFF2-40B4-BE49-F238E27FC236}">
                <a16:creationId xmlns:a16="http://schemas.microsoft.com/office/drawing/2014/main" id="{9471E7F7-2B7B-3AC5-F50D-A92A7E2CD531}"/>
              </a:ext>
            </a:extLst>
          </p:cNvPr>
          <p:cNvSpPr>
            <a:spLocks noGrp="1"/>
          </p:cNvSpPr>
          <p:nvPr>
            <p:ph type="dt" sz="half" idx="10"/>
          </p:nvPr>
        </p:nvSpPr>
        <p:spPr/>
        <p:txBody>
          <a:bodyPr vert="horz" lIns="91440" tIns="45720" rIns="91440" bIns="45720" rtlCol="0" anchor="t">
            <a:normAutofit/>
          </a:bodyPr>
          <a:lstStyle/>
          <a:p>
            <a:pPr>
              <a:spcAft>
                <a:spcPts val="600"/>
              </a:spcAft>
            </a:pPr>
            <a:fld id="{952AE7C7-C920-451D-88EC-548A96FA5CA9}" type="datetime1">
              <a:rPr lang="en-US"/>
              <a:pPr>
                <a:spcAft>
                  <a:spcPts val="600"/>
                </a:spcAft>
              </a:pPr>
              <a:t>10/5/2025</a:t>
            </a:fld>
            <a:endParaRPr lang="en-US"/>
          </a:p>
        </p:txBody>
      </p:sp>
      <p:sp>
        <p:nvSpPr>
          <p:cNvPr id="100" name="Footer Placeholder 4">
            <a:extLst>
              <a:ext uri="{FF2B5EF4-FFF2-40B4-BE49-F238E27FC236}">
                <a16:creationId xmlns:a16="http://schemas.microsoft.com/office/drawing/2014/main" id="{14EEA233-E627-5862-4DCD-AFB3C8CAA9B9}"/>
              </a:ext>
            </a:extLst>
          </p:cNvPr>
          <p:cNvSpPr>
            <a:spLocks noGrp="1"/>
          </p:cNvSpPr>
          <p:nvPr>
            <p:ph type="ftr" sz="quarter" idx="11"/>
          </p:nvPr>
        </p:nvSpPr>
        <p:spPr/>
        <p:txBody>
          <a:bodyPr vert="horz" lIns="91440" tIns="45720" rIns="91440" bIns="45720" rtlCol="0" anchor="t">
            <a:normAutofit/>
          </a:bodyPr>
          <a:lstStyle/>
          <a:p>
            <a:pPr>
              <a:lnSpc>
                <a:spcPct val="90000"/>
              </a:lnSpc>
              <a:spcAft>
                <a:spcPts val="600"/>
              </a:spcAft>
            </a:pPr>
            <a:r>
              <a:rPr lang="en-US" sz="700" b="0" i="0" kern="1200">
                <a:solidFill>
                  <a:schemeClr val="bg2">
                    <a:lumMod val="50000"/>
                  </a:schemeClr>
                </a:solidFill>
                <a:effectLst/>
                <a:latin typeface="+mn-lt"/>
                <a:ea typeface="+mn-ea"/>
                <a:cs typeface="+mn-cs"/>
              </a:rPr>
              <a:t>
              </a:t>
            </a:r>
          </a:p>
        </p:txBody>
      </p:sp>
      <p:sp>
        <p:nvSpPr>
          <p:cNvPr id="102" name="Slide Number Placeholder 5">
            <a:extLst>
              <a:ext uri="{FF2B5EF4-FFF2-40B4-BE49-F238E27FC236}">
                <a16:creationId xmlns:a16="http://schemas.microsoft.com/office/drawing/2014/main" id="{E64D1D42-7B93-20F8-1F3C-3A9BD17F8AB9}"/>
              </a:ext>
            </a:extLst>
          </p:cNvPr>
          <p:cNvSpPr>
            <a:spLocks noGrp="1"/>
          </p:cNvSpPr>
          <p:nvPr>
            <p:ph type="sldNum" sz="quarter" idx="12"/>
          </p:nvPr>
        </p:nvSpPr>
        <p:spPr/>
        <p:txBody>
          <a:bodyPr vert="horz" lIns="91440" tIns="45720" rIns="91440" bIns="45720" rtlCol="0" anchor="b">
            <a:normAutofit/>
          </a:bodyPr>
          <a:lstStyle/>
          <a:p>
            <a:pPr>
              <a:spcAft>
                <a:spcPts val="600"/>
              </a:spcAft>
            </a:pPr>
            <a:fld id="{E30AF5A0-43BB-4336-8627-9123B9144D80}" type="slidenum">
              <a:rPr lang="en-US"/>
              <a:pPr>
                <a:spcAft>
                  <a:spcPts val="600"/>
                </a:spcAft>
              </a:pPr>
              <a:t>2</a:t>
            </a:fld>
            <a:endParaRPr lang="en-US"/>
          </a:p>
        </p:txBody>
      </p:sp>
    </p:spTree>
    <p:extLst>
      <p:ext uri="{BB962C8B-B14F-4D97-AF65-F5344CB8AC3E}">
        <p14:creationId xmlns:p14="http://schemas.microsoft.com/office/powerpoint/2010/main" val="10945380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D201A59-E74D-C266-0AEE-3D0AE994A84B}"/>
              </a:ext>
            </a:extLst>
          </p:cNvPr>
          <p:cNvSpPr>
            <a:spLocks noGrp="1"/>
          </p:cNvSpPr>
          <p:nvPr>
            <p:ph type="ctrTitle"/>
          </p:nvPr>
        </p:nvSpPr>
        <p:spPr>
          <a:xfrm>
            <a:off x="1803423" y="1013984"/>
            <a:ext cx="7340577" cy="270145"/>
          </a:xfrm>
        </p:spPr>
        <p:txBody>
          <a:bodyPr/>
          <a:lstStyle/>
          <a:p>
            <a:r>
              <a:rPr lang="en-US" sz="1800">
                <a:latin typeface="Arial Nova"/>
              </a:rPr>
              <a:t>Table of content</a:t>
            </a:r>
          </a:p>
        </p:txBody>
      </p:sp>
      <p:sp>
        <p:nvSpPr>
          <p:cNvPr id="6" name="Subtitle 2">
            <a:extLst>
              <a:ext uri="{FF2B5EF4-FFF2-40B4-BE49-F238E27FC236}">
                <a16:creationId xmlns:a16="http://schemas.microsoft.com/office/drawing/2014/main" id="{6E4AD50D-8CFD-C19C-DDEA-2B6EAD847FD5}"/>
              </a:ext>
            </a:extLst>
          </p:cNvPr>
          <p:cNvSpPr>
            <a:spLocks noGrp="1"/>
          </p:cNvSpPr>
          <p:nvPr>
            <p:ph type="subTitle" idx="1"/>
          </p:nvPr>
        </p:nvSpPr>
        <p:spPr>
          <a:xfrm>
            <a:off x="1429612" y="1426653"/>
            <a:ext cx="7714388" cy="5427810"/>
          </a:xfrm>
        </p:spPr>
        <p:txBody>
          <a:bodyPr vert="horz" lIns="91440" tIns="45720" rIns="91440" bIns="45720" rtlCol="0" anchor="t">
            <a:normAutofit/>
          </a:bodyPr>
          <a:lstStyle/>
          <a:p>
            <a:pPr marL="285750" indent="-285750">
              <a:buChar char="•"/>
            </a:pPr>
            <a:r>
              <a:rPr lang="en-US" sz="1200">
                <a:latin typeface="Arial Nova"/>
              </a:rPr>
              <a:t>Aston Martin Recruitment Strategies …....................................................1</a:t>
            </a:r>
          </a:p>
          <a:p>
            <a:pPr marL="285750" indent="-285750">
              <a:buChar char="•"/>
            </a:pPr>
            <a:r>
              <a:rPr lang="en-US" sz="1200">
                <a:latin typeface="Arial Nova"/>
              </a:rPr>
              <a:t>Name of Module ...........................................................................................2</a:t>
            </a:r>
          </a:p>
          <a:p>
            <a:pPr marL="285750" indent="-285750">
              <a:buChar char="•"/>
            </a:pPr>
            <a:r>
              <a:rPr lang="en-US" sz="1200">
                <a:latin typeface="Arial Nova"/>
              </a:rPr>
              <a:t>Table of content …........................................................................................3</a:t>
            </a:r>
          </a:p>
          <a:p>
            <a:pPr marL="285750" indent="-285750">
              <a:buChar char="•"/>
            </a:pPr>
            <a:r>
              <a:rPr lang="en-US" sz="1200">
                <a:latin typeface="Arial Nova"/>
              </a:rPr>
              <a:t>A brief of Aston Martin ….............................................................................4</a:t>
            </a:r>
          </a:p>
          <a:p>
            <a:pPr marL="285750" indent="-285750">
              <a:buChar char="•"/>
            </a:pPr>
            <a:r>
              <a:rPr lang="en-US" sz="1200">
                <a:latin typeface="Arial Nova"/>
              </a:rPr>
              <a:t>Strategic Recruitment Process …...............................................................5</a:t>
            </a:r>
          </a:p>
          <a:p>
            <a:pPr marL="285750" indent="-285750">
              <a:buChar char="•"/>
            </a:pPr>
            <a:r>
              <a:rPr lang="en-US" sz="1200">
                <a:latin typeface="Arial Nova"/>
              </a:rPr>
              <a:t>Structure Interview Approach ….................................................................6</a:t>
            </a:r>
          </a:p>
          <a:p>
            <a:pPr marL="285750" indent="-285750">
              <a:buChar char="•"/>
            </a:pPr>
            <a:r>
              <a:rPr lang="en-US" sz="1200">
                <a:latin typeface="Arial Nova"/>
              </a:rPr>
              <a:t>Behavioural Interview Excellence ...............................................................7</a:t>
            </a:r>
          </a:p>
          <a:p>
            <a:pPr marL="285750" indent="-285750">
              <a:buChar char="•"/>
            </a:pPr>
            <a:r>
              <a:rPr lang="en-US" sz="1200">
                <a:latin typeface="Arial Nova"/>
              </a:rPr>
              <a:t>Technical Interview .......................................................................................8</a:t>
            </a:r>
          </a:p>
          <a:p>
            <a:pPr marL="285750" indent="-285750">
              <a:buChar char="•"/>
            </a:pPr>
            <a:r>
              <a:rPr lang="en-US" sz="1200">
                <a:latin typeface="Arial Nova"/>
              </a:rPr>
              <a:t>Panel Interview Strategy …..........................................................................9</a:t>
            </a:r>
          </a:p>
          <a:p>
            <a:pPr marL="285750" indent="-285750">
              <a:buChar char="•"/>
            </a:pPr>
            <a:r>
              <a:rPr lang="en-US" sz="1200">
                <a:latin typeface="Arial Nova"/>
              </a:rPr>
              <a:t>Mastering Questioning Techniques ….......................................................10</a:t>
            </a:r>
          </a:p>
          <a:p>
            <a:pPr marL="285750" indent="-285750">
              <a:buChar char="•"/>
            </a:pPr>
            <a:r>
              <a:rPr lang="en-US" sz="1200">
                <a:latin typeface="Arial Nova"/>
              </a:rPr>
              <a:t>Face –to Face Onliane Interview …............................................................11</a:t>
            </a:r>
          </a:p>
          <a:p>
            <a:pPr marL="285750" indent="-285750">
              <a:buChar char="•"/>
            </a:pPr>
            <a:r>
              <a:rPr lang="en-US" sz="1200">
                <a:latin typeface="Arial Nova"/>
              </a:rPr>
              <a:t>Conclusion .....................................................................................................12</a:t>
            </a:r>
          </a:p>
          <a:p>
            <a:pPr marL="285750" indent="-285750">
              <a:buChar char="•"/>
            </a:pPr>
            <a:r>
              <a:rPr lang="en-US" sz="1200">
                <a:latin typeface="Arial Nova"/>
              </a:rPr>
              <a:t>List of Reference ….......................................................................................15</a:t>
            </a:r>
          </a:p>
          <a:p>
            <a:pPr marL="285750" indent="-285750">
              <a:buChar char="•"/>
            </a:pPr>
            <a:endParaRPr lang="en-US" sz="1200">
              <a:latin typeface="Arial Nova"/>
            </a:endParaRPr>
          </a:p>
          <a:p>
            <a:pPr marL="285750" indent="-285750">
              <a:buChar char="•"/>
            </a:pPr>
            <a:endParaRPr lang="en-US" sz="1200">
              <a:latin typeface="Arial Nova"/>
            </a:endParaRPr>
          </a:p>
        </p:txBody>
      </p:sp>
      <p:sp>
        <p:nvSpPr>
          <p:cNvPr id="12" name="Date Placeholder 3">
            <a:extLst>
              <a:ext uri="{FF2B5EF4-FFF2-40B4-BE49-F238E27FC236}">
                <a16:creationId xmlns:a16="http://schemas.microsoft.com/office/drawing/2014/main" id="{B8069817-FA9D-1935-8DB2-510483043457}"/>
              </a:ext>
            </a:extLst>
          </p:cNvPr>
          <p:cNvSpPr>
            <a:spLocks noGrp="1"/>
          </p:cNvSpPr>
          <p:nvPr>
            <p:ph type="dt" sz="half" idx="10"/>
          </p:nvPr>
        </p:nvSpPr>
        <p:spPr/>
        <p:txBody>
          <a:bodyPr/>
          <a:lstStyle/>
          <a:p>
            <a:pPr>
              <a:spcAft>
                <a:spcPts val="600"/>
              </a:spcAft>
            </a:pPr>
            <a:fld id="{43245521-04E4-4B2A-B33C-69738D7C95F1}" type="datetime1">
              <a:pPr>
                <a:spcAft>
                  <a:spcPts val="600"/>
                </a:spcAft>
              </a:pPr>
              <a:t>10/5/2025</a:t>
            </a:fld>
            <a:endParaRPr lang="en-US"/>
          </a:p>
        </p:txBody>
      </p:sp>
      <p:sp>
        <p:nvSpPr>
          <p:cNvPr id="14" name="Footer Placeholder 4">
            <a:extLst>
              <a:ext uri="{FF2B5EF4-FFF2-40B4-BE49-F238E27FC236}">
                <a16:creationId xmlns:a16="http://schemas.microsoft.com/office/drawing/2014/main" id="{A152B28D-E871-1C6C-5098-B97F3D2860BF}"/>
              </a:ext>
            </a:extLst>
          </p:cNvPr>
          <p:cNvSpPr>
            <a:spLocks noGrp="1"/>
          </p:cNvSpPr>
          <p:nvPr>
            <p:ph type="ftr" sz="quarter" idx="11"/>
          </p:nvPr>
        </p:nvSpPr>
        <p:spPr/>
        <p:txBody>
          <a:bodyPr/>
          <a:lstStyle/>
          <a:p>
            <a:pPr>
              <a:spcAft>
                <a:spcPts val="600"/>
              </a:spcAft>
            </a:pPr>
            <a:r>
              <a:rPr lang="en-US"/>
              <a:t>
              </a:t>
            </a:r>
          </a:p>
        </p:txBody>
      </p:sp>
      <p:sp>
        <p:nvSpPr>
          <p:cNvPr id="16" name="Slide Number Placeholder 5">
            <a:extLst>
              <a:ext uri="{FF2B5EF4-FFF2-40B4-BE49-F238E27FC236}">
                <a16:creationId xmlns:a16="http://schemas.microsoft.com/office/drawing/2014/main" id="{C21DF0E3-3FF7-0715-6ECE-DEE4C56766E8}"/>
              </a:ext>
            </a:extLst>
          </p:cNvPr>
          <p:cNvSpPr>
            <a:spLocks noGrp="1"/>
          </p:cNvSpPr>
          <p:nvPr>
            <p:ph type="sldNum" sz="quarter" idx="12"/>
          </p:nvPr>
        </p:nvSpPr>
        <p:spPr/>
        <p:txBody>
          <a:bodyPr/>
          <a:lstStyle/>
          <a:p>
            <a:pPr>
              <a:spcAft>
                <a:spcPts val="600"/>
              </a:spcAft>
            </a:pPr>
            <a:fld id="{196A61CA-0502-4EE4-9724-96EA822543E5}" type="slidenum">
              <a:rPr lang="en-US" dirty="0"/>
              <a:pPr>
                <a:spcAft>
                  <a:spcPts val="600"/>
                </a:spcAft>
              </a:pPr>
              <a:t>3</a:t>
            </a:fld>
            <a:endParaRPr lang="en-US"/>
          </a:p>
        </p:txBody>
      </p:sp>
    </p:spTree>
    <p:extLst>
      <p:ext uri="{BB962C8B-B14F-4D97-AF65-F5344CB8AC3E}">
        <p14:creationId xmlns:p14="http://schemas.microsoft.com/office/powerpoint/2010/main" val="24319162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4218A-8354-5264-2BED-EB5B2138CE52}"/>
              </a:ext>
            </a:extLst>
          </p:cNvPr>
          <p:cNvSpPr>
            <a:spLocks noGrp="1"/>
          </p:cNvSpPr>
          <p:nvPr>
            <p:ph type="title"/>
          </p:nvPr>
        </p:nvSpPr>
        <p:spPr>
          <a:xfrm>
            <a:off x="1429566" y="1013411"/>
            <a:ext cx="9238434" cy="889592"/>
          </a:xfrm>
        </p:spPr>
        <p:txBody>
          <a:bodyPr vert="horz" lIns="91440" tIns="45720" rIns="91440" bIns="45720" rtlCol="0" anchor="b">
            <a:normAutofit/>
          </a:bodyPr>
          <a:lstStyle/>
          <a:p>
            <a:pPr marL="285750" indent="-285750"/>
            <a:endParaRPr lang="en-US" spc="-100"/>
          </a:p>
          <a:p>
            <a:endParaRPr lang="en-US" spc="-100"/>
          </a:p>
        </p:txBody>
      </p:sp>
      <p:sp>
        <p:nvSpPr>
          <p:cNvPr id="128" name="Text Placeholder 3">
            <a:extLst>
              <a:ext uri="{FF2B5EF4-FFF2-40B4-BE49-F238E27FC236}">
                <a16:creationId xmlns:a16="http://schemas.microsoft.com/office/drawing/2014/main" id="{08F6C769-BA3E-3B3E-7C7B-F42DA79E63C5}"/>
              </a:ext>
            </a:extLst>
          </p:cNvPr>
          <p:cNvSpPr>
            <a:spLocks noGrp="1"/>
          </p:cNvSpPr>
          <p:nvPr>
            <p:ph sz="half" idx="2"/>
          </p:nvPr>
        </p:nvSpPr>
        <p:spPr>
          <a:xfrm>
            <a:off x="6114691" y="1014131"/>
            <a:ext cx="5387195" cy="5369416"/>
          </a:xfrm>
        </p:spPr>
        <p:txBody>
          <a:bodyPr vert="horz" lIns="91440" tIns="45720" rIns="91440" bIns="45720" rtlCol="0" anchor="t">
            <a:normAutofit fontScale="92500" lnSpcReduction="20000"/>
          </a:bodyPr>
          <a:lstStyle/>
          <a:p>
            <a:pPr marL="0" indent="0">
              <a:lnSpc>
                <a:spcPct val="120000"/>
              </a:lnSpc>
              <a:buNone/>
            </a:pPr>
            <a:r>
              <a:rPr lang="en-GB" sz="1600" b="1" dirty="0">
                <a:latin typeface="Arial Nova"/>
              </a:rPr>
              <a:t>Aston Martin Birmingham </a:t>
            </a:r>
            <a:endParaRPr lang="en-US" sz="1600" b="1"/>
          </a:p>
          <a:p>
            <a:pPr marL="0" indent="0">
              <a:buNone/>
            </a:pPr>
            <a:endParaRPr lang="en-GB" sz="1400" b="1" dirty="0">
              <a:latin typeface="Arial"/>
              <a:cs typeface="Arial"/>
            </a:endParaRPr>
          </a:p>
          <a:p>
            <a:r>
              <a:rPr lang="en-GB" sz="1400" b="1" dirty="0">
                <a:latin typeface="Arial Nova"/>
              </a:rPr>
              <a:t>Aston Martin ,is  a British luxury sports car manufacture, elegant design, powerful performance. Funded in 1913 by Lion Martin and Robert Bamford, the brand has become an icon of British. With over 2,500 employees across our UK operations, constantly evolving to meet the demands of luxury automotive manufacturing whilst maintaining our commitment to craftsmanship and innovation. The brand cars fame through its long- standing connection with the James Bond film series, which reinforced its image as the limited symbol of refinement and adventure, the first-time model of the car DB5 with Sean Conner ‘’Goldfinger’’ (1964)</a:t>
            </a:r>
            <a:endParaRPr lang="en-GB" sz="1400" b="1"/>
          </a:p>
          <a:p>
            <a:r>
              <a:rPr lang="en-GB" sz="1400" b="1" dirty="0">
                <a:latin typeface="Arial"/>
                <a:cs typeface="Arial"/>
              </a:rPr>
              <a:t>•</a:t>
            </a:r>
            <a:r>
              <a:rPr lang="en-GB" sz="1400" b="1" dirty="0">
                <a:latin typeface="Arial Nova"/>
              </a:rPr>
              <a:t>Today Aston Martin produces a range of models, from the classic DB series to modern supercars like Vantage, DB12 and DBX SUV. </a:t>
            </a:r>
            <a:endParaRPr lang="en-GB" sz="1400" b="1"/>
          </a:p>
          <a:p>
            <a:r>
              <a:rPr lang="en-GB" sz="1400" b="1" dirty="0">
                <a:latin typeface="Arial"/>
                <a:cs typeface="Arial"/>
              </a:rPr>
              <a:t>•</a:t>
            </a:r>
            <a:r>
              <a:rPr lang="en-GB" sz="1400" b="1" dirty="0">
                <a:latin typeface="Arial Nova"/>
              </a:rPr>
              <a:t>Birmingham workforce: 800+ employees.</a:t>
            </a:r>
            <a:endParaRPr lang="en-GB" sz="1400" b="1"/>
          </a:p>
          <a:p>
            <a:r>
              <a:rPr lang="en-GB" sz="1400" b="1" dirty="0">
                <a:latin typeface="Arial"/>
                <a:cs typeface="Arial"/>
              </a:rPr>
              <a:t>•</a:t>
            </a:r>
            <a:r>
              <a:rPr lang="en-GB" sz="1400" b="1" dirty="0">
                <a:latin typeface="Arial Nova"/>
              </a:rPr>
              <a:t>Focus: Engineering and business transformation. </a:t>
            </a:r>
            <a:endParaRPr lang="en-GB" sz="1400" b="1"/>
          </a:p>
          <a:p>
            <a:r>
              <a:rPr lang="en-GB" sz="1400" b="1" dirty="0">
                <a:latin typeface="Arial"/>
                <a:cs typeface="Arial"/>
              </a:rPr>
              <a:t>•</a:t>
            </a:r>
            <a:r>
              <a:rPr lang="en-GB" sz="1400" b="1" dirty="0">
                <a:latin typeface="Arial Nova"/>
              </a:rPr>
              <a:t>Annual turnover: £1.2 billion. </a:t>
            </a:r>
            <a:endParaRPr lang="en-GB" b="1" dirty="0">
              <a:latin typeface="Trade Gothic Next Light"/>
              <a:cs typeface="Arial"/>
            </a:endParaRPr>
          </a:p>
          <a:p>
            <a:pPr>
              <a:lnSpc>
                <a:spcPct val="120000"/>
              </a:lnSpc>
            </a:pPr>
            <a:endParaRPr lang="en-GB" sz="1100" b="1" dirty="0"/>
          </a:p>
          <a:p>
            <a:pPr>
              <a:lnSpc>
                <a:spcPct val="120000"/>
              </a:lnSpc>
            </a:pPr>
            <a:endParaRPr lang="en-GB" sz="1100" b="1"/>
          </a:p>
        </p:txBody>
      </p:sp>
      <p:sp>
        <p:nvSpPr>
          <p:cNvPr id="129" name="Date Placeholder 4">
            <a:extLst>
              <a:ext uri="{FF2B5EF4-FFF2-40B4-BE49-F238E27FC236}">
                <a16:creationId xmlns:a16="http://schemas.microsoft.com/office/drawing/2014/main" id="{B37ED5DC-ACB0-F3EB-93AE-B05C225028B9}"/>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DEBD7A1F-917D-4386-8C27-8E8BFA4E5DE4}" type="datetime1">
              <a:rPr lang="en-US"/>
              <a:pPr>
                <a:spcAft>
                  <a:spcPts val="600"/>
                </a:spcAft>
              </a:pPr>
              <a:t>10/5/2025</a:t>
            </a:fld>
            <a:endParaRPr lang="en-US"/>
          </a:p>
        </p:txBody>
      </p:sp>
      <p:sp>
        <p:nvSpPr>
          <p:cNvPr id="130" name="Footer Placeholder 5">
            <a:extLst>
              <a:ext uri="{FF2B5EF4-FFF2-40B4-BE49-F238E27FC236}">
                <a16:creationId xmlns:a16="http://schemas.microsoft.com/office/drawing/2014/main" id="{46141924-ADA6-6E0E-59A9-5849A57B5821}"/>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a:t>
              </a:t>
            </a:r>
          </a:p>
        </p:txBody>
      </p:sp>
      <p:sp>
        <p:nvSpPr>
          <p:cNvPr id="131" name="Slide Number Placeholder 6">
            <a:extLst>
              <a:ext uri="{FF2B5EF4-FFF2-40B4-BE49-F238E27FC236}">
                <a16:creationId xmlns:a16="http://schemas.microsoft.com/office/drawing/2014/main" id="{CCEDFE2B-3EBC-6E5D-5809-F4092649FC6F}"/>
              </a:ext>
            </a:extLst>
          </p:cNvPr>
          <p:cNvSpPr>
            <a:spLocks noGrp="1"/>
          </p:cNvSpPr>
          <p:nvPr>
            <p:ph type="sldNum" sz="quarter" idx="12"/>
          </p:nvPr>
        </p:nvSpPr>
        <p:spPr>
          <a:xfrm>
            <a:off x="11492908" y="3219853"/>
            <a:ext cx="629653" cy="429830"/>
          </a:xfrm>
        </p:spPr>
        <p:txBody>
          <a:bodyPr anchor="ctr">
            <a:normAutofit/>
          </a:bodyPr>
          <a:lstStyle/>
          <a:p>
            <a:pPr>
              <a:spcAft>
                <a:spcPts val="600"/>
              </a:spcAft>
            </a:pPr>
            <a:fld id="{196A61CA-0502-4EE4-9724-96EA822543E5}" type="slidenum">
              <a:rPr lang="en-US" dirty="0"/>
              <a:pPr>
                <a:spcAft>
                  <a:spcPts val="600"/>
                </a:spcAft>
              </a:pPr>
              <a:t>4</a:t>
            </a:fld>
            <a:endParaRPr lang="en-US"/>
          </a:p>
        </p:txBody>
      </p:sp>
      <p:pic>
        <p:nvPicPr>
          <p:cNvPr id="3" name="Picture 2" descr="A person leaning on a car&#10;&#10;AI-generated content may be incorrect.">
            <a:extLst>
              <a:ext uri="{FF2B5EF4-FFF2-40B4-BE49-F238E27FC236}">
                <a16:creationId xmlns:a16="http://schemas.microsoft.com/office/drawing/2014/main" id="{7F6D4C5D-20D7-592E-48B9-E9F8398F4F2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9988" y="184749"/>
            <a:ext cx="4353458" cy="6172200"/>
          </a:xfrm>
          <a:prstGeom prst="rect">
            <a:avLst/>
          </a:prstGeom>
        </p:spPr>
      </p:pic>
      <p:sp>
        <p:nvSpPr>
          <p:cNvPr id="4" name="TextBox 3">
            <a:extLst>
              <a:ext uri="{FF2B5EF4-FFF2-40B4-BE49-F238E27FC236}">
                <a16:creationId xmlns:a16="http://schemas.microsoft.com/office/drawing/2014/main" id="{07AF0BEA-666E-65DC-567F-B982A6943FAA}"/>
              </a:ext>
            </a:extLst>
          </p:cNvPr>
          <p:cNvSpPr txBox="1"/>
          <p:nvPr/>
        </p:nvSpPr>
        <p:spPr>
          <a:xfrm>
            <a:off x="670255" y="6356949"/>
            <a:ext cx="4352925" cy="317500"/>
          </a:xfrm>
          <a:prstGeom prst="rect">
            <a:avLst/>
          </a:prstGeom>
        </p:spPr>
        <p:txBody>
          <a:bodyPr>
            <a:normAutofit fontScale="77500" lnSpcReduction="20000"/>
          </a:bodyPr>
          <a:lstStyle/>
          <a:p>
            <a:r>
              <a:rPr lang="en-US"/>
              <a:t>ThePhoto by PhotoAuthor is licensed under CCYYSA.</a:t>
            </a:r>
          </a:p>
        </p:txBody>
      </p:sp>
    </p:spTree>
    <p:extLst>
      <p:ext uri="{BB962C8B-B14F-4D97-AF65-F5344CB8AC3E}">
        <p14:creationId xmlns:p14="http://schemas.microsoft.com/office/powerpoint/2010/main" val="5767476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6D31E-7B13-D97B-36CD-21D276B383C9}"/>
              </a:ext>
            </a:extLst>
          </p:cNvPr>
          <p:cNvSpPr>
            <a:spLocks noGrp="1"/>
          </p:cNvSpPr>
          <p:nvPr>
            <p:ph type="title"/>
          </p:nvPr>
        </p:nvSpPr>
        <p:spPr>
          <a:xfrm>
            <a:off x="1817755" y="352054"/>
            <a:ext cx="9252811" cy="1780987"/>
          </a:xfrm>
        </p:spPr>
        <p:txBody>
          <a:bodyPr vert="horz" lIns="91440" tIns="45720" rIns="91440" bIns="45720" rtlCol="0" anchor="b">
            <a:normAutofit/>
          </a:bodyPr>
          <a:lstStyle/>
          <a:p>
            <a:pPr>
              <a:lnSpc>
                <a:spcPct val="110000"/>
              </a:lnSpc>
            </a:pPr>
            <a:r>
              <a:rPr lang="en-US" sz="1800" b="1" kern="1200">
                <a:latin typeface="Arial Nova"/>
              </a:rPr>
              <a:t>Strategic Recruitment Process</a:t>
            </a:r>
            <a:br>
              <a:rPr lang="en-US" sz="1500" b="1" kern="1200"/>
            </a:br>
            <a:br>
              <a:rPr lang="en-US" sz="1500" b="1" kern="1200"/>
            </a:br>
            <a:endParaRPr lang="en-US" sz="1500" kern="1200"/>
          </a:p>
          <a:p>
            <a:pPr>
              <a:lnSpc>
                <a:spcPct val="110000"/>
              </a:lnSpc>
            </a:pPr>
            <a:endParaRPr lang="en-US" sz="1500" b="1" kern="1200"/>
          </a:p>
        </p:txBody>
      </p:sp>
      <p:sp>
        <p:nvSpPr>
          <p:cNvPr id="21" name="Content Placeholder 2">
            <a:extLst>
              <a:ext uri="{FF2B5EF4-FFF2-40B4-BE49-F238E27FC236}">
                <a16:creationId xmlns:a16="http://schemas.microsoft.com/office/drawing/2014/main" id="{5F04931D-D020-4B8A-4C87-79980DDA9735}"/>
              </a:ext>
            </a:extLst>
          </p:cNvPr>
          <p:cNvSpPr>
            <a:spLocks noGrp="1"/>
          </p:cNvSpPr>
          <p:nvPr>
            <p:ph sz="half" idx="1"/>
          </p:nvPr>
        </p:nvSpPr>
        <p:spPr>
          <a:xfrm>
            <a:off x="1429566" y="2135565"/>
            <a:ext cx="4495800" cy="3960435"/>
          </a:xfrm>
        </p:spPr>
        <p:txBody>
          <a:bodyPr vert="horz" lIns="91440" tIns="45720" rIns="91440" bIns="45720" rtlCol="0" anchor="t">
            <a:normAutofit/>
          </a:bodyPr>
          <a:lstStyle/>
          <a:p>
            <a:pPr>
              <a:lnSpc>
                <a:spcPct val="120000"/>
              </a:lnSpc>
              <a:spcBef>
                <a:spcPct val="0"/>
              </a:spcBef>
              <a:spcAft>
                <a:spcPts val="600"/>
              </a:spcAft>
            </a:pPr>
            <a:r>
              <a:rPr lang="en-US" sz="1200" b="1" cap="all">
                <a:latin typeface="Arial Nova"/>
              </a:rPr>
              <a:t>Job Analysis</a:t>
            </a:r>
            <a:endParaRPr lang="en-US" sz="1200">
              <a:latin typeface="Arial Nova"/>
            </a:endParaRPr>
          </a:p>
          <a:p>
            <a:pPr>
              <a:lnSpc>
                <a:spcPct val="120000"/>
              </a:lnSpc>
              <a:spcBef>
                <a:spcPct val="0"/>
              </a:spcBef>
              <a:spcAft>
                <a:spcPts val="600"/>
              </a:spcAft>
            </a:pPr>
            <a:r>
              <a:rPr lang="en-US" sz="1200" b="1" cap="all">
                <a:latin typeface="Arial Nova"/>
              </a:rPr>
              <a:t>Systematic examination of role requirements, identifying key competencies and skills needs for business transformation success.</a:t>
            </a:r>
            <a:br>
              <a:rPr lang="en-US" sz="1200" b="1" cap="all">
                <a:latin typeface="Arial Nova"/>
              </a:rPr>
            </a:br>
            <a:endParaRPr lang="en-US" sz="1200">
              <a:latin typeface="Arial Nova"/>
            </a:endParaRPr>
          </a:p>
          <a:p>
            <a:pPr marL="285750" indent="-285750">
              <a:lnSpc>
                <a:spcPct val="120000"/>
              </a:lnSpc>
              <a:spcBef>
                <a:spcPct val="0"/>
              </a:spcBef>
              <a:spcAft>
                <a:spcPts val="600"/>
              </a:spcAft>
              <a:buFont typeface="Arial,Sans-Serif" panose="020B0604020202020204" pitchFamily="34" charset="0"/>
            </a:pPr>
            <a:r>
              <a:rPr lang="en-US" sz="1200" b="1" cap="all">
                <a:latin typeface="Arial Nova"/>
              </a:rPr>
              <a:t>Job Description </a:t>
            </a:r>
            <a:endParaRPr lang="en-US" sz="1200">
              <a:latin typeface="Arial Nova"/>
            </a:endParaRPr>
          </a:p>
          <a:p>
            <a:pPr>
              <a:lnSpc>
                <a:spcPct val="120000"/>
              </a:lnSpc>
              <a:spcBef>
                <a:spcPct val="0"/>
              </a:spcBef>
              <a:spcAft>
                <a:spcPts val="600"/>
              </a:spcAft>
            </a:pPr>
            <a:r>
              <a:rPr lang="en-US" sz="1200" b="1" cap="all">
                <a:latin typeface="Arial Nova"/>
              </a:rPr>
              <a:t>Detailed outline of responsibilities, reporting structure, and specific duties for transformation project role.</a:t>
            </a:r>
            <a:br>
              <a:rPr lang="en-US" sz="1200" b="1" cap="all">
                <a:latin typeface="Arial Nova"/>
              </a:rPr>
            </a:br>
            <a:endParaRPr lang="en-US" sz="1200">
              <a:latin typeface="Arial Nova"/>
            </a:endParaRPr>
          </a:p>
          <a:p>
            <a:pPr marL="285750" indent="-285750">
              <a:lnSpc>
                <a:spcPct val="120000"/>
              </a:lnSpc>
              <a:spcBef>
                <a:spcPct val="0"/>
              </a:spcBef>
              <a:spcAft>
                <a:spcPts val="600"/>
              </a:spcAft>
              <a:buFont typeface="Arial,Sans-Serif" panose="020B0604020202020204" pitchFamily="34" charset="0"/>
            </a:pPr>
            <a:r>
              <a:rPr lang="en-US" sz="1200" b="1" cap="all">
                <a:latin typeface="Arial Nova"/>
              </a:rPr>
              <a:t>Person Specification</a:t>
            </a:r>
            <a:endParaRPr lang="en-US" sz="1200">
              <a:latin typeface="Arial Nova"/>
            </a:endParaRPr>
          </a:p>
          <a:p>
            <a:pPr>
              <a:lnSpc>
                <a:spcPct val="120000"/>
              </a:lnSpc>
              <a:spcBef>
                <a:spcPct val="0"/>
              </a:spcBef>
              <a:spcAft>
                <a:spcPts val="600"/>
              </a:spcAft>
            </a:pPr>
            <a:r>
              <a:rPr lang="en-US" sz="1200" b="1" cap="all">
                <a:latin typeface="Arial Nova"/>
              </a:rPr>
              <a:t>Essential and desirable criteria including qualifications, experience, and personal attributes required for success.</a:t>
            </a:r>
            <a:endParaRPr lang="en-US" sz="1200">
              <a:latin typeface="Arial Nova"/>
            </a:endParaRPr>
          </a:p>
        </p:txBody>
      </p:sp>
      <p:pic>
        <p:nvPicPr>
          <p:cNvPr id="32" name="Picture 31" descr="Magnifying glass showing decling performance">
            <a:extLst>
              <a:ext uri="{FF2B5EF4-FFF2-40B4-BE49-F238E27FC236}">
                <a16:creationId xmlns:a16="http://schemas.microsoft.com/office/drawing/2014/main" id="{E48017B2-F463-CCC1-7B51-34CB68CF0535}"/>
              </a:ext>
            </a:extLst>
          </p:cNvPr>
          <p:cNvPicPr>
            <a:picLocks noChangeAspect="1"/>
          </p:cNvPicPr>
          <p:nvPr/>
        </p:nvPicPr>
        <p:blipFill>
          <a:blip r:embed="rId2"/>
          <a:srcRect r="24226" b="-1"/>
          <a:stretch>
            <a:fillRect/>
          </a:stretch>
        </p:blipFill>
        <p:spPr>
          <a:xfrm>
            <a:off x="6172200" y="2135565"/>
            <a:ext cx="4495800" cy="3960435"/>
          </a:xfrm>
          <a:prstGeom prst="rect">
            <a:avLst/>
          </a:prstGeom>
          <a:noFill/>
        </p:spPr>
      </p:pic>
      <p:sp>
        <p:nvSpPr>
          <p:cNvPr id="23" name="Date Placeholder 4">
            <a:extLst>
              <a:ext uri="{FF2B5EF4-FFF2-40B4-BE49-F238E27FC236}">
                <a16:creationId xmlns:a16="http://schemas.microsoft.com/office/drawing/2014/main" id="{858B0E10-2ACF-ED94-76DD-18AFA6BA0BB1}"/>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A7ECF645-E6C3-4618-8D77-4C6D4683ABB2}" type="datetime1">
              <a:rPr lang="en-US"/>
              <a:pPr>
                <a:spcAft>
                  <a:spcPts val="600"/>
                </a:spcAft>
              </a:pPr>
              <a:t>10/5/2025</a:t>
            </a:fld>
            <a:endParaRPr lang="en-US"/>
          </a:p>
        </p:txBody>
      </p:sp>
      <p:sp>
        <p:nvSpPr>
          <p:cNvPr id="24" name="Footer Placeholder 5">
            <a:extLst>
              <a:ext uri="{FF2B5EF4-FFF2-40B4-BE49-F238E27FC236}">
                <a16:creationId xmlns:a16="http://schemas.microsoft.com/office/drawing/2014/main" id="{FEF52B6F-2CFC-B4D5-D603-16E79FB9192A}"/>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a:t>
              </a:t>
            </a:r>
          </a:p>
        </p:txBody>
      </p:sp>
      <p:sp>
        <p:nvSpPr>
          <p:cNvPr id="25" name="Slide Number Placeholder 6">
            <a:extLst>
              <a:ext uri="{FF2B5EF4-FFF2-40B4-BE49-F238E27FC236}">
                <a16:creationId xmlns:a16="http://schemas.microsoft.com/office/drawing/2014/main" id="{964A0C8F-1E3A-8B21-3B4C-614F8CD662CA}"/>
              </a:ext>
            </a:extLst>
          </p:cNvPr>
          <p:cNvSpPr>
            <a:spLocks noGrp="1"/>
          </p:cNvSpPr>
          <p:nvPr>
            <p:ph type="sldNum" sz="quarter" idx="12"/>
          </p:nvPr>
        </p:nvSpPr>
        <p:spPr>
          <a:xfrm>
            <a:off x="11492908" y="3219853"/>
            <a:ext cx="629653" cy="429830"/>
          </a:xfrm>
        </p:spPr>
        <p:txBody>
          <a:bodyPr anchor="ctr">
            <a:normAutofit/>
          </a:bodyPr>
          <a:lstStyle/>
          <a:p>
            <a:pPr>
              <a:spcAft>
                <a:spcPts val="600"/>
              </a:spcAft>
            </a:pPr>
            <a:fld id="{6E91CC32-6A6B-4E2E-BBA1-6864F305DA26}" type="slidenum">
              <a:rPr lang="en-US" dirty="0"/>
              <a:pPr>
                <a:spcAft>
                  <a:spcPts val="600"/>
                </a:spcAft>
              </a:pPr>
              <a:t>5</a:t>
            </a:fld>
            <a:endParaRPr lang="en-US"/>
          </a:p>
        </p:txBody>
      </p:sp>
    </p:spTree>
    <p:extLst>
      <p:ext uri="{BB962C8B-B14F-4D97-AF65-F5344CB8AC3E}">
        <p14:creationId xmlns:p14="http://schemas.microsoft.com/office/powerpoint/2010/main" val="11505722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E8FE6-6F46-9914-42EC-5A5897DA74E8}"/>
              </a:ext>
            </a:extLst>
          </p:cNvPr>
          <p:cNvSpPr>
            <a:spLocks noGrp="1"/>
          </p:cNvSpPr>
          <p:nvPr>
            <p:ph type="title"/>
          </p:nvPr>
        </p:nvSpPr>
        <p:spPr>
          <a:xfrm>
            <a:off x="1429566" y="1045445"/>
            <a:ext cx="9238434" cy="857559"/>
          </a:xfrm>
        </p:spPr>
        <p:txBody>
          <a:bodyPr anchor="b">
            <a:normAutofit/>
          </a:bodyPr>
          <a:lstStyle/>
          <a:p>
            <a:r>
              <a:rPr lang="en-GB" sz="1800" b="1">
                <a:latin typeface="Arial Nova"/>
              </a:rPr>
              <a:t>Structure Interview Approach</a:t>
            </a:r>
            <a:endParaRPr lang="en-US" sz="1800">
              <a:latin typeface="Arial Nova"/>
            </a:endParaRPr>
          </a:p>
        </p:txBody>
      </p:sp>
      <p:sp>
        <p:nvSpPr>
          <p:cNvPr id="779" name="Date Placeholder 4">
            <a:extLst>
              <a:ext uri="{FF2B5EF4-FFF2-40B4-BE49-F238E27FC236}">
                <a16:creationId xmlns:a16="http://schemas.microsoft.com/office/drawing/2014/main" id="{248FA09E-FB19-4F86-D7AC-9714C1570389}"/>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E9A73103-B42F-4A13-A073-4DAD2EA0821E}" type="datetime1">
              <a:rPr lang="en-US"/>
              <a:pPr>
                <a:spcAft>
                  <a:spcPts val="600"/>
                </a:spcAft>
              </a:pPr>
              <a:t>10/5/2025</a:t>
            </a:fld>
            <a:endParaRPr lang="en-US"/>
          </a:p>
        </p:txBody>
      </p:sp>
      <p:sp>
        <p:nvSpPr>
          <p:cNvPr id="781" name="Footer Placeholder 5">
            <a:extLst>
              <a:ext uri="{FF2B5EF4-FFF2-40B4-BE49-F238E27FC236}">
                <a16:creationId xmlns:a16="http://schemas.microsoft.com/office/drawing/2014/main" id="{A985F7B4-C8D6-A692-B0D8-A777B9B379C4}"/>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a:t>
              </a:t>
            </a:r>
          </a:p>
        </p:txBody>
      </p:sp>
      <p:sp>
        <p:nvSpPr>
          <p:cNvPr id="783" name="Slide Number Placeholder 6">
            <a:extLst>
              <a:ext uri="{FF2B5EF4-FFF2-40B4-BE49-F238E27FC236}">
                <a16:creationId xmlns:a16="http://schemas.microsoft.com/office/drawing/2014/main" id="{FB5342A6-3C6D-FC8B-4DBA-C146A885D1EF}"/>
              </a:ext>
            </a:extLst>
          </p:cNvPr>
          <p:cNvSpPr>
            <a:spLocks noGrp="1"/>
          </p:cNvSpPr>
          <p:nvPr>
            <p:ph type="sldNum" sz="quarter" idx="12"/>
          </p:nvPr>
        </p:nvSpPr>
        <p:spPr>
          <a:xfrm>
            <a:off x="11492908" y="3219853"/>
            <a:ext cx="629653" cy="429830"/>
          </a:xfrm>
        </p:spPr>
        <p:txBody>
          <a:bodyPr anchor="ctr">
            <a:normAutofit/>
          </a:bodyPr>
          <a:lstStyle/>
          <a:p>
            <a:pPr>
              <a:spcAft>
                <a:spcPts val="600"/>
              </a:spcAft>
            </a:pPr>
            <a:fld id="{196A61CA-0502-4EE4-9724-96EA822543E5}" type="slidenum">
              <a:rPr lang="en-US" dirty="0"/>
              <a:pPr>
                <a:spcAft>
                  <a:spcPts val="600"/>
                </a:spcAft>
              </a:pPr>
              <a:t>6</a:t>
            </a:fld>
            <a:endParaRPr lang="en-US"/>
          </a:p>
        </p:txBody>
      </p:sp>
      <p:graphicFrame>
        <p:nvGraphicFramePr>
          <p:cNvPr id="785" name="Content Placeholder 771">
            <a:extLst>
              <a:ext uri="{FF2B5EF4-FFF2-40B4-BE49-F238E27FC236}">
                <a16:creationId xmlns:a16="http://schemas.microsoft.com/office/drawing/2014/main" id="{67E0331E-2C3E-4814-BA80-6EAE7F551174}"/>
              </a:ext>
            </a:extLst>
          </p:cNvPr>
          <p:cNvGraphicFramePr>
            <a:graphicFrameLocks noGrp="1"/>
          </p:cNvGraphicFramePr>
          <p:nvPr>
            <p:ph idx="1"/>
            <p:extLst>
              <p:ext uri="{D42A27DB-BD31-4B8C-83A1-F6EECF244321}">
                <p14:modId xmlns:p14="http://schemas.microsoft.com/office/powerpoint/2010/main" val="1839228426"/>
              </p:ext>
            </p:extLst>
          </p:nvPr>
        </p:nvGraphicFramePr>
        <p:xfrm>
          <a:off x="1429566" y="2286000"/>
          <a:ext cx="9238434"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095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Constellation 3D design">
            <a:extLst>
              <a:ext uri="{FF2B5EF4-FFF2-40B4-BE49-F238E27FC236}">
                <a16:creationId xmlns:a16="http://schemas.microsoft.com/office/drawing/2014/main" id="{508FC835-49AD-0983-3026-FA5D561D96CF}"/>
              </a:ext>
            </a:extLst>
          </p:cNvPr>
          <p:cNvPicPr>
            <a:picLocks noChangeAspect="1"/>
          </p:cNvPicPr>
          <p:nvPr/>
        </p:nvPicPr>
        <p:blipFill>
          <a:blip r:embed="rId2">
            <a:duotone>
              <a:prstClr val="black"/>
              <a:schemeClr val="tx2">
                <a:tint val="45000"/>
                <a:satMod val="400000"/>
              </a:schemeClr>
            </a:duotone>
            <a:alphaModFix amt="25000"/>
          </a:blip>
          <a:srcRect b="1000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29E39D4E-5888-1C8C-40D2-0C070DCB72DE}"/>
              </a:ext>
            </a:extLst>
          </p:cNvPr>
          <p:cNvSpPr>
            <a:spLocks noGrp="1"/>
          </p:cNvSpPr>
          <p:nvPr>
            <p:ph type="title"/>
          </p:nvPr>
        </p:nvSpPr>
        <p:spPr/>
        <p:txBody>
          <a:bodyPr>
            <a:normAutofit/>
          </a:bodyPr>
          <a:lstStyle/>
          <a:p>
            <a:r>
              <a:rPr lang="en-GB" sz="1800" b="1">
                <a:latin typeface="Arial Nova"/>
                <a:cs typeface="Arial"/>
              </a:rPr>
              <a:t>Behavioural Interview Excellence</a:t>
            </a:r>
            <a:endParaRPr lang="en-US" sz="1800">
              <a:latin typeface="Arial Nova"/>
            </a:endParaRPr>
          </a:p>
        </p:txBody>
      </p:sp>
      <p:graphicFrame>
        <p:nvGraphicFramePr>
          <p:cNvPr id="7" name="Content Placeholder 2">
            <a:extLst>
              <a:ext uri="{FF2B5EF4-FFF2-40B4-BE49-F238E27FC236}">
                <a16:creationId xmlns:a16="http://schemas.microsoft.com/office/drawing/2014/main" id="{C351E86B-C2B3-5DBE-3E95-6758C884A588}"/>
              </a:ext>
            </a:extLst>
          </p:cNvPr>
          <p:cNvGraphicFramePr>
            <a:graphicFrameLocks noGrp="1"/>
          </p:cNvGraphicFramePr>
          <p:nvPr>
            <p:ph idx="1"/>
            <p:extLst>
              <p:ext uri="{D42A27DB-BD31-4B8C-83A1-F6EECF244321}">
                <p14:modId xmlns:p14="http://schemas.microsoft.com/office/powerpoint/2010/main" val="76896636"/>
              </p:ext>
            </p:extLst>
          </p:nvPr>
        </p:nvGraphicFramePr>
        <p:xfrm>
          <a:off x="1430338" y="2286000"/>
          <a:ext cx="9237662" cy="3810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89801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2" name="Picture 51">
            <a:extLst>
              <a:ext uri="{FF2B5EF4-FFF2-40B4-BE49-F238E27FC236}">
                <a16:creationId xmlns:a16="http://schemas.microsoft.com/office/drawing/2014/main" id="{3FF37056-09C6-5ECB-08BD-936EDF6DCCC9}"/>
              </a:ext>
            </a:extLst>
          </p:cNvPr>
          <p:cNvPicPr>
            <a:picLocks noChangeAspect="1"/>
          </p:cNvPicPr>
          <p:nvPr/>
        </p:nvPicPr>
        <p:blipFill>
          <a:blip r:embed="rId2">
            <a:alphaModFix amt="35000"/>
          </a:blip>
          <a:srcRect t="15728" r="-2" b="-2"/>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18DA0C1-66C7-1B68-C50B-A25A89B5023F}"/>
              </a:ext>
            </a:extLst>
          </p:cNvPr>
          <p:cNvSpPr>
            <a:spLocks noGrp="1"/>
          </p:cNvSpPr>
          <p:nvPr>
            <p:ph type="title"/>
          </p:nvPr>
        </p:nvSpPr>
        <p:spPr/>
        <p:txBody>
          <a:bodyPr>
            <a:normAutofit/>
          </a:bodyPr>
          <a:lstStyle/>
          <a:p>
            <a:r>
              <a:rPr lang="en-GB" sz="1800" b="1">
                <a:solidFill>
                  <a:srgbClr val="FFFFFF"/>
                </a:solidFill>
                <a:latin typeface="Arial Nova"/>
                <a:ea typeface="Calibri"/>
                <a:cs typeface="Calibri"/>
              </a:rPr>
              <a:t>Technical Interview</a:t>
            </a:r>
            <a:r>
              <a:rPr lang="en-GB" sz="1600" b="1">
                <a:solidFill>
                  <a:srgbClr val="FFFFFF"/>
                </a:solidFill>
                <a:latin typeface="Arial Nova"/>
                <a:ea typeface="Calibri"/>
                <a:cs typeface="Calibri"/>
              </a:rPr>
              <a:t> </a:t>
            </a:r>
            <a:endParaRPr lang="en-US" sz="1600" b="1">
              <a:solidFill>
                <a:srgbClr val="FFFFFF"/>
              </a:solidFill>
              <a:latin typeface="Arial Nova"/>
            </a:endParaRPr>
          </a:p>
        </p:txBody>
      </p:sp>
      <p:graphicFrame>
        <p:nvGraphicFramePr>
          <p:cNvPr id="40" name="Content Placeholder 2">
            <a:extLst>
              <a:ext uri="{FF2B5EF4-FFF2-40B4-BE49-F238E27FC236}">
                <a16:creationId xmlns:a16="http://schemas.microsoft.com/office/drawing/2014/main" id="{651DA098-17E1-D385-E240-2D37FAA6EC26}"/>
              </a:ext>
            </a:extLst>
          </p:cNvPr>
          <p:cNvGraphicFramePr>
            <a:graphicFrameLocks noGrp="1"/>
          </p:cNvGraphicFramePr>
          <p:nvPr>
            <p:ph idx="1"/>
            <p:extLst>
              <p:ext uri="{D42A27DB-BD31-4B8C-83A1-F6EECF244321}">
                <p14:modId xmlns:p14="http://schemas.microsoft.com/office/powerpoint/2010/main" val="3454203445"/>
              </p:ext>
            </p:extLst>
          </p:nvPr>
        </p:nvGraphicFramePr>
        <p:xfrm>
          <a:off x="1042149" y="2012830"/>
          <a:ext cx="9237662" cy="3810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011119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47D24-5C26-C2AF-262B-E9E3ED24DD67}"/>
              </a:ext>
            </a:extLst>
          </p:cNvPr>
          <p:cNvSpPr>
            <a:spLocks noGrp="1"/>
          </p:cNvSpPr>
          <p:nvPr>
            <p:ph type="title"/>
          </p:nvPr>
        </p:nvSpPr>
        <p:spPr>
          <a:xfrm>
            <a:off x="1429566" y="1045445"/>
            <a:ext cx="9238434" cy="857559"/>
          </a:xfrm>
        </p:spPr>
        <p:txBody>
          <a:bodyPr anchor="b">
            <a:normAutofit/>
          </a:bodyPr>
          <a:lstStyle/>
          <a:p>
            <a:r>
              <a:rPr lang="en-GB" sz="1800" b="1">
                <a:latin typeface="Arial Nova"/>
              </a:rPr>
              <a:t>Panel Interview Strategy</a:t>
            </a:r>
            <a:endParaRPr lang="en-US" sz="1800">
              <a:latin typeface="Arial Nova"/>
            </a:endParaRPr>
          </a:p>
        </p:txBody>
      </p:sp>
      <p:sp>
        <p:nvSpPr>
          <p:cNvPr id="30" name="Date Placeholder 3">
            <a:extLst>
              <a:ext uri="{FF2B5EF4-FFF2-40B4-BE49-F238E27FC236}">
                <a16:creationId xmlns:a16="http://schemas.microsoft.com/office/drawing/2014/main" id="{909F308E-E2E6-6DAF-9A3C-07B58E3C2545}"/>
              </a:ext>
            </a:extLst>
          </p:cNvPr>
          <p:cNvSpPr>
            <a:spLocks noGrp="1"/>
          </p:cNvSpPr>
          <p:nvPr>
            <p:ph type="dt" sz="half" idx="10"/>
          </p:nvPr>
        </p:nvSpPr>
        <p:spPr>
          <a:xfrm rot="5400000">
            <a:off x="10471087" y="4891318"/>
            <a:ext cx="2673295" cy="365125"/>
          </a:xfrm>
        </p:spPr>
        <p:txBody>
          <a:bodyPr/>
          <a:lstStyle/>
          <a:p>
            <a:pPr>
              <a:spcAft>
                <a:spcPts val="600"/>
              </a:spcAft>
            </a:pPr>
            <a:fld id="{6F33B6A1-DCEE-4C85-BD5D-F0213E08A21A}" type="datetime1">
              <a:pPr>
                <a:spcAft>
                  <a:spcPts val="600"/>
                </a:spcAft>
              </a:pPr>
              <a:t>10/5/2025</a:t>
            </a:fld>
            <a:endParaRPr lang="en-US"/>
          </a:p>
        </p:txBody>
      </p:sp>
      <p:sp>
        <p:nvSpPr>
          <p:cNvPr id="31" name="Footer Placeholder 4">
            <a:extLst>
              <a:ext uri="{FF2B5EF4-FFF2-40B4-BE49-F238E27FC236}">
                <a16:creationId xmlns:a16="http://schemas.microsoft.com/office/drawing/2014/main" id="{85A755C0-0A4B-0F03-5E1E-C29CFFE32DC9}"/>
              </a:ext>
            </a:extLst>
          </p:cNvPr>
          <p:cNvSpPr>
            <a:spLocks noGrp="1"/>
          </p:cNvSpPr>
          <p:nvPr>
            <p:ph type="ftr" sz="quarter" idx="11"/>
          </p:nvPr>
        </p:nvSpPr>
        <p:spPr>
          <a:xfrm rot="5400000">
            <a:off x="10473021" y="1609893"/>
            <a:ext cx="2669427" cy="365125"/>
          </a:xfrm>
        </p:spPr>
        <p:txBody>
          <a:bodyPr/>
          <a:lstStyle/>
          <a:p>
            <a:pPr>
              <a:spcAft>
                <a:spcPts val="600"/>
              </a:spcAft>
            </a:pPr>
            <a:r>
              <a:rPr lang="en-US"/>
              <a:t>
              </a:t>
            </a:r>
          </a:p>
        </p:txBody>
      </p:sp>
      <p:sp>
        <p:nvSpPr>
          <p:cNvPr id="37" name="Slide Number Placeholder 5">
            <a:extLst>
              <a:ext uri="{FF2B5EF4-FFF2-40B4-BE49-F238E27FC236}">
                <a16:creationId xmlns:a16="http://schemas.microsoft.com/office/drawing/2014/main" id="{599E1778-4A2D-CF26-4208-74705AA651BC}"/>
              </a:ext>
            </a:extLst>
          </p:cNvPr>
          <p:cNvSpPr>
            <a:spLocks noGrp="1"/>
          </p:cNvSpPr>
          <p:nvPr>
            <p:ph type="sldNum" sz="quarter" idx="12"/>
          </p:nvPr>
        </p:nvSpPr>
        <p:spPr>
          <a:xfrm>
            <a:off x="11492908" y="3219853"/>
            <a:ext cx="629653" cy="429830"/>
          </a:xfrm>
        </p:spPr>
        <p:txBody>
          <a:bodyPr/>
          <a:lstStyle/>
          <a:p>
            <a:pPr>
              <a:spcAft>
                <a:spcPts val="600"/>
              </a:spcAft>
            </a:pPr>
            <a:fld id="{196A61CA-0502-4EE4-9724-96EA822543E5}" type="slidenum">
              <a:rPr lang="en-US" dirty="0"/>
              <a:pPr>
                <a:spcAft>
                  <a:spcPts val="600"/>
                </a:spcAft>
              </a:pPr>
              <a:t>9</a:t>
            </a:fld>
            <a:endParaRPr lang="en-US"/>
          </a:p>
        </p:txBody>
      </p:sp>
      <p:graphicFrame>
        <p:nvGraphicFramePr>
          <p:cNvPr id="28" name="Content Placeholder 2">
            <a:extLst>
              <a:ext uri="{FF2B5EF4-FFF2-40B4-BE49-F238E27FC236}">
                <a16:creationId xmlns:a16="http://schemas.microsoft.com/office/drawing/2014/main" id="{433D850B-329C-A25A-DFD7-A5852D9C6730}"/>
              </a:ext>
            </a:extLst>
          </p:cNvPr>
          <p:cNvGraphicFramePr>
            <a:graphicFrameLocks noGrp="1"/>
          </p:cNvGraphicFramePr>
          <p:nvPr>
            <p:ph idx="1"/>
            <p:extLst>
              <p:ext uri="{D42A27DB-BD31-4B8C-83A1-F6EECF244321}">
                <p14:modId xmlns:p14="http://schemas.microsoft.com/office/powerpoint/2010/main" val="568630835"/>
              </p:ext>
            </p:extLst>
          </p:nvPr>
        </p:nvGraphicFramePr>
        <p:xfrm>
          <a:off x="1429566" y="2286000"/>
          <a:ext cx="9238434"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90539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Different coloured question marks">
            <a:extLst>
              <a:ext uri="{FF2B5EF4-FFF2-40B4-BE49-F238E27FC236}">
                <a16:creationId xmlns:a16="http://schemas.microsoft.com/office/drawing/2014/main" id="{D2E4C62D-B504-B6E6-6BA1-9317257114C3}"/>
              </a:ext>
            </a:extLst>
          </p:cNvPr>
          <p:cNvPicPr>
            <a:picLocks noChangeAspect="1"/>
          </p:cNvPicPr>
          <p:nvPr/>
        </p:nvPicPr>
        <p:blipFill>
          <a:blip r:embed="rId2">
            <a:duotone>
              <a:prstClr val="black"/>
              <a:schemeClr val="tx2">
                <a:tint val="45000"/>
                <a:satMod val="400000"/>
              </a:schemeClr>
            </a:duotone>
            <a:alphaModFix amt="25000"/>
          </a:blip>
          <a:srcRect r="-2" b="-2"/>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92349B35-BAC7-6029-276A-5CEB74DE42E8}"/>
              </a:ext>
            </a:extLst>
          </p:cNvPr>
          <p:cNvSpPr>
            <a:spLocks noGrp="1"/>
          </p:cNvSpPr>
          <p:nvPr>
            <p:ph type="title"/>
          </p:nvPr>
        </p:nvSpPr>
        <p:spPr/>
        <p:txBody>
          <a:bodyPr>
            <a:normAutofit/>
          </a:bodyPr>
          <a:lstStyle/>
          <a:p>
            <a:r>
              <a:rPr lang="en-GB" sz="1800" b="1">
                <a:latin typeface="Arial Nova"/>
                <a:cs typeface="Arial"/>
              </a:rPr>
              <a:t>Mastering Questioning  Techniques</a:t>
            </a:r>
            <a:endParaRPr lang="en-US" sz="1800">
              <a:latin typeface="Arial Nova"/>
              <a:cs typeface="Arial"/>
            </a:endParaRPr>
          </a:p>
        </p:txBody>
      </p:sp>
      <p:sp>
        <p:nvSpPr>
          <p:cNvPr id="3" name="Content Placeholder 2">
            <a:extLst>
              <a:ext uri="{FF2B5EF4-FFF2-40B4-BE49-F238E27FC236}">
                <a16:creationId xmlns:a16="http://schemas.microsoft.com/office/drawing/2014/main" id="{A98396A7-E314-8C7E-B228-242468E917AF}"/>
              </a:ext>
            </a:extLst>
          </p:cNvPr>
          <p:cNvSpPr>
            <a:spLocks noGrp="1"/>
          </p:cNvSpPr>
          <p:nvPr>
            <p:ph idx="1"/>
          </p:nvPr>
        </p:nvSpPr>
        <p:spPr/>
        <p:txBody>
          <a:bodyPr vert="horz" lIns="91440" tIns="45720" rIns="91440" bIns="45720" rtlCol="0" anchor="t">
            <a:normAutofit/>
          </a:bodyPr>
          <a:lstStyle/>
          <a:p>
            <a:pPr marL="0" indent="0">
              <a:spcBef>
                <a:spcPts val="0"/>
              </a:spcBef>
              <a:buNone/>
            </a:pPr>
            <a:r>
              <a:rPr lang="en-GB" sz="1200">
                <a:latin typeface="Arial Nova"/>
                <a:ea typeface="Calibri"/>
                <a:cs typeface="Calibri"/>
              </a:rPr>
              <a:t>1.Probing Questions</a:t>
            </a:r>
            <a:endParaRPr lang="en-US" sz="1200">
              <a:latin typeface="Arial Nova"/>
              <a:ea typeface="Calibri"/>
              <a:cs typeface="Calibri"/>
            </a:endParaRPr>
          </a:p>
          <a:p>
            <a:pPr marL="0" indent="0">
              <a:spcBef>
                <a:spcPts val="0"/>
              </a:spcBef>
              <a:buNone/>
            </a:pPr>
            <a:r>
              <a:rPr lang="en-GB" sz="1200">
                <a:latin typeface="Arial Nova"/>
                <a:ea typeface="Calibri"/>
                <a:cs typeface="Calibri"/>
              </a:rPr>
              <a:t>Can you elaborate on the challenges you faced during that project transformation?</a:t>
            </a:r>
            <a:endParaRPr lang="en-US" sz="1200">
              <a:latin typeface="Arial Nova"/>
              <a:ea typeface="Calibri"/>
              <a:cs typeface="Calibri"/>
            </a:endParaRPr>
          </a:p>
          <a:p>
            <a:pPr marL="0" indent="0">
              <a:spcBef>
                <a:spcPts val="0"/>
              </a:spcBef>
              <a:buNone/>
            </a:pPr>
            <a:r>
              <a:rPr lang="en-GB" sz="1200">
                <a:latin typeface="Arial Nova"/>
                <a:ea typeface="Calibri"/>
                <a:cs typeface="Calibri"/>
              </a:rPr>
              <a:t>Uncovers deeper insights and detailed explanations.</a:t>
            </a:r>
            <a:endParaRPr lang="en-US" sz="1200">
              <a:latin typeface="Arial Nova"/>
              <a:ea typeface="Calibri"/>
              <a:cs typeface="Calibri"/>
            </a:endParaRPr>
          </a:p>
          <a:p>
            <a:pPr marL="0" indent="0">
              <a:spcBef>
                <a:spcPts val="0"/>
              </a:spcBef>
              <a:buNone/>
            </a:pPr>
            <a:endParaRPr lang="en-GB" sz="1200">
              <a:latin typeface="Arial Nova"/>
              <a:ea typeface="Calibri"/>
              <a:cs typeface="Calibri"/>
            </a:endParaRPr>
          </a:p>
          <a:p>
            <a:pPr marL="0" indent="0">
              <a:spcBef>
                <a:spcPts val="0"/>
              </a:spcBef>
              <a:buNone/>
            </a:pPr>
            <a:r>
              <a:rPr lang="en-GB" sz="1200">
                <a:latin typeface="Arial Nova"/>
                <a:ea typeface="Calibri"/>
                <a:cs typeface="Calibri"/>
              </a:rPr>
              <a:t>2.Socratic Method</a:t>
            </a:r>
            <a:endParaRPr lang="en-US" sz="1200">
              <a:latin typeface="Arial Nova"/>
              <a:ea typeface="Calibri"/>
              <a:cs typeface="Calibri"/>
            </a:endParaRPr>
          </a:p>
          <a:p>
            <a:pPr marL="0" indent="0">
              <a:spcBef>
                <a:spcPts val="0"/>
              </a:spcBef>
              <a:buNone/>
            </a:pPr>
            <a:r>
              <a:rPr lang="en-GB" sz="1200">
                <a:latin typeface="Arial Nova"/>
                <a:ea typeface="Calibri"/>
                <a:cs typeface="Calibri"/>
              </a:rPr>
              <a:t>What assumptions did you make, and how did you test them?</a:t>
            </a:r>
            <a:endParaRPr lang="en-US" sz="1200">
              <a:latin typeface="Arial Nova"/>
              <a:ea typeface="Calibri"/>
              <a:cs typeface="Calibri"/>
            </a:endParaRPr>
          </a:p>
          <a:p>
            <a:pPr marL="0" indent="0">
              <a:spcBef>
                <a:spcPts val="0"/>
              </a:spcBef>
              <a:buNone/>
            </a:pPr>
            <a:r>
              <a:rPr lang="en-GB" sz="1200">
                <a:latin typeface="Arial Nova"/>
                <a:ea typeface="Calibri"/>
                <a:cs typeface="Calibri"/>
              </a:rPr>
              <a:t>Encourages critical thinking and self-reflection.</a:t>
            </a:r>
            <a:endParaRPr lang="en-US" sz="1200">
              <a:latin typeface="Arial Nova"/>
              <a:ea typeface="Calibri"/>
              <a:cs typeface="Calibri"/>
            </a:endParaRPr>
          </a:p>
          <a:p>
            <a:pPr marL="0" indent="0">
              <a:spcBef>
                <a:spcPts val="0"/>
              </a:spcBef>
              <a:buNone/>
            </a:pPr>
            <a:endParaRPr lang="en-GB" sz="1200">
              <a:latin typeface="Arial Nova"/>
              <a:ea typeface="Calibri"/>
              <a:cs typeface="Calibri"/>
            </a:endParaRPr>
          </a:p>
          <a:p>
            <a:pPr marL="0" indent="0">
              <a:spcBef>
                <a:spcPts val="0"/>
              </a:spcBef>
              <a:buNone/>
            </a:pPr>
            <a:r>
              <a:rPr lang="en-GB" sz="1200">
                <a:latin typeface="Arial Nova"/>
                <a:ea typeface="Calibri"/>
                <a:cs typeface="Calibri"/>
              </a:rPr>
              <a:t>3.Situational Queries</a:t>
            </a:r>
            <a:endParaRPr lang="en-US" sz="1200">
              <a:latin typeface="Arial Nova"/>
              <a:ea typeface="Calibri"/>
              <a:cs typeface="Calibri"/>
            </a:endParaRPr>
          </a:p>
          <a:p>
            <a:pPr marL="0" indent="0">
              <a:spcBef>
                <a:spcPts val="0"/>
              </a:spcBef>
              <a:buNone/>
            </a:pPr>
            <a:r>
              <a:rPr lang="en-GB" sz="1200">
                <a:latin typeface="Arial Nova"/>
                <a:ea typeface="Calibri"/>
                <a:cs typeface="Calibri"/>
              </a:rPr>
              <a:t>How would you handle resistance to change in our Birmingham facility?</a:t>
            </a:r>
            <a:endParaRPr lang="en-US" sz="1200">
              <a:latin typeface="Arial Nova"/>
              <a:ea typeface="Calibri"/>
              <a:cs typeface="Calibri"/>
            </a:endParaRPr>
          </a:p>
          <a:p>
            <a:pPr marL="0" indent="0">
              <a:spcBef>
                <a:spcPts val="0"/>
              </a:spcBef>
              <a:buNone/>
            </a:pPr>
            <a:r>
              <a:rPr lang="en-GB" sz="1200">
                <a:latin typeface="Arial Nova"/>
                <a:ea typeface="Calibri"/>
                <a:cs typeface="Calibri"/>
              </a:rPr>
              <a:t>Tests problem-solving in specific contexts</a:t>
            </a:r>
            <a:endParaRPr lang="en-US" sz="1200">
              <a:latin typeface="Arial Nova"/>
              <a:ea typeface="Calibri"/>
              <a:cs typeface="Calibri"/>
            </a:endParaRPr>
          </a:p>
          <a:p>
            <a:endParaRPr lang="en-GB" sz="1200">
              <a:latin typeface="Arial Nova"/>
            </a:endParaRPr>
          </a:p>
        </p:txBody>
      </p:sp>
    </p:spTree>
    <p:extLst>
      <p:ext uri="{BB962C8B-B14F-4D97-AF65-F5344CB8AC3E}">
        <p14:creationId xmlns:p14="http://schemas.microsoft.com/office/powerpoint/2010/main" val="419382264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39DFDD35-C6EA-A2CA-0066-878FB7F448BB}"/>
              </a:ext>
            </a:extLst>
          </p:cNvPr>
          <p:cNvPicPr>
            <a:picLocks noChangeAspect="1"/>
          </p:cNvPicPr>
          <p:nvPr/>
        </p:nvPicPr>
        <p:blipFill>
          <a:blip r:embed="rId2">
            <a:alphaModFix amt="40000"/>
          </a:blip>
          <a:srcRect t="4796" b="10935"/>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819C474-C61A-5154-8AD6-7FF76FFB4A77}"/>
              </a:ext>
            </a:extLst>
          </p:cNvPr>
          <p:cNvSpPr>
            <a:spLocks noGrp="1"/>
          </p:cNvSpPr>
          <p:nvPr>
            <p:ph type="title"/>
          </p:nvPr>
        </p:nvSpPr>
        <p:spPr/>
        <p:txBody>
          <a:bodyPr>
            <a:normAutofit/>
          </a:bodyPr>
          <a:lstStyle/>
          <a:p>
            <a:r>
              <a:rPr lang="en-GB" sz="1800" b="1">
                <a:latin typeface="Arial Nova"/>
                <a:cs typeface="Arial"/>
              </a:rPr>
              <a:t>Face-to-Face Online Interviews</a:t>
            </a:r>
            <a:endParaRPr lang="en-US" sz="1800">
              <a:latin typeface="Arial Nova"/>
              <a:cs typeface="Arial"/>
            </a:endParaRPr>
          </a:p>
        </p:txBody>
      </p:sp>
      <p:graphicFrame>
        <p:nvGraphicFramePr>
          <p:cNvPr id="25" name="Content Placeholder 6">
            <a:extLst>
              <a:ext uri="{FF2B5EF4-FFF2-40B4-BE49-F238E27FC236}">
                <a16:creationId xmlns:a16="http://schemas.microsoft.com/office/drawing/2014/main" id="{0F65F092-4725-CE1F-D176-2E19115ED81C}"/>
              </a:ext>
            </a:extLst>
          </p:cNvPr>
          <p:cNvGraphicFramePr>
            <a:graphicFrameLocks noGrp="1"/>
          </p:cNvGraphicFramePr>
          <p:nvPr>
            <p:ph idx="1"/>
            <p:extLst>
              <p:ext uri="{D42A27DB-BD31-4B8C-83A1-F6EECF244321}">
                <p14:modId xmlns:p14="http://schemas.microsoft.com/office/powerpoint/2010/main" val="4036725558"/>
              </p:ext>
            </p:extLst>
          </p:nvPr>
        </p:nvGraphicFramePr>
        <p:xfrm>
          <a:off x="838200" y="2004446"/>
          <a:ext cx="10515600" cy="41768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62743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72E57-A730-61D0-1816-252F36B09DB4}"/>
              </a:ext>
            </a:extLst>
          </p:cNvPr>
          <p:cNvSpPr>
            <a:spLocks noGrp="1"/>
          </p:cNvSpPr>
          <p:nvPr>
            <p:ph type="title"/>
          </p:nvPr>
        </p:nvSpPr>
        <p:spPr>
          <a:xfrm>
            <a:off x="6823878" y="295693"/>
            <a:ext cx="4491821" cy="1616203"/>
          </a:xfrm>
        </p:spPr>
        <p:txBody>
          <a:bodyPr anchor="b">
            <a:normAutofit/>
          </a:bodyPr>
          <a:lstStyle/>
          <a:p>
            <a:r>
              <a:rPr lang="en-GB" sz="1800" b="1">
                <a:latin typeface="Arial Nova"/>
                <a:cs typeface="Arial"/>
              </a:rPr>
              <a:t>Conclusion </a:t>
            </a:r>
            <a:endParaRPr lang="en-US" sz="1800">
              <a:latin typeface="Arial Nova"/>
              <a:cs typeface="Arial"/>
            </a:endParaRPr>
          </a:p>
        </p:txBody>
      </p:sp>
      <p:sp>
        <p:nvSpPr>
          <p:cNvPr id="3" name="Content Placeholder 2">
            <a:extLst>
              <a:ext uri="{FF2B5EF4-FFF2-40B4-BE49-F238E27FC236}">
                <a16:creationId xmlns:a16="http://schemas.microsoft.com/office/drawing/2014/main" id="{BE306315-2C98-C8E3-E8FD-82BA44B5C8DC}"/>
              </a:ext>
            </a:extLst>
          </p:cNvPr>
          <p:cNvSpPr>
            <a:spLocks noGrp="1"/>
          </p:cNvSpPr>
          <p:nvPr>
            <p:ph idx="1"/>
          </p:nvPr>
        </p:nvSpPr>
        <p:spPr>
          <a:xfrm>
            <a:off x="6823878" y="2533476"/>
            <a:ext cx="4491820" cy="3447832"/>
          </a:xfrm>
        </p:spPr>
        <p:txBody>
          <a:bodyPr vert="horz" lIns="91440" tIns="45720" rIns="91440" bIns="45720" rtlCol="0" anchor="t">
            <a:normAutofit/>
          </a:bodyPr>
          <a:lstStyle/>
          <a:p>
            <a:r>
              <a:rPr lang="en-US" sz="1200">
                <a:latin typeface="Arial"/>
                <a:cs typeface="Arial"/>
              </a:rPr>
              <a:t>Aston Martin recruitment  strategies in Birmingham, on strengthening it is luxury brand expansion and aligning workforce needs with long-term growth. The opening of the new £10m Birmingham showroom  has created around 30 skilled retail, sales, and aftersales roles, highlighting the company's commitment to investing in the local economy and attracting talent that can deliver a premium customer experience. </a:t>
            </a:r>
          </a:p>
          <a:p>
            <a:r>
              <a:rPr lang="en-US" sz="1200">
                <a:latin typeface="Arial"/>
                <a:cs typeface="Arial"/>
              </a:rPr>
              <a:t>While the company faces challenges in balancing Laboure costs and competing for skilled workers, it is Birmingham recruitment demonstrates a targeted, brand-aligned approach that supports both business growth and regional development. </a:t>
            </a:r>
          </a:p>
          <a:p>
            <a:endParaRPr lang="en-US" sz="1200">
              <a:latin typeface="Arial"/>
              <a:cs typeface="Arial"/>
            </a:endParaRPr>
          </a:p>
        </p:txBody>
      </p:sp>
      <p:pic>
        <p:nvPicPr>
          <p:cNvPr id="21" name="Picture 20" descr="Low angle view of modern financial skyscrapers into the sky">
            <a:extLst>
              <a:ext uri="{FF2B5EF4-FFF2-40B4-BE49-F238E27FC236}">
                <a16:creationId xmlns:a16="http://schemas.microsoft.com/office/drawing/2014/main" id="{36053660-4535-8B9D-8E6F-64866B54FCA0}"/>
              </a:ext>
            </a:extLst>
          </p:cNvPr>
          <p:cNvPicPr>
            <a:picLocks noChangeAspect="1"/>
          </p:cNvPicPr>
          <p:nvPr/>
        </p:nvPicPr>
        <p:blipFill>
          <a:blip r:embed="rId2"/>
          <a:srcRect l="24303" r="16450" b="-3"/>
          <a:stretch>
            <a:fillRect/>
          </a:stretch>
        </p:blipFill>
        <p:spPr>
          <a:xfrm>
            <a:off x="20" y="10"/>
            <a:ext cx="6095980" cy="6857990"/>
          </a:xfrm>
          <a:prstGeom prst="rect">
            <a:avLst/>
          </a:prstGeom>
        </p:spPr>
      </p:pic>
    </p:spTree>
    <p:extLst>
      <p:ext uri="{BB962C8B-B14F-4D97-AF65-F5344CB8AC3E}">
        <p14:creationId xmlns:p14="http://schemas.microsoft.com/office/powerpoint/2010/main" val="10598209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6FC07-6408-1ADB-00FD-0D725B4EBF2A}"/>
              </a:ext>
            </a:extLst>
          </p:cNvPr>
          <p:cNvSpPr>
            <a:spLocks noGrp="1"/>
          </p:cNvSpPr>
          <p:nvPr>
            <p:ph type="title"/>
          </p:nvPr>
        </p:nvSpPr>
        <p:spPr>
          <a:xfrm>
            <a:off x="1433543" y="1383126"/>
            <a:ext cx="3289886" cy="2045874"/>
          </a:xfrm>
        </p:spPr>
        <p:txBody>
          <a:bodyPr vert="horz" lIns="91440" tIns="45720" rIns="91440" bIns="45720" rtlCol="0" anchor="b">
            <a:normAutofit/>
          </a:bodyPr>
          <a:lstStyle/>
          <a:p>
            <a:r>
              <a:rPr lang="en-US" sz="1800" b="1" kern="1200">
                <a:latin typeface="Arial Nova"/>
              </a:rPr>
              <a:t>Question?</a:t>
            </a:r>
            <a:endParaRPr lang="en-US" sz="1800" kern="1200">
              <a:latin typeface="Arial Nova"/>
            </a:endParaRPr>
          </a:p>
        </p:txBody>
      </p:sp>
      <p:pic>
        <p:nvPicPr>
          <p:cNvPr id="11" name="Picture 10" descr="Yellow question mark">
            <a:extLst>
              <a:ext uri="{FF2B5EF4-FFF2-40B4-BE49-F238E27FC236}">
                <a16:creationId xmlns:a16="http://schemas.microsoft.com/office/drawing/2014/main" id="{16A3BC3F-CF6F-DB85-857F-EE136230D8F6}"/>
              </a:ext>
            </a:extLst>
          </p:cNvPr>
          <p:cNvPicPr>
            <a:picLocks noChangeAspect="1"/>
          </p:cNvPicPr>
          <p:nvPr/>
        </p:nvPicPr>
        <p:blipFill>
          <a:blip r:embed="rId2"/>
          <a:srcRect l="39424" r="565" b="-3"/>
          <a:stretch>
            <a:fillRect/>
          </a:stretch>
        </p:blipFill>
        <p:spPr>
          <a:xfrm>
            <a:off x="5334001" y="762000"/>
            <a:ext cx="5333999" cy="5334000"/>
          </a:xfrm>
          <a:prstGeom prst="rect">
            <a:avLst/>
          </a:prstGeom>
          <a:noFill/>
        </p:spPr>
      </p:pic>
      <p:sp>
        <p:nvSpPr>
          <p:cNvPr id="15" name="Date Placeholder 4">
            <a:extLst>
              <a:ext uri="{FF2B5EF4-FFF2-40B4-BE49-F238E27FC236}">
                <a16:creationId xmlns:a16="http://schemas.microsoft.com/office/drawing/2014/main" id="{1DEF7CF4-0AC4-D6EE-94E6-56CCD0BE1608}"/>
              </a:ext>
            </a:extLst>
          </p:cNvPr>
          <p:cNvSpPr>
            <a:spLocks noGrp="1"/>
          </p:cNvSpPr>
          <p:nvPr>
            <p:ph type="dt" sz="half" idx="10"/>
          </p:nvPr>
        </p:nvSpPr>
        <p:spPr>
          <a:xfrm rot="5400000">
            <a:off x="10471087" y="4891318"/>
            <a:ext cx="2673295" cy="365125"/>
          </a:xfrm>
        </p:spPr>
        <p:txBody>
          <a:bodyPr/>
          <a:lstStyle/>
          <a:p>
            <a:pPr>
              <a:spcAft>
                <a:spcPts val="600"/>
              </a:spcAft>
            </a:pPr>
            <a:fld id="{7206F34A-ECF8-4360-BEC2-9924D68CEBFC}" type="datetime1">
              <a:pPr>
                <a:spcAft>
                  <a:spcPts val="600"/>
                </a:spcAft>
              </a:pPr>
              <a:t>10/5/2025</a:t>
            </a:fld>
            <a:endParaRPr lang="en-US"/>
          </a:p>
        </p:txBody>
      </p:sp>
      <p:sp>
        <p:nvSpPr>
          <p:cNvPr id="17" name="Footer Placeholder 5">
            <a:extLst>
              <a:ext uri="{FF2B5EF4-FFF2-40B4-BE49-F238E27FC236}">
                <a16:creationId xmlns:a16="http://schemas.microsoft.com/office/drawing/2014/main" id="{1E188F16-ED00-4897-4667-BC3BF9CBE172}"/>
              </a:ext>
            </a:extLst>
          </p:cNvPr>
          <p:cNvSpPr>
            <a:spLocks noGrp="1"/>
          </p:cNvSpPr>
          <p:nvPr>
            <p:ph type="ftr" sz="quarter" idx="11"/>
          </p:nvPr>
        </p:nvSpPr>
        <p:spPr>
          <a:xfrm rot="5400000">
            <a:off x="10473021" y="1609893"/>
            <a:ext cx="2669427" cy="365125"/>
          </a:xfrm>
        </p:spPr>
        <p:txBody>
          <a:bodyPr/>
          <a:lstStyle/>
          <a:p>
            <a:pPr>
              <a:spcAft>
                <a:spcPts val="600"/>
              </a:spcAft>
            </a:pPr>
            <a:r>
              <a:rPr lang="en-US"/>
              <a:t>
              </a:t>
            </a:r>
          </a:p>
        </p:txBody>
      </p:sp>
      <p:sp>
        <p:nvSpPr>
          <p:cNvPr id="19" name="Slide Number Placeholder 6">
            <a:extLst>
              <a:ext uri="{FF2B5EF4-FFF2-40B4-BE49-F238E27FC236}">
                <a16:creationId xmlns:a16="http://schemas.microsoft.com/office/drawing/2014/main" id="{DE6E58AC-713A-2B46-E231-443DA472A9C3}"/>
              </a:ext>
            </a:extLst>
          </p:cNvPr>
          <p:cNvSpPr>
            <a:spLocks noGrp="1"/>
          </p:cNvSpPr>
          <p:nvPr>
            <p:ph type="sldNum" sz="quarter" idx="12"/>
          </p:nvPr>
        </p:nvSpPr>
        <p:spPr>
          <a:xfrm>
            <a:off x="11492908" y="3219853"/>
            <a:ext cx="629653" cy="429830"/>
          </a:xfrm>
        </p:spPr>
        <p:txBody>
          <a:bodyPr/>
          <a:lstStyle/>
          <a:p>
            <a:pPr>
              <a:spcAft>
                <a:spcPts val="600"/>
              </a:spcAft>
            </a:pPr>
            <a:fld id="{196A61CA-0502-4EE4-9724-96EA822543E5}" type="slidenum">
              <a:rPr lang="en-US" dirty="0"/>
              <a:pPr>
                <a:spcAft>
                  <a:spcPts val="600"/>
                </a:spcAft>
              </a:pPr>
              <a:t>13</a:t>
            </a:fld>
            <a:endParaRPr lang="en-US"/>
          </a:p>
        </p:txBody>
      </p:sp>
    </p:spTree>
    <p:extLst>
      <p:ext uri="{BB962C8B-B14F-4D97-AF65-F5344CB8AC3E}">
        <p14:creationId xmlns:p14="http://schemas.microsoft.com/office/powerpoint/2010/main" val="8205560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A3669-FC52-CDBF-138A-BD9220DB7AC9}"/>
              </a:ext>
            </a:extLst>
          </p:cNvPr>
          <p:cNvSpPr>
            <a:spLocks noGrp="1"/>
          </p:cNvSpPr>
          <p:nvPr>
            <p:ph type="title"/>
          </p:nvPr>
        </p:nvSpPr>
        <p:spPr>
          <a:xfrm>
            <a:off x="1429566" y="1045445"/>
            <a:ext cx="9238434" cy="857559"/>
          </a:xfrm>
        </p:spPr>
        <p:txBody>
          <a:bodyPr vert="horz" lIns="91440" tIns="45720" rIns="91440" bIns="45720" rtlCol="0" anchor="b">
            <a:normAutofit/>
          </a:bodyPr>
          <a:lstStyle/>
          <a:p>
            <a:r>
              <a:rPr lang="en-US" sz="1800" b="1">
                <a:latin typeface="Arial Nova"/>
              </a:rPr>
              <a:t>Thank  you for listen to my presentation </a:t>
            </a:r>
            <a:endParaRPr lang="en-US" sz="1800">
              <a:latin typeface="Arial Nova"/>
            </a:endParaRPr>
          </a:p>
        </p:txBody>
      </p:sp>
      <p:pic>
        <p:nvPicPr>
          <p:cNvPr id="4" name="Content Placeholder 3" descr="A sports car in a dark room&#10;&#10;AI-generated content may be incorrect.">
            <a:extLst>
              <a:ext uri="{FF2B5EF4-FFF2-40B4-BE49-F238E27FC236}">
                <a16:creationId xmlns:a16="http://schemas.microsoft.com/office/drawing/2014/main" id="{1A5F9610-4137-2074-7B54-B5F3FA98CE75}"/>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rcRect t="29820" b="7930"/>
          <a:stretch>
            <a:fillRect/>
          </a:stretch>
        </p:blipFill>
        <p:spPr>
          <a:xfrm>
            <a:off x="1429566" y="2286000"/>
            <a:ext cx="9238434" cy="3810000"/>
          </a:xfrm>
          <a:prstGeom prst="rect">
            <a:avLst/>
          </a:prstGeom>
          <a:noFill/>
        </p:spPr>
      </p:pic>
      <p:sp>
        <p:nvSpPr>
          <p:cNvPr id="7" name="Date Placeholder 3">
            <a:extLst>
              <a:ext uri="{FF2B5EF4-FFF2-40B4-BE49-F238E27FC236}">
                <a16:creationId xmlns:a16="http://schemas.microsoft.com/office/drawing/2014/main" id="{0338EDCB-8B80-8230-2B81-5E90FD6B31B7}"/>
              </a:ext>
            </a:extLst>
          </p:cNvPr>
          <p:cNvSpPr>
            <a:spLocks noGrp="1"/>
          </p:cNvSpPr>
          <p:nvPr>
            <p:ph type="dt" sz="half" idx="10"/>
          </p:nvPr>
        </p:nvSpPr>
        <p:spPr>
          <a:xfrm rot="5400000">
            <a:off x="10471087" y="4891318"/>
            <a:ext cx="2673295" cy="365125"/>
          </a:xfrm>
        </p:spPr>
        <p:txBody>
          <a:bodyPr/>
          <a:lstStyle/>
          <a:p>
            <a:pPr>
              <a:spcAft>
                <a:spcPts val="600"/>
              </a:spcAft>
            </a:pPr>
            <a:fld id="{DB91FD86-30B5-48B6-A525-F0479C13204C}" type="datetime1">
              <a:pPr>
                <a:spcAft>
                  <a:spcPts val="600"/>
                </a:spcAft>
              </a:pPr>
              <a:t>10/5/2025</a:t>
            </a:fld>
            <a:endParaRPr lang="en-US"/>
          </a:p>
        </p:txBody>
      </p:sp>
      <p:sp>
        <p:nvSpPr>
          <p:cNvPr id="17" name="Footer Placeholder 4">
            <a:extLst>
              <a:ext uri="{FF2B5EF4-FFF2-40B4-BE49-F238E27FC236}">
                <a16:creationId xmlns:a16="http://schemas.microsoft.com/office/drawing/2014/main" id="{6276C483-BF47-BA99-E186-AEF9EB428F38}"/>
              </a:ext>
            </a:extLst>
          </p:cNvPr>
          <p:cNvSpPr>
            <a:spLocks noGrp="1"/>
          </p:cNvSpPr>
          <p:nvPr>
            <p:ph type="ftr" sz="quarter" idx="11"/>
          </p:nvPr>
        </p:nvSpPr>
        <p:spPr>
          <a:xfrm rot="5400000">
            <a:off x="10473021" y="1609893"/>
            <a:ext cx="2669427" cy="365125"/>
          </a:xfrm>
        </p:spPr>
        <p:txBody>
          <a:bodyPr/>
          <a:lstStyle/>
          <a:p>
            <a:pPr>
              <a:spcAft>
                <a:spcPts val="600"/>
              </a:spcAft>
            </a:pPr>
            <a:r>
              <a:rPr lang="en-US"/>
              <a:t>
              </a:t>
            </a:r>
          </a:p>
        </p:txBody>
      </p:sp>
      <p:sp>
        <p:nvSpPr>
          <p:cNvPr id="18" name="Slide Number Placeholder 5">
            <a:extLst>
              <a:ext uri="{FF2B5EF4-FFF2-40B4-BE49-F238E27FC236}">
                <a16:creationId xmlns:a16="http://schemas.microsoft.com/office/drawing/2014/main" id="{ABC41316-8D1F-CFCF-941F-963C3567F0AF}"/>
              </a:ext>
            </a:extLst>
          </p:cNvPr>
          <p:cNvSpPr>
            <a:spLocks noGrp="1"/>
          </p:cNvSpPr>
          <p:nvPr>
            <p:ph type="sldNum" sz="quarter" idx="12"/>
          </p:nvPr>
        </p:nvSpPr>
        <p:spPr>
          <a:xfrm>
            <a:off x="11492908" y="3219853"/>
            <a:ext cx="629653" cy="429830"/>
          </a:xfrm>
        </p:spPr>
        <p:txBody>
          <a:bodyPr/>
          <a:lstStyle/>
          <a:p>
            <a:pPr>
              <a:spcAft>
                <a:spcPts val="600"/>
              </a:spcAft>
            </a:pPr>
            <a:fld id="{196A61CA-0502-4EE4-9724-96EA822543E5}" type="slidenum">
              <a:rPr lang="en-US" dirty="0"/>
              <a:pPr>
                <a:spcAft>
                  <a:spcPts val="600"/>
                </a:spcAft>
              </a:pPr>
              <a:t>14</a:t>
            </a:fld>
            <a:endParaRPr lang="en-US"/>
          </a:p>
        </p:txBody>
      </p:sp>
    </p:spTree>
    <p:extLst>
      <p:ext uri="{BB962C8B-B14F-4D97-AF65-F5344CB8AC3E}">
        <p14:creationId xmlns:p14="http://schemas.microsoft.com/office/powerpoint/2010/main" val="32033529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A96B73-F6F1-19AF-600A-FB2B41A49207}"/>
              </a:ext>
            </a:extLst>
          </p:cNvPr>
          <p:cNvSpPr>
            <a:spLocks noGrp="1"/>
          </p:cNvSpPr>
          <p:nvPr>
            <p:ph idx="1"/>
          </p:nvPr>
        </p:nvSpPr>
        <p:spPr>
          <a:xfrm>
            <a:off x="1371599" y="2318197"/>
            <a:ext cx="9724031" cy="3683358"/>
          </a:xfrm>
        </p:spPr>
        <p:txBody>
          <a:bodyPr vert="horz" lIns="91440" tIns="45720" rIns="91440" bIns="45720" rtlCol="0" anchor="ctr">
            <a:noAutofit/>
          </a:bodyPr>
          <a:lstStyle/>
          <a:p>
            <a:pPr marL="0" indent="0">
              <a:buNone/>
            </a:pPr>
            <a:r>
              <a:rPr lang="en-GB" sz="1600" b="1" dirty="0">
                <a:latin typeface="Arial Nova"/>
                <a:cs typeface="Arial"/>
              </a:rPr>
              <a:t>List of Reference:</a:t>
            </a:r>
            <a:endParaRPr lang="en-GB" sz="1600">
              <a:latin typeface="Trade Gothic Next Light"/>
              <a:cs typeface="Arial"/>
            </a:endParaRPr>
          </a:p>
          <a:p>
            <a:pPr marL="0" indent="0">
              <a:buNone/>
            </a:pPr>
            <a:r>
              <a:rPr lang="en-GB" sz="1200" dirty="0">
                <a:latin typeface="Calibri"/>
                <a:ea typeface="Calibri"/>
                <a:cs typeface="Calibri"/>
              </a:rPr>
              <a:t>1.Palúch, M. (2024). The Paradox of Documentary Fiction or Fictional Documentary in a Biopic Film Compilation About a Film Actor. </a:t>
            </a:r>
            <a:r>
              <a:rPr lang="en-GB" sz="1200" i="1" dirty="0">
                <a:latin typeface="Calibri"/>
                <a:ea typeface="Calibri"/>
                <a:cs typeface="Calibri"/>
              </a:rPr>
              <a:t>Panoptikum</a:t>
            </a:r>
            <a:r>
              <a:rPr lang="en-GB" sz="1200" dirty="0">
                <a:latin typeface="Calibri"/>
                <a:ea typeface="Calibri"/>
                <a:cs typeface="Calibri"/>
              </a:rPr>
              <a:t>, (31), pp.70–83. </a:t>
            </a:r>
            <a:r>
              <a:rPr lang="en-GB" sz="1200" dirty="0" err="1">
                <a:latin typeface="Calibri"/>
                <a:ea typeface="Calibri"/>
                <a:cs typeface="Calibri"/>
              </a:rPr>
              <a:t>doi:https</a:t>
            </a:r>
            <a:r>
              <a:rPr lang="en-GB" sz="1200" dirty="0">
                <a:latin typeface="Calibri"/>
                <a:ea typeface="Calibri"/>
                <a:cs typeface="Calibri"/>
              </a:rPr>
              <a:t>://doi.org/10.26881/pan.2024.31.04.</a:t>
            </a:r>
            <a:br>
              <a:rPr lang="en-GB" sz="1200" b="1" dirty="0">
                <a:latin typeface="Arial"/>
                <a:cs typeface="Arial"/>
              </a:rPr>
            </a:br>
            <a:r>
              <a:rPr lang="en-GB" sz="1200" b="1" dirty="0">
                <a:latin typeface="Arial"/>
                <a:cs typeface="Arial"/>
              </a:rPr>
              <a:t>2.  Sinek, S. (2017).</a:t>
            </a:r>
            <a:r>
              <a:rPr lang="en-GB" sz="1200" dirty="0">
                <a:latin typeface="Arial"/>
                <a:cs typeface="Arial"/>
              </a:rPr>
              <a:t> </a:t>
            </a:r>
            <a:r>
              <a:rPr lang="en-GB" sz="1200" b="1" i="1" dirty="0">
                <a:latin typeface="Arial"/>
                <a:cs typeface="Arial"/>
              </a:rPr>
              <a:t>Leaders Eat Last: Why Some Teams Pull Together and Others Don’t</a:t>
            </a:r>
            <a:r>
              <a:rPr lang="en-GB" sz="1200" b="1" dirty="0">
                <a:latin typeface="Arial"/>
                <a:cs typeface="Arial"/>
              </a:rPr>
              <a:t>. London: Portfolio Penguin.</a:t>
            </a:r>
            <a:br>
              <a:rPr lang="en-GB" sz="1200" b="1" dirty="0">
                <a:latin typeface="Arial"/>
                <a:cs typeface="Arial"/>
              </a:rPr>
            </a:br>
            <a:r>
              <a:rPr lang="en-GB" sz="1200" b="1" dirty="0">
                <a:latin typeface="Arial"/>
                <a:cs typeface="Arial"/>
              </a:rPr>
              <a:t>3..de </a:t>
            </a:r>
            <a:r>
              <a:rPr lang="en-GB" sz="1200" b="1" dirty="0" err="1">
                <a:latin typeface="Arial"/>
                <a:cs typeface="Arial"/>
              </a:rPr>
              <a:t>Laeter</a:t>
            </a:r>
            <a:r>
              <a:rPr lang="en-GB" sz="1200" b="1" dirty="0">
                <a:latin typeface="Arial"/>
                <a:cs typeface="Arial"/>
              </a:rPr>
              <a:t>, J.R., </a:t>
            </a:r>
            <a:r>
              <a:rPr lang="en-GB" sz="1200" b="1" dirty="0" err="1">
                <a:latin typeface="Arial"/>
                <a:cs typeface="Arial"/>
              </a:rPr>
              <a:t>Böhlke</a:t>
            </a:r>
            <a:r>
              <a:rPr lang="en-GB" sz="1200" b="1" dirty="0">
                <a:latin typeface="Arial"/>
                <a:cs typeface="Arial"/>
              </a:rPr>
              <a:t>, J.K., De </a:t>
            </a:r>
            <a:r>
              <a:rPr lang="en-GB" sz="1200" b="1" dirty="0" err="1">
                <a:latin typeface="Arial"/>
                <a:cs typeface="Arial"/>
              </a:rPr>
              <a:t>Bièvre</a:t>
            </a:r>
            <a:r>
              <a:rPr lang="en-GB" sz="1200" b="1" dirty="0">
                <a:latin typeface="Arial"/>
                <a:cs typeface="Arial"/>
              </a:rPr>
              <a:t>, P., Hidaka, H., Peiser, H.S., Rosman, K.J.R. and Taylor, P.D.P. (2003). Atomic weights of the elements. Review 2000 (IUPAC Technical Report). </a:t>
            </a:r>
            <a:r>
              <a:rPr lang="en-GB" sz="1200" b="1" i="1" dirty="0">
                <a:latin typeface="Arial"/>
                <a:cs typeface="Arial"/>
              </a:rPr>
              <a:t>Pure and Applied Chemistry</a:t>
            </a:r>
            <a:r>
              <a:rPr lang="en-GB" sz="1200" b="1" dirty="0">
                <a:latin typeface="Arial"/>
                <a:cs typeface="Arial"/>
              </a:rPr>
              <a:t>, 75(6), pp.683–800. </a:t>
            </a:r>
            <a:r>
              <a:rPr lang="en-GB" sz="1200" b="1" dirty="0" err="1">
                <a:latin typeface="Arial"/>
                <a:cs typeface="Arial"/>
              </a:rPr>
              <a:t>doi:https</a:t>
            </a:r>
            <a:r>
              <a:rPr lang="en-GB" sz="1200" b="1" dirty="0">
                <a:latin typeface="Arial"/>
                <a:cs typeface="Arial"/>
              </a:rPr>
              <a:t>://doi.org/10.1351/pac200375060683.</a:t>
            </a:r>
            <a:br>
              <a:rPr lang="en-GB" sz="1200" b="1" dirty="0">
                <a:latin typeface="Arial"/>
                <a:cs typeface="Arial"/>
              </a:rPr>
            </a:br>
            <a:r>
              <a:rPr lang="en-GB" sz="1200" b="1" dirty="0">
                <a:latin typeface="Arial"/>
                <a:cs typeface="Arial"/>
              </a:rPr>
              <a:t>4.Perry, B. (2006). </a:t>
            </a:r>
            <a:r>
              <a:rPr lang="en-GB" sz="1200" b="1" i="1" dirty="0">
                <a:latin typeface="Arial"/>
                <a:cs typeface="Arial"/>
              </a:rPr>
              <a:t>Managerial level. Organisational management and information systems</a:t>
            </a:r>
            <a:r>
              <a:rPr lang="en-GB" sz="1200" b="1" dirty="0">
                <a:latin typeface="Arial"/>
                <a:cs typeface="Arial"/>
              </a:rPr>
              <a:t>. Oxford: </a:t>
            </a:r>
            <a:r>
              <a:rPr lang="en-GB" sz="1200" b="1" dirty="0" err="1">
                <a:latin typeface="Arial"/>
                <a:cs typeface="Arial"/>
              </a:rPr>
              <a:t>Elsevi</a:t>
            </a:r>
            <a:r>
              <a:rPr lang="en-GB" sz="1200" b="1" dirty="0">
                <a:latin typeface="Arial"/>
                <a:cs typeface="Arial"/>
              </a:rPr>
              <a:t> An interview with Christopher Woodhouse. (2011). </a:t>
            </a:r>
            <a:r>
              <a:rPr lang="en-GB" sz="1200" b="1" i="1" dirty="0">
                <a:latin typeface="Arial"/>
                <a:cs typeface="Arial"/>
              </a:rPr>
              <a:t>BJU International</a:t>
            </a:r>
            <a:r>
              <a:rPr lang="en-GB" sz="1200" b="1" dirty="0">
                <a:latin typeface="Arial"/>
                <a:cs typeface="Arial"/>
              </a:rPr>
              <a:t>, 108(7), pp.1037–1038. </a:t>
            </a:r>
            <a:r>
              <a:rPr lang="en-GB" sz="1200" b="1" dirty="0" err="1">
                <a:latin typeface="Arial"/>
                <a:cs typeface="Arial"/>
              </a:rPr>
              <a:t>doi:https</a:t>
            </a:r>
            <a:r>
              <a:rPr lang="en-GB" sz="1200" b="1" dirty="0">
                <a:latin typeface="Arial"/>
                <a:cs typeface="Arial"/>
              </a:rPr>
              <a:t>://doi.org/10.1111/j.1464-410x.2011.10614.x.</a:t>
            </a:r>
            <a:br>
              <a:rPr lang="en-GB" sz="1200" b="1" dirty="0">
                <a:latin typeface="Arial"/>
                <a:cs typeface="Arial"/>
              </a:rPr>
            </a:br>
            <a:r>
              <a:rPr lang="en-GB" sz="1200" b="1" dirty="0">
                <a:latin typeface="Arial"/>
                <a:cs typeface="Arial"/>
              </a:rPr>
              <a:t>5.Augmenting the Basic Online Interview Process. (1999). </a:t>
            </a:r>
            <a:r>
              <a:rPr lang="en-GB" sz="1200" b="1" i="1" dirty="0">
                <a:latin typeface="Arial"/>
                <a:cs typeface="Arial"/>
              </a:rPr>
              <a:t>Sociological Research Online</a:t>
            </a:r>
            <a:r>
              <a:rPr lang="en-GB" sz="1200" b="1" dirty="0">
                <a:latin typeface="Arial"/>
                <a:cs typeface="Arial"/>
              </a:rPr>
              <a:t>, 4(3), pp.1–2. </a:t>
            </a:r>
            <a:r>
              <a:rPr lang="en-GB" sz="1200" b="1" dirty="0" err="1">
                <a:latin typeface="Arial"/>
                <a:cs typeface="Arial"/>
              </a:rPr>
              <a:t>doi</a:t>
            </a:r>
            <a:r>
              <a:rPr lang="en-GB" sz="1200" b="1" dirty="0">
                <a:latin typeface="Arial"/>
                <a:cs typeface="Arial"/>
              </a:rPr>
              <a:t>: https://doi.org/10.1177/136078049900400301.</a:t>
            </a:r>
            <a:br>
              <a:rPr lang="en-GB" sz="1200" b="1" dirty="0">
                <a:latin typeface="Arial"/>
                <a:cs typeface="Arial"/>
              </a:rPr>
            </a:br>
            <a:r>
              <a:rPr lang="en-GB" sz="1200" b="1" dirty="0">
                <a:latin typeface="Arial"/>
                <a:cs typeface="Arial"/>
              </a:rPr>
              <a:t>6.Youmans, N.W. (2021). Between Commemoration and Living Memory: Symbolic Acts of the Teutonic Knights in Light of Cultural Theory. </a:t>
            </a:r>
            <a:r>
              <a:rPr lang="en-GB" sz="1200" b="1" i="1" dirty="0">
                <a:latin typeface="Arial"/>
                <a:cs typeface="Arial"/>
              </a:rPr>
              <a:t>Ordines </a:t>
            </a:r>
            <a:r>
              <a:rPr lang="en-GB" sz="1200" b="1" i="1" dirty="0" err="1">
                <a:latin typeface="Arial"/>
                <a:cs typeface="Arial"/>
              </a:rPr>
              <a:t>Militares</a:t>
            </a:r>
            <a:r>
              <a:rPr lang="en-GB" sz="1200" b="1" i="1" dirty="0">
                <a:latin typeface="Arial"/>
                <a:cs typeface="Arial"/>
              </a:rPr>
              <a:t> Colloquia </a:t>
            </a:r>
            <a:r>
              <a:rPr lang="en-GB" sz="1200" b="1" i="1" dirty="0" err="1">
                <a:latin typeface="Arial"/>
                <a:cs typeface="Arial"/>
              </a:rPr>
              <a:t>Torunensia</a:t>
            </a:r>
            <a:r>
              <a:rPr lang="en-GB" sz="1200" b="1" i="1" dirty="0">
                <a:latin typeface="Arial"/>
                <a:cs typeface="Arial"/>
              </a:rPr>
              <a:t> </a:t>
            </a:r>
            <a:r>
              <a:rPr lang="en-GB" sz="1200" b="1" i="1" dirty="0" err="1">
                <a:latin typeface="Arial"/>
                <a:cs typeface="Arial"/>
              </a:rPr>
              <a:t>Historica</a:t>
            </a:r>
            <a:r>
              <a:rPr lang="en-GB" sz="1200" b="1" dirty="0">
                <a:latin typeface="Arial"/>
                <a:cs typeface="Arial"/>
              </a:rPr>
              <a:t>, 26, pp.285–313. </a:t>
            </a:r>
            <a:r>
              <a:rPr lang="en-GB" sz="1200" b="1" dirty="0" err="1">
                <a:latin typeface="Arial"/>
                <a:cs typeface="Arial"/>
              </a:rPr>
              <a:t>doi:https</a:t>
            </a:r>
            <a:r>
              <a:rPr lang="en-GB" sz="1200" b="1" dirty="0">
                <a:latin typeface="Arial"/>
                <a:cs typeface="Arial"/>
              </a:rPr>
              <a:t>://doi.org/10.12775/om.2021.011.</a:t>
            </a:r>
            <a:endParaRPr lang="en-GB" sz="1200"/>
          </a:p>
        </p:txBody>
      </p:sp>
    </p:spTree>
    <p:extLst>
      <p:ext uri="{BB962C8B-B14F-4D97-AF65-F5344CB8AC3E}">
        <p14:creationId xmlns:p14="http://schemas.microsoft.com/office/powerpoint/2010/main" val="3135126970"/>
      </p:ext>
    </p:extLst>
  </p:cSld>
  <p:clrMapOvr>
    <a:masterClrMapping/>
  </p:clrMapOvr>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PortalVTI</vt:lpstr>
      <vt:lpstr> Aston Martin  Recruitment Strategies   </vt:lpstr>
      <vt:lpstr>BA (Hons) Leadership and Management Skills for the Workplace   Module : Developing and Managing Individuals and Teams   Module code : LCLM5002  Student Name : Monika Czaja   Student ID : 2410147  Lecture Name :  Dr. Doreen Nyaa Amundam</vt:lpstr>
      <vt:lpstr>Table of content</vt:lpstr>
      <vt:lpstr> </vt:lpstr>
      <vt:lpstr>Strategic Recruitment Process   </vt:lpstr>
      <vt:lpstr>Structure Interview Approach</vt:lpstr>
      <vt:lpstr>Behavioural Interview Excellence</vt:lpstr>
      <vt:lpstr>Technical Interview </vt:lpstr>
      <vt:lpstr>Panel Interview Strategy</vt:lpstr>
      <vt:lpstr>Mastering Questioning  Techniques</vt:lpstr>
      <vt:lpstr>Face-to-Face Online Interviews</vt:lpstr>
      <vt:lpstr>Conclusion </vt:lpstr>
      <vt:lpstr>Question?</vt:lpstr>
      <vt:lpstr>Thank  you for listen to my presentation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63</cp:revision>
  <dcterms:created xsi:type="dcterms:W3CDTF">2025-10-03T13:27:31Z</dcterms:created>
  <dcterms:modified xsi:type="dcterms:W3CDTF">2025-10-05T20:02:59Z</dcterms:modified>
</cp:coreProperties>
</file>