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3"/>
  </p:notesMasterIdLst>
  <p:sldIdLst>
    <p:sldId id="256" r:id="rId2"/>
  </p:sldIdLst>
  <p:sldSz cx="12801600" cy="9601200" type="A3"/>
  <p:notesSz cx="6858000" cy="9144000"/>
  <p:defaultTextStyle>
    <a:defPPr>
      <a:defRPr lang="en-US"/>
    </a:defPPr>
    <a:lvl1pPr marL="0" algn="l" defTabSz="1279700" rtl="0" eaLnBrk="1" latinLnBrk="0" hangingPunct="1">
      <a:defRPr sz="2500" kern="1200">
        <a:solidFill>
          <a:schemeClr val="tx1"/>
        </a:solidFill>
        <a:latin typeface="+mn-lt"/>
        <a:ea typeface="+mn-ea"/>
        <a:cs typeface="+mn-cs"/>
      </a:defRPr>
    </a:lvl1pPr>
    <a:lvl2pPr marL="639850" algn="l" defTabSz="1279700" rtl="0" eaLnBrk="1" latinLnBrk="0" hangingPunct="1">
      <a:defRPr sz="2500" kern="1200">
        <a:solidFill>
          <a:schemeClr val="tx1"/>
        </a:solidFill>
        <a:latin typeface="+mn-lt"/>
        <a:ea typeface="+mn-ea"/>
        <a:cs typeface="+mn-cs"/>
      </a:defRPr>
    </a:lvl2pPr>
    <a:lvl3pPr marL="1279700" algn="l" defTabSz="1279700" rtl="0" eaLnBrk="1" latinLnBrk="0" hangingPunct="1">
      <a:defRPr sz="2500" kern="1200">
        <a:solidFill>
          <a:schemeClr val="tx1"/>
        </a:solidFill>
        <a:latin typeface="+mn-lt"/>
        <a:ea typeface="+mn-ea"/>
        <a:cs typeface="+mn-cs"/>
      </a:defRPr>
    </a:lvl3pPr>
    <a:lvl4pPr marL="1919548" algn="l" defTabSz="1279700" rtl="0" eaLnBrk="1" latinLnBrk="0" hangingPunct="1">
      <a:defRPr sz="2500" kern="1200">
        <a:solidFill>
          <a:schemeClr val="tx1"/>
        </a:solidFill>
        <a:latin typeface="+mn-lt"/>
        <a:ea typeface="+mn-ea"/>
        <a:cs typeface="+mn-cs"/>
      </a:defRPr>
    </a:lvl4pPr>
    <a:lvl5pPr marL="2559397" algn="l" defTabSz="1279700" rtl="0" eaLnBrk="1" latinLnBrk="0" hangingPunct="1">
      <a:defRPr sz="2500" kern="1200">
        <a:solidFill>
          <a:schemeClr val="tx1"/>
        </a:solidFill>
        <a:latin typeface="+mn-lt"/>
        <a:ea typeface="+mn-ea"/>
        <a:cs typeface="+mn-cs"/>
      </a:defRPr>
    </a:lvl5pPr>
    <a:lvl6pPr marL="3199245" algn="l" defTabSz="1279700" rtl="0" eaLnBrk="1" latinLnBrk="0" hangingPunct="1">
      <a:defRPr sz="2500" kern="1200">
        <a:solidFill>
          <a:schemeClr val="tx1"/>
        </a:solidFill>
        <a:latin typeface="+mn-lt"/>
        <a:ea typeface="+mn-ea"/>
        <a:cs typeface="+mn-cs"/>
      </a:defRPr>
    </a:lvl6pPr>
    <a:lvl7pPr marL="3839095" algn="l" defTabSz="1279700" rtl="0" eaLnBrk="1" latinLnBrk="0" hangingPunct="1">
      <a:defRPr sz="2500" kern="1200">
        <a:solidFill>
          <a:schemeClr val="tx1"/>
        </a:solidFill>
        <a:latin typeface="+mn-lt"/>
        <a:ea typeface="+mn-ea"/>
        <a:cs typeface="+mn-cs"/>
      </a:defRPr>
    </a:lvl7pPr>
    <a:lvl8pPr marL="4478944" algn="l" defTabSz="1279700" rtl="0" eaLnBrk="1" latinLnBrk="0" hangingPunct="1">
      <a:defRPr sz="2500" kern="1200">
        <a:solidFill>
          <a:schemeClr val="tx1"/>
        </a:solidFill>
        <a:latin typeface="+mn-lt"/>
        <a:ea typeface="+mn-ea"/>
        <a:cs typeface="+mn-cs"/>
      </a:defRPr>
    </a:lvl8pPr>
    <a:lvl9pPr marL="5118793" algn="l" defTabSz="127970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3434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190" autoAdjust="0"/>
  </p:normalViewPr>
  <p:slideViewPr>
    <p:cSldViewPr>
      <p:cViewPr varScale="1">
        <p:scale>
          <a:sx n="55" d="100"/>
          <a:sy n="55" d="100"/>
        </p:scale>
        <p:origin x="1608" y="62"/>
      </p:cViewPr>
      <p:guideLst>
        <p:guide orient="horz" pos="3024"/>
        <p:guide pos="4032"/>
      </p:guideLst>
    </p:cSldViewPr>
  </p:slideViewPr>
  <p:notesTextViewPr>
    <p:cViewPr>
      <p:scale>
        <a:sx n="100" d="100"/>
        <a:sy n="100" d="100"/>
      </p:scale>
      <p:origin x="0" y="-1709"/>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88D077-E7E7-4D81-ACF5-CD79CA3E966C}" type="datetimeFigureOut">
              <a:rPr lang="en-US" smtClean="0"/>
              <a:pPr/>
              <a:t>8/1/2024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221B221-FD66-4358-8F0D-93A740893B5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1279700" rtl="0" eaLnBrk="1" latinLnBrk="0" hangingPunct="1">
      <a:defRPr sz="1700" kern="1200">
        <a:solidFill>
          <a:schemeClr val="tx1"/>
        </a:solidFill>
        <a:latin typeface="+mn-lt"/>
        <a:ea typeface="+mn-ea"/>
        <a:cs typeface="+mn-cs"/>
      </a:defRPr>
    </a:lvl1pPr>
    <a:lvl2pPr marL="639850" algn="l" defTabSz="1279700" rtl="0" eaLnBrk="1" latinLnBrk="0" hangingPunct="1">
      <a:defRPr sz="1700" kern="1200">
        <a:solidFill>
          <a:schemeClr val="tx1"/>
        </a:solidFill>
        <a:latin typeface="+mn-lt"/>
        <a:ea typeface="+mn-ea"/>
        <a:cs typeface="+mn-cs"/>
      </a:defRPr>
    </a:lvl2pPr>
    <a:lvl3pPr marL="1279700" algn="l" defTabSz="1279700" rtl="0" eaLnBrk="1" latinLnBrk="0" hangingPunct="1">
      <a:defRPr sz="1700" kern="1200">
        <a:solidFill>
          <a:schemeClr val="tx1"/>
        </a:solidFill>
        <a:latin typeface="+mn-lt"/>
        <a:ea typeface="+mn-ea"/>
        <a:cs typeface="+mn-cs"/>
      </a:defRPr>
    </a:lvl3pPr>
    <a:lvl4pPr marL="1919548" algn="l" defTabSz="1279700" rtl="0" eaLnBrk="1" latinLnBrk="0" hangingPunct="1">
      <a:defRPr sz="1700" kern="1200">
        <a:solidFill>
          <a:schemeClr val="tx1"/>
        </a:solidFill>
        <a:latin typeface="+mn-lt"/>
        <a:ea typeface="+mn-ea"/>
        <a:cs typeface="+mn-cs"/>
      </a:defRPr>
    </a:lvl4pPr>
    <a:lvl5pPr marL="2559397" algn="l" defTabSz="1279700" rtl="0" eaLnBrk="1" latinLnBrk="0" hangingPunct="1">
      <a:defRPr sz="1700" kern="1200">
        <a:solidFill>
          <a:schemeClr val="tx1"/>
        </a:solidFill>
        <a:latin typeface="+mn-lt"/>
        <a:ea typeface="+mn-ea"/>
        <a:cs typeface="+mn-cs"/>
      </a:defRPr>
    </a:lvl5pPr>
    <a:lvl6pPr marL="3199245" algn="l" defTabSz="1279700" rtl="0" eaLnBrk="1" latinLnBrk="0" hangingPunct="1">
      <a:defRPr sz="1700" kern="1200">
        <a:solidFill>
          <a:schemeClr val="tx1"/>
        </a:solidFill>
        <a:latin typeface="+mn-lt"/>
        <a:ea typeface="+mn-ea"/>
        <a:cs typeface="+mn-cs"/>
      </a:defRPr>
    </a:lvl6pPr>
    <a:lvl7pPr marL="3839095" algn="l" defTabSz="1279700" rtl="0" eaLnBrk="1" latinLnBrk="0" hangingPunct="1">
      <a:defRPr sz="1700" kern="1200">
        <a:solidFill>
          <a:schemeClr val="tx1"/>
        </a:solidFill>
        <a:latin typeface="+mn-lt"/>
        <a:ea typeface="+mn-ea"/>
        <a:cs typeface="+mn-cs"/>
      </a:defRPr>
    </a:lvl7pPr>
    <a:lvl8pPr marL="4478944" algn="l" defTabSz="1279700" rtl="0" eaLnBrk="1" latinLnBrk="0" hangingPunct="1">
      <a:defRPr sz="1700" kern="1200">
        <a:solidFill>
          <a:schemeClr val="tx1"/>
        </a:solidFill>
        <a:latin typeface="+mn-lt"/>
        <a:ea typeface="+mn-ea"/>
        <a:cs typeface="+mn-cs"/>
      </a:defRPr>
    </a:lvl8pPr>
    <a:lvl9pPr marL="5118793" algn="l" defTabSz="1279700" rtl="0" eaLnBrk="1" latinLnBrk="0" hangingPunct="1">
      <a:defRPr sz="17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fontScale="85000" lnSpcReduction="20000"/>
          </a:bodyPr>
          <a:lstStyle/>
          <a:p>
            <a:pPr algn="just"/>
            <a:r>
              <a:rPr lang="en-GB" sz="1300" kern="1200" dirty="0">
                <a:solidFill>
                  <a:schemeClr val="tx1"/>
                </a:solidFill>
                <a:latin typeface="+mn-lt"/>
                <a:ea typeface="+mn-ea"/>
                <a:cs typeface="+mn-cs"/>
              </a:rPr>
              <a:t>One easy step in Word can make data presentation much better, both in terms of how it looks and how easy it is to read. The first step in the process is to open Microsoft Word, a popular word processor with strong tools for adding many types of graphics, such as charts. This feature is very helpful for students, researchers, and professionals who need to show data in a clear and organised way. </a:t>
            </a:r>
            <a:endParaRPr lang="en-US" sz="1300" kern="1200" dirty="0">
              <a:solidFill>
                <a:schemeClr val="tx1"/>
              </a:solidFill>
              <a:latin typeface="+mn-lt"/>
              <a:ea typeface="+mn-ea"/>
              <a:cs typeface="+mn-cs"/>
            </a:endParaRPr>
          </a:p>
          <a:p>
            <a:pPr algn="just"/>
            <a:r>
              <a:rPr lang="en-GB" sz="1300" kern="1200" dirty="0">
                <a:solidFill>
                  <a:schemeClr val="tx1"/>
                </a:solidFill>
                <a:latin typeface="+mn-lt"/>
                <a:ea typeface="+mn-ea"/>
                <a:cs typeface="+mn-cs"/>
              </a:rPr>
              <a:t>The chart insert choice is in the Illustrations section of the ribbon's Insert tab. If you click this choice, a chat box will appear with a number of different types of charts, such as column, line, pie, bar, and more. The best chart style depends on the type of data and how it will be shown visually. Use a line chart to show trends that change over time, and a column chart to compare different types of data. </a:t>
            </a:r>
            <a:endParaRPr lang="en-US" sz="1300" kern="1200" dirty="0">
              <a:solidFill>
                <a:schemeClr val="tx1"/>
              </a:solidFill>
              <a:latin typeface="+mn-lt"/>
              <a:ea typeface="+mn-ea"/>
              <a:cs typeface="+mn-cs"/>
            </a:endParaRPr>
          </a:p>
          <a:p>
            <a:pPr algn="just"/>
            <a:r>
              <a:rPr lang="en-GB" sz="1300" kern="1200" dirty="0">
                <a:solidFill>
                  <a:schemeClr val="tx1"/>
                </a:solidFill>
                <a:latin typeface="+mn-lt"/>
                <a:ea typeface="+mn-ea"/>
                <a:cs typeface="+mn-cs"/>
              </a:rPr>
              <a:t>When the type of chart is picked and confirmed by hitting OK, a spreadsheet interface is shown. This interface, which looks like a stripped-down version of Excel, lets you put data straight into the cells. Because the data can be changed in real time, the map will accurately show the information that was meant to be shown. Because it's built into Word, this feature speeds up work by getting rid of the need for separate chart software. </a:t>
            </a:r>
            <a:endParaRPr lang="en-US" sz="1300" kern="1200" dirty="0">
              <a:solidFill>
                <a:schemeClr val="tx1"/>
              </a:solidFill>
              <a:latin typeface="+mn-lt"/>
              <a:ea typeface="+mn-ea"/>
              <a:cs typeface="+mn-cs"/>
            </a:endParaRPr>
          </a:p>
          <a:p>
            <a:pPr algn="just"/>
            <a:r>
              <a:rPr lang="en-GB" sz="1300" kern="1200" dirty="0">
                <a:solidFill>
                  <a:schemeClr val="tx1"/>
                </a:solidFill>
                <a:latin typeface="+mn-lt"/>
                <a:ea typeface="+mn-ea"/>
                <a:cs typeface="+mn-cs"/>
              </a:rPr>
              <a:t>Customisation is needed to make a good chart. Chart Tools is on the menu and has tabs for Design, Format, and Layout. These tabs let users change how the chart looks after entering data. With these tools, you can change the style and colour scheme of the chart and add new parts like legends, names, and data labels. Personalisation makes the map easier to see and understand, even if it's just for looks. </a:t>
            </a:r>
            <a:endParaRPr lang="en-US" sz="1300" kern="1200" dirty="0">
              <a:solidFill>
                <a:schemeClr val="tx1"/>
              </a:solidFill>
              <a:latin typeface="+mn-lt"/>
              <a:ea typeface="+mn-ea"/>
              <a:cs typeface="+mn-cs"/>
            </a:endParaRPr>
          </a:p>
          <a:p>
            <a:pPr algn="just"/>
            <a:r>
              <a:rPr lang="en-GB" sz="1300" kern="1200" dirty="0">
                <a:solidFill>
                  <a:schemeClr val="tx1"/>
                </a:solidFill>
                <a:latin typeface="+mn-lt"/>
                <a:ea typeface="+mn-ea"/>
                <a:cs typeface="+mn-cs"/>
              </a:rPr>
              <a:t>Formatting the different parts of the chart is another important step. The right-click menu on each chart part gives you access to different layout options, such as changing fonts, colours, and sizes. Since this much can be changed, the map will match the theme and style of the text. Making sure the chart looks professional and is easy to understand both depend on using the same style every time. </a:t>
            </a:r>
            <a:endParaRPr lang="en-US" sz="1300" kern="1200" dirty="0">
              <a:solidFill>
                <a:schemeClr val="tx1"/>
              </a:solidFill>
              <a:latin typeface="+mn-lt"/>
              <a:ea typeface="+mn-ea"/>
              <a:cs typeface="+mn-cs"/>
            </a:endParaRPr>
          </a:p>
          <a:p>
            <a:pPr algn="just"/>
            <a:r>
              <a:rPr lang="en-GB" sz="1300" kern="1200" dirty="0">
                <a:solidFill>
                  <a:schemeClr val="tx1"/>
                </a:solidFill>
                <a:latin typeface="+mn-lt"/>
                <a:ea typeface="+mn-ea"/>
                <a:cs typeface="+mn-cs"/>
              </a:rPr>
              <a:t>Finally, don't forget to save the file so that all of your changes are saved. By going to File &gt; Save As, you can save the file anywhere and in any format you want. It's normal to make sure I and the chart are both saved so that I don't lose any work. </a:t>
            </a:r>
            <a:r>
              <a:rPr lang="en-US" sz="1300" kern="1200" dirty="0" err="1">
                <a:solidFill>
                  <a:schemeClr val="tx1"/>
                </a:solidFill>
                <a:latin typeface="+mn-lt"/>
                <a:ea typeface="+mn-ea"/>
                <a:cs typeface="+mn-cs"/>
              </a:rPr>
              <a:t>ts</a:t>
            </a:r>
            <a:r>
              <a:rPr lang="en-US" sz="1300" kern="1200" dirty="0">
                <a:solidFill>
                  <a:schemeClr val="tx1"/>
                </a:solidFill>
                <a:latin typeface="+mn-lt"/>
                <a:ea typeface="+mn-ea"/>
                <a:cs typeface="+mn-cs"/>
              </a:rPr>
              <a:t> associated data are securely maintained.</a:t>
            </a:r>
          </a:p>
          <a:p>
            <a:pPr algn="just"/>
            <a:endParaRPr lang="en-US" dirty="0"/>
          </a:p>
        </p:txBody>
      </p:sp>
      <p:sp>
        <p:nvSpPr>
          <p:cNvPr id="4" name="Slide Number Placeholder 3"/>
          <p:cNvSpPr>
            <a:spLocks noGrp="1"/>
          </p:cNvSpPr>
          <p:nvPr>
            <p:ph type="sldNum" sz="quarter" idx="10"/>
          </p:nvPr>
        </p:nvSpPr>
        <p:spPr/>
        <p:txBody>
          <a:bodyPr/>
          <a:lstStyle/>
          <a:p>
            <a:fld id="{0221B221-FD66-4358-8F0D-93A740893B5A}"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8359445"/>
            <a:ext cx="12801600" cy="1241755"/>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lIns="127993" tIns="63997" rIns="127993" bIns="63997" anchor="ctr"/>
          <a:lstStyle/>
          <a:p>
            <a:pPr algn="ctr" eaLnBrk="1" latinLnBrk="0" hangingPunct="1"/>
            <a:endParaRPr kumimoji="0" lang="en-US"/>
          </a:p>
        </p:txBody>
      </p:sp>
      <p:sp>
        <p:nvSpPr>
          <p:cNvPr id="10" name="Rectangle 9"/>
          <p:cNvSpPr/>
          <p:nvPr/>
        </p:nvSpPr>
        <p:spPr>
          <a:xfrm>
            <a:off x="-12802" y="8474659"/>
            <a:ext cx="3149194" cy="998525"/>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lIns="127993" tIns="63997" rIns="127993" bIns="63997" anchor="ctr"/>
          <a:lstStyle/>
          <a:p>
            <a:pPr algn="ctr" eaLnBrk="1" latinLnBrk="0" hangingPunct="1"/>
            <a:endParaRPr kumimoji="0" lang="en-US"/>
          </a:p>
        </p:txBody>
      </p:sp>
      <p:sp>
        <p:nvSpPr>
          <p:cNvPr id="11" name="Rectangle 10"/>
          <p:cNvSpPr/>
          <p:nvPr/>
        </p:nvSpPr>
        <p:spPr>
          <a:xfrm>
            <a:off x="3302813" y="8461859"/>
            <a:ext cx="9498787" cy="998525"/>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lIns="127993" tIns="63997" rIns="127993" bIns="63997" anchor="ctr"/>
          <a:lstStyle/>
          <a:p>
            <a:pPr algn="ctr" eaLnBrk="1" latinLnBrk="0" hangingPunct="1"/>
            <a:endParaRPr kumimoji="0" lang="en-US"/>
          </a:p>
        </p:txBody>
      </p:sp>
      <p:sp>
        <p:nvSpPr>
          <p:cNvPr id="8" name="Title 7"/>
          <p:cNvSpPr>
            <a:spLocks noGrp="1"/>
          </p:cNvSpPr>
          <p:nvPr>
            <p:ph type="ctrTitle"/>
          </p:nvPr>
        </p:nvSpPr>
        <p:spPr>
          <a:xfrm>
            <a:off x="3307080" y="5654040"/>
            <a:ext cx="9067800" cy="256032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3307080" y="8470052"/>
            <a:ext cx="9387840" cy="960120"/>
          </a:xfrm>
        </p:spPr>
        <p:txBody>
          <a:bodyPr anchor="ctr">
            <a:normAutofit/>
          </a:bodyPr>
          <a:lstStyle>
            <a:lvl1pPr marL="0" indent="0" algn="l">
              <a:buNone/>
              <a:defRPr sz="3600">
                <a:solidFill>
                  <a:srgbClr val="FFFFFF"/>
                </a:solidFill>
              </a:defRPr>
            </a:lvl1pPr>
            <a:lvl2pPr marL="639965" indent="0" algn="ctr">
              <a:buNone/>
            </a:lvl2pPr>
            <a:lvl3pPr marL="1279930" indent="0" algn="ctr">
              <a:buNone/>
            </a:lvl3pPr>
            <a:lvl4pPr marL="1919894" indent="0" algn="ctr">
              <a:buNone/>
            </a:lvl4pPr>
            <a:lvl5pPr marL="2559858" indent="0" algn="ctr">
              <a:buNone/>
            </a:lvl5pPr>
            <a:lvl6pPr marL="3199822" indent="0" algn="ctr">
              <a:buNone/>
            </a:lvl6pPr>
            <a:lvl7pPr marL="3839787" indent="0" algn="ctr">
              <a:buNone/>
            </a:lvl7pPr>
            <a:lvl8pPr marL="4479752" indent="0" algn="ctr">
              <a:buNone/>
            </a:lvl8pPr>
            <a:lvl9pPr marL="5119717" indent="0" algn="ctr">
              <a:buNone/>
            </a:lvl9pPr>
          </a:lstStyle>
          <a:p>
            <a:r>
              <a:rPr kumimoji="0" lang="en-US"/>
              <a:t>Click to edit Master subtitle style</a:t>
            </a:r>
          </a:p>
        </p:txBody>
      </p:sp>
      <p:sp>
        <p:nvSpPr>
          <p:cNvPr id="28" name="Date Placeholder 27"/>
          <p:cNvSpPr>
            <a:spLocks noGrp="1"/>
          </p:cNvSpPr>
          <p:nvPr>
            <p:ph type="dt" sz="half" idx="10"/>
          </p:nvPr>
        </p:nvSpPr>
        <p:spPr>
          <a:xfrm>
            <a:off x="106680" y="8496179"/>
            <a:ext cx="2880360" cy="960120"/>
          </a:xfrm>
        </p:spPr>
        <p:txBody>
          <a:bodyPr>
            <a:noAutofit/>
          </a:bodyPr>
          <a:lstStyle>
            <a:lvl1pPr algn="ctr">
              <a:defRPr sz="2800">
                <a:solidFill>
                  <a:srgbClr val="FFFFFF"/>
                </a:solidFill>
              </a:defRPr>
            </a:lvl1pPr>
          </a:lstStyle>
          <a:p>
            <a:fld id="{D57F8384-7399-4352-970D-5CF1F3480160}" type="datetimeFigureOut">
              <a:rPr lang="en-US" smtClean="0"/>
              <a:pPr/>
              <a:t>8/1/2024</a:t>
            </a:fld>
            <a:endParaRPr lang="en-US"/>
          </a:p>
        </p:txBody>
      </p:sp>
      <p:sp>
        <p:nvSpPr>
          <p:cNvPr id="17" name="Footer Placeholder 16"/>
          <p:cNvSpPr>
            <a:spLocks noGrp="1"/>
          </p:cNvSpPr>
          <p:nvPr>
            <p:ph type="ftr" sz="quarter" idx="11"/>
          </p:nvPr>
        </p:nvSpPr>
        <p:spPr>
          <a:xfrm>
            <a:off x="2919551" y="331155"/>
            <a:ext cx="8214360" cy="51117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11201400" y="320040"/>
            <a:ext cx="1173480" cy="533400"/>
          </a:xfrm>
        </p:spPr>
        <p:txBody>
          <a:bodyPr/>
          <a:lstStyle>
            <a:lvl1pPr>
              <a:defRPr>
                <a:solidFill>
                  <a:schemeClr val="tx2"/>
                </a:solidFill>
              </a:defRPr>
            </a:lvl1pPr>
          </a:lstStyle>
          <a:p>
            <a:fld id="{622A3D37-60C6-4C2F-BD55-5690BAABCD42}"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57707" y="320040"/>
            <a:ext cx="11414760" cy="138684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D57F8384-7399-4352-970D-5CF1F3480160}" type="datetimeFigureOut">
              <a:rPr lang="en-US" smtClean="0"/>
              <a:pPr/>
              <a:t>8/1/2024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22A3D37-60C6-4C2F-BD55-5690BAABCD42}" type="slidenum">
              <a:rPr lang="en-US" smtClean="0"/>
              <a:pPr/>
              <a:t>‹#›</a:t>
            </a:fld>
            <a:endParaRPr lang="en-US"/>
          </a:p>
        </p:txBody>
      </p:sp>
      <p:sp>
        <p:nvSpPr>
          <p:cNvPr id="8" name="Content Placeholder 7"/>
          <p:cNvSpPr>
            <a:spLocks noGrp="1"/>
          </p:cNvSpPr>
          <p:nvPr>
            <p:ph sz="quarter" idx="1"/>
          </p:nvPr>
        </p:nvSpPr>
        <p:spPr>
          <a:xfrm>
            <a:off x="857707" y="2240280"/>
            <a:ext cx="11414760" cy="629412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3840482"/>
            <a:ext cx="9972359" cy="2342515"/>
          </a:xfrm>
        </p:spPr>
        <p:txBody>
          <a:bodyPr anchor="t"/>
          <a:lstStyle>
            <a:lvl1pPr marL="0" indent="0">
              <a:buNone/>
              <a:defRPr sz="3900">
                <a:solidFill>
                  <a:schemeClr val="tx2"/>
                </a:solidFill>
              </a:defRPr>
            </a:lvl1pPr>
            <a:lvl2pPr>
              <a:buNone/>
              <a:defRPr sz="2500">
                <a:solidFill>
                  <a:schemeClr val="tx1">
                    <a:tint val="75000"/>
                  </a:schemeClr>
                </a:solidFill>
              </a:defRPr>
            </a:lvl2pPr>
            <a:lvl3pPr>
              <a:buNone/>
              <a:defRPr sz="2100">
                <a:solidFill>
                  <a:schemeClr val="tx1">
                    <a:tint val="75000"/>
                  </a:schemeClr>
                </a:solidFill>
              </a:defRPr>
            </a:lvl3pPr>
            <a:lvl4pPr>
              <a:buNone/>
              <a:defRPr sz="2000">
                <a:solidFill>
                  <a:schemeClr val="tx1">
                    <a:tint val="75000"/>
                  </a:schemeClr>
                </a:solidFill>
              </a:defRPr>
            </a:lvl4pPr>
            <a:lvl5pPr>
              <a:buNone/>
              <a:defRPr sz="20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2133600"/>
            <a:ext cx="12801600" cy="16002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lIns="127993" tIns="63997" rIns="127993" bIns="63997" anchor="ctr"/>
          <a:lstStyle/>
          <a:p>
            <a:pPr algn="ctr" eaLnBrk="1" latinLnBrk="0" hangingPunct="1"/>
            <a:endParaRPr kumimoji="0" lang="en-US"/>
          </a:p>
        </p:txBody>
      </p:sp>
      <p:sp>
        <p:nvSpPr>
          <p:cNvPr id="8" name="Rectangle 7"/>
          <p:cNvSpPr/>
          <p:nvPr/>
        </p:nvSpPr>
        <p:spPr>
          <a:xfrm>
            <a:off x="0" y="2240280"/>
            <a:ext cx="1813560" cy="13868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lIns="127993" tIns="63997" rIns="127993" bIns="63997" anchor="ctr"/>
          <a:lstStyle/>
          <a:p>
            <a:pPr algn="ctr" eaLnBrk="1" latinLnBrk="0" hangingPunct="1"/>
            <a:endParaRPr kumimoji="0" lang="en-US"/>
          </a:p>
        </p:txBody>
      </p:sp>
      <p:sp>
        <p:nvSpPr>
          <p:cNvPr id="9" name="Rectangle 8"/>
          <p:cNvSpPr/>
          <p:nvPr/>
        </p:nvSpPr>
        <p:spPr>
          <a:xfrm>
            <a:off x="1920240" y="2240280"/>
            <a:ext cx="10881360" cy="138684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lIns="127993" tIns="63997" rIns="127993" bIns="63997" anchor="ctr"/>
          <a:lstStyle/>
          <a:p>
            <a:pPr algn="ctr" eaLnBrk="1" latinLnBrk="0" hangingPunct="1"/>
            <a:endParaRPr kumimoji="0" lang="en-US"/>
          </a:p>
        </p:txBody>
      </p:sp>
      <p:sp>
        <p:nvSpPr>
          <p:cNvPr id="2" name="Title 1"/>
          <p:cNvSpPr>
            <a:spLocks noGrp="1"/>
          </p:cNvSpPr>
          <p:nvPr>
            <p:ph type="title"/>
          </p:nvPr>
        </p:nvSpPr>
        <p:spPr>
          <a:xfrm>
            <a:off x="1920240" y="2240280"/>
            <a:ext cx="10668000" cy="1386840"/>
          </a:xfrm>
        </p:spPr>
        <p:txBody>
          <a:bodyPr/>
          <a:lstStyle>
            <a:lvl1pPr algn="l">
              <a:buNone/>
              <a:defRPr sz="61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D57F8384-7399-4352-970D-5CF1F3480160}" type="datetimeFigureOut">
              <a:rPr lang="en-US" smtClean="0"/>
              <a:pPr/>
              <a:t>8/1/2024</a:t>
            </a:fld>
            <a:endParaRPr lang="en-US"/>
          </a:p>
        </p:txBody>
      </p:sp>
      <p:sp>
        <p:nvSpPr>
          <p:cNvPr id="13" name="Slide Number Placeholder 12"/>
          <p:cNvSpPr>
            <a:spLocks noGrp="1"/>
          </p:cNvSpPr>
          <p:nvPr>
            <p:ph type="sldNum" sz="quarter" idx="11"/>
          </p:nvPr>
        </p:nvSpPr>
        <p:spPr>
          <a:xfrm>
            <a:off x="0" y="2453640"/>
            <a:ext cx="1813560" cy="982346"/>
          </a:xfrm>
        </p:spPr>
        <p:txBody>
          <a:bodyPr>
            <a:noAutofit/>
          </a:bodyPr>
          <a:lstStyle>
            <a:lvl1pPr>
              <a:defRPr sz="3300">
                <a:solidFill>
                  <a:srgbClr val="FFFFFF"/>
                </a:solidFill>
              </a:defRPr>
            </a:lvl1pPr>
          </a:lstStyle>
          <a:p>
            <a:fld id="{622A3D37-60C6-4C2F-BD55-5690BAABCD42}"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853440" y="2225394"/>
            <a:ext cx="5440680" cy="6400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782860" y="2225394"/>
            <a:ext cx="5440680" cy="6400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D57F8384-7399-4352-970D-5CF1F3480160}" type="datetimeFigureOut">
              <a:rPr lang="en-US" smtClean="0"/>
              <a:pPr/>
              <a:t>8/1/2024</a:t>
            </a:fld>
            <a:endParaRPr lang="en-US"/>
          </a:p>
        </p:txBody>
      </p:sp>
      <p:sp>
        <p:nvSpPr>
          <p:cNvPr id="10" name="Slide Number Placeholder 9"/>
          <p:cNvSpPr>
            <a:spLocks noGrp="1"/>
          </p:cNvSpPr>
          <p:nvPr>
            <p:ph type="sldNum" sz="quarter" idx="16"/>
          </p:nvPr>
        </p:nvSpPr>
        <p:spPr/>
        <p:txBody>
          <a:bodyPr rtlCol="0"/>
          <a:lstStyle/>
          <a:p>
            <a:fld id="{622A3D37-60C6-4C2F-BD55-5690BAABCD42}"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46760" y="382270"/>
            <a:ext cx="11414760" cy="121793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853440" y="3413760"/>
            <a:ext cx="5440680" cy="50139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6720840" y="3413760"/>
            <a:ext cx="5440680" cy="50139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D57F8384-7399-4352-970D-5CF1F3480160}" type="datetimeFigureOut">
              <a:rPr lang="en-US" smtClean="0"/>
              <a:pPr/>
              <a:t>8/1/2024</a:t>
            </a:fld>
            <a:endParaRPr lang="en-US"/>
          </a:p>
        </p:txBody>
      </p:sp>
      <p:sp>
        <p:nvSpPr>
          <p:cNvPr id="12" name="Slide Number Placeholder 11"/>
          <p:cNvSpPr>
            <a:spLocks noGrp="1"/>
          </p:cNvSpPr>
          <p:nvPr>
            <p:ph type="sldNum" sz="quarter" idx="16"/>
          </p:nvPr>
        </p:nvSpPr>
        <p:spPr/>
        <p:txBody>
          <a:bodyPr rtlCol="0"/>
          <a:lstStyle/>
          <a:p>
            <a:fld id="{622A3D37-60C6-4C2F-BD55-5690BAABCD42}"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853440" y="2453640"/>
            <a:ext cx="5440680" cy="896112"/>
          </a:xfrm>
          <a:solidFill>
            <a:schemeClr val="accent2"/>
          </a:solidFill>
        </p:spPr>
        <p:txBody>
          <a:bodyPr rtlCol="0" anchor="ctr"/>
          <a:lstStyle>
            <a:lvl1pPr marL="0" indent="0">
              <a:buFontTx/>
              <a:buNone/>
              <a:defRPr sz="28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6720840" y="2453640"/>
            <a:ext cx="5440680" cy="896112"/>
          </a:xfrm>
          <a:solidFill>
            <a:schemeClr val="accent4"/>
          </a:solidFill>
        </p:spPr>
        <p:txBody>
          <a:bodyPr rtlCol="0" anchor="ctr"/>
          <a:lstStyle>
            <a:lvl1pPr marL="0" indent="0">
              <a:buFontTx/>
              <a:buNone/>
              <a:defRPr sz="28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D57F8384-7399-4352-970D-5CF1F3480160}" type="datetimeFigureOut">
              <a:rPr lang="en-US" smtClean="0"/>
              <a:pPr/>
              <a:t>8/1/2024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622A3D37-60C6-4C2F-BD55-5690BAABCD4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7F8384-7399-4352-970D-5CF1F3480160}" type="datetimeFigureOut">
              <a:rPr lang="en-US" smtClean="0"/>
              <a:pPr/>
              <a:t>8/1/2024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8747760"/>
            <a:ext cx="746760" cy="533400"/>
          </a:xfrm>
        </p:spPr>
        <p:txBody>
          <a:bodyPr/>
          <a:lstStyle>
            <a:lvl1pPr>
              <a:defRPr>
                <a:solidFill>
                  <a:schemeClr val="tx2"/>
                </a:solidFill>
              </a:defRPr>
            </a:lvl1pPr>
          </a:lstStyle>
          <a:p>
            <a:fld id="{622A3D37-60C6-4C2F-BD55-5690BAABCD4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3440" y="382270"/>
            <a:ext cx="11308080" cy="1217930"/>
          </a:xfrm>
        </p:spPr>
        <p:txBody>
          <a:bodyPr anchor="ctr"/>
          <a:lstStyle>
            <a:lvl1pPr algn="l">
              <a:buNone/>
              <a:defRPr sz="6100" b="0"/>
            </a:lvl1pPr>
          </a:lstStyle>
          <a:p>
            <a:r>
              <a:rPr kumimoji="0" lang="en-US"/>
              <a:t>Click to edit Master title style</a:t>
            </a:r>
          </a:p>
        </p:txBody>
      </p:sp>
      <p:sp>
        <p:nvSpPr>
          <p:cNvPr id="5" name="Date Placeholder 4"/>
          <p:cNvSpPr>
            <a:spLocks noGrp="1"/>
          </p:cNvSpPr>
          <p:nvPr>
            <p:ph type="dt" sz="half" idx="10"/>
          </p:nvPr>
        </p:nvSpPr>
        <p:spPr/>
        <p:txBody>
          <a:bodyPr/>
          <a:lstStyle/>
          <a:p>
            <a:fld id="{D57F8384-7399-4352-970D-5CF1F3480160}" type="datetimeFigureOut">
              <a:rPr lang="en-US" smtClean="0"/>
              <a:pPr/>
              <a:t>8/1/2024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622A3D37-60C6-4C2F-BD55-5690BAABCD42}" type="slidenum">
              <a:rPr lang="en-US" smtClean="0"/>
              <a:pPr/>
              <a:t>‹#›</a:t>
            </a:fld>
            <a:endParaRPr lang="en-US"/>
          </a:p>
        </p:txBody>
      </p:sp>
      <p:sp>
        <p:nvSpPr>
          <p:cNvPr id="3" name="Text Placeholder 2"/>
          <p:cNvSpPr>
            <a:spLocks noGrp="1"/>
          </p:cNvSpPr>
          <p:nvPr>
            <p:ph type="body" idx="2"/>
          </p:nvPr>
        </p:nvSpPr>
        <p:spPr>
          <a:xfrm>
            <a:off x="853440" y="2453640"/>
            <a:ext cx="2240280" cy="608076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91989" tIns="255986" rIns="191989" bIns="127993"/>
          <a:lstStyle>
            <a:lvl1pPr marL="0" indent="0">
              <a:spcAft>
                <a:spcPts val="1399"/>
              </a:spcAft>
              <a:buNone/>
              <a:defRPr sz="2500"/>
            </a:lvl1pPr>
            <a:lvl2pPr>
              <a:buNone/>
              <a:defRPr sz="1700"/>
            </a:lvl2pPr>
            <a:lvl3pPr>
              <a:buNone/>
              <a:defRPr sz="1300"/>
            </a:lvl3pPr>
            <a:lvl4pPr>
              <a:buNone/>
              <a:defRPr sz="1300"/>
            </a:lvl4pPr>
            <a:lvl5pPr>
              <a:buNone/>
              <a:defRPr sz="13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3307080" y="2453640"/>
            <a:ext cx="8961120" cy="618744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2240280" y="7680960"/>
            <a:ext cx="10241280" cy="960120"/>
          </a:xfrm>
        </p:spPr>
        <p:txBody>
          <a:bodyPr/>
          <a:lstStyle>
            <a:lvl1pPr marL="0" indent="0">
              <a:buFontTx/>
              <a:buNone/>
              <a:defRPr sz="2400"/>
            </a:lvl1pPr>
            <a:lvl2pPr>
              <a:buFontTx/>
              <a:buNone/>
              <a:defRPr sz="1700"/>
            </a:lvl2pPr>
            <a:lvl3pPr>
              <a:buFontTx/>
              <a:buNone/>
              <a:defRPr sz="1300"/>
            </a:lvl3pPr>
            <a:lvl4pPr>
              <a:buFontTx/>
              <a:buNone/>
              <a:defRPr sz="1300"/>
            </a:lvl4pPr>
            <a:lvl5pPr>
              <a:buFontTx/>
              <a:buNone/>
              <a:defRPr sz="1300"/>
            </a:lvl5pPr>
          </a:lstStyle>
          <a:p>
            <a:pPr lvl="0" eaLnBrk="1" latinLnBrk="0" hangingPunct="1"/>
            <a:r>
              <a:rPr kumimoji="0" lang="en-US"/>
              <a:t>Click to edit Master text styles</a:t>
            </a:r>
          </a:p>
        </p:txBody>
      </p:sp>
      <p:sp>
        <p:nvSpPr>
          <p:cNvPr id="8" name="Rectangle 7"/>
          <p:cNvSpPr/>
          <p:nvPr/>
        </p:nvSpPr>
        <p:spPr bwMode="white">
          <a:xfrm>
            <a:off x="-12802" y="6400800"/>
            <a:ext cx="12801600" cy="1241755"/>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lIns="127993" tIns="63997" rIns="127993" bIns="63997" anchor="ctr"/>
          <a:lstStyle/>
          <a:p>
            <a:pPr algn="ctr" eaLnBrk="1" latinLnBrk="0" hangingPunct="1"/>
            <a:endParaRPr kumimoji="0" lang="en-US"/>
          </a:p>
        </p:txBody>
      </p:sp>
      <p:sp>
        <p:nvSpPr>
          <p:cNvPr id="9" name="Rectangle 8"/>
          <p:cNvSpPr/>
          <p:nvPr/>
        </p:nvSpPr>
        <p:spPr>
          <a:xfrm>
            <a:off x="-12802" y="6528816"/>
            <a:ext cx="2048256" cy="998525"/>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lIns="127993" tIns="63997" rIns="127993" bIns="63997" anchor="ctr"/>
          <a:lstStyle/>
          <a:p>
            <a:pPr algn="ctr" eaLnBrk="1" latinLnBrk="0" hangingPunct="1"/>
            <a:endParaRPr kumimoji="0" lang="en-US"/>
          </a:p>
        </p:txBody>
      </p:sp>
      <p:sp>
        <p:nvSpPr>
          <p:cNvPr id="10" name="Rectangle 9"/>
          <p:cNvSpPr/>
          <p:nvPr/>
        </p:nvSpPr>
        <p:spPr>
          <a:xfrm>
            <a:off x="2163470" y="6516014"/>
            <a:ext cx="10638130" cy="998525"/>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lIns="127993" tIns="63997" rIns="127993" bIns="63997" anchor="ctr"/>
          <a:lstStyle/>
          <a:p>
            <a:pPr algn="ctr" eaLnBrk="1" latinLnBrk="0" hangingPunct="1"/>
            <a:endParaRPr kumimoji="0" lang="en-US"/>
          </a:p>
        </p:txBody>
      </p:sp>
      <p:sp>
        <p:nvSpPr>
          <p:cNvPr id="2" name="Title 1"/>
          <p:cNvSpPr>
            <a:spLocks noGrp="1"/>
          </p:cNvSpPr>
          <p:nvPr>
            <p:ph type="title"/>
          </p:nvPr>
        </p:nvSpPr>
        <p:spPr>
          <a:xfrm>
            <a:off x="2240280" y="6507480"/>
            <a:ext cx="10241280" cy="960120"/>
          </a:xfrm>
        </p:spPr>
        <p:txBody>
          <a:bodyPr anchor="ctr"/>
          <a:lstStyle>
            <a:lvl1pPr algn="l">
              <a:buNone/>
              <a:defRPr sz="3900" b="0">
                <a:solidFill>
                  <a:srgbClr val="FFFFFF"/>
                </a:solidFill>
              </a:defRPr>
            </a:lvl1pPr>
          </a:lstStyle>
          <a:p>
            <a:r>
              <a:rPr kumimoji="0" lang="en-US"/>
              <a:t>Click to edit Master title style</a:t>
            </a:r>
          </a:p>
        </p:txBody>
      </p:sp>
      <p:sp>
        <p:nvSpPr>
          <p:cNvPr id="11" name="Rectangle 10"/>
          <p:cNvSpPr/>
          <p:nvPr/>
        </p:nvSpPr>
        <p:spPr bwMode="white">
          <a:xfrm>
            <a:off x="2026920" y="0"/>
            <a:ext cx="140818" cy="9614002"/>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lIns="127993" tIns="63997" rIns="127993" bIns="63997" anchor="ctr"/>
          <a:lstStyle/>
          <a:p>
            <a:pPr algn="ctr" eaLnBrk="1" latinLnBrk="0" hangingPunct="1"/>
            <a:endParaRPr kumimoji="0" lang="en-US"/>
          </a:p>
        </p:txBody>
      </p:sp>
      <p:sp>
        <p:nvSpPr>
          <p:cNvPr id="12" name="Date Placeholder 11"/>
          <p:cNvSpPr>
            <a:spLocks noGrp="1"/>
          </p:cNvSpPr>
          <p:nvPr>
            <p:ph type="dt" sz="half" idx="10"/>
          </p:nvPr>
        </p:nvSpPr>
        <p:spPr>
          <a:xfrm>
            <a:off x="8747760" y="8747762"/>
            <a:ext cx="3733800" cy="511175"/>
          </a:xfrm>
        </p:spPr>
        <p:txBody>
          <a:bodyPr rtlCol="0"/>
          <a:lstStyle/>
          <a:p>
            <a:fld id="{D57F8384-7399-4352-970D-5CF1F3480160}" type="datetimeFigureOut">
              <a:rPr lang="en-US" smtClean="0"/>
              <a:pPr/>
              <a:t>8/1/2024</a:t>
            </a:fld>
            <a:endParaRPr lang="en-US"/>
          </a:p>
        </p:txBody>
      </p:sp>
      <p:sp>
        <p:nvSpPr>
          <p:cNvPr id="13" name="Slide Number Placeholder 12"/>
          <p:cNvSpPr>
            <a:spLocks noGrp="1"/>
          </p:cNvSpPr>
          <p:nvPr>
            <p:ph type="sldNum" sz="quarter" idx="11"/>
          </p:nvPr>
        </p:nvSpPr>
        <p:spPr>
          <a:xfrm>
            <a:off x="0" y="6534150"/>
            <a:ext cx="2026920" cy="929009"/>
          </a:xfrm>
        </p:spPr>
        <p:txBody>
          <a:bodyPr rtlCol="0"/>
          <a:lstStyle>
            <a:lvl1pPr>
              <a:defRPr sz="3900"/>
            </a:lvl1pPr>
          </a:lstStyle>
          <a:p>
            <a:fld id="{622A3D37-60C6-4C2F-BD55-5690BAABCD42}" type="slidenum">
              <a:rPr lang="en-US" smtClean="0"/>
              <a:pPr/>
              <a:t>‹#›</a:t>
            </a:fld>
            <a:endParaRPr lang="en-US"/>
          </a:p>
        </p:txBody>
      </p:sp>
      <p:sp>
        <p:nvSpPr>
          <p:cNvPr id="14" name="Footer Placeholder 13"/>
          <p:cNvSpPr>
            <a:spLocks noGrp="1"/>
          </p:cNvSpPr>
          <p:nvPr>
            <p:ph type="ftr" sz="quarter" idx="12"/>
          </p:nvPr>
        </p:nvSpPr>
        <p:spPr>
          <a:xfrm>
            <a:off x="2240280" y="8747491"/>
            <a:ext cx="6400800" cy="511175"/>
          </a:xfrm>
        </p:spPr>
        <p:txBody>
          <a:bodyPr rtlCol="0"/>
          <a:lstStyle/>
          <a:p>
            <a:endParaRPr lang="en-US"/>
          </a:p>
        </p:txBody>
      </p:sp>
      <p:sp>
        <p:nvSpPr>
          <p:cNvPr id="3" name="Picture Placeholder 2"/>
          <p:cNvSpPr>
            <a:spLocks noGrp="1"/>
          </p:cNvSpPr>
          <p:nvPr>
            <p:ph type="pic" idx="1"/>
          </p:nvPr>
        </p:nvSpPr>
        <p:spPr>
          <a:xfrm>
            <a:off x="2184806" y="0"/>
            <a:ext cx="10616794" cy="6396533"/>
          </a:xfrm>
          <a:solidFill>
            <a:schemeClr val="accent1">
              <a:tint val="40000"/>
            </a:schemeClr>
          </a:solidFill>
          <a:ln>
            <a:noFill/>
          </a:ln>
        </p:spPr>
        <p:txBody>
          <a:bodyPr/>
          <a:lstStyle>
            <a:lvl1pPr marL="0" indent="0">
              <a:buNone/>
              <a:defRPr sz="45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57F8384-7399-4352-970D-5CF1F3480160}" type="datetimeFigureOut">
              <a:rPr lang="en-US" smtClean="0"/>
              <a:pPr/>
              <a:t>8/1/2024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2A3D37-60C6-4C2F-BD55-5690BAABCD4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74480" y="853442"/>
            <a:ext cx="2880360" cy="7723188"/>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40080" y="853440"/>
            <a:ext cx="7787640" cy="772319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9174480" y="8747765"/>
            <a:ext cx="3093720" cy="511175"/>
          </a:xfrm>
        </p:spPr>
        <p:txBody>
          <a:bodyPr/>
          <a:lstStyle/>
          <a:p>
            <a:fld id="{D57F8384-7399-4352-970D-5CF1F3480160}" type="datetimeFigureOut">
              <a:rPr lang="en-US" smtClean="0"/>
              <a:pPr/>
              <a:t>8/1/2024</a:t>
            </a:fld>
            <a:endParaRPr lang="en-US"/>
          </a:p>
        </p:txBody>
      </p:sp>
      <p:sp>
        <p:nvSpPr>
          <p:cNvPr id="5" name="Footer Placeholder 4"/>
          <p:cNvSpPr>
            <a:spLocks noGrp="1"/>
          </p:cNvSpPr>
          <p:nvPr>
            <p:ph type="ftr" sz="quarter" idx="11"/>
          </p:nvPr>
        </p:nvSpPr>
        <p:spPr>
          <a:xfrm>
            <a:off x="640081" y="8747492"/>
            <a:ext cx="7802876" cy="511175"/>
          </a:xfrm>
        </p:spPr>
        <p:txBody>
          <a:bodyPr/>
          <a:lstStyle/>
          <a:p>
            <a:endParaRPr lang="en-US"/>
          </a:p>
        </p:txBody>
      </p:sp>
      <p:sp>
        <p:nvSpPr>
          <p:cNvPr id="7" name="Rectangle 6"/>
          <p:cNvSpPr/>
          <p:nvPr/>
        </p:nvSpPr>
        <p:spPr bwMode="white">
          <a:xfrm>
            <a:off x="8534845" y="0"/>
            <a:ext cx="448056" cy="96012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lIns="127993" tIns="63997" rIns="127993" bIns="63997" rtlCol="0" anchor="ctr"/>
          <a:lstStyle/>
          <a:p>
            <a:pPr algn="ctr" eaLnBrk="1" latinLnBrk="0" hangingPunct="1"/>
            <a:endParaRPr kumimoji="0" lang="en-US"/>
          </a:p>
        </p:txBody>
      </p:sp>
      <p:sp>
        <p:nvSpPr>
          <p:cNvPr id="8" name="Rectangle 7"/>
          <p:cNvSpPr/>
          <p:nvPr/>
        </p:nvSpPr>
        <p:spPr>
          <a:xfrm>
            <a:off x="8598853" y="853440"/>
            <a:ext cx="320040" cy="874776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lIns="127993" tIns="63997" rIns="127993" bIns="63997" rtlCol="0" anchor="ctr"/>
          <a:lstStyle/>
          <a:p>
            <a:pPr algn="ctr" eaLnBrk="1" latinLnBrk="0" hangingPunct="1"/>
            <a:endParaRPr kumimoji="0" lang="en-US"/>
          </a:p>
        </p:txBody>
      </p:sp>
      <p:sp>
        <p:nvSpPr>
          <p:cNvPr id="9" name="Rectangle 8"/>
          <p:cNvSpPr/>
          <p:nvPr/>
        </p:nvSpPr>
        <p:spPr>
          <a:xfrm>
            <a:off x="8598853" y="0"/>
            <a:ext cx="320040" cy="74676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lIns="127993" tIns="63997" rIns="127993" bIns="63997"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8385493" y="202248"/>
            <a:ext cx="746760" cy="342266"/>
          </a:xfrm>
        </p:spPr>
        <p:txBody>
          <a:bodyPr/>
          <a:lstStyle/>
          <a:p>
            <a:fld id="{622A3D37-60C6-4C2F-BD55-5690BAABCD4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853440" y="320040"/>
            <a:ext cx="11414760" cy="1386840"/>
          </a:xfrm>
          <a:prstGeom prst="rect">
            <a:avLst/>
          </a:prstGeom>
        </p:spPr>
        <p:txBody>
          <a:bodyPr vert="horz" lIns="127993" tIns="63997" rIns="127993" bIns="63997" anchor="ctr">
            <a:normAutofit/>
          </a:bodyPr>
          <a:lstStyle/>
          <a:p>
            <a:r>
              <a:rPr kumimoji="0" lang="en-US"/>
              <a:t>Click to edit Master title style</a:t>
            </a:r>
          </a:p>
        </p:txBody>
      </p:sp>
      <p:sp>
        <p:nvSpPr>
          <p:cNvPr id="13" name="Text Placeholder 12"/>
          <p:cNvSpPr>
            <a:spLocks noGrp="1"/>
          </p:cNvSpPr>
          <p:nvPr>
            <p:ph type="body" idx="1"/>
          </p:nvPr>
        </p:nvSpPr>
        <p:spPr>
          <a:xfrm>
            <a:off x="857707" y="2240280"/>
            <a:ext cx="11414760" cy="6336792"/>
          </a:xfrm>
          <a:prstGeom prst="rect">
            <a:avLst/>
          </a:prstGeom>
        </p:spPr>
        <p:txBody>
          <a:bodyPr vert="horz" lIns="127993" tIns="63997" rIns="127993" bIns="63997">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534400" y="8747762"/>
            <a:ext cx="3733800" cy="511175"/>
          </a:xfrm>
          <a:prstGeom prst="rect">
            <a:avLst/>
          </a:prstGeom>
        </p:spPr>
        <p:txBody>
          <a:bodyPr vert="horz" lIns="127993" tIns="63997" rIns="127993" bIns="63997" anchor="ctr" anchorCtr="0"/>
          <a:lstStyle>
            <a:lvl1pPr algn="l" eaLnBrk="1" latinLnBrk="0" hangingPunct="1">
              <a:defRPr kumimoji="0" sz="2000">
                <a:solidFill>
                  <a:schemeClr val="tx2"/>
                </a:solidFill>
              </a:defRPr>
            </a:lvl1pPr>
          </a:lstStyle>
          <a:p>
            <a:fld id="{D57F8384-7399-4352-970D-5CF1F3480160}" type="datetimeFigureOut">
              <a:rPr lang="en-US" smtClean="0"/>
              <a:pPr/>
              <a:t>8/1/2024</a:t>
            </a:fld>
            <a:endParaRPr lang="en-US"/>
          </a:p>
        </p:txBody>
      </p:sp>
      <p:sp>
        <p:nvSpPr>
          <p:cNvPr id="3" name="Footer Placeholder 2"/>
          <p:cNvSpPr>
            <a:spLocks noGrp="1"/>
          </p:cNvSpPr>
          <p:nvPr>
            <p:ph type="ftr" sz="quarter" idx="3"/>
          </p:nvPr>
        </p:nvSpPr>
        <p:spPr>
          <a:xfrm>
            <a:off x="853441" y="8747491"/>
            <a:ext cx="7589516" cy="511175"/>
          </a:xfrm>
          <a:prstGeom prst="rect">
            <a:avLst/>
          </a:prstGeom>
        </p:spPr>
        <p:txBody>
          <a:bodyPr vert="horz" lIns="127993" tIns="63997" rIns="127993" bIns="63997" anchor="ctr"/>
          <a:lstStyle>
            <a:lvl1pPr algn="r" eaLnBrk="1" latinLnBrk="0" hangingPunct="1">
              <a:defRPr kumimoji="0" sz="2000">
                <a:solidFill>
                  <a:schemeClr val="tx2"/>
                </a:solidFill>
              </a:defRPr>
            </a:lvl1pPr>
          </a:lstStyle>
          <a:p>
            <a:endParaRPr lang="en-US"/>
          </a:p>
        </p:txBody>
      </p:sp>
      <p:sp>
        <p:nvSpPr>
          <p:cNvPr id="7" name="Rectangle 6"/>
          <p:cNvSpPr/>
          <p:nvPr/>
        </p:nvSpPr>
        <p:spPr bwMode="white">
          <a:xfrm>
            <a:off x="0" y="1728216"/>
            <a:ext cx="12801600" cy="448056"/>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lIns="127993" tIns="63997" rIns="127993" bIns="63997" anchor="ctr"/>
          <a:lstStyle/>
          <a:p>
            <a:pPr algn="ctr" eaLnBrk="1" latinLnBrk="0" hangingPunct="1"/>
            <a:endParaRPr kumimoji="0" lang="en-US"/>
          </a:p>
        </p:txBody>
      </p:sp>
      <p:sp>
        <p:nvSpPr>
          <p:cNvPr id="8" name="Rectangle 7"/>
          <p:cNvSpPr/>
          <p:nvPr/>
        </p:nvSpPr>
        <p:spPr>
          <a:xfrm>
            <a:off x="0" y="1792224"/>
            <a:ext cx="746760" cy="3200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lIns="127993" tIns="63997" rIns="127993" bIns="63997" anchor="ctr"/>
          <a:lstStyle/>
          <a:p>
            <a:pPr algn="ctr" eaLnBrk="1" latinLnBrk="0" hangingPunct="1"/>
            <a:endParaRPr kumimoji="0" lang="en-US"/>
          </a:p>
        </p:txBody>
      </p:sp>
      <p:sp>
        <p:nvSpPr>
          <p:cNvPr id="9" name="Rectangle 8"/>
          <p:cNvSpPr/>
          <p:nvPr/>
        </p:nvSpPr>
        <p:spPr>
          <a:xfrm>
            <a:off x="826769" y="1792224"/>
            <a:ext cx="11974831" cy="32004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lIns="127993" tIns="63997" rIns="127993" bIns="63997"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781111"/>
            <a:ext cx="746760" cy="342266"/>
          </a:xfrm>
          <a:prstGeom prst="rect">
            <a:avLst/>
          </a:prstGeom>
        </p:spPr>
        <p:txBody>
          <a:bodyPr vert="horz" lIns="127993" tIns="63997" rIns="127993" bIns="63997" anchor="ctr" anchorCtr="0">
            <a:normAutofit/>
          </a:bodyPr>
          <a:lstStyle>
            <a:lvl1pPr algn="ctr" eaLnBrk="1" latinLnBrk="0" hangingPunct="1">
              <a:defRPr kumimoji="0" sz="2000" b="1">
                <a:solidFill>
                  <a:srgbClr val="FFFFFF"/>
                </a:solidFill>
              </a:defRPr>
            </a:lvl1pPr>
          </a:lstStyle>
          <a:p>
            <a:fld id="{622A3D37-60C6-4C2F-BD55-5690BAABCD42}"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6100" kern="1200">
          <a:solidFill>
            <a:schemeClr val="tx2"/>
          </a:solidFill>
          <a:latin typeface="+mj-lt"/>
          <a:ea typeface="+mj-ea"/>
          <a:cs typeface="+mj-cs"/>
        </a:defRPr>
      </a:lvl1pPr>
    </p:titleStyle>
    <p:bodyStyle>
      <a:lvl1pPr marL="447975" indent="-447975" algn="l" rtl="0" eaLnBrk="1" latinLnBrk="0" hangingPunct="1">
        <a:spcBef>
          <a:spcPts val="980"/>
        </a:spcBef>
        <a:buClr>
          <a:schemeClr val="accent2"/>
        </a:buClr>
        <a:buSzPct val="60000"/>
        <a:buFont typeface="Wingdings"/>
        <a:buChar char=""/>
        <a:defRPr kumimoji="0" sz="4100" kern="1200">
          <a:solidFill>
            <a:schemeClr val="tx1"/>
          </a:solidFill>
          <a:latin typeface="+mn-lt"/>
          <a:ea typeface="+mn-ea"/>
          <a:cs typeface="+mn-cs"/>
        </a:defRPr>
      </a:lvl1pPr>
      <a:lvl2pPr marL="895950" indent="-383979" algn="l" rtl="0" eaLnBrk="1" latinLnBrk="0" hangingPunct="1">
        <a:spcBef>
          <a:spcPts val="770"/>
        </a:spcBef>
        <a:buClr>
          <a:schemeClr val="accent1"/>
        </a:buClr>
        <a:buSzPct val="70000"/>
        <a:buFont typeface="Wingdings 2"/>
        <a:buChar char=""/>
        <a:defRPr kumimoji="0" sz="3600" kern="1200">
          <a:solidFill>
            <a:schemeClr val="tx1"/>
          </a:solidFill>
          <a:latin typeface="+mn-lt"/>
          <a:ea typeface="+mn-ea"/>
          <a:cs typeface="+mn-cs"/>
        </a:defRPr>
      </a:lvl2pPr>
      <a:lvl3pPr marL="1279930" indent="-319982" algn="l" rtl="0" eaLnBrk="1" latinLnBrk="0" hangingPunct="1">
        <a:spcBef>
          <a:spcPts val="700"/>
        </a:spcBef>
        <a:buClr>
          <a:schemeClr val="accent2"/>
        </a:buClr>
        <a:buSzPct val="75000"/>
        <a:buFont typeface="Wingdings"/>
        <a:buChar char=""/>
        <a:defRPr kumimoji="0" sz="3200" kern="1200">
          <a:solidFill>
            <a:schemeClr val="tx1"/>
          </a:solidFill>
          <a:latin typeface="+mn-lt"/>
          <a:ea typeface="+mn-ea"/>
          <a:cs typeface="+mn-cs"/>
        </a:defRPr>
      </a:lvl3pPr>
      <a:lvl4pPr marL="1919894" indent="-319982" algn="l" rtl="0" eaLnBrk="1" latinLnBrk="0" hangingPunct="1">
        <a:spcBef>
          <a:spcPts val="560"/>
        </a:spcBef>
        <a:buClr>
          <a:schemeClr val="accent3"/>
        </a:buClr>
        <a:buSzPct val="75000"/>
        <a:buFont typeface="Wingdings"/>
        <a:buChar char=""/>
        <a:defRPr kumimoji="0" sz="2800" kern="1200">
          <a:solidFill>
            <a:schemeClr val="tx1"/>
          </a:solidFill>
          <a:latin typeface="+mn-lt"/>
          <a:ea typeface="+mn-ea"/>
          <a:cs typeface="+mn-cs"/>
        </a:defRPr>
      </a:lvl4pPr>
      <a:lvl5pPr marL="2559858" indent="-319982" algn="l" rtl="0" eaLnBrk="1" latinLnBrk="0" hangingPunct="1">
        <a:spcBef>
          <a:spcPts val="560"/>
        </a:spcBef>
        <a:buClr>
          <a:schemeClr val="accent4"/>
        </a:buClr>
        <a:buSzPct val="65000"/>
        <a:buFont typeface="Wingdings"/>
        <a:buChar char=""/>
        <a:defRPr kumimoji="0" sz="2800" kern="1200">
          <a:solidFill>
            <a:schemeClr val="tx1"/>
          </a:solidFill>
          <a:latin typeface="+mn-lt"/>
          <a:ea typeface="+mn-ea"/>
          <a:cs typeface="+mn-cs"/>
        </a:defRPr>
      </a:lvl5pPr>
      <a:lvl6pPr marL="2943837" indent="-319982" algn="l" rtl="0" eaLnBrk="1" latinLnBrk="0" hangingPunct="1">
        <a:spcBef>
          <a:spcPct val="20000"/>
        </a:spcBef>
        <a:buClr>
          <a:schemeClr val="accent1"/>
        </a:buClr>
        <a:buFont typeface="Wingdings"/>
        <a:buChar char="§"/>
        <a:defRPr kumimoji="0" sz="2500" kern="1200" baseline="0">
          <a:solidFill>
            <a:schemeClr val="tx1"/>
          </a:solidFill>
          <a:latin typeface="+mn-lt"/>
          <a:ea typeface="+mn-ea"/>
          <a:cs typeface="+mn-cs"/>
        </a:defRPr>
      </a:lvl6pPr>
      <a:lvl7pPr marL="3327816" indent="-319982" algn="l" rtl="0" eaLnBrk="1" latinLnBrk="0" hangingPunct="1">
        <a:spcBef>
          <a:spcPct val="20000"/>
        </a:spcBef>
        <a:buClr>
          <a:schemeClr val="accent2"/>
        </a:buClr>
        <a:buFont typeface="Wingdings"/>
        <a:buChar char="§"/>
        <a:defRPr kumimoji="0" sz="2500" kern="1200" baseline="0">
          <a:solidFill>
            <a:schemeClr val="tx1"/>
          </a:solidFill>
          <a:latin typeface="+mn-lt"/>
          <a:ea typeface="+mn-ea"/>
          <a:cs typeface="+mn-cs"/>
        </a:defRPr>
      </a:lvl7pPr>
      <a:lvl8pPr marL="3711795" indent="-319982" algn="l" rtl="0" eaLnBrk="1" latinLnBrk="0" hangingPunct="1">
        <a:spcBef>
          <a:spcPct val="20000"/>
        </a:spcBef>
        <a:buClr>
          <a:schemeClr val="accent3"/>
        </a:buClr>
        <a:buFont typeface="Wingdings"/>
        <a:buChar char="§"/>
        <a:defRPr kumimoji="0" sz="2500" kern="1200" baseline="0">
          <a:solidFill>
            <a:schemeClr val="tx1"/>
          </a:solidFill>
          <a:latin typeface="+mn-lt"/>
          <a:ea typeface="+mn-ea"/>
          <a:cs typeface="+mn-cs"/>
        </a:defRPr>
      </a:lvl8pPr>
      <a:lvl9pPr marL="4095773" indent="-319982" algn="l" rtl="0" eaLnBrk="1" latinLnBrk="0" hangingPunct="1">
        <a:spcBef>
          <a:spcPct val="20000"/>
        </a:spcBef>
        <a:buClr>
          <a:schemeClr val="accent4"/>
        </a:buClr>
        <a:buFont typeface="Wingdings"/>
        <a:buChar char="§"/>
        <a:defRPr kumimoji="0" sz="25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639965" algn="l" rtl="0" eaLnBrk="1" latinLnBrk="0" hangingPunct="1">
        <a:defRPr kumimoji="0" kern="1200">
          <a:solidFill>
            <a:schemeClr val="tx1"/>
          </a:solidFill>
          <a:latin typeface="+mn-lt"/>
          <a:ea typeface="+mn-ea"/>
          <a:cs typeface="+mn-cs"/>
        </a:defRPr>
      </a:lvl2pPr>
      <a:lvl3pPr marL="1279930" algn="l" rtl="0" eaLnBrk="1" latinLnBrk="0" hangingPunct="1">
        <a:defRPr kumimoji="0" kern="1200">
          <a:solidFill>
            <a:schemeClr val="tx1"/>
          </a:solidFill>
          <a:latin typeface="+mn-lt"/>
          <a:ea typeface="+mn-ea"/>
          <a:cs typeface="+mn-cs"/>
        </a:defRPr>
      </a:lvl3pPr>
      <a:lvl4pPr marL="1919894" algn="l" rtl="0" eaLnBrk="1" latinLnBrk="0" hangingPunct="1">
        <a:defRPr kumimoji="0" kern="1200">
          <a:solidFill>
            <a:schemeClr val="tx1"/>
          </a:solidFill>
          <a:latin typeface="+mn-lt"/>
          <a:ea typeface="+mn-ea"/>
          <a:cs typeface="+mn-cs"/>
        </a:defRPr>
      </a:lvl4pPr>
      <a:lvl5pPr marL="2559858" algn="l" rtl="0" eaLnBrk="1" latinLnBrk="0" hangingPunct="1">
        <a:defRPr kumimoji="0" kern="1200">
          <a:solidFill>
            <a:schemeClr val="tx1"/>
          </a:solidFill>
          <a:latin typeface="+mn-lt"/>
          <a:ea typeface="+mn-ea"/>
          <a:cs typeface="+mn-cs"/>
        </a:defRPr>
      </a:lvl5pPr>
      <a:lvl6pPr marL="3199822" algn="l" rtl="0" eaLnBrk="1" latinLnBrk="0" hangingPunct="1">
        <a:defRPr kumimoji="0" kern="1200">
          <a:solidFill>
            <a:schemeClr val="tx1"/>
          </a:solidFill>
          <a:latin typeface="+mn-lt"/>
          <a:ea typeface="+mn-ea"/>
          <a:cs typeface="+mn-cs"/>
        </a:defRPr>
      </a:lvl6pPr>
      <a:lvl7pPr marL="3839787" algn="l" rtl="0" eaLnBrk="1" latinLnBrk="0" hangingPunct="1">
        <a:defRPr kumimoji="0" kern="1200">
          <a:solidFill>
            <a:schemeClr val="tx1"/>
          </a:solidFill>
          <a:latin typeface="+mn-lt"/>
          <a:ea typeface="+mn-ea"/>
          <a:cs typeface="+mn-cs"/>
        </a:defRPr>
      </a:lvl7pPr>
      <a:lvl8pPr marL="4479752" algn="l" rtl="0" eaLnBrk="1" latinLnBrk="0" hangingPunct="1">
        <a:defRPr kumimoji="0" kern="1200">
          <a:solidFill>
            <a:schemeClr val="tx1"/>
          </a:solidFill>
          <a:latin typeface="+mn-lt"/>
          <a:ea typeface="+mn-ea"/>
          <a:cs typeface="+mn-cs"/>
        </a:defRPr>
      </a:lvl8pPr>
      <a:lvl9pPr marL="5119717"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Google Shape;109;p16"/>
          <p:cNvSpPr txBox="1"/>
          <p:nvPr/>
        </p:nvSpPr>
        <p:spPr>
          <a:xfrm>
            <a:off x="0" y="8686294"/>
            <a:ext cx="2802345" cy="638135"/>
          </a:xfrm>
          <a:prstGeom prst="rect">
            <a:avLst/>
          </a:prstGeom>
          <a:noFill/>
          <a:ln>
            <a:noFill/>
          </a:ln>
        </p:spPr>
        <p:txBody>
          <a:bodyPr spcFirstLastPara="1" wrap="square" lIns="91425" tIns="91425" rIns="91425" bIns="91425" anchor="ctr" anchorCtr="0">
            <a:noAutofit/>
          </a:bodyPr>
          <a:lstStyle/>
          <a:p>
            <a:pPr algn="just"/>
            <a:r>
              <a:rPr lang="en-US" sz="1600" b="1" dirty="0">
                <a:latin typeface="Roboto" charset="0"/>
                <a:ea typeface="Roboto" charset="0"/>
              </a:rPr>
              <a:t>Tips for Creating Effective Charts</a:t>
            </a:r>
            <a:endParaRPr sz="1600" b="1">
              <a:solidFill>
                <a:schemeClr val="tx2"/>
              </a:solidFill>
              <a:latin typeface="Roboto" charset="0"/>
              <a:ea typeface="Roboto" charset="0"/>
              <a:cs typeface="Fira Sans Extra Condensed Medium"/>
              <a:sym typeface="Fira Sans Extra Condensed Medium"/>
            </a:endParaRPr>
          </a:p>
        </p:txBody>
      </p:sp>
      <p:grpSp>
        <p:nvGrpSpPr>
          <p:cNvPr id="43" name="Group 42">
            <a:extLst>
              <a:ext uri="{FF2B5EF4-FFF2-40B4-BE49-F238E27FC236}">
                <a16:creationId xmlns:a16="http://schemas.microsoft.com/office/drawing/2014/main" id="{92113DCB-1895-1B7D-470B-A2E06C69DC68}"/>
              </a:ext>
            </a:extLst>
          </p:cNvPr>
          <p:cNvGrpSpPr/>
          <p:nvPr/>
        </p:nvGrpSpPr>
        <p:grpSpPr>
          <a:xfrm>
            <a:off x="-152400" y="1600200"/>
            <a:ext cx="12954001" cy="6477000"/>
            <a:chOff x="-152400" y="685800"/>
            <a:chExt cx="12954001" cy="7391400"/>
          </a:xfrm>
        </p:grpSpPr>
        <p:grpSp>
          <p:nvGrpSpPr>
            <p:cNvPr id="4" name="Google Shape;92;p16"/>
            <p:cNvGrpSpPr/>
            <p:nvPr/>
          </p:nvGrpSpPr>
          <p:grpSpPr>
            <a:xfrm>
              <a:off x="5711484" y="1981200"/>
              <a:ext cx="7090117" cy="2362200"/>
              <a:chOff x="1534048" y="1837425"/>
              <a:chExt cx="4937590" cy="923350"/>
            </a:xfrm>
          </p:grpSpPr>
          <p:sp>
            <p:nvSpPr>
              <p:cNvPr id="5" name="Google Shape;93;p16"/>
              <p:cNvSpPr txBox="1"/>
              <p:nvPr/>
            </p:nvSpPr>
            <p:spPr>
              <a:xfrm>
                <a:off x="5682938" y="2058500"/>
                <a:ext cx="788700" cy="481200"/>
              </a:xfrm>
              <a:prstGeom prst="rect">
                <a:avLst/>
              </a:prstGeom>
              <a:noFill/>
              <a:ln>
                <a:noFill/>
              </a:ln>
            </p:spPr>
            <p:txBody>
              <a:bodyPr spcFirstLastPara="1" wrap="square" lIns="91425" tIns="91425" rIns="91425" bIns="91425" anchor="ctr" anchorCtr="0">
                <a:noAutofit/>
              </a:bodyPr>
              <a:lstStyle/>
              <a:p>
                <a:r>
                  <a:rPr lang="en" sz="3500" dirty="0">
                    <a:solidFill>
                      <a:schemeClr val="accent2"/>
                    </a:solidFill>
                    <a:latin typeface="Fira Sans Extra Condensed Medium"/>
                    <a:ea typeface="Fira Sans Extra Condensed Medium"/>
                    <a:cs typeface="Fira Sans Extra Condensed Medium"/>
                    <a:sym typeface="Fira Sans Extra Condensed Medium"/>
                  </a:rPr>
                  <a:t>03</a:t>
                </a:r>
                <a:endParaRPr sz="3500">
                  <a:solidFill>
                    <a:schemeClr val="accent2"/>
                  </a:solidFill>
                  <a:latin typeface="Fira Sans Extra Condensed Medium"/>
                  <a:ea typeface="Fira Sans Extra Condensed Medium"/>
                  <a:cs typeface="Fira Sans Extra Condensed Medium"/>
                  <a:sym typeface="Fira Sans Extra Condensed Medium"/>
                </a:endParaRPr>
              </a:p>
            </p:txBody>
          </p:sp>
          <p:sp>
            <p:nvSpPr>
              <p:cNvPr id="6" name="Google Shape;94;p16"/>
              <p:cNvSpPr/>
              <p:nvPr/>
            </p:nvSpPr>
            <p:spPr>
              <a:xfrm>
                <a:off x="5153393" y="1837425"/>
                <a:ext cx="565850" cy="923350"/>
              </a:xfrm>
              <a:custGeom>
                <a:avLst/>
                <a:gdLst/>
                <a:ahLst/>
                <a:cxnLst/>
                <a:rect l="l" t="t" r="r" b="b"/>
                <a:pathLst>
                  <a:path w="22634" h="36934" extrusionOk="0">
                    <a:moveTo>
                      <a:pt x="18766" y="1"/>
                    </a:moveTo>
                    <a:cubicBezTo>
                      <a:pt x="17967" y="1"/>
                      <a:pt x="17169" y="304"/>
                      <a:pt x="16562" y="912"/>
                    </a:cubicBezTo>
                    <a:lnTo>
                      <a:pt x="1215" y="16259"/>
                    </a:lnTo>
                    <a:cubicBezTo>
                      <a:pt x="0" y="17473"/>
                      <a:pt x="0" y="19462"/>
                      <a:pt x="1215" y="20676"/>
                    </a:cubicBezTo>
                    <a:lnTo>
                      <a:pt x="16562" y="36023"/>
                    </a:lnTo>
                    <a:cubicBezTo>
                      <a:pt x="17169" y="36630"/>
                      <a:pt x="17967" y="36934"/>
                      <a:pt x="18766" y="36934"/>
                    </a:cubicBezTo>
                    <a:cubicBezTo>
                      <a:pt x="19565" y="36934"/>
                      <a:pt x="20366" y="36630"/>
                      <a:pt x="20979" y="36023"/>
                    </a:cubicBezTo>
                    <a:lnTo>
                      <a:pt x="22634" y="34368"/>
                    </a:lnTo>
                    <a:lnTo>
                      <a:pt x="8942" y="20676"/>
                    </a:lnTo>
                    <a:cubicBezTo>
                      <a:pt x="7716" y="19462"/>
                      <a:pt x="7716" y="17473"/>
                      <a:pt x="8942" y="16259"/>
                    </a:cubicBezTo>
                    <a:lnTo>
                      <a:pt x="22634" y="2567"/>
                    </a:lnTo>
                    <a:lnTo>
                      <a:pt x="20979" y="912"/>
                    </a:lnTo>
                    <a:cubicBezTo>
                      <a:pt x="20366" y="304"/>
                      <a:pt x="19565" y="1"/>
                      <a:pt x="18766" y="1"/>
                    </a:cubicBezTo>
                    <a:close/>
                  </a:path>
                </a:pathLst>
              </a:custGeom>
              <a:solidFill>
                <a:srgbClr val="69E781"/>
              </a:solidFill>
              <a:ln>
                <a:noFill/>
              </a:ln>
            </p:spPr>
            <p:txBody>
              <a:bodyPr spcFirstLastPara="1" wrap="square" lIns="91425" tIns="91425" rIns="91425" bIns="91425" anchor="ctr" anchorCtr="0">
                <a:noAutofit/>
              </a:bodyPr>
              <a:lstStyle/>
              <a:p>
                <a:endParaRPr/>
              </a:p>
            </p:txBody>
          </p:sp>
          <p:sp>
            <p:nvSpPr>
              <p:cNvPr id="7" name="Google Shape;95;p16"/>
              <p:cNvSpPr/>
              <p:nvPr/>
            </p:nvSpPr>
            <p:spPr>
              <a:xfrm>
                <a:off x="5438650" y="2149825"/>
                <a:ext cx="171775" cy="298575"/>
              </a:xfrm>
              <a:custGeom>
                <a:avLst/>
                <a:gdLst/>
                <a:ahLst/>
                <a:cxnLst/>
                <a:rect l="l" t="t" r="r" b="b"/>
                <a:pathLst>
                  <a:path w="6871" h="11943" extrusionOk="0">
                    <a:moveTo>
                      <a:pt x="5372" y="0"/>
                    </a:moveTo>
                    <a:cubicBezTo>
                      <a:pt x="5006" y="0"/>
                      <a:pt x="4635" y="137"/>
                      <a:pt x="4334" y="441"/>
                    </a:cubicBezTo>
                    <a:lnTo>
                      <a:pt x="1489" y="3286"/>
                    </a:lnTo>
                    <a:cubicBezTo>
                      <a:pt x="0" y="4763"/>
                      <a:pt x="0" y="7168"/>
                      <a:pt x="1489" y="8656"/>
                    </a:cubicBezTo>
                    <a:lnTo>
                      <a:pt x="4334" y="11502"/>
                    </a:lnTo>
                    <a:cubicBezTo>
                      <a:pt x="4635" y="11806"/>
                      <a:pt x="5006" y="11942"/>
                      <a:pt x="5372" y="11942"/>
                    </a:cubicBezTo>
                    <a:cubicBezTo>
                      <a:pt x="6135" y="11942"/>
                      <a:pt x="6870" y="11348"/>
                      <a:pt x="6870" y="10454"/>
                    </a:cubicBezTo>
                    <a:lnTo>
                      <a:pt x="6870" y="1489"/>
                    </a:lnTo>
                    <a:cubicBezTo>
                      <a:pt x="6870" y="595"/>
                      <a:pt x="6135" y="0"/>
                      <a:pt x="5372" y="0"/>
                    </a:cubicBezTo>
                    <a:close/>
                  </a:path>
                </a:pathLst>
              </a:custGeom>
              <a:solidFill>
                <a:srgbClr val="69E781"/>
              </a:solidFill>
              <a:ln>
                <a:noFill/>
              </a:ln>
            </p:spPr>
            <p:txBody>
              <a:bodyPr spcFirstLastPara="1" wrap="square" lIns="91425" tIns="91425" rIns="91425" bIns="91425" anchor="ctr" anchorCtr="0">
                <a:noAutofit/>
              </a:bodyPr>
              <a:lstStyle/>
              <a:p>
                <a:endParaRPr/>
              </a:p>
            </p:txBody>
          </p:sp>
          <p:sp>
            <p:nvSpPr>
              <p:cNvPr id="8" name="Google Shape;96;p16"/>
              <p:cNvSpPr/>
              <p:nvPr/>
            </p:nvSpPr>
            <p:spPr>
              <a:xfrm>
                <a:off x="2610900" y="1922425"/>
                <a:ext cx="2853075" cy="753375"/>
              </a:xfrm>
              <a:custGeom>
                <a:avLst/>
                <a:gdLst/>
                <a:ahLst/>
                <a:cxnLst/>
                <a:rect l="l" t="t" r="r" b="b"/>
                <a:pathLst>
                  <a:path w="114123" h="30135" extrusionOk="0">
                    <a:moveTo>
                      <a:pt x="14836" y="0"/>
                    </a:moveTo>
                    <a:lnTo>
                      <a:pt x="1" y="15061"/>
                    </a:lnTo>
                    <a:lnTo>
                      <a:pt x="14836" y="30135"/>
                    </a:lnTo>
                    <a:lnTo>
                      <a:pt x="114122" y="30135"/>
                    </a:lnTo>
                    <a:lnTo>
                      <a:pt x="101252" y="17276"/>
                    </a:lnTo>
                    <a:cubicBezTo>
                      <a:pt x="100644" y="16669"/>
                      <a:pt x="100335" y="15871"/>
                      <a:pt x="100335" y="15061"/>
                    </a:cubicBezTo>
                    <a:cubicBezTo>
                      <a:pt x="100335" y="14264"/>
                      <a:pt x="100644" y="13466"/>
                      <a:pt x="101252" y="12859"/>
                    </a:cubicBezTo>
                    <a:lnTo>
                      <a:pt x="114110" y="0"/>
                    </a:lnTo>
                    <a:close/>
                  </a:path>
                </a:pathLst>
              </a:custGeom>
              <a:solidFill>
                <a:schemeClr val="lt2"/>
              </a:solidFill>
              <a:ln>
                <a:noFill/>
              </a:ln>
            </p:spPr>
            <p:txBody>
              <a:bodyPr spcFirstLastPara="1" wrap="square" lIns="548625" tIns="91425" rIns="548625" bIns="91425" anchor="ctr" anchorCtr="0">
                <a:noAutofit/>
              </a:bodyPr>
              <a:lstStyle/>
              <a:p>
                <a:pPr algn="ctr">
                  <a:buClr>
                    <a:schemeClr val="dk1"/>
                  </a:buClr>
                  <a:buSzPts val="1100"/>
                  <a:buFont typeface="Wingdings" pitchFamily="2" charset="2"/>
                  <a:buChar char="Ø"/>
                </a:pPr>
                <a:r>
                  <a:rPr lang="en-US" sz="1200" dirty="0">
                    <a:solidFill>
                      <a:srgbClr val="434343"/>
                    </a:solidFill>
                    <a:latin typeface="Roboto"/>
                  </a:rPr>
                  <a:t>The dialog box will present a variety of chart types (e.g., Column, Line, Pie, Bar).</a:t>
                </a:r>
              </a:p>
              <a:p>
                <a:pPr algn="ctr">
                  <a:buClr>
                    <a:schemeClr val="dk1"/>
                  </a:buClr>
                  <a:buSzPts val="1100"/>
                  <a:buFont typeface="Wingdings" pitchFamily="2" charset="2"/>
                  <a:buChar char="Ø"/>
                </a:pPr>
                <a:r>
                  <a:rPr lang="en-US" sz="1200" dirty="0">
                    <a:solidFill>
                      <a:srgbClr val="434343"/>
                    </a:solidFill>
                    <a:latin typeface="Roboto"/>
                  </a:rPr>
                  <a:t>Select the chart type that best represents the data. For example, use a Column chart for categorical data comparisons or a Line chart for trends over time.</a:t>
                </a:r>
              </a:p>
              <a:p>
                <a:pPr algn="ctr">
                  <a:buClr>
                    <a:schemeClr val="dk1"/>
                  </a:buClr>
                  <a:buSzPts val="1100"/>
                  <a:buFont typeface="Wingdings" pitchFamily="2" charset="2"/>
                  <a:buChar char="Ø"/>
                </a:pPr>
                <a:r>
                  <a:rPr lang="en-US" sz="1200" dirty="0">
                    <a:solidFill>
                      <a:srgbClr val="434343"/>
                    </a:solidFill>
                    <a:latin typeface="Roboto"/>
                  </a:rPr>
                  <a:t>Click </a:t>
                </a:r>
                <a:r>
                  <a:rPr lang="en-US" sz="1200" b="1" dirty="0">
                    <a:solidFill>
                      <a:srgbClr val="434343"/>
                    </a:solidFill>
                    <a:latin typeface="Roboto"/>
                  </a:rPr>
                  <a:t>OK</a:t>
                </a:r>
                <a:r>
                  <a:rPr lang="en-US" sz="1200" dirty="0">
                    <a:solidFill>
                      <a:srgbClr val="434343"/>
                    </a:solidFill>
                    <a:latin typeface="Roboto"/>
                  </a:rPr>
                  <a:t> to insert the chart into the document.</a:t>
                </a:r>
                <a:endParaRPr sz="1200">
                  <a:solidFill>
                    <a:srgbClr val="434343"/>
                  </a:solidFill>
                  <a:latin typeface="Roboto"/>
                  <a:ea typeface="Roboto" charset="0"/>
                  <a:cs typeface="Roboto"/>
                  <a:sym typeface="Roboto"/>
                </a:endParaRPr>
              </a:p>
            </p:txBody>
          </p:sp>
          <p:sp>
            <p:nvSpPr>
              <p:cNvPr id="9" name="Google Shape;97;p16"/>
              <p:cNvSpPr txBox="1"/>
              <p:nvPr/>
            </p:nvSpPr>
            <p:spPr>
              <a:xfrm>
                <a:off x="1534048" y="2084300"/>
                <a:ext cx="1076852" cy="429600"/>
              </a:xfrm>
              <a:prstGeom prst="rect">
                <a:avLst/>
              </a:prstGeom>
              <a:noFill/>
              <a:ln>
                <a:noFill/>
              </a:ln>
            </p:spPr>
            <p:txBody>
              <a:bodyPr spcFirstLastPara="1" wrap="square" lIns="91425" tIns="91425" rIns="91425" bIns="91425" anchor="ctr" anchorCtr="0">
                <a:noAutofit/>
              </a:bodyPr>
              <a:lstStyle/>
              <a:p>
                <a:pPr algn="r"/>
                <a:r>
                  <a:rPr lang="en-US" sz="2000" b="1" dirty="0">
                    <a:solidFill>
                      <a:schemeClr val="accent2"/>
                    </a:solidFill>
                    <a:latin typeface="Fira Sans Extra Condensed Medium" charset="0"/>
                  </a:rPr>
                  <a:t>Choose Chart Type</a:t>
                </a:r>
                <a:endParaRPr sz="2000" b="1">
                  <a:solidFill>
                    <a:schemeClr val="accent2"/>
                  </a:solidFill>
                  <a:latin typeface="Fira Sans Extra Condensed Medium" charset="0"/>
                  <a:ea typeface="Fira Sans Extra Condensed Medium"/>
                  <a:cs typeface="Fira Sans Extra Condensed Medium"/>
                  <a:sym typeface="Fira Sans Extra Condensed Medium"/>
                </a:endParaRPr>
              </a:p>
            </p:txBody>
          </p:sp>
        </p:grpSp>
        <p:grpSp>
          <p:nvGrpSpPr>
            <p:cNvPr id="10" name="Google Shape;98;p16"/>
            <p:cNvGrpSpPr/>
            <p:nvPr/>
          </p:nvGrpSpPr>
          <p:grpSpPr>
            <a:xfrm>
              <a:off x="6006905" y="762000"/>
              <a:ext cx="6794695" cy="1325880"/>
              <a:chOff x="2673613" y="2780700"/>
              <a:chExt cx="5048681" cy="923350"/>
            </a:xfrm>
          </p:grpSpPr>
          <p:sp>
            <p:nvSpPr>
              <p:cNvPr id="11" name="Google Shape;99;p16"/>
              <p:cNvSpPr txBox="1"/>
              <p:nvPr/>
            </p:nvSpPr>
            <p:spPr>
              <a:xfrm>
                <a:off x="2673613" y="3001788"/>
                <a:ext cx="788700" cy="481200"/>
              </a:xfrm>
              <a:prstGeom prst="rect">
                <a:avLst/>
              </a:prstGeom>
              <a:noFill/>
              <a:ln>
                <a:noFill/>
              </a:ln>
            </p:spPr>
            <p:txBody>
              <a:bodyPr spcFirstLastPara="1" wrap="square" lIns="91425" tIns="91425" rIns="91425" bIns="91425" anchor="ctr" anchorCtr="0">
                <a:noAutofit/>
              </a:bodyPr>
              <a:lstStyle/>
              <a:p>
                <a:pPr algn="r"/>
                <a:r>
                  <a:rPr lang="en" sz="3500" dirty="0">
                    <a:solidFill>
                      <a:schemeClr val="accent5"/>
                    </a:solidFill>
                    <a:latin typeface="Fira Sans Extra Condensed Medium"/>
                    <a:ea typeface="Fira Sans Extra Condensed Medium"/>
                    <a:cs typeface="Fira Sans Extra Condensed Medium"/>
                    <a:sym typeface="Fira Sans Extra Condensed Medium"/>
                  </a:rPr>
                  <a:t>02</a:t>
                </a:r>
                <a:endParaRPr sz="3500">
                  <a:solidFill>
                    <a:schemeClr val="accent5"/>
                  </a:solidFill>
                  <a:latin typeface="Fira Sans Extra Condensed Medium"/>
                  <a:ea typeface="Fira Sans Extra Condensed Medium"/>
                  <a:cs typeface="Fira Sans Extra Condensed Medium"/>
                  <a:sym typeface="Fira Sans Extra Condensed Medium"/>
                </a:endParaRPr>
              </a:p>
            </p:txBody>
          </p:sp>
          <p:sp>
            <p:nvSpPr>
              <p:cNvPr id="12" name="Google Shape;100;p16"/>
              <p:cNvSpPr/>
              <p:nvPr/>
            </p:nvSpPr>
            <p:spPr>
              <a:xfrm>
                <a:off x="3466375" y="2780700"/>
                <a:ext cx="566175" cy="923350"/>
              </a:xfrm>
              <a:custGeom>
                <a:avLst/>
                <a:gdLst/>
                <a:ahLst/>
                <a:cxnLst/>
                <a:rect l="l" t="t" r="r" b="b"/>
                <a:pathLst>
                  <a:path w="22647" h="36934" extrusionOk="0">
                    <a:moveTo>
                      <a:pt x="3869" y="1"/>
                    </a:moveTo>
                    <a:cubicBezTo>
                      <a:pt x="3069" y="1"/>
                      <a:pt x="2269" y="304"/>
                      <a:pt x="1655" y="911"/>
                    </a:cubicBezTo>
                    <a:lnTo>
                      <a:pt x="1" y="2566"/>
                    </a:lnTo>
                    <a:lnTo>
                      <a:pt x="13693" y="16259"/>
                    </a:lnTo>
                    <a:cubicBezTo>
                      <a:pt x="14919" y="17485"/>
                      <a:pt x="14919" y="19461"/>
                      <a:pt x="13693" y="20676"/>
                    </a:cubicBezTo>
                    <a:lnTo>
                      <a:pt x="1" y="34368"/>
                    </a:lnTo>
                    <a:lnTo>
                      <a:pt x="1655" y="36023"/>
                    </a:lnTo>
                    <a:cubicBezTo>
                      <a:pt x="2269" y="36630"/>
                      <a:pt x="3069" y="36934"/>
                      <a:pt x="3869" y="36934"/>
                    </a:cubicBezTo>
                    <a:cubicBezTo>
                      <a:pt x="4668" y="36934"/>
                      <a:pt x="5465" y="36630"/>
                      <a:pt x="6073" y="36023"/>
                    </a:cubicBezTo>
                    <a:lnTo>
                      <a:pt x="21420" y="20676"/>
                    </a:lnTo>
                    <a:cubicBezTo>
                      <a:pt x="22646" y="19461"/>
                      <a:pt x="22646" y="17485"/>
                      <a:pt x="21420" y="16259"/>
                    </a:cubicBezTo>
                    <a:lnTo>
                      <a:pt x="6073" y="911"/>
                    </a:lnTo>
                    <a:cubicBezTo>
                      <a:pt x="5465" y="304"/>
                      <a:pt x="4668" y="1"/>
                      <a:pt x="3869" y="1"/>
                    </a:cubicBezTo>
                    <a:close/>
                  </a:path>
                </a:pathLst>
              </a:custGeom>
              <a:solidFill>
                <a:srgbClr val="FCBD24"/>
              </a:solidFill>
              <a:ln>
                <a:noFill/>
              </a:ln>
            </p:spPr>
            <p:txBody>
              <a:bodyPr spcFirstLastPara="1" wrap="square" lIns="91425" tIns="91425" rIns="91425" bIns="91425" anchor="ctr" anchorCtr="0">
                <a:noAutofit/>
              </a:bodyPr>
              <a:lstStyle/>
              <a:p>
                <a:endParaRPr/>
              </a:p>
            </p:txBody>
          </p:sp>
          <p:sp>
            <p:nvSpPr>
              <p:cNvPr id="13" name="Google Shape;101;p16"/>
              <p:cNvSpPr/>
              <p:nvPr/>
            </p:nvSpPr>
            <p:spPr>
              <a:xfrm>
                <a:off x="3533650" y="3093100"/>
                <a:ext cx="171775" cy="298575"/>
              </a:xfrm>
              <a:custGeom>
                <a:avLst/>
                <a:gdLst/>
                <a:ahLst/>
                <a:cxnLst/>
                <a:rect l="l" t="t" r="r" b="b"/>
                <a:pathLst>
                  <a:path w="6871" h="11943" extrusionOk="0">
                    <a:moveTo>
                      <a:pt x="1499" y="0"/>
                    </a:moveTo>
                    <a:cubicBezTo>
                      <a:pt x="736" y="0"/>
                      <a:pt x="0" y="595"/>
                      <a:pt x="0" y="1488"/>
                    </a:cubicBezTo>
                    <a:lnTo>
                      <a:pt x="0" y="10454"/>
                    </a:lnTo>
                    <a:cubicBezTo>
                      <a:pt x="0" y="11348"/>
                      <a:pt x="736" y="11942"/>
                      <a:pt x="1499" y="11942"/>
                    </a:cubicBezTo>
                    <a:cubicBezTo>
                      <a:pt x="1864" y="11942"/>
                      <a:pt x="2236" y="11806"/>
                      <a:pt x="2536" y="11502"/>
                    </a:cubicBezTo>
                    <a:lnTo>
                      <a:pt x="5382" y="8656"/>
                    </a:lnTo>
                    <a:cubicBezTo>
                      <a:pt x="6870" y="7180"/>
                      <a:pt x="6870" y="4775"/>
                      <a:pt x="5382" y="3286"/>
                    </a:cubicBezTo>
                    <a:lnTo>
                      <a:pt x="2536" y="441"/>
                    </a:lnTo>
                    <a:cubicBezTo>
                      <a:pt x="2236" y="136"/>
                      <a:pt x="1864" y="0"/>
                      <a:pt x="1499" y="0"/>
                    </a:cubicBezTo>
                    <a:close/>
                  </a:path>
                </a:pathLst>
              </a:custGeom>
              <a:solidFill>
                <a:srgbClr val="FCBD24"/>
              </a:solidFill>
              <a:ln>
                <a:noFill/>
              </a:ln>
            </p:spPr>
            <p:txBody>
              <a:bodyPr spcFirstLastPara="1" wrap="square" lIns="91425" tIns="91425" rIns="91425" bIns="91425" anchor="ctr" anchorCtr="0">
                <a:noAutofit/>
              </a:bodyPr>
              <a:lstStyle/>
              <a:p>
                <a:endParaRPr/>
              </a:p>
            </p:txBody>
          </p:sp>
          <p:sp>
            <p:nvSpPr>
              <p:cNvPr id="14" name="Google Shape;102;p16"/>
              <p:cNvSpPr/>
              <p:nvPr/>
            </p:nvSpPr>
            <p:spPr>
              <a:xfrm>
                <a:off x="3680100" y="2865675"/>
                <a:ext cx="2853050" cy="753400"/>
              </a:xfrm>
              <a:custGeom>
                <a:avLst/>
                <a:gdLst/>
                <a:ahLst/>
                <a:cxnLst/>
                <a:rect l="l" t="t" r="r" b="b"/>
                <a:pathLst>
                  <a:path w="114122" h="30136" extrusionOk="0">
                    <a:moveTo>
                      <a:pt x="0" y="1"/>
                    </a:moveTo>
                    <a:lnTo>
                      <a:pt x="12871" y="12860"/>
                    </a:lnTo>
                    <a:cubicBezTo>
                      <a:pt x="13478" y="13467"/>
                      <a:pt x="13788" y="14265"/>
                      <a:pt x="13788" y="15074"/>
                    </a:cubicBezTo>
                    <a:cubicBezTo>
                      <a:pt x="13788" y="15872"/>
                      <a:pt x="13478" y="16670"/>
                      <a:pt x="12871" y="17277"/>
                    </a:cubicBezTo>
                    <a:lnTo>
                      <a:pt x="12" y="30135"/>
                    </a:lnTo>
                    <a:lnTo>
                      <a:pt x="99286" y="30135"/>
                    </a:lnTo>
                    <a:lnTo>
                      <a:pt x="114122" y="15074"/>
                    </a:lnTo>
                    <a:lnTo>
                      <a:pt x="99286" y="1"/>
                    </a:lnTo>
                    <a:close/>
                  </a:path>
                </a:pathLst>
              </a:custGeom>
              <a:solidFill>
                <a:schemeClr val="lt2"/>
              </a:solidFill>
              <a:ln>
                <a:noFill/>
              </a:ln>
            </p:spPr>
            <p:txBody>
              <a:bodyPr spcFirstLastPara="1" wrap="square" lIns="548625" tIns="91425" rIns="548625" bIns="91425" anchor="ctr" anchorCtr="0">
                <a:noAutofit/>
              </a:bodyPr>
              <a:lstStyle/>
              <a:p>
                <a:pPr>
                  <a:buFont typeface="Wingdings" pitchFamily="2" charset="2"/>
                  <a:buChar char="Ø"/>
                </a:pPr>
                <a:r>
                  <a:rPr lang="en-GB" sz="1200" dirty="0">
                    <a:solidFill>
                      <a:srgbClr val="434343"/>
                    </a:solidFill>
                    <a:latin typeface="Roboto"/>
                  </a:rPr>
                  <a:t>Navigate to the ‘Insert’ tab on the ribbon at the top of the screen.</a:t>
                </a:r>
                <a:endParaRPr lang="en-US" sz="1200" dirty="0">
                  <a:solidFill>
                    <a:srgbClr val="434343"/>
                  </a:solidFill>
                  <a:latin typeface="Roboto"/>
                </a:endParaRPr>
              </a:p>
              <a:p>
                <a:pPr>
                  <a:buFont typeface="Wingdings" pitchFamily="2" charset="2"/>
                  <a:buChar char="Ø"/>
                </a:pPr>
                <a:r>
                  <a:rPr lang="en-GB" sz="1200" dirty="0">
                    <a:solidFill>
                      <a:srgbClr val="434343"/>
                    </a:solidFill>
                    <a:latin typeface="Roboto"/>
                  </a:rPr>
                  <a:t>Click on ‘Chart’ within the Illustrations group to open the Insert Chart dialog box.</a:t>
                </a:r>
                <a:endParaRPr sz="1200">
                  <a:solidFill>
                    <a:srgbClr val="434343"/>
                  </a:solidFill>
                  <a:latin typeface="Roboto"/>
                  <a:ea typeface="Roboto" charset="0"/>
                  <a:cs typeface="Roboto"/>
                  <a:sym typeface="Roboto"/>
                </a:endParaRPr>
              </a:p>
            </p:txBody>
          </p:sp>
          <p:sp>
            <p:nvSpPr>
              <p:cNvPr id="15" name="Google Shape;103;p16"/>
              <p:cNvSpPr txBox="1"/>
              <p:nvPr/>
            </p:nvSpPr>
            <p:spPr>
              <a:xfrm>
                <a:off x="6533150" y="3027588"/>
                <a:ext cx="1189144" cy="429600"/>
              </a:xfrm>
              <a:prstGeom prst="rect">
                <a:avLst/>
              </a:prstGeom>
              <a:noFill/>
              <a:ln>
                <a:noFill/>
              </a:ln>
            </p:spPr>
            <p:txBody>
              <a:bodyPr spcFirstLastPara="1" wrap="square" lIns="91425" tIns="91425" rIns="91425" bIns="91425" anchor="ctr" anchorCtr="0">
                <a:noAutofit/>
              </a:bodyPr>
              <a:lstStyle/>
              <a:p>
                <a:r>
                  <a:rPr lang="en-US" sz="2000" b="1" dirty="0">
                    <a:solidFill>
                      <a:schemeClr val="accent5"/>
                    </a:solidFill>
                    <a:latin typeface="Fira Sans Extra Condensed Medium" charset="0"/>
                  </a:rPr>
                  <a:t>Insert a Chart</a:t>
                </a:r>
                <a:endParaRPr sz="2000" b="1">
                  <a:solidFill>
                    <a:schemeClr val="accent5"/>
                  </a:solidFill>
                  <a:latin typeface="Fira Sans Extra Condensed Medium" charset="0"/>
                  <a:ea typeface="Fira Sans Extra Condensed Medium"/>
                  <a:cs typeface="Fira Sans Extra Condensed Medium"/>
                  <a:sym typeface="Fira Sans Extra Condensed Medium"/>
                </a:endParaRPr>
              </a:p>
            </p:txBody>
          </p:sp>
        </p:grpSp>
        <p:grpSp>
          <p:nvGrpSpPr>
            <p:cNvPr id="16" name="Google Shape;104;p16"/>
            <p:cNvGrpSpPr/>
            <p:nvPr/>
          </p:nvGrpSpPr>
          <p:grpSpPr>
            <a:xfrm>
              <a:off x="104336" y="2057400"/>
              <a:ext cx="5902569" cy="2026920"/>
              <a:chOff x="1707127" y="3683275"/>
              <a:chExt cx="4763598" cy="923575"/>
            </a:xfrm>
          </p:grpSpPr>
          <p:sp>
            <p:nvSpPr>
              <p:cNvPr id="17" name="Google Shape;105;p16"/>
              <p:cNvSpPr txBox="1"/>
              <p:nvPr/>
            </p:nvSpPr>
            <p:spPr>
              <a:xfrm>
                <a:off x="5682025" y="3904450"/>
                <a:ext cx="788700" cy="481200"/>
              </a:xfrm>
              <a:prstGeom prst="rect">
                <a:avLst/>
              </a:prstGeom>
              <a:noFill/>
              <a:ln>
                <a:noFill/>
              </a:ln>
            </p:spPr>
            <p:txBody>
              <a:bodyPr spcFirstLastPara="1" wrap="square" lIns="91425" tIns="91425" rIns="91425" bIns="91425" anchor="ctr" anchorCtr="0">
                <a:noAutofit/>
              </a:bodyPr>
              <a:lstStyle/>
              <a:p>
                <a:r>
                  <a:rPr lang="en" sz="3500" dirty="0">
                    <a:solidFill>
                      <a:schemeClr val="accent4"/>
                    </a:solidFill>
                    <a:latin typeface="Fira Sans Extra Condensed Medium"/>
                    <a:ea typeface="Fira Sans Extra Condensed Medium"/>
                    <a:cs typeface="Fira Sans Extra Condensed Medium"/>
                    <a:sym typeface="Fira Sans Extra Condensed Medium"/>
                  </a:rPr>
                  <a:t>04</a:t>
                </a:r>
                <a:endParaRPr sz="3500">
                  <a:solidFill>
                    <a:schemeClr val="accent4"/>
                  </a:solidFill>
                  <a:latin typeface="Fira Sans Extra Condensed Medium"/>
                  <a:ea typeface="Fira Sans Extra Condensed Medium"/>
                  <a:cs typeface="Fira Sans Extra Condensed Medium"/>
                  <a:sym typeface="Fira Sans Extra Condensed Medium"/>
                </a:endParaRPr>
              </a:p>
            </p:txBody>
          </p:sp>
          <p:sp>
            <p:nvSpPr>
              <p:cNvPr id="18" name="Google Shape;106;p16"/>
              <p:cNvSpPr/>
              <p:nvPr/>
            </p:nvSpPr>
            <p:spPr>
              <a:xfrm>
                <a:off x="5111825" y="3683275"/>
                <a:ext cx="565850" cy="923575"/>
              </a:xfrm>
              <a:custGeom>
                <a:avLst/>
                <a:gdLst/>
                <a:ahLst/>
                <a:cxnLst/>
                <a:rect l="l" t="t" r="r" b="b"/>
                <a:pathLst>
                  <a:path w="22634" h="36943" extrusionOk="0">
                    <a:moveTo>
                      <a:pt x="18766" y="0"/>
                    </a:moveTo>
                    <a:cubicBezTo>
                      <a:pt x="17967" y="0"/>
                      <a:pt x="17169" y="307"/>
                      <a:pt x="16562" y="920"/>
                    </a:cubicBezTo>
                    <a:lnTo>
                      <a:pt x="1215" y="16267"/>
                    </a:lnTo>
                    <a:cubicBezTo>
                      <a:pt x="0" y="17482"/>
                      <a:pt x="0" y="19458"/>
                      <a:pt x="1215" y="20684"/>
                    </a:cubicBezTo>
                    <a:lnTo>
                      <a:pt x="16562" y="36031"/>
                    </a:lnTo>
                    <a:cubicBezTo>
                      <a:pt x="17169" y="36639"/>
                      <a:pt x="17967" y="36942"/>
                      <a:pt x="18766" y="36942"/>
                    </a:cubicBezTo>
                    <a:cubicBezTo>
                      <a:pt x="19565" y="36942"/>
                      <a:pt x="20366" y="36639"/>
                      <a:pt x="20979" y="36031"/>
                    </a:cubicBezTo>
                    <a:lnTo>
                      <a:pt x="22634" y="34377"/>
                    </a:lnTo>
                    <a:lnTo>
                      <a:pt x="8942" y="20684"/>
                    </a:lnTo>
                    <a:cubicBezTo>
                      <a:pt x="7716" y="19458"/>
                      <a:pt x="7716" y="17482"/>
                      <a:pt x="8942" y="16267"/>
                    </a:cubicBezTo>
                    <a:lnTo>
                      <a:pt x="22634" y="2563"/>
                    </a:lnTo>
                    <a:lnTo>
                      <a:pt x="20979" y="920"/>
                    </a:lnTo>
                    <a:cubicBezTo>
                      <a:pt x="20366" y="307"/>
                      <a:pt x="19565" y="0"/>
                      <a:pt x="18766" y="0"/>
                    </a:cubicBezTo>
                    <a:close/>
                  </a:path>
                </a:pathLst>
              </a:custGeom>
              <a:solidFill>
                <a:srgbClr val="4949E7"/>
              </a:solidFill>
              <a:ln>
                <a:noFill/>
              </a:ln>
            </p:spPr>
            <p:txBody>
              <a:bodyPr spcFirstLastPara="1" wrap="square" lIns="91425" tIns="91425" rIns="91425" bIns="91425" anchor="ctr" anchorCtr="0">
                <a:noAutofit/>
              </a:bodyPr>
              <a:lstStyle/>
              <a:p>
                <a:endParaRPr/>
              </a:p>
            </p:txBody>
          </p:sp>
          <p:sp>
            <p:nvSpPr>
              <p:cNvPr id="19" name="Google Shape;107;p16"/>
              <p:cNvSpPr/>
              <p:nvPr/>
            </p:nvSpPr>
            <p:spPr>
              <a:xfrm>
                <a:off x="5438650" y="3995875"/>
                <a:ext cx="171775" cy="298575"/>
              </a:xfrm>
              <a:custGeom>
                <a:avLst/>
                <a:gdLst/>
                <a:ahLst/>
                <a:cxnLst/>
                <a:rect l="l" t="t" r="r" b="b"/>
                <a:pathLst>
                  <a:path w="6871" h="11943" extrusionOk="0">
                    <a:moveTo>
                      <a:pt x="5372" y="1"/>
                    </a:moveTo>
                    <a:cubicBezTo>
                      <a:pt x="5006" y="1"/>
                      <a:pt x="4635" y="137"/>
                      <a:pt x="4334" y="441"/>
                    </a:cubicBezTo>
                    <a:lnTo>
                      <a:pt x="1489" y="3287"/>
                    </a:lnTo>
                    <a:cubicBezTo>
                      <a:pt x="0" y="4763"/>
                      <a:pt x="0" y="7168"/>
                      <a:pt x="1489" y="8657"/>
                    </a:cubicBezTo>
                    <a:lnTo>
                      <a:pt x="4334" y="11502"/>
                    </a:lnTo>
                    <a:cubicBezTo>
                      <a:pt x="4635" y="11807"/>
                      <a:pt x="5006" y="11943"/>
                      <a:pt x="5372" y="11943"/>
                    </a:cubicBezTo>
                    <a:cubicBezTo>
                      <a:pt x="6135" y="11943"/>
                      <a:pt x="6870" y="11348"/>
                      <a:pt x="6870" y="10454"/>
                    </a:cubicBezTo>
                    <a:lnTo>
                      <a:pt x="6870" y="1489"/>
                    </a:lnTo>
                    <a:cubicBezTo>
                      <a:pt x="6870" y="595"/>
                      <a:pt x="6135" y="1"/>
                      <a:pt x="5372" y="1"/>
                    </a:cubicBezTo>
                    <a:close/>
                  </a:path>
                </a:pathLst>
              </a:custGeom>
              <a:solidFill>
                <a:srgbClr val="4949E7"/>
              </a:solidFill>
              <a:ln>
                <a:noFill/>
              </a:ln>
            </p:spPr>
            <p:txBody>
              <a:bodyPr spcFirstLastPara="1" wrap="square" lIns="91425" tIns="91425" rIns="91425" bIns="91425" anchor="ctr" anchorCtr="0">
                <a:noAutofit/>
              </a:bodyPr>
              <a:lstStyle/>
              <a:p>
                <a:endParaRPr/>
              </a:p>
            </p:txBody>
          </p:sp>
          <p:sp>
            <p:nvSpPr>
              <p:cNvPr id="20" name="Google Shape;108;p16"/>
              <p:cNvSpPr/>
              <p:nvPr/>
            </p:nvSpPr>
            <p:spPr>
              <a:xfrm>
                <a:off x="2610899" y="3768475"/>
                <a:ext cx="2987092" cy="753400"/>
              </a:xfrm>
              <a:custGeom>
                <a:avLst/>
                <a:gdLst/>
                <a:ahLst/>
                <a:cxnLst/>
                <a:rect l="l" t="t" r="r" b="b"/>
                <a:pathLst>
                  <a:path w="114123" h="30136" extrusionOk="0">
                    <a:moveTo>
                      <a:pt x="14836" y="0"/>
                    </a:moveTo>
                    <a:lnTo>
                      <a:pt x="1" y="15062"/>
                    </a:lnTo>
                    <a:lnTo>
                      <a:pt x="14836" y="30135"/>
                    </a:lnTo>
                    <a:lnTo>
                      <a:pt x="114122" y="30135"/>
                    </a:lnTo>
                    <a:lnTo>
                      <a:pt x="101252" y="17276"/>
                    </a:lnTo>
                    <a:cubicBezTo>
                      <a:pt x="100644" y="16669"/>
                      <a:pt x="100335" y="15860"/>
                      <a:pt x="100335" y="15062"/>
                    </a:cubicBezTo>
                    <a:cubicBezTo>
                      <a:pt x="100335" y="14264"/>
                      <a:pt x="100644" y="13466"/>
                      <a:pt x="101252" y="12859"/>
                    </a:cubicBezTo>
                    <a:lnTo>
                      <a:pt x="114110" y="0"/>
                    </a:lnTo>
                    <a:close/>
                  </a:path>
                </a:pathLst>
              </a:custGeom>
              <a:solidFill>
                <a:schemeClr val="lt2"/>
              </a:solidFill>
              <a:ln>
                <a:noFill/>
              </a:ln>
            </p:spPr>
            <p:txBody>
              <a:bodyPr spcFirstLastPara="1" wrap="square" lIns="548625" tIns="91425" rIns="548625" bIns="91425" anchor="ctr" anchorCtr="0">
                <a:noAutofit/>
              </a:bodyPr>
              <a:lstStyle/>
              <a:p>
                <a:pPr>
                  <a:buClr>
                    <a:schemeClr val="dk1"/>
                  </a:buClr>
                  <a:buSzPts val="1100"/>
                  <a:buFont typeface="Wingdings" pitchFamily="2" charset="2"/>
                  <a:buChar char="Ø"/>
                </a:pPr>
                <a:r>
                  <a:rPr lang="en-US" sz="1200" dirty="0">
                    <a:solidFill>
                      <a:srgbClr val="434343"/>
                    </a:solidFill>
                    <a:latin typeface="Roboto"/>
                  </a:rPr>
                  <a:t>A spreadsheet will appear alongside the chart. This interface allows us to enter the data directly into the cells.</a:t>
                </a:r>
              </a:p>
              <a:p>
                <a:pPr>
                  <a:buClr>
                    <a:schemeClr val="dk1"/>
                  </a:buClr>
                  <a:buSzPts val="1100"/>
                  <a:buFont typeface="Wingdings" pitchFamily="2" charset="2"/>
                  <a:buChar char="Ø"/>
                </a:pPr>
                <a:r>
                  <a:rPr lang="en-US" sz="1200" dirty="0">
                    <a:solidFill>
                      <a:srgbClr val="434343"/>
                    </a:solidFill>
                    <a:latin typeface="Roboto"/>
                  </a:rPr>
                  <a:t>Input the data, ensuring it is accurate and well-organized. Modify the data as needed to reflect the information we wish to display.</a:t>
                </a:r>
                <a:endParaRPr sz="1200" dirty="0">
                  <a:solidFill>
                    <a:srgbClr val="434343"/>
                  </a:solidFill>
                  <a:latin typeface="Roboto"/>
                  <a:ea typeface="Roboto" charset="0"/>
                  <a:cs typeface="Roboto"/>
                  <a:sym typeface="Roboto"/>
                </a:endParaRPr>
              </a:p>
            </p:txBody>
          </p:sp>
          <p:sp>
            <p:nvSpPr>
              <p:cNvPr id="21" name="Google Shape;109;p16"/>
              <p:cNvSpPr txBox="1"/>
              <p:nvPr/>
            </p:nvSpPr>
            <p:spPr>
              <a:xfrm>
                <a:off x="1707127" y="3934538"/>
                <a:ext cx="903774" cy="429600"/>
              </a:xfrm>
              <a:prstGeom prst="rect">
                <a:avLst/>
              </a:prstGeom>
              <a:noFill/>
              <a:ln>
                <a:noFill/>
              </a:ln>
            </p:spPr>
            <p:txBody>
              <a:bodyPr spcFirstLastPara="1" wrap="square" lIns="91425" tIns="91425" rIns="91425" bIns="91425" anchor="ctr" anchorCtr="0">
                <a:noAutofit/>
              </a:bodyPr>
              <a:lstStyle/>
              <a:p>
                <a:pPr algn="r"/>
                <a:r>
                  <a:rPr lang="en-US" sz="2000" b="1" dirty="0">
                    <a:solidFill>
                      <a:schemeClr val="accent4"/>
                    </a:solidFill>
                    <a:latin typeface="Fira Sans Extra Condensed Medium" charset="0"/>
                  </a:rPr>
                  <a:t>Enter Data</a:t>
                </a:r>
                <a:endParaRPr sz="2000" b="1">
                  <a:solidFill>
                    <a:schemeClr val="accent4"/>
                  </a:solidFill>
                  <a:latin typeface="Fira Sans Extra Condensed Medium" charset="0"/>
                  <a:ea typeface="Fira Sans Extra Condensed Medium"/>
                  <a:cs typeface="Fira Sans Extra Condensed Medium"/>
                  <a:sym typeface="Fira Sans Extra Condensed Medium"/>
                </a:endParaRPr>
              </a:p>
            </p:txBody>
          </p:sp>
        </p:grpSp>
        <p:grpSp>
          <p:nvGrpSpPr>
            <p:cNvPr id="22" name="Google Shape;110;p16"/>
            <p:cNvGrpSpPr/>
            <p:nvPr/>
          </p:nvGrpSpPr>
          <p:grpSpPr>
            <a:xfrm>
              <a:off x="457201" y="685800"/>
              <a:ext cx="5904325" cy="1508760"/>
              <a:chOff x="2673625" y="934650"/>
              <a:chExt cx="5218525" cy="923575"/>
            </a:xfrm>
          </p:grpSpPr>
          <p:sp>
            <p:nvSpPr>
              <p:cNvPr id="23" name="Google Shape;111;p16"/>
              <p:cNvSpPr txBox="1"/>
              <p:nvPr/>
            </p:nvSpPr>
            <p:spPr>
              <a:xfrm>
                <a:off x="2673625" y="1155725"/>
                <a:ext cx="788700" cy="481200"/>
              </a:xfrm>
              <a:prstGeom prst="rect">
                <a:avLst/>
              </a:prstGeom>
              <a:noFill/>
              <a:ln>
                <a:noFill/>
              </a:ln>
            </p:spPr>
            <p:txBody>
              <a:bodyPr spcFirstLastPara="1" wrap="square" lIns="91425" tIns="91425" rIns="91425" bIns="91425" anchor="ctr" anchorCtr="0">
                <a:noAutofit/>
              </a:bodyPr>
              <a:lstStyle/>
              <a:p>
                <a:pPr algn="r"/>
                <a:r>
                  <a:rPr lang="en" sz="3500" dirty="0">
                    <a:solidFill>
                      <a:schemeClr val="accent6"/>
                    </a:solidFill>
                    <a:latin typeface="Fira Sans Extra Condensed Medium"/>
                    <a:ea typeface="Fira Sans Extra Condensed Medium"/>
                    <a:cs typeface="Fira Sans Extra Condensed Medium"/>
                    <a:sym typeface="Fira Sans Extra Condensed Medium"/>
                  </a:rPr>
                  <a:t>01</a:t>
                </a:r>
                <a:endParaRPr sz="3500">
                  <a:solidFill>
                    <a:schemeClr val="accent6"/>
                  </a:solidFill>
                  <a:latin typeface="Fira Sans Extra Condensed Medium"/>
                  <a:ea typeface="Fira Sans Extra Condensed Medium"/>
                  <a:cs typeface="Fira Sans Extra Condensed Medium"/>
                  <a:sym typeface="Fira Sans Extra Condensed Medium"/>
                </a:endParaRPr>
              </a:p>
            </p:txBody>
          </p:sp>
          <p:sp>
            <p:nvSpPr>
              <p:cNvPr id="24" name="Google Shape;112;p16"/>
              <p:cNvSpPr/>
              <p:nvPr/>
            </p:nvSpPr>
            <p:spPr>
              <a:xfrm>
                <a:off x="3466375" y="934650"/>
                <a:ext cx="566175" cy="923575"/>
              </a:xfrm>
              <a:custGeom>
                <a:avLst/>
                <a:gdLst/>
                <a:ahLst/>
                <a:cxnLst/>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solidFill>
                <a:srgbClr val="EC3A3B"/>
              </a:solidFill>
              <a:ln>
                <a:noFill/>
              </a:ln>
            </p:spPr>
            <p:txBody>
              <a:bodyPr spcFirstLastPara="1" wrap="square" lIns="91425" tIns="91425" rIns="91425" bIns="91425" anchor="ctr" anchorCtr="0">
                <a:noAutofit/>
              </a:bodyPr>
              <a:lstStyle/>
              <a:p>
                <a:endParaRPr/>
              </a:p>
            </p:txBody>
          </p:sp>
          <p:sp>
            <p:nvSpPr>
              <p:cNvPr id="25" name="Google Shape;113;p16"/>
              <p:cNvSpPr/>
              <p:nvPr/>
            </p:nvSpPr>
            <p:spPr>
              <a:xfrm>
                <a:off x="3533650" y="1247050"/>
                <a:ext cx="171775" cy="298550"/>
              </a:xfrm>
              <a:custGeom>
                <a:avLst/>
                <a:gdLst/>
                <a:ahLst/>
                <a:cxnLst/>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solidFill>
                <a:srgbClr val="EC3A3B"/>
              </a:solidFill>
              <a:ln>
                <a:noFill/>
              </a:ln>
            </p:spPr>
            <p:txBody>
              <a:bodyPr spcFirstLastPara="1" wrap="square" lIns="91425" tIns="91425" rIns="91425" bIns="91425" anchor="ctr" anchorCtr="0">
                <a:noAutofit/>
              </a:bodyPr>
              <a:lstStyle/>
              <a:p>
                <a:endParaRPr/>
              </a:p>
            </p:txBody>
          </p:sp>
          <p:sp>
            <p:nvSpPr>
              <p:cNvPr id="26" name="Google Shape;114;p16"/>
              <p:cNvSpPr/>
              <p:nvPr/>
            </p:nvSpPr>
            <p:spPr>
              <a:xfrm>
                <a:off x="3680100" y="1019625"/>
                <a:ext cx="2853050" cy="753400"/>
              </a:xfrm>
              <a:custGeom>
                <a:avLst/>
                <a:gdLst/>
                <a:ahLst/>
                <a:cxnLst/>
                <a:rect l="l" t="t" r="r" b="b"/>
                <a:pathLst>
                  <a:path w="114122" h="30136" extrusionOk="0">
                    <a:moveTo>
                      <a:pt x="0" y="0"/>
                    </a:moveTo>
                    <a:lnTo>
                      <a:pt x="12871" y="12859"/>
                    </a:lnTo>
                    <a:cubicBezTo>
                      <a:pt x="13478" y="13466"/>
                      <a:pt x="13788" y="14276"/>
                      <a:pt x="13788" y="15074"/>
                    </a:cubicBezTo>
                    <a:cubicBezTo>
                      <a:pt x="13788" y="15871"/>
                      <a:pt x="13478" y="16669"/>
                      <a:pt x="12871" y="17276"/>
                    </a:cubicBezTo>
                    <a:lnTo>
                      <a:pt x="12" y="30135"/>
                    </a:lnTo>
                    <a:lnTo>
                      <a:pt x="99286" y="30135"/>
                    </a:lnTo>
                    <a:lnTo>
                      <a:pt x="114122" y="15074"/>
                    </a:lnTo>
                    <a:lnTo>
                      <a:pt x="99286" y="0"/>
                    </a:lnTo>
                    <a:close/>
                  </a:path>
                </a:pathLst>
              </a:custGeom>
              <a:solidFill>
                <a:schemeClr val="lt2"/>
              </a:solidFill>
              <a:ln>
                <a:noFill/>
              </a:ln>
            </p:spPr>
            <p:txBody>
              <a:bodyPr spcFirstLastPara="1" wrap="square" lIns="548625" tIns="91425" rIns="548625" bIns="91425" anchor="ctr" anchorCtr="0">
                <a:noAutofit/>
              </a:bodyPr>
              <a:lstStyle/>
              <a:p>
                <a:pPr algn="ctr">
                  <a:buClr>
                    <a:schemeClr val="dk1"/>
                  </a:buClr>
                  <a:buSzPts val="1100"/>
                  <a:buFont typeface="Wingdings" pitchFamily="2" charset="2"/>
                  <a:buChar char="Ø"/>
                </a:pPr>
                <a:r>
                  <a:rPr lang="en-GB" sz="1200" dirty="0">
                    <a:solidFill>
                      <a:srgbClr val="434343"/>
                    </a:solidFill>
                    <a:latin typeface="Roboto"/>
                  </a:rPr>
                  <a:t>Start by launching the Microsoft Word application on your computer.</a:t>
                </a:r>
                <a:endParaRPr sz="1200">
                  <a:solidFill>
                    <a:srgbClr val="434343"/>
                  </a:solidFill>
                  <a:latin typeface="Roboto"/>
                  <a:ea typeface="Roboto" charset="0"/>
                  <a:cs typeface="Roboto"/>
                  <a:sym typeface="Roboto"/>
                </a:endParaRPr>
              </a:p>
            </p:txBody>
          </p:sp>
          <p:sp>
            <p:nvSpPr>
              <p:cNvPr id="27" name="Google Shape;115;p16"/>
              <p:cNvSpPr txBox="1"/>
              <p:nvPr/>
            </p:nvSpPr>
            <p:spPr>
              <a:xfrm>
                <a:off x="6533150" y="1170650"/>
                <a:ext cx="1359000" cy="429600"/>
              </a:xfrm>
              <a:prstGeom prst="rect">
                <a:avLst/>
              </a:prstGeom>
              <a:noFill/>
              <a:ln>
                <a:noFill/>
              </a:ln>
            </p:spPr>
            <p:txBody>
              <a:bodyPr spcFirstLastPara="1" wrap="square" lIns="91425" tIns="91425" rIns="91425" bIns="91425" anchor="ctr" anchorCtr="0">
                <a:noAutofit/>
              </a:bodyPr>
              <a:lstStyle/>
              <a:p>
                <a:r>
                  <a:rPr lang="en-US" sz="2000" b="1" dirty="0">
                    <a:solidFill>
                      <a:schemeClr val="accent6"/>
                    </a:solidFill>
                    <a:latin typeface="Fira Sans Extra Condensed Medium" charset="0"/>
                  </a:rPr>
                  <a:t>Open Microsoft Word</a:t>
                </a:r>
                <a:endParaRPr sz="2000" b="1">
                  <a:solidFill>
                    <a:schemeClr val="accent6"/>
                  </a:solidFill>
                  <a:latin typeface="Fira Sans Extra Condensed Medium" charset="0"/>
                  <a:ea typeface="Fira Sans Extra Condensed Medium"/>
                  <a:cs typeface="Fira Sans Extra Condensed Medium"/>
                  <a:sym typeface="Fira Sans Extra Condensed Medium"/>
                </a:endParaRPr>
              </a:p>
            </p:txBody>
          </p:sp>
        </p:grpSp>
        <p:grpSp>
          <p:nvGrpSpPr>
            <p:cNvPr id="28" name="Google Shape;92;p16"/>
            <p:cNvGrpSpPr/>
            <p:nvPr/>
          </p:nvGrpSpPr>
          <p:grpSpPr>
            <a:xfrm>
              <a:off x="0" y="5943600"/>
              <a:ext cx="7090117" cy="2133600"/>
              <a:chOff x="843646" y="1837425"/>
              <a:chExt cx="5627992" cy="923350"/>
            </a:xfrm>
          </p:grpSpPr>
          <p:sp>
            <p:nvSpPr>
              <p:cNvPr id="29" name="Google Shape;93;p16"/>
              <p:cNvSpPr txBox="1"/>
              <p:nvPr/>
            </p:nvSpPr>
            <p:spPr>
              <a:xfrm>
                <a:off x="5682938" y="2058500"/>
                <a:ext cx="788700" cy="481200"/>
              </a:xfrm>
              <a:prstGeom prst="rect">
                <a:avLst/>
              </a:prstGeom>
              <a:noFill/>
              <a:ln>
                <a:noFill/>
              </a:ln>
            </p:spPr>
            <p:txBody>
              <a:bodyPr spcFirstLastPara="1" wrap="square" lIns="91425" tIns="91425" rIns="91425" bIns="91425" anchor="ctr" anchorCtr="0">
                <a:noAutofit/>
              </a:bodyPr>
              <a:lstStyle/>
              <a:p>
                <a:r>
                  <a:rPr lang="en" sz="3500" dirty="0">
                    <a:solidFill>
                      <a:schemeClr val="accent2"/>
                    </a:solidFill>
                    <a:latin typeface="Fira Sans Extra Condensed Medium"/>
                    <a:ea typeface="Fira Sans Extra Condensed Medium"/>
                    <a:cs typeface="Fira Sans Extra Condensed Medium"/>
                    <a:sym typeface="Fira Sans Extra Condensed Medium"/>
                  </a:rPr>
                  <a:t>07</a:t>
                </a:r>
                <a:endParaRPr sz="3500">
                  <a:solidFill>
                    <a:schemeClr val="accent2"/>
                  </a:solidFill>
                  <a:latin typeface="Fira Sans Extra Condensed Medium"/>
                  <a:ea typeface="Fira Sans Extra Condensed Medium"/>
                  <a:cs typeface="Fira Sans Extra Condensed Medium"/>
                  <a:sym typeface="Fira Sans Extra Condensed Medium"/>
                </a:endParaRPr>
              </a:p>
            </p:txBody>
          </p:sp>
          <p:sp>
            <p:nvSpPr>
              <p:cNvPr id="30" name="Google Shape;94;p16"/>
              <p:cNvSpPr/>
              <p:nvPr/>
            </p:nvSpPr>
            <p:spPr>
              <a:xfrm>
                <a:off x="5158320" y="1837425"/>
                <a:ext cx="565850" cy="923350"/>
              </a:xfrm>
              <a:custGeom>
                <a:avLst/>
                <a:gdLst/>
                <a:ahLst/>
                <a:cxnLst/>
                <a:rect l="l" t="t" r="r" b="b"/>
                <a:pathLst>
                  <a:path w="22634" h="36934" extrusionOk="0">
                    <a:moveTo>
                      <a:pt x="18766" y="1"/>
                    </a:moveTo>
                    <a:cubicBezTo>
                      <a:pt x="17967" y="1"/>
                      <a:pt x="17169" y="304"/>
                      <a:pt x="16562" y="912"/>
                    </a:cubicBezTo>
                    <a:lnTo>
                      <a:pt x="1215" y="16259"/>
                    </a:lnTo>
                    <a:cubicBezTo>
                      <a:pt x="0" y="17473"/>
                      <a:pt x="0" y="19462"/>
                      <a:pt x="1215" y="20676"/>
                    </a:cubicBezTo>
                    <a:lnTo>
                      <a:pt x="16562" y="36023"/>
                    </a:lnTo>
                    <a:cubicBezTo>
                      <a:pt x="17169" y="36630"/>
                      <a:pt x="17967" y="36934"/>
                      <a:pt x="18766" y="36934"/>
                    </a:cubicBezTo>
                    <a:cubicBezTo>
                      <a:pt x="19565" y="36934"/>
                      <a:pt x="20366" y="36630"/>
                      <a:pt x="20979" y="36023"/>
                    </a:cubicBezTo>
                    <a:lnTo>
                      <a:pt x="22634" y="34368"/>
                    </a:lnTo>
                    <a:lnTo>
                      <a:pt x="8942" y="20676"/>
                    </a:lnTo>
                    <a:cubicBezTo>
                      <a:pt x="7716" y="19462"/>
                      <a:pt x="7716" y="17473"/>
                      <a:pt x="8942" y="16259"/>
                    </a:cubicBezTo>
                    <a:lnTo>
                      <a:pt x="22634" y="2567"/>
                    </a:lnTo>
                    <a:lnTo>
                      <a:pt x="20979" y="912"/>
                    </a:lnTo>
                    <a:cubicBezTo>
                      <a:pt x="20366" y="304"/>
                      <a:pt x="19565" y="1"/>
                      <a:pt x="18766" y="1"/>
                    </a:cubicBezTo>
                    <a:close/>
                  </a:path>
                </a:pathLst>
              </a:custGeom>
              <a:solidFill>
                <a:srgbClr val="69E781"/>
              </a:solidFill>
              <a:ln>
                <a:noFill/>
              </a:ln>
            </p:spPr>
            <p:txBody>
              <a:bodyPr spcFirstLastPara="1" wrap="square" lIns="91425" tIns="91425" rIns="91425" bIns="91425" anchor="ctr" anchorCtr="0">
                <a:noAutofit/>
              </a:bodyPr>
              <a:lstStyle/>
              <a:p>
                <a:endParaRPr/>
              </a:p>
            </p:txBody>
          </p:sp>
          <p:sp>
            <p:nvSpPr>
              <p:cNvPr id="31" name="Google Shape;95;p16"/>
              <p:cNvSpPr/>
              <p:nvPr/>
            </p:nvSpPr>
            <p:spPr>
              <a:xfrm>
                <a:off x="5438650" y="2149825"/>
                <a:ext cx="171775" cy="298575"/>
              </a:xfrm>
              <a:custGeom>
                <a:avLst/>
                <a:gdLst/>
                <a:ahLst/>
                <a:cxnLst/>
                <a:rect l="l" t="t" r="r" b="b"/>
                <a:pathLst>
                  <a:path w="6871" h="11943" extrusionOk="0">
                    <a:moveTo>
                      <a:pt x="5372" y="0"/>
                    </a:moveTo>
                    <a:cubicBezTo>
                      <a:pt x="5006" y="0"/>
                      <a:pt x="4635" y="137"/>
                      <a:pt x="4334" y="441"/>
                    </a:cubicBezTo>
                    <a:lnTo>
                      <a:pt x="1489" y="3286"/>
                    </a:lnTo>
                    <a:cubicBezTo>
                      <a:pt x="0" y="4763"/>
                      <a:pt x="0" y="7168"/>
                      <a:pt x="1489" y="8656"/>
                    </a:cubicBezTo>
                    <a:lnTo>
                      <a:pt x="4334" y="11502"/>
                    </a:lnTo>
                    <a:cubicBezTo>
                      <a:pt x="4635" y="11806"/>
                      <a:pt x="5006" y="11942"/>
                      <a:pt x="5372" y="11942"/>
                    </a:cubicBezTo>
                    <a:cubicBezTo>
                      <a:pt x="6135" y="11942"/>
                      <a:pt x="6870" y="11348"/>
                      <a:pt x="6870" y="10454"/>
                    </a:cubicBezTo>
                    <a:lnTo>
                      <a:pt x="6870" y="1489"/>
                    </a:lnTo>
                    <a:cubicBezTo>
                      <a:pt x="6870" y="595"/>
                      <a:pt x="6135" y="0"/>
                      <a:pt x="5372" y="0"/>
                    </a:cubicBezTo>
                    <a:close/>
                  </a:path>
                </a:pathLst>
              </a:custGeom>
              <a:solidFill>
                <a:srgbClr val="69E781"/>
              </a:solidFill>
              <a:ln>
                <a:noFill/>
              </a:ln>
            </p:spPr>
            <p:txBody>
              <a:bodyPr spcFirstLastPara="1" wrap="square" lIns="91425" tIns="91425" rIns="91425" bIns="91425" anchor="ctr" anchorCtr="0">
                <a:noAutofit/>
              </a:bodyPr>
              <a:lstStyle/>
              <a:p>
                <a:endParaRPr/>
              </a:p>
            </p:txBody>
          </p:sp>
          <p:sp>
            <p:nvSpPr>
              <p:cNvPr id="32" name="Google Shape;96;p16"/>
              <p:cNvSpPr/>
              <p:nvPr/>
            </p:nvSpPr>
            <p:spPr>
              <a:xfrm>
                <a:off x="2341836" y="1922425"/>
                <a:ext cx="3133698" cy="753375"/>
              </a:xfrm>
              <a:custGeom>
                <a:avLst/>
                <a:gdLst/>
                <a:ahLst/>
                <a:cxnLst/>
                <a:rect l="l" t="t" r="r" b="b"/>
                <a:pathLst>
                  <a:path w="114123" h="30135" extrusionOk="0">
                    <a:moveTo>
                      <a:pt x="14836" y="0"/>
                    </a:moveTo>
                    <a:lnTo>
                      <a:pt x="1" y="15061"/>
                    </a:lnTo>
                    <a:lnTo>
                      <a:pt x="14836" y="30135"/>
                    </a:lnTo>
                    <a:lnTo>
                      <a:pt x="114122" y="30135"/>
                    </a:lnTo>
                    <a:lnTo>
                      <a:pt x="101252" y="17276"/>
                    </a:lnTo>
                    <a:cubicBezTo>
                      <a:pt x="100644" y="16669"/>
                      <a:pt x="100335" y="15871"/>
                      <a:pt x="100335" y="15061"/>
                    </a:cubicBezTo>
                    <a:cubicBezTo>
                      <a:pt x="100335" y="14264"/>
                      <a:pt x="100644" y="13466"/>
                      <a:pt x="101252" y="12859"/>
                    </a:cubicBezTo>
                    <a:lnTo>
                      <a:pt x="114110" y="0"/>
                    </a:lnTo>
                    <a:close/>
                  </a:path>
                </a:pathLst>
              </a:custGeom>
              <a:solidFill>
                <a:schemeClr val="lt2"/>
              </a:solidFill>
              <a:ln>
                <a:noFill/>
              </a:ln>
            </p:spPr>
            <p:txBody>
              <a:bodyPr spcFirstLastPara="1" wrap="square" lIns="548625" tIns="91425" rIns="548625" bIns="91425" anchor="ctr" anchorCtr="0">
                <a:noAutofit/>
              </a:bodyPr>
              <a:lstStyle/>
              <a:p>
                <a:pPr lvl="1">
                  <a:buFont typeface="Wingdings" pitchFamily="2" charset="2"/>
                  <a:buChar char="Ø"/>
                </a:pPr>
                <a:r>
                  <a:rPr lang="en-US" sz="1200" dirty="0">
                    <a:solidFill>
                      <a:srgbClr val="434343"/>
                    </a:solidFill>
                    <a:latin typeface="Roboto"/>
                  </a:rPr>
                  <a:t>It is crucial to preserve the chart and data</a:t>
                </a:r>
              </a:p>
              <a:p>
                <a:pPr lvl="1">
                  <a:buFont typeface="Wingdings" pitchFamily="2" charset="2"/>
                  <a:buChar char="Ø"/>
                </a:pPr>
                <a:r>
                  <a:rPr lang="en-US" sz="1200" dirty="0">
                    <a:solidFill>
                      <a:srgbClr val="434343"/>
                    </a:solidFill>
                    <a:latin typeface="Roboto"/>
                    <a:ea typeface="Roboto" charset="0"/>
                  </a:rPr>
                  <a:t>Save the document to ensure the chart and data are preserved.</a:t>
                </a:r>
              </a:p>
              <a:p>
                <a:pPr lvl="1">
                  <a:buFont typeface="Wingdings" pitchFamily="2" charset="2"/>
                  <a:buChar char="Ø"/>
                </a:pPr>
                <a:r>
                  <a:rPr lang="en-US" sz="1200" dirty="0">
                    <a:solidFill>
                      <a:srgbClr val="434343"/>
                    </a:solidFill>
                    <a:latin typeface="Roboto"/>
                    <a:ea typeface="Roboto" charset="0"/>
                  </a:rPr>
                  <a:t>Click </a:t>
                </a:r>
                <a:r>
                  <a:rPr lang="en-US" sz="1200" b="1" dirty="0">
                    <a:solidFill>
                      <a:srgbClr val="434343"/>
                    </a:solidFill>
                    <a:latin typeface="Roboto"/>
                    <a:ea typeface="Roboto" charset="0"/>
                  </a:rPr>
                  <a:t>File</a:t>
                </a:r>
                <a:r>
                  <a:rPr lang="en-US" sz="1200" dirty="0">
                    <a:solidFill>
                      <a:srgbClr val="434343"/>
                    </a:solidFill>
                    <a:latin typeface="Roboto"/>
                    <a:ea typeface="Roboto" charset="0"/>
                  </a:rPr>
                  <a:t> &gt; </a:t>
                </a:r>
                <a:r>
                  <a:rPr lang="en-US" sz="1200" b="1" dirty="0">
                    <a:solidFill>
                      <a:srgbClr val="434343"/>
                    </a:solidFill>
                    <a:latin typeface="Roboto"/>
                    <a:ea typeface="Roboto" charset="0"/>
                  </a:rPr>
                  <a:t>Save As</a:t>
                </a:r>
                <a:r>
                  <a:rPr lang="en-US" sz="1200" dirty="0">
                    <a:solidFill>
                      <a:srgbClr val="434343"/>
                    </a:solidFill>
                    <a:latin typeface="Roboto"/>
                    <a:ea typeface="Roboto" charset="0"/>
                  </a:rPr>
                  <a:t> and choose the desired location and format </a:t>
                </a:r>
                <a:r>
                  <a:rPr lang="en-GB" sz="1200" dirty="0">
                    <a:solidFill>
                      <a:srgbClr val="434343"/>
                    </a:solidFill>
                    <a:latin typeface="Roboto"/>
                  </a:rPr>
                  <a:t>(e.g., .</a:t>
                </a:r>
                <a:r>
                  <a:rPr lang="en-GB" sz="1200" dirty="0" err="1">
                    <a:solidFill>
                      <a:srgbClr val="434343"/>
                    </a:solidFill>
                    <a:latin typeface="Roboto"/>
                  </a:rPr>
                  <a:t>docx</a:t>
                </a:r>
                <a:r>
                  <a:rPr lang="en-GB" sz="1200" dirty="0">
                    <a:solidFill>
                      <a:srgbClr val="434343"/>
                    </a:solidFill>
                    <a:latin typeface="Roboto"/>
                  </a:rPr>
                  <a:t>, .</a:t>
                </a:r>
                <a:r>
                  <a:rPr lang="en-GB" sz="1200" dirty="0" err="1">
                    <a:solidFill>
                      <a:srgbClr val="434343"/>
                    </a:solidFill>
                    <a:latin typeface="Roboto"/>
                  </a:rPr>
                  <a:t>pdf</a:t>
                </a:r>
                <a:r>
                  <a:rPr lang="en-GB" sz="1200" dirty="0">
                    <a:solidFill>
                      <a:srgbClr val="434343"/>
                    </a:solidFill>
                    <a:latin typeface="Roboto"/>
                  </a:rPr>
                  <a:t>).</a:t>
                </a:r>
                <a:r>
                  <a:rPr lang="en-US" sz="1200" dirty="0">
                    <a:solidFill>
                      <a:srgbClr val="434343"/>
                    </a:solidFill>
                    <a:latin typeface="Roboto"/>
                    <a:ea typeface="Roboto" charset="0"/>
                  </a:rPr>
                  <a:t>.</a:t>
                </a:r>
              </a:p>
            </p:txBody>
          </p:sp>
          <p:sp>
            <p:nvSpPr>
              <p:cNvPr id="33" name="Google Shape;97;p16"/>
              <p:cNvSpPr txBox="1"/>
              <p:nvPr/>
            </p:nvSpPr>
            <p:spPr>
              <a:xfrm>
                <a:off x="843646" y="2066025"/>
                <a:ext cx="1359000" cy="429600"/>
              </a:xfrm>
              <a:prstGeom prst="rect">
                <a:avLst/>
              </a:prstGeom>
              <a:noFill/>
              <a:ln>
                <a:noFill/>
              </a:ln>
            </p:spPr>
            <p:txBody>
              <a:bodyPr spcFirstLastPara="1" wrap="square" lIns="91425" tIns="91425" rIns="91425" bIns="91425" anchor="ctr" anchorCtr="0">
                <a:noAutofit/>
              </a:bodyPr>
              <a:lstStyle/>
              <a:p>
                <a:pPr lvl="0" algn="r"/>
                <a:r>
                  <a:rPr lang="en-US" sz="2000" b="1" dirty="0">
                    <a:solidFill>
                      <a:schemeClr val="accent2"/>
                    </a:solidFill>
                    <a:latin typeface="Fira Sans Extra Condensed Medium" charset="0"/>
                  </a:rPr>
                  <a:t>Save Document</a:t>
                </a:r>
                <a:endParaRPr sz="2000" b="1">
                  <a:solidFill>
                    <a:schemeClr val="accent2"/>
                  </a:solidFill>
                  <a:latin typeface="Fira Sans Extra Condensed Medium" charset="0"/>
                  <a:ea typeface="Fira Sans Extra Condensed Medium"/>
                  <a:cs typeface="Fira Sans Extra Condensed Medium"/>
                  <a:sym typeface="Fira Sans Extra Condensed Medium"/>
                </a:endParaRPr>
              </a:p>
            </p:txBody>
          </p:sp>
        </p:grpSp>
        <p:grpSp>
          <p:nvGrpSpPr>
            <p:cNvPr id="34" name="Google Shape;98;p16"/>
            <p:cNvGrpSpPr/>
            <p:nvPr/>
          </p:nvGrpSpPr>
          <p:grpSpPr>
            <a:xfrm>
              <a:off x="7086600" y="4343400"/>
              <a:ext cx="5715000" cy="3200400"/>
              <a:chOff x="2673613" y="2780701"/>
              <a:chExt cx="4773051" cy="923350"/>
            </a:xfrm>
          </p:grpSpPr>
          <p:sp>
            <p:nvSpPr>
              <p:cNvPr id="35" name="Google Shape;99;p16"/>
              <p:cNvSpPr txBox="1"/>
              <p:nvPr/>
            </p:nvSpPr>
            <p:spPr>
              <a:xfrm>
                <a:off x="2673613" y="3001788"/>
                <a:ext cx="788700" cy="481200"/>
              </a:xfrm>
              <a:prstGeom prst="rect">
                <a:avLst/>
              </a:prstGeom>
              <a:noFill/>
              <a:ln>
                <a:noFill/>
              </a:ln>
            </p:spPr>
            <p:txBody>
              <a:bodyPr spcFirstLastPara="1" wrap="square" lIns="91425" tIns="91425" rIns="91425" bIns="91425" anchor="ctr" anchorCtr="0">
                <a:noAutofit/>
              </a:bodyPr>
              <a:lstStyle/>
              <a:p>
                <a:pPr algn="r"/>
                <a:r>
                  <a:rPr lang="en" sz="3500" dirty="0">
                    <a:solidFill>
                      <a:schemeClr val="accent5"/>
                    </a:solidFill>
                    <a:latin typeface="Fira Sans Extra Condensed Medium"/>
                    <a:ea typeface="Fira Sans Extra Condensed Medium"/>
                    <a:cs typeface="Fira Sans Extra Condensed Medium"/>
                    <a:sym typeface="Fira Sans Extra Condensed Medium"/>
                  </a:rPr>
                  <a:t>06</a:t>
                </a:r>
                <a:endParaRPr sz="3500">
                  <a:solidFill>
                    <a:schemeClr val="accent5"/>
                  </a:solidFill>
                  <a:latin typeface="Fira Sans Extra Condensed Medium"/>
                  <a:ea typeface="Fira Sans Extra Condensed Medium"/>
                  <a:cs typeface="Fira Sans Extra Condensed Medium"/>
                  <a:sym typeface="Fira Sans Extra Condensed Medium"/>
                </a:endParaRPr>
              </a:p>
            </p:txBody>
          </p:sp>
          <p:sp>
            <p:nvSpPr>
              <p:cNvPr id="36" name="Google Shape;100;p16"/>
              <p:cNvSpPr/>
              <p:nvPr/>
            </p:nvSpPr>
            <p:spPr>
              <a:xfrm>
                <a:off x="3424225" y="2780701"/>
                <a:ext cx="566175" cy="923350"/>
              </a:xfrm>
              <a:custGeom>
                <a:avLst/>
                <a:gdLst/>
                <a:ahLst/>
                <a:cxnLst/>
                <a:rect l="l" t="t" r="r" b="b"/>
                <a:pathLst>
                  <a:path w="22647" h="36934" extrusionOk="0">
                    <a:moveTo>
                      <a:pt x="3869" y="1"/>
                    </a:moveTo>
                    <a:cubicBezTo>
                      <a:pt x="3069" y="1"/>
                      <a:pt x="2269" y="304"/>
                      <a:pt x="1655" y="911"/>
                    </a:cubicBezTo>
                    <a:lnTo>
                      <a:pt x="1" y="2566"/>
                    </a:lnTo>
                    <a:lnTo>
                      <a:pt x="13693" y="16259"/>
                    </a:lnTo>
                    <a:cubicBezTo>
                      <a:pt x="14919" y="17485"/>
                      <a:pt x="14919" y="19461"/>
                      <a:pt x="13693" y="20676"/>
                    </a:cubicBezTo>
                    <a:lnTo>
                      <a:pt x="1" y="34368"/>
                    </a:lnTo>
                    <a:lnTo>
                      <a:pt x="1655" y="36023"/>
                    </a:lnTo>
                    <a:cubicBezTo>
                      <a:pt x="2269" y="36630"/>
                      <a:pt x="3069" y="36934"/>
                      <a:pt x="3869" y="36934"/>
                    </a:cubicBezTo>
                    <a:cubicBezTo>
                      <a:pt x="4668" y="36934"/>
                      <a:pt x="5465" y="36630"/>
                      <a:pt x="6073" y="36023"/>
                    </a:cubicBezTo>
                    <a:lnTo>
                      <a:pt x="21420" y="20676"/>
                    </a:lnTo>
                    <a:cubicBezTo>
                      <a:pt x="22646" y="19461"/>
                      <a:pt x="22646" y="17485"/>
                      <a:pt x="21420" y="16259"/>
                    </a:cubicBezTo>
                    <a:lnTo>
                      <a:pt x="6073" y="911"/>
                    </a:lnTo>
                    <a:cubicBezTo>
                      <a:pt x="5465" y="304"/>
                      <a:pt x="4668" y="1"/>
                      <a:pt x="3869" y="1"/>
                    </a:cubicBezTo>
                    <a:close/>
                  </a:path>
                </a:pathLst>
              </a:custGeom>
              <a:solidFill>
                <a:srgbClr val="FCBD24"/>
              </a:solidFill>
              <a:ln>
                <a:noFill/>
              </a:ln>
            </p:spPr>
            <p:txBody>
              <a:bodyPr spcFirstLastPara="1" wrap="square" lIns="91425" tIns="91425" rIns="91425" bIns="91425" anchor="ctr" anchorCtr="0">
                <a:noAutofit/>
              </a:bodyPr>
              <a:lstStyle/>
              <a:p>
                <a:endParaRPr/>
              </a:p>
            </p:txBody>
          </p:sp>
          <p:sp>
            <p:nvSpPr>
              <p:cNvPr id="37" name="Google Shape;101;p16"/>
              <p:cNvSpPr/>
              <p:nvPr/>
            </p:nvSpPr>
            <p:spPr>
              <a:xfrm>
                <a:off x="3533650" y="3093101"/>
                <a:ext cx="171775" cy="298575"/>
              </a:xfrm>
              <a:custGeom>
                <a:avLst/>
                <a:gdLst/>
                <a:ahLst/>
                <a:cxnLst/>
                <a:rect l="l" t="t" r="r" b="b"/>
                <a:pathLst>
                  <a:path w="6871" h="11943" extrusionOk="0">
                    <a:moveTo>
                      <a:pt x="1499" y="0"/>
                    </a:moveTo>
                    <a:cubicBezTo>
                      <a:pt x="736" y="0"/>
                      <a:pt x="0" y="595"/>
                      <a:pt x="0" y="1488"/>
                    </a:cubicBezTo>
                    <a:lnTo>
                      <a:pt x="0" y="10454"/>
                    </a:lnTo>
                    <a:cubicBezTo>
                      <a:pt x="0" y="11348"/>
                      <a:pt x="736" y="11942"/>
                      <a:pt x="1499" y="11942"/>
                    </a:cubicBezTo>
                    <a:cubicBezTo>
                      <a:pt x="1864" y="11942"/>
                      <a:pt x="2236" y="11806"/>
                      <a:pt x="2536" y="11502"/>
                    </a:cubicBezTo>
                    <a:lnTo>
                      <a:pt x="5382" y="8656"/>
                    </a:lnTo>
                    <a:cubicBezTo>
                      <a:pt x="6870" y="7180"/>
                      <a:pt x="6870" y="4775"/>
                      <a:pt x="5382" y="3286"/>
                    </a:cubicBezTo>
                    <a:lnTo>
                      <a:pt x="2536" y="441"/>
                    </a:lnTo>
                    <a:cubicBezTo>
                      <a:pt x="2236" y="136"/>
                      <a:pt x="1864" y="0"/>
                      <a:pt x="1499" y="0"/>
                    </a:cubicBezTo>
                    <a:close/>
                  </a:path>
                </a:pathLst>
              </a:custGeom>
              <a:solidFill>
                <a:srgbClr val="FCBD24"/>
              </a:solidFill>
              <a:ln>
                <a:noFill/>
              </a:ln>
            </p:spPr>
            <p:txBody>
              <a:bodyPr spcFirstLastPara="1" wrap="square" lIns="91425" tIns="91425" rIns="91425" bIns="91425" anchor="ctr" anchorCtr="0">
                <a:noAutofit/>
              </a:bodyPr>
              <a:lstStyle/>
              <a:p>
                <a:endParaRPr/>
              </a:p>
            </p:txBody>
          </p:sp>
          <p:sp>
            <p:nvSpPr>
              <p:cNvPr id="38" name="Google Shape;102;p16"/>
              <p:cNvSpPr/>
              <p:nvPr/>
            </p:nvSpPr>
            <p:spPr>
              <a:xfrm>
                <a:off x="3680099" y="2865676"/>
                <a:ext cx="2853050" cy="753400"/>
              </a:xfrm>
              <a:custGeom>
                <a:avLst/>
                <a:gdLst/>
                <a:ahLst/>
                <a:cxnLst/>
                <a:rect l="l" t="t" r="r" b="b"/>
                <a:pathLst>
                  <a:path w="114122" h="30136" extrusionOk="0">
                    <a:moveTo>
                      <a:pt x="0" y="1"/>
                    </a:moveTo>
                    <a:lnTo>
                      <a:pt x="12871" y="12860"/>
                    </a:lnTo>
                    <a:cubicBezTo>
                      <a:pt x="13478" y="13467"/>
                      <a:pt x="13788" y="14265"/>
                      <a:pt x="13788" y="15074"/>
                    </a:cubicBezTo>
                    <a:cubicBezTo>
                      <a:pt x="13788" y="15872"/>
                      <a:pt x="13478" y="16670"/>
                      <a:pt x="12871" y="17277"/>
                    </a:cubicBezTo>
                    <a:lnTo>
                      <a:pt x="12" y="30135"/>
                    </a:lnTo>
                    <a:lnTo>
                      <a:pt x="99286" y="30135"/>
                    </a:lnTo>
                    <a:lnTo>
                      <a:pt x="114122" y="15074"/>
                    </a:lnTo>
                    <a:lnTo>
                      <a:pt x="99286" y="1"/>
                    </a:lnTo>
                    <a:close/>
                  </a:path>
                </a:pathLst>
              </a:custGeom>
              <a:solidFill>
                <a:schemeClr val="lt2"/>
              </a:solidFill>
              <a:ln>
                <a:noFill/>
              </a:ln>
            </p:spPr>
            <p:txBody>
              <a:bodyPr spcFirstLastPara="1" wrap="square" lIns="548625" tIns="91425" rIns="548625" bIns="91425" anchor="ctr" anchorCtr="0">
                <a:noAutofit/>
              </a:bodyPr>
              <a:lstStyle/>
              <a:p>
                <a:pPr lvl="0" algn="ctr">
                  <a:buClr>
                    <a:schemeClr val="dk1"/>
                  </a:buClr>
                  <a:buSzPts val="1100"/>
                  <a:buFont typeface="Wingdings" pitchFamily="2" charset="2"/>
                  <a:buChar char="Ø"/>
                </a:pPr>
                <a:r>
                  <a:rPr lang="en-US" sz="1200" dirty="0">
                    <a:solidFill>
                      <a:srgbClr val="434343"/>
                    </a:solidFill>
                    <a:latin typeface="Roboto"/>
                  </a:rPr>
                  <a:t>Right-click on any chart element (e.g., bars, lines, labels) to access specific formatting options.</a:t>
                </a:r>
              </a:p>
              <a:p>
                <a:pPr lvl="0" algn="ctr">
                  <a:buClr>
                    <a:schemeClr val="dk1"/>
                  </a:buClr>
                  <a:buSzPts val="1100"/>
                  <a:buFont typeface="Wingdings" pitchFamily="2" charset="2"/>
                  <a:buChar char="Ø"/>
                </a:pPr>
                <a:r>
                  <a:rPr lang="en-US" sz="1200" dirty="0">
                    <a:solidFill>
                      <a:srgbClr val="434343"/>
                    </a:solidFill>
                    <a:latin typeface="Roboto"/>
                  </a:rPr>
                  <a:t>Use these options to change fonts, colors, and sizes, ensuring the chart is visually appealing and easy to read.</a:t>
                </a:r>
              </a:p>
              <a:p>
                <a:pPr lvl="0" algn="ctr">
                  <a:buClr>
                    <a:schemeClr val="dk1"/>
                  </a:buClr>
                  <a:buSzPts val="1100"/>
                  <a:buFont typeface="Wingdings" pitchFamily="2" charset="2"/>
                  <a:buChar char="Ø"/>
                </a:pPr>
                <a:r>
                  <a:rPr lang="en-US" sz="1200" dirty="0">
                    <a:solidFill>
                      <a:srgbClr val="434343"/>
                    </a:solidFill>
                    <a:latin typeface="Roboto"/>
                  </a:rPr>
                  <a:t>For example, we can format data labels to make them stand out or adjust axis labels for better readability.</a:t>
                </a:r>
                <a:r>
                  <a:rPr lang="en-US" sz="1200" dirty="0">
                    <a:solidFill>
                      <a:srgbClr val="434343"/>
                    </a:solidFill>
                    <a:latin typeface="Roboto"/>
                    <a:ea typeface="Roboto" charset="0"/>
                  </a:rPr>
                  <a:t>.</a:t>
                </a:r>
                <a:endParaRPr sz="1200">
                  <a:solidFill>
                    <a:srgbClr val="434343"/>
                  </a:solidFill>
                  <a:latin typeface="Roboto"/>
                  <a:ea typeface="Roboto" charset="0"/>
                  <a:cs typeface="Roboto"/>
                  <a:sym typeface="Roboto"/>
                </a:endParaRPr>
              </a:p>
            </p:txBody>
          </p:sp>
          <p:sp>
            <p:nvSpPr>
              <p:cNvPr id="39" name="Google Shape;103;p16"/>
              <p:cNvSpPr txBox="1"/>
              <p:nvPr/>
            </p:nvSpPr>
            <p:spPr>
              <a:xfrm>
                <a:off x="6533149" y="3027589"/>
                <a:ext cx="913515" cy="429600"/>
              </a:xfrm>
              <a:prstGeom prst="rect">
                <a:avLst/>
              </a:prstGeom>
              <a:noFill/>
              <a:ln>
                <a:noFill/>
              </a:ln>
            </p:spPr>
            <p:txBody>
              <a:bodyPr spcFirstLastPara="1" wrap="square" lIns="91425" tIns="91425" rIns="91425" bIns="91425" anchor="ctr" anchorCtr="0">
                <a:noAutofit/>
              </a:bodyPr>
              <a:lstStyle/>
              <a:p>
                <a:pPr lvl="0"/>
                <a:r>
                  <a:rPr lang="en-US" sz="2000" b="1" dirty="0">
                    <a:solidFill>
                      <a:schemeClr val="accent5"/>
                    </a:solidFill>
                    <a:latin typeface="Fira Sans Extra Condensed Medium" charset="0"/>
                  </a:rPr>
                  <a:t>Format Chart</a:t>
                </a:r>
                <a:endParaRPr sz="2000" b="1" dirty="0">
                  <a:solidFill>
                    <a:schemeClr val="accent5"/>
                  </a:solidFill>
                  <a:latin typeface="Fira Sans Extra Condensed Medium" charset="0"/>
                  <a:ea typeface="Fira Sans Extra Condensed Medium"/>
                  <a:cs typeface="Fira Sans Extra Condensed Medium"/>
                  <a:sym typeface="Fira Sans Extra Condensed Medium"/>
                </a:endParaRPr>
              </a:p>
            </p:txBody>
          </p:sp>
        </p:grpSp>
        <p:grpSp>
          <p:nvGrpSpPr>
            <p:cNvPr id="46" name="Google Shape;110;p16"/>
            <p:cNvGrpSpPr/>
            <p:nvPr/>
          </p:nvGrpSpPr>
          <p:grpSpPr>
            <a:xfrm>
              <a:off x="-152400" y="3962400"/>
              <a:ext cx="7988211" cy="2148840"/>
              <a:chOff x="2673625" y="934650"/>
              <a:chExt cx="4911848" cy="923575"/>
            </a:xfrm>
          </p:grpSpPr>
          <p:sp>
            <p:nvSpPr>
              <p:cNvPr id="47" name="Google Shape;111;p16"/>
              <p:cNvSpPr txBox="1"/>
              <p:nvPr/>
            </p:nvSpPr>
            <p:spPr>
              <a:xfrm>
                <a:off x="2673625" y="1155725"/>
                <a:ext cx="788700" cy="481200"/>
              </a:xfrm>
              <a:prstGeom prst="rect">
                <a:avLst/>
              </a:prstGeom>
              <a:noFill/>
              <a:ln>
                <a:noFill/>
              </a:ln>
            </p:spPr>
            <p:txBody>
              <a:bodyPr spcFirstLastPara="1" wrap="square" lIns="91425" tIns="91425" rIns="91425" bIns="91425" anchor="ctr" anchorCtr="0">
                <a:noAutofit/>
              </a:bodyPr>
              <a:lstStyle/>
              <a:p>
                <a:pPr algn="r"/>
                <a:r>
                  <a:rPr lang="en" sz="3500" dirty="0">
                    <a:solidFill>
                      <a:schemeClr val="accent6"/>
                    </a:solidFill>
                    <a:latin typeface="Fira Sans Extra Condensed Medium"/>
                    <a:ea typeface="Fira Sans Extra Condensed Medium"/>
                    <a:cs typeface="Fira Sans Extra Condensed Medium"/>
                    <a:sym typeface="Fira Sans Extra Condensed Medium"/>
                  </a:rPr>
                  <a:t>05</a:t>
                </a:r>
                <a:endParaRPr sz="3500">
                  <a:solidFill>
                    <a:schemeClr val="accent6"/>
                  </a:solidFill>
                  <a:latin typeface="Fira Sans Extra Condensed Medium"/>
                  <a:ea typeface="Fira Sans Extra Condensed Medium"/>
                  <a:cs typeface="Fira Sans Extra Condensed Medium"/>
                  <a:sym typeface="Fira Sans Extra Condensed Medium"/>
                </a:endParaRPr>
              </a:p>
            </p:txBody>
          </p:sp>
          <p:sp>
            <p:nvSpPr>
              <p:cNvPr id="48" name="Google Shape;112;p16"/>
              <p:cNvSpPr/>
              <p:nvPr/>
            </p:nvSpPr>
            <p:spPr>
              <a:xfrm>
                <a:off x="3374621" y="934650"/>
                <a:ext cx="566175" cy="923575"/>
              </a:xfrm>
              <a:custGeom>
                <a:avLst/>
                <a:gdLst/>
                <a:ahLst/>
                <a:cxnLst/>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solidFill>
                <a:srgbClr val="EC3A3B"/>
              </a:solidFill>
              <a:ln>
                <a:noFill/>
              </a:ln>
            </p:spPr>
            <p:txBody>
              <a:bodyPr spcFirstLastPara="1" wrap="square" lIns="91425" tIns="91425" rIns="91425" bIns="91425" anchor="ctr" anchorCtr="0">
                <a:noAutofit/>
              </a:bodyPr>
              <a:lstStyle/>
              <a:p>
                <a:endParaRPr/>
              </a:p>
            </p:txBody>
          </p:sp>
          <p:sp>
            <p:nvSpPr>
              <p:cNvPr id="49" name="Google Shape;113;p16"/>
              <p:cNvSpPr/>
              <p:nvPr/>
            </p:nvSpPr>
            <p:spPr>
              <a:xfrm>
                <a:off x="3533650" y="1247050"/>
                <a:ext cx="171775" cy="298550"/>
              </a:xfrm>
              <a:custGeom>
                <a:avLst/>
                <a:gdLst/>
                <a:ahLst/>
                <a:cxnLst/>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solidFill>
                <a:srgbClr val="EC3A3B"/>
              </a:solidFill>
              <a:ln>
                <a:noFill/>
              </a:ln>
            </p:spPr>
            <p:txBody>
              <a:bodyPr spcFirstLastPara="1" wrap="square" lIns="91425" tIns="91425" rIns="91425" bIns="91425" anchor="ctr" anchorCtr="0">
                <a:noAutofit/>
              </a:bodyPr>
              <a:lstStyle/>
              <a:p>
                <a:endParaRPr/>
              </a:p>
            </p:txBody>
          </p:sp>
          <p:sp>
            <p:nvSpPr>
              <p:cNvPr id="50" name="Google Shape;114;p16"/>
              <p:cNvSpPr/>
              <p:nvPr/>
            </p:nvSpPr>
            <p:spPr>
              <a:xfrm>
                <a:off x="3597154" y="1019625"/>
                <a:ext cx="3165614" cy="753400"/>
              </a:xfrm>
              <a:custGeom>
                <a:avLst/>
                <a:gdLst/>
                <a:ahLst/>
                <a:cxnLst/>
                <a:rect l="l" t="t" r="r" b="b"/>
                <a:pathLst>
                  <a:path w="114122" h="30136" extrusionOk="0">
                    <a:moveTo>
                      <a:pt x="0" y="0"/>
                    </a:moveTo>
                    <a:lnTo>
                      <a:pt x="12871" y="12859"/>
                    </a:lnTo>
                    <a:cubicBezTo>
                      <a:pt x="13478" y="13466"/>
                      <a:pt x="13788" y="14276"/>
                      <a:pt x="13788" y="15074"/>
                    </a:cubicBezTo>
                    <a:cubicBezTo>
                      <a:pt x="13788" y="15871"/>
                      <a:pt x="13478" y="16669"/>
                      <a:pt x="12871" y="17276"/>
                    </a:cubicBezTo>
                    <a:lnTo>
                      <a:pt x="12" y="30135"/>
                    </a:lnTo>
                    <a:lnTo>
                      <a:pt x="99286" y="30135"/>
                    </a:lnTo>
                    <a:lnTo>
                      <a:pt x="114122" y="15074"/>
                    </a:lnTo>
                    <a:lnTo>
                      <a:pt x="99286" y="0"/>
                    </a:lnTo>
                    <a:close/>
                  </a:path>
                </a:pathLst>
              </a:custGeom>
              <a:solidFill>
                <a:schemeClr val="lt2"/>
              </a:solidFill>
              <a:ln>
                <a:noFill/>
              </a:ln>
            </p:spPr>
            <p:txBody>
              <a:bodyPr spcFirstLastPara="1" wrap="square" lIns="548625" tIns="91425" rIns="548625" bIns="91425" anchor="ctr" anchorCtr="0">
                <a:noAutofit/>
              </a:bodyPr>
              <a:lstStyle/>
              <a:p>
                <a:pPr>
                  <a:buFont typeface="Wingdings" pitchFamily="2" charset="2"/>
                  <a:buChar char="Ø"/>
                </a:pPr>
                <a:r>
                  <a:rPr lang="en-US" sz="1200" dirty="0">
                    <a:solidFill>
                      <a:srgbClr val="434343"/>
                    </a:solidFill>
                    <a:latin typeface="Roboto"/>
                  </a:rPr>
                  <a:t>Click on the chart to activate the </a:t>
                </a:r>
                <a:r>
                  <a:rPr lang="en-US" sz="1200" b="1" dirty="0">
                    <a:solidFill>
                      <a:srgbClr val="434343"/>
                    </a:solidFill>
                    <a:latin typeface="Roboto"/>
                  </a:rPr>
                  <a:t>Chart Tools</a:t>
                </a:r>
                <a:r>
                  <a:rPr lang="en-US" sz="1200" dirty="0">
                    <a:solidFill>
                      <a:srgbClr val="434343"/>
                    </a:solidFill>
                    <a:latin typeface="Roboto"/>
                  </a:rPr>
                  <a:t> on the ribbon, which includes the </a:t>
                </a:r>
                <a:r>
                  <a:rPr lang="en-US" sz="1200" b="1" dirty="0">
                    <a:solidFill>
                      <a:srgbClr val="434343"/>
                    </a:solidFill>
                    <a:latin typeface="Roboto"/>
                  </a:rPr>
                  <a:t>Design</a:t>
                </a:r>
                <a:r>
                  <a:rPr lang="en-US" sz="1200" dirty="0">
                    <a:solidFill>
                      <a:srgbClr val="434343"/>
                    </a:solidFill>
                    <a:latin typeface="Roboto"/>
                  </a:rPr>
                  <a:t>, </a:t>
                </a:r>
                <a:r>
                  <a:rPr lang="en-US" sz="1200" b="1" dirty="0">
                    <a:solidFill>
                      <a:srgbClr val="434343"/>
                    </a:solidFill>
                    <a:latin typeface="Roboto"/>
                  </a:rPr>
                  <a:t>Format</a:t>
                </a:r>
                <a:r>
                  <a:rPr lang="en-US" sz="1200" dirty="0">
                    <a:solidFill>
                      <a:srgbClr val="434343"/>
                    </a:solidFill>
                    <a:latin typeface="Roboto"/>
                  </a:rPr>
                  <a:t>, and </a:t>
                </a:r>
                <a:r>
                  <a:rPr lang="en-US" sz="1200" b="1" dirty="0">
                    <a:solidFill>
                      <a:srgbClr val="434343"/>
                    </a:solidFill>
                    <a:latin typeface="Roboto"/>
                  </a:rPr>
                  <a:t>Layout</a:t>
                </a:r>
                <a:r>
                  <a:rPr lang="en-US" sz="1200" dirty="0">
                    <a:solidFill>
                      <a:srgbClr val="434343"/>
                    </a:solidFill>
                    <a:latin typeface="Roboto"/>
                  </a:rPr>
                  <a:t> tabs.</a:t>
                </a:r>
              </a:p>
              <a:p>
                <a:pPr>
                  <a:buFont typeface="Wingdings" pitchFamily="2" charset="2"/>
                  <a:buChar char="Ø"/>
                </a:pPr>
                <a:r>
                  <a:rPr lang="en-US" sz="1200" dirty="0">
                    <a:solidFill>
                      <a:srgbClr val="434343"/>
                    </a:solidFill>
                    <a:latin typeface="Roboto"/>
                  </a:rPr>
                  <a:t>Use these tabs to customize the appearance of the chart. Adjust colors, styles, and chart elements such as titles, legends, and data labels.</a:t>
                </a:r>
              </a:p>
              <a:p>
                <a:pPr>
                  <a:buFont typeface="Wingdings" pitchFamily="2" charset="2"/>
                  <a:buChar char="Ø"/>
                </a:pPr>
                <a:r>
                  <a:rPr lang="en-US" sz="1200" dirty="0">
                    <a:solidFill>
                      <a:srgbClr val="434343"/>
                    </a:solidFill>
                    <a:latin typeface="Roboto"/>
                  </a:rPr>
                  <a:t>For instance, under the </a:t>
                </a:r>
                <a:r>
                  <a:rPr lang="en-US" sz="1200" b="1" dirty="0">
                    <a:solidFill>
                      <a:srgbClr val="434343"/>
                    </a:solidFill>
                    <a:latin typeface="Roboto"/>
                  </a:rPr>
                  <a:t>Design</a:t>
                </a:r>
                <a:r>
                  <a:rPr lang="en-US" sz="1200" dirty="0">
                    <a:solidFill>
                      <a:srgbClr val="434343"/>
                    </a:solidFill>
                    <a:latin typeface="Roboto"/>
                  </a:rPr>
                  <a:t> tab, we can change the chart style and color scheme to match the document’s theme.</a:t>
                </a:r>
              </a:p>
            </p:txBody>
          </p:sp>
          <p:sp>
            <p:nvSpPr>
              <p:cNvPr id="51" name="Google Shape;115;p16"/>
              <p:cNvSpPr txBox="1"/>
              <p:nvPr/>
            </p:nvSpPr>
            <p:spPr>
              <a:xfrm>
                <a:off x="6762768" y="1165544"/>
                <a:ext cx="822705" cy="429600"/>
              </a:xfrm>
              <a:prstGeom prst="rect">
                <a:avLst/>
              </a:prstGeom>
              <a:noFill/>
              <a:ln>
                <a:noFill/>
              </a:ln>
            </p:spPr>
            <p:txBody>
              <a:bodyPr spcFirstLastPara="1" wrap="square" lIns="91425" tIns="91425" rIns="91425" bIns="91425" anchor="ctr" anchorCtr="0">
                <a:noAutofit/>
              </a:bodyPr>
              <a:lstStyle/>
              <a:p>
                <a:pPr lvl="0"/>
                <a:r>
                  <a:rPr lang="en-US" sz="2000" b="1" dirty="0">
                    <a:solidFill>
                      <a:schemeClr val="accent6"/>
                    </a:solidFill>
                    <a:latin typeface="Fira Sans Extra Condensed Medium" charset="0"/>
                  </a:rPr>
                  <a:t>Customize Chart</a:t>
                </a:r>
                <a:endParaRPr sz="2000" b="1" dirty="0">
                  <a:solidFill>
                    <a:schemeClr val="accent6"/>
                  </a:solidFill>
                  <a:latin typeface="Fira Sans Extra Condensed Medium" charset="0"/>
                  <a:ea typeface="Fira Sans Extra Condensed Medium"/>
                  <a:cs typeface="Fira Sans Extra Condensed Medium"/>
                  <a:sym typeface="Fira Sans Extra Condensed Medium"/>
                </a:endParaRPr>
              </a:p>
            </p:txBody>
          </p:sp>
        </p:grpSp>
      </p:grpSp>
      <p:sp>
        <p:nvSpPr>
          <p:cNvPr id="56" name="Rectangle 55"/>
          <p:cNvSpPr/>
          <p:nvPr/>
        </p:nvSpPr>
        <p:spPr>
          <a:xfrm>
            <a:off x="2960974" y="-14265"/>
            <a:ext cx="7473299" cy="615828"/>
          </a:xfrm>
          <a:prstGeom prst="rect">
            <a:avLst/>
          </a:prstGeom>
        </p:spPr>
        <p:txBody>
          <a:bodyPr wrap="none" lIns="122191" tIns="61096" rIns="122191" bIns="61096">
            <a:spAutoFit/>
          </a:bodyPr>
          <a:lstStyle/>
          <a:p>
            <a:pPr algn="ctr"/>
            <a:r>
              <a:rPr lang="en-US" sz="3200" b="1" u="sng" dirty="0">
                <a:solidFill>
                  <a:schemeClr val="accent1"/>
                </a:solidFill>
                <a:latin typeface="Fira Sans Extra Condensed Medium" charset="0"/>
              </a:rPr>
              <a:t>How to create a chart in a Word document</a:t>
            </a:r>
          </a:p>
        </p:txBody>
      </p:sp>
      <p:sp>
        <p:nvSpPr>
          <p:cNvPr id="42" name="TextBox 41">
            <a:extLst>
              <a:ext uri="{FF2B5EF4-FFF2-40B4-BE49-F238E27FC236}">
                <a16:creationId xmlns:a16="http://schemas.microsoft.com/office/drawing/2014/main" id="{6B63E6DD-F219-C471-F5FE-460316CC0297}"/>
              </a:ext>
            </a:extLst>
          </p:cNvPr>
          <p:cNvSpPr txBox="1"/>
          <p:nvPr/>
        </p:nvSpPr>
        <p:spPr>
          <a:xfrm>
            <a:off x="3261669" y="8422280"/>
            <a:ext cx="9539932" cy="1107996"/>
          </a:xfrm>
          <a:prstGeom prst="rect">
            <a:avLst/>
          </a:prstGeom>
          <a:noFill/>
        </p:spPr>
        <p:txBody>
          <a:bodyPr wrap="square">
            <a:spAutoFit/>
          </a:bodyPr>
          <a:lstStyle/>
          <a:p>
            <a:pPr marL="0" marR="0" lvl="0" indent="0" algn="just" defTabSz="1279700" rtl="0" eaLnBrk="1" fontAlgn="auto" latinLnBrk="0" hangingPunct="1">
              <a:lnSpc>
                <a:spcPct val="100000"/>
              </a:lnSpc>
              <a:spcBef>
                <a:spcPts val="0"/>
              </a:spcBef>
              <a:spcAft>
                <a:spcPts val="0"/>
              </a:spcAft>
              <a:buClr>
                <a:prstClr val="black"/>
              </a:buClr>
              <a:buSzPts val="1100"/>
              <a:buFont typeface="Wingdings" pitchFamily="2" charset="2"/>
              <a:buChar char="Ø"/>
              <a:tabLst/>
              <a:defRPr/>
            </a:pPr>
            <a:r>
              <a:rPr kumimoji="0" lang="en-US" sz="1100" b="1" i="0" u="none" strike="noStrike" kern="1200" cap="none" spc="0" normalizeH="0" baseline="0" noProof="0" dirty="0">
                <a:ln>
                  <a:noFill/>
                </a:ln>
                <a:solidFill>
                  <a:schemeClr val="bg1"/>
                </a:solidFill>
                <a:effectLst/>
                <a:uLnTx/>
                <a:uFillTx/>
                <a:latin typeface="Roboto"/>
                <a:ea typeface="+mn-ea"/>
                <a:cs typeface="+mn-cs"/>
              </a:rPr>
              <a:t>Keep it Simple:</a:t>
            </a:r>
            <a:r>
              <a:rPr kumimoji="0" lang="en-US" sz="1100" b="0" i="0" u="none" strike="noStrike" kern="1200" cap="none" spc="0" normalizeH="0" baseline="0" noProof="0" dirty="0">
                <a:ln>
                  <a:noFill/>
                </a:ln>
                <a:solidFill>
                  <a:schemeClr val="bg1"/>
                </a:solidFill>
                <a:effectLst/>
                <a:uLnTx/>
                <a:uFillTx/>
                <a:latin typeface="Roboto"/>
                <a:ea typeface="+mn-ea"/>
                <a:cs typeface="+mn-cs"/>
              </a:rPr>
              <a:t> Avoid clutter by only including necessary information. Simplifying the chart makes it easier for viewers to understand the data.</a:t>
            </a:r>
          </a:p>
          <a:p>
            <a:pPr marL="0" marR="0" lvl="0" indent="0" algn="just" defTabSz="1279700" rtl="0" eaLnBrk="1" fontAlgn="auto" latinLnBrk="0" hangingPunct="1">
              <a:lnSpc>
                <a:spcPct val="100000"/>
              </a:lnSpc>
              <a:spcBef>
                <a:spcPts val="0"/>
              </a:spcBef>
              <a:spcAft>
                <a:spcPts val="0"/>
              </a:spcAft>
              <a:buClr>
                <a:prstClr val="black"/>
              </a:buClr>
              <a:buSzPts val="1100"/>
              <a:buFont typeface="Wingdings" pitchFamily="2" charset="2"/>
              <a:buChar char="Ø"/>
              <a:tabLst/>
              <a:defRPr/>
            </a:pPr>
            <a:r>
              <a:rPr kumimoji="0" lang="en-US" sz="1100" b="1" i="0" u="none" strike="noStrike" kern="1200" cap="none" spc="0" normalizeH="0" baseline="0" noProof="0" dirty="0">
                <a:ln>
                  <a:noFill/>
                </a:ln>
                <a:solidFill>
                  <a:schemeClr val="bg1"/>
                </a:solidFill>
                <a:effectLst/>
                <a:uLnTx/>
                <a:uFillTx/>
                <a:latin typeface="Roboto"/>
                <a:ea typeface="+mn-ea"/>
                <a:cs typeface="+mn-cs"/>
              </a:rPr>
              <a:t> Label Clearly:</a:t>
            </a:r>
            <a:r>
              <a:rPr kumimoji="0" lang="en-US" sz="1100" b="0" i="0" u="none" strike="noStrike" kern="1200" cap="none" spc="0" normalizeH="0" baseline="0" noProof="0" dirty="0">
                <a:ln>
                  <a:noFill/>
                </a:ln>
                <a:solidFill>
                  <a:schemeClr val="bg1"/>
                </a:solidFill>
                <a:effectLst/>
                <a:uLnTx/>
                <a:uFillTx/>
                <a:latin typeface="Roboto"/>
                <a:ea typeface="+mn-ea"/>
                <a:cs typeface="+mn-cs"/>
              </a:rPr>
              <a:t> Ensure all axes, legends, and data points are clearly labeled. Clear labeling helps viewers quickly grasp the key information.</a:t>
            </a:r>
          </a:p>
          <a:p>
            <a:pPr marL="0" marR="0" lvl="0" indent="0" algn="just" defTabSz="1279700" rtl="0" eaLnBrk="1" fontAlgn="auto" latinLnBrk="0" hangingPunct="1">
              <a:lnSpc>
                <a:spcPct val="100000"/>
              </a:lnSpc>
              <a:spcBef>
                <a:spcPts val="0"/>
              </a:spcBef>
              <a:spcAft>
                <a:spcPts val="0"/>
              </a:spcAft>
              <a:buClr>
                <a:prstClr val="black"/>
              </a:buClr>
              <a:buSzPts val="1100"/>
              <a:buFont typeface="Wingdings" pitchFamily="2" charset="2"/>
              <a:buChar char="Ø"/>
              <a:tabLst/>
              <a:defRPr/>
            </a:pPr>
            <a:r>
              <a:rPr kumimoji="0" lang="en-US" sz="1100" b="1" i="0" u="none" strike="noStrike" kern="1200" cap="none" spc="0" normalizeH="0" baseline="0" noProof="0" dirty="0">
                <a:ln>
                  <a:noFill/>
                </a:ln>
                <a:solidFill>
                  <a:schemeClr val="bg1"/>
                </a:solidFill>
                <a:effectLst/>
                <a:uLnTx/>
                <a:uFillTx/>
                <a:latin typeface="Roboto"/>
                <a:ea typeface="+mn-ea"/>
                <a:cs typeface="+mn-cs"/>
              </a:rPr>
              <a:t> Use Appropriate Colors:</a:t>
            </a:r>
            <a:r>
              <a:rPr kumimoji="0" lang="en-US" sz="1100" b="0" i="0" u="none" strike="noStrike" kern="1200" cap="none" spc="0" normalizeH="0" baseline="0" noProof="0" dirty="0">
                <a:ln>
                  <a:noFill/>
                </a:ln>
                <a:solidFill>
                  <a:schemeClr val="bg1"/>
                </a:solidFill>
                <a:effectLst/>
                <a:uLnTx/>
                <a:uFillTx/>
                <a:latin typeface="Roboto"/>
                <a:ea typeface="+mn-ea"/>
                <a:cs typeface="+mn-cs"/>
              </a:rPr>
              <a:t> Choose colors that are easy to distinguish and not overwhelming. Effective use of color can highlight important</a:t>
            </a:r>
          </a:p>
          <a:p>
            <a:pPr marL="0" marR="0" lvl="0" indent="0" algn="just" defTabSz="1279700" rtl="0" eaLnBrk="1" fontAlgn="auto" latinLnBrk="0" hangingPunct="1">
              <a:lnSpc>
                <a:spcPct val="100000"/>
              </a:lnSpc>
              <a:spcBef>
                <a:spcPts val="0"/>
              </a:spcBef>
              <a:spcAft>
                <a:spcPts val="0"/>
              </a:spcAft>
              <a:buClr>
                <a:prstClr val="black"/>
              </a:buClr>
              <a:buSzPts val="1100"/>
              <a:buFont typeface="Wingdings" pitchFamily="2" charset="2"/>
              <a:buChar char="Ø"/>
              <a:tabLst/>
              <a:defRPr/>
            </a:pPr>
            <a:r>
              <a:rPr kumimoji="0" lang="en-US" sz="1100" b="1" i="0" u="none" strike="noStrike" kern="1200" cap="none" spc="0" normalizeH="0" baseline="0" noProof="0" dirty="0">
                <a:ln>
                  <a:noFill/>
                </a:ln>
                <a:solidFill>
                  <a:schemeClr val="bg1"/>
                </a:solidFill>
                <a:effectLst/>
                <a:uLnTx/>
                <a:uFillTx/>
                <a:latin typeface="Roboto"/>
                <a:ea typeface="+mn-ea"/>
                <a:cs typeface="+mn-cs"/>
              </a:rPr>
              <a:t> Be Accurate:</a:t>
            </a:r>
            <a:r>
              <a:rPr kumimoji="0" lang="en-US" sz="1100" b="0" i="0" u="none" strike="noStrike" kern="1200" cap="none" spc="0" normalizeH="0" baseline="0" noProof="0" dirty="0">
                <a:ln>
                  <a:noFill/>
                </a:ln>
                <a:solidFill>
                  <a:schemeClr val="bg1"/>
                </a:solidFill>
                <a:effectLst/>
                <a:uLnTx/>
                <a:uFillTx/>
                <a:latin typeface="Roboto"/>
                <a:ea typeface="+mn-ea"/>
                <a:cs typeface="+mn-cs"/>
              </a:rPr>
              <a:t> Double-check the data for accuracy before finalizing the chart. Accurate data ensures the credibility of presentation.</a:t>
            </a:r>
          </a:p>
          <a:p>
            <a:pPr marL="0" marR="0" lvl="0" indent="0" algn="just" defTabSz="1279700" rtl="0" eaLnBrk="1" fontAlgn="auto" latinLnBrk="0" hangingPunct="1">
              <a:lnSpc>
                <a:spcPct val="100000"/>
              </a:lnSpc>
              <a:spcBef>
                <a:spcPts val="0"/>
              </a:spcBef>
              <a:spcAft>
                <a:spcPts val="0"/>
              </a:spcAft>
              <a:buClr>
                <a:prstClr val="black"/>
              </a:buClr>
              <a:buSzPts val="1100"/>
              <a:buFont typeface="Wingdings" pitchFamily="2" charset="2"/>
              <a:buChar char="Ø"/>
              <a:tabLst/>
              <a:defRPr/>
            </a:pPr>
            <a:r>
              <a:rPr kumimoji="0" lang="en-US" sz="1100" b="1" i="0" u="none" strike="noStrike" kern="1200" cap="none" spc="0" normalizeH="0" baseline="0" noProof="0" dirty="0">
                <a:ln>
                  <a:noFill/>
                </a:ln>
                <a:solidFill>
                  <a:schemeClr val="bg1"/>
                </a:solidFill>
                <a:effectLst/>
                <a:uLnTx/>
                <a:uFillTx/>
                <a:latin typeface="Roboto"/>
                <a:ea typeface="+mn-ea"/>
                <a:cs typeface="+mn-cs"/>
              </a:rPr>
              <a:t> Consistent Formatting:</a:t>
            </a:r>
            <a:r>
              <a:rPr kumimoji="0" lang="en-US" sz="1100" b="0" i="0" u="none" strike="noStrike" kern="1200" cap="none" spc="0" normalizeH="0" baseline="0" noProof="0" dirty="0">
                <a:ln>
                  <a:noFill/>
                </a:ln>
                <a:solidFill>
                  <a:schemeClr val="bg1"/>
                </a:solidFill>
                <a:effectLst/>
                <a:uLnTx/>
                <a:uFillTx/>
                <a:latin typeface="Roboto"/>
                <a:ea typeface="+mn-ea"/>
                <a:cs typeface="+mn-cs"/>
              </a:rPr>
              <a:t> Maintain consistent formatting throughout the document. Consistency in font styles, sizes, and colors across the chart and document enhances the professional look.</a:t>
            </a:r>
            <a:endParaRPr kumimoji="0" lang="en-US" sz="1100" b="0" i="0" u="none" strike="noStrike" kern="1200" cap="none" spc="0" normalizeH="0" baseline="0" noProof="0" dirty="0">
              <a:ln>
                <a:noFill/>
              </a:ln>
              <a:solidFill>
                <a:schemeClr val="bg1"/>
              </a:solidFill>
              <a:effectLst/>
              <a:uLnTx/>
              <a:uFillTx/>
              <a:latin typeface="Roboto"/>
              <a:ea typeface="Roboto" charset="0"/>
              <a:cs typeface="Roboto"/>
              <a:sym typeface="Roboto"/>
            </a:endParaRPr>
          </a:p>
        </p:txBody>
      </p:sp>
      <p:sp>
        <p:nvSpPr>
          <p:cNvPr id="52" name="TextBox 51">
            <a:extLst>
              <a:ext uri="{FF2B5EF4-FFF2-40B4-BE49-F238E27FC236}">
                <a16:creationId xmlns:a16="http://schemas.microsoft.com/office/drawing/2014/main" id="{23435C2C-11DB-08EB-E8FC-E7B4FC336A55}"/>
              </a:ext>
            </a:extLst>
          </p:cNvPr>
          <p:cNvSpPr txBox="1"/>
          <p:nvPr/>
        </p:nvSpPr>
        <p:spPr>
          <a:xfrm>
            <a:off x="304800" y="575859"/>
            <a:ext cx="12115799" cy="892552"/>
          </a:xfrm>
          <a:prstGeom prst="rect">
            <a:avLst/>
          </a:prstGeom>
          <a:noFill/>
        </p:spPr>
        <p:txBody>
          <a:bodyPr wrap="square">
            <a:spAutoFit/>
          </a:bodyPr>
          <a:lstStyle/>
          <a:p>
            <a:pPr algn="ctr"/>
            <a:r>
              <a:rPr lang="en-US" sz="1300" dirty="0">
                <a:latin typeface="Roboto" panose="02000000000000000000" pitchFamily="2" charset="0"/>
                <a:ea typeface="Roboto" panose="02000000000000000000" pitchFamily="2" charset="0"/>
                <a:cs typeface="Roboto" panose="02000000000000000000" pitchFamily="2" charset="0"/>
              </a:rPr>
              <a:t>Creating a chart in a Word document is a straightforward process that enhances the visual representation of data. Begin by selecting the "Insert" tab, then click on "Chart." Choose the desired chart type, such as bar, line, or pie. Word will automatically open an Excel sheet where you can input your data. Once the data is entered, the chart in the document updates accordingly. One can further customize the chart by adjusting styles, colors, and labels. This feature is useful for illustrating trends, comparisons, and other data insights, making the document more informative and visually appealing.</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0</TotalTime>
  <Words>1105</Words>
  <Application>Microsoft Office PowerPoint</Application>
  <PresentationFormat>A3 Paper (297x420 mm)</PresentationFormat>
  <Paragraphs>46</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Calibri</vt:lpstr>
      <vt:lpstr>Fira Sans Extra Condensed Medium</vt:lpstr>
      <vt:lpstr>Roboto</vt:lpstr>
      <vt:lpstr>Tw Cen MT</vt:lpstr>
      <vt:lpstr>Wingdings</vt:lpstr>
      <vt:lpstr>Wingdings 2</vt:lpstr>
      <vt:lpstr>Median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2024-08-01T15:39:55Z</dcterms:created>
  <dcterms:modified xsi:type="dcterms:W3CDTF">2024-08-01T15:40:58Z</dcterms:modified>
</cp:coreProperties>
</file>