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391" r:id="rId3"/>
    <p:sldId id="392" r:id="rId4"/>
    <p:sldId id="393" r:id="rId5"/>
    <p:sldId id="394" r:id="rId6"/>
    <p:sldId id="395" r:id="rId7"/>
    <p:sldId id="396" r:id="rId8"/>
    <p:sldId id="397" r:id="rId9"/>
    <p:sldId id="398" r:id="rId10"/>
    <p:sldId id="399" r:id="rId11"/>
    <p:sldId id="400" r:id="rId12"/>
    <p:sldId id="401" r:id="rId13"/>
    <p:sldId id="402" r:id="rId14"/>
    <p:sldId id="403" r:id="rId15"/>
    <p:sldId id="40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660"/>
  </p:normalViewPr>
  <p:slideViewPr>
    <p:cSldViewPr snapToGrid="0">
      <p:cViewPr>
        <p:scale>
          <a:sx n="80" d="100"/>
          <a:sy n="80" d="100"/>
        </p:scale>
        <p:origin x="571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90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S::r.jayakumar@uwtsd.ac.uk::1646daa7-fe1a-42b7-b8a5-8b35b8f148e5" providerId="AD" clId="Web-{7EE9AF98-9916-4F6C-A1EA-68FB63354F84}"/>
    <pc:docChg chg="modSld">
      <pc:chgData name="Renuga Jayakumar" userId="S::r.jayakumar@uwtsd.ac.uk::1646daa7-fe1a-42b7-b8a5-8b35b8f148e5" providerId="AD" clId="Web-{7EE9AF98-9916-4F6C-A1EA-68FB63354F84}" dt="2019-06-14T09:59:45.532" v="0" actId="1076"/>
      <pc:docMkLst>
        <pc:docMk/>
      </pc:docMkLst>
      <pc:sldChg chg="modSp">
        <pc:chgData name="Renuga Jayakumar" userId="S::r.jayakumar@uwtsd.ac.uk::1646daa7-fe1a-42b7-b8a5-8b35b8f148e5" providerId="AD" clId="Web-{7EE9AF98-9916-4F6C-A1EA-68FB63354F84}" dt="2019-06-14T09:59:45.532" v="0" actId="1076"/>
        <pc:sldMkLst>
          <pc:docMk/>
          <pc:sldMk cId="75865221" sldId="257"/>
        </pc:sldMkLst>
        <pc:picChg chg="mod">
          <ac:chgData name="Renuga Jayakumar" userId="S::r.jayakumar@uwtsd.ac.uk::1646daa7-fe1a-42b7-b8a5-8b35b8f148e5" providerId="AD" clId="Web-{7EE9AF98-9916-4F6C-A1EA-68FB63354F84}" dt="2019-06-14T09:59:45.532" v="0" actId="1076"/>
          <ac:picMkLst>
            <pc:docMk/>
            <pc:sldMk cId="75865221" sldId="257"/>
            <ac:picMk id="24581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029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8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72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36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25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961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85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838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63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5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40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71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C000"/>
                </a:solidFill>
              </a:rPr>
              <a:t>Project Management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Scenario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6744072" y="4005065"/>
            <a:ext cx="3744416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400" b="1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Spodleigh</a:t>
            </a:r>
            <a:r>
              <a:rPr lang="en-GB" dirty="0" smtClean="0"/>
              <a:t> Bicycles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32028" t="46412" r="55912" b="34826"/>
          <a:stretch/>
        </p:blipFill>
        <p:spPr bwMode="auto">
          <a:xfrm>
            <a:off x="399218" y="1301259"/>
            <a:ext cx="4991489" cy="427020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2"/>
          <a:srcRect l="32028" t="65852" r="56101" b="11501"/>
          <a:stretch/>
        </p:blipFill>
        <p:spPr bwMode="auto">
          <a:xfrm>
            <a:off x="6096000" y="1301260"/>
            <a:ext cx="5940056" cy="53866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38580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Spodleigh</a:t>
            </a:r>
            <a:r>
              <a:rPr lang="en-GB" dirty="0" smtClean="0"/>
              <a:t> Precedence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44803" t="21510" r="40306" b="60054"/>
          <a:stretch/>
        </p:blipFill>
        <p:spPr bwMode="auto">
          <a:xfrm>
            <a:off x="609600" y="1417638"/>
            <a:ext cx="5699760" cy="39693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120" y="1645768"/>
            <a:ext cx="4295047" cy="322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05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65" y="274638"/>
            <a:ext cx="2931042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Spodleigh</a:t>
            </a:r>
            <a:r>
              <a:rPr lang="en-GB" dirty="0" smtClean="0"/>
              <a:t> Bicycles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335" y="2323215"/>
            <a:ext cx="2303721" cy="770859"/>
          </a:xfrm>
        </p:spPr>
        <p:txBody>
          <a:bodyPr/>
          <a:lstStyle/>
          <a:p>
            <a:r>
              <a:rPr lang="en-GB" dirty="0" smtClean="0"/>
              <a:t>Products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047703"/>
              </p:ext>
            </p:extLst>
          </p:nvPr>
        </p:nvGraphicFramePr>
        <p:xfrm>
          <a:off x="3669414" y="274638"/>
          <a:ext cx="8128000" cy="620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44030987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53463445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9825458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9645060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Part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PartNo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Supplier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Cost in £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0008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Frame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FR0010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RJ Fabrication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6873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Saddle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SDL0001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 H Saddlers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0936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Handlebars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FR10010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 J Fabrication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046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Brakes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BR00101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Ferodo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9270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Cables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BR00102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Ferodo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90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CHN20-0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MN Mechanical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01412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Chain wheel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CHN20-1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MN Mechanical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9934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Crank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CRK20-3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MN</a:t>
                      </a:r>
                      <a:r>
                        <a:rPr lang="en-GB" baseline="0" dirty="0" smtClean="0"/>
                        <a:t> Mechanical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4586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Pedals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PDL-STD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Good Pedals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16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Front Wheel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WHL-FR-STD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MN Mechanical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089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Rear Wheel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WHL-RR-STD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MN Mechanical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9161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Tyres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DUNLOP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Dunlop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61493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Stickers and Padding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BKP-STD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Bike Print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24923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Mudguards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MDG-PL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Bike Print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272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Lights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BK-LIGHTS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Bike </a:t>
                      </a:r>
                      <a:r>
                        <a:rPr lang="en-GB" dirty="0" err="1" smtClean="0"/>
                        <a:t>Partmart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3045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4613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Spodleigh</a:t>
            </a:r>
            <a:r>
              <a:rPr lang="en-GB" dirty="0" smtClean="0"/>
              <a:t> Bicycles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Staffing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2258642"/>
              </p:ext>
            </p:extLst>
          </p:nvPr>
        </p:nvGraphicFramePr>
        <p:xfrm>
          <a:off x="2032000" y="2527201"/>
          <a:ext cx="8128000" cy="20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1008457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70221286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77776842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1144909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Employee</a:t>
                      </a:r>
                      <a:r>
                        <a:rPr lang="en-GB" baseline="0" dirty="0" smtClean="0"/>
                        <a:t> 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Employee Grade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Rate pence per min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0183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Assembly Operative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Manufacture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£10</a:t>
                      </a:r>
                      <a:r>
                        <a:rPr lang="en-GB" baseline="0" dirty="0" smtClean="0"/>
                        <a:t> p/h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72695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Manager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Manufacture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£15 p/h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13845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Admin Clerk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Admin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£8</a:t>
                      </a:r>
                      <a:r>
                        <a:rPr lang="en-GB" baseline="0" dirty="0" smtClean="0"/>
                        <a:t> p/h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08159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9730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2229293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73" t="166" r="33959" b="12691"/>
          <a:stretch/>
        </p:blipFill>
        <p:spPr>
          <a:xfrm>
            <a:off x="3152367" y="0"/>
            <a:ext cx="91315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561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986643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1386" y="1600201"/>
            <a:ext cx="2852057" cy="3917032"/>
          </a:xfrm>
        </p:spPr>
        <p:txBody>
          <a:bodyPr/>
          <a:lstStyle/>
          <a:p>
            <a:r>
              <a:rPr lang="en-GB" dirty="0" smtClean="0"/>
              <a:t>Enter Project Details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744" b="5873"/>
          <a:stretch/>
        </p:blipFill>
        <p:spPr>
          <a:xfrm>
            <a:off x="3053443" y="440872"/>
            <a:ext cx="8754555" cy="466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234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657"/>
            <a:ext cx="2035629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843" y="1649187"/>
            <a:ext cx="2525486" cy="111034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Entering the Activities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833" b="11429"/>
          <a:stretch/>
        </p:blipFill>
        <p:spPr>
          <a:xfrm>
            <a:off x="2831690" y="604157"/>
            <a:ext cx="9360310" cy="470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792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29" y="176667"/>
            <a:ext cx="2345871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9" y="1861458"/>
            <a:ext cx="2770414" cy="97971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Enter Precedence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95" b="12222"/>
          <a:stretch/>
        </p:blipFill>
        <p:spPr>
          <a:xfrm>
            <a:off x="2939143" y="176667"/>
            <a:ext cx="9040261" cy="44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163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3" y="274638"/>
            <a:ext cx="2051957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3" y="1600201"/>
            <a:ext cx="2264229" cy="3917032"/>
          </a:xfrm>
        </p:spPr>
        <p:txBody>
          <a:bodyPr/>
          <a:lstStyle/>
          <a:p>
            <a:r>
              <a:rPr lang="en-GB" dirty="0" smtClean="0"/>
              <a:t>Network Diagram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16458" b="29207"/>
          <a:stretch/>
        </p:blipFill>
        <p:spPr>
          <a:xfrm>
            <a:off x="2634625" y="274638"/>
            <a:ext cx="9557375" cy="455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271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414" y="160338"/>
            <a:ext cx="1921329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414" y="1600201"/>
            <a:ext cx="2721429" cy="106135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Work Breakdown Structure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298" b="61111"/>
          <a:stretch/>
        </p:blipFill>
        <p:spPr>
          <a:xfrm>
            <a:off x="2378633" y="256040"/>
            <a:ext cx="9549884" cy="209527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98154" y="3282043"/>
            <a:ext cx="5110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No costs entered as of yet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39274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14" y="209323"/>
            <a:ext cx="20193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521" y="1926772"/>
            <a:ext cx="1839686" cy="9307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Task Usage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298" b="44603"/>
          <a:stretch/>
        </p:blipFill>
        <p:spPr>
          <a:xfrm>
            <a:off x="2237014" y="209323"/>
            <a:ext cx="9812662" cy="3066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446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72" y="192995"/>
            <a:ext cx="195398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41073"/>
            <a:ext cx="2558143" cy="1355270"/>
          </a:xfrm>
        </p:spPr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924" t="2699" r="11460" b="62063"/>
          <a:stretch/>
        </p:blipFill>
        <p:spPr>
          <a:xfrm>
            <a:off x="3051677" y="364445"/>
            <a:ext cx="8770208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0091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385" y="176667"/>
            <a:ext cx="206828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1385" y="2188030"/>
            <a:ext cx="2590800" cy="9470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Resource Human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95" b="52699"/>
          <a:stretch/>
        </p:blipFill>
        <p:spPr>
          <a:xfrm>
            <a:off x="2939141" y="321948"/>
            <a:ext cx="8888185" cy="237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453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29" y="192995"/>
            <a:ext cx="2133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</a:t>
            </a:r>
            <a:r>
              <a:rPr lang="en-GB" dirty="0" err="1" smtClean="0"/>
              <a:t>Libre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9" y="1600201"/>
            <a:ext cx="2296886" cy="3917032"/>
          </a:xfrm>
        </p:spPr>
        <p:txBody>
          <a:bodyPr/>
          <a:lstStyle/>
          <a:p>
            <a:r>
              <a:rPr lang="en-GB" dirty="0" smtClean="0"/>
              <a:t>Materials</a:t>
            </a:r>
          </a:p>
        </p:txBody>
      </p:sp>
    </p:spTree>
    <p:extLst>
      <p:ext uri="{BB962C8B-B14F-4D97-AF65-F5344CB8AC3E}">
        <p14:creationId xmlns:p14="http://schemas.microsoft.com/office/powerpoint/2010/main" val="32864706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 Lnd Scp" id="{2A48BE9F-40B4-4247-9145-E30C6D2B7E7E}" vid="{CF2F818F-B70D-4A1A-A0EA-B237ACCD37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Lnd Scp</Template>
  <TotalTime>201</TotalTime>
  <Words>172</Words>
  <Application>Microsoft Office PowerPoint</Application>
  <PresentationFormat>Widescreen</PresentationFormat>
  <Paragraphs>108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Myriad Pro</vt:lpstr>
      <vt:lpstr>20140311PresentationUWTSDTemplate</vt:lpstr>
      <vt:lpstr>Project Management</vt:lpstr>
      <vt:lpstr>Spodleigh Bicycles</vt:lpstr>
      <vt:lpstr>Spodleigh Precedence</vt:lpstr>
      <vt:lpstr>Spodleigh Bicycles</vt:lpstr>
      <vt:lpstr>Spodleigh Bicycles</vt:lpstr>
      <vt:lpstr>Project Libre</vt:lpstr>
      <vt:lpstr>Project Libre</vt:lpstr>
      <vt:lpstr>Project Libre</vt:lpstr>
      <vt:lpstr>Project Libre</vt:lpstr>
      <vt:lpstr>Project Libre</vt:lpstr>
      <vt:lpstr>Project Libre</vt:lpstr>
      <vt:lpstr>Project Libre</vt:lpstr>
      <vt:lpstr>Project Libre</vt:lpstr>
      <vt:lpstr>Project Libre</vt:lpstr>
      <vt:lpstr>Project Libre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</dc:title>
  <dc:creator>Paul Jenkins</dc:creator>
  <cp:lastModifiedBy>Paul Jenkins</cp:lastModifiedBy>
  <cp:revision>11</cp:revision>
  <dcterms:created xsi:type="dcterms:W3CDTF">2020-07-16T20:08:56Z</dcterms:created>
  <dcterms:modified xsi:type="dcterms:W3CDTF">2020-07-16T23:30:25Z</dcterms:modified>
</cp:coreProperties>
</file>