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sldIdLst>
    <p:sldId id="256" r:id="rId2"/>
    <p:sldId id="257" r:id="rId3"/>
    <p:sldId id="266" r:id="rId4"/>
    <p:sldId id="265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96EA8A-A356-4C76-9AC5-E796048346D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B82939-DE5E-470E-8893-089E8C671CF6}">
      <dgm:prSet/>
      <dgm:spPr/>
      <dgm:t>
        <a:bodyPr/>
        <a:lstStyle/>
        <a:p>
          <a:r>
            <a:rPr lang="en-GB"/>
            <a:t>Communication Barrier 1:</a:t>
          </a:r>
          <a:endParaRPr lang="en-US"/>
        </a:p>
      </dgm:t>
    </dgm:pt>
    <dgm:pt modelId="{4353B6B7-94A4-4486-9C1F-87FE5EC3F984}" type="parTrans" cxnId="{CB2CD04C-A32E-4E05-A446-EC13C1674621}">
      <dgm:prSet/>
      <dgm:spPr/>
      <dgm:t>
        <a:bodyPr/>
        <a:lstStyle/>
        <a:p>
          <a:endParaRPr lang="en-US"/>
        </a:p>
      </dgm:t>
    </dgm:pt>
    <dgm:pt modelId="{02654774-91E9-4411-A938-447A3F5B0A32}" type="sibTrans" cxnId="{CB2CD04C-A32E-4E05-A446-EC13C1674621}">
      <dgm:prSet/>
      <dgm:spPr/>
      <dgm:t>
        <a:bodyPr/>
        <a:lstStyle/>
        <a:p>
          <a:endParaRPr lang="en-US"/>
        </a:p>
      </dgm:t>
    </dgm:pt>
    <dgm:pt modelId="{7AD1FEC8-9340-4AF7-B5FF-67CCCA8ACDF7}">
      <dgm:prSet/>
      <dgm:spPr/>
      <dgm:t>
        <a:bodyPr/>
        <a:lstStyle/>
        <a:p>
          <a:r>
            <a:rPr lang="en-GB"/>
            <a:t>Environmental Noise</a:t>
          </a:r>
          <a:endParaRPr lang="en-US"/>
        </a:p>
      </dgm:t>
    </dgm:pt>
    <dgm:pt modelId="{8FC1A265-7C41-4E12-9D82-0DA227E6A97F}" type="parTrans" cxnId="{CBF4F997-F609-488D-AA40-49F888780D50}">
      <dgm:prSet/>
      <dgm:spPr/>
      <dgm:t>
        <a:bodyPr/>
        <a:lstStyle/>
        <a:p>
          <a:endParaRPr lang="en-US"/>
        </a:p>
      </dgm:t>
    </dgm:pt>
    <dgm:pt modelId="{A4A5B268-F170-4D28-8CC2-D411FFD41C0D}" type="sibTrans" cxnId="{CBF4F997-F609-488D-AA40-49F888780D50}">
      <dgm:prSet/>
      <dgm:spPr/>
      <dgm:t>
        <a:bodyPr/>
        <a:lstStyle/>
        <a:p>
          <a:endParaRPr lang="en-US"/>
        </a:p>
      </dgm:t>
    </dgm:pt>
    <dgm:pt modelId="{80DEE19E-109A-4B9C-BAB1-70F094863934}">
      <dgm:prSet/>
      <dgm:spPr/>
      <dgm:t>
        <a:bodyPr/>
        <a:lstStyle/>
        <a:p>
          <a:r>
            <a:rPr lang="en-GB"/>
            <a:t>The consultant observed that:</a:t>
          </a:r>
          <a:endParaRPr lang="en-US"/>
        </a:p>
      </dgm:t>
    </dgm:pt>
    <dgm:pt modelId="{65F846C9-E255-4D68-B478-5A8B953E6C16}" type="parTrans" cxnId="{819EF5C6-A9FE-4D42-8A45-14820B645676}">
      <dgm:prSet/>
      <dgm:spPr/>
      <dgm:t>
        <a:bodyPr/>
        <a:lstStyle/>
        <a:p>
          <a:endParaRPr lang="en-US"/>
        </a:p>
      </dgm:t>
    </dgm:pt>
    <dgm:pt modelId="{2EA26EA8-55FC-40F5-BD30-392C60F304AB}" type="sibTrans" cxnId="{819EF5C6-A9FE-4D42-8A45-14820B645676}">
      <dgm:prSet/>
      <dgm:spPr/>
      <dgm:t>
        <a:bodyPr/>
        <a:lstStyle/>
        <a:p>
          <a:endParaRPr lang="en-US"/>
        </a:p>
      </dgm:t>
    </dgm:pt>
    <dgm:pt modelId="{B045065E-50AC-4F69-B535-9B6D9B401FA7}">
      <dgm:prSet/>
      <dgm:spPr/>
      <dgm:t>
        <a:bodyPr/>
        <a:lstStyle/>
        <a:p>
          <a:r>
            <a:rPr lang="en-GB"/>
            <a:t>The factory uses old noisy machines. </a:t>
          </a:r>
          <a:endParaRPr lang="en-US"/>
        </a:p>
      </dgm:t>
    </dgm:pt>
    <dgm:pt modelId="{D0D6B51D-E38C-4982-8B5E-68B971182066}" type="parTrans" cxnId="{121C9344-7008-49CC-A2CC-635E3CD972D1}">
      <dgm:prSet/>
      <dgm:spPr/>
      <dgm:t>
        <a:bodyPr/>
        <a:lstStyle/>
        <a:p>
          <a:endParaRPr lang="en-US"/>
        </a:p>
      </dgm:t>
    </dgm:pt>
    <dgm:pt modelId="{6ADC4018-A9B3-444E-A933-E2BA69230625}" type="sibTrans" cxnId="{121C9344-7008-49CC-A2CC-635E3CD972D1}">
      <dgm:prSet/>
      <dgm:spPr/>
      <dgm:t>
        <a:bodyPr/>
        <a:lstStyle/>
        <a:p>
          <a:endParaRPr lang="en-US"/>
        </a:p>
      </dgm:t>
    </dgm:pt>
    <dgm:pt modelId="{2C93C681-BCD4-47E0-9975-EDA3EE2CB5EE}">
      <dgm:prSet/>
      <dgm:spPr/>
      <dgm:t>
        <a:bodyPr/>
        <a:lstStyle/>
        <a:p>
          <a:r>
            <a:rPr lang="en-GB"/>
            <a:t>Gary describes the factory as a "madhouse". </a:t>
          </a:r>
          <a:endParaRPr lang="en-US"/>
        </a:p>
      </dgm:t>
    </dgm:pt>
    <dgm:pt modelId="{EC4A3A0D-9549-4ACA-AC85-EAE6E49DCFCC}" type="parTrans" cxnId="{9E696186-C9CF-44A9-8C0D-1B28864C24B5}">
      <dgm:prSet/>
      <dgm:spPr/>
      <dgm:t>
        <a:bodyPr/>
        <a:lstStyle/>
        <a:p>
          <a:endParaRPr lang="en-US"/>
        </a:p>
      </dgm:t>
    </dgm:pt>
    <dgm:pt modelId="{4EBDDA43-511B-4A84-AA8D-B23B6C00968D}" type="sibTrans" cxnId="{9E696186-C9CF-44A9-8C0D-1B28864C24B5}">
      <dgm:prSet/>
      <dgm:spPr/>
      <dgm:t>
        <a:bodyPr/>
        <a:lstStyle/>
        <a:p>
          <a:endParaRPr lang="en-US"/>
        </a:p>
      </dgm:t>
    </dgm:pt>
    <dgm:pt modelId="{653B8FE6-837B-470A-A044-9E912DF02C27}">
      <dgm:prSet/>
      <dgm:spPr/>
      <dgm:t>
        <a:bodyPr/>
        <a:lstStyle/>
        <a:p>
          <a:r>
            <a:rPr lang="en-GB"/>
            <a:t>Machines are "clanking and banging." </a:t>
          </a:r>
          <a:endParaRPr lang="en-US"/>
        </a:p>
      </dgm:t>
    </dgm:pt>
    <dgm:pt modelId="{7A7026BD-F7E6-4318-A8FB-2C2BC4C48075}" type="parTrans" cxnId="{3C2BCE3D-0B3D-48F2-AE4E-9B806A2E11B2}">
      <dgm:prSet/>
      <dgm:spPr/>
      <dgm:t>
        <a:bodyPr/>
        <a:lstStyle/>
        <a:p>
          <a:endParaRPr lang="en-US"/>
        </a:p>
      </dgm:t>
    </dgm:pt>
    <dgm:pt modelId="{BD8D0DE7-562A-4450-AC3D-2E7794B80BE2}" type="sibTrans" cxnId="{3C2BCE3D-0B3D-48F2-AE4E-9B806A2E11B2}">
      <dgm:prSet/>
      <dgm:spPr/>
      <dgm:t>
        <a:bodyPr/>
        <a:lstStyle/>
        <a:p>
          <a:endParaRPr lang="en-US"/>
        </a:p>
      </dgm:t>
    </dgm:pt>
    <dgm:pt modelId="{B2352E9B-C8EC-4AEC-B4C2-0A2CE2B71921}">
      <dgm:prSet/>
      <dgm:spPr/>
      <dgm:t>
        <a:bodyPr/>
        <a:lstStyle/>
        <a:p>
          <a:r>
            <a:rPr lang="en-GB"/>
            <a:t>Because of the noise, employees struggle to hear instructions correctly.</a:t>
          </a:r>
          <a:endParaRPr lang="en-US"/>
        </a:p>
      </dgm:t>
    </dgm:pt>
    <dgm:pt modelId="{7DAEF872-A30B-472D-BF96-78DF92A71256}" type="parTrans" cxnId="{6BBBFCE1-44D2-4F6D-BD21-1539969FFDDD}">
      <dgm:prSet/>
      <dgm:spPr/>
      <dgm:t>
        <a:bodyPr/>
        <a:lstStyle/>
        <a:p>
          <a:endParaRPr lang="en-US"/>
        </a:p>
      </dgm:t>
    </dgm:pt>
    <dgm:pt modelId="{872DD940-9859-4741-B36A-ED856E5A7230}" type="sibTrans" cxnId="{6BBBFCE1-44D2-4F6D-BD21-1539969FFDDD}">
      <dgm:prSet/>
      <dgm:spPr/>
      <dgm:t>
        <a:bodyPr/>
        <a:lstStyle/>
        <a:p>
          <a:endParaRPr lang="en-US"/>
        </a:p>
      </dgm:t>
    </dgm:pt>
    <dgm:pt modelId="{565011CB-873A-44FE-AEEE-5A959C07EBAD}">
      <dgm:prSet/>
      <dgm:spPr/>
      <dgm:t>
        <a:bodyPr/>
        <a:lstStyle/>
        <a:p>
          <a:r>
            <a:rPr lang="en-GB"/>
            <a:t>This contributes to mistakes such as:</a:t>
          </a:r>
          <a:endParaRPr lang="en-US"/>
        </a:p>
      </dgm:t>
    </dgm:pt>
    <dgm:pt modelId="{132DC799-A374-44F6-A415-4B28A739786D}" type="parTrans" cxnId="{AF445F7F-0260-4381-A584-D8E24D675976}">
      <dgm:prSet/>
      <dgm:spPr/>
      <dgm:t>
        <a:bodyPr/>
        <a:lstStyle/>
        <a:p>
          <a:endParaRPr lang="en-US"/>
        </a:p>
      </dgm:t>
    </dgm:pt>
    <dgm:pt modelId="{97214C3D-009E-4C76-A7D5-7B760E847F51}" type="sibTrans" cxnId="{AF445F7F-0260-4381-A584-D8E24D675976}">
      <dgm:prSet/>
      <dgm:spPr/>
      <dgm:t>
        <a:bodyPr/>
        <a:lstStyle/>
        <a:p>
          <a:endParaRPr lang="en-US"/>
        </a:p>
      </dgm:t>
    </dgm:pt>
    <dgm:pt modelId="{6A10388B-A330-4299-AC74-F730953DF1E0}">
      <dgm:prSet/>
      <dgm:spPr/>
      <dgm:t>
        <a:bodyPr/>
        <a:lstStyle/>
        <a:p>
          <a:r>
            <a:rPr lang="en-GB"/>
            <a:t>Undercooked food </a:t>
          </a:r>
          <a:endParaRPr lang="en-US"/>
        </a:p>
      </dgm:t>
    </dgm:pt>
    <dgm:pt modelId="{148838B7-84E3-4DDE-8DCE-D838E812609E}" type="parTrans" cxnId="{55909F06-0048-4827-B93A-CFFE93EFD364}">
      <dgm:prSet/>
      <dgm:spPr/>
      <dgm:t>
        <a:bodyPr/>
        <a:lstStyle/>
        <a:p>
          <a:endParaRPr lang="en-US"/>
        </a:p>
      </dgm:t>
    </dgm:pt>
    <dgm:pt modelId="{D4D6F725-0C12-4D8E-8294-026F5DD7E4B8}" type="sibTrans" cxnId="{55909F06-0048-4827-B93A-CFFE93EFD364}">
      <dgm:prSet/>
      <dgm:spPr/>
      <dgm:t>
        <a:bodyPr/>
        <a:lstStyle/>
        <a:p>
          <a:endParaRPr lang="en-US"/>
        </a:p>
      </dgm:t>
    </dgm:pt>
    <dgm:pt modelId="{7A66E77D-CB66-46C9-8319-84156BB2AD9A}">
      <dgm:prSet/>
      <dgm:spPr/>
      <dgm:t>
        <a:bodyPr/>
        <a:lstStyle/>
        <a:p>
          <a:r>
            <a:rPr lang="en-GB"/>
            <a:t>Incorrect packaging </a:t>
          </a:r>
          <a:endParaRPr lang="en-US"/>
        </a:p>
      </dgm:t>
    </dgm:pt>
    <dgm:pt modelId="{57DA750B-1ED4-46C0-8009-B25CDDD24E89}" type="parTrans" cxnId="{A1ACFC6E-275B-4449-A394-AC7B5868D428}">
      <dgm:prSet/>
      <dgm:spPr/>
      <dgm:t>
        <a:bodyPr/>
        <a:lstStyle/>
        <a:p>
          <a:endParaRPr lang="en-US"/>
        </a:p>
      </dgm:t>
    </dgm:pt>
    <dgm:pt modelId="{34529D94-1538-4DBD-8263-CF790A54CDB0}" type="sibTrans" cxnId="{A1ACFC6E-275B-4449-A394-AC7B5868D428}">
      <dgm:prSet/>
      <dgm:spPr/>
      <dgm:t>
        <a:bodyPr/>
        <a:lstStyle/>
        <a:p>
          <a:endParaRPr lang="en-US"/>
        </a:p>
      </dgm:t>
    </dgm:pt>
    <dgm:pt modelId="{EAFBF095-9FBB-4522-8700-C01F13B57247}">
      <dgm:prSet/>
      <dgm:spPr/>
      <dgm:t>
        <a:bodyPr/>
        <a:lstStyle/>
        <a:p>
          <a:r>
            <a:rPr lang="en-GB"/>
            <a:t>Cross-contamination </a:t>
          </a:r>
          <a:endParaRPr lang="en-US"/>
        </a:p>
      </dgm:t>
    </dgm:pt>
    <dgm:pt modelId="{B1B7F28B-942F-4EF2-A214-7B54EBC8198E}" type="parTrans" cxnId="{CAC4167C-4F25-4EDB-AC08-53A7C4025202}">
      <dgm:prSet/>
      <dgm:spPr/>
      <dgm:t>
        <a:bodyPr/>
        <a:lstStyle/>
        <a:p>
          <a:endParaRPr lang="en-US"/>
        </a:p>
      </dgm:t>
    </dgm:pt>
    <dgm:pt modelId="{FACC4232-DE3D-41EB-AED2-BBB89A6F3E5D}" type="sibTrans" cxnId="{CAC4167C-4F25-4EDB-AC08-53A7C4025202}">
      <dgm:prSet/>
      <dgm:spPr/>
      <dgm:t>
        <a:bodyPr/>
        <a:lstStyle/>
        <a:p>
          <a:endParaRPr lang="en-US"/>
        </a:p>
      </dgm:t>
    </dgm:pt>
    <dgm:pt modelId="{65723D21-1FCB-4207-82D2-2585C3CBDB7B}" type="pres">
      <dgm:prSet presAssocID="{6296EA8A-A356-4C76-9AC5-E796048346D4}" presName="diagram" presStyleCnt="0">
        <dgm:presLayoutVars>
          <dgm:dir/>
          <dgm:resizeHandles val="exact"/>
        </dgm:presLayoutVars>
      </dgm:prSet>
      <dgm:spPr/>
    </dgm:pt>
    <dgm:pt modelId="{007808FC-256E-42E0-8A7F-37357A49DF02}" type="pres">
      <dgm:prSet presAssocID="{EAB82939-DE5E-470E-8893-089E8C671CF6}" presName="node" presStyleLbl="node1" presStyleIdx="0" presStyleCnt="11">
        <dgm:presLayoutVars>
          <dgm:bulletEnabled val="1"/>
        </dgm:presLayoutVars>
      </dgm:prSet>
      <dgm:spPr/>
    </dgm:pt>
    <dgm:pt modelId="{7F79C48E-CA55-4BA5-BB14-44D42FEDC53C}" type="pres">
      <dgm:prSet presAssocID="{02654774-91E9-4411-A938-447A3F5B0A32}" presName="sibTrans" presStyleCnt="0"/>
      <dgm:spPr/>
    </dgm:pt>
    <dgm:pt modelId="{4F179984-A02C-4615-8390-098F650D87C0}" type="pres">
      <dgm:prSet presAssocID="{7AD1FEC8-9340-4AF7-B5FF-67CCCA8ACDF7}" presName="node" presStyleLbl="node1" presStyleIdx="1" presStyleCnt="11">
        <dgm:presLayoutVars>
          <dgm:bulletEnabled val="1"/>
        </dgm:presLayoutVars>
      </dgm:prSet>
      <dgm:spPr/>
    </dgm:pt>
    <dgm:pt modelId="{A0AAB93C-9E95-49B7-996B-CDDA5561EACE}" type="pres">
      <dgm:prSet presAssocID="{A4A5B268-F170-4D28-8CC2-D411FFD41C0D}" presName="sibTrans" presStyleCnt="0"/>
      <dgm:spPr/>
    </dgm:pt>
    <dgm:pt modelId="{E5F08C04-7E86-43FB-BB08-1C356C66437C}" type="pres">
      <dgm:prSet presAssocID="{80DEE19E-109A-4B9C-BAB1-70F094863934}" presName="node" presStyleLbl="node1" presStyleIdx="2" presStyleCnt="11">
        <dgm:presLayoutVars>
          <dgm:bulletEnabled val="1"/>
        </dgm:presLayoutVars>
      </dgm:prSet>
      <dgm:spPr/>
    </dgm:pt>
    <dgm:pt modelId="{D2166772-8642-4758-B617-327E959B807B}" type="pres">
      <dgm:prSet presAssocID="{2EA26EA8-55FC-40F5-BD30-392C60F304AB}" presName="sibTrans" presStyleCnt="0"/>
      <dgm:spPr/>
    </dgm:pt>
    <dgm:pt modelId="{118AD8D5-B56B-4511-B1AA-885185E65AAB}" type="pres">
      <dgm:prSet presAssocID="{B045065E-50AC-4F69-B535-9B6D9B401FA7}" presName="node" presStyleLbl="node1" presStyleIdx="3" presStyleCnt="11">
        <dgm:presLayoutVars>
          <dgm:bulletEnabled val="1"/>
        </dgm:presLayoutVars>
      </dgm:prSet>
      <dgm:spPr/>
    </dgm:pt>
    <dgm:pt modelId="{19202640-88A5-475D-89CE-DD70618F7205}" type="pres">
      <dgm:prSet presAssocID="{6ADC4018-A9B3-444E-A933-E2BA69230625}" presName="sibTrans" presStyleCnt="0"/>
      <dgm:spPr/>
    </dgm:pt>
    <dgm:pt modelId="{648B397F-3C9F-4520-A38D-CC2866778DD2}" type="pres">
      <dgm:prSet presAssocID="{2C93C681-BCD4-47E0-9975-EDA3EE2CB5EE}" presName="node" presStyleLbl="node1" presStyleIdx="4" presStyleCnt="11">
        <dgm:presLayoutVars>
          <dgm:bulletEnabled val="1"/>
        </dgm:presLayoutVars>
      </dgm:prSet>
      <dgm:spPr/>
    </dgm:pt>
    <dgm:pt modelId="{01250ABA-1CD1-4F63-A9CE-80DB126DAA4F}" type="pres">
      <dgm:prSet presAssocID="{4EBDDA43-511B-4A84-AA8D-B23B6C00968D}" presName="sibTrans" presStyleCnt="0"/>
      <dgm:spPr/>
    </dgm:pt>
    <dgm:pt modelId="{8477A34A-1B42-4085-904C-EF3E02034413}" type="pres">
      <dgm:prSet presAssocID="{653B8FE6-837B-470A-A044-9E912DF02C27}" presName="node" presStyleLbl="node1" presStyleIdx="5" presStyleCnt="11">
        <dgm:presLayoutVars>
          <dgm:bulletEnabled val="1"/>
        </dgm:presLayoutVars>
      </dgm:prSet>
      <dgm:spPr/>
    </dgm:pt>
    <dgm:pt modelId="{A36A80F3-C9F9-4519-A865-5914DED231DB}" type="pres">
      <dgm:prSet presAssocID="{BD8D0DE7-562A-4450-AC3D-2E7794B80BE2}" presName="sibTrans" presStyleCnt="0"/>
      <dgm:spPr/>
    </dgm:pt>
    <dgm:pt modelId="{4518AEB1-A196-4321-93F4-397E5DBEB9A2}" type="pres">
      <dgm:prSet presAssocID="{B2352E9B-C8EC-4AEC-B4C2-0A2CE2B71921}" presName="node" presStyleLbl="node1" presStyleIdx="6" presStyleCnt="11">
        <dgm:presLayoutVars>
          <dgm:bulletEnabled val="1"/>
        </dgm:presLayoutVars>
      </dgm:prSet>
      <dgm:spPr/>
    </dgm:pt>
    <dgm:pt modelId="{D274E429-AEA9-48D6-8DA1-E7CD317182AA}" type="pres">
      <dgm:prSet presAssocID="{872DD940-9859-4741-B36A-ED856E5A7230}" presName="sibTrans" presStyleCnt="0"/>
      <dgm:spPr/>
    </dgm:pt>
    <dgm:pt modelId="{61589245-CA73-49CA-934B-89BD55B31698}" type="pres">
      <dgm:prSet presAssocID="{565011CB-873A-44FE-AEEE-5A959C07EBAD}" presName="node" presStyleLbl="node1" presStyleIdx="7" presStyleCnt="11">
        <dgm:presLayoutVars>
          <dgm:bulletEnabled val="1"/>
        </dgm:presLayoutVars>
      </dgm:prSet>
      <dgm:spPr/>
    </dgm:pt>
    <dgm:pt modelId="{695EFCE4-2DD7-4033-B85E-6122E1A7E78A}" type="pres">
      <dgm:prSet presAssocID="{97214C3D-009E-4C76-A7D5-7B760E847F51}" presName="sibTrans" presStyleCnt="0"/>
      <dgm:spPr/>
    </dgm:pt>
    <dgm:pt modelId="{B265F86F-C2C0-41AB-9E70-4A73CEEA724C}" type="pres">
      <dgm:prSet presAssocID="{6A10388B-A330-4299-AC74-F730953DF1E0}" presName="node" presStyleLbl="node1" presStyleIdx="8" presStyleCnt="11">
        <dgm:presLayoutVars>
          <dgm:bulletEnabled val="1"/>
        </dgm:presLayoutVars>
      </dgm:prSet>
      <dgm:spPr/>
    </dgm:pt>
    <dgm:pt modelId="{85B179BD-22D2-4750-A95E-A23705BD60A0}" type="pres">
      <dgm:prSet presAssocID="{D4D6F725-0C12-4D8E-8294-026F5DD7E4B8}" presName="sibTrans" presStyleCnt="0"/>
      <dgm:spPr/>
    </dgm:pt>
    <dgm:pt modelId="{E0A648C0-2F18-490B-B97C-291ABAF46F0C}" type="pres">
      <dgm:prSet presAssocID="{7A66E77D-CB66-46C9-8319-84156BB2AD9A}" presName="node" presStyleLbl="node1" presStyleIdx="9" presStyleCnt="11">
        <dgm:presLayoutVars>
          <dgm:bulletEnabled val="1"/>
        </dgm:presLayoutVars>
      </dgm:prSet>
      <dgm:spPr/>
    </dgm:pt>
    <dgm:pt modelId="{2491B7D2-2065-45C4-80F8-FFA12D36586D}" type="pres">
      <dgm:prSet presAssocID="{34529D94-1538-4DBD-8263-CF790A54CDB0}" presName="sibTrans" presStyleCnt="0"/>
      <dgm:spPr/>
    </dgm:pt>
    <dgm:pt modelId="{1BCA2189-9C06-4436-BCAC-9D625467F3C9}" type="pres">
      <dgm:prSet presAssocID="{EAFBF095-9FBB-4522-8700-C01F13B57247}" presName="node" presStyleLbl="node1" presStyleIdx="10" presStyleCnt="11">
        <dgm:presLayoutVars>
          <dgm:bulletEnabled val="1"/>
        </dgm:presLayoutVars>
      </dgm:prSet>
      <dgm:spPr/>
    </dgm:pt>
  </dgm:ptLst>
  <dgm:cxnLst>
    <dgm:cxn modelId="{55909F06-0048-4827-B93A-CFFE93EFD364}" srcId="{6296EA8A-A356-4C76-9AC5-E796048346D4}" destId="{6A10388B-A330-4299-AC74-F730953DF1E0}" srcOrd="8" destOrd="0" parTransId="{148838B7-84E3-4DDE-8DCE-D838E812609E}" sibTransId="{D4D6F725-0C12-4D8E-8294-026F5DD7E4B8}"/>
    <dgm:cxn modelId="{400B6335-8660-4E79-A89A-5D7EC7D8D1AA}" type="presOf" srcId="{EAFBF095-9FBB-4522-8700-C01F13B57247}" destId="{1BCA2189-9C06-4436-BCAC-9D625467F3C9}" srcOrd="0" destOrd="0" presId="urn:microsoft.com/office/officeart/2005/8/layout/default"/>
    <dgm:cxn modelId="{3C2BCE3D-0B3D-48F2-AE4E-9B806A2E11B2}" srcId="{6296EA8A-A356-4C76-9AC5-E796048346D4}" destId="{653B8FE6-837B-470A-A044-9E912DF02C27}" srcOrd="5" destOrd="0" parTransId="{7A7026BD-F7E6-4318-A8FB-2C2BC4C48075}" sibTransId="{BD8D0DE7-562A-4450-AC3D-2E7794B80BE2}"/>
    <dgm:cxn modelId="{C0383044-AA46-48EB-A3FC-448B8625F4CA}" type="presOf" srcId="{B2352E9B-C8EC-4AEC-B4C2-0A2CE2B71921}" destId="{4518AEB1-A196-4321-93F4-397E5DBEB9A2}" srcOrd="0" destOrd="0" presId="urn:microsoft.com/office/officeart/2005/8/layout/default"/>
    <dgm:cxn modelId="{121C9344-7008-49CC-A2CC-635E3CD972D1}" srcId="{6296EA8A-A356-4C76-9AC5-E796048346D4}" destId="{B045065E-50AC-4F69-B535-9B6D9B401FA7}" srcOrd="3" destOrd="0" parTransId="{D0D6B51D-E38C-4982-8B5E-68B971182066}" sibTransId="{6ADC4018-A9B3-444E-A933-E2BA69230625}"/>
    <dgm:cxn modelId="{5B58CD48-5836-434F-8053-0D34E2149DF0}" type="presOf" srcId="{6A10388B-A330-4299-AC74-F730953DF1E0}" destId="{B265F86F-C2C0-41AB-9E70-4A73CEEA724C}" srcOrd="0" destOrd="0" presId="urn:microsoft.com/office/officeart/2005/8/layout/default"/>
    <dgm:cxn modelId="{CB2CD04C-A32E-4E05-A446-EC13C1674621}" srcId="{6296EA8A-A356-4C76-9AC5-E796048346D4}" destId="{EAB82939-DE5E-470E-8893-089E8C671CF6}" srcOrd="0" destOrd="0" parTransId="{4353B6B7-94A4-4486-9C1F-87FE5EC3F984}" sibTransId="{02654774-91E9-4411-A938-447A3F5B0A32}"/>
    <dgm:cxn modelId="{5F279D4D-7C43-4D39-B538-9148CFB5A125}" type="presOf" srcId="{6296EA8A-A356-4C76-9AC5-E796048346D4}" destId="{65723D21-1FCB-4207-82D2-2585C3CBDB7B}" srcOrd="0" destOrd="0" presId="urn:microsoft.com/office/officeart/2005/8/layout/default"/>
    <dgm:cxn modelId="{A1ACFC6E-275B-4449-A394-AC7B5868D428}" srcId="{6296EA8A-A356-4C76-9AC5-E796048346D4}" destId="{7A66E77D-CB66-46C9-8319-84156BB2AD9A}" srcOrd="9" destOrd="0" parTransId="{57DA750B-1ED4-46C0-8009-B25CDDD24E89}" sibTransId="{34529D94-1538-4DBD-8263-CF790A54CDB0}"/>
    <dgm:cxn modelId="{CAC4167C-4F25-4EDB-AC08-53A7C4025202}" srcId="{6296EA8A-A356-4C76-9AC5-E796048346D4}" destId="{EAFBF095-9FBB-4522-8700-C01F13B57247}" srcOrd="10" destOrd="0" parTransId="{B1B7F28B-942F-4EF2-A214-7B54EBC8198E}" sibTransId="{FACC4232-DE3D-41EB-AED2-BBB89A6F3E5D}"/>
    <dgm:cxn modelId="{AF445F7F-0260-4381-A584-D8E24D675976}" srcId="{6296EA8A-A356-4C76-9AC5-E796048346D4}" destId="{565011CB-873A-44FE-AEEE-5A959C07EBAD}" srcOrd="7" destOrd="0" parTransId="{132DC799-A374-44F6-A415-4B28A739786D}" sibTransId="{97214C3D-009E-4C76-A7D5-7B760E847F51}"/>
    <dgm:cxn modelId="{9E696186-C9CF-44A9-8C0D-1B28864C24B5}" srcId="{6296EA8A-A356-4C76-9AC5-E796048346D4}" destId="{2C93C681-BCD4-47E0-9975-EDA3EE2CB5EE}" srcOrd="4" destOrd="0" parTransId="{EC4A3A0D-9549-4ACA-AC85-EAE6E49DCFCC}" sibTransId="{4EBDDA43-511B-4A84-AA8D-B23B6C00968D}"/>
    <dgm:cxn modelId="{513E1F97-869C-4590-9CE9-C3C71CA54CB8}" type="presOf" srcId="{B045065E-50AC-4F69-B535-9B6D9B401FA7}" destId="{118AD8D5-B56B-4511-B1AA-885185E65AAB}" srcOrd="0" destOrd="0" presId="urn:microsoft.com/office/officeart/2005/8/layout/default"/>
    <dgm:cxn modelId="{CBF4F997-F609-488D-AA40-49F888780D50}" srcId="{6296EA8A-A356-4C76-9AC5-E796048346D4}" destId="{7AD1FEC8-9340-4AF7-B5FF-67CCCA8ACDF7}" srcOrd="1" destOrd="0" parTransId="{8FC1A265-7C41-4E12-9D82-0DA227E6A97F}" sibTransId="{A4A5B268-F170-4D28-8CC2-D411FFD41C0D}"/>
    <dgm:cxn modelId="{154CC79F-EE1C-4C9A-A57E-083E0DFD291E}" type="presOf" srcId="{EAB82939-DE5E-470E-8893-089E8C671CF6}" destId="{007808FC-256E-42E0-8A7F-37357A49DF02}" srcOrd="0" destOrd="0" presId="urn:microsoft.com/office/officeart/2005/8/layout/default"/>
    <dgm:cxn modelId="{A1E313A1-02C6-4E98-95C7-88B0541FECF5}" type="presOf" srcId="{565011CB-873A-44FE-AEEE-5A959C07EBAD}" destId="{61589245-CA73-49CA-934B-89BD55B31698}" srcOrd="0" destOrd="0" presId="urn:microsoft.com/office/officeart/2005/8/layout/default"/>
    <dgm:cxn modelId="{6DCBEDB3-268A-47C6-93C6-C7DCE69E072E}" type="presOf" srcId="{80DEE19E-109A-4B9C-BAB1-70F094863934}" destId="{E5F08C04-7E86-43FB-BB08-1C356C66437C}" srcOrd="0" destOrd="0" presId="urn:microsoft.com/office/officeart/2005/8/layout/default"/>
    <dgm:cxn modelId="{819EF5C6-A9FE-4D42-8A45-14820B645676}" srcId="{6296EA8A-A356-4C76-9AC5-E796048346D4}" destId="{80DEE19E-109A-4B9C-BAB1-70F094863934}" srcOrd="2" destOrd="0" parTransId="{65F846C9-E255-4D68-B478-5A8B953E6C16}" sibTransId="{2EA26EA8-55FC-40F5-BD30-392C60F304AB}"/>
    <dgm:cxn modelId="{8026B4CD-843C-4A08-ACA2-F7B36B5492C8}" type="presOf" srcId="{7AD1FEC8-9340-4AF7-B5FF-67CCCA8ACDF7}" destId="{4F179984-A02C-4615-8390-098F650D87C0}" srcOrd="0" destOrd="0" presId="urn:microsoft.com/office/officeart/2005/8/layout/default"/>
    <dgm:cxn modelId="{FCD0B9D9-54B0-4A99-A31F-D4690F133DB2}" type="presOf" srcId="{7A66E77D-CB66-46C9-8319-84156BB2AD9A}" destId="{E0A648C0-2F18-490B-B97C-291ABAF46F0C}" srcOrd="0" destOrd="0" presId="urn:microsoft.com/office/officeart/2005/8/layout/default"/>
    <dgm:cxn modelId="{6BBBFCE1-44D2-4F6D-BD21-1539969FFDDD}" srcId="{6296EA8A-A356-4C76-9AC5-E796048346D4}" destId="{B2352E9B-C8EC-4AEC-B4C2-0A2CE2B71921}" srcOrd="6" destOrd="0" parTransId="{7DAEF872-A30B-472D-BF96-78DF92A71256}" sibTransId="{872DD940-9859-4741-B36A-ED856E5A7230}"/>
    <dgm:cxn modelId="{78D1D7E2-547E-47CD-9EF6-16BBC94321FF}" type="presOf" srcId="{653B8FE6-837B-470A-A044-9E912DF02C27}" destId="{8477A34A-1B42-4085-904C-EF3E02034413}" srcOrd="0" destOrd="0" presId="urn:microsoft.com/office/officeart/2005/8/layout/default"/>
    <dgm:cxn modelId="{A1F77DFD-95AF-417C-86BC-ABB10199C55A}" type="presOf" srcId="{2C93C681-BCD4-47E0-9975-EDA3EE2CB5EE}" destId="{648B397F-3C9F-4520-A38D-CC2866778DD2}" srcOrd="0" destOrd="0" presId="urn:microsoft.com/office/officeart/2005/8/layout/default"/>
    <dgm:cxn modelId="{665893A4-9991-4647-A778-34E2942982FB}" type="presParOf" srcId="{65723D21-1FCB-4207-82D2-2585C3CBDB7B}" destId="{007808FC-256E-42E0-8A7F-37357A49DF02}" srcOrd="0" destOrd="0" presId="urn:microsoft.com/office/officeart/2005/8/layout/default"/>
    <dgm:cxn modelId="{9810DB82-80A0-4DFE-9AD9-4D2CE518ECA0}" type="presParOf" srcId="{65723D21-1FCB-4207-82D2-2585C3CBDB7B}" destId="{7F79C48E-CA55-4BA5-BB14-44D42FEDC53C}" srcOrd="1" destOrd="0" presId="urn:microsoft.com/office/officeart/2005/8/layout/default"/>
    <dgm:cxn modelId="{43B6AABC-BB73-420F-A541-E51E165C8D7F}" type="presParOf" srcId="{65723D21-1FCB-4207-82D2-2585C3CBDB7B}" destId="{4F179984-A02C-4615-8390-098F650D87C0}" srcOrd="2" destOrd="0" presId="urn:microsoft.com/office/officeart/2005/8/layout/default"/>
    <dgm:cxn modelId="{BF85F4CB-CE96-421D-A29C-6A6224AFF6C7}" type="presParOf" srcId="{65723D21-1FCB-4207-82D2-2585C3CBDB7B}" destId="{A0AAB93C-9E95-49B7-996B-CDDA5561EACE}" srcOrd="3" destOrd="0" presId="urn:microsoft.com/office/officeart/2005/8/layout/default"/>
    <dgm:cxn modelId="{DA838F79-48E6-4E9C-8267-49BF12B5C01B}" type="presParOf" srcId="{65723D21-1FCB-4207-82D2-2585C3CBDB7B}" destId="{E5F08C04-7E86-43FB-BB08-1C356C66437C}" srcOrd="4" destOrd="0" presId="urn:microsoft.com/office/officeart/2005/8/layout/default"/>
    <dgm:cxn modelId="{764CE49C-FFAE-41A2-A757-01D8EE4C2366}" type="presParOf" srcId="{65723D21-1FCB-4207-82D2-2585C3CBDB7B}" destId="{D2166772-8642-4758-B617-327E959B807B}" srcOrd="5" destOrd="0" presId="urn:microsoft.com/office/officeart/2005/8/layout/default"/>
    <dgm:cxn modelId="{ADA0F61E-0262-4CC2-91D1-D629A3C4876D}" type="presParOf" srcId="{65723D21-1FCB-4207-82D2-2585C3CBDB7B}" destId="{118AD8D5-B56B-4511-B1AA-885185E65AAB}" srcOrd="6" destOrd="0" presId="urn:microsoft.com/office/officeart/2005/8/layout/default"/>
    <dgm:cxn modelId="{5DF72E98-C1A3-4C66-956A-BE30CBEF0C17}" type="presParOf" srcId="{65723D21-1FCB-4207-82D2-2585C3CBDB7B}" destId="{19202640-88A5-475D-89CE-DD70618F7205}" srcOrd="7" destOrd="0" presId="urn:microsoft.com/office/officeart/2005/8/layout/default"/>
    <dgm:cxn modelId="{144526C1-A4FF-4E0A-A7E1-9AD9D50F32A9}" type="presParOf" srcId="{65723D21-1FCB-4207-82D2-2585C3CBDB7B}" destId="{648B397F-3C9F-4520-A38D-CC2866778DD2}" srcOrd="8" destOrd="0" presId="urn:microsoft.com/office/officeart/2005/8/layout/default"/>
    <dgm:cxn modelId="{A07F225B-66D0-4291-A797-3F5639F20100}" type="presParOf" srcId="{65723D21-1FCB-4207-82D2-2585C3CBDB7B}" destId="{01250ABA-1CD1-4F63-A9CE-80DB126DAA4F}" srcOrd="9" destOrd="0" presId="urn:microsoft.com/office/officeart/2005/8/layout/default"/>
    <dgm:cxn modelId="{D45145C9-1813-4CEA-905E-791D6DF066BE}" type="presParOf" srcId="{65723D21-1FCB-4207-82D2-2585C3CBDB7B}" destId="{8477A34A-1B42-4085-904C-EF3E02034413}" srcOrd="10" destOrd="0" presId="urn:microsoft.com/office/officeart/2005/8/layout/default"/>
    <dgm:cxn modelId="{7C6FE62C-0C1F-49F1-BEBB-B72BC19BE31B}" type="presParOf" srcId="{65723D21-1FCB-4207-82D2-2585C3CBDB7B}" destId="{A36A80F3-C9F9-4519-A865-5914DED231DB}" srcOrd="11" destOrd="0" presId="urn:microsoft.com/office/officeart/2005/8/layout/default"/>
    <dgm:cxn modelId="{6191F1ED-F177-444E-87E0-8B9B9660A5E7}" type="presParOf" srcId="{65723D21-1FCB-4207-82D2-2585C3CBDB7B}" destId="{4518AEB1-A196-4321-93F4-397E5DBEB9A2}" srcOrd="12" destOrd="0" presId="urn:microsoft.com/office/officeart/2005/8/layout/default"/>
    <dgm:cxn modelId="{AAE5557C-6093-4CCD-A12A-60D6E7502BA4}" type="presParOf" srcId="{65723D21-1FCB-4207-82D2-2585C3CBDB7B}" destId="{D274E429-AEA9-48D6-8DA1-E7CD317182AA}" srcOrd="13" destOrd="0" presId="urn:microsoft.com/office/officeart/2005/8/layout/default"/>
    <dgm:cxn modelId="{0FC87046-EB0B-4275-A5DB-743F275D74B3}" type="presParOf" srcId="{65723D21-1FCB-4207-82D2-2585C3CBDB7B}" destId="{61589245-CA73-49CA-934B-89BD55B31698}" srcOrd="14" destOrd="0" presId="urn:microsoft.com/office/officeart/2005/8/layout/default"/>
    <dgm:cxn modelId="{8144EA33-9957-4F52-B6F7-DF99A6D114E8}" type="presParOf" srcId="{65723D21-1FCB-4207-82D2-2585C3CBDB7B}" destId="{695EFCE4-2DD7-4033-B85E-6122E1A7E78A}" srcOrd="15" destOrd="0" presId="urn:microsoft.com/office/officeart/2005/8/layout/default"/>
    <dgm:cxn modelId="{5ABAFE79-EC85-4046-96B1-256EB6FD3A69}" type="presParOf" srcId="{65723D21-1FCB-4207-82D2-2585C3CBDB7B}" destId="{B265F86F-C2C0-41AB-9E70-4A73CEEA724C}" srcOrd="16" destOrd="0" presId="urn:microsoft.com/office/officeart/2005/8/layout/default"/>
    <dgm:cxn modelId="{03BC2F72-5BC3-456D-AFD6-D0840C808F53}" type="presParOf" srcId="{65723D21-1FCB-4207-82D2-2585C3CBDB7B}" destId="{85B179BD-22D2-4750-A95E-A23705BD60A0}" srcOrd="17" destOrd="0" presId="urn:microsoft.com/office/officeart/2005/8/layout/default"/>
    <dgm:cxn modelId="{0EAA6505-C4C8-4E3C-82AC-C198E0527D47}" type="presParOf" srcId="{65723D21-1FCB-4207-82D2-2585C3CBDB7B}" destId="{E0A648C0-2F18-490B-B97C-291ABAF46F0C}" srcOrd="18" destOrd="0" presId="urn:microsoft.com/office/officeart/2005/8/layout/default"/>
    <dgm:cxn modelId="{0F797CB8-747A-41A8-8DCB-7FCB633047CA}" type="presParOf" srcId="{65723D21-1FCB-4207-82D2-2585C3CBDB7B}" destId="{2491B7D2-2065-45C4-80F8-FFA12D36586D}" srcOrd="19" destOrd="0" presId="urn:microsoft.com/office/officeart/2005/8/layout/default"/>
    <dgm:cxn modelId="{C64BE45B-D530-4BD3-B74F-DCA92F987E95}" type="presParOf" srcId="{65723D21-1FCB-4207-82D2-2585C3CBDB7B}" destId="{1BCA2189-9C06-4436-BCAC-9D625467F3C9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C79526-9802-4AB7-8B4F-4EC9C1B3E6A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819425-4AAD-47EA-B693-EE4AFC1258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Problem: Loud machinery prevents clear communication.</a:t>
          </a:r>
        </a:p>
      </dgm:t>
    </dgm:pt>
    <dgm:pt modelId="{4A61CAD8-D6FB-46C6-B59C-A957CD069D3A}" type="parTrans" cxnId="{0CA515FD-9110-4ECA-AAA5-908281D0B7FE}">
      <dgm:prSet/>
      <dgm:spPr/>
      <dgm:t>
        <a:bodyPr/>
        <a:lstStyle/>
        <a:p>
          <a:endParaRPr lang="en-US"/>
        </a:p>
      </dgm:t>
    </dgm:pt>
    <dgm:pt modelId="{94A3E09E-0620-4506-9F44-C6FAF368F229}" type="sibTrans" cxnId="{0CA515FD-9110-4ECA-AAA5-908281D0B7FE}">
      <dgm:prSet/>
      <dgm:spPr/>
      <dgm:t>
        <a:bodyPr/>
        <a:lstStyle/>
        <a:p>
          <a:endParaRPr lang="en-US"/>
        </a:p>
      </dgm:t>
    </dgm:pt>
    <dgm:pt modelId="{DF5C487C-EBA8-48B0-9443-A26E4A607B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Theory: Shannon &amp; Weaver </a:t>
          </a:r>
          <a:r>
            <a:rPr lang="en-GB"/>
            <a:t>(1949)</a:t>
          </a:r>
          <a:r>
            <a:rPr lang="en-US"/>
            <a:t>– noise disrupts message.</a:t>
          </a:r>
        </a:p>
      </dgm:t>
    </dgm:pt>
    <dgm:pt modelId="{BC476CF3-3989-4CE0-A2B5-3DD6D0CFB429}" type="parTrans" cxnId="{C4939755-7AB6-491D-9149-F15553980158}">
      <dgm:prSet/>
      <dgm:spPr/>
      <dgm:t>
        <a:bodyPr/>
        <a:lstStyle/>
        <a:p>
          <a:endParaRPr lang="en-US"/>
        </a:p>
      </dgm:t>
    </dgm:pt>
    <dgm:pt modelId="{FAE58262-597E-4160-8E95-34C0913EBF9A}" type="sibTrans" cxnId="{C4939755-7AB6-491D-9149-F15553980158}">
      <dgm:prSet/>
      <dgm:spPr/>
      <dgm:t>
        <a:bodyPr/>
        <a:lstStyle/>
        <a:p>
          <a:endParaRPr lang="en-US"/>
        </a:p>
      </dgm:t>
    </dgm:pt>
    <dgm:pt modelId="{048D9C01-8579-44A4-B14F-AFD9C1E13C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Solutions: quieter equipment, visual instructions, briefings.</a:t>
          </a:r>
        </a:p>
      </dgm:t>
    </dgm:pt>
    <dgm:pt modelId="{18D70537-B801-4381-A4D5-A12F9FF26C8D}" type="parTrans" cxnId="{97034814-4A8C-423B-A326-5974BB1A6D05}">
      <dgm:prSet/>
      <dgm:spPr/>
      <dgm:t>
        <a:bodyPr/>
        <a:lstStyle/>
        <a:p>
          <a:endParaRPr lang="en-US"/>
        </a:p>
      </dgm:t>
    </dgm:pt>
    <dgm:pt modelId="{89E2113F-1BA4-4891-904A-60EF4EF5BADA}" type="sibTrans" cxnId="{97034814-4A8C-423B-A326-5974BB1A6D05}">
      <dgm:prSet/>
      <dgm:spPr/>
      <dgm:t>
        <a:bodyPr/>
        <a:lstStyle/>
        <a:p>
          <a:endParaRPr lang="en-US"/>
        </a:p>
      </dgm:t>
    </dgm:pt>
    <dgm:pt modelId="{C4E136C6-D49B-4932-BC27-68F4E764BF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Environmental noise refers to physical sounds or conditions that interfere with communication.</a:t>
          </a:r>
          <a:endParaRPr lang="en-US"/>
        </a:p>
      </dgm:t>
    </dgm:pt>
    <dgm:pt modelId="{D23B6E52-1069-460D-8315-B5FB94E3C64E}" type="parTrans" cxnId="{C5C12B4E-5D55-429B-B947-A211A3BD722D}">
      <dgm:prSet/>
      <dgm:spPr/>
      <dgm:t>
        <a:bodyPr/>
        <a:lstStyle/>
        <a:p>
          <a:endParaRPr lang="en-US"/>
        </a:p>
      </dgm:t>
    </dgm:pt>
    <dgm:pt modelId="{80E33789-00B9-492A-9D72-A49C77AB9107}" type="sibTrans" cxnId="{C5C12B4E-5D55-429B-B947-A211A3BD722D}">
      <dgm:prSet/>
      <dgm:spPr/>
      <dgm:t>
        <a:bodyPr/>
        <a:lstStyle/>
        <a:p>
          <a:endParaRPr lang="en-US"/>
        </a:p>
      </dgm:t>
    </dgm:pt>
    <dgm:pt modelId="{849ECEC2-BD8C-4642-89CB-C1BB55AF4E10}" type="pres">
      <dgm:prSet presAssocID="{76C79526-9802-4AB7-8B4F-4EC9C1B3E6AA}" presName="root" presStyleCnt="0">
        <dgm:presLayoutVars>
          <dgm:dir/>
          <dgm:resizeHandles val="exact"/>
        </dgm:presLayoutVars>
      </dgm:prSet>
      <dgm:spPr/>
    </dgm:pt>
    <dgm:pt modelId="{F3B88E2F-2BD4-4A7F-A555-B744B137610B}" type="pres">
      <dgm:prSet presAssocID="{D1819425-4AAD-47EA-B693-EE4AFC125892}" presName="compNode" presStyleCnt="0"/>
      <dgm:spPr/>
    </dgm:pt>
    <dgm:pt modelId="{811776E7-6775-4147-B555-596C39D9B41B}" type="pres">
      <dgm:prSet presAssocID="{D1819425-4AAD-47EA-B693-EE4AFC12589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D6810C99-95E0-4DBB-A8FB-9E5EB8A6216A}" type="pres">
      <dgm:prSet presAssocID="{D1819425-4AAD-47EA-B693-EE4AFC125892}" presName="spaceRect" presStyleCnt="0"/>
      <dgm:spPr/>
    </dgm:pt>
    <dgm:pt modelId="{FD28B49A-6E19-4747-8715-B4D9447FBF05}" type="pres">
      <dgm:prSet presAssocID="{D1819425-4AAD-47EA-B693-EE4AFC125892}" presName="textRect" presStyleLbl="revTx" presStyleIdx="0" presStyleCnt="4">
        <dgm:presLayoutVars>
          <dgm:chMax val="1"/>
          <dgm:chPref val="1"/>
        </dgm:presLayoutVars>
      </dgm:prSet>
      <dgm:spPr/>
    </dgm:pt>
    <dgm:pt modelId="{E081735A-1E6B-4895-A8C0-B9F09AB159E2}" type="pres">
      <dgm:prSet presAssocID="{94A3E09E-0620-4506-9F44-C6FAF368F229}" presName="sibTrans" presStyleCnt="0"/>
      <dgm:spPr/>
    </dgm:pt>
    <dgm:pt modelId="{E0090480-EECC-4D28-8BA1-AD0396A28B09}" type="pres">
      <dgm:prSet presAssocID="{DF5C487C-EBA8-48B0-9443-A26E4A607BB1}" presName="compNode" presStyleCnt="0"/>
      <dgm:spPr/>
    </dgm:pt>
    <dgm:pt modelId="{54655952-904A-44F1-8BE4-E57118A794DE}" type="pres">
      <dgm:prSet presAssocID="{DF5C487C-EBA8-48B0-9443-A26E4A607BB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am"/>
        </a:ext>
      </dgm:extLst>
    </dgm:pt>
    <dgm:pt modelId="{665F2C8D-77ED-4E18-8FF0-CBEF6FA9EDAB}" type="pres">
      <dgm:prSet presAssocID="{DF5C487C-EBA8-48B0-9443-A26E4A607BB1}" presName="spaceRect" presStyleCnt="0"/>
      <dgm:spPr/>
    </dgm:pt>
    <dgm:pt modelId="{7933576D-48F0-46C2-9482-9E7203A5A26C}" type="pres">
      <dgm:prSet presAssocID="{DF5C487C-EBA8-48B0-9443-A26E4A607BB1}" presName="textRect" presStyleLbl="revTx" presStyleIdx="1" presStyleCnt="4">
        <dgm:presLayoutVars>
          <dgm:chMax val="1"/>
          <dgm:chPref val="1"/>
        </dgm:presLayoutVars>
      </dgm:prSet>
      <dgm:spPr/>
    </dgm:pt>
    <dgm:pt modelId="{C3C923B5-CA8C-44B0-9F4B-4C4C85BAB2BE}" type="pres">
      <dgm:prSet presAssocID="{FAE58262-597E-4160-8E95-34C0913EBF9A}" presName="sibTrans" presStyleCnt="0"/>
      <dgm:spPr/>
    </dgm:pt>
    <dgm:pt modelId="{1A734DE6-B1EC-44C6-83CA-13EDE9438138}" type="pres">
      <dgm:prSet presAssocID="{048D9C01-8579-44A4-B14F-AFD9C1E13C29}" presName="compNode" presStyleCnt="0"/>
      <dgm:spPr/>
    </dgm:pt>
    <dgm:pt modelId="{73B476D5-6AEC-4D7B-87A8-695FB99CFB39}" type="pres">
      <dgm:prSet presAssocID="{048D9C01-8579-44A4-B14F-AFD9C1E13C2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25F97B30-58BD-4745-B125-B9DF7A785F23}" type="pres">
      <dgm:prSet presAssocID="{048D9C01-8579-44A4-B14F-AFD9C1E13C29}" presName="spaceRect" presStyleCnt="0"/>
      <dgm:spPr/>
    </dgm:pt>
    <dgm:pt modelId="{F881E170-18E0-4820-AF81-5A7004D8FAB2}" type="pres">
      <dgm:prSet presAssocID="{048D9C01-8579-44A4-B14F-AFD9C1E13C29}" presName="textRect" presStyleLbl="revTx" presStyleIdx="2" presStyleCnt="4">
        <dgm:presLayoutVars>
          <dgm:chMax val="1"/>
          <dgm:chPref val="1"/>
        </dgm:presLayoutVars>
      </dgm:prSet>
      <dgm:spPr/>
    </dgm:pt>
    <dgm:pt modelId="{3ECD000F-40FC-4FED-97E9-3CB19DA5023B}" type="pres">
      <dgm:prSet presAssocID="{89E2113F-1BA4-4891-904A-60EF4EF5BADA}" presName="sibTrans" presStyleCnt="0"/>
      <dgm:spPr/>
    </dgm:pt>
    <dgm:pt modelId="{8C32EA45-5AA0-4488-8E76-A0605D144BA7}" type="pres">
      <dgm:prSet presAssocID="{C4E136C6-D49B-4932-BC27-68F4E764BF37}" presName="compNode" presStyleCnt="0"/>
      <dgm:spPr/>
    </dgm:pt>
    <dgm:pt modelId="{A70B88BA-E68F-4B1F-B846-070F158EA445}" type="pres">
      <dgm:prSet presAssocID="{C4E136C6-D49B-4932-BC27-68F4E764BF3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21F9B7DD-33F5-488D-82E9-F43673868ECD}" type="pres">
      <dgm:prSet presAssocID="{C4E136C6-D49B-4932-BC27-68F4E764BF37}" presName="spaceRect" presStyleCnt="0"/>
      <dgm:spPr/>
    </dgm:pt>
    <dgm:pt modelId="{3C0F562F-C73A-4841-AFDB-F02D05833C3D}" type="pres">
      <dgm:prSet presAssocID="{C4E136C6-D49B-4932-BC27-68F4E764BF3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7034814-4A8C-423B-A326-5974BB1A6D05}" srcId="{76C79526-9802-4AB7-8B4F-4EC9C1B3E6AA}" destId="{048D9C01-8579-44A4-B14F-AFD9C1E13C29}" srcOrd="2" destOrd="0" parTransId="{18D70537-B801-4381-A4D5-A12F9FF26C8D}" sibTransId="{89E2113F-1BA4-4891-904A-60EF4EF5BADA}"/>
    <dgm:cxn modelId="{C5C12B4E-5D55-429B-B947-A211A3BD722D}" srcId="{76C79526-9802-4AB7-8B4F-4EC9C1B3E6AA}" destId="{C4E136C6-D49B-4932-BC27-68F4E764BF37}" srcOrd="3" destOrd="0" parTransId="{D23B6E52-1069-460D-8315-B5FB94E3C64E}" sibTransId="{80E33789-00B9-492A-9D72-A49C77AB9107}"/>
    <dgm:cxn modelId="{C4939755-7AB6-491D-9149-F15553980158}" srcId="{76C79526-9802-4AB7-8B4F-4EC9C1B3E6AA}" destId="{DF5C487C-EBA8-48B0-9443-A26E4A607BB1}" srcOrd="1" destOrd="0" parTransId="{BC476CF3-3989-4CE0-A2B5-3DD6D0CFB429}" sibTransId="{FAE58262-597E-4160-8E95-34C0913EBF9A}"/>
    <dgm:cxn modelId="{C757BD83-6254-4150-85F0-8E7A2A70028E}" type="presOf" srcId="{DF5C487C-EBA8-48B0-9443-A26E4A607BB1}" destId="{7933576D-48F0-46C2-9482-9E7203A5A26C}" srcOrd="0" destOrd="0" presId="urn:microsoft.com/office/officeart/2018/2/layout/IconLabelList"/>
    <dgm:cxn modelId="{6FEAD991-7297-4801-9BA3-058C9BF90476}" type="presOf" srcId="{048D9C01-8579-44A4-B14F-AFD9C1E13C29}" destId="{F881E170-18E0-4820-AF81-5A7004D8FAB2}" srcOrd="0" destOrd="0" presId="urn:microsoft.com/office/officeart/2018/2/layout/IconLabelList"/>
    <dgm:cxn modelId="{9620A89C-85B6-4A27-ADE4-63D3C415C1F3}" type="presOf" srcId="{D1819425-4AAD-47EA-B693-EE4AFC125892}" destId="{FD28B49A-6E19-4747-8715-B4D9447FBF05}" srcOrd="0" destOrd="0" presId="urn:microsoft.com/office/officeart/2018/2/layout/IconLabelList"/>
    <dgm:cxn modelId="{4390CAE7-2005-4039-83DF-3AD072A8BFA6}" type="presOf" srcId="{76C79526-9802-4AB7-8B4F-4EC9C1B3E6AA}" destId="{849ECEC2-BD8C-4642-89CB-C1BB55AF4E10}" srcOrd="0" destOrd="0" presId="urn:microsoft.com/office/officeart/2018/2/layout/IconLabelList"/>
    <dgm:cxn modelId="{0CA515FD-9110-4ECA-AAA5-908281D0B7FE}" srcId="{76C79526-9802-4AB7-8B4F-4EC9C1B3E6AA}" destId="{D1819425-4AAD-47EA-B693-EE4AFC125892}" srcOrd="0" destOrd="0" parTransId="{4A61CAD8-D6FB-46C6-B59C-A957CD069D3A}" sibTransId="{94A3E09E-0620-4506-9F44-C6FAF368F229}"/>
    <dgm:cxn modelId="{C3582DFE-9012-4C64-A4E2-0BBAEF1430A5}" type="presOf" srcId="{C4E136C6-D49B-4932-BC27-68F4E764BF37}" destId="{3C0F562F-C73A-4841-AFDB-F02D05833C3D}" srcOrd="0" destOrd="0" presId="urn:microsoft.com/office/officeart/2018/2/layout/IconLabelList"/>
    <dgm:cxn modelId="{53596404-2B01-44B6-B7E9-FFDB68B80923}" type="presParOf" srcId="{849ECEC2-BD8C-4642-89CB-C1BB55AF4E10}" destId="{F3B88E2F-2BD4-4A7F-A555-B744B137610B}" srcOrd="0" destOrd="0" presId="urn:microsoft.com/office/officeart/2018/2/layout/IconLabelList"/>
    <dgm:cxn modelId="{4817E67F-77E8-4723-BDF4-E72EB39A3FAA}" type="presParOf" srcId="{F3B88E2F-2BD4-4A7F-A555-B744B137610B}" destId="{811776E7-6775-4147-B555-596C39D9B41B}" srcOrd="0" destOrd="0" presId="urn:microsoft.com/office/officeart/2018/2/layout/IconLabelList"/>
    <dgm:cxn modelId="{27183FAC-1399-46A3-9116-D97ED8CDBE37}" type="presParOf" srcId="{F3B88E2F-2BD4-4A7F-A555-B744B137610B}" destId="{D6810C99-95E0-4DBB-A8FB-9E5EB8A6216A}" srcOrd="1" destOrd="0" presId="urn:microsoft.com/office/officeart/2018/2/layout/IconLabelList"/>
    <dgm:cxn modelId="{11F853D0-8C27-4171-AD30-DE31C6877ADC}" type="presParOf" srcId="{F3B88E2F-2BD4-4A7F-A555-B744B137610B}" destId="{FD28B49A-6E19-4747-8715-B4D9447FBF05}" srcOrd="2" destOrd="0" presId="urn:microsoft.com/office/officeart/2018/2/layout/IconLabelList"/>
    <dgm:cxn modelId="{E93D9622-2931-4DEE-AEFC-2F9FCAC3089C}" type="presParOf" srcId="{849ECEC2-BD8C-4642-89CB-C1BB55AF4E10}" destId="{E081735A-1E6B-4895-A8C0-B9F09AB159E2}" srcOrd="1" destOrd="0" presId="urn:microsoft.com/office/officeart/2018/2/layout/IconLabelList"/>
    <dgm:cxn modelId="{884C127D-FEFC-48F1-BF09-00910E44CA2B}" type="presParOf" srcId="{849ECEC2-BD8C-4642-89CB-C1BB55AF4E10}" destId="{E0090480-EECC-4D28-8BA1-AD0396A28B09}" srcOrd="2" destOrd="0" presId="urn:microsoft.com/office/officeart/2018/2/layout/IconLabelList"/>
    <dgm:cxn modelId="{76CE3524-97F7-4514-A22B-6036BDC07A81}" type="presParOf" srcId="{E0090480-EECC-4D28-8BA1-AD0396A28B09}" destId="{54655952-904A-44F1-8BE4-E57118A794DE}" srcOrd="0" destOrd="0" presId="urn:microsoft.com/office/officeart/2018/2/layout/IconLabelList"/>
    <dgm:cxn modelId="{1B0794B8-F3EB-4E10-BE8C-4C260D6B3ECE}" type="presParOf" srcId="{E0090480-EECC-4D28-8BA1-AD0396A28B09}" destId="{665F2C8D-77ED-4E18-8FF0-CBEF6FA9EDAB}" srcOrd="1" destOrd="0" presId="urn:microsoft.com/office/officeart/2018/2/layout/IconLabelList"/>
    <dgm:cxn modelId="{268D2C25-14E3-42B4-B7F7-89B2AC456BD8}" type="presParOf" srcId="{E0090480-EECC-4D28-8BA1-AD0396A28B09}" destId="{7933576D-48F0-46C2-9482-9E7203A5A26C}" srcOrd="2" destOrd="0" presId="urn:microsoft.com/office/officeart/2018/2/layout/IconLabelList"/>
    <dgm:cxn modelId="{F9881F15-7F88-469E-8F40-882CB429BFF0}" type="presParOf" srcId="{849ECEC2-BD8C-4642-89CB-C1BB55AF4E10}" destId="{C3C923B5-CA8C-44B0-9F4B-4C4C85BAB2BE}" srcOrd="3" destOrd="0" presId="urn:microsoft.com/office/officeart/2018/2/layout/IconLabelList"/>
    <dgm:cxn modelId="{5BF9A25A-1C13-44EC-AF67-08AD2658A6F7}" type="presParOf" srcId="{849ECEC2-BD8C-4642-89CB-C1BB55AF4E10}" destId="{1A734DE6-B1EC-44C6-83CA-13EDE9438138}" srcOrd="4" destOrd="0" presId="urn:microsoft.com/office/officeart/2018/2/layout/IconLabelList"/>
    <dgm:cxn modelId="{326A4A4B-2445-46E2-9832-84C91CA10B4E}" type="presParOf" srcId="{1A734DE6-B1EC-44C6-83CA-13EDE9438138}" destId="{73B476D5-6AEC-4D7B-87A8-695FB99CFB39}" srcOrd="0" destOrd="0" presId="urn:microsoft.com/office/officeart/2018/2/layout/IconLabelList"/>
    <dgm:cxn modelId="{DE99391A-4CB9-4813-B799-12969A2B351E}" type="presParOf" srcId="{1A734DE6-B1EC-44C6-83CA-13EDE9438138}" destId="{25F97B30-58BD-4745-B125-B9DF7A785F23}" srcOrd="1" destOrd="0" presId="urn:microsoft.com/office/officeart/2018/2/layout/IconLabelList"/>
    <dgm:cxn modelId="{7B55A1D1-CA46-4C30-A49C-194CD3BA13FE}" type="presParOf" srcId="{1A734DE6-B1EC-44C6-83CA-13EDE9438138}" destId="{F881E170-18E0-4820-AF81-5A7004D8FAB2}" srcOrd="2" destOrd="0" presId="urn:microsoft.com/office/officeart/2018/2/layout/IconLabelList"/>
    <dgm:cxn modelId="{8C55B034-8B34-466F-9437-02FDCFCEB7FA}" type="presParOf" srcId="{849ECEC2-BD8C-4642-89CB-C1BB55AF4E10}" destId="{3ECD000F-40FC-4FED-97E9-3CB19DA5023B}" srcOrd="5" destOrd="0" presId="urn:microsoft.com/office/officeart/2018/2/layout/IconLabelList"/>
    <dgm:cxn modelId="{CD389A69-5AB5-49F8-AD9B-26EA78A6FA1E}" type="presParOf" srcId="{849ECEC2-BD8C-4642-89CB-C1BB55AF4E10}" destId="{8C32EA45-5AA0-4488-8E76-A0605D144BA7}" srcOrd="6" destOrd="0" presId="urn:microsoft.com/office/officeart/2018/2/layout/IconLabelList"/>
    <dgm:cxn modelId="{59D180BF-D6AF-49A6-8529-42BD7F933E0A}" type="presParOf" srcId="{8C32EA45-5AA0-4488-8E76-A0605D144BA7}" destId="{A70B88BA-E68F-4B1F-B846-070F158EA445}" srcOrd="0" destOrd="0" presId="urn:microsoft.com/office/officeart/2018/2/layout/IconLabelList"/>
    <dgm:cxn modelId="{1C6014DC-5636-46E5-BAFC-500DC3B220A0}" type="presParOf" srcId="{8C32EA45-5AA0-4488-8E76-A0605D144BA7}" destId="{21F9B7DD-33F5-488D-82E9-F43673868ECD}" srcOrd="1" destOrd="0" presId="urn:microsoft.com/office/officeart/2018/2/layout/IconLabelList"/>
    <dgm:cxn modelId="{FF84381E-44A2-41C9-84DC-EDBC33B2827F}" type="presParOf" srcId="{8C32EA45-5AA0-4488-8E76-A0605D144BA7}" destId="{3C0F562F-C73A-4841-AFDB-F02D05833C3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00B0B0-4A98-4CCC-B5AD-78970F33089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35A2E24-11C5-44BE-A1CA-A82CD6F1F9E6}">
      <dgm:prSet/>
      <dgm:spPr/>
      <dgm:t>
        <a:bodyPr/>
        <a:lstStyle/>
        <a:p>
          <a:r>
            <a:rPr lang="en-US"/>
            <a:t>Workers speak different languages.</a:t>
          </a:r>
          <a:r>
            <a:rPr lang="en-GB"/>
            <a:t> Messages can be understood wrong</a:t>
          </a:r>
          <a:endParaRPr lang="en-US"/>
        </a:p>
      </dgm:t>
    </dgm:pt>
    <dgm:pt modelId="{3567D0F8-9FDD-458F-9613-A1CA177CBDAB}" type="parTrans" cxnId="{F0E2DFBE-0F93-4746-A6FA-639AAA95F948}">
      <dgm:prSet/>
      <dgm:spPr/>
      <dgm:t>
        <a:bodyPr/>
        <a:lstStyle/>
        <a:p>
          <a:endParaRPr lang="en-US"/>
        </a:p>
      </dgm:t>
    </dgm:pt>
    <dgm:pt modelId="{1D95EEA0-F5A6-432A-83BF-955766CB9C8B}" type="sibTrans" cxnId="{F0E2DFBE-0F93-4746-A6FA-639AAA95F948}">
      <dgm:prSet/>
      <dgm:spPr/>
      <dgm:t>
        <a:bodyPr/>
        <a:lstStyle/>
        <a:p>
          <a:endParaRPr lang="en-US"/>
        </a:p>
      </dgm:t>
    </dgm:pt>
    <dgm:pt modelId="{13842E8D-58DA-4612-AFB6-C049606DF3A2}">
      <dgm:prSet/>
      <dgm:spPr/>
      <dgm:t>
        <a:bodyPr/>
        <a:lstStyle/>
        <a:p>
          <a:r>
            <a:rPr lang="en-US"/>
            <a:t>Theory: Berlo's SMCR Model</a:t>
          </a:r>
          <a:r>
            <a:rPr lang="en-GB"/>
            <a:t>(1960)</a:t>
          </a:r>
          <a:r>
            <a:rPr lang="en-US"/>
            <a:t>.</a:t>
          </a:r>
        </a:p>
      </dgm:t>
    </dgm:pt>
    <dgm:pt modelId="{F3F93F52-B021-49CE-8EB9-11FE45AEED96}" type="parTrans" cxnId="{BE33E1FA-5559-4536-8E42-466F9E435DC4}">
      <dgm:prSet/>
      <dgm:spPr/>
      <dgm:t>
        <a:bodyPr/>
        <a:lstStyle/>
        <a:p>
          <a:endParaRPr lang="en-US"/>
        </a:p>
      </dgm:t>
    </dgm:pt>
    <dgm:pt modelId="{896DC2C5-E84C-4FA1-8005-41602D935AB0}" type="sibTrans" cxnId="{BE33E1FA-5559-4536-8E42-466F9E435DC4}">
      <dgm:prSet/>
      <dgm:spPr/>
      <dgm:t>
        <a:bodyPr/>
        <a:lstStyle/>
        <a:p>
          <a:endParaRPr lang="en-US"/>
        </a:p>
      </dgm:t>
    </dgm:pt>
    <dgm:pt modelId="{9376D1C8-F5D0-4242-BCC6-49E247D50FAF}">
      <dgm:prSet/>
      <dgm:spPr/>
      <dgm:t>
        <a:bodyPr/>
        <a:lstStyle/>
        <a:p>
          <a:r>
            <a:rPr lang="en-US"/>
            <a:t>Solutions: multilingual training, pictorial signs, bilingual supervisors.</a:t>
          </a:r>
        </a:p>
      </dgm:t>
    </dgm:pt>
    <dgm:pt modelId="{B02FA720-F6C3-49D2-9B62-4DA329FAF141}" type="parTrans" cxnId="{AB0A604A-A691-425A-9189-B91BE1877442}">
      <dgm:prSet/>
      <dgm:spPr/>
      <dgm:t>
        <a:bodyPr/>
        <a:lstStyle/>
        <a:p>
          <a:endParaRPr lang="en-US"/>
        </a:p>
      </dgm:t>
    </dgm:pt>
    <dgm:pt modelId="{AAE37AA1-C688-4F6A-9F2E-FADF79567BFC}" type="sibTrans" cxnId="{AB0A604A-A691-425A-9189-B91BE1877442}">
      <dgm:prSet/>
      <dgm:spPr/>
      <dgm:t>
        <a:bodyPr/>
        <a:lstStyle/>
        <a:p>
          <a:endParaRPr lang="en-US"/>
        </a:p>
      </dgm:t>
    </dgm:pt>
    <dgm:pt modelId="{6725166C-30B2-4916-879E-E6121F671328}" type="pres">
      <dgm:prSet presAssocID="{CE00B0B0-4A98-4CCC-B5AD-78970F33089D}" presName="root" presStyleCnt="0">
        <dgm:presLayoutVars>
          <dgm:dir/>
          <dgm:resizeHandles val="exact"/>
        </dgm:presLayoutVars>
      </dgm:prSet>
      <dgm:spPr/>
    </dgm:pt>
    <dgm:pt modelId="{ABE6C31B-5BDA-4E1C-B938-E446363E76C3}" type="pres">
      <dgm:prSet presAssocID="{435A2E24-11C5-44BE-A1CA-A82CD6F1F9E6}" presName="compNode" presStyleCnt="0"/>
      <dgm:spPr/>
    </dgm:pt>
    <dgm:pt modelId="{85AE0232-34C5-42D2-B6BE-E5EF5D99F60C}" type="pres">
      <dgm:prSet presAssocID="{435A2E24-11C5-44BE-A1CA-A82CD6F1F9E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D605DBF-9290-4AA7-B3F9-460F32587422}" type="pres">
      <dgm:prSet presAssocID="{435A2E24-11C5-44BE-A1CA-A82CD6F1F9E6}" presName="spaceRect" presStyleCnt="0"/>
      <dgm:spPr/>
    </dgm:pt>
    <dgm:pt modelId="{04E398C4-63FF-40EA-BC97-777AAF4314F6}" type="pres">
      <dgm:prSet presAssocID="{435A2E24-11C5-44BE-A1CA-A82CD6F1F9E6}" presName="textRect" presStyleLbl="revTx" presStyleIdx="0" presStyleCnt="3">
        <dgm:presLayoutVars>
          <dgm:chMax val="1"/>
          <dgm:chPref val="1"/>
        </dgm:presLayoutVars>
      </dgm:prSet>
      <dgm:spPr/>
    </dgm:pt>
    <dgm:pt modelId="{116AFA5E-19BD-4C72-9B4A-CAE3005E54A7}" type="pres">
      <dgm:prSet presAssocID="{1D95EEA0-F5A6-432A-83BF-955766CB9C8B}" presName="sibTrans" presStyleCnt="0"/>
      <dgm:spPr/>
    </dgm:pt>
    <dgm:pt modelId="{8A73BBC5-BC12-4642-BFA8-B2E067EDCBA7}" type="pres">
      <dgm:prSet presAssocID="{13842E8D-58DA-4612-AFB6-C049606DF3A2}" presName="compNode" presStyleCnt="0"/>
      <dgm:spPr/>
    </dgm:pt>
    <dgm:pt modelId="{8044C31B-AA30-41BF-A4EA-BFE3317E19FA}" type="pres">
      <dgm:prSet presAssocID="{13842E8D-58DA-4612-AFB6-C049606DF3A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5FCD7256-5921-4387-9950-EFFE9C8AE600}" type="pres">
      <dgm:prSet presAssocID="{13842E8D-58DA-4612-AFB6-C049606DF3A2}" presName="spaceRect" presStyleCnt="0"/>
      <dgm:spPr/>
    </dgm:pt>
    <dgm:pt modelId="{235881B9-7239-4A09-98E0-CC2A2A93B3C7}" type="pres">
      <dgm:prSet presAssocID="{13842E8D-58DA-4612-AFB6-C049606DF3A2}" presName="textRect" presStyleLbl="revTx" presStyleIdx="1" presStyleCnt="3">
        <dgm:presLayoutVars>
          <dgm:chMax val="1"/>
          <dgm:chPref val="1"/>
        </dgm:presLayoutVars>
      </dgm:prSet>
      <dgm:spPr/>
    </dgm:pt>
    <dgm:pt modelId="{C237CF98-A0D8-46AC-9D53-ECF818917675}" type="pres">
      <dgm:prSet presAssocID="{896DC2C5-E84C-4FA1-8005-41602D935AB0}" presName="sibTrans" presStyleCnt="0"/>
      <dgm:spPr/>
    </dgm:pt>
    <dgm:pt modelId="{283DC1B1-AFAC-49FD-876F-F9A65462BF30}" type="pres">
      <dgm:prSet presAssocID="{9376D1C8-F5D0-4242-BCC6-49E247D50FAF}" presName="compNode" presStyleCnt="0"/>
      <dgm:spPr/>
    </dgm:pt>
    <dgm:pt modelId="{1CDC27B4-1EAF-413D-902F-B0CCDD899D09}" type="pres">
      <dgm:prSet presAssocID="{9376D1C8-F5D0-4242-BCC6-49E247D50FA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80C3BD46-3ECE-4310-B185-DF071B6B0A4D}" type="pres">
      <dgm:prSet presAssocID="{9376D1C8-F5D0-4242-BCC6-49E247D50FAF}" presName="spaceRect" presStyleCnt="0"/>
      <dgm:spPr/>
    </dgm:pt>
    <dgm:pt modelId="{F7076896-25CE-4804-9EAC-269609667E65}" type="pres">
      <dgm:prSet presAssocID="{9376D1C8-F5D0-4242-BCC6-49E247D50FA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873E71D-9FB7-494E-B247-1092B3D2C54A}" type="presOf" srcId="{9376D1C8-F5D0-4242-BCC6-49E247D50FAF}" destId="{F7076896-25CE-4804-9EAC-269609667E65}" srcOrd="0" destOrd="0" presId="urn:microsoft.com/office/officeart/2018/2/layout/IconLabelList"/>
    <dgm:cxn modelId="{C2B94D3D-F6CC-470E-8042-3B25E4A1337C}" type="presOf" srcId="{13842E8D-58DA-4612-AFB6-C049606DF3A2}" destId="{235881B9-7239-4A09-98E0-CC2A2A93B3C7}" srcOrd="0" destOrd="0" presId="urn:microsoft.com/office/officeart/2018/2/layout/IconLabelList"/>
    <dgm:cxn modelId="{AB0A604A-A691-425A-9189-B91BE1877442}" srcId="{CE00B0B0-4A98-4CCC-B5AD-78970F33089D}" destId="{9376D1C8-F5D0-4242-BCC6-49E247D50FAF}" srcOrd="2" destOrd="0" parTransId="{B02FA720-F6C3-49D2-9B62-4DA329FAF141}" sibTransId="{AAE37AA1-C688-4F6A-9F2E-FADF79567BFC}"/>
    <dgm:cxn modelId="{E9C613B6-E70A-42BE-854F-BF4A4072712A}" type="presOf" srcId="{435A2E24-11C5-44BE-A1CA-A82CD6F1F9E6}" destId="{04E398C4-63FF-40EA-BC97-777AAF4314F6}" srcOrd="0" destOrd="0" presId="urn:microsoft.com/office/officeart/2018/2/layout/IconLabelList"/>
    <dgm:cxn modelId="{F0E2DFBE-0F93-4746-A6FA-639AAA95F948}" srcId="{CE00B0B0-4A98-4CCC-B5AD-78970F33089D}" destId="{435A2E24-11C5-44BE-A1CA-A82CD6F1F9E6}" srcOrd="0" destOrd="0" parTransId="{3567D0F8-9FDD-458F-9613-A1CA177CBDAB}" sibTransId="{1D95EEA0-F5A6-432A-83BF-955766CB9C8B}"/>
    <dgm:cxn modelId="{573889E2-7825-4752-A294-B5BCA026C34F}" type="presOf" srcId="{CE00B0B0-4A98-4CCC-B5AD-78970F33089D}" destId="{6725166C-30B2-4916-879E-E6121F671328}" srcOrd="0" destOrd="0" presId="urn:microsoft.com/office/officeart/2018/2/layout/IconLabelList"/>
    <dgm:cxn modelId="{BE33E1FA-5559-4536-8E42-466F9E435DC4}" srcId="{CE00B0B0-4A98-4CCC-B5AD-78970F33089D}" destId="{13842E8D-58DA-4612-AFB6-C049606DF3A2}" srcOrd="1" destOrd="0" parTransId="{F3F93F52-B021-49CE-8EB9-11FE45AEED96}" sibTransId="{896DC2C5-E84C-4FA1-8005-41602D935AB0}"/>
    <dgm:cxn modelId="{B6590025-8C8F-4DEF-B658-142B79634B97}" type="presParOf" srcId="{6725166C-30B2-4916-879E-E6121F671328}" destId="{ABE6C31B-5BDA-4E1C-B938-E446363E76C3}" srcOrd="0" destOrd="0" presId="urn:microsoft.com/office/officeart/2018/2/layout/IconLabelList"/>
    <dgm:cxn modelId="{110E98A8-1685-452E-B673-372F685E12A9}" type="presParOf" srcId="{ABE6C31B-5BDA-4E1C-B938-E446363E76C3}" destId="{85AE0232-34C5-42D2-B6BE-E5EF5D99F60C}" srcOrd="0" destOrd="0" presId="urn:microsoft.com/office/officeart/2018/2/layout/IconLabelList"/>
    <dgm:cxn modelId="{CE423B06-CBE1-4E77-BA75-5D89ACFB79AE}" type="presParOf" srcId="{ABE6C31B-5BDA-4E1C-B938-E446363E76C3}" destId="{6D605DBF-9290-4AA7-B3F9-460F32587422}" srcOrd="1" destOrd="0" presId="urn:microsoft.com/office/officeart/2018/2/layout/IconLabelList"/>
    <dgm:cxn modelId="{29D08F7F-4E0D-48CA-BB09-B223639E4E98}" type="presParOf" srcId="{ABE6C31B-5BDA-4E1C-B938-E446363E76C3}" destId="{04E398C4-63FF-40EA-BC97-777AAF4314F6}" srcOrd="2" destOrd="0" presId="urn:microsoft.com/office/officeart/2018/2/layout/IconLabelList"/>
    <dgm:cxn modelId="{3AD2B6D1-7486-492B-8BCC-0BE521222CB5}" type="presParOf" srcId="{6725166C-30B2-4916-879E-E6121F671328}" destId="{116AFA5E-19BD-4C72-9B4A-CAE3005E54A7}" srcOrd="1" destOrd="0" presId="urn:microsoft.com/office/officeart/2018/2/layout/IconLabelList"/>
    <dgm:cxn modelId="{32E6FFB5-D893-4284-BFF4-47565FC8B462}" type="presParOf" srcId="{6725166C-30B2-4916-879E-E6121F671328}" destId="{8A73BBC5-BC12-4642-BFA8-B2E067EDCBA7}" srcOrd="2" destOrd="0" presId="urn:microsoft.com/office/officeart/2018/2/layout/IconLabelList"/>
    <dgm:cxn modelId="{CCB40827-7AA2-4214-9EB8-F2EA7F75F10B}" type="presParOf" srcId="{8A73BBC5-BC12-4642-BFA8-B2E067EDCBA7}" destId="{8044C31B-AA30-41BF-A4EA-BFE3317E19FA}" srcOrd="0" destOrd="0" presId="urn:microsoft.com/office/officeart/2018/2/layout/IconLabelList"/>
    <dgm:cxn modelId="{C04BA38D-826B-4259-B19C-EE467E1751C9}" type="presParOf" srcId="{8A73BBC5-BC12-4642-BFA8-B2E067EDCBA7}" destId="{5FCD7256-5921-4387-9950-EFFE9C8AE600}" srcOrd="1" destOrd="0" presId="urn:microsoft.com/office/officeart/2018/2/layout/IconLabelList"/>
    <dgm:cxn modelId="{D7260444-2C28-4A0A-B3A3-4C5B52A68491}" type="presParOf" srcId="{8A73BBC5-BC12-4642-BFA8-B2E067EDCBA7}" destId="{235881B9-7239-4A09-98E0-CC2A2A93B3C7}" srcOrd="2" destOrd="0" presId="urn:microsoft.com/office/officeart/2018/2/layout/IconLabelList"/>
    <dgm:cxn modelId="{51F695D1-18BF-4476-9EEF-811F34762CE6}" type="presParOf" srcId="{6725166C-30B2-4916-879E-E6121F671328}" destId="{C237CF98-A0D8-46AC-9D53-ECF818917675}" srcOrd="3" destOrd="0" presId="urn:microsoft.com/office/officeart/2018/2/layout/IconLabelList"/>
    <dgm:cxn modelId="{EE7451AD-738A-48A7-A29B-E5719A6F3286}" type="presParOf" srcId="{6725166C-30B2-4916-879E-E6121F671328}" destId="{283DC1B1-AFAC-49FD-876F-F9A65462BF30}" srcOrd="4" destOrd="0" presId="urn:microsoft.com/office/officeart/2018/2/layout/IconLabelList"/>
    <dgm:cxn modelId="{743A8746-684F-4798-A0CB-54C6A8DEA4DB}" type="presParOf" srcId="{283DC1B1-AFAC-49FD-876F-F9A65462BF30}" destId="{1CDC27B4-1EAF-413D-902F-B0CCDD899D09}" srcOrd="0" destOrd="0" presId="urn:microsoft.com/office/officeart/2018/2/layout/IconLabelList"/>
    <dgm:cxn modelId="{5A112160-2DBA-4719-9532-96335C3788B5}" type="presParOf" srcId="{283DC1B1-AFAC-49FD-876F-F9A65462BF30}" destId="{80C3BD46-3ECE-4310-B185-DF071B6B0A4D}" srcOrd="1" destOrd="0" presId="urn:microsoft.com/office/officeart/2018/2/layout/IconLabelList"/>
    <dgm:cxn modelId="{E2233B57-785E-4FAD-AA7B-E14AEB797D63}" type="presParOf" srcId="{283DC1B1-AFAC-49FD-876F-F9A65462BF30}" destId="{F7076896-25CE-4804-9EAC-269609667E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148134-4922-4502-A47E-1DDEDCA88B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8C2CE8F-D0C4-4E70-BC06-B96159A6B6E2}">
      <dgm:prSet/>
      <dgm:spPr/>
      <dgm:t>
        <a:bodyPr/>
        <a:lstStyle/>
        <a:p>
          <a:pPr>
            <a:defRPr cap="all"/>
          </a:pPr>
          <a:r>
            <a:rPr lang="en-US"/>
            <a:t>• Food hygiene training before work</a:t>
          </a:r>
        </a:p>
      </dgm:t>
    </dgm:pt>
    <dgm:pt modelId="{2B2B753C-7F3F-41C5-A7A2-B0C01EEC805C}" type="parTrans" cxnId="{074BA891-7466-479B-BB22-203DCF642B64}">
      <dgm:prSet/>
      <dgm:spPr/>
      <dgm:t>
        <a:bodyPr/>
        <a:lstStyle/>
        <a:p>
          <a:endParaRPr lang="en-US"/>
        </a:p>
      </dgm:t>
    </dgm:pt>
    <dgm:pt modelId="{1F9D8A48-3085-4B60-ACAE-57B691A06242}" type="sibTrans" cxnId="{074BA891-7466-479B-BB22-203DCF642B64}">
      <dgm:prSet/>
      <dgm:spPr/>
      <dgm:t>
        <a:bodyPr/>
        <a:lstStyle/>
        <a:p>
          <a:endParaRPr lang="en-US"/>
        </a:p>
      </dgm:t>
    </dgm:pt>
    <dgm:pt modelId="{5E0B6C03-CDDB-43BB-82EA-8C994B833481}">
      <dgm:prSet/>
      <dgm:spPr/>
      <dgm:t>
        <a:bodyPr/>
        <a:lstStyle/>
        <a:p>
          <a:pPr>
            <a:defRPr cap="all"/>
          </a:pPr>
          <a:r>
            <a:rPr lang="en-US"/>
            <a:t>• Replace noisy machinery</a:t>
          </a:r>
        </a:p>
      </dgm:t>
    </dgm:pt>
    <dgm:pt modelId="{360517B7-FF64-46DA-BE15-21116FA9290F}" type="parTrans" cxnId="{4C166A00-DCC0-44BD-A872-8664202C1ADF}">
      <dgm:prSet/>
      <dgm:spPr/>
      <dgm:t>
        <a:bodyPr/>
        <a:lstStyle/>
        <a:p>
          <a:endParaRPr lang="en-US"/>
        </a:p>
      </dgm:t>
    </dgm:pt>
    <dgm:pt modelId="{7925CA64-3965-413C-8A07-0973C34A80B7}" type="sibTrans" cxnId="{4C166A00-DCC0-44BD-A872-8664202C1ADF}">
      <dgm:prSet/>
      <dgm:spPr/>
      <dgm:t>
        <a:bodyPr/>
        <a:lstStyle/>
        <a:p>
          <a:endParaRPr lang="en-US"/>
        </a:p>
      </dgm:t>
    </dgm:pt>
    <dgm:pt modelId="{9A56CE74-7626-465C-B5A0-C9D58EED1C6E}">
      <dgm:prSet/>
      <dgm:spPr/>
      <dgm:t>
        <a:bodyPr/>
        <a:lstStyle/>
        <a:p>
          <a:pPr>
            <a:defRPr cap="all"/>
          </a:pPr>
          <a:r>
            <a:rPr lang="en-US"/>
            <a:t>• Multilingual communication</a:t>
          </a:r>
        </a:p>
      </dgm:t>
    </dgm:pt>
    <dgm:pt modelId="{B43790E2-8D38-465F-B121-03344F9B81C4}" type="parTrans" cxnId="{2D089BCA-6AFE-4145-A17F-07953A625302}">
      <dgm:prSet/>
      <dgm:spPr/>
      <dgm:t>
        <a:bodyPr/>
        <a:lstStyle/>
        <a:p>
          <a:endParaRPr lang="en-US"/>
        </a:p>
      </dgm:t>
    </dgm:pt>
    <dgm:pt modelId="{7D609EBB-67FD-4246-9B32-435FB2C8ED0E}" type="sibTrans" cxnId="{2D089BCA-6AFE-4145-A17F-07953A625302}">
      <dgm:prSet/>
      <dgm:spPr/>
      <dgm:t>
        <a:bodyPr/>
        <a:lstStyle/>
        <a:p>
          <a:endParaRPr lang="en-US"/>
        </a:p>
      </dgm:t>
    </dgm:pt>
    <dgm:pt modelId="{0B30CB97-B628-43FC-BF94-6924100240A9}">
      <dgm:prSet/>
      <dgm:spPr/>
      <dgm:t>
        <a:bodyPr/>
        <a:lstStyle/>
        <a:p>
          <a:pPr>
            <a:defRPr cap="all"/>
          </a:pPr>
          <a:r>
            <a:rPr lang="en-US"/>
            <a:t>• Visual SOPs</a:t>
          </a:r>
        </a:p>
      </dgm:t>
    </dgm:pt>
    <dgm:pt modelId="{F2569850-E1D9-419B-85AF-2FE92D725966}" type="parTrans" cxnId="{777572B3-6639-4E30-97CB-D8686475E51F}">
      <dgm:prSet/>
      <dgm:spPr/>
      <dgm:t>
        <a:bodyPr/>
        <a:lstStyle/>
        <a:p>
          <a:endParaRPr lang="en-US"/>
        </a:p>
      </dgm:t>
    </dgm:pt>
    <dgm:pt modelId="{A435246F-B085-4BB9-8DF9-1CA7F39B60A6}" type="sibTrans" cxnId="{777572B3-6639-4E30-97CB-D8686475E51F}">
      <dgm:prSet/>
      <dgm:spPr/>
      <dgm:t>
        <a:bodyPr/>
        <a:lstStyle/>
        <a:p>
          <a:endParaRPr lang="en-US"/>
        </a:p>
      </dgm:t>
    </dgm:pt>
    <dgm:pt modelId="{AB7C5757-8553-475B-8AB5-523A69BC6105}">
      <dgm:prSet/>
      <dgm:spPr/>
      <dgm:t>
        <a:bodyPr/>
        <a:lstStyle/>
        <a:p>
          <a:pPr>
            <a:defRPr cap="all"/>
          </a:pPr>
          <a:r>
            <a:rPr lang="en-US"/>
            <a:t>• Regular inspections</a:t>
          </a:r>
        </a:p>
      </dgm:t>
    </dgm:pt>
    <dgm:pt modelId="{268390F1-BD92-42A3-88FA-FB9D3E1BC2F7}" type="parTrans" cxnId="{1C7FEFF5-7D8C-476B-85ED-A737946F3F0C}">
      <dgm:prSet/>
      <dgm:spPr/>
      <dgm:t>
        <a:bodyPr/>
        <a:lstStyle/>
        <a:p>
          <a:endParaRPr lang="en-US"/>
        </a:p>
      </dgm:t>
    </dgm:pt>
    <dgm:pt modelId="{0950F505-2684-4ABF-83BC-EE5F9F3E3F8B}" type="sibTrans" cxnId="{1C7FEFF5-7D8C-476B-85ED-A737946F3F0C}">
      <dgm:prSet/>
      <dgm:spPr/>
      <dgm:t>
        <a:bodyPr/>
        <a:lstStyle/>
        <a:p>
          <a:endParaRPr lang="en-US"/>
        </a:p>
      </dgm:t>
    </dgm:pt>
    <dgm:pt modelId="{414EAD48-F417-4B93-B4E5-203D396096A1}">
      <dgm:prSet/>
      <dgm:spPr/>
      <dgm:t>
        <a:bodyPr/>
        <a:lstStyle/>
        <a:p>
          <a:pPr>
            <a:defRPr cap="all"/>
          </a:pPr>
          <a:r>
            <a:rPr lang="en-US"/>
            <a:t>• Two-way communication</a:t>
          </a:r>
        </a:p>
      </dgm:t>
    </dgm:pt>
    <dgm:pt modelId="{EC477CE5-1E85-4809-ADE7-2D45BA737B5B}" type="parTrans" cxnId="{9C87DB27-C4D8-4A2E-B04C-595B79596A8A}">
      <dgm:prSet/>
      <dgm:spPr/>
      <dgm:t>
        <a:bodyPr/>
        <a:lstStyle/>
        <a:p>
          <a:endParaRPr lang="en-US"/>
        </a:p>
      </dgm:t>
    </dgm:pt>
    <dgm:pt modelId="{FD478E31-35E9-43DB-BC38-6B874F4B1FC9}" type="sibTrans" cxnId="{9C87DB27-C4D8-4A2E-B04C-595B79596A8A}">
      <dgm:prSet/>
      <dgm:spPr/>
      <dgm:t>
        <a:bodyPr/>
        <a:lstStyle/>
        <a:p>
          <a:endParaRPr lang="en-US"/>
        </a:p>
      </dgm:t>
    </dgm:pt>
    <dgm:pt modelId="{2210D0DD-780A-4923-8879-B509A77F94D8}" type="pres">
      <dgm:prSet presAssocID="{EE148134-4922-4502-A47E-1DDEDCA88B60}" presName="root" presStyleCnt="0">
        <dgm:presLayoutVars>
          <dgm:dir/>
          <dgm:resizeHandles val="exact"/>
        </dgm:presLayoutVars>
      </dgm:prSet>
      <dgm:spPr/>
    </dgm:pt>
    <dgm:pt modelId="{CEEA3BAA-BF9D-419B-9AFA-7E103BEFC7FE}" type="pres">
      <dgm:prSet presAssocID="{D8C2CE8F-D0C4-4E70-BC06-B96159A6B6E2}" presName="compNode" presStyleCnt="0"/>
      <dgm:spPr/>
    </dgm:pt>
    <dgm:pt modelId="{929B508C-056B-486E-B3F8-2390796B559A}" type="pres">
      <dgm:prSet presAssocID="{D8C2CE8F-D0C4-4E70-BC06-B96159A6B6E2}" presName="iconBgRect" presStyleLbl="bgShp" presStyleIdx="0" presStyleCnt="6"/>
      <dgm:spPr/>
    </dgm:pt>
    <dgm:pt modelId="{6F927B14-D260-48B5-BE24-85A8447CAD95}" type="pres">
      <dgm:prSet presAssocID="{D8C2CE8F-D0C4-4E70-BC06-B96159A6B6E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FFAE7649-E849-4BAF-8D2F-08FB5CB66009}" type="pres">
      <dgm:prSet presAssocID="{D8C2CE8F-D0C4-4E70-BC06-B96159A6B6E2}" presName="spaceRect" presStyleCnt="0"/>
      <dgm:spPr/>
    </dgm:pt>
    <dgm:pt modelId="{B1AB07A1-09C8-49FB-A105-2663EB2E0670}" type="pres">
      <dgm:prSet presAssocID="{D8C2CE8F-D0C4-4E70-BC06-B96159A6B6E2}" presName="textRect" presStyleLbl="revTx" presStyleIdx="0" presStyleCnt="6">
        <dgm:presLayoutVars>
          <dgm:chMax val="1"/>
          <dgm:chPref val="1"/>
        </dgm:presLayoutVars>
      </dgm:prSet>
      <dgm:spPr/>
    </dgm:pt>
    <dgm:pt modelId="{EFDF1AB6-AABE-40E8-8B51-EFEEEC8825CD}" type="pres">
      <dgm:prSet presAssocID="{1F9D8A48-3085-4B60-ACAE-57B691A06242}" presName="sibTrans" presStyleCnt="0"/>
      <dgm:spPr/>
    </dgm:pt>
    <dgm:pt modelId="{C64F9A1B-C5A3-459A-AC76-AD68AC0DFECE}" type="pres">
      <dgm:prSet presAssocID="{5E0B6C03-CDDB-43BB-82EA-8C994B833481}" presName="compNode" presStyleCnt="0"/>
      <dgm:spPr/>
    </dgm:pt>
    <dgm:pt modelId="{838CA95C-895D-4436-8FE3-CD538D8FF6D6}" type="pres">
      <dgm:prSet presAssocID="{5E0B6C03-CDDB-43BB-82EA-8C994B833481}" presName="iconBgRect" presStyleLbl="bgShp" presStyleIdx="1" presStyleCnt="6"/>
      <dgm:spPr/>
    </dgm:pt>
    <dgm:pt modelId="{A44117D7-ED6C-480A-B246-6CD60B136675}" type="pres">
      <dgm:prSet presAssocID="{5E0B6C03-CDDB-43BB-82EA-8C994B83348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4421B9F7-1BD6-4B13-A631-75673BAB7FA0}" type="pres">
      <dgm:prSet presAssocID="{5E0B6C03-CDDB-43BB-82EA-8C994B833481}" presName="spaceRect" presStyleCnt="0"/>
      <dgm:spPr/>
    </dgm:pt>
    <dgm:pt modelId="{34447CD7-7006-43F8-B14D-9746CE5D8599}" type="pres">
      <dgm:prSet presAssocID="{5E0B6C03-CDDB-43BB-82EA-8C994B833481}" presName="textRect" presStyleLbl="revTx" presStyleIdx="1" presStyleCnt="6">
        <dgm:presLayoutVars>
          <dgm:chMax val="1"/>
          <dgm:chPref val="1"/>
        </dgm:presLayoutVars>
      </dgm:prSet>
      <dgm:spPr/>
    </dgm:pt>
    <dgm:pt modelId="{473D7603-3E2D-4149-AB89-CC307B9E7E56}" type="pres">
      <dgm:prSet presAssocID="{7925CA64-3965-413C-8A07-0973C34A80B7}" presName="sibTrans" presStyleCnt="0"/>
      <dgm:spPr/>
    </dgm:pt>
    <dgm:pt modelId="{1CB0F4C3-FB28-465E-B409-42A9207F9CE7}" type="pres">
      <dgm:prSet presAssocID="{9A56CE74-7626-465C-B5A0-C9D58EED1C6E}" presName="compNode" presStyleCnt="0"/>
      <dgm:spPr/>
    </dgm:pt>
    <dgm:pt modelId="{12DEBEDB-D02C-466F-9E58-12305EC1658C}" type="pres">
      <dgm:prSet presAssocID="{9A56CE74-7626-465C-B5A0-C9D58EED1C6E}" presName="iconBgRect" presStyleLbl="bgShp" presStyleIdx="2" presStyleCnt="6"/>
      <dgm:spPr/>
    </dgm:pt>
    <dgm:pt modelId="{174273A7-7254-48AC-9C5E-2F3D1B185783}" type="pres">
      <dgm:prSet presAssocID="{9A56CE74-7626-465C-B5A0-C9D58EED1C6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19203D5-470E-479B-80D2-D6D1A558C260}" type="pres">
      <dgm:prSet presAssocID="{9A56CE74-7626-465C-B5A0-C9D58EED1C6E}" presName="spaceRect" presStyleCnt="0"/>
      <dgm:spPr/>
    </dgm:pt>
    <dgm:pt modelId="{3E43FDE3-3347-443A-B11C-C81652910F1D}" type="pres">
      <dgm:prSet presAssocID="{9A56CE74-7626-465C-B5A0-C9D58EED1C6E}" presName="textRect" presStyleLbl="revTx" presStyleIdx="2" presStyleCnt="6">
        <dgm:presLayoutVars>
          <dgm:chMax val="1"/>
          <dgm:chPref val="1"/>
        </dgm:presLayoutVars>
      </dgm:prSet>
      <dgm:spPr/>
    </dgm:pt>
    <dgm:pt modelId="{B53EC26B-1566-4292-A9FE-5188587FDA6A}" type="pres">
      <dgm:prSet presAssocID="{7D609EBB-67FD-4246-9B32-435FB2C8ED0E}" presName="sibTrans" presStyleCnt="0"/>
      <dgm:spPr/>
    </dgm:pt>
    <dgm:pt modelId="{EE269D73-9D83-47B6-8BD7-86F7E5403EFE}" type="pres">
      <dgm:prSet presAssocID="{0B30CB97-B628-43FC-BF94-6924100240A9}" presName="compNode" presStyleCnt="0"/>
      <dgm:spPr/>
    </dgm:pt>
    <dgm:pt modelId="{60F8B098-ACB1-4BAD-ABF3-12A1C944F741}" type="pres">
      <dgm:prSet presAssocID="{0B30CB97-B628-43FC-BF94-6924100240A9}" presName="iconBgRect" presStyleLbl="bgShp" presStyleIdx="3" presStyleCnt="6"/>
      <dgm:spPr/>
    </dgm:pt>
    <dgm:pt modelId="{E622083B-871D-4DA9-8957-E915369002EE}" type="pres">
      <dgm:prSet presAssocID="{0B30CB97-B628-43FC-BF94-6924100240A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CA29D358-7ECA-465C-81DE-97E608A0C0B9}" type="pres">
      <dgm:prSet presAssocID="{0B30CB97-B628-43FC-BF94-6924100240A9}" presName="spaceRect" presStyleCnt="0"/>
      <dgm:spPr/>
    </dgm:pt>
    <dgm:pt modelId="{2590CD22-3482-4FB6-9E7D-B96A23714EF2}" type="pres">
      <dgm:prSet presAssocID="{0B30CB97-B628-43FC-BF94-6924100240A9}" presName="textRect" presStyleLbl="revTx" presStyleIdx="3" presStyleCnt="6">
        <dgm:presLayoutVars>
          <dgm:chMax val="1"/>
          <dgm:chPref val="1"/>
        </dgm:presLayoutVars>
      </dgm:prSet>
      <dgm:spPr/>
    </dgm:pt>
    <dgm:pt modelId="{F50E2B6B-63A4-49A2-AFC5-F37F722C8E2F}" type="pres">
      <dgm:prSet presAssocID="{A435246F-B085-4BB9-8DF9-1CA7F39B60A6}" presName="sibTrans" presStyleCnt="0"/>
      <dgm:spPr/>
    </dgm:pt>
    <dgm:pt modelId="{A7709BB4-0526-44D7-B783-22BC4FD7303B}" type="pres">
      <dgm:prSet presAssocID="{AB7C5757-8553-475B-8AB5-523A69BC6105}" presName="compNode" presStyleCnt="0"/>
      <dgm:spPr/>
    </dgm:pt>
    <dgm:pt modelId="{67288CCF-00F9-41EB-803A-9EF64AF0B98A}" type="pres">
      <dgm:prSet presAssocID="{AB7C5757-8553-475B-8AB5-523A69BC6105}" presName="iconBgRect" presStyleLbl="bgShp" presStyleIdx="4" presStyleCnt="6"/>
      <dgm:spPr/>
    </dgm:pt>
    <dgm:pt modelId="{39D3508C-BBAF-4C48-ABFC-301DE97D5475}" type="pres">
      <dgm:prSet presAssocID="{AB7C5757-8553-475B-8AB5-523A69BC610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696BD0E-94DA-4C62-8FEB-1C9E7A10284E}" type="pres">
      <dgm:prSet presAssocID="{AB7C5757-8553-475B-8AB5-523A69BC6105}" presName="spaceRect" presStyleCnt="0"/>
      <dgm:spPr/>
    </dgm:pt>
    <dgm:pt modelId="{99931838-A06A-422D-94D0-EF5BF9996A22}" type="pres">
      <dgm:prSet presAssocID="{AB7C5757-8553-475B-8AB5-523A69BC6105}" presName="textRect" presStyleLbl="revTx" presStyleIdx="4" presStyleCnt="6">
        <dgm:presLayoutVars>
          <dgm:chMax val="1"/>
          <dgm:chPref val="1"/>
        </dgm:presLayoutVars>
      </dgm:prSet>
      <dgm:spPr/>
    </dgm:pt>
    <dgm:pt modelId="{93644B43-6DC2-4018-A6F3-6410655096B0}" type="pres">
      <dgm:prSet presAssocID="{0950F505-2684-4ABF-83BC-EE5F9F3E3F8B}" presName="sibTrans" presStyleCnt="0"/>
      <dgm:spPr/>
    </dgm:pt>
    <dgm:pt modelId="{AB9748CE-6BF1-4601-A766-3EA1885CC1E6}" type="pres">
      <dgm:prSet presAssocID="{414EAD48-F417-4B93-B4E5-203D396096A1}" presName="compNode" presStyleCnt="0"/>
      <dgm:spPr/>
    </dgm:pt>
    <dgm:pt modelId="{A6930F43-5A7C-4C0E-AAC8-AE8B8421AB64}" type="pres">
      <dgm:prSet presAssocID="{414EAD48-F417-4B93-B4E5-203D396096A1}" presName="iconBgRect" presStyleLbl="bgShp" presStyleIdx="5" presStyleCnt="6"/>
      <dgm:spPr/>
    </dgm:pt>
    <dgm:pt modelId="{6C895D1F-3761-49FE-8E7E-8654288EECE0}" type="pres">
      <dgm:prSet presAssocID="{414EAD48-F417-4B93-B4E5-203D396096A1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84089F39-C27C-4810-98A8-80F9E51E845D}" type="pres">
      <dgm:prSet presAssocID="{414EAD48-F417-4B93-B4E5-203D396096A1}" presName="spaceRect" presStyleCnt="0"/>
      <dgm:spPr/>
    </dgm:pt>
    <dgm:pt modelId="{5C56D4D6-1D5E-4CB9-A8E8-FBBE6992F784}" type="pres">
      <dgm:prSet presAssocID="{414EAD48-F417-4B93-B4E5-203D396096A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C166A00-DCC0-44BD-A872-8664202C1ADF}" srcId="{EE148134-4922-4502-A47E-1DDEDCA88B60}" destId="{5E0B6C03-CDDB-43BB-82EA-8C994B833481}" srcOrd="1" destOrd="0" parTransId="{360517B7-FF64-46DA-BE15-21116FA9290F}" sibTransId="{7925CA64-3965-413C-8A07-0973C34A80B7}"/>
    <dgm:cxn modelId="{B02A6B19-00C9-4BBF-A89A-B81A6A49D0C8}" type="presOf" srcId="{EE148134-4922-4502-A47E-1DDEDCA88B60}" destId="{2210D0DD-780A-4923-8879-B509A77F94D8}" srcOrd="0" destOrd="0" presId="urn:microsoft.com/office/officeart/2018/5/layout/IconCircleLabelList"/>
    <dgm:cxn modelId="{9C87DB27-C4D8-4A2E-B04C-595B79596A8A}" srcId="{EE148134-4922-4502-A47E-1DDEDCA88B60}" destId="{414EAD48-F417-4B93-B4E5-203D396096A1}" srcOrd="5" destOrd="0" parTransId="{EC477CE5-1E85-4809-ADE7-2D45BA737B5B}" sibTransId="{FD478E31-35E9-43DB-BC38-6B874F4B1FC9}"/>
    <dgm:cxn modelId="{DF3A6331-61F1-48FA-AF81-D123DB309A9F}" type="presOf" srcId="{414EAD48-F417-4B93-B4E5-203D396096A1}" destId="{5C56D4D6-1D5E-4CB9-A8E8-FBBE6992F784}" srcOrd="0" destOrd="0" presId="urn:microsoft.com/office/officeart/2018/5/layout/IconCircleLabelList"/>
    <dgm:cxn modelId="{BDC1105E-EA85-4D98-9B9F-0C721F7DAD8A}" type="presOf" srcId="{AB7C5757-8553-475B-8AB5-523A69BC6105}" destId="{99931838-A06A-422D-94D0-EF5BF9996A22}" srcOrd="0" destOrd="0" presId="urn:microsoft.com/office/officeart/2018/5/layout/IconCircleLabelList"/>
    <dgm:cxn modelId="{A48CA552-CA99-4420-A8EE-5AABCF786FAF}" type="presOf" srcId="{0B30CB97-B628-43FC-BF94-6924100240A9}" destId="{2590CD22-3482-4FB6-9E7D-B96A23714EF2}" srcOrd="0" destOrd="0" presId="urn:microsoft.com/office/officeart/2018/5/layout/IconCircleLabelList"/>
    <dgm:cxn modelId="{9F5FDD8D-5DAC-48C0-A06F-1F69292D74F5}" type="presOf" srcId="{9A56CE74-7626-465C-B5A0-C9D58EED1C6E}" destId="{3E43FDE3-3347-443A-B11C-C81652910F1D}" srcOrd="0" destOrd="0" presId="urn:microsoft.com/office/officeart/2018/5/layout/IconCircleLabelList"/>
    <dgm:cxn modelId="{074BA891-7466-479B-BB22-203DCF642B64}" srcId="{EE148134-4922-4502-A47E-1DDEDCA88B60}" destId="{D8C2CE8F-D0C4-4E70-BC06-B96159A6B6E2}" srcOrd="0" destOrd="0" parTransId="{2B2B753C-7F3F-41C5-A7A2-B0C01EEC805C}" sibTransId="{1F9D8A48-3085-4B60-ACAE-57B691A06242}"/>
    <dgm:cxn modelId="{CA34E893-D0B4-4B0B-8B63-91EB0B71A375}" type="presOf" srcId="{D8C2CE8F-D0C4-4E70-BC06-B96159A6B6E2}" destId="{B1AB07A1-09C8-49FB-A105-2663EB2E0670}" srcOrd="0" destOrd="0" presId="urn:microsoft.com/office/officeart/2018/5/layout/IconCircleLabelList"/>
    <dgm:cxn modelId="{77DCF399-5C2D-4C48-9FAD-7326F59E3C07}" type="presOf" srcId="{5E0B6C03-CDDB-43BB-82EA-8C994B833481}" destId="{34447CD7-7006-43F8-B14D-9746CE5D8599}" srcOrd="0" destOrd="0" presId="urn:microsoft.com/office/officeart/2018/5/layout/IconCircleLabelList"/>
    <dgm:cxn modelId="{777572B3-6639-4E30-97CB-D8686475E51F}" srcId="{EE148134-4922-4502-A47E-1DDEDCA88B60}" destId="{0B30CB97-B628-43FC-BF94-6924100240A9}" srcOrd="3" destOrd="0" parTransId="{F2569850-E1D9-419B-85AF-2FE92D725966}" sibTransId="{A435246F-B085-4BB9-8DF9-1CA7F39B60A6}"/>
    <dgm:cxn modelId="{2D089BCA-6AFE-4145-A17F-07953A625302}" srcId="{EE148134-4922-4502-A47E-1DDEDCA88B60}" destId="{9A56CE74-7626-465C-B5A0-C9D58EED1C6E}" srcOrd="2" destOrd="0" parTransId="{B43790E2-8D38-465F-B121-03344F9B81C4}" sibTransId="{7D609EBB-67FD-4246-9B32-435FB2C8ED0E}"/>
    <dgm:cxn modelId="{1C7FEFF5-7D8C-476B-85ED-A737946F3F0C}" srcId="{EE148134-4922-4502-A47E-1DDEDCA88B60}" destId="{AB7C5757-8553-475B-8AB5-523A69BC6105}" srcOrd="4" destOrd="0" parTransId="{268390F1-BD92-42A3-88FA-FB9D3E1BC2F7}" sibTransId="{0950F505-2684-4ABF-83BC-EE5F9F3E3F8B}"/>
    <dgm:cxn modelId="{5791FECA-F20E-4D50-A7D8-7CD9B8487ADB}" type="presParOf" srcId="{2210D0DD-780A-4923-8879-B509A77F94D8}" destId="{CEEA3BAA-BF9D-419B-9AFA-7E103BEFC7FE}" srcOrd="0" destOrd="0" presId="urn:microsoft.com/office/officeart/2018/5/layout/IconCircleLabelList"/>
    <dgm:cxn modelId="{8BDD9AF0-9CF5-4AFA-8735-0F3BE3BD231B}" type="presParOf" srcId="{CEEA3BAA-BF9D-419B-9AFA-7E103BEFC7FE}" destId="{929B508C-056B-486E-B3F8-2390796B559A}" srcOrd="0" destOrd="0" presId="urn:microsoft.com/office/officeart/2018/5/layout/IconCircleLabelList"/>
    <dgm:cxn modelId="{B2CE5B4E-43B1-4AC1-B834-19CCE27A8BEF}" type="presParOf" srcId="{CEEA3BAA-BF9D-419B-9AFA-7E103BEFC7FE}" destId="{6F927B14-D260-48B5-BE24-85A8447CAD95}" srcOrd="1" destOrd="0" presId="urn:microsoft.com/office/officeart/2018/5/layout/IconCircleLabelList"/>
    <dgm:cxn modelId="{E4A0FDA4-7E58-4A45-AD1C-33EED00563E1}" type="presParOf" srcId="{CEEA3BAA-BF9D-419B-9AFA-7E103BEFC7FE}" destId="{FFAE7649-E849-4BAF-8D2F-08FB5CB66009}" srcOrd="2" destOrd="0" presId="urn:microsoft.com/office/officeart/2018/5/layout/IconCircleLabelList"/>
    <dgm:cxn modelId="{D677E0BA-425E-4484-8FB7-EDEFEE7FF7A7}" type="presParOf" srcId="{CEEA3BAA-BF9D-419B-9AFA-7E103BEFC7FE}" destId="{B1AB07A1-09C8-49FB-A105-2663EB2E0670}" srcOrd="3" destOrd="0" presId="urn:microsoft.com/office/officeart/2018/5/layout/IconCircleLabelList"/>
    <dgm:cxn modelId="{CBB4E823-9F66-4EA0-9495-C5A5E7112665}" type="presParOf" srcId="{2210D0DD-780A-4923-8879-B509A77F94D8}" destId="{EFDF1AB6-AABE-40E8-8B51-EFEEEC8825CD}" srcOrd="1" destOrd="0" presId="urn:microsoft.com/office/officeart/2018/5/layout/IconCircleLabelList"/>
    <dgm:cxn modelId="{1B03F25C-0178-4569-B74E-37FC318B89A1}" type="presParOf" srcId="{2210D0DD-780A-4923-8879-B509A77F94D8}" destId="{C64F9A1B-C5A3-459A-AC76-AD68AC0DFECE}" srcOrd="2" destOrd="0" presId="urn:microsoft.com/office/officeart/2018/5/layout/IconCircleLabelList"/>
    <dgm:cxn modelId="{FE888D9B-7C5F-4DCA-B4FF-236C9F34B56B}" type="presParOf" srcId="{C64F9A1B-C5A3-459A-AC76-AD68AC0DFECE}" destId="{838CA95C-895D-4436-8FE3-CD538D8FF6D6}" srcOrd="0" destOrd="0" presId="urn:microsoft.com/office/officeart/2018/5/layout/IconCircleLabelList"/>
    <dgm:cxn modelId="{ECFA4C15-A761-435C-A3CE-F1D67C8C57A4}" type="presParOf" srcId="{C64F9A1B-C5A3-459A-AC76-AD68AC0DFECE}" destId="{A44117D7-ED6C-480A-B246-6CD60B136675}" srcOrd="1" destOrd="0" presId="urn:microsoft.com/office/officeart/2018/5/layout/IconCircleLabelList"/>
    <dgm:cxn modelId="{AB939FAB-7252-4C3A-B6B1-F7FE5D762E59}" type="presParOf" srcId="{C64F9A1B-C5A3-459A-AC76-AD68AC0DFECE}" destId="{4421B9F7-1BD6-4B13-A631-75673BAB7FA0}" srcOrd="2" destOrd="0" presId="urn:microsoft.com/office/officeart/2018/5/layout/IconCircleLabelList"/>
    <dgm:cxn modelId="{4E4C6C9F-4ECB-4B6C-B068-4FCCDC16B3C8}" type="presParOf" srcId="{C64F9A1B-C5A3-459A-AC76-AD68AC0DFECE}" destId="{34447CD7-7006-43F8-B14D-9746CE5D8599}" srcOrd="3" destOrd="0" presId="urn:microsoft.com/office/officeart/2018/5/layout/IconCircleLabelList"/>
    <dgm:cxn modelId="{D4AB15D2-D62D-4362-88F5-7CD514FA8CAF}" type="presParOf" srcId="{2210D0DD-780A-4923-8879-B509A77F94D8}" destId="{473D7603-3E2D-4149-AB89-CC307B9E7E56}" srcOrd="3" destOrd="0" presId="urn:microsoft.com/office/officeart/2018/5/layout/IconCircleLabelList"/>
    <dgm:cxn modelId="{63D9F09C-09C7-4F83-B39F-7012E1C48172}" type="presParOf" srcId="{2210D0DD-780A-4923-8879-B509A77F94D8}" destId="{1CB0F4C3-FB28-465E-B409-42A9207F9CE7}" srcOrd="4" destOrd="0" presId="urn:microsoft.com/office/officeart/2018/5/layout/IconCircleLabelList"/>
    <dgm:cxn modelId="{666AF007-02DE-49B3-BF69-BF445B9A05E6}" type="presParOf" srcId="{1CB0F4C3-FB28-465E-B409-42A9207F9CE7}" destId="{12DEBEDB-D02C-466F-9E58-12305EC1658C}" srcOrd="0" destOrd="0" presId="urn:microsoft.com/office/officeart/2018/5/layout/IconCircleLabelList"/>
    <dgm:cxn modelId="{2B1296BF-F3BC-42EA-9465-DD0BC84B38BA}" type="presParOf" srcId="{1CB0F4C3-FB28-465E-B409-42A9207F9CE7}" destId="{174273A7-7254-48AC-9C5E-2F3D1B185783}" srcOrd="1" destOrd="0" presId="urn:microsoft.com/office/officeart/2018/5/layout/IconCircleLabelList"/>
    <dgm:cxn modelId="{5AFD735A-C928-42F5-AFF2-ACC6602BF2BC}" type="presParOf" srcId="{1CB0F4C3-FB28-465E-B409-42A9207F9CE7}" destId="{E19203D5-470E-479B-80D2-D6D1A558C260}" srcOrd="2" destOrd="0" presId="urn:microsoft.com/office/officeart/2018/5/layout/IconCircleLabelList"/>
    <dgm:cxn modelId="{5F1F4399-855E-4EBC-BEA5-5B10AA2709B0}" type="presParOf" srcId="{1CB0F4C3-FB28-465E-B409-42A9207F9CE7}" destId="{3E43FDE3-3347-443A-B11C-C81652910F1D}" srcOrd="3" destOrd="0" presId="urn:microsoft.com/office/officeart/2018/5/layout/IconCircleLabelList"/>
    <dgm:cxn modelId="{6F16D417-3B9C-48C4-84FF-8545AC4723A9}" type="presParOf" srcId="{2210D0DD-780A-4923-8879-B509A77F94D8}" destId="{B53EC26B-1566-4292-A9FE-5188587FDA6A}" srcOrd="5" destOrd="0" presId="urn:microsoft.com/office/officeart/2018/5/layout/IconCircleLabelList"/>
    <dgm:cxn modelId="{1F84A044-283E-41B8-9922-C3090097739F}" type="presParOf" srcId="{2210D0DD-780A-4923-8879-B509A77F94D8}" destId="{EE269D73-9D83-47B6-8BD7-86F7E5403EFE}" srcOrd="6" destOrd="0" presId="urn:microsoft.com/office/officeart/2018/5/layout/IconCircleLabelList"/>
    <dgm:cxn modelId="{E7AABB41-416C-407D-BAB4-285B6C1BA435}" type="presParOf" srcId="{EE269D73-9D83-47B6-8BD7-86F7E5403EFE}" destId="{60F8B098-ACB1-4BAD-ABF3-12A1C944F741}" srcOrd="0" destOrd="0" presId="urn:microsoft.com/office/officeart/2018/5/layout/IconCircleLabelList"/>
    <dgm:cxn modelId="{710A7109-0E3A-48F5-81DA-05B1EA450BC1}" type="presParOf" srcId="{EE269D73-9D83-47B6-8BD7-86F7E5403EFE}" destId="{E622083B-871D-4DA9-8957-E915369002EE}" srcOrd="1" destOrd="0" presId="urn:microsoft.com/office/officeart/2018/5/layout/IconCircleLabelList"/>
    <dgm:cxn modelId="{C8CD62AC-112A-489E-AD09-D3955089F9A5}" type="presParOf" srcId="{EE269D73-9D83-47B6-8BD7-86F7E5403EFE}" destId="{CA29D358-7ECA-465C-81DE-97E608A0C0B9}" srcOrd="2" destOrd="0" presId="urn:microsoft.com/office/officeart/2018/5/layout/IconCircleLabelList"/>
    <dgm:cxn modelId="{6C8D2D97-DD6B-48C8-BEF7-687451C66D6A}" type="presParOf" srcId="{EE269D73-9D83-47B6-8BD7-86F7E5403EFE}" destId="{2590CD22-3482-4FB6-9E7D-B96A23714EF2}" srcOrd="3" destOrd="0" presId="urn:microsoft.com/office/officeart/2018/5/layout/IconCircleLabelList"/>
    <dgm:cxn modelId="{CFA3D7F6-E5D9-474C-A1B2-E7CDC8493307}" type="presParOf" srcId="{2210D0DD-780A-4923-8879-B509A77F94D8}" destId="{F50E2B6B-63A4-49A2-AFC5-F37F722C8E2F}" srcOrd="7" destOrd="0" presId="urn:microsoft.com/office/officeart/2018/5/layout/IconCircleLabelList"/>
    <dgm:cxn modelId="{B6A7D45B-32C0-48EC-8D98-03F4001218FA}" type="presParOf" srcId="{2210D0DD-780A-4923-8879-B509A77F94D8}" destId="{A7709BB4-0526-44D7-B783-22BC4FD7303B}" srcOrd="8" destOrd="0" presId="urn:microsoft.com/office/officeart/2018/5/layout/IconCircleLabelList"/>
    <dgm:cxn modelId="{65590B68-5348-4FF4-AF33-A1166C6E301C}" type="presParOf" srcId="{A7709BB4-0526-44D7-B783-22BC4FD7303B}" destId="{67288CCF-00F9-41EB-803A-9EF64AF0B98A}" srcOrd="0" destOrd="0" presId="urn:microsoft.com/office/officeart/2018/5/layout/IconCircleLabelList"/>
    <dgm:cxn modelId="{D866A833-ED2D-4BF2-B85A-4C8A0E36CACD}" type="presParOf" srcId="{A7709BB4-0526-44D7-B783-22BC4FD7303B}" destId="{39D3508C-BBAF-4C48-ABFC-301DE97D5475}" srcOrd="1" destOrd="0" presId="urn:microsoft.com/office/officeart/2018/5/layout/IconCircleLabelList"/>
    <dgm:cxn modelId="{4906E145-7125-41B1-88D5-FF1F76CD9DF3}" type="presParOf" srcId="{A7709BB4-0526-44D7-B783-22BC4FD7303B}" destId="{0696BD0E-94DA-4C62-8FEB-1C9E7A10284E}" srcOrd="2" destOrd="0" presId="urn:microsoft.com/office/officeart/2018/5/layout/IconCircleLabelList"/>
    <dgm:cxn modelId="{541C9273-6152-466A-8B1A-99C1A5ECF8D1}" type="presParOf" srcId="{A7709BB4-0526-44D7-B783-22BC4FD7303B}" destId="{99931838-A06A-422D-94D0-EF5BF9996A22}" srcOrd="3" destOrd="0" presId="urn:microsoft.com/office/officeart/2018/5/layout/IconCircleLabelList"/>
    <dgm:cxn modelId="{DF05FDBB-27A3-48F2-A31F-3911C517B9EC}" type="presParOf" srcId="{2210D0DD-780A-4923-8879-B509A77F94D8}" destId="{93644B43-6DC2-4018-A6F3-6410655096B0}" srcOrd="9" destOrd="0" presId="urn:microsoft.com/office/officeart/2018/5/layout/IconCircleLabelList"/>
    <dgm:cxn modelId="{139F348B-87CB-4783-8D99-245641E21C1E}" type="presParOf" srcId="{2210D0DD-780A-4923-8879-B509A77F94D8}" destId="{AB9748CE-6BF1-4601-A766-3EA1885CC1E6}" srcOrd="10" destOrd="0" presId="urn:microsoft.com/office/officeart/2018/5/layout/IconCircleLabelList"/>
    <dgm:cxn modelId="{67A6ACF0-598E-43D7-A1C6-178695AD482B}" type="presParOf" srcId="{AB9748CE-6BF1-4601-A766-3EA1885CC1E6}" destId="{A6930F43-5A7C-4C0E-AAC8-AE8B8421AB64}" srcOrd="0" destOrd="0" presId="urn:microsoft.com/office/officeart/2018/5/layout/IconCircleLabelList"/>
    <dgm:cxn modelId="{04C44E06-466F-4417-A315-7090D7ADB51A}" type="presParOf" srcId="{AB9748CE-6BF1-4601-A766-3EA1885CC1E6}" destId="{6C895D1F-3761-49FE-8E7E-8654288EECE0}" srcOrd="1" destOrd="0" presId="urn:microsoft.com/office/officeart/2018/5/layout/IconCircleLabelList"/>
    <dgm:cxn modelId="{84F45258-C9C6-40C9-B7A0-22BD23A04315}" type="presParOf" srcId="{AB9748CE-6BF1-4601-A766-3EA1885CC1E6}" destId="{84089F39-C27C-4810-98A8-80F9E51E845D}" srcOrd="2" destOrd="0" presId="urn:microsoft.com/office/officeart/2018/5/layout/IconCircleLabelList"/>
    <dgm:cxn modelId="{A73D7E81-4619-40E8-92A2-3530D0ADC82B}" type="presParOf" srcId="{AB9748CE-6BF1-4601-A766-3EA1885CC1E6}" destId="{5C56D4D6-1D5E-4CB9-A8E8-FBBE6992F78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7808FC-256E-42E0-8A7F-37357A49DF02}">
      <dsp:nvSpPr>
        <dsp:cNvPr id="0" name=""/>
        <dsp:cNvSpPr/>
      </dsp:nvSpPr>
      <dsp:spPr>
        <a:xfrm>
          <a:off x="2232" y="357707"/>
          <a:ext cx="1771054" cy="1062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Communication Barrier 1:</a:t>
          </a:r>
          <a:endParaRPr lang="en-US" sz="1400" kern="1200"/>
        </a:p>
      </dsp:txBody>
      <dsp:txXfrm>
        <a:off x="2232" y="357707"/>
        <a:ext cx="1771054" cy="1062632"/>
      </dsp:txXfrm>
    </dsp:sp>
    <dsp:sp modelId="{4F179984-A02C-4615-8390-098F650D87C0}">
      <dsp:nvSpPr>
        <dsp:cNvPr id="0" name=""/>
        <dsp:cNvSpPr/>
      </dsp:nvSpPr>
      <dsp:spPr>
        <a:xfrm>
          <a:off x="1950392" y="357707"/>
          <a:ext cx="1771054" cy="1062632"/>
        </a:xfrm>
        <a:prstGeom prst="rect">
          <a:avLst/>
        </a:prstGeom>
        <a:solidFill>
          <a:schemeClr val="accent2">
            <a:hueOff val="-271245"/>
            <a:satOff val="-166"/>
            <a:lumOff val="64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Environmental Noise</a:t>
          </a:r>
          <a:endParaRPr lang="en-US" sz="1400" kern="1200"/>
        </a:p>
      </dsp:txBody>
      <dsp:txXfrm>
        <a:off x="1950392" y="357707"/>
        <a:ext cx="1771054" cy="1062632"/>
      </dsp:txXfrm>
    </dsp:sp>
    <dsp:sp modelId="{E5F08C04-7E86-43FB-BB08-1C356C66437C}">
      <dsp:nvSpPr>
        <dsp:cNvPr id="0" name=""/>
        <dsp:cNvSpPr/>
      </dsp:nvSpPr>
      <dsp:spPr>
        <a:xfrm>
          <a:off x="3898553" y="357707"/>
          <a:ext cx="1771054" cy="1062632"/>
        </a:xfrm>
        <a:prstGeom prst="rect">
          <a:avLst/>
        </a:prstGeom>
        <a:solidFill>
          <a:schemeClr val="accent2">
            <a:hueOff val="-542490"/>
            <a:satOff val="-331"/>
            <a:lumOff val="1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consultant observed that:</a:t>
          </a:r>
          <a:endParaRPr lang="en-US" sz="1400" kern="1200"/>
        </a:p>
      </dsp:txBody>
      <dsp:txXfrm>
        <a:off x="3898553" y="357707"/>
        <a:ext cx="1771054" cy="1062632"/>
      </dsp:txXfrm>
    </dsp:sp>
    <dsp:sp modelId="{118AD8D5-B56B-4511-B1AA-885185E65AAB}">
      <dsp:nvSpPr>
        <dsp:cNvPr id="0" name=""/>
        <dsp:cNvSpPr/>
      </dsp:nvSpPr>
      <dsp:spPr>
        <a:xfrm>
          <a:off x="5846713" y="357707"/>
          <a:ext cx="1771054" cy="1062632"/>
        </a:xfrm>
        <a:prstGeom prst="rect">
          <a:avLst/>
        </a:prstGeom>
        <a:solidFill>
          <a:schemeClr val="accent2">
            <a:hueOff val="-813735"/>
            <a:satOff val="-497"/>
            <a:lumOff val="194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factory uses old noisy machines. </a:t>
          </a:r>
          <a:endParaRPr lang="en-US" sz="1400" kern="1200"/>
        </a:p>
      </dsp:txBody>
      <dsp:txXfrm>
        <a:off x="5846713" y="357707"/>
        <a:ext cx="1771054" cy="1062632"/>
      </dsp:txXfrm>
    </dsp:sp>
    <dsp:sp modelId="{648B397F-3C9F-4520-A38D-CC2866778DD2}">
      <dsp:nvSpPr>
        <dsp:cNvPr id="0" name=""/>
        <dsp:cNvSpPr/>
      </dsp:nvSpPr>
      <dsp:spPr>
        <a:xfrm>
          <a:off x="2232" y="1597445"/>
          <a:ext cx="1771054" cy="1062632"/>
        </a:xfrm>
        <a:prstGeom prst="rect">
          <a:avLst/>
        </a:prstGeom>
        <a:solidFill>
          <a:schemeClr val="accent2">
            <a:hueOff val="-1084980"/>
            <a:satOff val="-662"/>
            <a:lumOff val="258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Gary describes the factory as a "madhouse". </a:t>
          </a:r>
          <a:endParaRPr lang="en-US" sz="1400" kern="1200"/>
        </a:p>
      </dsp:txBody>
      <dsp:txXfrm>
        <a:off x="2232" y="1597445"/>
        <a:ext cx="1771054" cy="1062632"/>
      </dsp:txXfrm>
    </dsp:sp>
    <dsp:sp modelId="{8477A34A-1B42-4085-904C-EF3E02034413}">
      <dsp:nvSpPr>
        <dsp:cNvPr id="0" name=""/>
        <dsp:cNvSpPr/>
      </dsp:nvSpPr>
      <dsp:spPr>
        <a:xfrm>
          <a:off x="1950392" y="1597445"/>
          <a:ext cx="1771054" cy="1062632"/>
        </a:xfrm>
        <a:prstGeom prst="rect">
          <a:avLst/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Machines are "clanking and banging." </a:t>
          </a:r>
          <a:endParaRPr lang="en-US" sz="1400" kern="1200"/>
        </a:p>
      </dsp:txBody>
      <dsp:txXfrm>
        <a:off x="1950392" y="1597445"/>
        <a:ext cx="1771054" cy="1062632"/>
      </dsp:txXfrm>
    </dsp:sp>
    <dsp:sp modelId="{4518AEB1-A196-4321-93F4-397E5DBEB9A2}">
      <dsp:nvSpPr>
        <dsp:cNvPr id="0" name=""/>
        <dsp:cNvSpPr/>
      </dsp:nvSpPr>
      <dsp:spPr>
        <a:xfrm>
          <a:off x="3898553" y="1597445"/>
          <a:ext cx="1771054" cy="1062632"/>
        </a:xfrm>
        <a:prstGeom prst="rect">
          <a:avLst/>
        </a:prstGeom>
        <a:solidFill>
          <a:schemeClr val="accent2">
            <a:hueOff val="-1627470"/>
            <a:satOff val="-994"/>
            <a:lumOff val="38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Because of the noise, employees struggle to hear instructions correctly.</a:t>
          </a:r>
          <a:endParaRPr lang="en-US" sz="1400" kern="1200"/>
        </a:p>
      </dsp:txBody>
      <dsp:txXfrm>
        <a:off x="3898553" y="1597445"/>
        <a:ext cx="1771054" cy="1062632"/>
      </dsp:txXfrm>
    </dsp:sp>
    <dsp:sp modelId="{61589245-CA73-49CA-934B-89BD55B31698}">
      <dsp:nvSpPr>
        <dsp:cNvPr id="0" name=""/>
        <dsp:cNvSpPr/>
      </dsp:nvSpPr>
      <dsp:spPr>
        <a:xfrm>
          <a:off x="5846713" y="1597445"/>
          <a:ext cx="1771054" cy="1062632"/>
        </a:xfrm>
        <a:prstGeom prst="rect">
          <a:avLst/>
        </a:prstGeom>
        <a:solidFill>
          <a:schemeClr val="accent2">
            <a:hueOff val="-1898715"/>
            <a:satOff val="-1159"/>
            <a:lumOff val="453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contributes to mistakes such as:</a:t>
          </a:r>
          <a:endParaRPr lang="en-US" sz="1400" kern="1200"/>
        </a:p>
      </dsp:txBody>
      <dsp:txXfrm>
        <a:off x="5846713" y="1597445"/>
        <a:ext cx="1771054" cy="1062632"/>
      </dsp:txXfrm>
    </dsp:sp>
    <dsp:sp modelId="{B265F86F-C2C0-41AB-9E70-4A73CEEA724C}">
      <dsp:nvSpPr>
        <dsp:cNvPr id="0" name=""/>
        <dsp:cNvSpPr/>
      </dsp:nvSpPr>
      <dsp:spPr>
        <a:xfrm>
          <a:off x="976312" y="2837183"/>
          <a:ext cx="1771054" cy="1062632"/>
        </a:xfrm>
        <a:prstGeom prst="rect">
          <a:avLst/>
        </a:prstGeom>
        <a:solidFill>
          <a:schemeClr val="accent2">
            <a:hueOff val="-2169960"/>
            <a:satOff val="-1325"/>
            <a:lumOff val="517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Undercooked food </a:t>
          </a:r>
          <a:endParaRPr lang="en-US" sz="1400" kern="1200"/>
        </a:p>
      </dsp:txBody>
      <dsp:txXfrm>
        <a:off x="976312" y="2837183"/>
        <a:ext cx="1771054" cy="1062632"/>
      </dsp:txXfrm>
    </dsp:sp>
    <dsp:sp modelId="{E0A648C0-2F18-490B-B97C-291ABAF46F0C}">
      <dsp:nvSpPr>
        <dsp:cNvPr id="0" name=""/>
        <dsp:cNvSpPr/>
      </dsp:nvSpPr>
      <dsp:spPr>
        <a:xfrm>
          <a:off x="2924473" y="2837183"/>
          <a:ext cx="1771054" cy="1062632"/>
        </a:xfrm>
        <a:prstGeom prst="rect">
          <a:avLst/>
        </a:prstGeom>
        <a:solidFill>
          <a:schemeClr val="accent2">
            <a:hueOff val="-2441205"/>
            <a:satOff val="-1490"/>
            <a:lumOff val="582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Incorrect packaging </a:t>
          </a:r>
          <a:endParaRPr lang="en-US" sz="1400" kern="1200"/>
        </a:p>
      </dsp:txBody>
      <dsp:txXfrm>
        <a:off x="2924473" y="2837183"/>
        <a:ext cx="1771054" cy="1062632"/>
      </dsp:txXfrm>
    </dsp:sp>
    <dsp:sp modelId="{1BCA2189-9C06-4436-BCAC-9D625467F3C9}">
      <dsp:nvSpPr>
        <dsp:cNvPr id="0" name=""/>
        <dsp:cNvSpPr/>
      </dsp:nvSpPr>
      <dsp:spPr>
        <a:xfrm>
          <a:off x="4872633" y="2837183"/>
          <a:ext cx="1771054" cy="1062632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Cross-contamination </a:t>
          </a:r>
          <a:endParaRPr lang="en-US" sz="1400" kern="1200"/>
        </a:p>
      </dsp:txBody>
      <dsp:txXfrm>
        <a:off x="4872633" y="2837183"/>
        <a:ext cx="1771054" cy="10626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776E7-6775-4147-B555-596C39D9B41B}">
      <dsp:nvSpPr>
        <dsp:cNvPr id="0" name=""/>
        <dsp:cNvSpPr/>
      </dsp:nvSpPr>
      <dsp:spPr>
        <a:xfrm>
          <a:off x="406302" y="350649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8B49A-6E19-4747-8715-B4D9447FBF05}">
      <dsp:nvSpPr>
        <dsp:cNvPr id="0" name=""/>
        <dsp:cNvSpPr/>
      </dsp:nvSpPr>
      <dsp:spPr>
        <a:xfrm>
          <a:off x="1697" y="1247093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Problem: Loud machinery prevents clear communication.</a:t>
          </a:r>
        </a:p>
      </dsp:txBody>
      <dsp:txXfrm>
        <a:off x="1697" y="1247093"/>
        <a:ext cx="1471289" cy="588515"/>
      </dsp:txXfrm>
    </dsp:sp>
    <dsp:sp modelId="{54655952-904A-44F1-8BE4-E57118A794DE}">
      <dsp:nvSpPr>
        <dsp:cNvPr id="0" name=""/>
        <dsp:cNvSpPr/>
      </dsp:nvSpPr>
      <dsp:spPr>
        <a:xfrm>
          <a:off x="2135066" y="350649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33576D-48F0-46C2-9482-9E7203A5A26C}">
      <dsp:nvSpPr>
        <dsp:cNvPr id="0" name=""/>
        <dsp:cNvSpPr/>
      </dsp:nvSpPr>
      <dsp:spPr>
        <a:xfrm>
          <a:off x="1730462" y="1247093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Theory: Shannon &amp; Weaver </a:t>
          </a:r>
          <a:r>
            <a:rPr lang="en-GB" sz="1100" kern="1200"/>
            <a:t>(1949)</a:t>
          </a:r>
          <a:r>
            <a:rPr lang="en-US" sz="1100" kern="1200"/>
            <a:t>– noise disrupts message.</a:t>
          </a:r>
        </a:p>
      </dsp:txBody>
      <dsp:txXfrm>
        <a:off x="1730462" y="1247093"/>
        <a:ext cx="1471289" cy="588515"/>
      </dsp:txXfrm>
    </dsp:sp>
    <dsp:sp modelId="{73B476D5-6AEC-4D7B-87A8-695FB99CFB39}">
      <dsp:nvSpPr>
        <dsp:cNvPr id="0" name=""/>
        <dsp:cNvSpPr/>
      </dsp:nvSpPr>
      <dsp:spPr>
        <a:xfrm>
          <a:off x="406302" y="2203431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1E170-18E0-4820-AF81-5A7004D8FAB2}">
      <dsp:nvSpPr>
        <dsp:cNvPr id="0" name=""/>
        <dsp:cNvSpPr/>
      </dsp:nvSpPr>
      <dsp:spPr>
        <a:xfrm>
          <a:off x="1697" y="3099875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Solutions: quieter equipment, visual instructions, briefings.</a:t>
          </a:r>
        </a:p>
      </dsp:txBody>
      <dsp:txXfrm>
        <a:off x="1697" y="3099875"/>
        <a:ext cx="1471289" cy="588515"/>
      </dsp:txXfrm>
    </dsp:sp>
    <dsp:sp modelId="{A70B88BA-E68F-4B1F-B846-070F158EA445}">
      <dsp:nvSpPr>
        <dsp:cNvPr id="0" name=""/>
        <dsp:cNvSpPr/>
      </dsp:nvSpPr>
      <dsp:spPr>
        <a:xfrm>
          <a:off x="2135066" y="2203431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F562F-C73A-4841-AFDB-F02D05833C3D}">
      <dsp:nvSpPr>
        <dsp:cNvPr id="0" name=""/>
        <dsp:cNvSpPr/>
      </dsp:nvSpPr>
      <dsp:spPr>
        <a:xfrm>
          <a:off x="1730462" y="3099875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Environmental noise refers to physical sounds or conditions that interfere with communication.</a:t>
          </a:r>
          <a:endParaRPr lang="en-US" sz="1100" kern="1200"/>
        </a:p>
      </dsp:txBody>
      <dsp:txXfrm>
        <a:off x="1730462" y="3099875"/>
        <a:ext cx="1471289" cy="5885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E0232-34C5-42D2-B6BE-E5EF5D99F60C}">
      <dsp:nvSpPr>
        <dsp:cNvPr id="0" name=""/>
        <dsp:cNvSpPr/>
      </dsp:nvSpPr>
      <dsp:spPr>
        <a:xfrm>
          <a:off x="613109" y="1057143"/>
          <a:ext cx="962257" cy="962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398C4-63FF-40EA-BC97-777AAF4314F6}">
      <dsp:nvSpPr>
        <dsp:cNvPr id="0" name=""/>
        <dsp:cNvSpPr/>
      </dsp:nvSpPr>
      <dsp:spPr>
        <a:xfrm>
          <a:off x="25063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Workers speak different languages.</a:t>
          </a:r>
          <a:r>
            <a:rPr lang="en-GB" sz="1500" kern="1200"/>
            <a:t> Messages can be understood wrong</a:t>
          </a:r>
          <a:endParaRPr lang="en-US" sz="1500" kern="1200"/>
        </a:p>
      </dsp:txBody>
      <dsp:txXfrm>
        <a:off x="25063" y="2316338"/>
        <a:ext cx="2138350" cy="720000"/>
      </dsp:txXfrm>
    </dsp:sp>
    <dsp:sp modelId="{8044C31B-AA30-41BF-A4EA-BFE3317E19FA}">
      <dsp:nvSpPr>
        <dsp:cNvPr id="0" name=""/>
        <dsp:cNvSpPr/>
      </dsp:nvSpPr>
      <dsp:spPr>
        <a:xfrm>
          <a:off x="3125671" y="1057143"/>
          <a:ext cx="962257" cy="962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5881B9-7239-4A09-98E0-CC2A2A93B3C7}">
      <dsp:nvSpPr>
        <dsp:cNvPr id="0" name=""/>
        <dsp:cNvSpPr/>
      </dsp:nvSpPr>
      <dsp:spPr>
        <a:xfrm>
          <a:off x="2537625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Theory: Berlo's SMCR Model</a:t>
          </a:r>
          <a:r>
            <a:rPr lang="en-GB" sz="1500" kern="1200"/>
            <a:t>(1960)</a:t>
          </a:r>
          <a:r>
            <a:rPr lang="en-US" sz="1500" kern="1200"/>
            <a:t>.</a:t>
          </a:r>
        </a:p>
      </dsp:txBody>
      <dsp:txXfrm>
        <a:off x="2537625" y="2316338"/>
        <a:ext cx="2138350" cy="720000"/>
      </dsp:txXfrm>
    </dsp:sp>
    <dsp:sp modelId="{1CDC27B4-1EAF-413D-902F-B0CCDD899D09}">
      <dsp:nvSpPr>
        <dsp:cNvPr id="0" name=""/>
        <dsp:cNvSpPr/>
      </dsp:nvSpPr>
      <dsp:spPr>
        <a:xfrm>
          <a:off x="5638232" y="1057143"/>
          <a:ext cx="962257" cy="962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76896-25CE-4804-9EAC-269609667E65}">
      <dsp:nvSpPr>
        <dsp:cNvPr id="0" name=""/>
        <dsp:cNvSpPr/>
      </dsp:nvSpPr>
      <dsp:spPr>
        <a:xfrm>
          <a:off x="5050186" y="2316338"/>
          <a:ext cx="21383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Solutions: multilingual training, pictorial signs, bilingual supervisors.</a:t>
          </a:r>
        </a:p>
      </dsp:txBody>
      <dsp:txXfrm>
        <a:off x="5050186" y="2316338"/>
        <a:ext cx="21383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9B508C-056B-486E-B3F8-2390796B559A}">
      <dsp:nvSpPr>
        <dsp:cNvPr id="0" name=""/>
        <dsp:cNvSpPr/>
      </dsp:nvSpPr>
      <dsp:spPr>
        <a:xfrm>
          <a:off x="415904" y="1789"/>
          <a:ext cx="941449" cy="9414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927B14-D260-48B5-BE24-85A8447CAD95}">
      <dsp:nvSpPr>
        <dsp:cNvPr id="0" name=""/>
        <dsp:cNvSpPr/>
      </dsp:nvSpPr>
      <dsp:spPr>
        <a:xfrm>
          <a:off x="616541" y="202426"/>
          <a:ext cx="540175" cy="5401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B07A1-09C8-49FB-A105-2663EB2E0670}">
      <dsp:nvSpPr>
        <dsp:cNvPr id="0" name=""/>
        <dsp:cNvSpPr/>
      </dsp:nvSpPr>
      <dsp:spPr>
        <a:xfrm>
          <a:off x="114949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Food hygiene training before work</a:t>
          </a:r>
        </a:p>
      </dsp:txBody>
      <dsp:txXfrm>
        <a:off x="114949" y="1236477"/>
        <a:ext cx="1543359" cy="617343"/>
      </dsp:txXfrm>
    </dsp:sp>
    <dsp:sp modelId="{838CA95C-895D-4436-8FE3-CD538D8FF6D6}">
      <dsp:nvSpPr>
        <dsp:cNvPr id="0" name=""/>
        <dsp:cNvSpPr/>
      </dsp:nvSpPr>
      <dsp:spPr>
        <a:xfrm>
          <a:off x="2229351" y="1789"/>
          <a:ext cx="941449" cy="9414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117D7-ED6C-480A-B246-6CD60B136675}">
      <dsp:nvSpPr>
        <dsp:cNvPr id="0" name=""/>
        <dsp:cNvSpPr/>
      </dsp:nvSpPr>
      <dsp:spPr>
        <a:xfrm>
          <a:off x="2429988" y="202426"/>
          <a:ext cx="540175" cy="5401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47CD7-7006-43F8-B14D-9746CE5D8599}">
      <dsp:nvSpPr>
        <dsp:cNvPr id="0" name=""/>
        <dsp:cNvSpPr/>
      </dsp:nvSpPr>
      <dsp:spPr>
        <a:xfrm>
          <a:off x="1928396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Replace noisy machinery</a:t>
          </a:r>
        </a:p>
      </dsp:txBody>
      <dsp:txXfrm>
        <a:off x="1928396" y="1236477"/>
        <a:ext cx="1543359" cy="617343"/>
      </dsp:txXfrm>
    </dsp:sp>
    <dsp:sp modelId="{12DEBEDB-D02C-466F-9E58-12305EC1658C}">
      <dsp:nvSpPr>
        <dsp:cNvPr id="0" name=""/>
        <dsp:cNvSpPr/>
      </dsp:nvSpPr>
      <dsp:spPr>
        <a:xfrm>
          <a:off x="4042799" y="1789"/>
          <a:ext cx="941449" cy="9414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273A7-7254-48AC-9C5E-2F3D1B185783}">
      <dsp:nvSpPr>
        <dsp:cNvPr id="0" name=""/>
        <dsp:cNvSpPr/>
      </dsp:nvSpPr>
      <dsp:spPr>
        <a:xfrm>
          <a:off x="4243435" y="202426"/>
          <a:ext cx="540175" cy="5401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3FDE3-3347-443A-B11C-C81652910F1D}">
      <dsp:nvSpPr>
        <dsp:cNvPr id="0" name=""/>
        <dsp:cNvSpPr/>
      </dsp:nvSpPr>
      <dsp:spPr>
        <a:xfrm>
          <a:off x="3741843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Multilingual communication</a:t>
          </a:r>
        </a:p>
      </dsp:txBody>
      <dsp:txXfrm>
        <a:off x="3741843" y="1236477"/>
        <a:ext cx="1543359" cy="617343"/>
      </dsp:txXfrm>
    </dsp:sp>
    <dsp:sp modelId="{60F8B098-ACB1-4BAD-ABF3-12A1C944F741}">
      <dsp:nvSpPr>
        <dsp:cNvPr id="0" name=""/>
        <dsp:cNvSpPr/>
      </dsp:nvSpPr>
      <dsp:spPr>
        <a:xfrm>
          <a:off x="5856246" y="1789"/>
          <a:ext cx="941449" cy="9414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22083B-871D-4DA9-8957-E915369002EE}">
      <dsp:nvSpPr>
        <dsp:cNvPr id="0" name=""/>
        <dsp:cNvSpPr/>
      </dsp:nvSpPr>
      <dsp:spPr>
        <a:xfrm>
          <a:off x="6056883" y="202426"/>
          <a:ext cx="540175" cy="5401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0CD22-3482-4FB6-9E7D-B96A23714EF2}">
      <dsp:nvSpPr>
        <dsp:cNvPr id="0" name=""/>
        <dsp:cNvSpPr/>
      </dsp:nvSpPr>
      <dsp:spPr>
        <a:xfrm>
          <a:off x="5555291" y="1236477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Visual SOPs</a:t>
          </a:r>
        </a:p>
      </dsp:txBody>
      <dsp:txXfrm>
        <a:off x="5555291" y="1236477"/>
        <a:ext cx="1543359" cy="617343"/>
      </dsp:txXfrm>
    </dsp:sp>
    <dsp:sp modelId="{67288CCF-00F9-41EB-803A-9EF64AF0B98A}">
      <dsp:nvSpPr>
        <dsp:cNvPr id="0" name=""/>
        <dsp:cNvSpPr/>
      </dsp:nvSpPr>
      <dsp:spPr>
        <a:xfrm>
          <a:off x="2229351" y="2239660"/>
          <a:ext cx="941449" cy="9414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D3508C-BBAF-4C48-ABFC-301DE97D5475}">
      <dsp:nvSpPr>
        <dsp:cNvPr id="0" name=""/>
        <dsp:cNvSpPr/>
      </dsp:nvSpPr>
      <dsp:spPr>
        <a:xfrm>
          <a:off x="2429988" y="2440297"/>
          <a:ext cx="540175" cy="5401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31838-A06A-422D-94D0-EF5BF9996A22}">
      <dsp:nvSpPr>
        <dsp:cNvPr id="0" name=""/>
        <dsp:cNvSpPr/>
      </dsp:nvSpPr>
      <dsp:spPr>
        <a:xfrm>
          <a:off x="1928396" y="3474348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Regular inspections</a:t>
          </a:r>
        </a:p>
      </dsp:txBody>
      <dsp:txXfrm>
        <a:off x="1928396" y="3474348"/>
        <a:ext cx="1543359" cy="617343"/>
      </dsp:txXfrm>
    </dsp:sp>
    <dsp:sp modelId="{A6930F43-5A7C-4C0E-AAC8-AE8B8421AB64}">
      <dsp:nvSpPr>
        <dsp:cNvPr id="0" name=""/>
        <dsp:cNvSpPr/>
      </dsp:nvSpPr>
      <dsp:spPr>
        <a:xfrm>
          <a:off x="4042799" y="2239660"/>
          <a:ext cx="941449" cy="9414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895D1F-3761-49FE-8E7E-8654288EECE0}">
      <dsp:nvSpPr>
        <dsp:cNvPr id="0" name=""/>
        <dsp:cNvSpPr/>
      </dsp:nvSpPr>
      <dsp:spPr>
        <a:xfrm>
          <a:off x="4243435" y="2440297"/>
          <a:ext cx="540175" cy="5401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6D4D6-1D5E-4CB9-A8E8-FBBE6992F784}">
      <dsp:nvSpPr>
        <dsp:cNvPr id="0" name=""/>
        <dsp:cNvSpPr/>
      </dsp:nvSpPr>
      <dsp:spPr>
        <a:xfrm>
          <a:off x="3741843" y="3474348"/>
          <a:ext cx="1543359" cy="617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Two-way communication</a:t>
          </a:r>
        </a:p>
      </dsp:txBody>
      <dsp:txXfrm>
        <a:off x="3741843" y="3474348"/>
        <a:ext cx="1543359" cy="617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38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762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033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337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956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752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959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845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652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71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1171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5752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05577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9661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82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869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305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ACB27E70-E764-8C4D-E20B-7C874E116F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85" t="838" r="27561" b="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5422" y="1678665"/>
            <a:ext cx="2915879" cy="23721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Communication Problems at Flight Foods Ltd.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1221" y="4050833"/>
            <a:ext cx="2920080" cy="23721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2200"/>
            </a:pPr>
            <a:r>
              <a:rPr lang="en-US" sz="1500" dirty="0"/>
              <a:t>Identifying Communication Barriers and Improving Workplace Communication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1500" dirty="0"/>
              <a:t>Adnan Ameen 2523397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1500" dirty="0"/>
              <a:t>Effective Teamworking and communication</a:t>
            </a:r>
          </a:p>
          <a:p>
            <a:pPr>
              <a:lnSpc>
                <a:spcPct val="90000"/>
              </a:lnSpc>
              <a:defRPr sz="2200"/>
            </a:pPr>
            <a:endParaRPr lang="en-US" sz="1500" dirty="0"/>
          </a:p>
          <a:p>
            <a:pPr>
              <a:lnSpc>
                <a:spcPct val="90000"/>
              </a:lnSpc>
              <a:defRPr sz="2200"/>
            </a:pPr>
            <a:endParaRPr lang="en-US" sz="1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2200"/>
            </a:pPr>
            <a:r>
              <a:rPr lang="en-US" sz="1900"/>
              <a:t>• Medium-sized airline meal manufacturer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1900"/>
              <a:t>• Customer complaints: undercooked food, poor packaging, meat in vegetarian meals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1900"/>
              <a:t>• Communication issues identified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1900"/>
              <a:t>Presentation explains main problem and possible solution</a:t>
            </a:r>
          </a:p>
        </p:txBody>
      </p:sp>
      <p:pic>
        <p:nvPicPr>
          <p:cNvPr id="5" name="Picture 4" descr="Food on a table">
            <a:extLst>
              <a:ext uri="{FF2B5EF4-FFF2-40B4-BE49-F238E27FC236}">
                <a16:creationId xmlns:a16="http://schemas.microsoft.com/office/drawing/2014/main" id="{409B7203-C98D-007E-26CD-778412BEEA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40" r="34677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27C7DAB-1B01-694D-B3A9-4DBD3588634A}"/>
              </a:ext>
            </a:extLst>
          </p:cNvPr>
          <p:cNvSpPr txBox="1"/>
          <p:nvPr/>
        </p:nvSpPr>
        <p:spPr>
          <a:xfrm>
            <a:off x="3907172" y="2160589"/>
            <a:ext cx="3048329" cy="43672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Communication?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Communication is the process of sending and receiving information so that the receiver understands the intended message.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Effective communication is essential because it helps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organisations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Improve teamwork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Reduce mistakes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Improve health and safety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Increase productivity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Improve customer satisfaction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Poor communication can lead to misunderstandings, errors and financial losses, as demonstrated in the Flight Foods case.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C0879DA9-BBA2-4063-93AA-1A6B2EA531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22" r="55595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59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947CDE17-06F4-4FCE-8BFE-AD89EACB7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4A64534B-C7D9-476B-876D-0A9259D50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C527E124-CDC8-4D04-848D-E43E18F42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ectangle 23">
              <a:extLst>
                <a:ext uri="{FF2B5EF4-FFF2-40B4-BE49-F238E27FC236}">
                  <a16:creationId xmlns:a16="http://schemas.microsoft.com/office/drawing/2014/main" id="{A768FF94-39B1-44FB-9670-D6F5007FB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5">
              <a:extLst>
                <a:ext uri="{FF2B5EF4-FFF2-40B4-BE49-F238E27FC236}">
                  <a16:creationId xmlns:a16="http://schemas.microsoft.com/office/drawing/2014/main" id="{FCE6337A-0F72-4D0B-81DA-748DC80AB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2972CF86-A510-4E29-8CED-C0612D080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7">
              <a:extLst>
                <a:ext uri="{FF2B5EF4-FFF2-40B4-BE49-F238E27FC236}">
                  <a16:creationId xmlns:a16="http://schemas.microsoft.com/office/drawing/2014/main" id="{51B0A8D9-B28B-4CE3-8AB6-6633ADD99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8">
              <a:extLst>
                <a:ext uri="{FF2B5EF4-FFF2-40B4-BE49-F238E27FC236}">
                  <a16:creationId xmlns:a16="http://schemas.microsoft.com/office/drawing/2014/main" id="{525DA9CC-B1B1-4F33-9ED2-89012EA5B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9">
              <a:extLst>
                <a:ext uri="{FF2B5EF4-FFF2-40B4-BE49-F238E27FC236}">
                  <a16:creationId xmlns:a16="http://schemas.microsoft.com/office/drawing/2014/main" id="{6AE546F2-92C0-4C9C-BF28-052A7D0A3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Isosceles Triangle 57">
              <a:extLst>
                <a:ext uri="{FF2B5EF4-FFF2-40B4-BE49-F238E27FC236}">
                  <a16:creationId xmlns:a16="http://schemas.microsoft.com/office/drawing/2014/main" id="{1111385C-91E7-44E8-AAE5-019E48D76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54455A30-C651-4002-BE70-2A0F05BA3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Isosceles Triangle 62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F18A3E3-4C4F-4AA2-A03C-AFA506C36A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6614492"/>
              </p:ext>
            </p:extLst>
          </p:nvPr>
        </p:nvGraphicFramePr>
        <p:xfrm>
          <a:off x="965198" y="1948543"/>
          <a:ext cx="7620001" cy="42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8666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Environmental Noise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70D7926-E16B-A643-3691-CE5217F48E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823" y="1503600"/>
          <a:ext cx="3203449" cy="4039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E3DE50C-2D2D-E70D-0892-AEBF0AE7ECA8}"/>
              </a:ext>
            </a:extLst>
          </p:cNvPr>
          <p:cNvSpPr txBox="1"/>
          <p:nvPr/>
        </p:nvSpPr>
        <p:spPr>
          <a:xfrm>
            <a:off x="3611880" y="1512745"/>
            <a:ext cx="334543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Shannon and Weaver Communication Model (1949)</a:t>
            </a:r>
          </a:p>
          <a:p>
            <a:pPr>
              <a:buNone/>
            </a:pPr>
            <a:r>
              <a:rPr lang="en-GB" dirty="0"/>
              <a:t>Communication follows this process:</a:t>
            </a:r>
          </a:p>
          <a:p>
            <a:pPr>
              <a:buNone/>
            </a:pPr>
            <a:r>
              <a:rPr lang="en-GB" dirty="0"/>
              <a:t>Sender → Message → Channel → Receiver</a:t>
            </a:r>
          </a:p>
          <a:p>
            <a:pPr>
              <a:buNone/>
            </a:pPr>
            <a:r>
              <a:rPr lang="en-GB" dirty="0"/>
              <a:t>Noise interrupts the message.</a:t>
            </a:r>
          </a:p>
          <a:p>
            <a:pPr>
              <a:buNone/>
            </a:pPr>
            <a:r>
              <a:rPr lang="en-GB" dirty="0"/>
              <a:t>In this case:</a:t>
            </a:r>
          </a:p>
          <a:p>
            <a:pPr>
              <a:buNone/>
            </a:pPr>
            <a:r>
              <a:rPr lang="en-GB" dirty="0"/>
              <a:t>Sender = Gary</a:t>
            </a:r>
          </a:p>
          <a:p>
            <a:pPr>
              <a:buNone/>
            </a:pPr>
            <a:r>
              <a:rPr lang="en-GB" dirty="0"/>
              <a:t>Message = Food safety instructions</a:t>
            </a:r>
          </a:p>
          <a:p>
            <a:pPr>
              <a:buNone/>
            </a:pPr>
            <a:r>
              <a:rPr lang="en-GB" dirty="0"/>
              <a:t>Channel = Speech</a:t>
            </a:r>
          </a:p>
          <a:p>
            <a:pPr>
              <a:buNone/>
            </a:pPr>
            <a:r>
              <a:rPr lang="en-GB" dirty="0"/>
              <a:t>Noise = Loud machinery</a:t>
            </a:r>
          </a:p>
          <a:p>
            <a:pPr>
              <a:buNone/>
            </a:pPr>
            <a:r>
              <a:rPr lang="en-GB" dirty="0"/>
              <a:t>Receiver = Employees</a:t>
            </a:r>
          </a:p>
          <a:p>
            <a:pPr>
              <a:buNone/>
            </a:pPr>
            <a:r>
              <a:rPr lang="en-GB" dirty="0"/>
              <a:t>The machinery prevents employees from receiving the correct message.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Language &amp; Communication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CB9F4A-AC13-AB69-AB51-99DFAED774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9918121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599"/>
            <a:ext cx="2882531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Age &amp; Cultural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063" y="609600"/>
            <a:ext cx="4133472" cy="5545667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lang="en-US" sz="2200" dirty="0">
                <a:solidFill>
                  <a:srgbClr val="FFFFFF"/>
                </a:solidFill>
              </a:rPr>
              <a:t>Mixed ages and five cultural groups.</a:t>
            </a:r>
          </a:p>
          <a:p>
            <a:pPr>
              <a:defRPr sz="2200"/>
            </a:pPr>
            <a:r>
              <a:rPr lang="en-US" sz="2200" dirty="0">
                <a:solidFill>
                  <a:srgbClr val="FFFFFF"/>
                </a:solidFill>
              </a:rPr>
              <a:t>Solutions: mentoring, cultural awareness, </a:t>
            </a:r>
            <a:r>
              <a:rPr lang="en-US" sz="2200" dirty="0" err="1">
                <a:solidFill>
                  <a:srgbClr val="FFFFFF"/>
                </a:solidFill>
              </a:rPr>
              <a:t>standardised</a:t>
            </a:r>
            <a:r>
              <a:rPr lang="en-US" sz="2200" dirty="0">
                <a:solidFill>
                  <a:srgbClr val="FFFFFF"/>
                </a:solidFill>
              </a:rPr>
              <a:t> procedures.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rPr lang="en-GB"/>
              <a:t>Emotional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2200"/>
            </a:pPr>
            <a:r>
              <a:rPr lang="en-US" sz="2200"/>
              <a:t>Gary is stressed and sets poor hygiene example.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2200"/>
              <a:t>Theory: Berlo – sender attitude affects communication.</a:t>
            </a:r>
          </a:p>
          <a:p>
            <a:pPr>
              <a:lnSpc>
                <a:spcPct val="90000"/>
              </a:lnSpc>
              <a:defRPr sz="2200"/>
            </a:pPr>
            <a:r>
              <a:rPr lang="en-US" sz="2200"/>
              <a:t>Solutions: leadership training, stress management, positive feedback.</a:t>
            </a:r>
          </a:p>
        </p:txBody>
      </p:sp>
      <p:pic>
        <p:nvPicPr>
          <p:cNvPr id="15" name="Picture 14" descr="Domino effect white cutouts and one blue cutout">
            <a:extLst>
              <a:ext uri="{FF2B5EF4-FFF2-40B4-BE49-F238E27FC236}">
                <a16:creationId xmlns:a16="http://schemas.microsoft.com/office/drawing/2014/main" id="{1C280218-7131-1B53-5B1C-B0BA1CB39B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85" r="12132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lang="en-GB"/>
              <a:t>Recommendations</a:t>
            </a:r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5A6BB4E9-114C-672C-D666-E13916A8DA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704652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2550" y="1364722"/>
            <a:ext cx="3048329" cy="488367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Effective communication improves food safety, teamwork, and customer satisfaction. Communication is one of the main reasons Flight Foods Ltd. is losing customers.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The major barriers include: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Environmental noise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Language barriers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Generational differences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Cultural differences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Emotional barriers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Communication theories explain why these problems occur.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/>
              <a:t>By improving communication, training and leadership, Flight Foods can: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Improve food quality.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Reduce mistakes.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Increase customer satisfaction.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Regain its competitive advantage. </a:t>
            </a:r>
          </a:p>
          <a:p>
            <a:pPr>
              <a:lnSpc>
                <a:spcPct val="90000"/>
              </a:lnSpc>
              <a:defRPr sz="2200"/>
            </a:pPr>
            <a:endParaRPr lang="en-US" sz="900" dirty="0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9D9C95E7-D365-8654-38FB-26180336D9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50" r="24167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lang="en-GB" sz="2200" dirty="0"/>
              <a:t>Shannon, C.E. and Weaver, W., 1949. THE MATHEMATICAL THEORY OF COMMUNICATION.</a:t>
            </a:r>
            <a:endParaRPr lang="en-GB" sz="2200"/>
          </a:p>
        </p:txBody>
      </p:sp>
      <p:pic>
        <p:nvPicPr>
          <p:cNvPr id="5" name="Picture 4" descr="Complex math formulas on a blackboard">
            <a:extLst>
              <a:ext uri="{FF2B5EF4-FFF2-40B4-BE49-F238E27FC236}">
                <a16:creationId xmlns:a16="http://schemas.microsoft.com/office/drawing/2014/main" id="{4A2E41B7-87E6-12FF-9D1C-5C68F57A1D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27" r="21503" b="-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72</TotalTime>
  <Words>484</Words>
  <Application>Microsoft Office PowerPoint</Application>
  <PresentationFormat>On-screen Show (4:3)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Communication Problems at Flight Foods Ltd.</vt:lpstr>
      <vt:lpstr>Background</vt:lpstr>
      <vt:lpstr>PowerPoint Presentation</vt:lpstr>
      <vt:lpstr>PowerPoint Presentation</vt:lpstr>
      <vt:lpstr>Environmental Noise</vt:lpstr>
      <vt:lpstr>Language &amp; Communication</vt:lpstr>
      <vt:lpstr>Age &amp; Cultural Barriers</vt:lpstr>
      <vt:lpstr>Emotional Barriers</vt:lpstr>
      <vt:lpstr>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Adnan786</dc:creator>
  <cp:keywords/>
  <dc:description>generated using python-pptx</dc:description>
  <cp:lastModifiedBy>Adnan Ameen (2523397)</cp:lastModifiedBy>
  <cp:revision>3</cp:revision>
  <dcterms:created xsi:type="dcterms:W3CDTF">2013-01-27T09:14:16Z</dcterms:created>
  <dcterms:modified xsi:type="dcterms:W3CDTF">2026-07-20T06:36:46Z</dcterms:modified>
  <cp:category/>
</cp:coreProperties>
</file>