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0" r:id="rId6"/>
    <p:sldId id="261"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C9136F-38AE-FCD8-7646-C1553AEC4A9E}" v="1775" dt="2022-02-17T16:02:04.839"/>
    <p1510:client id="{FF945593-9295-408B-AF92-3BE68C94BE9F}" v="231" dt="2022-02-17T11:25:54.2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relia Denicu (2026240)" userId="S::2026240@student.uwtsd.ac.uk::839c59a1-2390-44cd-8b41-cd1aa24567d0" providerId="AD" clId="Web-{FF945593-9295-408B-AF92-3BE68C94BE9F}"/>
    <pc:docChg chg="addSld modSld">
      <pc:chgData name="Aurelia Denicu (2026240)" userId="S::2026240@student.uwtsd.ac.uk::839c59a1-2390-44cd-8b41-cd1aa24567d0" providerId="AD" clId="Web-{FF945593-9295-408B-AF92-3BE68C94BE9F}" dt="2022-02-17T11:25:52.506" v="229" actId="20577"/>
      <pc:docMkLst>
        <pc:docMk/>
      </pc:docMkLst>
      <pc:sldChg chg="addSp delSp modSp">
        <pc:chgData name="Aurelia Denicu (2026240)" userId="S::2026240@student.uwtsd.ac.uk::839c59a1-2390-44cd-8b41-cd1aa24567d0" providerId="AD" clId="Web-{FF945593-9295-408B-AF92-3BE68C94BE9F}" dt="2022-02-17T11:20:47.676" v="202" actId="20577"/>
        <pc:sldMkLst>
          <pc:docMk/>
          <pc:sldMk cId="109857222" sldId="256"/>
        </pc:sldMkLst>
        <pc:spChg chg="mod">
          <ac:chgData name="Aurelia Denicu (2026240)" userId="S::2026240@student.uwtsd.ac.uk::839c59a1-2390-44cd-8b41-cd1aa24567d0" providerId="AD" clId="Web-{FF945593-9295-408B-AF92-3BE68C94BE9F}" dt="2022-02-17T11:13:53.917" v="32" actId="20577"/>
          <ac:spMkLst>
            <pc:docMk/>
            <pc:sldMk cId="109857222" sldId="256"/>
            <ac:spMk id="2" creationId="{00000000-0000-0000-0000-000000000000}"/>
          </ac:spMkLst>
        </pc:spChg>
        <pc:spChg chg="mod">
          <ac:chgData name="Aurelia Denicu (2026240)" userId="S::2026240@student.uwtsd.ac.uk::839c59a1-2390-44cd-8b41-cd1aa24567d0" providerId="AD" clId="Web-{FF945593-9295-408B-AF92-3BE68C94BE9F}" dt="2022-02-17T11:20:47.676" v="202" actId="20577"/>
          <ac:spMkLst>
            <pc:docMk/>
            <pc:sldMk cId="109857222" sldId="256"/>
            <ac:spMk id="3" creationId="{00000000-0000-0000-0000-000000000000}"/>
          </ac:spMkLst>
        </pc:spChg>
        <pc:graphicFrameChg chg="add del mod">
          <ac:chgData name="Aurelia Denicu (2026240)" userId="S::2026240@student.uwtsd.ac.uk::839c59a1-2390-44cd-8b41-cd1aa24567d0" providerId="AD" clId="Web-{FF945593-9295-408B-AF92-3BE68C94BE9F}" dt="2022-02-17T11:16:38.895" v="73"/>
          <ac:graphicFrameMkLst>
            <pc:docMk/>
            <pc:sldMk cId="109857222" sldId="256"/>
            <ac:graphicFrameMk id="5" creationId="{FE8CDDBC-7338-41BD-A3A5-552092A9BE8C}"/>
          </ac:graphicFrameMkLst>
        </pc:graphicFrameChg>
      </pc:sldChg>
      <pc:sldChg chg="modSp new">
        <pc:chgData name="Aurelia Denicu (2026240)" userId="S::2026240@student.uwtsd.ac.uk::839c59a1-2390-44cd-8b41-cd1aa24567d0" providerId="AD" clId="Web-{FF945593-9295-408B-AF92-3BE68C94BE9F}" dt="2022-02-17T11:25:52.506" v="229" actId="20577"/>
        <pc:sldMkLst>
          <pc:docMk/>
          <pc:sldMk cId="349161987" sldId="257"/>
        </pc:sldMkLst>
        <pc:spChg chg="mod">
          <ac:chgData name="Aurelia Denicu (2026240)" userId="S::2026240@student.uwtsd.ac.uk::839c59a1-2390-44cd-8b41-cd1aa24567d0" providerId="AD" clId="Web-{FF945593-9295-408B-AF92-3BE68C94BE9F}" dt="2022-02-17T11:25:52.506" v="229" actId="20577"/>
          <ac:spMkLst>
            <pc:docMk/>
            <pc:sldMk cId="349161987" sldId="257"/>
            <ac:spMk id="2" creationId="{AE200288-4779-4ECF-95C3-9AD6C36B832B}"/>
          </ac:spMkLst>
        </pc:spChg>
      </pc:sldChg>
    </pc:docChg>
  </pc:docChgLst>
  <pc:docChgLst>
    <pc:chgData name="Aurelia Denicu (2026240)" userId="S::2026240@student.uwtsd.ac.uk::839c59a1-2390-44cd-8b41-cd1aa24567d0" providerId="AD" clId="Web-{86C9136F-38AE-FCD8-7646-C1553AEC4A9E}"/>
    <pc:docChg chg="addSld delSld modSld addMainMaster delMainMaster">
      <pc:chgData name="Aurelia Denicu (2026240)" userId="S::2026240@student.uwtsd.ac.uk::839c59a1-2390-44cd-8b41-cd1aa24567d0" providerId="AD" clId="Web-{86C9136F-38AE-FCD8-7646-C1553AEC4A9E}" dt="2022-02-17T16:02:04.839" v="1781" actId="20577"/>
      <pc:docMkLst>
        <pc:docMk/>
      </pc:docMkLst>
      <pc:sldChg chg="modSp mod modClrScheme chgLayout">
        <pc:chgData name="Aurelia Denicu (2026240)" userId="S::2026240@student.uwtsd.ac.uk::839c59a1-2390-44cd-8b41-cd1aa24567d0" providerId="AD" clId="Web-{86C9136F-38AE-FCD8-7646-C1553AEC4A9E}" dt="2022-02-17T13:50:43.458" v="205" actId="20577"/>
        <pc:sldMkLst>
          <pc:docMk/>
          <pc:sldMk cId="109857222" sldId="256"/>
        </pc:sldMkLst>
        <pc:spChg chg="mod ord">
          <ac:chgData name="Aurelia Denicu (2026240)" userId="S::2026240@student.uwtsd.ac.uk::839c59a1-2390-44cd-8b41-cd1aa24567d0" providerId="AD" clId="Web-{86C9136F-38AE-FCD8-7646-C1553AEC4A9E}" dt="2022-02-17T13:48:30.252" v="191"/>
          <ac:spMkLst>
            <pc:docMk/>
            <pc:sldMk cId="109857222" sldId="256"/>
            <ac:spMk id="2" creationId="{00000000-0000-0000-0000-000000000000}"/>
          </ac:spMkLst>
        </pc:spChg>
        <pc:spChg chg="mod ord">
          <ac:chgData name="Aurelia Denicu (2026240)" userId="S::2026240@student.uwtsd.ac.uk::839c59a1-2390-44cd-8b41-cd1aa24567d0" providerId="AD" clId="Web-{86C9136F-38AE-FCD8-7646-C1553AEC4A9E}" dt="2022-02-17T13:50:43.458" v="205" actId="20577"/>
          <ac:spMkLst>
            <pc:docMk/>
            <pc:sldMk cId="109857222" sldId="256"/>
            <ac:spMk id="3" creationId="{00000000-0000-0000-0000-000000000000}"/>
          </ac:spMkLst>
        </pc:spChg>
      </pc:sldChg>
      <pc:sldChg chg="addSp delSp modSp mod setBg modClrScheme chgLayout">
        <pc:chgData name="Aurelia Denicu (2026240)" userId="S::2026240@student.uwtsd.ac.uk::839c59a1-2390-44cd-8b41-cd1aa24567d0" providerId="AD" clId="Web-{86C9136F-38AE-FCD8-7646-C1553AEC4A9E}" dt="2022-02-17T15:50:39.398" v="1620" actId="20577"/>
        <pc:sldMkLst>
          <pc:docMk/>
          <pc:sldMk cId="349161987" sldId="257"/>
        </pc:sldMkLst>
        <pc:spChg chg="mod ord">
          <ac:chgData name="Aurelia Denicu (2026240)" userId="S::2026240@student.uwtsd.ac.uk::839c59a1-2390-44cd-8b41-cd1aa24567d0" providerId="AD" clId="Web-{86C9136F-38AE-FCD8-7646-C1553AEC4A9E}" dt="2022-02-17T14:11:12.336" v="595"/>
          <ac:spMkLst>
            <pc:docMk/>
            <pc:sldMk cId="349161987" sldId="257"/>
            <ac:spMk id="2" creationId="{AE200288-4779-4ECF-95C3-9AD6C36B832B}"/>
          </ac:spMkLst>
        </pc:spChg>
        <pc:spChg chg="del mod ord">
          <ac:chgData name="Aurelia Denicu (2026240)" userId="S::2026240@student.uwtsd.ac.uk::839c59a1-2390-44cd-8b41-cd1aa24567d0" providerId="AD" clId="Web-{86C9136F-38AE-FCD8-7646-C1553AEC4A9E}" dt="2022-02-17T13:49:24.722" v="193"/>
          <ac:spMkLst>
            <pc:docMk/>
            <pc:sldMk cId="349161987" sldId="257"/>
            <ac:spMk id="3" creationId="{42F76B83-BAC1-46AF-A895-54C9F0FEA047}"/>
          </ac:spMkLst>
        </pc:spChg>
        <pc:spChg chg="mod ord">
          <ac:chgData name="Aurelia Denicu (2026240)" userId="S::2026240@student.uwtsd.ac.uk::839c59a1-2390-44cd-8b41-cd1aa24567d0" providerId="AD" clId="Web-{86C9136F-38AE-FCD8-7646-C1553AEC4A9E}" dt="2022-02-17T15:50:39.398" v="1620" actId="20577"/>
          <ac:spMkLst>
            <pc:docMk/>
            <pc:sldMk cId="349161987" sldId="257"/>
            <ac:spMk id="4" creationId="{72BC4DC0-B8C2-4C61-85D1-3E3D13D9C6C8}"/>
          </ac:spMkLst>
        </pc:spChg>
        <pc:spChg chg="del mod ord">
          <ac:chgData name="Aurelia Denicu (2026240)" userId="S::2026240@student.uwtsd.ac.uk::839c59a1-2390-44cd-8b41-cd1aa24567d0" providerId="AD" clId="Web-{86C9136F-38AE-FCD8-7646-C1553AEC4A9E}" dt="2022-02-17T13:49:30.409" v="194"/>
          <ac:spMkLst>
            <pc:docMk/>
            <pc:sldMk cId="349161987" sldId="257"/>
            <ac:spMk id="5" creationId="{FAC73B2F-539A-4872-9D34-FEF39D1105AC}"/>
          </ac:spMkLst>
        </pc:spChg>
        <pc:spChg chg="del">
          <ac:chgData name="Aurelia Denicu (2026240)" userId="S::2026240@student.uwtsd.ac.uk::839c59a1-2390-44cd-8b41-cd1aa24567d0" providerId="AD" clId="Web-{86C9136F-38AE-FCD8-7646-C1553AEC4A9E}" dt="2022-02-17T13:47:58.735" v="187"/>
          <ac:spMkLst>
            <pc:docMk/>
            <pc:sldMk cId="349161987" sldId="257"/>
            <ac:spMk id="6" creationId="{E5AE93DB-3190-4DEB-9580-7C52DC5C9B41}"/>
          </ac:spMkLst>
        </pc:spChg>
        <pc:spChg chg="add">
          <ac:chgData name="Aurelia Denicu (2026240)" userId="S::2026240@student.uwtsd.ac.uk::839c59a1-2390-44cd-8b41-cd1aa24567d0" providerId="AD" clId="Web-{86C9136F-38AE-FCD8-7646-C1553AEC4A9E}" dt="2022-02-17T14:11:12.336" v="595"/>
          <ac:spMkLst>
            <pc:docMk/>
            <pc:sldMk cId="349161987" sldId="257"/>
            <ac:spMk id="16" creationId="{845D3C1D-A85C-44EE-A21E-2DAAEC79F14E}"/>
          </ac:spMkLst>
        </pc:spChg>
        <pc:spChg chg="add">
          <ac:chgData name="Aurelia Denicu (2026240)" userId="S::2026240@student.uwtsd.ac.uk::839c59a1-2390-44cd-8b41-cd1aa24567d0" providerId="AD" clId="Web-{86C9136F-38AE-FCD8-7646-C1553AEC4A9E}" dt="2022-02-17T14:11:12.336" v="595"/>
          <ac:spMkLst>
            <pc:docMk/>
            <pc:sldMk cId="349161987" sldId="257"/>
            <ac:spMk id="22" creationId="{D987E165-75F1-443C-9A05-ADC511C3375C}"/>
          </ac:spMkLst>
        </pc:spChg>
        <pc:spChg chg="add">
          <ac:chgData name="Aurelia Denicu (2026240)" userId="S::2026240@student.uwtsd.ac.uk::839c59a1-2390-44cd-8b41-cd1aa24567d0" providerId="AD" clId="Web-{86C9136F-38AE-FCD8-7646-C1553AEC4A9E}" dt="2022-02-17T14:11:12.336" v="595"/>
          <ac:spMkLst>
            <pc:docMk/>
            <pc:sldMk cId="349161987" sldId="257"/>
            <ac:spMk id="24" creationId="{CBE418AF-82BD-4321-9C94-DE266A5D6CB8}"/>
          </ac:spMkLst>
        </pc:spChg>
        <pc:picChg chg="add mod ord">
          <ac:chgData name="Aurelia Denicu (2026240)" userId="S::2026240@student.uwtsd.ac.uk::839c59a1-2390-44cd-8b41-cd1aa24567d0" providerId="AD" clId="Web-{86C9136F-38AE-FCD8-7646-C1553AEC4A9E}" dt="2022-02-17T14:11:12.336" v="595"/>
          <ac:picMkLst>
            <pc:docMk/>
            <pc:sldMk cId="349161987" sldId="257"/>
            <ac:picMk id="7" creationId="{BB384C40-B2E8-4C00-BBC5-088F45F18BFB}"/>
          </ac:picMkLst>
        </pc:picChg>
        <pc:picChg chg="add">
          <ac:chgData name="Aurelia Denicu (2026240)" userId="S::2026240@student.uwtsd.ac.uk::839c59a1-2390-44cd-8b41-cd1aa24567d0" providerId="AD" clId="Web-{86C9136F-38AE-FCD8-7646-C1553AEC4A9E}" dt="2022-02-17T14:11:12.336" v="595"/>
          <ac:picMkLst>
            <pc:docMk/>
            <pc:sldMk cId="349161987" sldId="257"/>
            <ac:picMk id="12" creationId="{C0F4014E-6BAF-4F6C-B8CE-81A4D8F8801E}"/>
          </ac:picMkLst>
        </pc:picChg>
        <pc:picChg chg="add">
          <ac:chgData name="Aurelia Denicu (2026240)" userId="S::2026240@student.uwtsd.ac.uk::839c59a1-2390-44cd-8b41-cd1aa24567d0" providerId="AD" clId="Web-{86C9136F-38AE-FCD8-7646-C1553AEC4A9E}" dt="2022-02-17T14:11:12.336" v="595"/>
          <ac:picMkLst>
            <pc:docMk/>
            <pc:sldMk cId="349161987" sldId="257"/>
            <ac:picMk id="14" creationId="{B891C919-1CCE-4DE8-BCB6-6D4A823ABA63}"/>
          </ac:picMkLst>
        </pc:picChg>
        <pc:picChg chg="add">
          <ac:chgData name="Aurelia Denicu (2026240)" userId="S::2026240@student.uwtsd.ac.uk::839c59a1-2390-44cd-8b41-cd1aa24567d0" providerId="AD" clId="Web-{86C9136F-38AE-FCD8-7646-C1553AEC4A9E}" dt="2022-02-17T14:11:12.336" v="595"/>
          <ac:picMkLst>
            <pc:docMk/>
            <pc:sldMk cId="349161987" sldId="257"/>
            <ac:picMk id="18" creationId="{1272C03D-FF5F-4787-9923-252D8F950C24}"/>
          </ac:picMkLst>
        </pc:picChg>
        <pc:picChg chg="add">
          <ac:chgData name="Aurelia Denicu (2026240)" userId="S::2026240@student.uwtsd.ac.uk::839c59a1-2390-44cd-8b41-cd1aa24567d0" providerId="AD" clId="Web-{86C9136F-38AE-FCD8-7646-C1553AEC4A9E}" dt="2022-02-17T14:11:12.336" v="595"/>
          <ac:picMkLst>
            <pc:docMk/>
            <pc:sldMk cId="349161987" sldId="257"/>
            <ac:picMk id="20" creationId="{809E94B5-14C4-4FFC-A641-4DD9C0733BEC}"/>
          </ac:picMkLst>
        </pc:picChg>
      </pc:sldChg>
      <pc:sldChg chg="addSp delSp modSp new mod setBg">
        <pc:chgData name="Aurelia Denicu (2026240)" userId="S::2026240@student.uwtsd.ac.uk::839c59a1-2390-44cd-8b41-cd1aa24567d0" providerId="AD" clId="Web-{86C9136F-38AE-FCD8-7646-C1553AEC4A9E}" dt="2022-02-17T14:17:29.253" v="683" actId="20577"/>
        <pc:sldMkLst>
          <pc:docMk/>
          <pc:sldMk cId="3115949321" sldId="258"/>
        </pc:sldMkLst>
        <pc:spChg chg="mod">
          <ac:chgData name="Aurelia Denicu (2026240)" userId="S::2026240@student.uwtsd.ac.uk::839c59a1-2390-44cd-8b41-cd1aa24567d0" providerId="AD" clId="Web-{86C9136F-38AE-FCD8-7646-C1553AEC4A9E}" dt="2022-02-17T14:12:21.619" v="598"/>
          <ac:spMkLst>
            <pc:docMk/>
            <pc:sldMk cId="3115949321" sldId="258"/>
            <ac:spMk id="2" creationId="{B0206008-06D8-4E21-AEA3-405425B94880}"/>
          </ac:spMkLst>
        </pc:spChg>
        <pc:spChg chg="del">
          <ac:chgData name="Aurelia Denicu (2026240)" userId="S::2026240@student.uwtsd.ac.uk::839c59a1-2390-44cd-8b41-cd1aa24567d0" providerId="AD" clId="Web-{86C9136F-38AE-FCD8-7646-C1553AEC4A9E}" dt="2022-02-17T14:12:01.947" v="597"/>
          <ac:spMkLst>
            <pc:docMk/>
            <pc:sldMk cId="3115949321" sldId="258"/>
            <ac:spMk id="3" creationId="{A543FEFC-81F4-410A-8610-4A61E502532F}"/>
          </ac:spMkLst>
        </pc:spChg>
        <pc:spChg chg="mod">
          <ac:chgData name="Aurelia Denicu (2026240)" userId="S::2026240@student.uwtsd.ac.uk::839c59a1-2390-44cd-8b41-cd1aa24567d0" providerId="AD" clId="Web-{86C9136F-38AE-FCD8-7646-C1553AEC4A9E}" dt="2022-02-17T14:17:29.253" v="683" actId="20577"/>
          <ac:spMkLst>
            <pc:docMk/>
            <pc:sldMk cId="3115949321" sldId="258"/>
            <ac:spMk id="4" creationId="{6B1B710C-442E-4EDF-ABAA-21FADCD56973}"/>
          </ac:spMkLst>
        </pc:spChg>
        <pc:spChg chg="del">
          <ac:chgData name="Aurelia Denicu (2026240)" userId="S::2026240@student.uwtsd.ac.uk::839c59a1-2390-44cd-8b41-cd1aa24567d0" providerId="AD" clId="Web-{86C9136F-38AE-FCD8-7646-C1553AEC4A9E}" dt="2022-02-17T14:11:53.259" v="596"/>
          <ac:spMkLst>
            <pc:docMk/>
            <pc:sldMk cId="3115949321" sldId="258"/>
            <ac:spMk id="5" creationId="{AB85E6E5-C457-4318-B227-B569A455DBF8}"/>
          </ac:spMkLst>
        </pc:spChg>
        <pc:spChg chg="del">
          <ac:chgData name="Aurelia Denicu (2026240)" userId="S::2026240@student.uwtsd.ac.uk::839c59a1-2390-44cd-8b41-cd1aa24567d0" providerId="AD" clId="Web-{86C9136F-38AE-FCD8-7646-C1553AEC4A9E}" dt="2022-02-17T14:09:45.974" v="589"/>
          <ac:spMkLst>
            <pc:docMk/>
            <pc:sldMk cId="3115949321" sldId="258"/>
            <ac:spMk id="6" creationId="{351504CE-E024-4161-B388-B37852CE781D}"/>
          </ac:spMkLst>
        </pc:spChg>
        <pc:spChg chg="add">
          <ac:chgData name="Aurelia Denicu (2026240)" userId="S::2026240@student.uwtsd.ac.uk::839c59a1-2390-44cd-8b41-cd1aa24567d0" providerId="AD" clId="Web-{86C9136F-38AE-FCD8-7646-C1553AEC4A9E}" dt="2022-02-17T14:12:21.619" v="598"/>
          <ac:spMkLst>
            <pc:docMk/>
            <pc:sldMk cId="3115949321" sldId="258"/>
            <ac:spMk id="16" creationId="{845D3C1D-A85C-44EE-A21E-2DAAEC79F14E}"/>
          </ac:spMkLst>
        </pc:spChg>
        <pc:spChg chg="add">
          <ac:chgData name="Aurelia Denicu (2026240)" userId="S::2026240@student.uwtsd.ac.uk::839c59a1-2390-44cd-8b41-cd1aa24567d0" providerId="AD" clId="Web-{86C9136F-38AE-FCD8-7646-C1553AEC4A9E}" dt="2022-02-17T14:12:21.619" v="598"/>
          <ac:spMkLst>
            <pc:docMk/>
            <pc:sldMk cId="3115949321" sldId="258"/>
            <ac:spMk id="22" creationId="{D987E165-75F1-443C-9A05-ADC511C3375C}"/>
          </ac:spMkLst>
        </pc:spChg>
        <pc:picChg chg="add mod ord">
          <ac:chgData name="Aurelia Denicu (2026240)" userId="S::2026240@student.uwtsd.ac.uk::839c59a1-2390-44cd-8b41-cd1aa24567d0" providerId="AD" clId="Web-{86C9136F-38AE-FCD8-7646-C1553AEC4A9E}" dt="2022-02-17T14:12:21.619" v="598"/>
          <ac:picMkLst>
            <pc:docMk/>
            <pc:sldMk cId="3115949321" sldId="258"/>
            <ac:picMk id="7" creationId="{404E82EC-3950-4FDF-A033-810A4C874A76}"/>
          </ac:picMkLst>
        </pc:picChg>
        <pc:picChg chg="add">
          <ac:chgData name="Aurelia Denicu (2026240)" userId="S::2026240@student.uwtsd.ac.uk::839c59a1-2390-44cd-8b41-cd1aa24567d0" providerId="AD" clId="Web-{86C9136F-38AE-FCD8-7646-C1553AEC4A9E}" dt="2022-02-17T14:12:21.619" v="598"/>
          <ac:picMkLst>
            <pc:docMk/>
            <pc:sldMk cId="3115949321" sldId="258"/>
            <ac:picMk id="12" creationId="{C0F4014E-6BAF-4F6C-B8CE-81A4D8F8801E}"/>
          </ac:picMkLst>
        </pc:picChg>
        <pc:picChg chg="add">
          <ac:chgData name="Aurelia Denicu (2026240)" userId="S::2026240@student.uwtsd.ac.uk::839c59a1-2390-44cd-8b41-cd1aa24567d0" providerId="AD" clId="Web-{86C9136F-38AE-FCD8-7646-C1553AEC4A9E}" dt="2022-02-17T14:12:21.619" v="598"/>
          <ac:picMkLst>
            <pc:docMk/>
            <pc:sldMk cId="3115949321" sldId="258"/>
            <ac:picMk id="14" creationId="{B891C919-1CCE-4DE8-BCB6-6D4A823ABA63}"/>
          </ac:picMkLst>
        </pc:picChg>
        <pc:picChg chg="add">
          <ac:chgData name="Aurelia Denicu (2026240)" userId="S::2026240@student.uwtsd.ac.uk::839c59a1-2390-44cd-8b41-cd1aa24567d0" providerId="AD" clId="Web-{86C9136F-38AE-FCD8-7646-C1553AEC4A9E}" dt="2022-02-17T14:12:21.619" v="598"/>
          <ac:picMkLst>
            <pc:docMk/>
            <pc:sldMk cId="3115949321" sldId="258"/>
            <ac:picMk id="18" creationId="{1272C03D-FF5F-4787-9923-252D8F950C24}"/>
          </ac:picMkLst>
        </pc:picChg>
        <pc:picChg chg="add">
          <ac:chgData name="Aurelia Denicu (2026240)" userId="S::2026240@student.uwtsd.ac.uk::839c59a1-2390-44cd-8b41-cd1aa24567d0" providerId="AD" clId="Web-{86C9136F-38AE-FCD8-7646-C1553AEC4A9E}" dt="2022-02-17T14:12:21.619" v="598"/>
          <ac:picMkLst>
            <pc:docMk/>
            <pc:sldMk cId="3115949321" sldId="258"/>
            <ac:picMk id="20" creationId="{809E94B5-14C4-4FFC-A641-4DD9C0733BEC}"/>
          </ac:picMkLst>
        </pc:picChg>
      </pc:sldChg>
      <pc:sldChg chg="addSp delSp modSp new">
        <pc:chgData name="Aurelia Denicu (2026240)" userId="S::2026240@student.uwtsd.ac.uk::839c59a1-2390-44cd-8b41-cd1aa24567d0" providerId="AD" clId="Web-{86C9136F-38AE-FCD8-7646-C1553AEC4A9E}" dt="2022-02-17T14:51:01.387" v="1059"/>
        <pc:sldMkLst>
          <pc:docMk/>
          <pc:sldMk cId="1559459700" sldId="259"/>
        </pc:sldMkLst>
        <pc:spChg chg="mod">
          <ac:chgData name="Aurelia Denicu (2026240)" userId="S::2026240@student.uwtsd.ac.uk::839c59a1-2390-44cd-8b41-cd1aa24567d0" providerId="AD" clId="Web-{86C9136F-38AE-FCD8-7646-C1553AEC4A9E}" dt="2022-02-17T14:26:07.252" v="738" actId="20577"/>
          <ac:spMkLst>
            <pc:docMk/>
            <pc:sldMk cId="1559459700" sldId="259"/>
            <ac:spMk id="2" creationId="{FF8B16F4-207C-45DC-B1F9-078AFF819015}"/>
          </ac:spMkLst>
        </pc:spChg>
        <pc:spChg chg="del">
          <ac:chgData name="Aurelia Denicu (2026240)" userId="S::2026240@student.uwtsd.ac.uk::839c59a1-2390-44cd-8b41-cd1aa24567d0" providerId="AD" clId="Web-{86C9136F-38AE-FCD8-7646-C1553AEC4A9E}" dt="2022-02-17T14:29:06.632" v="844"/>
          <ac:spMkLst>
            <pc:docMk/>
            <pc:sldMk cId="1559459700" sldId="259"/>
            <ac:spMk id="3" creationId="{3E03B054-B4EC-446D-916E-CD7ED639F2E0}"/>
          </ac:spMkLst>
        </pc:spChg>
        <pc:spChg chg="mod">
          <ac:chgData name="Aurelia Denicu (2026240)" userId="S::2026240@student.uwtsd.ac.uk::839c59a1-2390-44cd-8b41-cd1aa24567d0" providerId="AD" clId="Web-{86C9136F-38AE-FCD8-7646-C1553AEC4A9E}" dt="2022-02-17T14:46:09.723" v="1042" actId="20577"/>
          <ac:spMkLst>
            <pc:docMk/>
            <pc:sldMk cId="1559459700" sldId="259"/>
            <ac:spMk id="4" creationId="{A3DC3228-FFA9-4E96-931C-97BAB3810230}"/>
          </ac:spMkLst>
        </pc:spChg>
        <pc:spChg chg="del mod">
          <ac:chgData name="Aurelia Denicu (2026240)" userId="S::2026240@student.uwtsd.ac.uk::839c59a1-2390-44cd-8b41-cd1aa24567d0" providerId="AD" clId="Web-{86C9136F-38AE-FCD8-7646-C1553AEC4A9E}" dt="2022-02-17T14:50:18.198" v="1051"/>
          <ac:spMkLst>
            <pc:docMk/>
            <pc:sldMk cId="1559459700" sldId="259"/>
            <ac:spMk id="5" creationId="{16209561-C4FE-4400-AD29-3E33F9A60D52}"/>
          </ac:spMkLst>
        </pc:spChg>
        <pc:spChg chg="mod">
          <ac:chgData name="Aurelia Denicu (2026240)" userId="S::2026240@student.uwtsd.ac.uk::839c59a1-2390-44cd-8b41-cd1aa24567d0" providerId="AD" clId="Web-{86C9136F-38AE-FCD8-7646-C1553AEC4A9E}" dt="2022-02-17T14:46:21.692" v="1047" actId="20577"/>
          <ac:spMkLst>
            <pc:docMk/>
            <pc:sldMk cId="1559459700" sldId="259"/>
            <ac:spMk id="6" creationId="{BE22AC2E-0DB3-484D-9150-B31EB37F803B}"/>
          </ac:spMkLst>
        </pc:spChg>
        <pc:spChg chg="add del">
          <ac:chgData name="Aurelia Denicu (2026240)" userId="S::2026240@student.uwtsd.ac.uk::839c59a1-2390-44cd-8b41-cd1aa24567d0" providerId="AD" clId="Web-{86C9136F-38AE-FCD8-7646-C1553AEC4A9E}" dt="2022-02-17T14:26:27.705" v="740"/>
          <ac:spMkLst>
            <pc:docMk/>
            <pc:sldMk cId="1559459700" sldId="259"/>
            <ac:spMk id="7" creationId="{A601BEE3-8FBB-4B69-A962-43E38FEB4531}"/>
          </ac:spMkLst>
        </pc:spChg>
        <pc:spChg chg="add del">
          <ac:chgData name="Aurelia Denicu (2026240)" userId="S::2026240@student.uwtsd.ac.uk::839c59a1-2390-44cd-8b41-cd1aa24567d0" providerId="AD" clId="Web-{86C9136F-38AE-FCD8-7646-C1553AEC4A9E}" dt="2022-02-17T14:34:21.953" v="859"/>
          <ac:spMkLst>
            <pc:docMk/>
            <pc:sldMk cId="1559459700" sldId="259"/>
            <ac:spMk id="9" creationId="{420BBEDA-9555-41AA-8466-C40405E1994F}"/>
          </ac:spMkLst>
        </pc:spChg>
        <pc:spChg chg="add del">
          <ac:chgData name="Aurelia Denicu (2026240)" userId="S::2026240@student.uwtsd.ac.uk::839c59a1-2390-44cd-8b41-cd1aa24567d0" providerId="AD" clId="Web-{86C9136F-38AE-FCD8-7646-C1553AEC4A9E}" dt="2022-02-17T14:35:06.267" v="863"/>
          <ac:spMkLst>
            <pc:docMk/>
            <pc:sldMk cId="1559459700" sldId="259"/>
            <ac:spMk id="10" creationId="{542CF779-3061-4B66-8488-F7C8DDEF4A59}"/>
          </ac:spMkLst>
        </pc:spChg>
        <pc:picChg chg="add del mod">
          <ac:chgData name="Aurelia Denicu (2026240)" userId="S::2026240@student.uwtsd.ac.uk::839c59a1-2390-44cd-8b41-cd1aa24567d0" providerId="AD" clId="Web-{86C9136F-38AE-FCD8-7646-C1553AEC4A9E}" dt="2022-02-17T14:46:24.551" v="1048"/>
          <ac:picMkLst>
            <pc:docMk/>
            <pc:sldMk cId="1559459700" sldId="259"/>
            <ac:picMk id="8" creationId="{E2F2E140-F269-4D3C-AA8B-CC608E39C950}"/>
          </ac:picMkLst>
        </pc:picChg>
        <pc:picChg chg="add mod">
          <ac:chgData name="Aurelia Denicu (2026240)" userId="S::2026240@student.uwtsd.ac.uk::839c59a1-2390-44cd-8b41-cd1aa24567d0" providerId="AD" clId="Web-{86C9136F-38AE-FCD8-7646-C1553AEC4A9E}" dt="2022-02-17T14:51:01.387" v="1059"/>
          <ac:picMkLst>
            <pc:docMk/>
            <pc:sldMk cId="1559459700" sldId="259"/>
            <ac:picMk id="11" creationId="{B12365D0-BE94-44FC-B254-6E82A92EDD46}"/>
          </ac:picMkLst>
        </pc:picChg>
      </pc:sldChg>
      <pc:sldChg chg="addSp delSp modSp new mod setBg">
        <pc:chgData name="Aurelia Denicu (2026240)" userId="S::2026240@student.uwtsd.ac.uk::839c59a1-2390-44cd-8b41-cd1aa24567d0" providerId="AD" clId="Web-{86C9136F-38AE-FCD8-7646-C1553AEC4A9E}" dt="2022-02-17T15:43:32.480" v="1379" actId="20577"/>
        <pc:sldMkLst>
          <pc:docMk/>
          <pc:sldMk cId="1074481139" sldId="260"/>
        </pc:sldMkLst>
        <pc:spChg chg="mod">
          <ac:chgData name="Aurelia Denicu (2026240)" userId="S::2026240@student.uwtsd.ac.uk::839c59a1-2390-44cd-8b41-cd1aa24567d0" providerId="AD" clId="Web-{86C9136F-38AE-FCD8-7646-C1553AEC4A9E}" dt="2022-02-17T15:41:21.774" v="1306"/>
          <ac:spMkLst>
            <pc:docMk/>
            <pc:sldMk cId="1074481139" sldId="260"/>
            <ac:spMk id="2" creationId="{EB6CF680-0324-4081-A0EA-45C47615C583}"/>
          </ac:spMkLst>
        </pc:spChg>
        <pc:spChg chg="mod ord">
          <ac:chgData name="Aurelia Denicu (2026240)" userId="S::2026240@student.uwtsd.ac.uk::839c59a1-2390-44cd-8b41-cd1aa24567d0" providerId="AD" clId="Web-{86C9136F-38AE-FCD8-7646-C1553AEC4A9E}" dt="2022-02-17T15:43:32.480" v="1379" actId="20577"/>
          <ac:spMkLst>
            <pc:docMk/>
            <pc:sldMk cId="1074481139" sldId="260"/>
            <ac:spMk id="3" creationId="{54F51B71-04E1-4DAF-8FE2-879B8D5EB2FA}"/>
          </ac:spMkLst>
        </pc:spChg>
        <pc:spChg chg="del">
          <ac:chgData name="Aurelia Denicu (2026240)" userId="S::2026240@student.uwtsd.ac.uk::839c59a1-2390-44cd-8b41-cd1aa24567d0" providerId="AD" clId="Web-{86C9136F-38AE-FCD8-7646-C1553AEC4A9E}" dt="2022-02-17T15:41:10.586" v="1302"/>
          <ac:spMkLst>
            <pc:docMk/>
            <pc:sldMk cId="1074481139" sldId="260"/>
            <ac:spMk id="4" creationId="{029889CD-0896-4B23-BCFB-55A908870832}"/>
          </ac:spMkLst>
        </pc:spChg>
        <pc:spChg chg="add del">
          <ac:chgData name="Aurelia Denicu (2026240)" userId="S::2026240@student.uwtsd.ac.uk::839c59a1-2390-44cd-8b41-cd1aa24567d0" providerId="AD" clId="Web-{86C9136F-38AE-FCD8-7646-C1553AEC4A9E}" dt="2022-02-17T15:41:21.711" v="1305"/>
          <ac:spMkLst>
            <pc:docMk/>
            <pc:sldMk cId="1074481139" sldId="260"/>
            <ac:spMk id="14" creationId="{845D3C1D-A85C-44EE-A21E-2DAAEC79F14E}"/>
          </ac:spMkLst>
        </pc:spChg>
        <pc:spChg chg="add del">
          <ac:chgData name="Aurelia Denicu (2026240)" userId="S::2026240@student.uwtsd.ac.uk::839c59a1-2390-44cd-8b41-cd1aa24567d0" providerId="AD" clId="Web-{86C9136F-38AE-FCD8-7646-C1553AEC4A9E}" dt="2022-02-17T15:41:21.711" v="1305"/>
          <ac:spMkLst>
            <pc:docMk/>
            <pc:sldMk cId="1074481139" sldId="260"/>
            <ac:spMk id="20" creationId="{D987E165-75F1-443C-9A05-ADC511C3375C}"/>
          </ac:spMkLst>
        </pc:spChg>
        <pc:spChg chg="add">
          <ac:chgData name="Aurelia Denicu (2026240)" userId="S::2026240@student.uwtsd.ac.uk::839c59a1-2390-44cd-8b41-cd1aa24567d0" providerId="AD" clId="Web-{86C9136F-38AE-FCD8-7646-C1553AEC4A9E}" dt="2022-02-17T15:41:21.774" v="1306"/>
          <ac:spMkLst>
            <pc:docMk/>
            <pc:sldMk cId="1074481139" sldId="260"/>
            <ac:spMk id="22" creationId="{1EA74AE8-040E-4342-84C9-1F2A499C8EFE}"/>
          </ac:spMkLst>
        </pc:spChg>
        <pc:spChg chg="add">
          <ac:chgData name="Aurelia Denicu (2026240)" userId="S::2026240@student.uwtsd.ac.uk::839c59a1-2390-44cd-8b41-cd1aa24567d0" providerId="AD" clId="Web-{86C9136F-38AE-FCD8-7646-C1553AEC4A9E}" dt="2022-02-17T15:41:21.774" v="1306"/>
          <ac:spMkLst>
            <pc:docMk/>
            <pc:sldMk cId="1074481139" sldId="260"/>
            <ac:spMk id="25" creationId="{845D3C1D-A85C-44EE-A21E-2DAAEC79F14E}"/>
          </ac:spMkLst>
        </pc:spChg>
        <pc:spChg chg="add">
          <ac:chgData name="Aurelia Denicu (2026240)" userId="S::2026240@student.uwtsd.ac.uk::839c59a1-2390-44cd-8b41-cd1aa24567d0" providerId="AD" clId="Web-{86C9136F-38AE-FCD8-7646-C1553AEC4A9E}" dt="2022-02-17T15:41:21.774" v="1306"/>
          <ac:spMkLst>
            <pc:docMk/>
            <pc:sldMk cId="1074481139" sldId="260"/>
            <ac:spMk id="28" creationId="{D987E165-75F1-443C-9A05-ADC511C3375C}"/>
          </ac:spMkLst>
        </pc:spChg>
        <pc:picChg chg="add mod ord">
          <ac:chgData name="Aurelia Denicu (2026240)" userId="S::2026240@student.uwtsd.ac.uk::839c59a1-2390-44cd-8b41-cd1aa24567d0" providerId="AD" clId="Web-{86C9136F-38AE-FCD8-7646-C1553AEC4A9E}" dt="2022-02-17T15:41:21.774" v="1306"/>
          <ac:picMkLst>
            <pc:docMk/>
            <pc:sldMk cId="1074481139" sldId="260"/>
            <ac:picMk id="5" creationId="{0AD1B3C6-59C0-4569-A6C1-2A25047B83A0}"/>
          </ac:picMkLst>
        </pc:picChg>
        <pc:picChg chg="add del">
          <ac:chgData name="Aurelia Denicu (2026240)" userId="S::2026240@student.uwtsd.ac.uk::839c59a1-2390-44cd-8b41-cd1aa24567d0" providerId="AD" clId="Web-{86C9136F-38AE-FCD8-7646-C1553AEC4A9E}" dt="2022-02-17T15:41:21.711" v="1305"/>
          <ac:picMkLst>
            <pc:docMk/>
            <pc:sldMk cId="1074481139" sldId="260"/>
            <ac:picMk id="10" creationId="{C0F4014E-6BAF-4F6C-B8CE-81A4D8F8801E}"/>
          </ac:picMkLst>
        </pc:picChg>
        <pc:picChg chg="add del">
          <ac:chgData name="Aurelia Denicu (2026240)" userId="S::2026240@student.uwtsd.ac.uk::839c59a1-2390-44cd-8b41-cd1aa24567d0" providerId="AD" clId="Web-{86C9136F-38AE-FCD8-7646-C1553AEC4A9E}" dt="2022-02-17T15:41:21.711" v="1305"/>
          <ac:picMkLst>
            <pc:docMk/>
            <pc:sldMk cId="1074481139" sldId="260"/>
            <ac:picMk id="12" creationId="{B891C919-1CCE-4DE8-BCB6-6D4A823ABA63}"/>
          </ac:picMkLst>
        </pc:picChg>
        <pc:picChg chg="add del">
          <ac:chgData name="Aurelia Denicu (2026240)" userId="S::2026240@student.uwtsd.ac.uk::839c59a1-2390-44cd-8b41-cd1aa24567d0" providerId="AD" clId="Web-{86C9136F-38AE-FCD8-7646-C1553AEC4A9E}" dt="2022-02-17T15:41:21.711" v="1305"/>
          <ac:picMkLst>
            <pc:docMk/>
            <pc:sldMk cId="1074481139" sldId="260"/>
            <ac:picMk id="16" creationId="{1272C03D-FF5F-4787-9923-252D8F950C24}"/>
          </ac:picMkLst>
        </pc:picChg>
        <pc:picChg chg="add del">
          <ac:chgData name="Aurelia Denicu (2026240)" userId="S::2026240@student.uwtsd.ac.uk::839c59a1-2390-44cd-8b41-cd1aa24567d0" providerId="AD" clId="Web-{86C9136F-38AE-FCD8-7646-C1553AEC4A9E}" dt="2022-02-17T15:41:21.711" v="1305"/>
          <ac:picMkLst>
            <pc:docMk/>
            <pc:sldMk cId="1074481139" sldId="260"/>
            <ac:picMk id="18" creationId="{809E94B5-14C4-4FFC-A641-4DD9C0733BEC}"/>
          </ac:picMkLst>
        </pc:picChg>
        <pc:picChg chg="add">
          <ac:chgData name="Aurelia Denicu (2026240)" userId="S::2026240@student.uwtsd.ac.uk::839c59a1-2390-44cd-8b41-cd1aa24567d0" providerId="AD" clId="Web-{86C9136F-38AE-FCD8-7646-C1553AEC4A9E}" dt="2022-02-17T15:41:21.774" v="1306"/>
          <ac:picMkLst>
            <pc:docMk/>
            <pc:sldMk cId="1074481139" sldId="260"/>
            <ac:picMk id="23" creationId="{C0F4014E-6BAF-4F6C-B8CE-81A4D8F8801E}"/>
          </ac:picMkLst>
        </pc:picChg>
        <pc:picChg chg="add">
          <ac:chgData name="Aurelia Denicu (2026240)" userId="S::2026240@student.uwtsd.ac.uk::839c59a1-2390-44cd-8b41-cd1aa24567d0" providerId="AD" clId="Web-{86C9136F-38AE-FCD8-7646-C1553AEC4A9E}" dt="2022-02-17T15:41:21.774" v="1306"/>
          <ac:picMkLst>
            <pc:docMk/>
            <pc:sldMk cId="1074481139" sldId="260"/>
            <ac:picMk id="24" creationId="{B891C919-1CCE-4DE8-BCB6-6D4A823ABA63}"/>
          </ac:picMkLst>
        </pc:picChg>
        <pc:picChg chg="add">
          <ac:chgData name="Aurelia Denicu (2026240)" userId="S::2026240@student.uwtsd.ac.uk::839c59a1-2390-44cd-8b41-cd1aa24567d0" providerId="AD" clId="Web-{86C9136F-38AE-FCD8-7646-C1553AEC4A9E}" dt="2022-02-17T15:41:21.774" v="1306"/>
          <ac:picMkLst>
            <pc:docMk/>
            <pc:sldMk cId="1074481139" sldId="260"/>
            <ac:picMk id="26" creationId="{1272C03D-FF5F-4787-9923-252D8F950C24}"/>
          </ac:picMkLst>
        </pc:picChg>
        <pc:picChg chg="add">
          <ac:chgData name="Aurelia Denicu (2026240)" userId="S::2026240@student.uwtsd.ac.uk::839c59a1-2390-44cd-8b41-cd1aa24567d0" providerId="AD" clId="Web-{86C9136F-38AE-FCD8-7646-C1553AEC4A9E}" dt="2022-02-17T15:41:21.774" v="1306"/>
          <ac:picMkLst>
            <pc:docMk/>
            <pc:sldMk cId="1074481139" sldId="260"/>
            <ac:picMk id="27" creationId="{809E94B5-14C4-4FFC-A641-4DD9C0733BEC}"/>
          </ac:picMkLst>
        </pc:picChg>
      </pc:sldChg>
      <pc:sldChg chg="addSp delSp modSp new mod setBg">
        <pc:chgData name="Aurelia Denicu (2026240)" userId="S::2026240@student.uwtsd.ac.uk::839c59a1-2390-44cd-8b41-cd1aa24567d0" providerId="AD" clId="Web-{86C9136F-38AE-FCD8-7646-C1553AEC4A9E}" dt="2022-02-17T15:58:17.972" v="1759"/>
        <pc:sldMkLst>
          <pc:docMk/>
          <pc:sldMk cId="3277894487" sldId="261"/>
        </pc:sldMkLst>
        <pc:spChg chg="mod">
          <ac:chgData name="Aurelia Denicu (2026240)" userId="S::2026240@student.uwtsd.ac.uk::839c59a1-2390-44cd-8b41-cd1aa24567d0" providerId="AD" clId="Web-{86C9136F-38AE-FCD8-7646-C1553AEC4A9E}" dt="2022-02-17T15:57:03.517" v="1757"/>
          <ac:spMkLst>
            <pc:docMk/>
            <pc:sldMk cId="3277894487" sldId="261"/>
            <ac:spMk id="2" creationId="{CEFEC029-4762-42A7-A0C6-DDD89E41A65E}"/>
          </ac:spMkLst>
        </pc:spChg>
        <pc:spChg chg="mod ord">
          <ac:chgData name="Aurelia Denicu (2026240)" userId="S::2026240@student.uwtsd.ac.uk::839c59a1-2390-44cd-8b41-cd1aa24567d0" providerId="AD" clId="Web-{86C9136F-38AE-FCD8-7646-C1553AEC4A9E}" dt="2022-02-17T15:57:03.517" v="1757"/>
          <ac:spMkLst>
            <pc:docMk/>
            <pc:sldMk cId="3277894487" sldId="261"/>
            <ac:spMk id="3" creationId="{31056B00-1B52-4654-B905-88065F595640}"/>
          </ac:spMkLst>
        </pc:spChg>
        <pc:spChg chg="del mod">
          <ac:chgData name="Aurelia Denicu (2026240)" userId="S::2026240@student.uwtsd.ac.uk::839c59a1-2390-44cd-8b41-cd1aa24567d0" providerId="AD" clId="Web-{86C9136F-38AE-FCD8-7646-C1553AEC4A9E}" dt="2022-02-17T15:56:48.829" v="1754"/>
          <ac:spMkLst>
            <pc:docMk/>
            <pc:sldMk cId="3277894487" sldId="261"/>
            <ac:spMk id="4" creationId="{EC72B9D7-E671-4310-8230-7AB17414B4ED}"/>
          </ac:spMkLst>
        </pc:spChg>
        <pc:spChg chg="add del">
          <ac:chgData name="Aurelia Denicu (2026240)" userId="S::2026240@student.uwtsd.ac.uk::839c59a1-2390-44cd-8b41-cd1aa24567d0" providerId="AD" clId="Web-{86C9136F-38AE-FCD8-7646-C1553AEC4A9E}" dt="2022-02-17T15:57:03.455" v="1756"/>
          <ac:spMkLst>
            <pc:docMk/>
            <pc:sldMk cId="3277894487" sldId="261"/>
            <ac:spMk id="14" creationId="{845D3C1D-A85C-44EE-A21E-2DAAEC79F14E}"/>
          </ac:spMkLst>
        </pc:spChg>
        <pc:spChg chg="add del">
          <ac:chgData name="Aurelia Denicu (2026240)" userId="S::2026240@student.uwtsd.ac.uk::839c59a1-2390-44cd-8b41-cd1aa24567d0" providerId="AD" clId="Web-{86C9136F-38AE-FCD8-7646-C1553AEC4A9E}" dt="2022-02-17T15:57:03.455" v="1756"/>
          <ac:spMkLst>
            <pc:docMk/>
            <pc:sldMk cId="3277894487" sldId="261"/>
            <ac:spMk id="20" creationId="{D987E165-75F1-443C-9A05-ADC511C3375C}"/>
          </ac:spMkLst>
        </pc:spChg>
        <pc:spChg chg="add">
          <ac:chgData name="Aurelia Denicu (2026240)" userId="S::2026240@student.uwtsd.ac.uk::839c59a1-2390-44cd-8b41-cd1aa24567d0" providerId="AD" clId="Web-{86C9136F-38AE-FCD8-7646-C1553AEC4A9E}" dt="2022-02-17T15:57:03.517" v="1757"/>
          <ac:spMkLst>
            <pc:docMk/>
            <pc:sldMk cId="3277894487" sldId="261"/>
            <ac:spMk id="24" creationId="{845D3C1D-A85C-44EE-A21E-2DAAEC79F14E}"/>
          </ac:spMkLst>
        </pc:spChg>
        <pc:spChg chg="add">
          <ac:chgData name="Aurelia Denicu (2026240)" userId="S::2026240@student.uwtsd.ac.uk::839c59a1-2390-44cd-8b41-cd1aa24567d0" providerId="AD" clId="Web-{86C9136F-38AE-FCD8-7646-C1553AEC4A9E}" dt="2022-02-17T15:57:03.517" v="1757"/>
          <ac:spMkLst>
            <pc:docMk/>
            <pc:sldMk cId="3277894487" sldId="261"/>
            <ac:spMk id="27" creationId="{D987E165-75F1-443C-9A05-ADC511C3375C}"/>
          </ac:spMkLst>
        </pc:spChg>
        <pc:picChg chg="add mod ord">
          <ac:chgData name="Aurelia Denicu (2026240)" userId="S::2026240@student.uwtsd.ac.uk::839c59a1-2390-44cd-8b41-cd1aa24567d0" providerId="AD" clId="Web-{86C9136F-38AE-FCD8-7646-C1553AEC4A9E}" dt="2022-02-17T15:58:17.972" v="1759"/>
          <ac:picMkLst>
            <pc:docMk/>
            <pc:sldMk cId="3277894487" sldId="261"/>
            <ac:picMk id="5" creationId="{85CA55E7-783E-4C19-AAAD-FDF4381D62E5}"/>
          </ac:picMkLst>
        </pc:picChg>
        <pc:picChg chg="add del">
          <ac:chgData name="Aurelia Denicu (2026240)" userId="S::2026240@student.uwtsd.ac.uk::839c59a1-2390-44cd-8b41-cd1aa24567d0" providerId="AD" clId="Web-{86C9136F-38AE-FCD8-7646-C1553AEC4A9E}" dt="2022-02-17T15:57:03.455" v="1756"/>
          <ac:picMkLst>
            <pc:docMk/>
            <pc:sldMk cId="3277894487" sldId="261"/>
            <ac:picMk id="10" creationId="{C0F4014E-6BAF-4F6C-B8CE-81A4D8F8801E}"/>
          </ac:picMkLst>
        </pc:picChg>
        <pc:picChg chg="add del">
          <ac:chgData name="Aurelia Denicu (2026240)" userId="S::2026240@student.uwtsd.ac.uk::839c59a1-2390-44cd-8b41-cd1aa24567d0" providerId="AD" clId="Web-{86C9136F-38AE-FCD8-7646-C1553AEC4A9E}" dt="2022-02-17T15:57:03.455" v="1756"/>
          <ac:picMkLst>
            <pc:docMk/>
            <pc:sldMk cId="3277894487" sldId="261"/>
            <ac:picMk id="12" creationId="{B891C919-1CCE-4DE8-BCB6-6D4A823ABA63}"/>
          </ac:picMkLst>
        </pc:picChg>
        <pc:picChg chg="add del">
          <ac:chgData name="Aurelia Denicu (2026240)" userId="S::2026240@student.uwtsd.ac.uk::839c59a1-2390-44cd-8b41-cd1aa24567d0" providerId="AD" clId="Web-{86C9136F-38AE-FCD8-7646-C1553AEC4A9E}" dt="2022-02-17T15:57:03.455" v="1756"/>
          <ac:picMkLst>
            <pc:docMk/>
            <pc:sldMk cId="3277894487" sldId="261"/>
            <ac:picMk id="16" creationId="{1272C03D-FF5F-4787-9923-252D8F950C24}"/>
          </ac:picMkLst>
        </pc:picChg>
        <pc:picChg chg="add del">
          <ac:chgData name="Aurelia Denicu (2026240)" userId="S::2026240@student.uwtsd.ac.uk::839c59a1-2390-44cd-8b41-cd1aa24567d0" providerId="AD" clId="Web-{86C9136F-38AE-FCD8-7646-C1553AEC4A9E}" dt="2022-02-17T15:57:03.455" v="1756"/>
          <ac:picMkLst>
            <pc:docMk/>
            <pc:sldMk cId="3277894487" sldId="261"/>
            <ac:picMk id="18" creationId="{809E94B5-14C4-4FFC-A641-4DD9C0733BEC}"/>
          </ac:picMkLst>
        </pc:picChg>
        <pc:picChg chg="add">
          <ac:chgData name="Aurelia Denicu (2026240)" userId="S::2026240@student.uwtsd.ac.uk::839c59a1-2390-44cd-8b41-cd1aa24567d0" providerId="AD" clId="Web-{86C9136F-38AE-FCD8-7646-C1553AEC4A9E}" dt="2022-02-17T15:57:03.517" v="1757"/>
          <ac:picMkLst>
            <pc:docMk/>
            <pc:sldMk cId="3277894487" sldId="261"/>
            <ac:picMk id="22" creationId="{C0F4014E-6BAF-4F6C-B8CE-81A4D8F8801E}"/>
          </ac:picMkLst>
        </pc:picChg>
        <pc:picChg chg="add">
          <ac:chgData name="Aurelia Denicu (2026240)" userId="S::2026240@student.uwtsd.ac.uk::839c59a1-2390-44cd-8b41-cd1aa24567d0" providerId="AD" clId="Web-{86C9136F-38AE-FCD8-7646-C1553AEC4A9E}" dt="2022-02-17T15:57:03.517" v="1757"/>
          <ac:picMkLst>
            <pc:docMk/>
            <pc:sldMk cId="3277894487" sldId="261"/>
            <ac:picMk id="23" creationId="{B891C919-1CCE-4DE8-BCB6-6D4A823ABA63}"/>
          </ac:picMkLst>
        </pc:picChg>
        <pc:picChg chg="add">
          <ac:chgData name="Aurelia Denicu (2026240)" userId="S::2026240@student.uwtsd.ac.uk::839c59a1-2390-44cd-8b41-cd1aa24567d0" providerId="AD" clId="Web-{86C9136F-38AE-FCD8-7646-C1553AEC4A9E}" dt="2022-02-17T15:57:03.517" v="1757"/>
          <ac:picMkLst>
            <pc:docMk/>
            <pc:sldMk cId="3277894487" sldId="261"/>
            <ac:picMk id="25" creationId="{1272C03D-FF5F-4787-9923-252D8F950C24}"/>
          </ac:picMkLst>
        </pc:picChg>
        <pc:picChg chg="add">
          <ac:chgData name="Aurelia Denicu (2026240)" userId="S::2026240@student.uwtsd.ac.uk::839c59a1-2390-44cd-8b41-cd1aa24567d0" providerId="AD" clId="Web-{86C9136F-38AE-FCD8-7646-C1553AEC4A9E}" dt="2022-02-17T15:57:03.517" v="1757"/>
          <ac:picMkLst>
            <pc:docMk/>
            <pc:sldMk cId="3277894487" sldId="261"/>
            <ac:picMk id="26" creationId="{809E94B5-14C4-4FFC-A641-4DD9C0733BEC}"/>
          </ac:picMkLst>
        </pc:picChg>
      </pc:sldChg>
      <pc:sldChg chg="new del">
        <pc:chgData name="Aurelia Denicu (2026240)" userId="S::2026240@student.uwtsd.ac.uk::839c59a1-2390-44cd-8b41-cd1aa24567d0" providerId="AD" clId="Web-{86C9136F-38AE-FCD8-7646-C1553AEC4A9E}" dt="2022-02-17T15:59:38.740" v="1761"/>
        <pc:sldMkLst>
          <pc:docMk/>
          <pc:sldMk cId="2048712321" sldId="262"/>
        </pc:sldMkLst>
      </pc:sldChg>
      <pc:sldChg chg="new del">
        <pc:chgData name="Aurelia Denicu (2026240)" userId="S::2026240@student.uwtsd.ac.uk::839c59a1-2390-44cd-8b41-cd1aa24567d0" providerId="AD" clId="Web-{86C9136F-38AE-FCD8-7646-C1553AEC4A9E}" dt="2022-02-17T16:00:16.460" v="1773"/>
        <pc:sldMkLst>
          <pc:docMk/>
          <pc:sldMk cId="2632134301" sldId="262"/>
        </pc:sldMkLst>
      </pc:sldChg>
      <pc:sldChg chg="modSp new del">
        <pc:chgData name="Aurelia Denicu (2026240)" userId="S::2026240@student.uwtsd.ac.uk::839c59a1-2390-44cd-8b41-cd1aa24567d0" providerId="AD" clId="Web-{86C9136F-38AE-FCD8-7646-C1553AEC4A9E}" dt="2022-02-17T16:00:03.897" v="1770"/>
        <pc:sldMkLst>
          <pc:docMk/>
          <pc:sldMk cId="4280653783" sldId="262"/>
        </pc:sldMkLst>
        <pc:spChg chg="mod">
          <ac:chgData name="Aurelia Denicu (2026240)" userId="S::2026240@student.uwtsd.ac.uk::839c59a1-2390-44cd-8b41-cd1aa24567d0" providerId="AD" clId="Web-{86C9136F-38AE-FCD8-7646-C1553AEC4A9E}" dt="2022-02-17T15:59:58.569" v="1769" actId="20577"/>
          <ac:spMkLst>
            <pc:docMk/>
            <pc:sldMk cId="4280653783" sldId="262"/>
            <ac:spMk id="2" creationId="{11E42FA7-BF1A-47D0-BE10-CD991A67BA4B}"/>
          </ac:spMkLst>
        </pc:spChg>
      </pc:sldChg>
      <pc:sldChg chg="modSp new">
        <pc:chgData name="Aurelia Denicu (2026240)" userId="S::2026240@student.uwtsd.ac.uk::839c59a1-2390-44cd-8b41-cd1aa24567d0" providerId="AD" clId="Web-{86C9136F-38AE-FCD8-7646-C1553AEC4A9E}" dt="2022-02-17T16:02:04.839" v="1781" actId="20577"/>
        <pc:sldMkLst>
          <pc:docMk/>
          <pc:sldMk cId="1297409985" sldId="263"/>
        </pc:sldMkLst>
        <pc:spChg chg="mod">
          <ac:chgData name="Aurelia Denicu (2026240)" userId="S::2026240@student.uwtsd.ac.uk::839c59a1-2390-44cd-8b41-cd1aa24567d0" providerId="AD" clId="Web-{86C9136F-38AE-FCD8-7646-C1553AEC4A9E}" dt="2022-02-17T16:00:23.569" v="1777" actId="20577"/>
          <ac:spMkLst>
            <pc:docMk/>
            <pc:sldMk cId="1297409985" sldId="263"/>
            <ac:spMk id="2" creationId="{13F06705-CB65-4B20-A9DA-2822B1AB48DD}"/>
          </ac:spMkLst>
        </pc:spChg>
        <pc:spChg chg="mod">
          <ac:chgData name="Aurelia Denicu (2026240)" userId="S::2026240@student.uwtsd.ac.uk::839c59a1-2390-44cd-8b41-cd1aa24567d0" providerId="AD" clId="Web-{86C9136F-38AE-FCD8-7646-C1553AEC4A9E}" dt="2022-02-17T16:02:04.839" v="1781" actId="20577"/>
          <ac:spMkLst>
            <pc:docMk/>
            <pc:sldMk cId="1297409985" sldId="263"/>
            <ac:spMk id="3" creationId="{E1F1D866-F83E-4677-B11B-0A672E3CB07C}"/>
          </ac:spMkLst>
        </pc:spChg>
      </pc:sldChg>
      <pc:sldMasterChg chg="del delSldLayout">
        <pc:chgData name="Aurelia Denicu (2026240)" userId="S::2026240@student.uwtsd.ac.uk::839c59a1-2390-44cd-8b41-cd1aa24567d0" providerId="AD" clId="Web-{86C9136F-38AE-FCD8-7646-C1553AEC4A9E}" dt="2022-02-17T13:48:08.142" v="188"/>
        <pc:sldMasterMkLst>
          <pc:docMk/>
          <pc:sldMasterMk cId="2460954070" sldId="2147483660"/>
        </pc:sldMasterMkLst>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2385387890" sldId="2147483661"/>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949138452" sldId="2147483662"/>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2591524520" sldId="2147483663"/>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1203092039" sldId="2147483664"/>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3733172339" sldId="2147483665"/>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3210312558" sldId="2147483666"/>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3146388984" sldId="2147483667"/>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3171841454" sldId="2147483668"/>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1718958274" sldId="2147483669"/>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2202905451" sldId="2147483670"/>
          </pc:sldLayoutMkLst>
        </pc:sldLayoutChg>
        <pc:sldLayoutChg chg="del">
          <pc:chgData name="Aurelia Denicu (2026240)" userId="S::2026240@student.uwtsd.ac.uk::839c59a1-2390-44cd-8b41-cd1aa24567d0" providerId="AD" clId="Web-{86C9136F-38AE-FCD8-7646-C1553AEC4A9E}" dt="2022-02-17T13:48:08.142" v="188"/>
          <pc:sldLayoutMkLst>
            <pc:docMk/>
            <pc:sldMasterMk cId="2460954070" sldId="2147483660"/>
            <pc:sldLayoutMk cId="3479445657" sldId="2147483671"/>
          </pc:sldLayoutMkLst>
        </pc:sldLayoutChg>
      </pc:sldMasterChg>
      <pc:sldMasterChg chg="add del addSldLayout delSldLayout modSldLayout">
        <pc:chgData name="Aurelia Denicu (2026240)" userId="S::2026240@student.uwtsd.ac.uk::839c59a1-2390-44cd-8b41-cd1aa24567d0" providerId="AD" clId="Web-{86C9136F-38AE-FCD8-7646-C1553AEC4A9E}" dt="2022-02-17T13:48:19.423" v="189"/>
        <pc:sldMasterMkLst>
          <pc:docMk/>
          <pc:sldMasterMk cId="2880226337" sldId="2147483672"/>
        </pc:sldMasterMkLst>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3554149762" sldId="2147483673"/>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459167794" sldId="2147483674"/>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1001613075" sldId="2147483675"/>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1120178073" sldId="2147483676"/>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2288384818" sldId="2147483677"/>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1957656142" sldId="2147483678"/>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283452855" sldId="2147483679"/>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3412744152" sldId="2147483680"/>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3227661842" sldId="2147483681"/>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925799714" sldId="2147483682"/>
          </pc:sldLayoutMkLst>
        </pc:sldLayoutChg>
        <pc:sldLayoutChg chg="add del mod replId">
          <pc:chgData name="Aurelia Denicu (2026240)" userId="S::2026240@student.uwtsd.ac.uk::839c59a1-2390-44cd-8b41-cd1aa24567d0" providerId="AD" clId="Web-{86C9136F-38AE-FCD8-7646-C1553AEC4A9E}" dt="2022-02-17T13:48:19.423" v="189"/>
          <pc:sldLayoutMkLst>
            <pc:docMk/>
            <pc:sldMasterMk cId="2880226337" sldId="2147483672"/>
            <pc:sldLayoutMk cId="3455668884" sldId="2147483683"/>
          </pc:sldLayoutMkLst>
        </pc:sldLayoutChg>
      </pc:sldMasterChg>
      <pc:sldMasterChg chg="add del addSldLayout delSldLayout modSldLayout">
        <pc:chgData name="Aurelia Denicu (2026240)" userId="S::2026240@student.uwtsd.ac.uk::839c59a1-2390-44cd-8b41-cd1aa24567d0" providerId="AD" clId="Web-{86C9136F-38AE-FCD8-7646-C1553AEC4A9E}" dt="2022-02-17T13:48:24.533" v="190"/>
        <pc:sldMasterMkLst>
          <pc:docMk/>
          <pc:sldMasterMk cId="1989932706" sldId="2147483684"/>
        </pc:sldMasterMkLst>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1754513906" sldId="2147483685"/>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3987813790" sldId="2147483686"/>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1194506896" sldId="2147483687"/>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659266286" sldId="2147483688"/>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1365226590" sldId="2147483689"/>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834835645" sldId="2147483690"/>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3878657939" sldId="2147483691"/>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81088162" sldId="2147483692"/>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3758104734" sldId="2147483693"/>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3949010317" sldId="2147483694"/>
          </pc:sldLayoutMkLst>
        </pc:sldLayoutChg>
        <pc:sldLayoutChg chg="add del mod replId">
          <pc:chgData name="Aurelia Denicu (2026240)" userId="S::2026240@student.uwtsd.ac.uk::839c59a1-2390-44cd-8b41-cd1aa24567d0" providerId="AD" clId="Web-{86C9136F-38AE-FCD8-7646-C1553AEC4A9E}" dt="2022-02-17T13:48:24.533" v="190"/>
          <pc:sldLayoutMkLst>
            <pc:docMk/>
            <pc:sldMasterMk cId="1989932706" sldId="2147483684"/>
            <pc:sldLayoutMk cId="117360582" sldId="2147483695"/>
          </pc:sldLayoutMkLst>
        </pc:sldLayoutChg>
      </pc:sldMasterChg>
      <pc:sldMasterChg chg="add del addSldLayout delSldLayout modSldLayout">
        <pc:chgData name="Aurelia Denicu (2026240)" userId="S::2026240@student.uwtsd.ac.uk::839c59a1-2390-44cd-8b41-cd1aa24567d0" providerId="AD" clId="Web-{86C9136F-38AE-FCD8-7646-C1553AEC4A9E}" dt="2022-02-17T13:48:30.252" v="191"/>
        <pc:sldMasterMkLst>
          <pc:docMk/>
          <pc:sldMasterMk cId="2723790784" sldId="2147483696"/>
        </pc:sldMasterMkLst>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568898574" sldId="2147483697"/>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3280584752" sldId="2147483698"/>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2730690349" sldId="2147483699"/>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998931200" sldId="2147483700"/>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2733726538" sldId="2147483701"/>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2955577170" sldId="2147483702"/>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2143485046" sldId="2147483703"/>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1480244976" sldId="2147483704"/>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3250411524" sldId="2147483705"/>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4184797977" sldId="2147483706"/>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1666801885" sldId="2147483707"/>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961999938" sldId="2147483708"/>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1510305637" sldId="2147483709"/>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2578888250" sldId="2147483710"/>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3529323711" sldId="2147483711"/>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3889779651" sldId="2147483712"/>
          </pc:sldLayoutMkLst>
        </pc:sldLayoutChg>
        <pc:sldLayoutChg chg="add del mod replId">
          <pc:chgData name="Aurelia Denicu (2026240)" userId="S::2026240@student.uwtsd.ac.uk::839c59a1-2390-44cd-8b41-cd1aa24567d0" providerId="AD" clId="Web-{86C9136F-38AE-FCD8-7646-C1553AEC4A9E}" dt="2022-02-17T13:48:30.252" v="191"/>
          <pc:sldLayoutMkLst>
            <pc:docMk/>
            <pc:sldMasterMk cId="2723790784" sldId="2147483696"/>
            <pc:sldLayoutMk cId="1108772766" sldId="2147483713"/>
          </pc:sldLayoutMkLst>
        </pc:sldLayoutChg>
      </pc:sldMasterChg>
      <pc:sldMasterChg chg="add addSldLayout modSldLayout">
        <pc:chgData name="Aurelia Denicu (2026240)" userId="S::2026240@student.uwtsd.ac.uk::839c59a1-2390-44cd-8b41-cd1aa24567d0" providerId="AD" clId="Web-{86C9136F-38AE-FCD8-7646-C1553AEC4A9E}" dt="2022-02-17T13:48:30.252" v="191"/>
        <pc:sldMasterMkLst>
          <pc:docMk/>
          <pc:sldMasterMk cId="3390855745" sldId="2147483714"/>
        </pc:sldMasterMkLst>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1298878981" sldId="2147483715"/>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2663223303" sldId="2147483716"/>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3589843130" sldId="2147483717"/>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2784770422" sldId="2147483718"/>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3068626206" sldId="2147483719"/>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4072586672" sldId="2147483720"/>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2759023014" sldId="2147483721"/>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4046230501" sldId="2147483722"/>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3784031584" sldId="2147483723"/>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1278005796" sldId="2147483724"/>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3110338581" sldId="2147483725"/>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2058079089" sldId="2147483726"/>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1957524934" sldId="2147483727"/>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2261622327" sldId="2147483728"/>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2016503836" sldId="2147483729"/>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518999344" sldId="2147483730"/>
          </pc:sldLayoutMkLst>
        </pc:sldLayoutChg>
        <pc:sldLayoutChg chg="add mod replId">
          <pc:chgData name="Aurelia Denicu (2026240)" userId="S::2026240@student.uwtsd.ac.uk::839c59a1-2390-44cd-8b41-cd1aa24567d0" providerId="AD" clId="Web-{86C9136F-38AE-FCD8-7646-C1553AEC4A9E}" dt="2022-02-17T13:48:30.252" v="191"/>
          <pc:sldLayoutMkLst>
            <pc:docMk/>
            <pc:sldMasterMk cId="3390855745" sldId="2147483714"/>
            <pc:sldLayoutMk cId="2612782141" sldId="214748373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98878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63223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9843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84770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68626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72586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59023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46230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84031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78005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103385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580790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57524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1622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16503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89993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12782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2/17/2022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390855745"/>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latin typeface="Arial"/>
                <a:cs typeface="Arial"/>
              </a:rPr>
              <a:t>Why is Psychology important when working as a social worker?</a:t>
            </a:r>
            <a:endParaRPr lang="en-GB" dirty="0"/>
          </a:p>
        </p:txBody>
      </p:sp>
      <p:sp>
        <p:nvSpPr>
          <p:cNvPr id="3" name="Subtitle 2"/>
          <p:cNvSpPr>
            <a:spLocks noGrp="1"/>
          </p:cNvSpPr>
          <p:nvPr>
            <p:ph type="subTitle" idx="1"/>
          </p:nvPr>
        </p:nvSpPr>
        <p:spPr/>
        <p:txBody>
          <a:bodyPr vert="horz" lIns="91440" tIns="45720" rIns="91440" bIns="45720" rtlCol="0" anchor="t">
            <a:noAutofit/>
          </a:bodyPr>
          <a:lstStyle/>
          <a:p>
            <a:pPr>
              <a:lnSpc>
                <a:spcPct val="170000"/>
              </a:lnSpc>
            </a:pPr>
            <a:r>
              <a:rPr lang="en-GB" sz="1400" b="1" dirty="0">
                <a:solidFill>
                  <a:schemeClr val="bg1"/>
                </a:solidFill>
                <a:latin typeface="Arial"/>
                <a:cs typeface="Calibri"/>
              </a:rPr>
              <a:t>Student name: Aurelia </a:t>
            </a:r>
            <a:r>
              <a:rPr lang="en-GB" sz="1400" b="1" dirty="0" err="1">
                <a:solidFill>
                  <a:schemeClr val="bg1"/>
                </a:solidFill>
                <a:latin typeface="Arial"/>
                <a:cs typeface="Calibri"/>
              </a:rPr>
              <a:t>Denicu</a:t>
            </a:r>
            <a:r>
              <a:rPr lang="en-GB" sz="1400" b="1" dirty="0">
                <a:solidFill>
                  <a:schemeClr val="bg1"/>
                </a:solidFill>
                <a:latin typeface="Arial"/>
                <a:cs typeface="Calibri"/>
              </a:rPr>
              <a:t>, Student number:2026240, Programme: Certificate of Higher Education Skills for the  Workplace(Health and Social Care),Module: Psychology for Health and Social Care, Module code:BMHP4003_Birmingham, Lecturer :Rebecca Kavanagh and Muhammad Hossain.</a:t>
            </a:r>
            <a:endParaRPr lang="en-GB" sz="1400" b="1" dirty="0" err="1">
              <a:solidFill>
                <a:schemeClr val="bg1"/>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20" name="Picture 19">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22" name="Rectangle 21">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E200288-4779-4ECF-95C3-9AD6C36B832B}"/>
              </a:ext>
            </a:extLst>
          </p:cNvPr>
          <p:cNvSpPr>
            <a:spLocks noGrp="1"/>
          </p:cNvSpPr>
          <p:nvPr>
            <p:ph type="title"/>
          </p:nvPr>
        </p:nvSpPr>
        <p:spPr>
          <a:xfrm>
            <a:off x="650668" y="629266"/>
            <a:ext cx="4802031" cy="1641986"/>
          </a:xfrm>
        </p:spPr>
        <p:txBody>
          <a:bodyPr vert="horz" lIns="91440" tIns="45720" rIns="91440" bIns="45720" rtlCol="0" anchor="t">
            <a:normAutofit/>
          </a:bodyPr>
          <a:lstStyle/>
          <a:p>
            <a:pPr>
              <a:lnSpc>
                <a:spcPct val="90000"/>
              </a:lnSpc>
            </a:pPr>
            <a:r>
              <a:rPr lang="en-US" sz="2900"/>
              <a:t>Why is Psychology important when working as a social worker?</a:t>
            </a:r>
          </a:p>
        </p:txBody>
      </p:sp>
      <p:pic>
        <p:nvPicPr>
          <p:cNvPr id="7" name="Picture 7" descr="A picture containing icon&#10;&#10;Description automatically generated">
            <a:extLst>
              <a:ext uri="{FF2B5EF4-FFF2-40B4-BE49-F238E27FC236}">
                <a16:creationId xmlns:a16="http://schemas.microsoft.com/office/drawing/2014/main" id="{BB384C40-B2E8-4C00-BBC5-088F45F18BFB}"/>
              </a:ext>
            </a:extLst>
          </p:cNvPr>
          <p:cNvPicPr>
            <a:picLocks noGrp="1" noChangeAspect="1"/>
          </p:cNvPicPr>
          <p:nvPr>
            <p:ph sz="quarter" idx="4"/>
          </p:nvPr>
        </p:nvPicPr>
        <p:blipFill rotWithShape="1">
          <a:blip r:embed="rId7"/>
          <a:srcRect r="2" b="2101"/>
          <a:stretch/>
        </p:blipFill>
        <p:spPr>
          <a:xfrm>
            <a:off x="6100398" y="10"/>
            <a:ext cx="6094412" cy="6857990"/>
          </a:xfrm>
          <a:prstGeom prst="rect">
            <a:avLst/>
          </a:prstGeom>
          <a:scene3d>
            <a:camera prst="orthographicFront"/>
            <a:lightRig rig="contrasting" dir="t">
              <a:rot lat="0" lon="0" rev="4200000"/>
            </a:lightRig>
          </a:scene3d>
          <a:sp3d prstMaterial="plastic">
            <a:bevelT w="381000" h="114300" prst="relaxedInset"/>
            <a:contourClr>
              <a:srgbClr val="969696"/>
            </a:contourClr>
          </a:sp3d>
        </p:spPr>
      </p:pic>
      <p:sp>
        <p:nvSpPr>
          <p:cNvPr id="24" name="Rectangle 23">
            <a:extLst>
              <a:ext uri="{FF2B5EF4-FFF2-40B4-BE49-F238E27FC236}">
                <a16:creationId xmlns:a16="http://schemas.microsoft.com/office/drawing/2014/main" id="{CBE418AF-82BD-4321-9C94-DE266A5D6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72BC4DC0-B8C2-4C61-85D1-3E3D13D9C6C8}"/>
              </a:ext>
            </a:extLst>
          </p:cNvPr>
          <p:cNvSpPr>
            <a:spLocks noGrp="1"/>
          </p:cNvSpPr>
          <p:nvPr>
            <p:ph sz="half" idx="2"/>
          </p:nvPr>
        </p:nvSpPr>
        <p:spPr>
          <a:xfrm>
            <a:off x="650668" y="2438400"/>
            <a:ext cx="4802031" cy="3809999"/>
          </a:xfrm>
        </p:spPr>
        <p:txBody>
          <a:bodyPr vert="horz" lIns="91440" tIns="45720" rIns="91440" bIns="45720" rtlCol="0" anchor="t">
            <a:normAutofit lnSpcReduction="10000"/>
          </a:bodyPr>
          <a:lstStyle/>
          <a:p>
            <a:pPr marL="0" indent="0"/>
            <a:r>
              <a:rPr lang="en-US" dirty="0"/>
              <a:t>Psychology is about understanding human behavior and personality , how a person interacts with others, what are his/hers needs.</a:t>
            </a:r>
          </a:p>
          <a:p>
            <a:pPr marL="0" indent="0"/>
            <a:r>
              <a:rPr lang="en-US" dirty="0"/>
              <a:t> Psychology provides a lot of  tools for social workers when helping individuals resolve their problems but can also help social workers to deal with the death of victims ,the emotional and disturbing scenes and cases they have to deal on daily activities.</a:t>
            </a:r>
          </a:p>
          <a:p>
            <a:pPr marL="0" indent="0"/>
            <a:r>
              <a:rPr lang="en-US" dirty="0"/>
              <a:t>Both Psychology and Social work have the same goal, to solve problems.</a:t>
            </a:r>
          </a:p>
        </p:txBody>
      </p:sp>
    </p:spTree>
    <p:extLst>
      <p:ext uri="{BB962C8B-B14F-4D97-AF65-F5344CB8AC3E}">
        <p14:creationId xmlns:p14="http://schemas.microsoft.com/office/powerpoint/2010/main" val="349161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20" name="Picture 19">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22" name="Rectangle 21">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0206008-06D8-4E21-AEA3-405425B94880}"/>
              </a:ext>
            </a:extLst>
          </p:cNvPr>
          <p:cNvSpPr>
            <a:spLocks noGrp="1"/>
          </p:cNvSpPr>
          <p:nvPr>
            <p:ph type="title"/>
          </p:nvPr>
        </p:nvSpPr>
        <p:spPr>
          <a:xfrm>
            <a:off x="648930" y="629266"/>
            <a:ext cx="9252154" cy="1223983"/>
          </a:xfrm>
        </p:spPr>
        <p:txBody>
          <a:bodyPr vert="horz" lIns="91440" tIns="45720" rIns="91440" bIns="45720" rtlCol="0" anchor="t">
            <a:normAutofit/>
          </a:bodyPr>
          <a:lstStyle/>
          <a:p>
            <a:pPr>
              <a:lnSpc>
                <a:spcPct val="90000"/>
              </a:lnSpc>
            </a:pPr>
            <a:r>
              <a:rPr lang="en-US" sz="3900"/>
              <a:t>Help provided by psychology in social work</a:t>
            </a:r>
          </a:p>
        </p:txBody>
      </p:sp>
      <p:sp>
        <p:nvSpPr>
          <p:cNvPr id="4" name="Content Placeholder 3">
            <a:extLst>
              <a:ext uri="{FF2B5EF4-FFF2-40B4-BE49-F238E27FC236}">
                <a16:creationId xmlns:a16="http://schemas.microsoft.com/office/drawing/2014/main" id="{6B1B710C-442E-4EDF-ABAA-21FADCD56973}"/>
              </a:ext>
            </a:extLst>
          </p:cNvPr>
          <p:cNvSpPr>
            <a:spLocks noGrp="1"/>
          </p:cNvSpPr>
          <p:nvPr>
            <p:ph sz="half" idx="2"/>
          </p:nvPr>
        </p:nvSpPr>
        <p:spPr>
          <a:xfrm>
            <a:off x="1103311" y="2052214"/>
            <a:ext cx="4338409" cy="4196185"/>
          </a:xfrm>
        </p:spPr>
        <p:txBody>
          <a:bodyPr vert="horz" lIns="91440" tIns="45720" rIns="91440" bIns="45720" rtlCol="0" anchor="t">
            <a:normAutofit/>
          </a:bodyPr>
          <a:lstStyle/>
          <a:p>
            <a:r>
              <a:rPr lang="en-US" dirty="0"/>
              <a:t>Psychology helps social workers identify human behavior changes , mental illnesses ,how to deal with family disturbed environment ,how to help victims of rape, domestic violence and with so many other problems.</a:t>
            </a:r>
          </a:p>
          <a:p>
            <a:r>
              <a:rPr lang="en-US" dirty="0"/>
              <a:t>A social worker will deal with cooperating and non-cooperating people, that is why knowing how to identify people behavior and personality is important.</a:t>
            </a:r>
          </a:p>
          <a:p>
            <a:endParaRPr lang="en-US"/>
          </a:p>
        </p:txBody>
      </p:sp>
      <p:pic>
        <p:nvPicPr>
          <p:cNvPr id="7" name="Picture 7">
            <a:extLst>
              <a:ext uri="{FF2B5EF4-FFF2-40B4-BE49-F238E27FC236}">
                <a16:creationId xmlns:a16="http://schemas.microsoft.com/office/drawing/2014/main" id="{404E82EC-3950-4FDF-A033-810A4C874A76}"/>
              </a:ext>
            </a:extLst>
          </p:cNvPr>
          <p:cNvPicPr>
            <a:picLocks noGrp="1" noChangeAspect="1"/>
          </p:cNvPicPr>
          <p:nvPr>
            <p:ph sz="quarter" idx="4"/>
          </p:nvPr>
        </p:nvPicPr>
        <p:blipFill rotWithShape="1">
          <a:blip r:embed="rId7"/>
          <a:srcRect l="13279"/>
          <a:stretch/>
        </p:blipFill>
        <p:spPr>
          <a:xfrm>
            <a:off x="6091916" y="2052213"/>
            <a:ext cx="5451627" cy="4196185"/>
          </a:xfrm>
          <a:prstGeom prst="rect">
            <a:avLst/>
          </a:prstGeom>
          <a:solidFill>
            <a:srgbClr val="FFFFFF"/>
          </a:solidFill>
          <a:effectLst>
            <a:outerShdw blurRad="50800" dist="38100" dir="5400000" algn="t" rotWithShape="0">
              <a:prstClr val="black">
                <a:alpha val="43000"/>
              </a:prstClr>
            </a:outerShdw>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15949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B16F4-207C-45DC-B1F9-078AFF819015}"/>
              </a:ext>
            </a:extLst>
          </p:cNvPr>
          <p:cNvSpPr>
            <a:spLocks noGrp="1"/>
          </p:cNvSpPr>
          <p:nvPr>
            <p:ph type="title"/>
          </p:nvPr>
        </p:nvSpPr>
        <p:spPr/>
        <p:txBody>
          <a:bodyPr/>
          <a:lstStyle/>
          <a:p>
            <a:r>
              <a:rPr lang="en-GB" dirty="0"/>
              <a:t>Psychodynamic approach</a:t>
            </a:r>
          </a:p>
        </p:txBody>
      </p:sp>
      <p:sp>
        <p:nvSpPr>
          <p:cNvPr id="4" name="Content Placeholder 3">
            <a:extLst>
              <a:ext uri="{FF2B5EF4-FFF2-40B4-BE49-F238E27FC236}">
                <a16:creationId xmlns:a16="http://schemas.microsoft.com/office/drawing/2014/main" id="{A3DC3228-FFA9-4E96-931C-97BAB3810230}"/>
              </a:ext>
            </a:extLst>
          </p:cNvPr>
          <p:cNvSpPr>
            <a:spLocks noGrp="1"/>
          </p:cNvSpPr>
          <p:nvPr>
            <p:ph sz="half" idx="2"/>
          </p:nvPr>
        </p:nvSpPr>
        <p:spPr/>
        <p:txBody>
          <a:bodyPr vert="horz" lIns="91440" tIns="45720" rIns="91440" bIns="45720" rtlCol="0" anchor="t">
            <a:normAutofit fontScale="85000" lnSpcReduction="10000"/>
          </a:bodyPr>
          <a:lstStyle/>
          <a:p>
            <a:endParaRPr lang="en-GB" dirty="0"/>
          </a:p>
          <a:p>
            <a:endParaRPr lang="en-GB" dirty="0"/>
          </a:p>
        </p:txBody>
      </p:sp>
      <p:sp>
        <p:nvSpPr>
          <p:cNvPr id="6" name="Content Placeholder 5">
            <a:extLst>
              <a:ext uri="{FF2B5EF4-FFF2-40B4-BE49-F238E27FC236}">
                <a16:creationId xmlns:a16="http://schemas.microsoft.com/office/drawing/2014/main" id="{BE22AC2E-0DB3-484D-9150-B31EB37F803B}"/>
              </a:ext>
            </a:extLst>
          </p:cNvPr>
          <p:cNvSpPr>
            <a:spLocks noGrp="1"/>
          </p:cNvSpPr>
          <p:nvPr>
            <p:ph sz="quarter" idx="4"/>
          </p:nvPr>
        </p:nvSpPr>
        <p:spPr>
          <a:xfrm>
            <a:off x="1144954" y="2564567"/>
            <a:ext cx="4396339" cy="3741738"/>
          </a:xfrm>
        </p:spPr>
        <p:txBody>
          <a:bodyPr vert="horz" lIns="91440" tIns="45720" rIns="91440" bIns="45720" rtlCol="0" anchor="t">
            <a:normAutofit fontScale="85000" lnSpcReduction="10000"/>
          </a:bodyPr>
          <a:lstStyle/>
          <a:p>
            <a:r>
              <a:rPr lang="en-GB" dirty="0"/>
              <a:t>When a social worker is working on a case will also have to considerate how other people such as: family, friends, colleagues, or other family members can affect and influence the subject's behaviour and personality.</a:t>
            </a:r>
            <a:endParaRPr lang="en-US" dirty="0"/>
          </a:p>
          <a:p>
            <a:r>
              <a:rPr lang="en-GB" dirty="0"/>
              <a:t>For example, a child that has been abused can create a certain behaviour towards the abuser.</a:t>
            </a:r>
          </a:p>
          <a:p>
            <a:r>
              <a:rPr lang="en-GB" dirty="0"/>
              <a:t>Trough observation and interaction a social worker will be able to identify the problem.</a:t>
            </a:r>
          </a:p>
          <a:p>
            <a:r>
              <a:rPr lang="en-GB" dirty="0"/>
              <a:t>Life span theory by Sigmund Freud is a helping tool for understanding human behaviour.</a:t>
            </a:r>
          </a:p>
        </p:txBody>
      </p:sp>
      <p:pic>
        <p:nvPicPr>
          <p:cNvPr id="11" name="Picture 11" descr="Graphical user interface, text&#10;&#10;Description automatically generated">
            <a:extLst>
              <a:ext uri="{FF2B5EF4-FFF2-40B4-BE49-F238E27FC236}">
                <a16:creationId xmlns:a16="http://schemas.microsoft.com/office/drawing/2014/main" id="{B12365D0-BE94-44FC-B254-6E82A92EDD46}"/>
              </a:ext>
            </a:extLst>
          </p:cNvPr>
          <p:cNvPicPr>
            <a:picLocks noChangeAspect="1"/>
          </p:cNvPicPr>
          <p:nvPr/>
        </p:nvPicPr>
        <p:blipFill>
          <a:blip r:embed="rId2"/>
          <a:stretch>
            <a:fillRect/>
          </a:stretch>
        </p:blipFill>
        <p:spPr>
          <a:xfrm>
            <a:off x="6559517" y="2668757"/>
            <a:ext cx="4236323" cy="3584227"/>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559459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23" name="Picture 9">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4" name="Picture 11">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5" name="Oval 13">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6" name="Picture 15">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27" name="Picture 17">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28" name="Rectangle 19">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B6CF680-0324-4081-A0EA-45C47615C583}"/>
              </a:ext>
            </a:extLst>
          </p:cNvPr>
          <p:cNvSpPr>
            <a:spLocks noGrp="1"/>
          </p:cNvSpPr>
          <p:nvPr>
            <p:ph type="title"/>
          </p:nvPr>
        </p:nvSpPr>
        <p:spPr>
          <a:xfrm>
            <a:off x="648930" y="629266"/>
            <a:ext cx="3322912" cy="1641987"/>
          </a:xfrm>
        </p:spPr>
        <p:txBody>
          <a:bodyPr vert="horz" lIns="91440" tIns="45720" rIns="91440" bIns="45720" rtlCol="0" anchor="t">
            <a:normAutofit/>
          </a:bodyPr>
          <a:lstStyle/>
          <a:p>
            <a:pPr>
              <a:lnSpc>
                <a:spcPct val="90000"/>
              </a:lnSpc>
            </a:pPr>
            <a:r>
              <a:rPr lang="en-US" sz="2600"/>
              <a:t>Sigmund Freud psychodynamic theory and therapy</a:t>
            </a:r>
          </a:p>
        </p:txBody>
      </p:sp>
      <p:pic>
        <p:nvPicPr>
          <p:cNvPr id="5" name="Picture 5" descr="Graphical user interface, website&#10;&#10;Description automatically generated">
            <a:extLst>
              <a:ext uri="{FF2B5EF4-FFF2-40B4-BE49-F238E27FC236}">
                <a16:creationId xmlns:a16="http://schemas.microsoft.com/office/drawing/2014/main" id="{0AD1B3C6-59C0-4569-A6C1-2A25047B83A0}"/>
              </a:ext>
            </a:extLst>
          </p:cNvPr>
          <p:cNvPicPr>
            <a:picLocks noGrp="1" noChangeAspect="1"/>
          </p:cNvPicPr>
          <p:nvPr>
            <p:ph sz="half" idx="2"/>
          </p:nvPr>
        </p:nvPicPr>
        <p:blipFill rotWithShape="1">
          <a:blip r:embed="rId7"/>
          <a:srcRect r="9433" b="2"/>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22" name="Rectangle 21">
            <a:extLst>
              <a:ext uri="{FF2B5EF4-FFF2-40B4-BE49-F238E27FC236}">
                <a16:creationId xmlns:a16="http://schemas.microsoft.com/office/drawing/2014/main" id="{1EA74AE8-040E-4342-84C9-1F2A499C8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4F51B71-04E1-4DAF-8FE2-879B8D5EB2FA}"/>
              </a:ext>
            </a:extLst>
          </p:cNvPr>
          <p:cNvSpPr>
            <a:spLocks noGrp="1"/>
          </p:cNvSpPr>
          <p:nvPr>
            <p:ph sz="half" idx="1"/>
          </p:nvPr>
        </p:nvSpPr>
        <p:spPr>
          <a:xfrm>
            <a:off x="647701" y="2438401"/>
            <a:ext cx="3324141" cy="3809998"/>
          </a:xfrm>
        </p:spPr>
        <p:txBody>
          <a:bodyPr vert="horz" lIns="91440" tIns="45720" rIns="91440" bIns="45720" rtlCol="0" anchor="t">
            <a:normAutofit fontScale="92500" lnSpcReduction="10000"/>
          </a:bodyPr>
          <a:lstStyle/>
          <a:p>
            <a:pPr>
              <a:lnSpc>
                <a:spcPct val="90000"/>
              </a:lnSpc>
            </a:pPr>
            <a:r>
              <a:rPr lang="en-US" sz="1500" dirty="0"/>
              <a:t>Freud theory and therapy shows that what happened to a person as a child will have a lasting effect on their adult mind.</a:t>
            </a:r>
          </a:p>
          <a:p>
            <a:pPr>
              <a:lnSpc>
                <a:spcPct val="90000"/>
              </a:lnSpc>
            </a:pPr>
            <a:r>
              <a:rPr lang="en-US" sz="1500" dirty="0"/>
              <a:t>Words and dreams can have doble meaning and can also be interpreted different than what they really are.</a:t>
            </a:r>
          </a:p>
          <a:p>
            <a:pPr>
              <a:lnSpc>
                <a:spcPct val="90000"/>
              </a:lnSpc>
            </a:pPr>
            <a:r>
              <a:rPr lang="en-US" sz="1500" dirty="0"/>
              <a:t>Freud also said that disturbing things that a person can no longer remember when is conscious can be exposed during hypnosis.</a:t>
            </a:r>
          </a:p>
          <a:p>
            <a:pPr>
              <a:lnSpc>
                <a:spcPct val="90000"/>
              </a:lnSpc>
            </a:pPr>
            <a:r>
              <a:rPr lang="en-US" sz="1500" dirty="0"/>
              <a:t>He also talked about the conscious, the preconscious and the unconscious mental process.</a:t>
            </a:r>
          </a:p>
          <a:p>
            <a:pPr>
              <a:lnSpc>
                <a:spcPct val="90000"/>
              </a:lnSpc>
            </a:pPr>
            <a:endParaRPr lang="en-US" sz="1500"/>
          </a:p>
          <a:p>
            <a:pPr>
              <a:lnSpc>
                <a:spcPct val="90000"/>
              </a:lnSpc>
            </a:pPr>
            <a:endParaRPr lang="en-US" sz="1500"/>
          </a:p>
        </p:txBody>
      </p:sp>
    </p:spTree>
    <p:extLst>
      <p:ext uri="{BB962C8B-B14F-4D97-AF65-F5344CB8AC3E}">
        <p14:creationId xmlns:p14="http://schemas.microsoft.com/office/powerpoint/2010/main" val="1074481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22" name="Picture 9">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 name="Picture 11">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4" name="Oval 13">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5" name="Picture 15">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26" name="Picture 17">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27" name="Rectangle 19">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FEC029-4762-42A7-A0C6-DDD89E41A65E}"/>
              </a:ext>
            </a:extLst>
          </p:cNvPr>
          <p:cNvSpPr>
            <a:spLocks noGrp="1"/>
          </p:cNvSpPr>
          <p:nvPr>
            <p:ph type="title"/>
          </p:nvPr>
        </p:nvSpPr>
        <p:spPr>
          <a:xfrm>
            <a:off x="648930" y="629266"/>
            <a:ext cx="9252154" cy="1223983"/>
          </a:xfrm>
        </p:spPr>
        <p:txBody>
          <a:bodyPr vert="horz" lIns="91440" tIns="45720" rIns="91440" bIns="45720" rtlCol="0" anchor="t">
            <a:normAutofit/>
          </a:bodyPr>
          <a:lstStyle/>
          <a:p>
            <a:r>
              <a:rPr lang="en-US"/>
              <a:t>Conclusion</a:t>
            </a:r>
          </a:p>
        </p:txBody>
      </p:sp>
      <p:pic>
        <p:nvPicPr>
          <p:cNvPr id="5" name="Picture 5" descr="Text, whiteboard&#10;&#10;Description automatically generated">
            <a:extLst>
              <a:ext uri="{FF2B5EF4-FFF2-40B4-BE49-F238E27FC236}">
                <a16:creationId xmlns:a16="http://schemas.microsoft.com/office/drawing/2014/main" id="{85CA55E7-783E-4C19-AAAD-FDF4381D62E5}"/>
              </a:ext>
            </a:extLst>
          </p:cNvPr>
          <p:cNvPicPr>
            <a:picLocks noGrp="1" noChangeAspect="1"/>
          </p:cNvPicPr>
          <p:nvPr>
            <p:ph sz="half" idx="2"/>
          </p:nvPr>
        </p:nvPicPr>
        <p:blipFill rotWithShape="1">
          <a:blip r:embed="rId7"/>
          <a:srcRect l="5623" r="10907" b="3"/>
          <a:stretch/>
        </p:blipFill>
        <p:spPr>
          <a:xfrm>
            <a:off x="648930" y="2052213"/>
            <a:ext cx="5451627" cy="4196185"/>
          </a:xfrm>
          <a:prstGeom prst="rect">
            <a:avLst/>
          </a:prstGeom>
          <a:ln>
            <a:noFill/>
          </a:ln>
          <a:effectLst>
            <a:outerShdw blurRad="292100" dist="139700" dir="2700000" algn="tl" rotWithShape="0">
              <a:srgbClr val="333333">
                <a:alpha val="65000"/>
              </a:srgbClr>
            </a:outerShdw>
          </a:effectLst>
        </p:spPr>
      </p:pic>
      <p:sp>
        <p:nvSpPr>
          <p:cNvPr id="3" name="Content Placeholder 2">
            <a:extLst>
              <a:ext uri="{FF2B5EF4-FFF2-40B4-BE49-F238E27FC236}">
                <a16:creationId xmlns:a16="http://schemas.microsoft.com/office/drawing/2014/main" id="{31056B00-1B52-4654-B905-88065F595640}"/>
              </a:ext>
            </a:extLst>
          </p:cNvPr>
          <p:cNvSpPr>
            <a:spLocks noGrp="1"/>
          </p:cNvSpPr>
          <p:nvPr>
            <p:ph sz="half" idx="1"/>
          </p:nvPr>
        </p:nvSpPr>
        <p:spPr>
          <a:xfrm>
            <a:off x="6750752" y="2052214"/>
            <a:ext cx="4338409" cy="4196185"/>
          </a:xfrm>
        </p:spPr>
        <p:txBody>
          <a:bodyPr vert="horz" lIns="91440" tIns="45720" rIns="91440" bIns="45720" rtlCol="0">
            <a:normAutofit/>
          </a:bodyPr>
          <a:lstStyle/>
          <a:p>
            <a:pPr>
              <a:lnSpc>
                <a:spcPct val="90000"/>
              </a:lnSpc>
            </a:pPr>
            <a:r>
              <a:rPr lang="en-US"/>
              <a:t>Using Freud's theory in social care can help social workers discover the roots of the problem especially for individuals that are not cooperative or that do not understand exactly what happened to them or cannot recall the disturbing events.</a:t>
            </a:r>
          </a:p>
          <a:p>
            <a:pPr>
              <a:lnSpc>
                <a:spcPct val="90000"/>
              </a:lnSpc>
            </a:pPr>
            <a:r>
              <a:rPr lang="en-US"/>
              <a:t>Psychology is a good tool for social workers that go through emotional activities daily. Understanding the events and dealing with the emotions in a different way will be a big help for them.</a:t>
            </a:r>
          </a:p>
        </p:txBody>
      </p:sp>
    </p:spTree>
    <p:extLst>
      <p:ext uri="{BB962C8B-B14F-4D97-AF65-F5344CB8AC3E}">
        <p14:creationId xmlns:p14="http://schemas.microsoft.com/office/powerpoint/2010/main" val="3277894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6705-CB65-4B20-A9DA-2822B1AB48D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F1D866-F83E-4677-B11B-0A672E3CB07C}"/>
              </a:ext>
            </a:extLst>
          </p:cNvPr>
          <p:cNvSpPr>
            <a:spLocks noGrp="1"/>
          </p:cNvSpPr>
          <p:nvPr>
            <p:ph idx="1"/>
          </p:nvPr>
        </p:nvSpPr>
        <p:spPr/>
        <p:txBody>
          <a:bodyPr vert="horz" lIns="91440" tIns="45720" rIns="91440" bIns="45720" rtlCol="0" anchor="t">
            <a:normAutofit/>
          </a:bodyPr>
          <a:lstStyle/>
          <a:p>
            <a:r>
              <a:rPr lang="en-GB" dirty="0">
                <a:ea typeface="+mj-lt"/>
                <a:cs typeface="+mj-lt"/>
              </a:rPr>
              <a:t>Britzman, D.P., 2010. </a:t>
            </a:r>
            <a:r>
              <a:rPr lang="en-GB" i="1" dirty="0">
                <a:ea typeface="+mj-lt"/>
                <a:cs typeface="+mj-lt"/>
              </a:rPr>
              <a:t>Freud and education</a:t>
            </a:r>
            <a:r>
              <a:rPr lang="en-GB" dirty="0">
                <a:ea typeface="+mj-lt"/>
                <a:cs typeface="+mj-lt"/>
              </a:rPr>
              <a:t>. Routledge.</a:t>
            </a:r>
          </a:p>
          <a:p>
            <a:r>
              <a:rPr lang="en-GB" dirty="0">
                <a:ea typeface="+mj-lt"/>
                <a:cs typeface="+mj-lt"/>
              </a:rPr>
              <a:t>Sawant, V.P., 2019. Psychology and Social Work. </a:t>
            </a:r>
            <a:r>
              <a:rPr lang="en-GB" i="1" dirty="0">
                <a:ea typeface="+mj-lt"/>
                <a:cs typeface="+mj-lt"/>
              </a:rPr>
              <a:t>Think India Journal</a:t>
            </a:r>
            <a:r>
              <a:rPr lang="en-GB" dirty="0">
                <a:ea typeface="+mj-lt"/>
                <a:cs typeface="+mj-lt"/>
              </a:rPr>
              <a:t>, </a:t>
            </a:r>
            <a:r>
              <a:rPr lang="en-GB" i="1" dirty="0">
                <a:ea typeface="+mj-lt"/>
                <a:cs typeface="+mj-lt"/>
              </a:rPr>
              <a:t>22</a:t>
            </a:r>
            <a:r>
              <a:rPr lang="en-GB" dirty="0">
                <a:ea typeface="+mj-lt"/>
                <a:cs typeface="+mj-lt"/>
              </a:rPr>
              <a:t>(13), pp.161-168.</a:t>
            </a:r>
            <a:endParaRPr lang="en-GB" dirty="0"/>
          </a:p>
        </p:txBody>
      </p:sp>
    </p:spTree>
    <p:extLst>
      <p:ext uri="{BB962C8B-B14F-4D97-AF65-F5344CB8AC3E}">
        <p14:creationId xmlns:p14="http://schemas.microsoft.com/office/powerpoint/2010/main" val="12974099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Why is Psychology important when working as a social worker?</vt:lpstr>
      <vt:lpstr>Why is Psychology important when working as a social worker?</vt:lpstr>
      <vt:lpstr>Help provided by psychology in social work</vt:lpstr>
      <vt:lpstr>Psychodynamic approach</vt:lpstr>
      <vt:lpstr>Sigmund Freud psychodynamic theory and therapy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432</cp:revision>
  <dcterms:created xsi:type="dcterms:W3CDTF">2022-02-17T11:12:03Z</dcterms:created>
  <dcterms:modified xsi:type="dcterms:W3CDTF">2022-02-17T16:02:07Z</dcterms:modified>
</cp:coreProperties>
</file>