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4" r:id="rId1"/>
  </p:sldMasterIdLst>
  <p:sldIdLst>
    <p:sldId id="257" r:id="rId2"/>
  </p:sldIdLst>
  <p:sldSz cx="21383625" cy="30275213"/>
  <p:notesSz cx="6858000" cy="9144000"/>
  <p:defaultTextStyle>
    <a:defPPr>
      <a:defRPr lang="en-US"/>
    </a:defPPr>
    <a:lvl1pPr marL="0" algn="l" defTabSz="2771345" rtl="0" eaLnBrk="1" latinLnBrk="0" hangingPunct="1">
      <a:defRPr sz="5455" kern="1200">
        <a:solidFill>
          <a:schemeClr val="tx1"/>
        </a:solidFill>
        <a:latin typeface="+mn-lt"/>
        <a:ea typeface="+mn-ea"/>
        <a:cs typeface="+mn-cs"/>
      </a:defRPr>
    </a:lvl1pPr>
    <a:lvl2pPr marL="1385673" algn="l" defTabSz="2771345" rtl="0" eaLnBrk="1" latinLnBrk="0" hangingPunct="1">
      <a:defRPr sz="5455" kern="1200">
        <a:solidFill>
          <a:schemeClr val="tx1"/>
        </a:solidFill>
        <a:latin typeface="+mn-lt"/>
        <a:ea typeface="+mn-ea"/>
        <a:cs typeface="+mn-cs"/>
      </a:defRPr>
    </a:lvl2pPr>
    <a:lvl3pPr marL="2771345" algn="l" defTabSz="2771345" rtl="0" eaLnBrk="1" latinLnBrk="0" hangingPunct="1">
      <a:defRPr sz="5455" kern="1200">
        <a:solidFill>
          <a:schemeClr val="tx1"/>
        </a:solidFill>
        <a:latin typeface="+mn-lt"/>
        <a:ea typeface="+mn-ea"/>
        <a:cs typeface="+mn-cs"/>
      </a:defRPr>
    </a:lvl3pPr>
    <a:lvl4pPr marL="4157017" algn="l" defTabSz="2771345" rtl="0" eaLnBrk="1" latinLnBrk="0" hangingPunct="1">
      <a:defRPr sz="5455" kern="1200">
        <a:solidFill>
          <a:schemeClr val="tx1"/>
        </a:solidFill>
        <a:latin typeface="+mn-lt"/>
        <a:ea typeface="+mn-ea"/>
        <a:cs typeface="+mn-cs"/>
      </a:defRPr>
    </a:lvl4pPr>
    <a:lvl5pPr marL="5542689" algn="l" defTabSz="2771345" rtl="0" eaLnBrk="1" latinLnBrk="0" hangingPunct="1">
      <a:defRPr sz="5455" kern="1200">
        <a:solidFill>
          <a:schemeClr val="tx1"/>
        </a:solidFill>
        <a:latin typeface="+mn-lt"/>
        <a:ea typeface="+mn-ea"/>
        <a:cs typeface="+mn-cs"/>
      </a:defRPr>
    </a:lvl5pPr>
    <a:lvl6pPr marL="6928362" algn="l" defTabSz="2771345" rtl="0" eaLnBrk="1" latinLnBrk="0" hangingPunct="1">
      <a:defRPr sz="5455" kern="1200">
        <a:solidFill>
          <a:schemeClr val="tx1"/>
        </a:solidFill>
        <a:latin typeface="+mn-lt"/>
        <a:ea typeface="+mn-ea"/>
        <a:cs typeface="+mn-cs"/>
      </a:defRPr>
    </a:lvl6pPr>
    <a:lvl7pPr marL="8314034" algn="l" defTabSz="2771345" rtl="0" eaLnBrk="1" latinLnBrk="0" hangingPunct="1">
      <a:defRPr sz="5455" kern="1200">
        <a:solidFill>
          <a:schemeClr val="tx1"/>
        </a:solidFill>
        <a:latin typeface="+mn-lt"/>
        <a:ea typeface="+mn-ea"/>
        <a:cs typeface="+mn-cs"/>
      </a:defRPr>
    </a:lvl7pPr>
    <a:lvl8pPr marL="9699706" algn="l" defTabSz="2771345" rtl="0" eaLnBrk="1" latinLnBrk="0" hangingPunct="1">
      <a:defRPr sz="5455" kern="1200">
        <a:solidFill>
          <a:schemeClr val="tx1"/>
        </a:solidFill>
        <a:latin typeface="+mn-lt"/>
        <a:ea typeface="+mn-ea"/>
        <a:cs typeface="+mn-cs"/>
      </a:defRPr>
    </a:lvl8pPr>
    <a:lvl9pPr marL="11085378" algn="l" defTabSz="2771345" rtl="0" eaLnBrk="1" latinLnBrk="0" hangingPunct="1">
      <a:defRPr sz="5455"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9535">
          <p15:clr>
            <a:srgbClr val="A4A3A4"/>
          </p15:clr>
        </p15:guide>
        <p15:guide id="2" pos="6735">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13EE6BD-542E-4161-9D9C-BBFAB85AD934}" v="107" dt="2023-06-02T18:35:41.23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9824"/>
    <p:restoredTop sz="94652"/>
  </p:normalViewPr>
  <p:slideViewPr>
    <p:cSldViewPr snapToGrid="0" snapToObjects="1">
      <p:cViewPr>
        <p:scale>
          <a:sx n="33" d="100"/>
          <a:sy n="33" d="100"/>
        </p:scale>
        <p:origin x="1204" y="-44"/>
      </p:cViewPr>
      <p:guideLst>
        <p:guide orient="horz" pos="9535"/>
        <p:guide pos="6735"/>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microsoft.com/office/2015/10/relationships/revisionInfo" Target="revisionInfo.xml"/><Relationship Id="rId3" Type="http://schemas.openxmlformats.org/officeDocument/2006/relationships/presProps" Target="presProps.xml"/><Relationship Id="rId7"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homas, James" userId="e89d0f48-473f-428c-8c85-e29204e676b9" providerId="ADAL" clId="{313EE6BD-542E-4161-9D9C-BBFAB85AD934}"/>
    <pc:docChg chg="custSel delSld modSld">
      <pc:chgData name="Thomas, James" userId="e89d0f48-473f-428c-8c85-e29204e676b9" providerId="ADAL" clId="{313EE6BD-542E-4161-9D9C-BBFAB85AD934}" dt="2023-06-02T18:41:38.018" v="3491" actId="1076"/>
      <pc:docMkLst>
        <pc:docMk/>
      </pc:docMkLst>
      <pc:sldChg chg="del">
        <pc:chgData name="Thomas, James" userId="e89d0f48-473f-428c-8c85-e29204e676b9" providerId="ADAL" clId="{313EE6BD-542E-4161-9D9C-BBFAB85AD934}" dt="2023-06-02T15:35:08.425" v="3392" actId="47"/>
        <pc:sldMkLst>
          <pc:docMk/>
          <pc:sldMk cId="1032727246" sldId="256"/>
        </pc:sldMkLst>
      </pc:sldChg>
      <pc:sldChg chg="addSp delSp modSp mod">
        <pc:chgData name="Thomas, James" userId="e89d0f48-473f-428c-8c85-e29204e676b9" providerId="ADAL" clId="{313EE6BD-542E-4161-9D9C-BBFAB85AD934}" dt="2023-06-02T18:41:38.018" v="3491" actId="1076"/>
        <pc:sldMkLst>
          <pc:docMk/>
          <pc:sldMk cId="3924774051" sldId="257"/>
        </pc:sldMkLst>
        <pc:spChg chg="del">
          <ac:chgData name="Thomas, James" userId="e89d0f48-473f-428c-8c85-e29204e676b9" providerId="ADAL" clId="{313EE6BD-542E-4161-9D9C-BBFAB85AD934}" dt="2023-06-02T18:30:41.012" v="3404" actId="478"/>
          <ac:spMkLst>
            <pc:docMk/>
            <pc:sldMk cId="3924774051" sldId="257"/>
            <ac:spMk id="5" creationId="{00000000-0000-0000-0000-000000000000}"/>
          </ac:spMkLst>
        </pc:spChg>
        <pc:spChg chg="mod">
          <ac:chgData name="Thomas, James" userId="e89d0f48-473f-428c-8c85-e29204e676b9" providerId="ADAL" clId="{313EE6BD-542E-4161-9D9C-BBFAB85AD934}" dt="2023-06-02T15:36:26.236" v="3400" actId="1076"/>
          <ac:spMkLst>
            <pc:docMk/>
            <pc:sldMk cId="3924774051" sldId="257"/>
            <ac:spMk id="6" creationId="{00000000-0000-0000-0000-000000000000}"/>
          </ac:spMkLst>
        </pc:spChg>
        <pc:spChg chg="mod">
          <ac:chgData name="Thomas, James" userId="e89d0f48-473f-428c-8c85-e29204e676b9" providerId="ADAL" clId="{313EE6BD-542E-4161-9D9C-BBFAB85AD934}" dt="2023-06-01T19:20:21.878" v="1970" actId="20577"/>
          <ac:spMkLst>
            <pc:docMk/>
            <pc:sldMk cId="3924774051" sldId="257"/>
            <ac:spMk id="9" creationId="{00000000-0000-0000-0000-000000000000}"/>
          </ac:spMkLst>
        </pc:spChg>
        <pc:spChg chg="del">
          <ac:chgData name="Thomas, James" userId="e89d0f48-473f-428c-8c85-e29204e676b9" providerId="ADAL" clId="{313EE6BD-542E-4161-9D9C-BBFAB85AD934}" dt="2023-06-02T15:34:55.883" v="3388" actId="478"/>
          <ac:spMkLst>
            <pc:docMk/>
            <pc:sldMk cId="3924774051" sldId="257"/>
            <ac:spMk id="13" creationId="{00000000-0000-0000-0000-000000000000}"/>
          </ac:spMkLst>
        </pc:spChg>
        <pc:spChg chg="add mod">
          <ac:chgData name="Thomas, James" userId="e89d0f48-473f-428c-8c85-e29204e676b9" providerId="ADAL" clId="{313EE6BD-542E-4161-9D9C-BBFAB85AD934}" dt="2023-06-02T15:20:42.975" v="2400" actId="20577"/>
          <ac:spMkLst>
            <pc:docMk/>
            <pc:sldMk cId="3924774051" sldId="257"/>
            <ac:spMk id="14" creationId="{60CDD6B8-9A90-6F06-66B7-C5BF7CDD3B64}"/>
          </ac:spMkLst>
        </pc:spChg>
        <pc:spChg chg="add mod">
          <ac:chgData name="Thomas, James" userId="e89d0f48-473f-428c-8c85-e29204e676b9" providerId="ADAL" clId="{313EE6BD-542E-4161-9D9C-BBFAB85AD934}" dt="2023-06-02T15:20:49.876" v="2402" actId="20577"/>
          <ac:spMkLst>
            <pc:docMk/>
            <pc:sldMk cId="3924774051" sldId="257"/>
            <ac:spMk id="15" creationId="{C6ED54C4-1FC8-027F-734A-4D5AC19188DD}"/>
          </ac:spMkLst>
        </pc:spChg>
        <pc:spChg chg="add mod">
          <ac:chgData name="Thomas, James" userId="e89d0f48-473f-428c-8c85-e29204e676b9" providerId="ADAL" clId="{313EE6BD-542E-4161-9D9C-BBFAB85AD934}" dt="2023-06-02T18:38:42.733" v="3477" actId="20577"/>
          <ac:spMkLst>
            <pc:docMk/>
            <pc:sldMk cId="3924774051" sldId="257"/>
            <ac:spMk id="18" creationId="{8936200F-95BD-8CDE-A4B2-A5F66C29CF1A}"/>
          </ac:spMkLst>
        </pc:spChg>
        <pc:spChg chg="add mod">
          <ac:chgData name="Thomas, James" userId="e89d0f48-473f-428c-8c85-e29204e676b9" providerId="ADAL" clId="{313EE6BD-542E-4161-9D9C-BBFAB85AD934}" dt="2023-06-02T15:20:55.176" v="2404" actId="20577"/>
          <ac:spMkLst>
            <pc:docMk/>
            <pc:sldMk cId="3924774051" sldId="257"/>
            <ac:spMk id="19" creationId="{72158B3A-C0FF-D405-A7E9-C035E136DC40}"/>
          </ac:spMkLst>
        </pc:spChg>
        <pc:spChg chg="add mod">
          <ac:chgData name="Thomas, James" userId="e89d0f48-473f-428c-8c85-e29204e676b9" providerId="ADAL" clId="{313EE6BD-542E-4161-9D9C-BBFAB85AD934}" dt="2023-06-02T15:21:18.508" v="2412" actId="20577"/>
          <ac:spMkLst>
            <pc:docMk/>
            <pc:sldMk cId="3924774051" sldId="257"/>
            <ac:spMk id="20" creationId="{E95DA94B-FE05-EAF1-2CDD-57F28CECFA9F}"/>
          </ac:spMkLst>
        </pc:spChg>
        <pc:spChg chg="mod">
          <ac:chgData name="Thomas, James" userId="e89d0f48-473f-428c-8c85-e29204e676b9" providerId="ADAL" clId="{313EE6BD-542E-4161-9D9C-BBFAB85AD934}" dt="2023-06-02T18:35:41.234" v="3449" actId="1076"/>
          <ac:spMkLst>
            <pc:docMk/>
            <pc:sldMk cId="3924774051" sldId="257"/>
            <ac:spMk id="23" creationId="{00000000-0000-0000-0000-000000000000}"/>
          </ac:spMkLst>
        </pc:spChg>
        <pc:spChg chg="mod">
          <ac:chgData name="Thomas, James" userId="e89d0f48-473f-428c-8c85-e29204e676b9" providerId="ADAL" clId="{313EE6BD-542E-4161-9D9C-BBFAB85AD934}" dt="2023-06-02T18:35:10.361" v="3447" actId="113"/>
          <ac:spMkLst>
            <pc:docMk/>
            <pc:sldMk cId="3924774051" sldId="257"/>
            <ac:spMk id="44" creationId="{00000000-0000-0000-0000-000000000000}"/>
          </ac:spMkLst>
        </pc:spChg>
        <pc:spChg chg="mod">
          <ac:chgData name="Thomas, James" userId="e89d0f48-473f-428c-8c85-e29204e676b9" providerId="ADAL" clId="{313EE6BD-542E-4161-9D9C-BBFAB85AD934}" dt="2023-06-02T18:33:08.314" v="3420" actId="20577"/>
          <ac:spMkLst>
            <pc:docMk/>
            <pc:sldMk cId="3924774051" sldId="257"/>
            <ac:spMk id="46" creationId="{00000000-0000-0000-0000-000000000000}"/>
          </ac:spMkLst>
        </pc:spChg>
        <pc:spChg chg="mod">
          <ac:chgData name="Thomas, James" userId="e89d0f48-473f-428c-8c85-e29204e676b9" providerId="ADAL" clId="{313EE6BD-542E-4161-9D9C-BBFAB85AD934}" dt="2023-06-02T18:38:06.440" v="3450" actId="113"/>
          <ac:spMkLst>
            <pc:docMk/>
            <pc:sldMk cId="3924774051" sldId="257"/>
            <ac:spMk id="47" creationId="{00000000-0000-0000-0000-000000000000}"/>
          </ac:spMkLst>
        </pc:spChg>
        <pc:spChg chg="mod">
          <ac:chgData name="Thomas, James" userId="e89d0f48-473f-428c-8c85-e29204e676b9" providerId="ADAL" clId="{313EE6BD-542E-4161-9D9C-BBFAB85AD934}" dt="2023-06-02T18:34:42.727" v="3446" actId="113"/>
          <ac:spMkLst>
            <pc:docMk/>
            <pc:sldMk cId="3924774051" sldId="257"/>
            <ac:spMk id="48" creationId="{00000000-0000-0000-0000-000000000000}"/>
          </ac:spMkLst>
        </pc:spChg>
        <pc:spChg chg="mod">
          <ac:chgData name="Thomas, James" userId="e89d0f48-473f-428c-8c85-e29204e676b9" providerId="ADAL" clId="{313EE6BD-542E-4161-9D9C-BBFAB85AD934}" dt="2023-06-02T18:34:22.091" v="3444" actId="113"/>
          <ac:spMkLst>
            <pc:docMk/>
            <pc:sldMk cId="3924774051" sldId="257"/>
            <ac:spMk id="49" creationId="{00000000-0000-0000-0000-000000000000}"/>
          </ac:spMkLst>
        </pc:spChg>
        <pc:spChg chg="mod">
          <ac:chgData name="Thomas, James" userId="e89d0f48-473f-428c-8c85-e29204e676b9" providerId="ADAL" clId="{313EE6BD-542E-4161-9D9C-BBFAB85AD934}" dt="2023-06-01T19:22:50.294" v="1995" actId="1076"/>
          <ac:spMkLst>
            <pc:docMk/>
            <pc:sldMk cId="3924774051" sldId="257"/>
            <ac:spMk id="50" creationId="{00000000-0000-0000-0000-000000000000}"/>
          </ac:spMkLst>
        </pc:spChg>
        <pc:spChg chg="del">
          <ac:chgData name="Thomas, James" userId="e89d0f48-473f-428c-8c85-e29204e676b9" providerId="ADAL" clId="{313EE6BD-542E-4161-9D9C-BBFAB85AD934}" dt="2023-06-01T18:41:06.476" v="910" actId="478"/>
          <ac:spMkLst>
            <pc:docMk/>
            <pc:sldMk cId="3924774051" sldId="257"/>
            <ac:spMk id="53" creationId="{00000000-0000-0000-0000-000000000000}"/>
          </ac:spMkLst>
        </pc:spChg>
        <pc:spChg chg="del mod">
          <ac:chgData name="Thomas, James" userId="e89d0f48-473f-428c-8c85-e29204e676b9" providerId="ADAL" clId="{313EE6BD-542E-4161-9D9C-BBFAB85AD934}" dt="2023-06-01T18:37:33.841" v="650" actId="478"/>
          <ac:spMkLst>
            <pc:docMk/>
            <pc:sldMk cId="3924774051" sldId="257"/>
            <ac:spMk id="54" creationId="{00000000-0000-0000-0000-000000000000}"/>
          </ac:spMkLst>
        </pc:spChg>
        <pc:spChg chg="del mod">
          <ac:chgData name="Thomas, James" userId="e89d0f48-473f-428c-8c85-e29204e676b9" providerId="ADAL" clId="{313EE6BD-542E-4161-9D9C-BBFAB85AD934}" dt="2023-06-01T19:06:44.623" v="1741" actId="478"/>
          <ac:spMkLst>
            <pc:docMk/>
            <pc:sldMk cId="3924774051" sldId="257"/>
            <ac:spMk id="58" creationId="{00000000-0000-0000-0000-000000000000}"/>
          </ac:spMkLst>
        </pc:spChg>
        <pc:spChg chg="del mod">
          <ac:chgData name="Thomas, James" userId="e89d0f48-473f-428c-8c85-e29204e676b9" providerId="ADAL" clId="{313EE6BD-542E-4161-9D9C-BBFAB85AD934}" dt="2023-06-01T19:08:50.014" v="1755" actId="478"/>
          <ac:spMkLst>
            <pc:docMk/>
            <pc:sldMk cId="3924774051" sldId="257"/>
            <ac:spMk id="60" creationId="{00000000-0000-0000-0000-000000000000}"/>
          </ac:spMkLst>
        </pc:spChg>
        <pc:graphicFrameChg chg="add del mod">
          <ac:chgData name="Thomas, James" userId="e89d0f48-473f-428c-8c85-e29204e676b9" providerId="ADAL" clId="{313EE6BD-542E-4161-9D9C-BBFAB85AD934}" dt="2023-06-02T15:22:21.702" v="2531"/>
          <ac:graphicFrameMkLst>
            <pc:docMk/>
            <pc:sldMk cId="3924774051" sldId="257"/>
            <ac:graphicFrameMk id="21" creationId="{362C9467-7EE1-2AB2-F984-672098E24900}"/>
          </ac:graphicFrameMkLst>
        </pc:graphicFrameChg>
        <pc:graphicFrameChg chg="del">
          <ac:chgData name="Thomas, James" userId="e89d0f48-473f-428c-8c85-e29204e676b9" providerId="ADAL" clId="{313EE6BD-542E-4161-9D9C-BBFAB85AD934}" dt="2023-06-01T19:08:51.461" v="1756" actId="478"/>
          <ac:graphicFrameMkLst>
            <pc:docMk/>
            <pc:sldMk cId="3924774051" sldId="257"/>
            <ac:graphicFrameMk id="61" creationId="{00000000-0000-0000-0000-000000000000}"/>
          </ac:graphicFrameMkLst>
        </pc:graphicFrameChg>
        <pc:picChg chg="del">
          <ac:chgData name="Thomas, James" userId="e89d0f48-473f-428c-8c85-e29204e676b9" providerId="ADAL" clId="{313EE6BD-542E-4161-9D9C-BBFAB85AD934}" dt="2023-06-02T18:30:42.106" v="3405" actId="478"/>
          <ac:picMkLst>
            <pc:docMk/>
            <pc:sldMk cId="3924774051" sldId="257"/>
            <ac:picMk id="3" creationId="{00000000-0000-0000-0000-000000000000}"/>
          </ac:picMkLst>
        </pc:picChg>
        <pc:picChg chg="add mod">
          <ac:chgData name="Thomas, James" userId="e89d0f48-473f-428c-8c85-e29204e676b9" providerId="ADAL" clId="{313EE6BD-542E-4161-9D9C-BBFAB85AD934}" dt="2023-06-01T19:22:44.359" v="1994" actId="1076"/>
          <ac:picMkLst>
            <pc:docMk/>
            <pc:sldMk cId="3924774051" sldId="257"/>
            <ac:picMk id="10" creationId="{5B5B4197-A62B-4AF2-8FCF-9AE19BF6E2EC}"/>
          </ac:picMkLst>
        </pc:picChg>
        <pc:picChg chg="add mod">
          <ac:chgData name="Thomas, James" userId="e89d0f48-473f-428c-8c85-e29204e676b9" providerId="ADAL" clId="{313EE6BD-542E-4161-9D9C-BBFAB85AD934}" dt="2023-06-02T18:35:27.740" v="3448" actId="1076"/>
          <ac:picMkLst>
            <pc:docMk/>
            <pc:sldMk cId="3924774051" sldId="257"/>
            <ac:picMk id="11" creationId="{2D235214-43C8-8F50-9D2B-C7B50C8755BA}"/>
          </ac:picMkLst>
        </pc:picChg>
        <pc:picChg chg="add mod">
          <ac:chgData name="Thomas, James" userId="e89d0f48-473f-428c-8c85-e29204e676b9" providerId="ADAL" clId="{313EE6BD-542E-4161-9D9C-BBFAB85AD934}" dt="2023-06-01T19:11:40.974" v="1851" actId="1076"/>
          <ac:picMkLst>
            <pc:docMk/>
            <pc:sldMk cId="3924774051" sldId="257"/>
            <ac:picMk id="12" creationId="{573E1C38-BD4F-5F6C-2170-08C296D27136}"/>
          </ac:picMkLst>
        </pc:picChg>
        <pc:picChg chg="add mod">
          <ac:chgData name="Thomas, James" userId="e89d0f48-473f-428c-8c85-e29204e676b9" providerId="ADAL" clId="{313EE6BD-542E-4161-9D9C-BBFAB85AD934}" dt="2023-06-01T19:26:53.275" v="2226" actId="1076"/>
          <ac:picMkLst>
            <pc:docMk/>
            <pc:sldMk cId="3924774051" sldId="257"/>
            <ac:picMk id="16" creationId="{9699E806-5B27-7A26-7C93-62CB222A8F90}"/>
          </ac:picMkLst>
        </pc:picChg>
        <pc:picChg chg="add mod">
          <ac:chgData name="Thomas, James" userId="e89d0f48-473f-428c-8c85-e29204e676b9" providerId="ADAL" clId="{313EE6BD-542E-4161-9D9C-BBFAB85AD934}" dt="2023-06-01T19:27:10.694" v="2231" actId="14100"/>
          <ac:picMkLst>
            <pc:docMk/>
            <pc:sldMk cId="3924774051" sldId="257"/>
            <ac:picMk id="17" creationId="{D00CC944-78D1-C50C-3751-C3146255F6E1}"/>
          </ac:picMkLst>
        </pc:picChg>
        <pc:picChg chg="add del mod">
          <ac:chgData name="Thomas, James" userId="e89d0f48-473f-428c-8c85-e29204e676b9" providerId="ADAL" clId="{313EE6BD-542E-4161-9D9C-BBFAB85AD934}" dt="2023-06-02T18:31:10.134" v="3408" actId="478"/>
          <ac:picMkLst>
            <pc:docMk/>
            <pc:sldMk cId="3924774051" sldId="257"/>
            <ac:picMk id="21" creationId="{397DC05F-897B-CFD7-C74C-E4C28E0CD5A9}"/>
          </ac:picMkLst>
        </pc:picChg>
        <pc:picChg chg="add mod">
          <ac:chgData name="Thomas, James" userId="e89d0f48-473f-428c-8c85-e29204e676b9" providerId="ADAL" clId="{313EE6BD-542E-4161-9D9C-BBFAB85AD934}" dt="2023-06-02T18:31:54.224" v="3413" actId="1076"/>
          <ac:picMkLst>
            <pc:docMk/>
            <pc:sldMk cId="3924774051" sldId="257"/>
            <ac:picMk id="22" creationId="{5D236F5E-A321-8150-0189-B2352B2A1803}"/>
          </ac:picMkLst>
        </pc:picChg>
        <pc:picChg chg="add mod">
          <ac:chgData name="Thomas, James" userId="e89d0f48-473f-428c-8c85-e29204e676b9" providerId="ADAL" clId="{313EE6BD-542E-4161-9D9C-BBFAB85AD934}" dt="2023-06-02T18:41:38.018" v="3491" actId="1076"/>
          <ac:picMkLst>
            <pc:docMk/>
            <pc:sldMk cId="3924774051" sldId="257"/>
            <ac:picMk id="25" creationId="{E27AB443-A211-F60D-4821-231393551E82}"/>
          </ac:picMkLst>
        </pc:picChg>
        <pc:picChg chg="add del mod">
          <ac:chgData name="Thomas, James" userId="e89d0f48-473f-428c-8c85-e29204e676b9" providerId="ADAL" clId="{313EE6BD-542E-4161-9D9C-BBFAB85AD934}" dt="2023-06-02T18:41:01.627" v="3486" actId="478"/>
          <ac:picMkLst>
            <pc:docMk/>
            <pc:sldMk cId="3924774051" sldId="257"/>
            <ac:picMk id="27" creationId="{A24382B5-BAF7-0BA6-0928-158FB7575832}"/>
          </ac:picMkLst>
        </pc:picChg>
        <pc:picChg chg="del">
          <ac:chgData name="Thomas, James" userId="e89d0f48-473f-428c-8c85-e29204e676b9" providerId="ADAL" clId="{313EE6BD-542E-4161-9D9C-BBFAB85AD934}" dt="2023-06-02T15:34:57.319" v="3389" actId="478"/>
          <ac:picMkLst>
            <pc:docMk/>
            <pc:sldMk cId="3924774051" sldId="257"/>
            <ac:picMk id="40" creationId="{00000000-0000-0000-0000-000000000000}"/>
          </ac:picMkLst>
        </pc:picChg>
        <pc:picChg chg="del">
          <ac:chgData name="Thomas, James" userId="e89d0f48-473f-428c-8c85-e29204e676b9" providerId="ADAL" clId="{313EE6BD-542E-4161-9D9C-BBFAB85AD934}" dt="2023-06-02T15:34:59.513" v="3391" actId="478"/>
          <ac:picMkLst>
            <pc:docMk/>
            <pc:sldMk cId="3924774051" sldId="257"/>
            <ac:picMk id="42" creationId="{00000000-0000-0000-0000-000000000000}"/>
          </ac:picMkLst>
        </pc:picChg>
        <pc:picChg chg="del">
          <ac:chgData name="Thomas, James" userId="e89d0f48-473f-428c-8c85-e29204e676b9" providerId="ADAL" clId="{313EE6BD-542E-4161-9D9C-BBFAB85AD934}" dt="2023-06-02T15:34:58.541" v="3390" actId="478"/>
          <ac:picMkLst>
            <pc:docMk/>
            <pc:sldMk cId="3924774051" sldId="257"/>
            <ac:picMk id="43" creationId="{00000000-0000-0000-0000-000000000000}"/>
          </ac:picMkLst>
        </pc:picChg>
        <pc:picChg chg="del">
          <ac:chgData name="Thomas, James" userId="e89d0f48-473f-428c-8c85-e29204e676b9" providerId="ADAL" clId="{313EE6BD-542E-4161-9D9C-BBFAB85AD934}" dt="2023-06-01T19:08:54.689" v="1757" actId="478"/>
          <ac:picMkLst>
            <pc:docMk/>
            <pc:sldMk cId="3924774051" sldId="257"/>
            <ac:picMk id="51" creationId="{00000000-0000-0000-0000-000000000000}"/>
          </ac:picMkLst>
        </pc:picChg>
        <pc:picChg chg="del">
          <ac:chgData name="Thomas, James" userId="e89d0f48-473f-428c-8c85-e29204e676b9" providerId="ADAL" clId="{313EE6BD-542E-4161-9D9C-BBFAB85AD934}" dt="2023-06-01T18:41:03.921" v="909" actId="478"/>
          <ac:picMkLst>
            <pc:docMk/>
            <pc:sldMk cId="3924774051" sldId="257"/>
            <ac:picMk id="52" creationId="{00000000-0000-0000-0000-000000000000}"/>
          </ac:picMkLst>
        </pc:picChg>
        <pc:picChg chg="del mod">
          <ac:chgData name="Thomas, James" userId="e89d0f48-473f-428c-8c85-e29204e676b9" providerId="ADAL" clId="{313EE6BD-542E-4161-9D9C-BBFAB85AD934}" dt="2023-06-01T18:37:31.697" v="648" actId="478"/>
          <ac:picMkLst>
            <pc:docMk/>
            <pc:sldMk cId="3924774051" sldId="257"/>
            <ac:picMk id="56" creationId="{00000000-0000-0000-0000-000000000000}"/>
          </ac:picMkLst>
        </pc:picChg>
        <pc:picChg chg="del mod">
          <ac:chgData name="Thomas, James" userId="e89d0f48-473f-428c-8c85-e29204e676b9" providerId="ADAL" clId="{313EE6BD-542E-4161-9D9C-BBFAB85AD934}" dt="2023-06-01T19:06:42.386" v="1740" actId="478"/>
          <ac:picMkLst>
            <pc:docMk/>
            <pc:sldMk cId="3924774051" sldId="257"/>
            <ac:picMk id="59" creationId="{00000000-0000-0000-0000-000000000000}"/>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603772" y="4954765"/>
            <a:ext cx="18176081" cy="10540259"/>
          </a:xfrm>
        </p:spPr>
        <p:txBody>
          <a:bodyPr anchor="b"/>
          <a:lstStyle>
            <a:lvl1pPr algn="ctr">
              <a:defRPr sz="14031"/>
            </a:lvl1pPr>
          </a:lstStyle>
          <a:p>
            <a:r>
              <a:rPr lang="en-GB"/>
              <a:t>Click to edit Master title style</a:t>
            </a:r>
            <a:endParaRPr lang="en-US" dirty="0"/>
          </a:p>
        </p:txBody>
      </p:sp>
      <p:sp>
        <p:nvSpPr>
          <p:cNvPr id="3" name="Subtitle 2"/>
          <p:cNvSpPr>
            <a:spLocks noGrp="1"/>
          </p:cNvSpPr>
          <p:nvPr>
            <p:ph type="subTitle" idx="1"/>
          </p:nvPr>
        </p:nvSpPr>
        <p:spPr>
          <a:xfrm>
            <a:off x="2672953" y="15901497"/>
            <a:ext cx="16037719" cy="7309499"/>
          </a:xfrm>
        </p:spPr>
        <p:txBody>
          <a:bodyPr/>
          <a:lstStyle>
            <a:lvl1pPr marL="0" indent="0" algn="ctr">
              <a:buNone/>
              <a:defRPr sz="5612"/>
            </a:lvl1pPr>
            <a:lvl2pPr marL="1069162" indent="0" algn="ctr">
              <a:buNone/>
              <a:defRPr sz="4677"/>
            </a:lvl2pPr>
            <a:lvl3pPr marL="2138324" indent="0" algn="ctr">
              <a:buNone/>
              <a:defRPr sz="4209"/>
            </a:lvl3pPr>
            <a:lvl4pPr marL="3207487" indent="0" algn="ctr">
              <a:buNone/>
              <a:defRPr sz="3742"/>
            </a:lvl4pPr>
            <a:lvl5pPr marL="4276649" indent="0" algn="ctr">
              <a:buNone/>
              <a:defRPr sz="3742"/>
            </a:lvl5pPr>
            <a:lvl6pPr marL="5345811" indent="0" algn="ctr">
              <a:buNone/>
              <a:defRPr sz="3742"/>
            </a:lvl6pPr>
            <a:lvl7pPr marL="6414973" indent="0" algn="ctr">
              <a:buNone/>
              <a:defRPr sz="3742"/>
            </a:lvl7pPr>
            <a:lvl8pPr marL="7484135" indent="0" algn="ctr">
              <a:buNone/>
              <a:defRPr sz="3742"/>
            </a:lvl8pPr>
            <a:lvl9pPr marL="8553298" indent="0" algn="ctr">
              <a:buNone/>
              <a:defRPr sz="3742"/>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6/2/2023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68848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6/2/2023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143734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8988" y="7547788"/>
            <a:ext cx="18443377" cy="12593645"/>
          </a:xfrm>
        </p:spPr>
        <p:txBody>
          <a:bodyPr anchor="b"/>
          <a:lstStyle>
            <a:lvl1pPr>
              <a:defRPr sz="14031"/>
            </a:lvl1pPr>
          </a:lstStyle>
          <a:p>
            <a:r>
              <a:rPr lang="en-GB"/>
              <a:t>Click to edit Master title style</a:t>
            </a:r>
            <a:endParaRPr lang="en-US" dirty="0"/>
          </a:p>
        </p:txBody>
      </p:sp>
      <p:sp>
        <p:nvSpPr>
          <p:cNvPr id="3" name="Text Placeholder 2"/>
          <p:cNvSpPr>
            <a:spLocks noGrp="1"/>
          </p:cNvSpPr>
          <p:nvPr>
            <p:ph type="body" idx="1"/>
          </p:nvPr>
        </p:nvSpPr>
        <p:spPr>
          <a:xfrm>
            <a:off x="1458988" y="20260574"/>
            <a:ext cx="18443377" cy="6622701"/>
          </a:xfrm>
        </p:spPr>
        <p:txBody>
          <a:bodyPr/>
          <a:lstStyle>
            <a:lvl1pPr marL="0" indent="0">
              <a:buNone/>
              <a:defRPr sz="5612">
                <a:solidFill>
                  <a:schemeClr val="tx1"/>
                </a:solidFill>
              </a:defRPr>
            </a:lvl1pPr>
            <a:lvl2pPr marL="1069162" indent="0">
              <a:buNone/>
              <a:defRPr sz="4677">
                <a:solidFill>
                  <a:schemeClr val="tx1">
                    <a:tint val="75000"/>
                  </a:schemeClr>
                </a:solidFill>
              </a:defRPr>
            </a:lvl2pPr>
            <a:lvl3pPr marL="2138324" indent="0">
              <a:buNone/>
              <a:defRPr sz="4209">
                <a:solidFill>
                  <a:schemeClr val="tx1">
                    <a:tint val="75000"/>
                  </a:schemeClr>
                </a:solidFill>
              </a:defRPr>
            </a:lvl3pPr>
            <a:lvl4pPr marL="3207487" indent="0">
              <a:buNone/>
              <a:defRPr sz="3742">
                <a:solidFill>
                  <a:schemeClr val="tx1">
                    <a:tint val="75000"/>
                  </a:schemeClr>
                </a:solidFill>
              </a:defRPr>
            </a:lvl4pPr>
            <a:lvl5pPr marL="4276649" indent="0">
              <a:buNone/>
              <a:defRPr sz="3742">
                <a:solidFill>
                  <a:schemeClr val="tx1">
                    <a:tint val="75000"/>
                  </a:schemeClr>
                </a:solidFill>
              </a:defRPr>
            </a:lvl5pPr>
            <a:lvl6pPr marL="5345811" indent="0">
              <a:buNone/>
              <a:defRPr sz="3742">
                <a:solidFill>
                  <a:schemeClr val="tx1">
                    <a:tint val="75000"/>
                  </a:schemeClr>
                </a:solidFill>
              </a:defRPr>
            </a:lvl6pPr>
            <a:lvl7pPr marL="6414973" indent="0">
              <a:buNone/>
              <a:defRPr sz="3742">
                <a:solidFill>
                  <a:schemeClr val="tx1">
                    <a:tint val="75000"/>
                  </a:schemeClr>
                </a:solidFill>
              </a:defRPr>
            </a:lvl7pPr>
            <a:lvl8pPr marL="7484135" indent="0">
              <a:buNone/>
              <a:defRPr sz="3742">
                <a:solidFill>
                  <a:schemeClr val="tx1">
                    <a:tint val="75000"/>
                  </a:schemeClr>
                </a:solidFill>
              </a:defRPr>
            </a:lvl8pPr>
            <a:lvl9pPr marL="8553298" indent="0">
              <a:buNone/>
              <a:defRPr sz="3742">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C99151A-8971-494A-BD27-0348896E2E92}" type="datetimeFigureOut">
              <a:rPr lang="en-US" smtClean="0"/>
              <a:t>6/2/2023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945262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470124" y="8059374"/>
            <a:ext cx="9088041"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10825460" y="8059374"/>
            <a:ext cx="9088041"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C99151A-8971-494A-BD27-0348896E2E92}" type="datetimeFigureOut">
              <a:rPr lang="en-US" smtClean="0"/>
              <a:t>6/2/2023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409362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72909" y="1611882"/>
            <a:ext cx="18443377" cy="5851808"/>
          </a:xfrm>
        </p:spPr>
        <p:txBody>
          <a:bodyPr/>
          <a:lstStyle/>
          <a:p>
            <a:r>
              <a:rPr lang="en-GB"/>
              <a:t>Click to edit Master title style</a:t>
            </a:r>
            <a:endParaRPr lang="en-US" dirty="0"/>
          </a:p>
        </p:txBody>
      </p:sp>
      <p:sp>
        <p:nvSpPr>
          <p:cNvPr id="3" name="Text Placeholder 2"/>
          <p:cNvSpPr>
            <a:spLocks noGrp="1"/>
          </p:cNvSpPr>
          <p:nvPr>
            <p:ph type="body" idx="1"/>
          </p:nvPr>
        </p:nvSpPr>
        <p:spPr>
          <a:xfrm>
            <a:off x="1472912" y="7421634"/>
            <a:ext cx="9046274"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a:t>Click to edit Master text styles</a:t>
            </a:r>
          </a:p>
        </p:txBody>
      </p:sp>
      <p:sp>
        <p:nvSpPr>
          <p:cNvPr id="4" name="Content Placeholder 3"/>
          <p:cNvSpPr>
            <a:spLocks noGrp="1"/>
          </p:cNvSpPr>
          <p:nvPr>
            <p:ph sz="half" idx="2"/>
          </p:nvPr>
        </p:nvSpPr>
        <p:spPr>
          <a:xfrm>
            <a:off x="1472912" y="11058863"/>
            <a:ext cx="9046274"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10825461" y="7421634"/>
            <a:ext cx="9090826"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a:t>Click to edit Master text styles</a:t>
            </a:r>
          </a:p>
        </p:txBody>
      </p:sp>
      <p:sp>
        <p:nvSpPr>
          <p:cNvPr id="6" name="Content Placeholder 5"/>
          <p:cNvSpPr>
            <a:spLocks noGrp="1"/>
          </p:cNvSpPr>
          <p:nvPr>
            <p:ph sz="quarter" idx="4"/>
          </p:nvPr>
        </p:nvSpPr>
        <p:spPr>
          <a:xfrm>
            <a:off x="10825461" y="11058863"/>
            <a:ext cx="9090826"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C99151A-8971-494A-BD27-0348896E2E92}" type="datetimeFigureOut">
              <a:rPr lang="en-US" smtClean="0"/>
              <a:t>6/2/2023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053012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C99151A-8971-494A-BD27-0348896E2E92}" type="datetimeFigureOut">
              <a:rPr lang="en-US" smtClean="0"/>
              <a:t>6/2/2023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485724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C99151A-8971-494A-BD27-0348896E2E92}" type="datetimeFigureOut">
              <a:rPr lang="en-US" smtClean="0"/>
              <a:t>6/2/2023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9001115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a:t>Click to edit Master title style</a:t>
            </a:r>
            <a:endParaRPr lang="en-US" dirty="0"/>
          </a:p>
        </p:txBody>
      </p:sp>
      <p:sp>
        <p:nvSpPr>
          <p:cNvPr id="3" name="Content Placeholder 2"/>
          <p:cNvSpPr>
            <a:spLocks noGrp="1"/>
          </p:cNvSpPr>
          <p:nvPr>
            <p:ph idx="1"/>
          </p:nvPr>
        </p:nvSpPr>
        <p:spPr>
          <a:xfrm>
            <a:off x="9090826" y="4359077"/>
            <a:ext cx="10825460" cy="21515024"/>
          </a:xfrm>
        </p:spPr>
        <p:txBody>
          <a:bodyPr/>
          <a:lstStyle>
            <a:lvl1pPr>
              <a:defRPr sz="7483"/>
            </a:lvl1pPr>
            <a:lvl2pPr>
              <a:defRPr sz="6548"/>
            </a:lvl2pPr>
            <a:lvl3pPr>
              <a:defRPr sz="5612"/>
            </a:lvl3pPr>
            <a:lvl4pPr>
              <a:defRPr sz="4677"/>
            </a:lvl4pPr>
            <a:lvl5pPr>
              <a:defRPr sz="4677"/>
            </a:lvl5pPr>
            <a:lvl6pPr>
              <a:defRPr sz="4677"/>
            </a:lvl6pPr>
            <a:lvl7pPr>
              <a:defRPr sz="4677"/>
            </a:lvl7pPr>
            <a:lvl8pPr>
              <a:defRPr sz="4677"/>
            </a:lvl8pPr>
            <a:lvl9pPr>
              <a:defRPr sz="4677"/>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6/2/2023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932924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a:t>Click to edit Master title style</a:t>
            </a:r>
            <a:endParaRPr lang="en-US" dirty="0"/>
          </a:p>
        </p:txBody>
      </p:sp>
      <p:sp>
        <p:nvSpPr>
          <p:cNvPr id="3" name="Picture Placeholder 2"/>
          <p:cNvSpPr>
            <a:spLocks noGrp="1" noChangeAspect="1"/>
          </p:cNvSpPr>
          <p:nvPr>
            <p:ph type="pic" idx="1"/>
          </p:nvPr>
        </p:nvSpPr>
        <p:spPr>
          <a:xfrm>
            <a:off x="9090826" y="4359077"/>
            <a:ext cx="10825460" cy="21515024"/>
          </a:xfrm>
        </p:spPr>
        <p:txBody>
          <a:bodyPr anchor="t"/>
          <a:lstStyle>
            <a:lvl1pPr marL="0" indent="0">
              <a:buNone/>
              <a:defRPr sz="7483"/>
            </a:lvl1pPr>
            <a:lvl2pPr marL="1069162" indent="0">
              <a:buNone/>
              <a:defRPr sz="6548"/>
            </a:lvl2pPr>
            <a:lvl3pPr marL="2138324" indent="0">
              <a:buNone/>
              <a:defRPr sz="5612"/>
            </a:lvl3pPr>
            <a:lvl4pPr marL="3207487" indent="0">
              <a:buNone/>
              <a:defRPr sz="4677"/>
            </a:lvl4pPr>
            <a:lvl5pPr marL="4276649" indent="0">
              <a:buNone/>
              <a:defRPr sz="4677"/>
            </a:lvl5pPr>
            <a:lvl6pPr marL="5345811" indent="0">
              <a:buNone/>
              <a:defRPr sz="4677"/>
            </a:lvl6pPr>
            <a:lvl7pPr marL="6414973" indent="0">
              <a:buNone/>
              <a:defRPr sz="4677"/>
            </a:lvl7pPr>
            <a:lvl8pPr marL="7484135" indent="0">
              <a:buNone/>
              <a:defRPr sz="4677"/>
            </a:lvl8pPr>
            <a:lvl9pPr marL="8553298" indent="0">
              <a:buNone/>
              <a:defRPr sz="4677"/>
            </a:lvl9pPr>
          </a:lstStyle>
          <a:p>
            <a:r>
              <a:rPr lang="en-GB"/>
              <a:t>Drag picture to placeholder or click icon to add</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6/2/2023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897070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6/2/2023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1707002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5302658" y="1611875"/>
            <a:ext cx="4610844" cy="25656844"/>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470125" y="1611875"/>
            <a:ext cx="13565237" cy="2565684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6/2/2023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139783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470124" y="1611882"/>
            <a:ext cx="18443377" cy="5851808"/>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470124" y="8059374"/>
            <a:ext cx="18443377" cy="19209345"/>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470124" y="28060644"/>
            <a:ext cx="4811316" cy="1611875"/>
          </a:xfrm>
          <a:prstGeom prst="rect">
            <a:avLst/>
          </a:prstGeom>
        </p:spPr>
        <p:txBody>
          <a:bodyPr vert="horz" lIns="91440" tIns="45720" rIns="91440" bIns="45720" rtlCol="0" anchor="ctr"/>
          <a:lstStyle>
            <a:lvl1pPr algn="l">
              <a:defRPr sz="2806">
                <a:solidFill>
                  <a:schemeClr val="tx1">
                    <a:tint val="75000"/>
                  </a:schemeClr>
                </a:solidFill>
              </a:defRPr>
            </a:lvl1pPr>
          </a:lstStyle>
          <a:p>
            <a:fld id="{4C99151A-8971-494A-BD27-0348896E2E92}" type="datetimeFigureOut">
              <a:rPr lang="en-US" smtClean="0"/>
              <a:t>6/2/2023</a:t>
            </a:fld>
            <a:endParaRPr lang="en-US"/>
          </a:p>
        </p:txBody>
      </p:sp>
      <p:sp>
        <p:nvSpPr>
          <p:cNvPr id="5" name="Footer Placeholder 4"/>
          <p:cNvSpPr>
            <a:spLocks noGrp="1"/>
          </p:cNvSpPr>
          <p:nvPr>
            <p:ph type="ftr" sz="quarter" idx="3"/>
          </p:nvPr>
        </p:nvSpPr>
        <p:spPr>
          <a:xfrm>
            <a:off x="7083326" y="28060644"/>
            <a:ext cx="7216973" cy="1611875"/>
          </a:xfrm>
          <a:prstGeom prst="rect">
            <a:avLst/>
          </a:prstGeom>
        </p:spPr>
        <p:txBody>
          <a:bodyPr vert="horz" lIns="91440" tIns="45720" rIns="91440" bIns="45720" rtlCol="0" anchor="ctr"/>
          <a:lstStyle>
            <a:lvl1pPr algn="ctr">
              <a:defRPr sz="2806">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5102185" y="28060644"/>
            <a:ext cx="4811316" cy="1611875"/>
          </a:xfrm>
          <a:prstGeom prst="rect">
            <a:avLst/>
          </a:prstGeom>
        </p:spPr>
        <p:txBody>
          <a:bodyPr vert="horz" lIns="91440" tIns="45720" rIns="91440" bIns="45720" rtlCol="0" anchor="ctr"/>
          <a:lstStyle>
            <a:lvl1pPr algn="r">
              <a:defRPr sz="2806">
                <a:solidFill>
                  <a:schemeClr val="tx1">
                    <a:tint val="75000"/>
                  </a:schemeClr>
                </a:solidFill>
              </a:defRPr>
            </a:lvl1pPr>
          </a:lstStyle>
          <a:p>
            <a:fld id="{42D6143A-D6F3-F743-B7AD-7A30E92FB51E}" type="slidenum">
              <a:rPr lang="en-US" smtClean="0"/>
              <a:t>‹#›</a:t>
            </a:fld>
            <a:endParaRPr lang="en-US"/>
          </a:p>
        </p:txBody>
      </p:sp>
      <p:sp>
        <p:nvSpPr>
          <p:cNvPr id="8" name="TextBox 7">
            <a:extLst>
              <a:ext uri="{FF2B5EF4-FFF2-40B4-BE49-F238E27FC236}">
                <a16:creationId xmlns:a16="http://schemas.microsoft.com/office/drawing/2014/main" id="{3751EE35-420B-32A6-DC0D-9DF62896CFF2}"/>
              </a:ext>
            </a:extLst>
          </p:cNvPr>
          <p:cNvSpPr txBox="1"/>
          <p:nvPr userDrawn="1">
            <p:extLst>
              <p:ext uri="{1162E1C5-73C7-4A58-AE30-91384D911F3F}">
                <p184:classification xmlns:p184="http://schemas.microsoft.com/office/powerpoint/2018/4/main" val="ftr"/>
              </p:ext>
            </p:extLst>
          </p:nvPr>
        </p:nvSpPr>
        <p:spPr>
          <a:xfrm>
            <a:off x="0" y="30153293"/>
            <a:ext cx="803275" cy="121920"/>
          </a:xfrm>
          <a:prstGeom prst="rect">
            <a:avLst/>
          </a:prstGeom>
        </p:spPr>
        <p:txBody>
          <a:bodyPr horzOverflow="overflow" lIns="0" tIns="0" rIns="0" bIns="0">
            <a:spAutoFit/>
          </a:bodyPr>
          <a:lstStyle/>
          <a:p>
            <a:pPr algn="l"/>
            <a:r>
              <a:rPr lang="en-GB" sz="800">
                <a:solidFill>
                  <a:srgbClr val="000000"/>
                </a:solidFill>
                <a:latin typeface="Calibri" panose="020F0502020204030204" pitchFamily="34" charset="0"/>
                <a:cs typeface="Calibri" panose="020F0502020204030204" pitchFamily="34" charset="0"/>
              </a:rPr>
              <a:t>Sensitivity: general</a:t>
            </a:r>
          </a:p>
        </p:txBody>
      </p:sp>
    </p:spTree>
    <p:extLst>
      <p:ext uri="{BB962C8B-B14F-4D97-AF65-F5344CB8AC3E}">
        <p14:creationId xmlns:p14="http://schemas.microsoft.com/office/powerpoint/2010/main" val="240344120"/>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2138324" rtl="0" eaLnBrk="1" latinLnBrk="0" hangingPunct="1">
        <a:lnSpc>
          <a:spcPct val="90000"/>
        </a:lnSpc>
        <a:spcBef>
          <a:spcPct val="0"/>
        </a:spcBef>
        <a:buNone/>
        <a:defRPr sz="10289" kern="1200">
          <a:solidFill>
            <a:schemeClr val="tx1"/>
          </a:solidFill>
          <a:latin typeface="+mj-lt"/>
          <a:ea typeface="+mj-ea"/>
          <a:cs typeface="+mj-cs"/>
        </a:defRPr>
      </a:lvl1pPr>
    </p:titleStyle>
    <p:bodyStyle>
      <a:lvl1pPr marL="534581" indent="-534581" algn="l" defTabSz="2138324" rtl="0" eaLnBrk="1" latinLnBrk="0" hangingPunct="1">
        <a:lnSpc>
          <a:spcPct val="90000"/>
        </a:lnSpc>
        <a:spcBef>
          <a:spcPts val="2339"/>
        </a:spcBef>
        <a:buFont typeface="Arial" panose="020B0604020202020204" pitchFamily="34" charset="0"/>
        <a:buChar char="•"/>
        <a:defRPr sz="6548" kern="1200">
          <a:solidFill>
            <a:schemeClr val="tx1"/>
          </a:solidFill>
          <a:latin typeface="+mn-lt"/>
          <a:ea typeface="+mn-ea"/>
          <a:cs typeface="+mn-cs"/>
        </a:defRPr>
      </a:lvl1pPr>
      <a:lvl2pPr marL="1603743" indent="-534581" algn="l" defTabSz="2138324" rtl="0" eaLnBrk="1" latinLnBrk="0" hangingPunct="1">
        <a:lnSpc>
          <a:spcPct val="90000"/>
        </a:lnSpc>
        <a:spcBef>
          <a:spcPts val="1169"/>
        </a:spcBef>
        <a:buFont typeface="Arial" panose="020B0604020202020204" pitchFamily="34" charset="0"/>
        <a:buChar char="•"/>
        <a:defRPr sz="5612" kern="1200">
          <a:solidFill>
            <a:schemeClr val="tx1"/>
          </a:solidFill>
          <a:latin typeface="+mn-lt"/>
          <a:ea typeface="+mn-ea"/>
          <a:cs typeface="+mn-cs"/>
        </a:defRPr>
      </a:lvl2pPr>
      <a:lvl3pPr marL="2672906" indent="-534581" algn="l" defTabSz="2138324" rtl="0" eaLnBrk="1" latinLnBrk="0" hangingPunct="1">
        <a:lnSpc>
          <a:spcPct val="90000"/>
        </a:lnSpc>
        <a:spcBef>
          <a:spcPts val="1169"/>
        </a:spcBef>
        <a:buFont typeface="Arial" panose="020B0604020202020204" pitchFamily="34" charset="0"/>
        <a:buChar char="•"/>
        <a:defRPr sz="4677" kern="1200">
          <a:solidFill>
            <a:schemeClr val="tx1"/>
          </a:solidFill>
          <a:latin typeface="+mn-lt"/>
          <a:ea typeface="+mn-ea"/>
          <a:cs typeface="+mn-cs"/>
        </a:defRPr>
      </a:lvl3pPr>
      <a:lvl4pPr marL="3742068"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4pPr>
      <a:lvl5pPr marL="4811230"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5pPr>
      <a:lvl6pPr marL="5880392"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6pPr>
      <a:lvl7pPr marL="6949554"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7pPr>
      <a:lvl8pPr marL="8018717"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8pPr>
      <a:lvl9pPr marL="9087879"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9pPr>
    </p:bodyStyle>
    <p:otherStyle>
      <a:defPPr>
        <a:defRPr lang="en-US"/>
      </a:defPPr>
      <a:lvl1pPr marL="0" algn="l" defTabSz="2138324" rtl="0" eaLnBrk="1" latinLnBrk="0" hangingPunct="1">
        <a:defRPr sz="4209" kern="1200">
          <a:solidFill>
            <a:schemeClr val="tx1"/>
          </a:solidFill>
          <a:latin typeface="+mn-lt"/>
          <a:ea typeface="+mn-ea"/>
          <a:cs typeface="+mn-cs"/>
        </a:defRPr>
      </a:lvl1pPr>
      <a:lvl2pPr marL="1069162" algn="l" defTabSz="2138324" rtl="0" eaLnBrk="1" latinLnBrk="0" hangingPunct="1">
        <a:defRPr sz="4209" kern="1200">
          <a:solidFill>
            <a:schemeClr val="tx1"/>
          </a:solidFill>
          <a:latin typeface="+mn-lt"/>
          <a:ea typeface="+mn-ea"/>
          <a:cs typeface="+mn-cs"/>
        </a:defRPr>
      </a:lvl2pPr>
      <a:lvl3pPr marL="2138324" algn="l" defTabSz="2138324" rtl="0" eaLnBrk="1" latinLnBrk="0" hangingPunct="1">
        <a:defRPr sz="4209" kern="1200">
          <a:solidFill>
            <a:schemeClr val="tx1"/>
          </a:solidFill>
          <a:latin typeface="+mn-lt"/>
          <a:ea typeface="+mn-ea"/>
          <a:cs typeface="+mn-cs"/>
        </a:defRPr>
      </a:lvl3pPr>
      <a:lvl4pPr marL="3207487" algn="l" defTabSz="2138324" rtl="0" eaLnBrk="1" latinLnBrk="0" hangingPunct="1">
        <a:defRPr sz="4209" kern="1200">
          <a:solidFill>
            <a:schemeClr val="tx1"/>
          </a:solidFill>
          <a:latin typeface="+mn-lt"/>
          <a:ea typeface="+mn-ea"/>
          <a:cs typeface="+mn-cs"/>
        </a:defRPr>
      </a:lvl4pPr>
      <a:lvl5pPr marL="4276649" algn="l" defTabSz="2138324" rtl="0" eaLnBrk="1" latinLnBrk="0" hangingPunct="1">
        <a:defRPr sz="4209" kern="1200">
          <a:solidFill>
            <a:schemeClr val="tx1"/>
          </a:solidFill>
          <a:latin typeface="+mn-lt"/>
          <a:ea typeface="+mn-ea"/>
          <a:cs typeface="+mn-cs"/>
        </a:defRPr>
      </a:lvl5pPr>
      <a:lvl6pPr marL="5345811" algn="l" defTabSz="2138324" rtl="0" eaLnBrk="1" latinLnBrk="0" hangingPunct="1">
        <a:defRPr sz="4209" kern="1200">
          <a:solidFill>
            <a:schemeClr val="tx1"/>
          </a:solidFill>
          <a:latin typeface="+mn-lt"/>
          <a:ea typeface="+mn-ea"/>
          <a:cs typeface="+mn-cs"/>
        </a:defRPr>
      </a:lvl6pPr>
      <a:lvl7pPr marL="6414973" algn="l" defTabSz="2138324" rtl="0" eaLnBrk="1" latinLnBrk="0" hangingPunct="1">
        <a:defRPr sz="4209" kern="1200">
          <a:solidFill>
            <a:schemeClr val="tx1"/>
          </a:solidFill>
          <a:latin typeface="+mn-lt"/>
          <a:ea typeface="+mn-ea"/>
          <a:cs typeface="+mn-cs"/>
        </a:defRPr>
      </a:lvl7pPr>
      <a:lvl8pPr marL="7484135" algn="l" defTabSz="2138324" rtl="0" eaLnBrk="1" latinLnBrk="0" hangingPunct="1">
        <a:defRPr sz="4209" kern="1200">
          <a:solidFill>
            <a:schemeClr val="tx1"/>
          </a:solidFill>
          <a:latin typeface="+mn-lt"/>
          <a:ea typeface="+mn-ea"/>
          <a:cs typeface="+mn-cs"/>
        </a:defRPr>
      </a:lvl8pPr>
      <a:lvl9pPr marL="8553298" algn="l" defTabSz="2138324" rtl="0" eaLnBrk="1" latinLnBrk="0" hangingPunct="1">
        <a:defRPr sz="4209"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2.png"/><Relationship Id="rId7" Type="http://schemas.openxmlformats.org/officeDocument/2006/relationships/image" Target="../media/image6.png"/><Relationship Id="rId2" Type="http://schemas.openxmlformats.org/officeDocument/2006/relationships/image" Target="../media/image1.jpg"/><Relationship Id="rId1" Type="http://schemas.openxmlformats.org/officeDocument/2006/relationships/slideLayout" Target="../slideLayouts/slideLayout1.xml"/><Relationship Id="rId6" Type="http://schemas.openxmlformats.org/officeDocument/2006/relationships/image" Target="../media/image5.png"/><Relationship Id="rId5" Type="http://schemas.openxmlformats.org/officeDocument/2006/relationships/image" Target="../media/image4.png"/><Relationship Id="rId10" Type="http://schemas.openxmlformats.org/officeDocument/2006/relationships/image" Target="../media/image9.png"/><Relationship Id="rId4" Type="http://schemas.openxmlformats.org/officeDocument/2006/relationships/image" Target="../media/image3.png"/><Relationship Id="rId9" Type="http://schemas.openxmlformats.org/officeDocument/2006/relationships/image" Target="../media/image8.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a:spLocks noChangeArrowheads="1"/>
          </p:cNvSpPr>
          <p:nvPr/>
        </p:nvSpPr>
        <p:spPr bwMode="auto">
          <a:xfrm>
            <a:off x="3009899" y="2066779"/>
            <a:ext cx="18109397" cy="34590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r>
              <a:rPr lang="en-GB" altLang="en-US" sz="4800" dirty="0">
                <a:solidFill>
                  <a:srgbClr val="002060"/>
                </a:solidFill>
                <a:latin typeface="Calibri" charset="0"/>
                <a:ea typeface="Calibri" charset="0"/>
                <a:cs typeface="Calibri" charset="0"/>
              </a:rPr>
              <a:t>Improving Roll Performance at Port Talbot Hot Strip Mill</a:t>
            </a:r>
          </a:p>
          <a:p>
            <a:pPr eaLnBrk="1" hangingPunct="1">
              <a:lnSpc>
                <a:spcPct val="110000"/>
              </a:lnSpc>
              <a:spcBef>
                <a:spcPct val="0"/>
              </a:spcBef>
              <a:buFontTx/>
              <a:buNone/>
            </a:pPr>
            <a:r>
              <a:rPr lang="en-GB" altLang="en-US" sz="4000" b="1" dirty="0">
                <a:solidFill>
                  <a:srgbClr val="002060"/>
                </a:solidFill>
                <a:latin typeface="Calibri" charset="0"/>
                <a:ea typeface="Calibri" charset="0"/>
                <a:cs typeface="Calibri" charset="0"/>
              </a:rPr>
              <a:t>James Thomas</a:t>
            </a:r>
          </a:p>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Rob Goodson </a:t>
            </a:r>
          </a:p>
          <a:p>
            <a:pPr eaLnBrk="1" hangingPunct="1">
              <a:lnSpc>
                <a:spcPct val="110000"/>
              </a:lnSpc>
              <a:spcBef>
                <a:spcPct val="0"/>
              </a:spcBef>
              <a:buFontTx/>
              <a:buNone/>
            </a:pPr>
            <a:endParaRPr lang="en-GB" altLang="en-US" sz="1800" dirty="0">
              <a:solidFill>
                <a:srgbClr val="002060"/>
              </a:solidFill>
              <a:latin typeface="Calibri" charset="0"/>
              <a:ea typeface="Calibri" charset="0"/>
              <a:cs typeface="Calibri" charset="0"/>
            </a:endParaRPr>
          </a:p>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School</a:t>
            </a:r>
            <a:r>
              <a:rPr lang="en-GB" altLang="en-US" sz="3600" dirty="0">
                <a:solidFill>
                  <a:srgbClr val="002060"/>
                </a:solidFill>
                <a:latin typeface="Georgia" charset="0"/>
              </a:rPr>
              <a:t> </a:t>
            </a:r>
            <a:r>
              <a:rPr lang="en-GB" altLang="en-US" sz="3600" i="1" dirty="0">
                <a:solidFill>
                  <a:srgbClr val="002060"/>
                </a:solidFill>
                <a:latin typeface="Georgia" charset="0"/>
              </a:rPr>
              <a:t>of</a:t>
            </a:r>
            <a:r>
              <a:rPr lang="en-GB" altLang="en-US" sz="3600" dirty="0">
                <a:solidFill>
                  <a:srgbClr val="002060"/>
                </a:solidFill>
                <a:latin typeface="Georgia" charset="0"/>
              </a:rPr>
              <a:t> </a:t>
            </a:r>
            <a:r>
              <a:rPr lang="en-GB" altLang="en-US" sz="3600" b="1" dirty="0">
                <a:solidFill>
                  <a:srgbClr val="002060"/>
                </a:solidFill>
                <a:latin typeface="Calibri" charset="0"/>
                <a:ea typeface="Calibri" charset="0"/>
                <a:cs typeface="Calibri" charset="0"/>
              </a:rPr>
              <a:t>Engineering</a:t>
            </a:r>
          </a:p>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BEng (Hons) Mechanical &amp; Manufacturing Engineering</a:t>
            </a:r>
            <a:endParaRPr lang="en-US" altLang="zh-CN" sz="3600" dirty="0">
              <a:solidFill>
                <a:srgbClr val="002060"/>
              </a:solidFill>
              <a:latin typeface="Calibri" charset="0"/>
              <a:ea typeface="Calibri" charset="0"/>
              <a:cs typeface="Calibri" charset="0"/>
            </a:endParaRPr>
          </a:p>
        </p:txBody>
      </p:sp>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48597" y="357622"/>
            <a:ext cx="3660125" cy="1279959"/>
          </a:xfrm>
          <a:prstGeom prst="rect">
            <a:avLst/>
          </a:prstGeom>
        </p:spPr>
      </p:pic>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718281" y="202845"/>
            <a:ext cx="1420200" cy="1576422"/>
          </a:xfrm>
          <a:prstGeom prst="rect">
            <a:avLst/>
          </a:prstGeom>
        </p:spPr>
      </p:pic>
      <p:cxnSp>
        <p:nvCxnSpPr>
          <p:cNvPr id="4" name="Straight Connector 3"/>
          <p:cNvCxnSpPr/>
          <p:nvPr/>
        </p:nvCxnSpPr>
        <p:spPr>
          <a:xfrm>
            <a:off x="180000" y="185404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9" name="Text Box 6"/>
          <p:cNvSpPr txBox="1">
            <a:spLocks noChangeArrowheads="1"/>
          </p:cNvSpPr>
          <p:nvPr/>
        </p:nvSpPr>
        <p:spPr bwMode="auto">
          <a:xfrm>
            <a:off x="157495" y="5729446"/>
            <a:ext cx="6415087" cy="71210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lgn="just">
              <a:spcBef>
                <a:spcPct val="50000"/>
              </a:spcBef>
            </a:pPr>
            <a:r>
              <a:rPr lang="en-AU" altLang="en-US" sz="3600" b="1" dirty="0">
                <a:latin typeface="Arial" panose="020B0604020202020204" pitchFamily="34" charset="0"/>
                <a:cs typeface="Arial" panose="020B0604020202020204" pitchFamily="34" charset="0"/>
              </a:rPr>
              <a:t>Introduction</a:t>
            </a:r>
          </a:p>
          <a:p>
            <a:pPr algn="just"/>
            <a:r>
              <a:rPr lang="en-GB" sz="2800" dirty="0">
                <a:effectLst/>
                <a:latin typeface="Arial" panose="020B0604020202020204" pitchFamily="34" charset="0"/>
                <a:ea typeface="Times New Roman" panose="02020603050405020304" pitchFamily="18" charset="0"/>
              </a:rPr>
              <a:t>Port Talbot Hot Strip Mill rolls a wide range of versatile and difficult products to a range of customers. The </a:t>
            </a:r>
            <a:r>
              <a:rPr lang="en-GB" sz="2800" dirty="0">
                <a:latin typeface="Arial" panose="020B0604020202020204" pitchFamily="34" charset="0"/>
                <a:ea typeface="Times New Roman" panose="02020603050405020304" pitchFamily="18" charset="0"/>
              </a:rPr>
              <a:t>improved performance of</a:t>
            </a:r>
            <a:r>
              <a:rPr lang="en-GB" sz="2800" dirty="0">
                <a:effectLst/>
                <a:latin typeface="Arial" panose="020B0604020202020204" pitchFamily="34" charset="0"/>
                <a:ea typeface="Times New Roman" panose="02020603050405020304" pitchFamily="18" charset="0"/>
              </a:rPr>
              <a:t> High-Speed Steel (HSS) work rolls are studied for this application</a:t>
            </a:r>
            <a:r>
              <a:rPr lang="en-GB" sz="2800" dirty="0">
                <a:latin typeface="Arial" panose="020B0604020202020204" pitchFamily="34" charset="0"/>
                <a:ea typeface="Times New Roman" panose="02020603050405020304" pitchFamily="18" charset="0"/>
              </a:rPr>
              <a:t>, as t</a:t>
            </a:r>
            <a:r>
              <a:rPr lang="en-GB" sz="2800" dirty="0">
                <a:effectLst/>
                <a:latin typeface="Arial" panose="020B0604020202020204" pitchFamily="34" charset="0"/>
                <a:ea typeface="Times New Roman" panose="02020603050405020304" pitchFamily="18" charset="0"/>
              </a:rPr>
              <a:t>his roll grade can achieve longer campaigns at reduced roll wear and ensure greater security of the strip surface quality is </a:t>
            </a:r>
            <a:r>
              <a:rPr lang="en-GB" sz="2800" dirty="0">
                <a:latin typeface="Arial" panose="020B0604020202020204" pitchFamily="34" charset="0"/>
                <a:ea typeface="Times New Roman" panose="02020603050405020304" pitchFamily="18" charset="0"/>
              </a:rPr>
              <a:t>achieved</a:t>
            </a:r>
            <a:r>
              <a:rPr lang="en-GB" sz="2800" dirty="0">
                <a:effectLst/>
                <a:latin typeface="Arial" panose="020B0604020202020204" pitchFamily="34" charset="0"/>
                <a:ea typeface="Times New Roman" panose="02020603050405020304" pitchFamily="18" charset="0"/>
              </a:rPr>
              <a:t>.</a:t>
            </a:r>
            <a:r>
              <a:rPr lang="en-GB" sz="1800" dirty="0">
                <a:effectLst/>
                <a:latin typeface="Arial" panose="020B0604020202020204" pitchFamily="34" charset="0"/>
                <a:ea typeface="Times New Roman" panose="02020603050405020304" pitchFamily="18" charset="0"/>
              </a:rPr>
              <a:t> </a:t>
            </a:r>
            <a:r>
              <a:rPr lang="en-GB" sz="2800" dirty="0">
                <a:latin typeface="Arial" panose="020B0604020202020204" pitchFamily="34" charset="0"/>
                <a:ea typeface="Times New Roman" panose="02020603050405020304" pitchFamily="18" charset="0"/>
              </a:rPr>
              <a:t>H</a:t>
            </a:r>
            <a:r>
              <a:rPr lang="en-GB" sz="2800" dirty="0">
                <a:effectLst/>
                <a:latin typeface="Arial" panose="020B0604020202020204" pitchFamily="34" charset="0"/>
                <a:ea typeface="Times New Roman" panose="02020603050405020304" pitchFamily="18" charset="0"/>
              </a:rPr>
              <a:t>igher initial costs per roll</a:t>
            </a:r>
            <a:r>
              <a:rPr lang="en-GB" sz="2800" dirty="0">
                <a:latin typeface="Arial" panose="020B0604020202020204" pitchFamily="34" charset="0"/>
                <a:ea typeface="Times New Roman" panose="02020603050405020304" pitchFamily="18" charset="0"/>
              </a:rPr>
              <a:t> are</a:t>
            </a:r>
            <a:r>
              <a:rPr lang="en-GB" sz="2800" dirty="0">
                <a:effectLst/>
                <a:latin typeface="Arial" panose="020B0604020202020204" pitchFamily="34" charset="0"/>
                <a:ea typeface="Times New Roman" panose="02020603050405020304" pitchFamily="18" charset="0"/>
              </a:rPr>
              <a:t> justified by the cost savings in production tasks and especially roll stocks, with </a:t>
            </a:r>
            <a:r>
              <a:rPr lang="en-GB" sz="2800" dirty="0">
                <a:latin typeface="Arial" panose="020B0604020202020204" pitchFamily="34" charset="0"/>
                <a:ea typeface="Times New Roman" panose="02020603050405020304" pitchFamily="18" charset="0"/>
              </a:rPr>
              <a:t>further</a:t>
            </a:r>
            <a:r>
              <a:rPr lang="en-GB" sz="2800" dirty="0">
                <a:effectLst/>
                <a:latin typeface="Arial" panose="020B0604020202020204" pitchFamily="34" charset="0"/>
                <a:ea typeface="Times New Roman" panose="02020603050405020304" pitchFamily="18" charset="0"/>
              </a:rPr>
              <a:t> benefits projected.</a:t>
            </a:r>
            <a:endParaRPr lang="en-US" altLang="en-US" sz="2800" dirty="0"/>
          </a:p>
        </p:txBody>
      </p:sp>
      <p:sp>
        <p:nvSpPr>
          <p:cNvPr id="23" name="Text Box 11"/>
          <p:cNvSpPr txBox="1">
            <a:spLocks noChangeArrowheads="1"/>
          </p:cNvSpPr>
          <p:nvPr/>
        </p:nvSpPr>
        <p:spPr bwMode="auto">
          <a:xfrm>
            <a:off x="14386736" y="24335665"/>
            <a:ext cx="6415087" cy="510514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marL="228600" indent="-228600"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ea typeface="Arial" charset="0"/>
                <a:cs typeface="Arial" charset="0"/>
              </a:rPr>
              <a:t>References</a:t>
            </a:r>
          </a:p>
          <a:p>
            <a:pPr>
              <a:spcBef>
                <a:spcPct val="50000"/>
              </a:spcBef>
            </a:pPr>
            <a:r>
              <a:rPr lang="en-AU" altLang="en-US" sz="1800" dirty="0">
                <a:ea typeface="Arial" charset="0"/>
                <a:cs typeface="Arial" charset="0"/>
              </a:rPr>
              <a:t>[1] </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A. Molinari and M. Pellizzari, primary carbides in spin cast HSS for hot roll and their effect on the oxidation behaviour, department of materials engineering, 2006</a:t>
            </a:r>
            <a:endParaRPr lang="en-AU" altLang="en-US" sz="1800" dirty="0">
              <a:ea typeface="Arial" charset="0"/>
              <a:cs typeface="Arial" charset="0"/>
            </a:endParaRPr>
          </a:p>
          <a:p>
            <a:pPr marL="0" indent="0">
              <a:spcBef>
                <a:spcPct val="50000"/>
              </a:spcBef>
            </a:pPr>
            <a:r>
              <a:rPr lang="en-AU" altLang="en-US" sz="1800" dirty="0">
                <a:ea typeface="Arial" charset="0"/>
                <a:cs typeface="Arial" charset="0"/>
              </a:rPr>
              <a:t>[1] A.Wits, PT HM Presentation, Port Talbot, TATA, 2022</a:t>
            </a:r>
          </a:p>
          <a:p>
            <a:pPr marL="0" indent="0">
              <a:spcBef>
                <a:spcPct val="50000"/>
              </a:spcBef>
            </a:pPr>
            <a:r>
              <a:rPr lang="en-AU" altLang="en-US" sz="1800" dirty="0">
                <a:ea typeface="Arial" charset="0"/>
                <a:cs typeface="Arial" charset="0"/>
              </a:rPr>
              <a:t>[2] A. Slee, Strip Chilling Report, Port Talbot, TATA, 2021</a:t>
            </a:r>
          </a:p>
          <a:p>
            <a:pPr marL="0" indent="0">
              <a:spcBef>
                <a:spcPct val="50000"/>
              </a:spcBef>
            </a:pPr>
            <a:r>
              <a:rPr lang="en-AU" altLang="en-US" sz="1800" dirty="0">
                <a:ea typeface="Arial" charset="0"/>
                <a:cs typeface="Arial" charset="0"/>
              </a:rPr>
              <a:t>[3] I. Beverly, Work roll surface examination High Speed Steel Work Rolls, Port Talbot, 2012</a:t>
            </a:r>
          </a:p>
          <a:p>
            <a:pPr marL="0" indent="0">
              <a:spcBef>
                <a:spcPct val="50000"/>
              </a:spcBef>
            </a:pPr>
            <a:r>
              <a:rPr lang="en-AU" altLang="en-US" sz="1800" dirty="0">
                <a:ea typeface="Arial" charset="0"/>
                <a:cs typeface="Arial" charset="0"/>
              </a:rPr>
              <a:t>[4] Own Author </a:t>
            </a:r>
          </a:p>
          <a:p>
            <a:pPr marL="0" indent="0">
              <a:spcBef>
                <a:spcPct val="50000"/>
              </a:spcBef>
            </a:pPr>
            <a:r>
              <a:rPr lang="en-AU" altLang="en-US" sz="1800" dirty="0">
                <a:ea typeface="Arial" charset="0"/>
                <a:cs typeface="Arial" charset="0"/>
              </a:rPr>
              <a:t>[5] D. Williams, D Type scale summary, Port Talbot, TATA, 2023</a:t>
            </a:r>
          </a:p>
          <a:p>
            <a:pPr marL="0" indent="0">
              <a:spcBef>
                <a:spcPct val="50000"/>
              </a:spcBef>
            </a:pPr>
            <a:endParaRPr lang="en-US" altLang="en-US" sz="1800" dirty="0">
              <a:ea typeface="Arial" charset="0"/>
              <a:cs typeface="Arial" charset="0"/>
            </a:endParaRPr>
          </a:p>
        </p:txBody>
      </p:sp>
      <p:sp>
        <p:nvSpPr>
          <p:cNvPr id="30" name="Rectangle 29"/>
          <p:cNvSpPr>
            <a:spLocks noChangeArrowheads="1"/>
          </p:cNvSpPr>
          <p:nvPr/>
        </p:nvSpPr>
        <p:spPr bwMode="auto">
          <a:xfrm>
            <a:off x="14704210" y="18840038"/>
            <a:ext cx="6165190"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sp>
        <p:nvSpPr>
          <p:cNvPr id="31" name="Rectangle 30"/>
          <p:cNvSpPr>
            <a:spLocks noChangeArrowheads="1"/>
          </p:cNvSpPr>
          <p:nvPr/>
        </p:nvSpPr>
        <p:spPr bwMode="auto">
          <a:xfrm>
            <a:off x="440292" y="17118912"/>
            <a:ext cx="4741303"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sp>
        <p:nvSpPr>
          <p:cNvPr id="32" name="Rectangle 31"/>
          <p:cNvSpPr>
            <a:spLocks noChangeArrowheads="1"/>
          </p:cNvSpPr>
          <p:nvPr/>
        </p:nvSpPr>
        <p:spPr bwMode="auto">
          <a:xfrm>
            <a:off x="14625098" y="27057687"/>
            <a:ext cx="6165190"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cxnSp>
        <p:nvCxnSpPr>
          <p:cNvPr id="36" name="Straight Connector 35"/>
          <p:cNvCxnSpPr/>
          <p:nvPr/>
        </p:nvCxnSpPr>
        <p:spPr>
          <a:xfrm>
            <a:off x="179999" y="2890588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6" name="TextBox 5"/>
          <p:cNvSpPr txBox="1"/>
          <p:nvPr/>
        </p:nvSpPr>
        <p:spPr>
          <a:xfrm>
            <a:off x="12288601" y="29201563"/>
            <a:ext cx="8915399" cy="584775"/>
          </a:xfrm>
          <a:prstGeom prst="rect">
            <a:avLst/>
          </a:prstGeom>
          <a:noFill/>
        </p:spPr>
        <p:txBody>
          <a:bodyPr wrap="square" rtlCol="0">
            <a:spAutoFit/>
          </a:bodyPr>
          <a:lstStyle/>
          <a:p>
            <a:pPr algn="r"/>
            <a:r>
              <a:rPr lang="en-GB" altLang="en-US" sz="3200" dirty="0">
                <a:solidFill>
                  <a:srgbClr val="002060"/>
                </a:solidFill>
                <a:latin typeface="Calibri" charset="0"/>
                <a:ea typeface="Calibri" charset="0"/>
                <a:cs typeface="Calibri" charset="0"/>
              </a:rPr>
              <a:t>School</a:t>
            </a:r>
            <a:r>
              <a:rPr lang="en-GB" altLang="en-US" sz="3200" dirty="0">
                <a:solidFill>
                  <a:srgbClr val="002060"/>
                </a:solidFill>
                <a:latin typeface="Georgia" charset="0"/>
              </a:rPr>
              <a:t> </a:t>
            </a:r>
            <a:r>
              <a:rPr lang="en-GB" altLang="en-US" sz="3200" i="1" dirty="0">
                <a:solidFill>
                  <a:srgbClr val="002060"/>
                </a:solidFill>
                <a:latin typeface="Georgia" charset="0"/>
              </a:rPr>
              <a:t>of</a:t>
            </a:r>
            <a:r>
              <a:rPr lang="en-GB" altLang="en-US" sz="3200" dirty="0">
                <a:solidFill>
                  <a:srgbClr val="002060"/>
                </a:solidFill>
                <a:latin typeface="Georgia" charset="0"/>
              </a:rPr>
              <a:t> </a:t>
            </a:r>
            <a:r>
              <a:rPr lang="en-GB" altLang="en-US" sz="3200" b="1" dirty="0">
                <a:solidFill>
                  <a:srgbClr val="002060"/>
                </a:solidFill>
                <a:latin typeface="Calibri" charset="0"/>
                <a:ea typeface="Calibri" charset="0"/>
                <a:cs typeface="Calibri" charset="0"/>
              </a:rPr>
              <a:t>Engineering</a:t>
            </a:r>
            <a:endParaRPr lang="en-GB" sz="3200" dirty="0"/>
          </a:p>
        </p:txBody>
      </p:sp>
      <p:sp>
        <p:nvSpPr>
          <p:cNvPr id="44" name="Text Box 6"/>
          <p:cNvSpPr txBox="1">
            <a:spLocks noChangeArrowheads="1"/>
          </p:cNvSpPr>
          <p:nvPr/>
        </p:nvSpPr>
        <p:spPr bwMode="auto">
          <a:xfrm>
            <a:off x="120196" y="12804321"/>
            <a:ext cx="6415087" cy="90600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lgn="just">
              <a:spcBef>
                <a:spcPct val="50000"/>
              </a:spcBef>
            </a:pPr>
            <a:r>
              <a:rPr lang="en-AU" altLang="en-US" sz="3600" b="1" dirty="0">
                <a:latin typeface="Arial" panose="020B0604020202020204" pitchFamily="34" charset="0"/>
                <a:cs typeface="Arial" panose="020B0604020202020204" pitchFamily="34" charset="0"/>
              </a:rPr>
              <a:t>Project Aims</a:t>
            </a:r>
          </a:p>
          <a:p>
            <a:pPr algn="just">
              <a:spcBef>
                <a:spcPct val="50000"/>
              </a:spcBef>
            </a:pPr>
            <a:r>
              <a:rPr lang="en-GB" sz="2800" dirty="0">
                <a:effectLst/>
                <a:latin typeface="Arial" panose="020B0604020202020204" pitchFamily="34" charset="0"/>
                <a:ea typeface="Times New Roman" panose="02020603050405020304" pitchFamily="18" charset="0"/>
                <a:cs typeface="Times New Roman" panose="02020603050405020304" pitchFamily="18" charset="0"/>
              </a:rPr>
              <a:t>The improved performance of HSS work rolls would enable; </a:t>
            </a:r>
          </a:p>
          <a:p>
            <a:pPr marL="457200" indent="-457200" algn="just">
              <a:spcBef>
                <a:spcPct val="50000"/>
              </a:spcBef>
              <a:buFont typeface="Arial" panose="020B0604020202020204" pitchFamily="34" charset="0"/>
              <a:buChar char="•"/>
            </a:pPr>
            <a:r>
              <a:rPr lang="en-GB" sz="2800" dirty="0">
                <a:effectLst/>
                <a:latin typeface="Arial" panose="020B0604020202020204" pitchFamily="34" charset="0"/>
                <a:ea typeface="Times New Roman" panose="02020603050405020304" pitchFamily="18" charset="0"/>
                <a:cs typeface="Times New Roman" panose="02020603050405020304" pitchFamily="18" charset="0"/>
              </a:rPr>
              <a:t>Scheduling rules </a:t>
            </a:r>
            <a:r>
              <a:rPr lang="en-GB" sz="2800" b="1" dirty="0">
                <a:effectLst/>
                <a:latin typeface="Arial" panose="020B0604020202020204" pitchFamily="34" charset="0"/>
                <a:ea typeface="Times New Roman" panose="02020603050405020304" pitchFamily="18" charset="0"/>
                <a:cs typeface="Times New Roman" panose="02020603050405020304" pitchFamily="18" charset="0"/>
              </a:rPr>
              <a:t>changed</a:t>
            </a:r>
            <a:r>
              <a:rPr lang="en-GB" sz="2800" dirty="0">
                <a:effectLst/>
                <a:latin typeface="Arial" panose="020B0604020202020204" pitchFamily="34" charset="0"/>
                <a:ea typeface="Times New Roman" panose="02020603050405020304" pitchFamily="18" charset="0"/>
                <a:cs typeface="Times New Roman" panose="02020603050405020304" pitchFamily="18" charset="0"/>
              </a:rPr>
              <a:t> and eliminate Intermediate Roll Changes </a:t>
            </a:r>
          </a:p>
          <a:p>
            <a:pPr marL="457200" indent="-457200" algn="just">
              <a:spcBef>
                <a:spcPct val="50000"/>
              </a:spcBef>
              <a:buFont typeface="Arial" panose="020B0604020202020204" pitchFamily="34" charset="0"/>
              <a:buChar char="•"/>
            </a:pPr>
            <a:r>
              <a:rPr lang="en-GB" sz="2800" dirty="0">
                <a:latin typeface="Arial" panose="020B0604020202020204" pitchFamily="34" charset="0"/>
                <a:ea typeface="Times New Roman" panose="02020603050405020304" pitchFamily="18" charset="0"/>
                <a:cs typeface="Times New Roman" panose="02020603050405020304" pitchFamily="18" charset="0"/>
              </a:rPr>
              <a:t>R</a:t>
            </a:r>
            <a:r>
              <a:rPr lang="en-GB" sz="2800" dirty="0">
                <a:effectLst/>
                <a:latin typeface="Arial" panose="020B0604020202020204" pitchFamily="34" charset="0"/>
                <a:ea typeface="Times New Roman" panose="02020603050405020304" pitchFamily="18" charset="0"/>
                <a:cs typeface="Times New Roman" panose="02020603050405020304" pitchFamily="18" charset="0"/>
              </a:rPr>
              <a:t>outinely </a:t>
            </a:r>
            <a:r>
              <a:rPr lang="en-GB" sz="2800" b="1" dirty="0">
                <a:effectLst/>
                <a:latin typeface="Arial" panose="020B0604020202020204" pitchFamily="34" charset="0"/>
                <a:ea typeface="Times New Roman" panose="02020603050405020304" pitchFamily="18" charset="0"/>
                <a:cs typeface="Times New Roman" panose="02020603050405020304" pitchFamily="18" charset="0"/>
              </a:rPr>
              <a:t>double </a:t>
            </a:r>
            <a:r>
              <a:rPr lang="en-GB" sz="2800" dirty="0">
                <a:effectLst/>
                <a:latin typeface="Arial" panose="020B0604020202020204" pitchFamily="34" charset="0"/>
                <a:ea typeface="Times New Roman" panose="02020603050405020304" pitchFamily="18" charset="0"/>
                <a:cs typeface="Times New Roman" panose="02020603050405020304" pitchFamily="18" charset="0"/>
              </a:rPr>
              <a:t>and </a:t>
            </a:r>
            <a:r>
              <a:rPr lang="en-GB" sz="2800" b="1" dirty="0">
                <a:effectLst/>
                <a:latin typeface="Arial" panose="020B0604020202020204" pitchFamily="34" charset="0"/>
                <a:ea typeface="Times New Roman" panose="02020603050405020304" pitchFamily="18" charset="0"/>
                <a:cs typeface="Times New Roman" panose="02020603050405020304" pitchFamily="18" charset="0"/>
              </a:rPr>
              <a:t>triple</a:t>
            </a:r>
            <a:r>
              <a:rPr lang="en-GB" sz="2800" dirty="0">
                <a:effectLst/>
                <a:latin typeface="Arial" panose="020B0604020202020204" pitchFamily="34" charset="0"/>
                <a:ea typeface="Times New Roman" panose="02020603050405020304" pitchFamily="18" charset="0"/>
                <a:cs typeface="Times New Roman" panose="02020603050405020304" pitchFamily="18" charset="0"/>
              </a:rPr>
              <a:t> run roll campaign lengths currently </a:t>
            </a:r>
            <a:r>
              <a:rPr lang="en-GB" sz="2800" b="1" dirty="0">
                <a:effectLst/>
                <a:latin typeface="Arial" panose="020B0604020202020204" pitchFamily="34" charset="0"/>
                <a:ea typeface="Times New Roman" panose="02020603050405020304" pitchFamily="18" charset="0"/>
                <a:cs typeface="Times New Roman" panose="02020603050405020304" pitchFamily="18" charset="0"/>
              </a:rPr>
              <a:t>restricted</a:t>
            </a:r>
            <a:r>
              <a:rPr lang="en-GB" sz="2800" dirty="0">
                <a:effectLst/>
                <a:latin typeface="Arial" panose="020B0604020202020204" pitchFamily="34" charset="0"/>
                <a:ea typeface="Times New Roman" panose="02020603050405020304" pitchFamily="18" charset="0"/>
                <a:cs typeface="Times New Roman" panose="02020603050405020304" pitchFamily="18" charset="0"/>
              </a:rPr>
              <a:t> using High Chrome (HiCr) work rolls. </a:t>
            </a:r>
          </a:p>
          <a:p>
            <a:pPr marL="457200" indent="-457200" algn="just">
              <a:spcBef>
                <a:spcPct val="50000"/>
              </a:spcBef>
              <a:buFont typeface="Arial" panose="020B0604020202020204" pitchFamily="34" charset="0"/>
              <a:buChar char="•"/>
            </a:pPr>
            <a:r>
              <a:rPr lang="en-GB" sz="2800" dirty="0">
                <a:effectLst/>
                <a:latin typeface="Arial" panose="020B0604020202020204" pitchFamily="34" charset="0"/>
                <a:ea typeface="Times New Roman" panose="02020603050405020304" pitchFamily="18" charset="0"/>
                <a:cs typeface="Times New Roman" panose="02020603050405020304" pitchFamily="18" charset="0"/>
              </a:rPr>
              <a:t>Roll Shop practices consolidated to achieve much </a:t>
            </a:r>
            <a:r>
              <a:rPr lang="en-GB" sz="2800" b="1" dirty="0">
                <a:effectLst/>
                <a:latin typeface="Arial" panose="020B0604020202020204" pitchFamily="34" charset="0"/>
                <a:ea typeface="Times New Roman" panose="02020603050405020304" pitchFamily="18" charset="0"/>
                <a:cs typeface="Times New Roman" panose="02020603050405020304" pitchFamily="18" charset="0"/>
              </a:rPr>
              <a:t>greater production rates</a:t>
            </a:r>
            <a:r>
              <a:rPr lang="en-GB" sz="2800" dirty="0">
                <a:effectLst/>
                <a:latin typeface="Arial" panose="020B0604020202020204" pitchFamily="34" charset="0"/>
                <a:ea typeface="Times New Roman" panose="02020603050405020304" pitchFamily="18" charset="0"/>
                <a:cs typeface="Times New Roman" panose="02020603050405020304" pitchFamily="18" charset="0"/>
              </a:rPr>
              <a:t>.</a:t>
            </a:r>
          </a:p>
          <a:p>
            <a:pPr marL="457200" indent="-457200" algn="just">
              <a:spcBef>
                <a:spcPct val="50000"/>
              </a:spcBef>
              <a:buFont typeface="Arial" panose="020B0604020202020204" pitchFamily="34" charset="0"/>
              <a:buChar char="•"/>
            </a:pPr>
            <a:r>
              <a:rPr lang="en-GB" sz="2800" dirty="0">
                <a:latin typeface="Arial" panose="020B0604020202020204" pitchFamily="34" charset="0"/>
                <a:ea typeface="Times New Roman" panose="02020603050405020304" pitchFamily="18" charset="0"/>
                <a:cs typeface="Times New Roman" panose="02020603050405020304" pitchFamily="18" charset="0"/>
              </a:rPr>
              <a:t>C</a:t>
            </a:r>
            <a:r>
              <a:rPr lang="en-GB" sz="2800" dirty="0">
                <a:effectLst/>
                <a:latin typeface="Arial" panose="020B0604020202020204" pitchFamily="34" charset="0"/>
                <a:ea typeface="Times New Roman" panose="02020603050405020304" pitchFamily="18" charset="0"/>
                <a:cs typeface="Times New Roman" panose="02020603050405020304" pitchFamily="18" charset="0"/>
              </a:rPr>
              <a:t>ost-saving benefits throughout the operation, specifically roll stocks and </a:t>
            </a:r>
            <a:r>
              <a:rPr lang="en-GB" sz="2800" b="1" dirty="0">
                <a:effectLst/>
                <a:latin typeface="Arial" panose="020B0604020202020204" pitchFamily="34" charset="0"/>
                <a:ea typeface="Times New Roman" panose="02020603050405020304" pitchFamily="18" charset="0"/>
                <a:cs typeface="Times New Roman" panose="02020603050405020304" pitchFamily="18" charset="0"/>
              </a:rPr>
              <a:t>roll purchasing costs</a:t>
            </a:r>
            <a:r>
              <a:rPr lang="en-GB" sz="2800" dirty="0">
                <a:effectLst/>
                <a:latin typeface="Arial" panose="020B0604020202020204" pitchFamily="34" charset="0"/>
                <a:ea typeface="Times New Roman" panose="02020603050405020304" pitchFamily="18" charset="0"/>
                <a:cs typeface="Times New Roman" panose="02020603050405020304" pitchFamily="18" charset="0"/>
              </a:rPr>
              <a:t>.</a:t>
            </a:r>
            <a:endParaRPr lang="en-US" altLang="en-US" sz="4000" dirty="0"/>
          </a:p>
        </p:txBody>
      </p:sp>
      <p:sp>
        <p:nvSpPr>
          <p:cNvPr id="46" name="Text Box 6"/>
          <p:cNvSpPr txBox="1">
            <a:spLocks noChangeArrowheads="1"/>
          </p:cNvSpPr>
          <p:nvPr/>
        </p:nvSpPr>
        <p:spPr bwMode="auto">
          <a:xfrm>
            <a:off x="348597" y="21799919"/>
            <a:ext cx="6415087" cy="76135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lgn="just">
              <a:spcBef>
                <a:spcPct val="50000"/>
              </a:spcBef>
            </a:pPr>
            <a:r>
              <a:rPr lang="en-AU" altLang="en-US" sz="4000" b="1" dirty="0">
                <a:latin typeface="Arial" panose="020B0604020202020204" pitchFamily="34" charset="0"/>
                <a:cs typeface="Arial" panose="020B0604020202020204" pitchFamily="34" charset="0"/>
              </a:rPr>
              <a:t>Research </a:t>
            </a:r>
          </a:p>
          <a:p>
            <a:pPr algn="just"/>
            <a:r>
              <a:rPr lang="en-GB" sz="2800" dirty="0">
                <a:effectLst/>
                <a:latin typeface="Arial" panose="020B0604020202020204" pitchFamily="34" charset="0"/>
                <a:ea typeface="Times New Roman" panose="02020603050405020304" pitchFamily="18" charset="0"/>
                <a:cs typeface="Times New Roman" panose="02020603050405020304" pitchFamily="18" charset="0"/>
              </a:rPr>
              <a:t>The wear resistance and oxidation behaviour of HSS work rolls are strongly influenced by their particular microstructure and alloying elements. HSS work rolls are more susceptible to scale issues through the oxidation process when compared to HiCr wor</a:t>
            </a:r>
            <a:r>
              <a:rPr lang="en-GB" sz="2800" dirty="0">
                <a:latin typeface="Arial" panose="020B0604020202020204" pitchFamily="34" charset="0"/>
                <a:ea typeface="Times New Roman" panose="02020603050405020304" pitchFamily="18" charset="0"/>
                <a:cs typeface="Times New Roman" panose="02020603050405020304" pitchFamily="18" charset="0"/>
              </a:rPr>
              <a:t>k rolls due to the higher coefficient of friction and increased temperatures at the roll bite (+</a:t>
            </a:r>
            <a:r>
              <a:rPr lang="en-GB" sz="2800" dirty="0">
                <a:effectLst/>
                <a:latin typeface="Arial" panose="020B0604020202020204" pitchFamily="34" charset="0"/>
                <a:ea typeface="Times New Roman" panose="02020603050405020304" pitchFamily="18" charset="0"/>
                <a:cs typeface="Times New Roman" panose="02020603050405020304" pitchFamily="18" charset="0"/>
              </a:rPr>
              <a:t>900</a:t>
            </a:r>
            <a:r>
              <a:rPr lang="en-GB" sz="2800" dirty="0">
                <a:solidFill>
                  <a:srgbClr val="0E101A"/>
                </a:solidFill>
                <a:effectLst/>
                <a:latin typeface="Arial" panose="020B0604020202020204" pitchFamily="34" charset="0"/>
                <a:ea typeface="Times New Roman" panose="02020603050405020304" pitchFamily="18" charset="0"/>
              </a:rPr>
              <a:t>°C)</a:t>
            </a:r>
            <a:r>
              <a:rPr lang="en-GB" sz="2800" dirty="0">
                <a:latin typeface="Arial" panose="020B0604020202020204" pitchFamily="34" charset="0"/>
                <a:ea typeface="Times New Roman" panose="02020603050405020304" pitchFamily="18" charset="0"/>
                <a:cs typeface="Times New Roman" panose="02020603050405020304" pitchFamily="18" charset="0"/>
              </a:rPr>
              <a:t>. Hard oxide scale known as Hematite is formed, abrading strip and work roll surface [1].</a:t>
            </a:r>
            <a:endParaRPr lang="en-GB" sz="2800" dirty="0">
              <a:effectLst/>
              <a:latin typeface="Arial" panose="020B0604020202020204" pitchFamily="34" charset="0"/>
              <a:ea typeface="Times New Roman" panose="02020603050405020304" pitchFamily="18" charset="0"/>
              <a:cs typeface="Times New Roman" panose="02020603050405020304" pitchFamily="18" charset="0"/>
            </a:endParaRPr>
          </a:p>
          <a:p>
            <a:pPr algn="just"/>
            <a:endParaRPr lang="en-GB" sz="2800" dirty="0">
              <a:latin typeface="Arial" panose="020B0604020202020204" pitchFamily="34" charset="0"/>
              <a:cs typeface="Times New Roman" panose="02020603050405020304" pitchFamily="18" charset="0"/>
            </a:endParaRPr>
          </a:p>
        </p:txBody>
      </p:sp>
      <p:sp>
        <p:nvSpPr>
          <p:cNvPr id="47" name="Text Box 6"/>
          <p:cNvSpPr txBox="1">
            <a:spLocks noChangeArrowheads="1"/>
          </p:cNvSpPr>
          <p:nvPr/>
        </p:nvSpPr>
        <p:spPr bwMode="auto">
          <a:xfrm>
            <a:off x="14386736" y="5729446"/>
            <a:ext cx="6415087" cy="432031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lgn="just">
              <a:spcBef>
                <a:spcPct val="50000"/>
              </a:spcBef>
            </a:pPr>
            <a:r>
              <a:rPr lang="en-AU" altLang="en-US" sz="3600" b="1" dirty="0">
                <a:latin typeface="Arial" panose="020B0604020202020204" pitchFamily="34" charset="0"/>
                <a:cs typeface="Arial" panose="020B0604020202020204" pitchFamily="34" charset="0"/>
              </a:rPr>
              <a:t>Results</a:t>
            </a:r>
          </a:p>
          <a:p>
            <a:pPr algn="just">
              <a:spcBef>
                <a:spcPct val="50000"/>
              </a:spcBef>
            </a:pPr>
            <a:r>
              <a:rPr lang="en-GB" sz="2800" dirty="0">
                <a:effectLst/>
                <a:latin typeface="Arial" panose="020B0604020202020204" pitchFamily="34" charset="0"/>
                <a:ea typeface="Times New Roman" panose="02020603050405020304" pitchFamily="18" charset="0"/>
                <a:cs typeface="Times New Roman" panose="02020603050405020304" pitchFamily="18" charset="0"/>
              </a:rPr>
              <a:t>Photo analyses of work rolls quantified surface degradation when rolling scale-sensitive materials. This work roll surface examination was promising, and results concerning work roll performance looked to have </a:t>
            </a:r>
            <a:r>
              <a:rPr lang="en-GB" sz="2800" b="1" dirty="0">
                <a:effectLst/>
                <a:latin typeface="Arial" panose="020B0604020202020204" pitchFamily="34" charset="0"/>
                <a:ea typeface="Times New Roman" panose="02020603050405020304" pitchFamily="18" charset="0"/>
                <a:cs typeface="Times New Roman" panose="02020603050405020304" pitchFamily="18" charset="0"/>
              </a:rPr>
              <a:t>significantly improved</a:t>
            </a:r>
            <a:r>
              <a:rPr lang="en-GB" sz="2800" dirty="0">
                <a:effectLst/>
                <a:latin typeface="Arial" panose="020B0604020202020204" pitchFamily="34" charset="0"/>
                <a:ea typeface="Times New Roman" panose="02020603050405020304" pitchFamily="18" charset="0"/>
                <a:cs typeface="Times New Roman" panose="02020603050405020304" pitchFamily="18" charset="0"/>
              </a:rPr>
              <a:t>. </a:t>
            </a:r>
            <a:endParaRPr lang="en-US" altLang="en-US" sz="2800" dirty="0"/>
          </a:p>
        </p:txBody>
      </p:sp>
      <p:sp>
        <p:nvSpPr>
          <p:cNvPr id="48" name="Text Box 6"/>
          <p:cNvSpPr txBox="1">
            <a:spLocks noChangeArrowheads="1"/>
          </p:cNvSpPr>
          <p:nvPr/>
        </p:nvSpPr>
        <p:spPr bwMode="auto">
          <a:xfrm>
            <a:off x="14494280" y="19028512"/>
            <a:ext cx="6415087" cy="736729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4000" b="1" dirty="0">
                <a:latin typeface="Arial" panose="020B0604020202020204" pitchFamily="34" charset="0"/>
                <a:cs typeface="Arial" panose="020B0604020202020204" pitchFamily="34" charset="0"/>
              </a:rPr>
              <a:t>Conclusions</a:t>
            </a:r>
          </a:p>
          <a:p>
            <a:pPr algn="just"/>
            <a:r>
              <a:rPr lang="en-GB" sz="2800" kern="1600" dirty="0">
                <a:effectLst/>
                <a:latin typeface="Arial" panose="020B0604020202020204" pitchFamily="34" charset="0"/>
                <a:ea typeface="Times New Roman" panose="02020603050405020304" pitchFamily="18" charset="0"/>
                <a:cs typeface="Arial" panose="020B0604020202020204" pitchFamily="34" charset="0"/>
              </a:rPr>
              <a:t>promising results contributed to double run campaign lengths using HSS WR’s where IRC’s have been conducted. HSS WR’s have contributed to </a:t>
            </a:r>
            <a:r>
              <a:rPr lang="en-GB" sz="2800" b="1" kern="1600" dirty="0">
                <a:effectLst/>
                <a:latin typeface="Arial" panose="020B0604020202020204" pitchFamily="34" charset="0"/>
                <a:ea typeface="Times New Roman" panose="02020603050405020304" pitchFamily="18" charset="0"/>
                <a:cs typeface="Arial" panose="020B0604020202020204" pitchFamily="34" charset="0"/>
              </a:rPr>
              <a:t>100%</a:t>
            </a:r>
            <a:r>
              <a:rPr lang="en-GB" sz="2800" kern="1600" dirty="0">
                <a:effectLst/>
                <a:latin typeface="Arial" panose="020B0604020202020204" pitchFamily="34" charset="0"/>
                <a:ea typeface="Times New Roman" panose="02020603050405020304" pitchFamily="18" charset="0"/>
                <a:cs typeface="Arial" panose="020B0604020202020204" pitchFamily="34" charset="0"/>
              </a:rPr>
              <a:t> of roll type usage from F5-F8 for the </a:t>
            </a:r>
            <a:r>
              <a:rPr lang="en-GB" sz="2800" b="1" kern="1600" dirty="0">
                <a:effectLst/>
                <a:latin typeface="Arial" panose="020B0604020202020204" pitchFamily="34" charset="0"/>
                <a:ea typeface="Times New Roman" panose="02020603050405020304" pitchFamily="18" charset="0"/>
                <a:cs typeface="Arial" panose="020B0604020202020204" pitchFamily="34" charset="0"/>
              </a:rPr>
              <a:t>first time </a:t>
            </a:r>
            <a:r>
              <a:rPr lang="en-GB" sz="2800" kern="1600" dirty="0">
                <a:effectLst/>
                <a:latin typeface="Arial" panose="020B0604020202020204" pitchFamily="34" charset="0"/>
                <a:ea typeface="Times New Roman" panose="02020603050405020304" pitchFamily="18" charset="0"/>
                <a:cs typeface="Arial" panose="020B0604020202020204" pitchFamily="34" charset="0"/>
              </a:rPr>
              <a:t>at Port Talbot Hot Mill. </a:t>
            </a:r>
            <a:r>
              <a:rPr lang="en-GB" sz="2800" kern="1600" dirty="0">
                <a:effectLst/>
                <a:latin typeface="Arial" panose="020B0604020202020204" pitchFamily="34" charset="0"/>
                <a:ea typeface="Times New Roman" panose="02020603050405020304" pitchFamily="18" charset="0"/>
              </a:rPr>
              <a:t>The constraining products mixes will no longer require a GRC and the use of HiCr WR’s to achieve the desired shape and profile and reduce scale.</a:t>
            </a:r>
            <a:endParaRPr lang="en-GB" sz="2800" dirty="0">
              <a:effectLst/>
              <a:latin typeface="Arial" panose="020B0604020202020204" pitchFamily="34" charset="0"/>
              <a:ea typeface="Times New Roman" panose="02020603050405020304" pitchFamily="18" charset="0"/>
              <a:cs typeface="Times New Roman" panose="02020603050405020304" pitchFamily="18" charset="0"/>
            </a:endParaRPr>
          </a:p>
          <a:p>
            <a:pPr>
              <a:spcBef>
                <a:spcPct val="50000"/>
              </a:spcBef>
            </a:pPr>
            <a:endParaRPr lang="en-GB" altLang="en-US" sz="3200" dirty="0"/>
          </a:p>
          <a:p>
            <a:pPr>
              <a:spcBef>
                <a:spcPct val="50000"/>
              </a:spcBef>
            </a:pPr>
            <a:endParaRPr lang="en-US" altLang="en-US" sz="3200" dirty="0"/>
          </a:p>
        </p:txBody>
      </p:sp>
      <p:sp>
        <p:nvSpPr>
          <p:cNvPr id="49" name="Text Box 6"/>
          <p:cNvSpPr txBox="1">
            <a:spLocks noChangeArrowheads="1"/>
          </p:cNvSpPr>
          <p:nvPr/>
        </p:nvSpPr>
        <p:spPr bwMode="auto">
          <a:xfrm>
            <a:off x="7484268" y="10904280"/>
            <a:ext cx="6415087" cy="1272261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lgn="just"/>
            <a:r>
              <a:rPr lang="en-GB" sz="3600" b="1" dirty="0"/>
              <a:t>Methodology</a:t>
            </a:r>
          </a:p>
          <a:p>
            <a:pPr marL="457200" indent="-457200" algn="just">
              <a:buFont typeface="Arial" panose="020B0604020202020204" pitchFamily="34" charset="0"/>
              <a:buChar char="•"/>
            </a:pPr>
            <a:r>
              <a:rPr lang="en-GB" sz="2800" dirty="0"/>
              <a:t>The key principle is to reduce the maximum surface temperature to </a:t>
            </a:r>
            <a:r>
              <a:rPr lang="en-GB" sz="2800" b="1" dirty="0">
                <a:effectLst/>
                <a:latin typeface="Arial" panose="020B0604020202020204" pitchFamily="34" charset="0"/>
                <a:ea typeface="Times New Roman" panose="02020603050405020304" pitchFamily="18" charset="0"/>
                <a:cs typeface="Times New Roman" panose="02020603050405020304" pitchFamily="18" charset="0"/>
              </a:rPr>
              <a:t>900</a:t>
            </a:r>
            <a:r>
              <a:rPr lang="en-GB" sz="2800" b="1" dirty="0">
                <a:solidFill>
                  <a:srgbClr val="0E101A"/>
                </a:solidFill>
                <a:effectLst/>
                <a:latin typeface="Arial" panose="020B0604020202020204" pitchFamily="34" charset="0"/>
                <a:ea typeface="Times New Roman" panose="02020603050405020304" pitchFamily="18" charset="0"/>
              </a:rPr>
              <a:t>°C or less</a:t>
            </a:r>
            <a:r>
              <a:rPr lang="en-GB" sz="2800" dirty="0">
                <a:solidFill>
                  <a:srgbClr val="0E101A"/>
                </a:solidFill>
                <a:effectLst/>
                <a:latin typeface="Arial" panose="020B0604020202020204" pitchFamily="34" charset="0"/>
                <a:ea typeface="Times New Roman" panose="02020603050405020304" pitchFamily="18" charset="0"/>
              </a:rPr>
              <a:t>. </a:t>
            </a:r>
            <a:r>
              <a:rPr lang="en-GB" sz="2800" dirty="0"/>
              <a:t> </a:t>
            </a:r>
          </a:p>
          <a:p>
            <a:pPr marL="457200" indent="-457200" algn="just">
              <a:buFont typeface="Arial" panose="020B0604020202020204" pitchFamily="34" charset="0"/>
              <a:buChar char="•"/>
            </a:pPr>
            <a:r>
              <a:rPr lang="en-GB" sz="2800" dirty="0"/>
              <a:t>Existing scrubber spray system does not supress scale at the roll bite.</a:t>
            </a:r>
          </a:p>
          <a:p>
            <a:pPr marL="457200" indent="-457200" algn="just">
              <a:buFont typeface="Arial" panose="020B0604020202020204" pitchFamily="34" charset="0"/>
              <a:buChar char="•"/>
            </a:pPr>
            <a:r>
              <a:rPr lang="en-GB" sz="2800" dirty="0"/>
              <a:t>New strip chilling system design and implantation required (closer to the roll bite)</a:t>
            </a:r>
          </a:p>
          <a:p>
            <a:pPr marL="457200" indent="-457200" algn="just">
              <a:buFont typeface="Arial" panose="020B0604020202020204" pitchFamily="34" charset="0"/>
              <a:buChar char="•"/>
            </a:pPr>
            <a:endParaRPr lang="en-GB" sz="2800" dirty="0"/>
          </a:p>
          <a:p>
            <a:pPr marL="457200" indent="-457200" algn="just">
              <a:buFont typeface="Arial" panose="020B0604020202020204" pitchFamily="34" charset="0"/>
              <a:buChar char="•"/>
            </a:pPr>
            <a:endParaRPr lang="en-GB" sz="2800" dirty="0"/>
          </a:p>
          <a:p>
            <a:pPr marL="457200" indent="-457200" algn="just">
              <a:buFont typeface="Arial" panose="020B0604020202020204" pitchFamily="34" charset="0"/>
              <a:buChar char="•"/>
            </a:pPr>
            <a:endParaRPr lang="en-GB" sz="2800" dirty="0"/>
          </a:p>
          <a:p>
            <a:pPr marL="457200" indent="-457200" algn="just">
              <a:buFont typeface="Arial" panose="020B0604020202020204" pitchFamily="34" charset="0"/>
              <a:buChar char="•"/>
            </a:pPr>
            <a:endParaRPr lang="en-GB" sz="2800" dirty="0"/>
          </a:p>
          <a:p>
            <a:pPr marL="457200" indent="-457200" algn="just">
              <a:buFont typeface="Arial" panose="020B0604020202020204" pitchFamily="34" charset="0"/>
              <a:buChar char="•"/>
            </a:pPr>
            <a:endParaRPr lang="en-GB" sz="2800" dirty="0"/>
          </a:p>
          <a:p>
            <a:pPr marL="457200" indent="-457200" algn="just">
              <a:buFont typeface="Arial" panose="020B0604020202020204" pitchFamily="34" charset="0"/>
              <a:buChar char="•"/>
            </a:pPr>
            <a:endParaRPr lang="en-GB" sz="2800" dirty="0"/>
          </a:p>
          <a:p>
            <a:pPr algn="just"/>
            <a:endParaRPr lang="en-GB" sz="2800" dirty="0"/>
          </a:p>
          <a:p>
            <a:pPr marL="457200" indent="-457200" algn="just">
              <a:buFont typeface="Arial" panose="020B0604020202020204" pitchFamily="34" charset="0"/>
              <a:buChar char="•"/>
            </a:pPr>
            <a:endParaRPr lang="en-GB" sz="2800" dirty="0"/>
          </a:p>
          <a:p>
            <a:pPr marL="457200" indent="-457200" algn="just">
              <a:buFont typeface="Arial" panose="020B0604020202020204" pitchFamily="34" charset="0"/>
              <a:buChar char="•"/>
            </a:pPr>
            <a:endParaRPr lang="en-GB" sz="2800" dirty="0"/>
          </a:p>
          <a:p>
            <a:pPr marL="457200" indent="-457200" algn="just">
              <a:buFont typeface="Arial" panose="020B0604020202020204" pitchFamily="34" charset="0"/>
              <a:buChar char="•"/>
            </a:pPr>
            <a:r>
              <a:rPr lang="en-GB" sz="2800" dirty="0"/>
              <a:t>Monitor scale count on non-critical trials.</a:t>
            </a:r>
          </a:p>
          <a:p>
            <a:pPr marL="457200" indent="-457200" algn="just">
              <a:buFont typeface="Arial" panose="020B0604020202020204" pitchFamily="34" charset="0"/>
              <a:buChar char="•"/>
            </a:pPr>
            <a:r>
              <a:rPr lang="en-GB" sz="2800" dirty="0"/>
              <a:t>Progress trials with scale critical products (Tenform).</a:t>
            </a:r>
          </a:p>
          <a:p>
            <a:pPr marL="457200" indent="-457200" algn="just">
              <a:buFont typeface="Arial" panose="020B0604020202020204" pitchFamily="34" charset="0"/>
              <a:buChar char="•"/>
            </a:pPr>
            <a:r>
              <a:rPr lang="en-GB" sz="2800" dirty="0"/>
              <a:t>Monitor roll performance during trials (tonnes/mm).</a:t>
            </a:r>
          </a:p>
          <a:p>
            <a:pPr marL="457200" indent="-457200" algn="just">
              <a:buFont typeface="Arial" panose="020B0604020202020204" pitchFamily="34" charset="0"/>
              <a:buChar char="•"/>
            </a:pPr>
            <a:r>
              <a:rPr lang="en-GB" sz="2800" dirty="0"/>
              <a:t>Monitor roll surface conditions (work roll surface examination)  </a:t>
            </a:r>
          </a:p>
          <a:p>
            <a:pPr marL="457200" indent="-457200" algn="just">
              <a:buFont typeface="Arial" panose="020B0604020202020204" pitchFamily="34" charset="0"/>
              <a:buChar char="•"/>
            </a:pPr>
            <a:endParaRPr lang="en-GB" sz="2800" dirty="0"/>
          </a:p>
        </p:txBody>
      </p:sp>
      <p:sp>
        <p:nvSpPr>
          <p:cNvPr id="50" name="Text Box 19"/>
          <p:cNvSpPr txBox="1">
            <a:spLocks noChangeArrowheads="1"/>
          </p:cNvSpPr>
          <p:nvPr/>
        </p:nvSpPr>
        <p:spPr bwMode="auto">
          <a:xfrm>
            <a:off x="7581919" y="9743727"/>
            <a:ext cx="6410325" cy="1150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2000" i="1" dirty="0">
                <a:latin typeface="Times New Roman" charset="0"/>
              </a:rPr>
              <a:t>Oxide scale formation at elevated temperatures, FeO (Wustite), Fe3O4 (Magnetite) and Fe2O3 (Hematite)[1].</a:t>
            </a:r>
          </a:p>
        </p:txBody>
      </p:sp>
      <p:pic>
        <p:nvPicPr>
          <p:cNvPr id="10" name="Picture 9">
            <a:extLst>
              <a:ext uri="{FF2B5EF4-FFF2-40B4-BE49-F238E27FC236}">
                <a16:creationId xmlns:a16="http://schemas.microsoft.com/office/drawing/2014/main" id="{5B5B4197-A62B-4AF2-8FCF-9AE19BF6E2EC}"/>
              </a:ext>
            </a:extLst>
          </p:cNvPr>
          <p:cNvPicPr>
            <a:picLocks noChangeAspect="1"/>
          </p:cNvPicPr>
          <p:nvPr/>
        </p:nvPicPr>
        <p:blipFill>
          <a:blip r:embed="rId4">
            <a:extLst>
              <a:ext uri="{28A0092B-C50C-407E-A947-70E740481C1C}">
                <a14:useLocalDpi xmlns:a14="http://schemas.microsoft.com/office/drawing/2010/main" val="0"/>
              </a:ext>
            </a:extLst>
          </a:blip>
          <a:srcRect l="15192" t="20245" r="15350" b="17982"/>
          <a:stretch>
            <a:fillRect/>
          </a:stretch>
        </p:blipFill>
        <p:spPr bwMode="auto">
          <a:xfrm>
            <a:off x="7528713" y="5992258"/>
            <a:ext cx="6080574" cy="4057499"/>
          </a:xfrm>
          <a:prstGeom prst="rect">
            <a:avLst/>
          </a:prstGeom>
          <a:noFill/>
        </p:spPr>
      </p:pic>
      <p:pic>
        <p:nvPicPr>
          <p:cNvPr id="11" name="Picture 10">
            <a:extLst>
              <a:ext uri="{FF2B5EF4-FFF2-40B4-BE49-F238E27FC236}">
                <a16:creationId xmlns:a16="http://schemas.microsoft.com/office/drawing/2014/main" id="{2D235214-43C8-8F50-9D2B-C7B50C8755BA}"/>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855386" y="23475854"/>
            <a:ext cx="4601812" cy="4751392"/>
          </a:xfrm>
          <a:prstGeom prst="rect">
            <a:avLst/>
          </a:prstGeom>
        </p:spPr>
      </p:pic>
      <p:pic>
        <p:nvPicPr>
          <p:cNvPr id="12" name="Picture 11">
            <a:extLst>
              <a:ext uri="{FF2B5EF4-FFF2-40B4-BE49-F238E27FC236}">
                <a16:creationId xmlns:a16="http://schemas.microsoft.com/office/drawing/2014/main" id="{573E1C38-BD4F-5F6C-2170-08C296D27136}"/>
              </a:ext>
            </a:extLst>
          </p:cNvPr>
          <p:cNvPicPr>
            <a:picLocks noChangeAspect="1"/>
          </p:cNvPicPr>
          <p:nvPr/>
        </p:nvPicPr>
        <p:blipFill rotWithShape="1">
          <a:blip r:embed="rId6"/>
          <a:srcRect r="1511"/>
          <a:stretch/>
        </p:blipFill>
        <p:spPr bwMode="auto">
          <a:xfrm>
            <a:off x="8425180" y="15807585"/>
            <a:ext cx="4533264" cy="2822824"/>
          </a:xfrm>
          <a:prstGeom prst="rect">
            <a:avLst/>
          </a:prstGeom>
          <a:ln>
            <a:noFill/>
          </a:ln>
          <a:extLst>
            <a:ext uri="{53640926-AAD7-44D8-BBD7-CCE9431645EC}">
              <a14:shadowObscured xmlns:a14="http://schemas.microsoft.com/office/drawing/2010/main"/>
            </a:ext>
          </a:extLst>
        </p:spPr>
      </p:pic>
      <p:sp>
        <p:nvSpPr>
          <p:cNvPr id="14" name="Text Box 19">
            <a:extLst>
              <a:ext uri="{FF2B5EF4-FFF2-40B4-BE49-F238E27FC236}">
                <a16:creationId xmlns:a16="http://schemas.microsoft.com/office/drawing/2014/main" id="{60CDD6B8-9A90-6F06-66B7-C5BF7CDD3B64}"/>
              </a:ext>
            </a:extLst>
          </p:cNvPr>
          <p:cNvSpPr txBox="1">
            <a:spLocks noChangeArrowheads="1"/>
          </p:cNvSpPr>
          <p:nvPr/>
        </p:nvSpPr>
        <p:spPr bwMode="auto">
          <a:xfrm>
            <a:off x="7716539" y="18289974"/>
            <a:ext cx="6410325" cy="1150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2000" i="1" dirty="0">
                <a:latin typeface="Times New Roman" charset="0"/>
              </a:rPr>
              <a:t>Strip chilling header design to supress scale at the role bite[2].</a:t>
            </a:r>
          </a:p>
        </p:txBody>
      </p:sp>
      <p:sp>
        <p:nvSpPr>
          <p:cNvPr id="15" name="Text Box 19">
            <a:extLst>
              <a:ext uri="{FF2B5EF4-FFF2-40B4-BE49-F238E27FC236}">
                <a16:creationId xmlns:a16="http://schemas.microsoft.com/office/drawing/2014/main" id="{C6ED54C4-1FC8-027F-734A-4D5AC19188DD}"/>
              </a:ext>
            </a:extLst>
          </p:cNvPr>
          <p:cNvSpPr txBox="1">
            <a:spLocks noChangeArrowheads="1"/>
          </p:cNvSpPr>
          <p:nvPr/>
        </p:nvSpPr>
        <p:spPr bwMode="auto">
          <a:xfrm>
            <a:off x="12350467" y="23889504"/>
            <a:ext cx="1802921" cy="268909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2000" i="1" dirty="0">
                <a:latin typeface="Times New Roman" charset="0"/>
              </a:rPr>
              <a:t>Work roll surface visual examination process and scoring  [3].</a:t>
            </a:r>
          </a:p>
        </p:txBody>
      </p:sp>
      <p:pic>
        <p:nvPicPr>
          <p:cNvPr id="16" name="Picture 15">
            <a:extLst>
              <a:ext uri="{FF2B5EF4-FFF2-40B4-BE49-F238E27FC236}">
                <a16:creationId xmlns:a16="http://schemas.microsoft.com/office/drawing/2014/main" id="{9699E806-5B27-7A26-7C93-62CB222A8F90}"/>
              </a:ext>
            </a:extLst>
          </p:cNvPr>
          <p:cNvPicPr>
            <a:picLocks noChangeAspect="1"/>
          </p:cNvPicPr>
          <p:nvPr/>
        </p:nvPicPr>
        <p:blipFill>
          <a:blip r:embed="rId7"/>
          <a:stretch>
            <a:fillRect/>
          </a:stretch>
        </p:blipFill>
        <p:spPr>
          <a:xfrm>
            <a:off x="14625099" y="9922920"/>
            <a:ext cx="4704302" cy="3030715"/>
          </a:xfrm>
          <a:prstGeom prst="rect">
            <a:avLst/>
          </a:prstGeom>
        </p:spPr>
      </p:pic>
      <p:pic>
        <p:nvPicPr>
          <p:cNvPr id="17" name="Picture 16">
            <a:extLst>
              <a:ext uri="{FF2B5EF4-FFF2-40B4-BE49-F238E27FC236}">
                <a16:creationId xmlns:a16="http://schemas.microsoft.com/office/drawing/2014/main" id="{D00CC944-78D1-C50C-3751-C3146255F6E1}"/>
              </a:ext>
            </a:extLst>
          </p:cNvPr>
          <p:cNvPicPr>
            <a:picLocks noChangeAspect="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14761031" y="15760914"/>
            <a:ext cx="5657803" cy="2746538"/>
          </a:xfrm>
          <a:prstGeom prst="rect">
            <a:avLst/>
          </a:prstGeom>
          <a:noFill/>
          <a:ln>
            <a:noFill/>
          </a:ln>
          <a:effectLst>
            <a:softEdge rad="0"/>
          </a:effectLst>
        </p:spPr>
      </p:pic>
      <p:sp>
        <p:nvSpPr>
          <p:cNvPr id="18" name="Text Box 6">
            <a:extLst>
              <a:ext uri="{FF2B5EF4-FFF2-40B4-BE49-F238E27FC236}">
                <a16:creationId xmlns:a16="http://schemas.microsoft.com/office/drawing/2014/main" id="{8936200F-95BD-8CDE-A4B2-A5F66C29CF1A}"/>
              </a:ext>
            </a:extLst>
          </p:cNvPr>
          <p:cNvSpPr txBox="1">
            <a:spLocks noChangeArrowheads="1"/>
          </p:cNvSpPr>
          <p:nvPr/>
        </p:nvSpPr>
        <p:spPr bwMode="auto">
          <a:xfrm>
            <a:off x="14375200" y="12804321"/>
            <a:ext cx="6415087" cy="31199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lgn="just">
              <a:spcBef>
                <a:spcPct val="50000"/>
              </a:spcBef>
            </a:pPr>
            <a:r>
              <a:rPr lang="en-GB" sz="2800" dirty="0">
                <a:effectLst/>
                <a:latin typeface="Arial" panose="020B0604020202020204" pitchFamily="34" charset="0"/>
                <a:ea typeface="Times New Roman" panose="02020603050405020304" pitchFamily="18" charset="0"/>
                <a:cs typeface="Times New Roman" panose="02020603050405020304" pitchFamily="18" charset="0"/>
              </a:rPr>
              <a:t>Scale count analysis shows a </a:t>
            </a:r>
            <a:r>
              <a:rPr lang="en-GB" sz="2800" b="1" dirty="0">
                <a:effectLst/>
                <a:latin typeface="Arial" panose="020B0604020202020204" pitchFamily="34" charset="0"/>
                <a:ea typeface="Times New Roman" panose="02020603050405020304" pitchFamily="18" charset="0"/>
                <a:cs typeface="Times New Roman" panose="02020603050405020304" pitchFamily="18" charset="0"/>
              </a:rPr>
              <a:t>reduction</a:t>
            </a:r>
            <a:r>
              <a:rPr lang="en-GB" sz="2800" dirty="0">
                <a:effectLst/>
                <a:latin typeface="Arial" panose="020B0604020202020204" pitchFamily="34" charset="0"/>
                <a:ea typeface="Times New Roman" panose="02020603050405020304" pitchFamily="18" charset="0"/>
                <a:cs typeface="Times New Roman" panose="02020603050405020304" pitchFamily="18" charset="0"/>
              </a:rPr>
              <a:t> in scale when chilling system was in use. Also, highlighted was an increase in scale count </a:t>
            </a:r>
            <a:r>
              <a:rPr lang="en-GB" sz="2800" dirty="0">
                <a:latin typeface="Arial" panose="020B0604020202020204" pitchFamily="34" charset="0"/>
                <a:ea typeface="Times New Roman" panose="02020603050405020304" pitchFamily="18" charset="0"/>
                <a:cs typeface="Times New Roman" panose="02020603050405020304" pitchFamily="18" charset="0"/>
              </a:rPr>
              <a:t>following</a:t>
            </a:r>
            <a:r>
              <a:rPr lang="en-GB" sz="2800" dirty="0">
                <a:effectLst/>
                <a:latin typeface="Arial" panose="020B0604020202020204" pitchFamily="34" charset="0"/>
                <a:ea typeface="Times New Roman" panose="02020603050405020304" pitchFamily="18" charset="0"/>
                <a:cs typeface="Times New Roman" panose="02020603050405020304" pitchFamily="18" charset="0"/>
              </a:rPr>
              <a:t> flow rate issues proving the effectiveness. </a:t>
            </a:r>
            <a:endParaRPr lang="en-US" altLang="en-US" sz="2800" dirty="0"/>
          </a:p>
        </p:txBody>
      </p:sp>
      <p:sp>
        <p:nvSpPr>
          <p:cNvPr id="19" name="Text Box 19">
            <a:extLst>
              <a:ext uri="{FF2B5EF4-FFF2-40B4-BE49-F238E27FC236}">
                <a16:creationId xmlns:a16="http://schemas.microsoft.com/office/drawing/2014/main" id="{72158B3A-C0FF-D405-A7E9-C035E136DC40}"/>
              </a:ext>
            </a:extLst>
          </p:cNvPr>
          <p:cNvSpPr txBox="1">
            <a:spLocks noChangeArrowheads="1"/>
          </p:cNvSpPr>
          <p:nvPr/>
        </p:nvSpPr>
        <p:spPr bwMode="auto">
          <a:xfrm>
            <a:off x="19274149" y="10452828"/>
            <a:ext cx="1831071" cy="17657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2000" i="1" dirty="0">
                <a:latin typeface="Times New Roman" charset="0"/>
              </a:rPr>
              <a:t>Quantified roll surface examination[4].</a:t>
            </a:r>
          </a:p>
        </p:txBody>
      </p:sp>
      <p:sp>
        <p:nvSpPr>
          <p:cNvPr id="20" name="Text Box 19">
            <a:extLst>
              <a:ext uri="{FF2B5EF4-FFF2-40B4-BE49-F238E27FC236}">
                <a16:creationId xmlns:a16="http://schemas.microsoft.com/office/drawing/2014/main" id="{E95DA94B-FE05-EAF1-2CDD-57F28CECFA9F}"/>
              </a:ext>
            </a:extLst>
          </p:cNvPr>
          <p:cNvSpPr txBox="1">
            <a:spLocks noChangeArrowheads="1"/>
          </p:cNvSpPr>
          <p:nvPr/>
        </p:nvSpPr>
        <p:spPr bwMode="auto">
          <a:xfrm>
            <a:off x="14541961" y="18355311"/>
            <a:ext cx="6410325" cy="1150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2000" i="1" dirty="0">
                <a:latin typeface="Times New Roman" charset="0"/>
              </a:rPr>
              <a:t>Scale count (yellow) suppressed using HSS work rolls using strip chilling system (red) [5].</a:t>
            </a:r>
          </a:p>
        </p:txBody>
      </p:sp>
      <p:pic>
        <p:nvPicPr>
          <p:cNvPr id="22" name="Picture 21" descr="Logo's and horizon portrait RGB - bijgesneden">
            <a:extLst>
              <a:ext uri="{FF2B5EF4-FFF2-40B4-BE49-F238E27FC236}">
                <a16:creationId xmlns:a16="http://schemas.microsoft.com/office/drawing/2014/main" id="{5D236F5E-A321-8150-0189-B2352B2A1803}"/>
              </a:ext>
            </a:extLst>
          </p:cNvPr>
          <p:cNvPicPr>
            <a:picLocks noChangeAspect="1"/>
          </p:cNvPicPr>
          <p:nvPr/>
        </p:nvPicPr>
        <p:blipFill>
          <a:blip r:embed="rId9">
            <a:extLst>
              <a:ext uri="{28A0092B-C50C-407E-A947-70E740481C1C}">
                <a14:useLocalDpi xmlns:a14="http://schemas.microsoft.com/office/drawing/2010/main" val="0"/>
              </a:ext>
            </a:extLst>
          </a:blip>
          <a:srcRect/>
          <a:stretch>
            <a:fillRect/>
          </a:stretch>
        </p:blipFill>
        <p:spPr bwMode="auto">
          <a:xfrm>
            <a:off x="0" y="28942270"/>
            <a:ext cx="6186805" cy="1332943"/>
          </a:xfrm>
          <a:prstGeom prst="rect">
            <a:avLst/>
          </a:prstGeom>
          <a:noFill/>
          <a:ln>
            <a:noFill/>
          </a:ln>
        </p:spPr>
      </p:pic>
      <p:pic>
        <p:nvPicPr>
          <p:cNvPr id="25" name="Picture 24">
            <a:extLst>
              <a:ext uri="{FF2B5EF4-FFF2-40B4-BE49-F238E27FC236}">
                <a16:creationId xmlns:a16="http://schemas.microsoft.com/office/drawing/2014/main" id="{E27AB443-A211-F60D-4821-231393551E82}"/>
              </a:ext>
            </a:extLst>
          </p:cNvPr>
          <p:cNvPicPr>
            <a:picLocks noChangeAspect="1"/>
          </p:cNvPicPr>
          <p:nvPr/>
        </p:nvPicPr>
        <p:blipFill>
          <a:blip r:embed="rId10"/>
          <a:stretch>
            <a:fillRect/>
          </a:stretch>
        </p:blipFill>
        <p:spPr>
          <a:xfrm>
            <a:off x="366037" y="2277438"/>
            <a:ext cx="2746969" cy="3112690"/>
          </a:xfrm>
          <a:prstGeom prst="rect">
            <a:avLst/>
          </a:prstGeom>
        </p:spPr>
      </p:pic>
    </p:spTree>
    <p:extLst>
      <p:ext uri="{BB962C8B-B14F-4D97-AF65-F5344CB8AC3E}">
        <p14:creationId xmlns:p14="http://schemas.microsoft.com/office/powerpoint/2010/main" val="3924774051"/>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658</Words>
  <Application>Microsoft Office PowerPoint</Application>
  <PresentationFormat>Custom</PresentationFormat>
  <Paragraphs>51</Paragraphs>
  <Slides>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vt:i4>
      </vt:variant>
    </vt:vector>
  </HeadingPairs>
  <TitlesOfParts>
    <vt:vector size="7" baseType="lpstr">
      <vt:lpstr>Arial</vt:lpstr>
      <vt:lpstr>Calibri</vt:lpstr>
      <vt:lpstr>Calibri Light</vt:lpstr>
      <vt:lpstr>Georgia</vt:lpstr>
      <vt:lpstr>Times New Roman</vt:lpstr>
      <vt:lpstr>Office Theme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Graham Howe</dc:creator>
  <cp:lastModifiedBy>Thomas, James</cp:lastModifiedBy>
  <cp:revision>23</cp:revision>
  <dcterms:created xsi:type="dcterms:W3CDTF">2016-02-25T08:27:32Z</dcterms:created>
  <dcterms:modified xsi:type="dcterms:W3CDTF">2023-06-02T18:41:43Z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73aa366c-74b9-492b-a1b9-5472c41e7d31_Enabled">
    <vt:lpwstr>true</vt:lpwstr>
  </property>
  <property fmtid="{D5CDD505-2E9C-101B-9397-08002B2CF9AE}" pid="3" name="MSIP_Label_73aa366c-74b9-492b-a1b9-5472c41e7d31_SetDate">
    <vt:lpwstr>2023-05-31T17:55:53Z</vt:lpwstr>
  </property>
  <property fmtid="{D5CDD505-2E9C-101B-9397-08002B2CF9AE}" pid="4" name="MSIP_Label_73aa366c-74b9-492b-a1b9-5472c41e7d31_Method">
    <vt:lpwstr>Privileged</vt:lpwstr>
  </property>
  <property fmtid="{D5CDD505-2E9C-101B-9397-08002B2CF9AE}" pid="5" name="MSIP_Label_73aa366c-74b9-492b-a1b9-5472c41e7d31_Name">
    <vt:lpwstr>73aa366c-74b9-492b-a1b9-5472c41e7d31</vt:lpwstr>
  </property>
  <property fmtid="{D5CDD505-2E9C-101B-9397-08002B2CF9AE}" pid="6" name="MSIP_Label_73aa366c-74b9-492b-a1b9-5472c41e7d31_SiteId">
    <vt:lpwstr>44bbd632-fe04-42d7-933e-2649dcd22649</vt:lpwstr>
  </property>
  <property fmtid="{D5CDD505-2E9C-101B-9397-08002B2CF9AE}" pid="7" name="MSIP_Label_73aa366c-74b9-492b-a1b9-5472c41e7d31_ActionId">
    <vt:lpwstr>9672e7f4-1315-421a-9a6d-cd9684ab8aea</vt:lpwstr>
  </property>
  <property fmtid="{D5CDD505-2E9C-101B-9397-08002B2CF9AE}" pid="8" name="MSIP_Label_73aa366c-74b9-492b-a1b9-5472c41e7d31_ContentBits">
    <vt:lpwstr>2</vt:lpwstr>
  </property>
  <property fmtid="{D5CDD505-2E9C-101B-9397-08002B2CF9AE}" pid="9" name="ClassificationContentMarkingFooterLocations">
    <vt:lpwstr>Office Theme:8</vt:lpwstr>
  </property>
  <property fmtid="{D5CDD505-2E9C-101B-9397-08002B2CF9AE}" pid="10" name="ClassificationContentMarkingFooterText">
    <vt:lpwstr>Sensitivity: general</vt:lpwstr>
  </property>
</Properties>
</file>