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69" r:id="rId2"/>
    <p:sldId id="358" r:id="rId3"/>
    <p:sldId id="350" r:id="rId4"/>
    <p:sldId id="379" r:id="rId5"/>
    <p:sldId id="415" r:id="rId6"/>
    <p:sldId id="376" r:id="rId7"/>
    <p:sldId id="377" r:id="rId8"/>
    <p:sldId id="416" r:id="rId9"/>
    <p:sldId id="384" r:id="rId10"/>
    <p:sldId id="380" r:id="rId11"/>
    <p:sldId id="385" r:id="rId12"/>
    <p:sldId id="381" r:id="rId13"/>
    <p:sldId id="378" r:id="rId14"/>
    <p:sldId id="407" r:id="rId15"/>
    <p:sldId id="408" r:id="rId16"/>
    <p:sldId id="409" r:id="rId17"/>
    <p:sldId id="410" r:id="rId18"/>
    <p:sldId id="411" r:id="rId19"/>
    <p:sldId id="412" r:id="rId20"/>
    <p:sldId id="413" r:id="rId21"/>
    <p:sldId id="414" r:id="rId22"/>
    <p:sldId id="383" r:id="rId23"/>
    <p:sldId id="375" r:id="rId24"/>
    <p:sldId id="373" r:id="rId25"/>
    <p:sldId id="354"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7852F04-0489-4926-AAD4-42558EFEBDD2}" v="8" dt="2024-10-21T22:38:06.028"/>
  </p1510:revLst>
</p1510:revInfo>
</file>

<file path=ppt/tableStyles.xml><?xml version="1.0" encoding="utf-8"?>
<a:tblStyleLst xmlns:a="http://schemas.openxmlformats.org/drawingml/2006/main" def="{5C22544A-7EE6-4342-B048-85BDC9FD1C3A}">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90" d="100"/>
          <a:sy n="90" d="100"/>
        </p:scale>
        <p:origin x="87" y="30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fua Adams" userId="03cc8a34b628f8aa" providerId="LiveId" clId="{B7852F04-0489-4926-AAD4-42558EFEBDD2}"/>
    <pc:docChg chg="undo custSel delSld modSld modMainMaster">
      <pc:chgData name="Efua Adams" userId="03cc8a34b628f8aa" providerId="LiveId" clId="{B7852F04-0489-4926-AAD4-42558EFEBDD2}" dt="2024-10-21T22:41:40.683" v="155" actId="688"/>
      <pc:docMkLst>
        <pc:docMk/>
      </pc:docMkLst>
      <pc:sldChg chg="addSp delSp modSp mod setBg setFolMasterObjs delDesignElem">
        <pc:chgData name="Efua Adams" userId="03cc8a34b628f8aa" providerId="LiveId" clId="{B7852F04-0489-4926-AAD4-42558EFEBDD2}" dt="2024-10-21T22:41:40.683" v="155" actId="688"/>
        <pc:sldMkLst>
          <pc:docMk/>
          <pc:sldMk cId="0" sldId="269"/>
        </pc:sldMkLst>
        <pc:spChg chg="mod">
          <ac:chgData name="Efua Adams" userId="03cc8a34b628f8aa" providerId="LiveId" clId="{B7852F04-0489-4926-AAD4-42558EFEBDD2}" dt="2024-10-21T22:41:40.683" v="155" actId="688"/>
          <ac:spMkLst>
            <pc:docMk/>
            <pc:sldMk cId="0" sldId="269"/>
            <ac:spMk id="3074" creationId="{AA35F9E8-3E0C-9722-1F4F-325BAF45FF28}"/>
          </ac:spMkLst>
        </pc:spChg>
        <pc:spChg chg="add del">
          <ac:chgData name="Efua Adams" userId="03cc8a34b628f8aa" providerId="LiveId" clId="{B7852F04-0489-4926-AAD4-42558EFEBDD2}" dt="2024-10-21T22:38:17.973" v="124" actId="26606"/>
          <ac:spMkLst>
            <pc:docMk/>
            <pc:sldMk cId="0" sldId="269"/>
            <ac:spMk id="6149" creationId="{A4AC5506-6312-4701-8D3C-40187889A947}"/>
          </ac:spMkLst>
        </pc:spChg>
        <pc:spChg chg="add del">
          <ac:chgData name="Efua Adams" userId="03cc8a34b628f8aa" providerId="LiveId" clId="{B7852F04-0489-4926-AAD4-42558EFEBDD2}" dt="2024-10-21T22:38:28.402" v="127" actId="26606"/>
          <ac:spMkLst>
            <pc:docMk/>
            <pc:sldMk cId="0" sldId="269"/>
            <ac:spMk id="6151" creationId="{93245F62-CCC4-49E4-B95B-EA6C1E790510}"/>
          </ac:spMkLst>
        </pc:spChg>
        <pc:spChg chg="del">
          <ac:chgData name="Efua Adams" userId="03cc8a34b628f8aa" providerId="LiveId" clId="{B7852F04-0489-4926-AAD4-42558EFEBDD2}" dt="2024-10-21T22:38:06.028" v="121"/>
          <ac:spMkLst>
            <pc:docMk/>
            <pc:sldMk cId="0" sldId="269"/>
            <ac:spMk id="6152" creationId="{8555C5B3-193A-4749-9AFD-682E53CDDE8F}"/>
          </ac:spMkLst>
        </pc:spChg>
        <pc:spChg chg="add del">
          <ac:chgData name="Efua Adams" userId="03cc8a34b628f8aa" providerId="LiveId" clId="{B7852F04-0489-4926-AAD4-42558EFEBDD2}" dt="2024-10-21T22:38:28.402" v="127" actId="26606"/>
          <ac:spMkLst>
            <pc:docMk/>
            <pc:sldMk cId="0" sldId="269"/>
            <ac:spMk id="6153" creationId="{E6C0DD6B-6AA3-448F-9B99-8386295BC1B4}"/>
          </ac:spMkLst>
        </pc:spChg>
        <pc:spChg chg="del">
          <ac:chgData name="Efua Adams" userId="03cc8a34b628f8aa" providerId="LiveId" clId="{B7852F04-0489-4926-AAD4-42558EFEBDD2}" dt="2024-10-21T22:38:06.028" v="121"/>
          <ac:spMkLst>
            <pc:docMk/>
            <pc:sldMk cId="0" sldId="269"/>
            <ac:spMk id="6154" creationId="{2EAE06A6-F76A-41C9-827A-C561B004485C}"/>
          </ac:spMkLst>
        </pc:spChg>
        <pc:spChg chg="add del">
          <ac:chgData name="Efua Adams" userId="03cc8a34b628f8aa" providerId="LiveId" clId="{B7852F04-0489-4926-AAD4-42558EFEBDD2}" dt="2024-10-21T22:39:21.151" v="139" actId="26606"/>
          <ac:spMkLst>
            <pc:docMk/>
            <pc:sldMk cId="0" sldId="269"/>
            <ac:spMk id="6155" creationId="{53F29798-D584-4792-9B62-3F5F5C36D619}"/>
          </ac:spMkLst>
        </pc:spChg>
        <pc:spChg chg="del">
          <ac:chgData name="Efua Adams" userId="03cc8a34b628f8aa" providerId="LiveId" clId="{B7852F04-0489-4926-AAD4-42558EFEBDD2}" dt="2024-10-21T22:38:06.028" v="121"/>
          <ac:spMkLst>
            <pc:docMk/>
            <pc:sldMk cId="0" sldId="269"/>
            <ac:spMk id="6156" creationId="{89F9D4E8-0639-444B-949B-9518585061AF}"/>
          </ac:spMkLst>
        </pc:spChg>
        <pc:spChg chg="add del">
          <ac:chgData name="Efua Adams" userId="03cc8a34b628f8aa" providerId="LiveId" clId="{B7852F04-0489-4926-AAD4-42558EFEBDD2}" dt="2024-10-21T22:39:15.638" v="132" actId="26606"/>
          <ac:spMkLst>
            <pc:docMk/>
            <pc:sldMk cId="0" sldId="269"/>
            <ac:spMk id="6157" creationId="{53F29798-D584-4792-9B62-3F5F5C36D619}"/>
          </ac:spMkLst>
        </pc:spChg>
        <pc:spChg chg="del">
          <ac:chgData name="Efua Adams" userId="03cc8a34b628f8aa" providerId="LiveId" clId="{B7852F04-0489-4926-AAD4-42558EFEBDD2}" dt="2024-10-21T22:38:06.028" v="121"/>
          <ac:spMkLst>
            <pc:docMk/>
            <pc:sldMk cId="0" sldId="269"/>
            <ac:spMk id="6158" creationId="{7E3DA7A2-ED70-4BBA-AB72-00AD461FA405}"/>
          </ac:spMkLst>
        </pc:spChg>
        <pc:spChg chg="add del">
          <ac:chgData name="Efua Adams" userId="03cc8a34b628f8aa" providerId="LiveId" clId="{B7852F04-0489-4926-AAD4-42558EFEBDD2}" dt="2024-10-21T22:39:17.606" v="135" actId="26606"/>
          <ac:spMkLst>
            <pc:docMk/>
            <pc:sldMk cId="0" sldId="269"/>
            <ac:spMk id="6159" creationId="{594D6AA1-A0E1-45F9-8E25-BAB8092293CC}"/>
          </ac:spMkLst>
        </pc:spChg>
        <pc:spChg chg="del">
          <ac:chgData name="Efua Adams" userId="03cc8a34b628f8aa" providerId="LiveId" clId="{B7852F04-0489-4926-AAD4-42558EFEBDD2}" dt="2024-10-21T22:38:06.028" v="121"/>
          <ac:spMkLst>
            <pc:docMk/>
            <pc:sldMk cId="0" sldId="269"/>
            <ac:spMk id="6160" creationId="{FC485432-3647-4218-B5D3-15D3FA222B13}"/>
          </ac:spMkLst>
        </pc:spChg>
        <pc:spChg chg="add del">
          <ac:chgData name="Efua Adams" userId="03cc8a34b628f8aa" providerId="LiveId" clId="{B7852F04-0489-4926-AAD4-42558EFEBDD2}" dt="2024-10-21T22:39:21.130" v="138" actId="26606"/>
          <ac:spMkLst>
            <pc:docMk/>
            <pc:sldMk cId="0" sldId="269"/>
            <ac:spMk id="6161" creationId="{23D09407-53BC-485E-B4CE-BC5E4FC4B25B}"/>
          </ac:spMkLst>
        </pc:spChg>
        <pc:spChg chg="del">
          <ac:chgData name="Efua Adams" userId="03cc8a34b628f8aa" providerId="LiveId" clId="{B7852F04-0489-4926-AAD4-42558EFEBDD2}" dt="2024-10-21T22:38:06.028" v="121"/>
          <ac:spMkLst>
            <pc:docMk/>
            <pc:sldMk cId="0" sldId="269"/>
            <ac:spMk id="6162" creationId="{F4AFDDCA-6ABA-4D23-8A5C-1BF0F4308148}"/>
          </ac:spMkLst>
        </pc:spChg>
        <pc:spChg chg="add del">
          <ac:chgData name="Efua Adams" userId="03cc8a34b628f8aa" providerId="LiveId" clId="{B7852F04-0489-4926-AAD4-42558EFEBDD2}" dt="2024-10-21T22:39:21.130" v="138" actId="26606"/>
          <ac:spMkLst>
            <pc:docMk/>
            <pc:sldMk cId="0" sldId="269"/>
            <ac:spMk id="6163" creationId="{921DB988-49FC-4608-B0A2-E2F3A4019041}"/>
          </ac:spMkLst>
        </pc:spChg>
        <pc:spChg chg="add">
          <ac:chgData name="Efua Adams" userId="03cc8a34b628f8aa" providerId="LiveId" clId="{B7852F04-0489-4926-AAD4-42558EFEBDD2}" dt="2024-10-21T22:39:21.151" v="139" actId="26606"/>
          <ac:spMkLst>
            <pc:docMk/>
            <pc:sldMk cId="0" sldId="269"/>
            <ac:spMk id="6176" creationId="{BCED4D40-4B67-4331-AC48-79B82B4A47D8}"/>
          </ac:spMkLst>
        </pc:spChg>
        <pc:spChg chg="add">
          <ac:chgData name="Efua Adams" userId="03cc8a34b628f8aa" providerId="LiveId" clId="{B7852F04-0489-4926-AAD4-42558EFEBDD2}" dt="2024-10-21T22:39:21.151" v="139" actId="26606"/>
          <ac:spMkLst>
            <pc:docMk/>
            <pc:sldMk cId="0" sldId="269"/>
            <ac:spMk id="6177" creationId="{670CEDEF-4F34-412E-84EE-329C1E936AF5}"/>
          </ac:spMkLst>
        </pc:spChg>
        <pc:grpChg chg="add del">
          <ac:chgData name="Efua Adams" userId="03cc8a34b628f8aa" providerId="LiveId" clId="{B7852F04-0489-4926-AAD4-42558EFEBDD2}" dt="2024-10-21T22:39:21.130" v="138" actId="26606"/>
          <ac:grpSpMkLst>
            <pc:docMk/>
            <pc:sldMk cId="0" sldId="269"/>
            <ac:grpSpMk id="6164" creationId="{E9B930FD-8671-4C4C-ADCF-73AC1D0CD417}"/>
          </ac:grpSpMkLst>
        </pc:grpChg>
        <pc:grpChg chg="add del">
          <ac:chgData name="Efua Adams" userId="03cc8a34b628f8aa" providerId="LiveId" clId="{B7852F04-0489-4926-AAD4-42558EFEBDD2}" dt="2024-10-21T22:39:21.130" v="138" actId="26606"/>
          <ac:grpSpMkLst>
            <pc:docMk/>
            <pc:sldMk cId="0" sldId="269"/>
            <ac:grpSpMk id="6170" creationId="{383C2651-AE0C-4AE4-8725-E2F9414FE219}"/>
          </ac:grpSpMkLst>
        </pc:grpChg>
        <pc:picChg chg="mod">
          <ac:chgData name="Efua Adams" userId="03cc8a34b628f8aa" providerId="LiveId" clId="{B7852F04-0489-4926-AAD4-42558EFEBDD2}" dt="2024-10-21T22:39:21.151" v="139" actId="26606"/>
          <ac:picMkLst>
            <pc:docMk/>
            <pc:sldMk cId="0" sldId="269"/>
            <ac:picMk id="6147" creationId="{AB338965-450E-4D69-E23C-07336B679545}"/>
          </ac:picMkLst>
        </pc:picChg>
      </pc:sldChg>
      <pc:sldChg chg="addSp delSp modSp mod setBg delDesignElem">
        <pc:chgData name="Efua Adams" userId="03cc8a34b628f8aa" providerId="LiveId" clId="{B7852F04-0489-4926-AAD4-42558EFEBDD2}" dt="2024-10-21T22:40:21.096" v="144" actId="26606"/>
        <pc:sldMkLst>
          <pc:docMk/>
          <pc:sldMk cId="0" sldId="350"/>
        </pc:sldMkLst>
        <pc:spChg chg="mod">
          <ac:chgData name="Efua Adams" userId="03cc8a34b628f8aa" providerId="LiveId" clId="{B7852F04-0489-4926-AAD4-42558EFEBDD2}" dt="2024-10-21T22:40:21.096" v="144" actId="26606"/>
          <ac:spMkLst>
            <pc:docMk/>
            <pc:sldMk cId="0" sldId="350"/>
            <ac:spMk id="12290" creationId="{B00368E2-4259-8925-BF27-DF72170AB707}"/>
          </ac:spMkLst>
        </pc:spChg>
        <pc:spChg chg="del">
          <ac:chgData name="Efua Adams" userId="03cc8a34b628f8aa" providerId="LiveId" clId="{B7852F04-0489-4926-AAD4-42558EFEBDD2}" dt="2024-10-21T22:40:21.096" v="144" actId="26606"/>
          <ac:spMkLst>
            <pc:docMk/>
            <pc:sldMk cId="0" sldId="350"/>
            <ac:spMk id="12291" creationId="{EEB956FE-5E3B-8BC6-CB85-E84989F766CB}"/>
          </ac:spMkLst>
        </pc:spChg>
        <pc:spChg chg="mod">
          <ac:chgData name="Efua Adams" userId="03cc8a34b628f8aa" providerId="LiveId" clId="{B7852F04-0489-4926-AAD4-42558EFEBDD2}" dt="2024-10-21T22:40:21.096" v="144" actId="26606"/>
          <ac:spMkLst>
            <pc:docMk/>
            <pc:sldMk cId="0" sldId="350"/>
            <ac:spMk id="12292" creationId="{B933585A-81AB-9815-DA77-BBB22A594281}"/>
          </ac:spMkLst>
        </pc:spChg>
        <pc:spChg chg="del">
          <ac:chgData name="Efua Adams" userId="03cc8a34b628f8aa" providerId="LiveId" clId="{B7852F04-0489-4926-AAD4-42558EFEBDD2}" dt="2024-10-21T22:38:06.028" v="121"/>
          <ac:spMkLst>
            <pc:docMk/>
            <pc:sldMk cId="0" sldId="350"/>
            <ac:spMk id="12297" creationId="{09588DA8-065E-4F6F-8EFD-43104AB2E0CF}"/>
          </ac:spMkLst>
        </pc:spChg>
        <pc:spChg chg="add">
          <ac:chgData name="Efua Adams" userId="03cc8a34b628f8aa" providerId="LiveId" clId="{B7852F04-0489-4926-AAD4-42558EFEBDD2}" dt="2024-10-21T22:40:21.096" v="144" actId="26606"/>
          <ac:spMkLst>
            <pc:docMk/>
            <pc:sldMk cId="0" sldId="350"/>
            <ac:spMk id="12298" creationId="{98DED6BC-9A3E-48D4-AD7C-A56D63F547E8}"/>
          </ac:spMkLst>
        </pc:spChg>
        <pc:spChg chg="del">
          <ac:chgData name="Efua Adams" userId="03cc8a34b628f8aa" providerId="LiveId" clId="{B7852F04-0489-4926-AAD4-42558EFEBDD2}" dt="2024-10-21T22:38:06.028" v="121"/>
          <ac:spMkLst>
            <pc:docMk/>
            <pc:sldMk cId="0" sldId="350"/>
            <ac:spMk id="12299" creationId="{C4285719-470E-454C-AF62-8323075F1F5B}"/>
          </ac:spMkLst>
        </pc:spChg>
        <pc:spChg chg="add">
          <ac:chgData name="Efua Adams" userId="03cc8a34b628f8aa" providerId="LiveId" clId="{B7852F04-0489-4926-AAD4-42558EFEBDD2}" dt="2024-10-21T22:40:21.096" v="144" actId="26606"/>
          <ac:spMkLst>
            <pc:docMk/>
            <pc:sldMk cId="0" sldId="350"/>
            <ac:spMk id="12300" creationId="{6B6E033A-DB2E-49B8-B600-B38E0C280263}"/>
          </ac:spMkLst>
        </pc:spChg>
        <pc:spChg chg="del">
          <ac:chgData name="Efua Adams" userId="03cc8a34b628f8aa" providerId="LiveId" clId="{B7852F04-0489-4926-AAD4-42558EFEBDD2}" dt="2024-10-21T22:38:06.028" v="121"/>
          <ac:spMkLst>
            <pc:docMk/>
            <pc:sldMk cId="0" sldId="350"/>
            <ac:spMk id="12301" creationId="{CD9FE4EF-C4D8-49A0-B2FF-81D8DB7D8A24}"/>
          </ac:spMkLst>
        </pc:spChg>
        <pc:spChg chg="del">
          <ac:chgData name="Efua Adams" userId="03cc8a34b628f8aa" providerId="LiveId" clId="{B7852F04-0489-4926-AAD4-42558EFEBDD2}" dt="2024-10-21T22:38:06.028" v="121"/>
          <ac:spMkLst>
            <pc:docMk/>
            <pc:sldMk cId="0" sldId="350"/>
            <ac:spMk id="12303" creationId="{4300840D-0A0B-4512-BACA-B439D5B9C57C}"/>
          </ac:spMkLst>
        </pc:spChg>
        <pc:spChg chg="del">
          <ac:chgData name="Efua Adams" userId="03cc8a34b628f8aa" providerId="LiveId" clId="{B7852F04-0489-4926-AAD4-42558EFEBDD2}" dt="2024-10-21T22:38:06.028" v="121"/>
          <ac:spMkLst>
            <pc:docMk/>
            <pc:sldMk cId="0" sldId="350"/>
            <ac:spMk id="12305" creationId="{D2B78728-A580-49A7-84F9-6EF6F583ADE0}"/>
          </ac:spMkLst>
        </pc:spChg>
        <pc:spChg chg="del">
          <ac:chgData name="Efua Adams" userId="03cc8a34b628f8aa" providerId="LiveId" clId="{B7852F04-0489-4926-AAD4-42558EFEBDD2}" dt="2024-10-21T22:38:06.028" v="121"/>
          <ac:spMkLst>
            <pc:docMk/>
            <pc:sldMk cId="0" sldId="350"/>
            <ac:spMk id="12307" creationId="{38FAA1A1-D861-433F-88FA-1E9D6FD31D11}"/>
          </ac:spMkLst>
        </pc:spChg>
        <pc:spChg chg="del">
          <ac:chgData name="Efua Adams" userId="03cc8a34b628f8aa" providerId="LiveId" clId="{B7852F04-0489-4926-AAD4-42558EFEBDD2}" dt="2024-10-21T22:38:06.028" v="121"/>
          <ac:spMkLst>
            <pc:docMk/>
            <pc:sldMk cId="0" sldId="350"/>
            <ac:spMk id="12309" creationId="{8D71EDA1-87BF-4D5D-AB79-F346FD19278A}"/>
          </ac:spMkLst>
        </pc:spChg>
        <pc:graphicFrameChg chg="add">
          <ac:chgData name="Efua Adams" userId="03cc8a34b628f8aa" providerId="LiveId" clId="{B7852F04-0489-4926-AAD4-42558EFEBDD2}" dt="2024-10-21T22:40:21.096" v="144" actId="26606"/>
          <ac:graphicFrameMkLst>
            <pc:docMk/>
            <pc:sldMk cId="0" sldId="350"/>
            <ac:graphicFrameMk id="12294" creationId="{32E4F109-DAE6-E18E-CE58-AD669BCA8D51}"/>
          </ac:graphicFrameMkLst>
        </pc:graphicFrameChg>
      </pc:sldChg>
      <pc:sldChg chg="delSp setBg delDesignElem">
        <pc:chgData name="Efua Adams" userId="03cc8a34b628f8aa" providerId="LiveId" clId="{B7852F04-0489-4926-AAD4-42558EFEBDD2}" dt="2024-10-21T22:38:06.028" v="121"/>
        <pc:sldMkLst>
          <pc:docMk/>
          <pc:sldMk cId="0" sldId="354"/>
        </pc:sldMkLst>
        <pc:spChg chg="del">
          <ac:chgData name="Efua Adams" userId="03cc8a34b628f8aa" providerId="LiveId" clId="{B7852F04-0489-4926-AAD4-42558EFEBDD2}" dt="2024-10-21T22:38:06.028" v="121"/>
          <ac:spMkLst>
            <pc:docMk/>
            <pc:sldMk cId="0" sldId="354"/>
            <ac:spMk id="36873" creationId="{979E27D9-03C7-44E2-9FF8-15D0C8506AF7}"/>
          </ac:spMkLst>
        </pc:spChg>
        <pc:spChg chg="del">
          <ac:chgData name="Efua Adams" userId="03cc8a34b628f8aa" providerId="LiveId" clId="{B7852F04-0489-4926-AAD4-42558EFEBDD2}" dt="2024-10-21T22:38:06.028" v="121"/>
          <ac:spMkLst>
            <pc:docMk/>
            <pc:sldMk cId="0" sldId="354"/>
            <ac:spMk id="36875" creationId="{EEBF1590-3B36-48EE-A89D-3B6F3CB256AB}"/>
          </ac:spMkLst>
        </pc:spChg>
        <pc:spChg chg="del">
          <ac:chgData name="Efua Adams" userId="03cc8a34b628f8aa" providerId="LiveId" clId="{B7852F04-0489-4926-AAD4-42558EFEBDD2}" dt="2024-10-21T22:38:06.028" v="121"/>
          <ac:spMkLst>
            <pc:docMk/>
            <pc:sldMk cId="0" sldId="354"/>
            <ac:spMk id="36877" creationId="{AC8F6C8C-AB5A-4548-942D-E3FD40ACBC49}"/>
          </ac:spMkLst>
        </pc:spChg>
      </pc:sldChg>
      <pc:sldChg chg="modSp del mod">
        <pc:chgData name="Efua Adams" userId="03cc8a34b628f8aa" providerId="LiveId" clId="{B7852F04-0489-4926-AAD4-42558EFEBDD2}" dt="2024-10-21T22:35:23.949" v="90" actId="47"/>
        <pc:sldMkLst>
          <pc:docMk/>
          <pc:sldMk cId="0" sldId="357"/>
        </pc:sldMkLst>
        <pc:spChg chg="mod">
          <ac:chgData name="Efua Adams" userId="03cc8a34b628f8aa" providerId="LiveId" clId="{B7852F04-0489-4926-AAD4-42558EFEBDD2}" dt="2024-10-21T22:35:11.999" v="89" actId="20577"/>
          <ac:spMkLst>
            <pc:docMk/>
            <pc:sldMk cId="0" sldId="357"/>
            <ac:spMk id="3074" creationId="{F70A08AB-32D2-0B74-F9E1-7D7EDE35FB96}"/>
          </ac:spMkLst>
        </pc:spChg>
      </pc:sldChg>
      <pc:sldChg chg="addSp delSp modSp mod setBg delDesignElem">
        <pc:chgData name="Efua Adams" userId="03cc8a34b628f8aa" providerId="LiveId" clId="{B7852F04-0489-4926-AAD4-42558EFEBDD2}" dt="2024-10-21T22:39:43.464" v="142" actId="27636"/>
        <pc:sldMkLst>
          <pc:docMk/>
          <pc:sldMk cId="0" sldId="358"/>
        </pc:sldMkLst>
        <pc:spChg chg="mod">
          <ac:chgData name="Efua Adams" userId="03cc8a34b628f8aa" providerId="LiveId" clId="{B7852F04-0489-4926-AAD4-42558EFEBDD2}" dt="2024-10-21T22:39:43.464" v="142" actId="27636"/>
          <ac:spMkLst>
            <pc:docMk/>
            <pc:sldMk cId="0" sldId="358"/>
            <ac:spMk id="10242" creationId="{349D6A86-F039-846B-4EE1-8002D731C16D}"/>
          </ac:spMkLst>
        </pc:spChg>
        <pc:spChg chg="add">
          <ac:chgData name="Efua Adams" userId="03cc8a34b628f8aa" providerId="LiveId" clId="{B7852F04-0489-4926-AAD4-42558EFEBDD2}" dt="2024-10-21T22:39:43.452" v="141" actId="26606"/>
          <ac:spMkLst>
            <pc:docMk/>
            <pc:sldMk cId="0" sldId="358"/>
            <ac:spMk id="10245" creationId="{76906711-0AFB-47DD-A4B6-4E94B38B8C91}"/>
          </ac:spMkLst>
        </pc:spChg>
        <pc:spChg chg="add">
          <ac:chgData name="Efua Adams" userId="03cc8a34b628f8aa" providerId="LiveId" clId="{B7852F04-0489-4926-AAD4-42558EFEBDD2}" dt="2024-10-21T22:39:43.452" v="141" actId="26606"/>
          <ac:spMkLst>
            <pc:docMk/>
            <pc:sldMk cId="0" sldId="358"/>
            <ac:spMk id="10246" creationId="{AA91F649-894C-41F6-A21D-3D1AC558E934}"/>
          </ac:spMkLst>
        </pc:spChg>
        <pc:spChg chg="add">
          <ac:chgData name="Efua Adams" userId="03cc8a34b628f8aa" providerId="LiveId" clId="{B7852F04-0489-4926-AAD4-42558EFEBDD2}" dt="2024-10-21T22:39:43.452" v="141" actId="26606"/>
          <ac:spMkLst>
            <pc:docMk/>
            <pc:sldMk cId="0" sldId="358"/>
            <ac:spMk id="10247" creationId="{56037404-66BD-46B5-9323-1B531319671A}"/>
          </ac:spMkLst>
        </pc:spChg>
        <pc:spChg chg="del">
          <ac:chgData name="Efua Adams" userId="03cc8a34b628f8aa" providerId="LiveId" clId="{B7852F04-0489-4926-AAD4-42558EFEBDD2}" dt="2024-10-21T22:38:06.028" v="121"/>
          <ac:spMkLst>
            <pc:docMk/>
            <pc:sldMk cId="0" sldId="358"/>
            <ac:spMk id="10248" creationId="{8555C5B3-193A-4749-9AFD-682E53CDDE8F}"/>
          </ac:spMkLst>
        </pc:spChg>
        <pc:spChg chg="del">
          <ac:chgData name="Efua Adams" userId="03cc8a34b628f8aa" providerId="LiveId" clId="{B7852F04-0489-4926-AAD4-42558EFEBDD2}" dt="2024-10-21T22:38:06.028" v="121"/>
          <ac:spMkLst>
            <pc:docMk/>
            <pc:sldMk cId="0" sldId="358"/>
            <ac:spMk id="10250" creationId="{2EAE06A6-F76A-41C9-827A-C561B004485C}"/>
          </ac:spMkLst>
        </pc:spChg>
        <pc:spChg chg="del">
          <ac:chgData name="Efua Adams" userId="03cc8a34b628f8aa" providerId="LiveId" clId="{B7852F04-0489-4926-AAD4-42558EFEBDD2}" dt="2024-10-21T22:38:06.028" v="121"/>
          <ac:spMkLst>
            <pc:docMk/>
            <pc:sldMk cId="0" sldId="358"/>
            <ac:spMk id="10252" creationId="{89F9D4E8-0639-444B-949B-9518585061AF}"/>
          </ac:spMkLst>
        </pc:spChg>
        <pc:spChg chg="del">
          <ac:chgData name="Efua Adams" userId="03cc8a34b628f8aa" providerId="LiveId" clId="{B7852F04-0489-4926-AAD4-42558EFEBDD2}" dt="2024-10-21T22:38:06.028" v="121"/>
          <ac:spMkLst>
            <pc:docMk/>
            <pc:sldMk cId="0" sldId="358"/>
            <ac:spMk id="10254" creationId="{7E3DA7A2-ED70-4BBA-AB72-00AD461FA405}"/>
          </ac:spMkLst>
        </pc:spChg>
        <pc:spChg chg="del">
          <ac:chgData name="Efua Adams" userId="03cc8a34b628f8aa" providerId="LiveId" clId="{B7852F04-0489-4926-AAD4-42558EFEBDD2}" dt="2024-10-21T22:38:06.028" v="121"/>
          <ac:spMkLst>
            <pc:docMk/>
            <pc:sldMk cId="0" sldId="358"/>
            <ac:spMk id="10256" creationId="{FC485432-3647-4218-B5D3-15D3FA222B13}"/>
          </ac:spMkLst>
        </pc:spChg>
        <pc:spChg chg="del">
          <ac:chgData name="Efua Adams" userId="03cc8a34b628f8aa" providerId="LiveId" clId="{B7852F04-0489-4926-AAD4-42558EFEBDD2}" dt="2024-10-21T22:38:06.028" v="121"/>
          <ac:spMkLst>
            <pc:docMk/>
            <pc:sldMk cId="0" sldId="358"/>
            <ac:spMk id="10258" creationId="{F4AFDDCA-6ABA-4D23-8A5C-1BF0F4308148}"/>
          </ac:spMkLst>
        </pc:spChg>
        <pc:picChg chg="mod">
          <ac:chgData name="Efua Adams" userId="03cc8a34b628f8aa" providerId="LiveId" clId="{B7852F04-0489-4926-AAD4-42558EFEBDD2}" dt="2024-10-21T22:39:43.452" v="141" actId="26606"/>
          <ac:picMkLst>
            <pc:docMk/>
            <pc:sldMk cId="0" sldId="358"/>
            <ac:picMk id="10243" creationId="{9741318A-BB5C-3285-F849-AF396483B192}"/>
          </ac:picMkLst>
        </pc:picChg>
      </pc:sldChg>
      <pc:sldChg chg="delSp modSp setBg delDesignElem">
        <pc:chgData name="Efua Adams" userId="03cc8a34b628f8aa" providerId="LiveId" clId="{B7852F04-0489-4926-AAD4-42558EFEBDD2}" dt="2024-10-21T22:38:06.028" v="121"/>
        <pc:sldMkLst>
          <pc:docMk/>
          <pc:sldMk cId="0" sldId="373"/>
        </pc:sldMkLst>
        <pc:spChg chg="mod">
          <ac:chgData name="Efua Adams" userId="03cc8a34b628f8aa" providerId="LiveId" clId="{B7852F04-0489-4926-AAD4-42558EFEBDD2}" dt="2024-10-21T22:38:06.028" v="121"/>
          <ac:spMkLst>
            <pc:docMk/>
            <pc:sldMk cId="0" sldId="373"/>
            <ac:spMk id="34820" creationId="{49FCDC6B-FA7C-6A3F-81D5-EB8F05F58326}"/>
          </ac:spMkLst>
        </pc:spChg>
        <pc:spChg chg="del">
          <ac:chgData name="Efua Adams" userId="03cc8a34b628f8aa" providerId="LiveId" clId="{B7852F04-0489-4926-AAD4-42558EFEBDD2}" dt="2024-10-21T22:38:06.028" v="121"/>
          <ac:spMkLst>
            <pc:docMk/>
            <pc:sldMk cId="0" sldId="373"/>
            <ac:spMk id="34826" creationId="{637B2035-1FCB-439A-B421-095E136C7E07}"/>
          </ac:spMkLst>
        </pc:spChg>
        <pc:spChg chg="del">
          <ac:chgData name="Efua Adams" userId="03cc8a34b628f8aa" providerId="LiveId" clId="{B7852F04-0489-4926-AAD4-42558EFEBDD2}" dt="2024-10-21T22:38:06.028" v="121"/>
          <ac:spMkLst>
            <pc:docMk/>
            <pc:sldMk cId="0" sldId="373"/>
            <ac:spMk id="34828" creationId="{B39A1F5A-E57E-4178-8F57-A18DC747E5E1}"/>
          </ac:spMkLst>
        </pc:spChg>
        <pc:spChg chg="del">
          <ac:chgData name="Efua Adams" userId="03cc8a34b628f8aa" providerId="LiveId" clId="{B7852F04-0489-4926-AAD4-42558EFEBDD2}" dt="2024-10-21T22:38:06.028" v="121"/>
          <ac:spMkLst>
            <pc:docMk/>
            <pc:sldMk cId="0" sldId="373"/>
            <ac:spMk id="34830" creationId="{CF93DC6C-1BFD-4414-BF23-471C8831CA04}"/>
          </ac:spMkLst>
        </pc:spChg>
        <pc:spChg chg="del">
          <ac:chgData name="Efua Adams" userId="03cc8a34b628f8aa" providerId="LiveId" clId="{B7852F04-0489-4926-AAD4-42558EFEBDD2}" dt="2024-10-21T22:38:06.028" v="121"/>
          <ac:spMkLst>
            <pc:docMk/>
            <pc:sldMk cId="0" sldId="373"/>
            <ac:spMk id="34832" creationId="{001928A5-13A8-4372-8A77-BCAAE5553E6F}"/>
          </ac:spMkLst>
        </pc:spChg>
      </pc:sldChg>
      <pc:sldChg chg="delSp modSp setBg delDesignElem">
        <pc:chgData name="Efua Adams" userId="03cc8a34b628f8aa" providerId="LiveId" clId="{B7852F04-0489-4926-AAD4-42558EFEBDD2}" dt="2024-10-21T22:38:06.028" v="121"/>
        <pc:sldMkLst>
          <pc:docMk/>
          <pc:sldMk cId="0" sldId="375"/>
        </pc:sldMkLst>
        <pc:spChg chg="mod">
          <ac:chgData name="Efua Adams" userId="03cc8a34b628f8aa" providerId="LiveId" clId="{B7852F04-0489-4926-AAD4-42558EFEBDD2}" dt="2024-10-21T22:38:06.028" v="121"/>
          <ac:spMkLst>
            <pc:docMk/>
            <pc:sldMk cId="0" sldId="375"/>
            <ac:spMk id="32772" creationId="{CBD627E3-0A64-9BB8-F2E3-3E4F8B22D771}"/>
          </ac:spMkLst>
        </pc:spChg>
        <pc:spChg chg="del">
          <ac:chgData name="Efua Adams" userId="03cc8a34b628f8aa" providerId="LiveId" clId="{B7852F04-0489-4926-AAD4-42558EFEBDD2}" dt="2024-10-21T22:38:06.028" v="121"/>
          <ac:spMkLst>
            <pc:docMk/>
            <pc:sldMk cId="0" sldId="375"/>
            <ac:spMk id="32780" creationId="{B39A1F5A-E57E-4178-8F57-A18DC747E5E1}"/>
          </ac:spMkLst>
        </pc:spChg>
        <pc:spChg chg="del">
          <ac:chgData name="Efua Adams" userId="03cc8a34b628f8aa" providerId="LiveId" clId="{B7852F04-0489-4926-AAD4-42558EFEBDD2}" dt="2024-10-21T22:38:06.028" v="121"/>
          <ac:spMkLst>
            <pc:docMk/>
            <pc:sldMk cId="0" sldId="375"/>
            <ac:spMk id="32781" creationId="{637B2035-1FCB-439A-B421-095E136C7E07}"/>
          </ac:spMkLst>
        </pc:spChg>
        <pc:spChg chg="del">
          <ac:chgData name="Efua Adams" userId="03cc8a34b628f8aa" providerId="LiveId" clId="{B7852F04-0489-4926-AAD4-42558EFEBDD2}" dt="2024-10-21T22:38:06.028" v="121"/>
          <ac:spMkLst>
            <pc:docMk/>
            <pc:sldMk cId="0" sldId="375"/>
            <ac:spMk id="32782" creationId="{CF93DC6C-1BFD-4414-BF23-471C8831CA04}"/>
          </ac:spMkLst>
        </pc:spChg>
        <pc:spChg chg="del">
          <ac:chgData name="Efua Adams" userId="03cc8a34b628f8aa" providerId="LiveId" clId="{B7852F04-0489-4926-AAD4-42558EFEBDD2}" dt="2024-10-21T22:38:06.028" v="121"/>
          <ac:spMkLst>
            <pc:docMk/>
            <pc:sldMk cId="0" sldId="375"/>
            <ac:spMk id="32784" creationId="{001928A5-13A8-4372-8A77-BCAAE5553E6F}"/>
          </ac:spMkLst>
        </pc:spChg>
      </pc:sldChg>
      <pc:sldChg chg="addSp delSp modSp mod setBg delDesignElem">
        <pc:chgData name="Efua Adams" userId="03cc8a34b628f8aa" providerId="LiveId" clId="{B7852F04-0489-4926-AAD4-42558EFEBDD2}" dt="2024-10-21T22:40:31.105" v="146" actId="26606"/>
        <pc:sldMkLst>
          <pc:docMk/>
          <pc:sldMk cId="0" sldId="376"/>
        </pc:sldMkLst>
        <pc:spChg chg="mod">
          <ac:chgData name="Efua Adams" userId="03cc8a34b628f8aa" providerId="LiveId" clId="{B7852F04-0489-4926-AAD4-42558EFEBDD2}" dt="2024-10-21T22:40:31.105" v="146" actId="26606"/>
          <ac:spMkLst>
            <pc:docMk/>
            <pc:sldMk cId="0" sldId="376"/>
            <ac:spMk id="15362" creationId="{B078BED3-D582-DE3C-EC08-DE3F15B814BA}"/>
          </ac:spMkLst>
        </pc:spChg>
        <pc:spChg chg="mod">
          <ac:chgData name="Efua Adams" userId="03cc8a34b628f8aa" providerId="LiveId" clId="{B7852F04-0489-4926-AAD4-42558EFEBDD2}" dt="2024-10-21T22:40:31.105" v="146" actId="26606"/>
          <ac:spMkLst>
            <pc:docMk/>
            <pc:sldMk cId="0" sldId="376"/>
            <ac:spMk id="15363" creationId="{5D3A22AA-E950-6976-7F6E-A7546E1A1F74}"/>
          </ac:spMkLst>
        </pc:spChg>
        <pc:spChg chg="mod">
          <ac:chgData name="Efua Adams" userId="03cc8a34b628f8aa" providerId="LiveId" clId="{B7852F04-0489-4926-AAD4-42558EFEBDD2}" dt="2024-10-21T22:40:31.105" v="146" actId="26606"/>
          <ac:spMkLst>
            <pc:docMk/>
            <pc:sldMk cId="0" sldId="376"/>
            <ac:spMk id="15364" creationId="{16FE1DAD-03D7-FA30-C2E6-BAD20907ACDF}"/>
          </ac:spMkLst>
        </pc:spChg>
        <pc:spChg chg="add">
          <ac:chgData name="Efua Adams" userId="03cc8a34b628f8aa" providerId="LiveId" clId="{B7852F04-0489-4926-AAD4-42558EFEBDD2}" dt="2024-10-21T22:40:31.105" v="146" actId="26606"/>
          <ac:spMkLst>
            <pc:docMk/>
            <pc:sldMk cId="0" sldId="376"/>
            <ac:spMk id="15366" creationId="{907EF6B7-1338-4443-8C46-6A318D952DFD}"/>
          </ac:spMkLst>
        </pc:spChg>
        <pc:spChg chg="add">
          <ac:chgData name="Efua Adams" userId="03cc8a34b628f8aa" providerId="LiveId" clId="{B7852F04-0489-4926-AAD4-42558EFEBDD2}" dt="2024-10-21T22:40:31.105" v="146" actId="26606"/>
          <ac:spMkLst>
            <pc:docMk/>
            <pc:sldMk cId="0" sldId="376"/>
            <ac:spMk id="15367" creationId="{DAAE4CDD-124C-4DCF-9584-B6033B545DD5}"/>
          </ac:spMkLst>
        </pc:spChg>
        <pc:spChg chg="add">
          <ac:chgData name="Efua Adams" userId="03cc8a34b628f8aa" providerId="LiveId" clId="{B7852F04-0489-4926-AAD4-42558EFEBDD2}" dt="2024-10-21T22:40:31.105" v="146" actId="26606"/>
          <ac:spMkLst>
            <pc:docMk/>
            <pc:sldMk cId="0" sldId="376"/>
            <ac:spMk id="15368" creationId="{081E4A58-353D-44AE-B2FC-2A74E2E400F7}"/>
          </ac:spMkLst>
        </pc:spChg>
        <pc:spChg chg="del">
          <ac:chgData name="Efua Adams" userId="03cc8a34b628f8aa" providerId="LiveId" clId="{B7852F04-0489-4926-AAD4-42558EFEBDD2}" dt="2024-10-21T22:38:06.028" v="121"/>
          <ac:spMkLst>
            <pc:docMk/>
            <pc:sldMk cId="0" sldId="376"/>
            <ac:spMk id="15369" creationId="{09588DA8-065E-4F6F-8EFD-43104AB2E0CF}"/>
          </ac:spMkLst>
        </pc:spChg>
        <pc:spChg chg="del">
          <ac:chgData name="Efua Adams" userId="03cc8a34b628f8aa" providerId="LiveId" clId="{B7852F04-0489-4926-AAD4-42558EFEBDD2}" dt="2024-10-21T22:38:06.028" v="121"/>
          <ac:spMkLst>
            <pc:docMk/>
            <pc:sldMk cId="0" sldId="376"/>
            <ac:spMk id="15371" creationId="{C4285719-470E-454C-AF62-8323075F1F5B}"/>
          </ac:spMkLst>
        </pc:spChg>
        <pc:spChg chg="del">
          <ac:chgData name="Efua Adams" userId="03cc8a34b628f8aa" providerId="LiveId" clId="{B7852F04-0489-4926-AAD4-42558EFEBDD2}" dt="2024-10-21T22:38:06.028" v="121"/>
          <ac:spMkLst>
            <pc:docMk/>
            <pc:sldMk cId="0" sldId="376"/>
            <ac:spMk id="15373" creationId="{CD9FE4EF-C4D8-49A0-B2FF-81D8DB7D8A24}"/>
          </ac:spMkLst>
        </pc:spChg>
        <pc:spChg chg="del">
          <ac:chgData name="Efua Adams" userId="03cc8a34b628f8aa" providerId="LiveId" clId="{B7852F04-0489-4926-AAD4-42558EFEBDD2}" dt="2024-10-21T22:38:06.028" v="121"/>
          <ac:spMkLst>
            <pc:docMk/>
            <pc:sldMk cId="0" sldId="376"/>
            <ac:spMk id="15375" creationId="{4300840D-0A0B-4512-BACA-B439D5B9C57C}"/>
          </ac:spMkLst>
        </pc:spChg>
        <pc:spChg chg="del">
          <ac:chgData name="Efua Adams" userId="03cc8a34b628f8aa" providerId="LiveId" clId="{B7852F04-0489-4926-AAD4-42558EFEBDD2}" dt="2024-10-21T22:38:06.028" v="121"/>
          <ac:spMkLst>
            <pc:docMk/>
            <pc:sldMk cId="0" sldId="376"/>
            <ac:spMk id="15377" creationId="{D2B78728-A580-49A7-84F9-6EF6F583ADE0}"/>
          </ac:spMkLst>
        </pc:spChg>
        <pc:spChg chg="del">
          <ac:chgData name="Efua Adams" userId="03cc8a34b628f8aa" providerId="LiveId" clId="{B7852F04-0489-4926-AAD4-42558EFEBDD2}" dt="2024-10-21T22:38:06.028" v="121"/>
          <ac:spMkLst>
            <pc:docMk/>
            <pc:sldMk cId="0" sldId="376"/>
            <ac:spMk id="15379" creationId="{38FAA1A1-D861-433F-88FA-1E9D6FD31D11}"/>
          </ac:spMkLst>
        </pc:spChg>
        <pc:spChg chg="del">
          <ac:chgData name="Efua Adams" userId="03cc8a34b628f8aa" providerId="LiveId" clId="{B7852F04-0489-4926-AAD4-42558EFEBDD2}" dt="2024-10-21T22:38:06.028" v="121"/>
          <ac:spMkLst>
            <pc:docMk/>
            <pc:sldMk cId="0" sldId="376"/>
            <ac:spMk id="15381" creationId="{8D71EDA1-87BF-4D5D-AB79-F346FD19278A}"/>
          </ac:spMkLst>
        </pc:spChg>
      </pc:sldChg>
      <pc:sldChg chg="addSp delSp modSp mod setBg delDesignElem">
        <pc:chgData name="Efua Adams" userId="03cc8a34b628f8aa" providerId="LiveId" clId="{B7852F04-0489-4926-AAD4-42558EFEBDD2}" dt="2024-10-21T22:40:34.363" v="147" actId="26606"/>
        <pc:sldMkLst>
          <pc:docMk/>
          <pc:sldMk cId="0" sldId="377"/>
        </pc:sldMkLst>
        <pc:spChg chg="mod">
          <ac:chgData name="Efua Adams" userId="03cc8a34b628f8aa" providerId="LiveId" clId="{B7852F04-0489-4926-AAD4-42558EFEBDD2}" dt="2024-10-21T22:40:34.363" v="147" actId="26606"/>
          <ac:spMkLst>
            <pc:docMk/>
            <pc:sldMk cId="0" sldId="377"/>
            <ac:spMk id="14339" creationId="{FDA48F36-C9F7-E231-9A7A-16B18BBD1955}"/>
          </ac:spMkLst>
        </pc:spChg>
        <pc:spChg chg="mod">
          <ac:chgData name="Efua Adams" userId="03cc8a34b628f8aa" providerId="LiveId" clId="{B7852F04-0489-4926-AAD4-42558EFEBDD2}" dt="2024-10-21T22:40:34.363" v="147" actId="26606"/>
          <ac:spMkLst>
            <pc:docMk/>
            <pc:sldMk cId="0" sldId="377"/>
            <ac:spMk id="16386" creationId="{680D8F42-1069-54CD-F4A9-F87D2A15CE39}"/>
          </ac:spMkLst>
        </pc:spChg>
        <pc:spChg chg="mod">
          <ac:chgData name="Efua Adams" userId="03cc8a34b628f8aa" providerId="LiveId" clId="{B7852F04-0489-4926-AAD4-42558EFEBDD2}" dt="2024-10-21T22:40:34.363" v="147" actId="26606"/>
          <ac:spMkLst>
            <pc:docMk/>
            <pc:sldMk cId="0" sldId="377"/>
            <ac:spMk id="16388" creationId="{9C3C97D1-7890-949B-FC7E-DD18B229E841}"/>
          </ac:spMkLst>
        </pc:spChg>
        <pc:spChg chg="add">
          <ac:chgData name="Efua Adams" userId="03cc8a34b628f8aa" providerId="LiveId" clId="{B7852F04-0489-4926-AAD4-42558EFEBDD2}" dt="2024-10-21T22:40:34.363" v="147" actId="26606"/>
          <ac:spMkLst>
            <pc:docMk/>
            <pc:sldMk cId="0" sldId="377"/>
            <ac:spMk id="16390" creationId="{907EF6B7-1338-4443-8C46-6A318D952DFD}"/>
          </ac:spMkLst>
        </pc:spChg>
        <pc:spChg chg="add">
          <ac:chgData name="Efua Adams" userId="03cc8a34b628f8aa" providerId="LiveId" clId="{B7852F04-0489-4926-AAD4-42558EFEBDD2}" dt="2024-10-21T22:40:34.363" v="147" actId="26606"/>
          <ac:spMkLst>
            <pc:docMk/>
            <pc:sldMk cId="0" sldId="377"/>
            <ac:spMk id="16391" creationId="{DAAE4CDD-124C-4DCF-9584-B6033B545DD5}"/>
          </ac:spMkLst>
        </pc:spChg>
        <pc:spChg chg="add">
          <ac:chgData name="Efua Adams" userId="03cc8a34b628f8aa" providerId="LiveId" clId="{B7852F04-0489-4926-AAD4-42558EFEBDD2}" dt="2024-10-21T22:40:34.363" v="147" actId="26606"/>
          <ac:spMkLst>
            <pc:docMk/>
            <pc:sldMk cId="0" sldId="377"/>
            <ac:spMk id="16392" creationId="{081E4A58-353D-44AE-B2FC-2A74E2E400F7}"/>
          </ac:spMkLst>
        </pc:spChg>
        <pc:spChg chg="del">
          <ac:chgData name="Efua Adams" userId="03cc8a34b628f8aa" providerId="LiveId" clId="{B7852F04-0489-4926-AAD4-42558EFEBDD2}" dt="2024-10-21T22:38:06.028" v="121"/>
          <ac:spMkLst>
            <pc:docMk/>
            <pc:sldMk cId="0" sldId="377"/>
            <ac:spMk id="16393" creationId="{09588DA8-065E-4F6F-8EFD-43104AB2E0CF}"/>
          </ac:spMkLst>
        </pc:spChg>
        <pc:spChg chg="del">
          <ac:chgData name="Efua Adams" userId="03cc8a34b628f8aa" providerId="LiveId" clId="{B7852F04-0489-4926-AAD4-42558EFEBDD2}" dt="2024-10-21T22:38:06.028" v="121"/>
          <ac:spMkLst>
            <pc:docMk/>
            <pc:sldMk cId="0" sldId="377"/>
            <ac:spMk id="16395" creationId="{C4285719-470E-454C-AF62-8323075F1F5B}"/>
          </ac:spMkLst>
        </pc:spChg>
        <pc:spChg chg="del">
          <ac:chgData name="Efua Adams" userId="03cc8a34b628f8aa" providerId="LiveId" clId="{B7852F04-0489-4926-AAD4-42558EFEBDD2}" dt="2024-10-21T22:38:06.028" v="121"/>
          <ac:spMkLst>
            <pc:docMk/>
            <pc:sldMk cId="0" sldId="377"/>
            <ac:spMk id="16397" creationId="{CD9FE4EF-C4D8-49A0-B2FF-81D8DB7D8A24}"/>
          </ac:spMkLst>
        </pc:spChg>
        <pc:spChg chg="del">
          <ac:chgData name="Efua Adams" userId="03cc8a34b628f8aa" providerId="LiveId" clId="{B7852F04-0489-4926-AAD4-42558EFEBDD2}" dt="2024-10-21T22:38:06.028" v="121"/>
          <ac:spMkLst>
            <pc:docMk/>
            <pc:sldMk cId="0" sldId="377"/>
            <ac:spMk id="16399" creationId="{4300840D-0A0B-4512-BACA-B439D5B9C57C}"/>
          </ac:spMkLst>
        </pc:spChg>
        <pc:spChg chg="del">
          <ac:chgData name="Efua Adams" userId="03cc8a34b628f8aa" providerId="LiveId" clId="{B7852F04-0489-4926-AAD4-42558EFEBDD2}" dt="2024-10-21T22:38:06.028" v="121"/>
          <ac:spMkLst>
            <pc:docMk/>
            <pc:sldMk cId="0" sldId="377"/>
            <ac:spMk id="16401" creationId="{D2B78728-A580-49A7-84F9-6EF6F583ADE0}"/>
          </ac:spMkLst>
        </pc:spChg>
        <pc:spChg chg="del">
          <ac:chgData name="Efua Adams" userId="03cc8a34b628f8aa" providerId="LiveId" clId="{B7852F04-0489-4926-AAD4-42558EFEBDD2}" dt="2024-10-21T22:38:06.028" v="121"/>
          <ac:spMkLst>
            <pc:docMk/>
            <pc:sldMk cId="0" sldId="377"/>
            <ac:spMk id="16403" creationId="{38FAA1A1-D861-433F-88FA-1E9D6FD31D11}"/>
          </ac:spMkLst>
        </pc:spChg>
        <pc:spChg chg="del">
          <ac:chgData name="Efua Adams" userId="03cc8a34b628f8aa" providerId="LiveId" clId="{B7852F04-0489-4926-AAD4-42558EFEBDD2}" dt="2024-10-21T22:38:06.028" v="121"/>
          <ac:spMkLst>
            <pc:docMk/>
            <pc:sldMk cId="0" sldId="377"/>
            <ac:spMk id="16405" creationId="{8D71EDA1-87BF-4D5D-AB79-F346FD19278A}"/>
          </ac:spMkLst>
        </pc:spChg>
      </pc:sldChg>
      <pc:sldChg chg="addSp delSp modSp mod setBg delDesignElem">
        <pc:chgData name="Efua Adams" userId="03cc8a34b628f8aa" providerId="LiveId" clId="{B7852F04-0489-4926-AAD4-42558EFEBDD2}" dt="2024-10-21T22:40:41.301" v="148" actId="26606"/>
        <pc:sldMkLst>
          <pc:docMk/>
          <pc:sldMk cId="0" sldId="378"/>
        </pc:sldMkLst>
        <pc:spChg chg="mod">
          <ac:chgData name="Efua Adams" userId="03cc8a34b628f8aa" providerId="LiveId" clId="{B7852F04-0489-4926-AAD4-42558EFEBDD2}" dt="2024-10-21T22:40:41.301" v="148" actId="26606"/>
          <ac:spMkLst>
            <pc:docMk/>
            <pc:sldMk cId="0" sldId="378"/>
            <ac:spMk id="12291" creationId="{134986F5-D215-C30A-5928-6EDC93D529D9}"/>
          </ac:spMkLst>
        </pc:spChg>
        <pc:spChg chg="mod">
          <ac:chgData name="Efua Adams" userId="03cc8a34b628f8aa" providerId="LiveId" clId="{B7852F04-0489-4926-AAD4-42558EFEBDD2}" dt="2024-10-21T22:40:41.301" v="148" actId="26606"/>
          <ac:spMkLst>
            <pc:docMk/>
            <pc:sldMk cId="0" sldId="378"/>
            <ac:spMk id="22530" creationId="{E3B9B615-F9AB-71A9-BA49-FE7BBF1CBBDC}"/>
          </ac:spMkLst>
        </pc:spChg>
        <pc:spChg chg="mod">
          <ac:chgData name="Efua Adams" userId="03cc8a34b628f8aa" providerId="LiveId" clId="{B7852F04-0489-4926-AAD4-42558EFEBDD2}" dt="2024-10-21T22:40:41.301" v="148" actId="26606"/>
          <ac:spMkLst>
            <pc:docMk/>
            <pc:sldMk cId="0" sldId="378"/>
            <ac:spMk id="22532" creationId="{08700F5C-9FFD-018F-3208-E524A506906E}"/>
          </ac:spMkLst>
        </pc:spChg>
        <pc:spChg chg="add">
          <ac:chgData name="Efua Adams" userId="03cc8a34b628f8aa" providerId="LiveId" clId="{B7852F04-0489-4926-AAD4-42558EFEBDD2}" dt="2024-10-21T22:40:41.301" v="148" actId="26606"/>
          <ac:spMkLst>
            <pc:docMk/>
            <pc:sldMk cId="0" sldId="378"/>
            <ac:spMk id="22534" creationId="{907EF6B7-1338-4443-8C46-6A318D952DFD}"/>
          </ac:spMkLst>
        </pc:spChg>
        <pc:spChg chg="add">
          <ac:chgData name="Efua Adams" userId="03cc8a34b628f8aa" providerId="LiveId" clId="{B7852F04-0489-4926-AAD4-42558EFEBDD2}" dt="2024-10-21T22:40:41.301" v="148" actId="26606"/>
          <ac:spMkLst>
            <pc:docMk/>
            <pc:sldMk cId="0" sldId="378"/>
            <ac:spMk id="22535" creationId="{DAAE4CDD-124C-4DCF-9584-B6033B545DD5}"/>
          </ac:spMkLst>
        </pc:spChg>
        <pc:spChg chg="add">
          <ac:chgData name="Efua Adams" userId="03cc8a34b628f8aa" providerId="LiveId" clId="{B7852F04-0489-4926-AAD4-42558EFEBDD2}" dt="2024-10-21T22:40:41.301" v="148" actId="26606"/>
          <ac:spMkLst>
            <pc:docMk/>
            <pc:sldMk cId="0" sldId="378"/>
            <ac:spMk id="22536" creationId="{081E4A58-353D-44AE-B2FC-2A74E2E400F7}"/>
          </ac:spMkLst>
        </pc:spChg>
        <pc:spChg chg="del">
          <ac:chgData name="Efua Adams" userId="03cc8a34b628f8aa" providerId="LiveId" clId="{B7852F04-0489-4926-AAD4-42558EFEBDD2}" dt="2024-10-21T22:38:06.028" v="121"/>
          <ac:spMkLst>
            <pc:docMk/>
            <pc:sldMk cId="0" sldId="378"/>
            <ac:spMk id="22537" creationId="{979E27D9-03C7-44E2-9FF8-15D0C8506AF7}"/>
          </ac:spMkLst>
        </pc:spChg>
        <pc:spChg chg="del">
          <ac:chgData name="Efua Adams" userId="03cc8a34b628f8aa" providerId="LiveId" clId="{B7852F04-0489-4926-AAD4-42558EFEBDD2}" dt="2024-10-21T22:38:06.028" v="121"/>
          <ac:spMkLst>
            <pc:docMk/>
            <pc:sldMk cId="0" sldId="378"/>
            <ac:spMk id="22539" creationId="{EEBF1590-3B36-48EE-A89D-3B6F3CB256AB}"/>
          </ac:spMkLst>
        </pc:spChg>
        <pc:spChg chg="del">
          <ac:chgData name="Efua Adams" userId="03cc8a34b628f8aa" providerId="LiveId" clId="{B7852F04-0489-4926-AAD4-42558EFEBDD2}" dt="2024-10-21T22:38:06.028" v="121"/>
          <ac:spMkLst>
            <pc:docMk/>
            <pc:sldMk cId="0" sldId="378"/>
            <ac:spMk id="22541" creationId="{AC8F6C8C-AB5A-4548-942D-E3FD40ACBC49}"/>
          </ac:spMkLst>
        </pc:spChg>
      </pc:sldChg>
      <pc:sldChg chg="addSp delSp modSp mod setBg delDesignElem">
        <pc:chgData name="Efua Adams" userId="03cc8a34b628f8aa" providerId="LiveId" clId="{B7852F04-0489-4926-AAD4-42558EFEBDD2}" dt="2024-10-21T22:40:14.652" v="143" actId="26606"/>
        <pc:sldMkLst>
          <pc:docMk/>
          <pc:sldMk cId="0" sldId="379"/>
        </pc:sldMkLst>
        <pc:spChg chg="mod">
          <ac:chgData name="Efua Adams" userId="03cc8a34b628f8aa" providerId="LiveId" clId="{B7852F04-0489-4926-AAD4-42558EFEBDD2}" dt="2024-10-21T22:40:14.652" v="143" actId="26606"/>
          <ac:spMkLst>
            <pc:docMk/>
            <pc:sldMk cId="0" sldId="379"/>
            <ac:spMk id="13314" creationId="{FB090B2C-7CD9-C6AE-6F88-0A30602AF7EA}"/>
          </ac:spMkLst>
        </pc:spChg>
        <pc:spChg chg="mod">
          <ac:chgData name="Efua Adams" userId="03cc8a34b628f8aa" providerId="LiveId" clId="{B7852F04-0489-4926-AAD4-42558EFEBDD2}" dt="2024-10-21T22:40:14.652" v="143" actId="26606"/>
          <ac:spMkLst>
            <pc:docMk/>
            <pc:sldMk cId="0" sldId="379"/>
            <ac:spMk id="13316" creationId="{439B650B-4E6B-9ADA-828B-FA817571B83C}"/>
          </ac:spMkLst>
        </pc:spChg>
        <pc:spChg chg="del">
          <ac:chgData name="Efua Adams" userId="03cc8a34b628f8aa" providerId="LiveId" clId="{B7852F04-0489-4926-AAD4-42558EFEBDD2}" dt="2024-10-21T22:40:14.652" v="143" actId="26606"/>
          <ac:spMkLst>
            <pc:docMk/>
            <pc:sldMk cId="0" sldId="379"/>
            <ac:spMk id="16387" creationId="{4AFD98ED-BA15-26FF-5E49-0A03B1647C7D}"/>
          </ac:spMkLst>
        </pc:spChg>
        <pc:spChg chg="del">
          <ac:chgData name="Efua Adams" userId="03cc8a34b628f8aa" providerId="LiveId" clId="{B7852F04-0489-4926-AAD4-42558EFEBDD2}" dt="2024-10-21T22:38:06.028" v="121"/>
          <ac:spMkLst>
            <pc:docMk/>
            <pc:sldMk cId="0" sldId="379"/>
            <ac:spMk id="16392" creationId="{09588DA8-065E-4F6F-8EFD-43104AB2E0CF}"/>
          </ac:spMkLst>
        </pc:spChg>
        <pc:spChg chg="add">
          <ac:chgData name="Efua Adams" userId="03cc8a34b628f8aa" providerId="LiveId" clId="{B7852F04-0489-4926-AAD4-42558EFEBDD2}" dt="2024-10-21T22:40:14.652" v="143" actId="26606"/>
          <ac:spMkLst>
            <pc:docMk/>
            <pc:sldMk cId="0" sldId="379"/>
            <ac:spMk id="16393" creationId="{C5278130-DFE0-457B-8698-88DF69019DDE}"/>
          </ac:spMkLst>
        </pc:spChg>
        <pc:spChg chg="del">
          <ac:chgData name="Efua Adams" userId="03cc8a34b628f8aa" providerId="LiveId" clId="{B7852F04-0489-4926-AAD4-42558EFEBDD2}" dt="2024-10-21T22:38:06.028" v="121"/>
          <ac:spMkLst>
            <pc:docMk/>
            <pc:sldMk cId="0" sldId="379"/>
            <ac:spMk id="16394" creationId="{C4285719-470E-454C-AF62-8323075F1F5B}"/>
          </ac:spMkLst>
        </pc:spChg>
        <pc:spChg chg="add">
          <ac:chgData name="Efua Adams" userId="03cc8a34b628f8aa" providerId="LiveId" clId="{B7852F04-0489-4926-AAD4-42558EFEBDD2}" dt="2024-10-21T22:40:14.652" v="143" actId="26606"/>
          <ac:spMkLst>
            <pc:docMk/>
            <pc:sldMk cId="0" sldId="379"/>
            <ac:spMk id="16395" creationId="{2F99531B-1681-4D6E-BECB-18325B33A618}"/>
          </ac:spMkLst>
        </pc:spChg>
        <pc:spChg chg="del">
          <ac:chgData name="Efua Adams" userId="03cc8a34b628f8aa" providerId="LiveId" clId="{B7852F04-0489-4926-AAD4-42558EFEBDD2}" dt="2024-10-21T22:38:06.028" v="121"/>
          <ac:spMkLst>
            <pc:docMk/>
            <pc:sldMk cId="0" sldId="379"/>
            <ac:spMk id="16396" creationId="{CD9FE4EF-C4D8-49A0-B2FF-81D8DB7D8A24}"/>
          </ac:spMkLst>
        </pc:spChg>
        <pc:spChg chg="add">
          <ac:chgData name="Efua Adams" userId="03cc8a34b628f8aa" providerId="LiveId" clId="{B7852F04-0489-4926-AAD4-42558EFEBDD2}" dt="2024-10-21T22:40:14.652" v="143" actId="26606"/>
          <ac:spMkLst>
            <pc:docMk/>
            <pc:sldMk cId="0" sldId="379"/>
            <ac:spMk id="16397" creationId="{20344094-430A-400B-804B-910E696A1A90}"/>
          </ac:spMkLst>
        </pc:spChg>
        <pc:spChg chg="del">
          <ac:chgData name="Efua Adams" userId="03cc8a34b628f8aa" providerId="LiveId" clId="{B7852F04-0489-4926-AAD4-42558EFEBDD2}" dt="2024-10-21T22:38:06.028" v="121"/>
          <ac:spMkLst>
            <pc:docMk/>
            <pc:sldMk cId="0" sldId="379"/>
            <ac:spMk id="16398" creationId="{4300840D-0A0B-4512-BACA-B439D5B9C57C}"/>
          </ac:spMkLst>
        </pc:spChg>
        <pc:spChg chg="add">
          <ac:chgData name="Efua Adams" userId="03cc8a34b628f8aa" providerId="LiveId" clId="{B7852F04-0489-4926-AAD4-42558EFEBDD2}" dt="2024-10-21T22:40:14.652" v="143" actId="26606"/>
          <ac:spMkLst>
            <pc:docMk/>
            <pc:sldMk cId="0" sldId="379"/>
            <ac:spMk id="16399" creationId="{453C67DF-7782-4E57-AB9B-F1B4811AD8FE}"/>
          </ac:spMkLst>
        </pc:spChg>
        <pc:spChg chg="del">
          <ac:chgData name="Efua Adams" userId="03cc8a34b628f8aa" providerId="LiveId" clId="{B7852F04-0489-4926-AAD4-42558EFEBDD2}" dt="2024-10-21T22:38:06.028" v="121"/>
          <ac:spMkLst>
            <pc:docMk/>
            <pc:sldMk cId="0" sldId="379"/>
            <ac:spMk id="16400" creationId="{D2B78728-A580-49A7-84F9-6EF6F583ADE0}"/>
          </ac:spMkLst>
        </pc:spChg>
        <pc:spChg chg="del">
          <ac:chgData name="Efua Adams" userId="03cc8a34b628f8aa" providerId="LiveId" clId="{B7852F04-0489-4926-AAD4-42558EFEBDD2}" dt="2024-10-21T22:38:06.028" v="121"/>
          <ac:spMkLst>
            <pc:docMk/>
            <pc:sldMk cId="0" sldId="379"/>
            <ac:spMk id="16402" creationId="{38FAA1A1-D861-433F-88FA-1E9D6FD31D11}"/>
          </ac:spMkLst>
        </pc:spChg>
        <pc:spChg chg="del">
          <ac:chgData name="Efua Adams" userId="03cc8a34b628f8aa" providerId="LiveId" clId="{B7852F04-0489-4926-AAD4-42558EFEBDD2}" dt="2024-10-21T22:38:06.028" v="121"/>
          <ac:spMkLst>
            <pc:docMk/>
            <pc:sldMk cId="0" sldId="379"/>
            <ac:spMk id="16404" creationId="{8D71EDA1-87BF-4D5D-AB79-F346FD19278A}"/>
          </ac:spMkLst>
        </pc:spChg>
        <pc:graphicFrameChg chg="add">
          <ac:chgData name="Efua Adams" userId="03cc8a34b628f8aa" providerId="LiveId" clId="{B7852F04-0489-4926-AAD4-42558EFEBDD2}" dt="2024-10-21T22:40:14.652" v="143" actId="26606"/>
          <ac:graphicFrameMkLst>
            <pc:docMk/>
            <pc:sldMk cId="0" sldId="379"/>
            <ac:graphicFrameMk id="16389" creationId="{9783727A-0A45-E2F5-FED8-D5777DAE894E}"/>
          </ac:graphicFrameMkLst>
        </pc:graphicFrameChg>
        <pc:cxnChg chg="add">
          <ac:chgData name="Efua Adams" userId="03cc8a34b628f8aa" providerId="LiveId" clId="{B7852F04-0489-4926-AAD4-42558EFEBDD2}" dt="2024-10-21T22:40:14.652" v="143" actId="26606"/>
          <ac:cxnSpMkLst>
            <pc:docMk/>
            <pc:sldMk cId="0" sldId="379"/>
            <ac:cxnSpMk id="16401" creationId="{B03A5AE3-BD30-455C-842B-7626C8BEF097}"/>
          </ac:cxnSpMkLst>
        </pc:cxnChg>
        <pc:cxnChg chg="add">
          <ac:chgData name="Efua Adams" userId="03cc8a34b628f8aa" providerId="LiveId" clId="{B7852F04-0489-4926-AAD4-42558EFEBDD2}" dt="2024-10-21T22:40:14.652" v="143" actId="26606"/>
          <ac:cxnSpMkLst>
            <pc:docMk/>
            <pc:sldMk cId="0" sldId="379"/>
            <ac:cxnSpMk id="16403" creationId="{2DBECAA5-1F2D-470D-875C-8F2C2CA3E54B}"/>
          </ac:cxnSpMkLst>
        </pc:cxnChg>
      </pc:sldChg>
      <pc:sldChg chg="delSp setBg delDesignElem">
        <pc:chgData name="Efua Adams" userId="03cc8a34b628f8aa" providerId="LiveId" clId="{B7852F04-0489-4926-AAD4-42558EFEBDD2}" dt="2024-10-21T22:38:06.028" v="121"/>
        <pc:sldMkLst>
          <pc:docMk/>
          <pc:sldMk cId="0" sldId="380"/>
        </pc:sldMkLst>
        <pc:spChg chg="del">
          <ac:chgData name="Efua Adams" userId="03cc8a34b628f8aa" providerId="LiveId" clId="{B7852F04-0489-4926-AAD4-42558EFEBDD2}" dt="2024-10-21T22:38:06.028" v="121"/>
          <ac:spMkLst>
            <pc:docMk/>
            <pc:sldMk cId="0" sldId="380"/>
            <ac:spMk id="19466" creationId="{3346177D-ADC4-4968-B747-5CFCD390B5B9}"/>
          </ac:spMkLst>
        </pc:spChg>
        <pc:spChg chg="del">
          <ac:chgData name="Efua Adams" userId="03cc8a34b628f8aa" providerId="LiveId" clId="{B7852F04-0489-4926-AAD4-42558EFEBDD2}" dt="2024-10-21T22:38:06.028" v="121"/>
          <ac:spMkLst>
            <pc:docMk/>
            <pc:sldMk cId="0" sldId="380"/>
            <ac:spMk id="19468" creationId="{0844A943-BF79-4FEA-ABB1-3BD54D236606}"/>
          </ac:spMkLst>
        </pc:spChg>
        <pc:spChg chg="del">
          <ac:chgData name="Efua Adams" userId="03cc8a34b628f8aa" providerId="LiveId" clId="{B7852F04-0489-4926-AAD4-42558EFEBDD2}" dt="2024-10-21T22:38:06.028" v="121"/>
          <ac:spMkLst>
            <pc:docMk/>
            <pc:sldMk cId="0" sldId="380"/>
            <ac:spMk id="19470" creationId="{6437CC72-F4A8-4DC3-AFAB-D22C482C8100}"/>
          </ac:spMkLst>
        </pc:spChg>
      </pc:sldChg>
      <pc:sldChg chg="delSp setBg delDesignElem">
        <pc:chgData name="Efua Adams" userId="03cc8a34b628f8aa" providerId="LiveId" clId="{B7852F04-0489-4926-AAD4-42558EFEBDD2}" dt="2024-10-21T22:38:06.028" v="121"/>
        <pc:sldMkLst>
          <pc:docMk/>
          <pc:sldMk cId="0" sldId="381"/>
        </pc:sldMkLst>
        <pc:spChg chg="del">
          <ac:chgData name="Efua Adams" userId="03cc8a34b628f8aa" providerId="LiveId" clId="{B7852F04-0489-4926-AAD4-42558EFEBDD2}" dt="2024-10-21T22:38:06.028" v="121"/>
          <ac:spMkLst>
            <pc:docMk/>
            <pc:sldMk cId="0" sldId="381"/>
            <ac:spMk id="21513" creationId="{979E27D9-03C7-44E2-9FF8-15D0C8506AF7}"/>
          </ac:spMkLst>
        </pc:spChg>
        <pc:spChg chg="del">
          <ac:chgData name="Efua Adams" userId="03cc8a34b628f8aa" providerId="LiveId" clId="{B7852F04-0489-4926-AAD4-42558EFEBDD2}" dt="2024-10-21T22:38:06.028" v="121"/>
          <ac:spMkLst>
            <pc:docMk/>
            <pc:sldMk cId="0" sldId="381"/>
            <ac:spMk id="21515" creationId="{EEBF1590-3B36-48EE-A89D-3B6F3CB256AB}"/>
          </ac:spMkLst>
        </pc:spChg>
        <pc:spChg chg="del">
          <ac:chgData name="Efua Adams" userId="03cc8a34b628f8aa" providerId="LiveId" clId="{B7852F04-0489-4926-AAD4-42558EFEBDD2}" dt="2024-10-21T22:38:06.028" v="121"/>
          <ac:spMkLst>
            <pc:docMk/>
            <pc:sldMk cId="0" sldId="381"/>
            <ac:spMk id="21517" creationId="{AC8F6C8C-AB5A-4548-942D-E3FD40ACBC49}"/>
          </ac:spMkLst>
        </pc:spChg>
      </pc:sldChg>
      <pc:sldChg chg="delSp setBg delDesignElem">
        <pc:chgData name="Efua Adams" userId="03cc8a34b628f8aa" providerId="LiveId" clId="{B7852F04-0489-4926-AAD4-42558EFEBDD2}" dt="2024-10-21T22:38:06.028" v="121"/>
        <pc:sldMkLst>
          <pc:docMk/>
          <pc:sldMk cId="0" sldId="383"/>
        </pc:sldMkLst>
        <pc:spChg chg="del">
          <ac:chgData name="Efua Adams" userId="03cc8a34b628f8aa" providerId="LiveId" clId="{B7852F04-0489-4926-AAD4-42558EFEBDD2}" dt="2024-10-21T22:38:06.028" v="121"/>
          <ac:spMkLst>
            <pc:docMk/>
            <pc:sldMk cId="0" sldId="383"/>
            <ac:spMk id="31753" creationId="{1B15ED52-F352-441B-82BF-E0EA34836D08}"/>
          </ac:spMkLst>
        </pc:spChg>
        <pc:spChg chg="del">
          <ac:chgData name="Efua Adams" userId="03cc8a34b628f8aa" providerId="LiveId" clId="{B7852F04-0489-4926-AAD4-42558EFEBDD2}" dt="2024-10-21T22:38:06.028" v="121"/>
          <ac:spMkLst>
            <pc:docMk/>
            <pc:sldMk cId="0" sldId="383"/>
            <ac:spMk id="31755" creationId="{3B2E3793-BFE6-45A2-9B7B-E18844431C99}"/>
          </ac:spMkLst>
        </pc:spChg>
        <pc:spChg chg="del">
          <ac:chgData name="Efua Adams" userId="03cc8a34b628f8aa" providerId="LiveId" clId="{B7852F04-0489-4926-AAD4-42558EFEBDD2}" dt="2024-10-21T22:38:06.028" v="121"/>
          <ac:spMkLst>
            <pc:docMk/>
            <pc:sldMk cId="0" sldId="383"/>
            <ac:spMk id="31757" creationId="{BC4C4868-CB8F-4AF9-9CDB-8108F2C19B67}"/>
          </ac:spMkLst>
        </pc:spChg>
        <pc:spChg chg="del">
          <ac:chgData name="Efua Adams" userId="03cc8a34b628f8aa" providerId="LiveId" clId="{B7852F04-0489-4926-AAD4-42558EFEBDD2}" dt="2024-10-21T22:38:06.028" v="121"/>
          <ac:spMkLst>
            <pc:docMk/>
            <pc:sldMk cId="0" sldId="383"/>
            <ac:spMk id="31759" creationId="{375E0459-6403-40CD-989D-56A4407CA12E}"/>
          </ac:spMkLst>
        </pc:spChg>
        <pc:spChg chg="del">
          <ac:chgData name="Efua Adams" userId="03cc8a34b628f8aa" providerId="LiveId" clId="{B7852F04-0489-4926-AAD4-42558EFEBDD2}" dt="2024-10-21T22:38:06.028" v="121"/>
          <ac:spMkLst>
            <pc:docMk/>
            <pc:sldMk cId="0" sldId="383"/>
            <ac:spMk id="31761" creationId="{53E5B1A8-3AC9-4BD1-9BBC-78CA94F2D1BA}"/>
          </ac:spMkLst>
        </pc:spChg>
      </pc:sldChg>
      <pc:sldChg chg="delSp setBg delDesignElem">
        <pc:chgData name="Efua Adams" userId="03cc8a34b628f8aa" providerId="LiveId" clId="{B7852F04-0489-4926-AAD4-42558EFEBDD2}" dt="2024-10-21T22:38:06.028" v="121"/>
        <pc:sldMkLst>
          <pc:docMk/>
          <pc:sldMk cId="0" sldId="384"/>
        </pc:sldMkLst>
        <pc:spChg chg="del">
          <ac:chgData name="Efua Adams" userId="03cc8a34b628f8aa" providerId="LiveId" clId="{B7852F04-0489-4926-AAD4-42558EFEBDD2}" dt="2024-10-21T22:38:06.028" v="121"/>
          <ac:spMkLst>
            <pc:docMk/>
            <pc:sldMk cId="0" sldId="384"/>
            <ac:spMk id="18442" creationId="{979E27D9-03C7-44E2-9FF8-15D0C8506AF7}"/>
          </ac:spMkLst>
        </pc:spChg>
        <pc:spChg chg="del">
          <ac:chgData name="Efua Adams" userId="03cc8a34b628f8aa" providerId="LiveId" clId="{B7852F04-0489-4926-AAD4-42558EFEBDD2}" dt="2024-10-21T22:38:06.028" v="121"/>
          <ac:spMkLst>
            <pc:docMk/>
            <pc:sldMk cId="0" sldId="384"/>
            <ac:spMk id="18444" creationId="{EEBF1590-3B36-48EE-A89D-3B6F3CB256AB}"/>
          </ac:spMkLst>
        </pc:spChg>
        <pc:spChg chg="del">
          <ac:chgData name="Efua Adams" userId="03cc8a34b628f8aa" providerId="LiveId" clId="{B7852F04-0489-4926-AAD4-42558EFEBDD2}" dt="2024-10-21T22:38:06.028" v="121"/>
          <ac:spMkLst>
            <pc:docMk/>
            <pc:sldMk cId="0" sldId="384"/>
            <ac:spMk id="18446" creationId="{AC8F6C8C-AB5A-4548-942D-E3FD40ACBC49}"/>
          </ac:spMkLst>
        </pc:spChg>
      </pc:sldChg>
      <pc:sldChg chg="delSp setBg delDesignElem">
        <pc:chgData name="Efua Adams" userId="03cc8a34b628f8aa" providerId="LiveId" clId="{B7852F04-0489-4926-AAD4-42558EFEBDD2}" dt="2024-10-21T22:38:06.028" v="121"/>
        <pc:sldMkLst>
          <pc:docMk/>
          <pc:sldMk cId="0" sldId="385"/>
        </pc:sldMkLst>
        <pc:spChg chg="del">
          <ac:chgData name="Efua Adams" userId="03cc8a34b628f8aa" providerId="LiveId" clId="{B7852F04-0489-4926-AAD4-42558EFEBDD2}" dt="2024-10-21T22:38:06.028" v="121"/>
          <ac:spMkLst>
            <pc:docMk/>
            <pc:sldMk cId="0" sldId="385"/>
            <ac:spMk id="20490" creationId="{979E27D9-03C7-44E2-9FF8-15D0C8506AF7}"/>
          </ac:spMkLst>
        </pc:spChg>
        <pc:spChg chg="del">
          <ac:chgData name="Efua Adams" userId="03cc8a34b628f8aa" providerId="LiveId" clId="{B7852F04-0489-4926-AAD4-42558EFEBDD2}" dt="2024-10-21T22:38:06.028" v="121"/>
          <ac:spMkLst>
            <pc:docMk/>
            <pc:sldMk cId="0" sldId="385"/>
            <ac:spMk id="20492" creationId="{EEBF1590-3B36-48EE-A89D-3B6F3CB256AB}"/>
          </ac:spMkLst>
        </pc:spChg>
        <pc:spChg chg="del">
          <ac:chgData name="Efua Adams" userId="03cc8a34b628f8aa" providerId="LiveId" clId="{B7852F04-0489-4926-AAD4-42558EFEBDD2}" dt="2024-10-21T22:38:06.028" v="121"/>
          <ac:spMkLst>
            <pc:docMk/>
            <pc:sldMk cId="0" sldId="385"/>
            <ac:spMk id="20494" creationId="{AC8F6C8C-AB5A-4548-942D-E3FD40ACBC49}"/>
          </ac:spMkLst>
        </pc:spChg>
      </pc:sldChg>
      <pc:sldChg chg="addSp delSp modSp mod setBg delDesignElem">
        <pc:chgData name="Efua Adams" userId="03cc8a34b628f8aa" providerId="LiveId" clId="{B7852F04-0489-4926-AAD4-42558EFEBDD2}" dt="2024-10-21T22:40:43.923" v="149" actId="26606"/>
        <pc:sldMkLst>
          <pc:docMk/>
          <pc:sldMk cId="0" sldId="407"/>
        </pc:sldMkLst>
        <pc:spChg chg="mod">
          <ac:chgData name="Efua Adams" userId="03cc8a34b628f8aa" providerId="LiveId" clId="{B7852F04-0489-4926-AAD4-42558EFEBDD2}" dt="2024-10-21T22:40:43.923" v="149" actId="26606"/>
          <ac:spMkLst>
            <pc:docMk/>
            <pc:sldMk cId="0" sldId="407"/>
            <ac:spMk id="12291" creationId="{F66EECB1-2E11-F387-56E9-3BD05F10046F}"/>
          </ac:spMkLst>
        </pc:spChg>
        <pc:spChg chg="mod">
          <ac:chgData name="Efua Adams" userId="03cc8a34b628f8aa" providerId="LiveId" clId="{B7852F04-0489-4926-AAD4-42558EFEBDD2}" dt="2024-10-21T22:40:43.923" v="149" actId="26606"/>
          <ac:spMkLst>
            <pc:docMk/>
            <pc:sldMk cId="0" sldId="407"/>
            <ac:spMk id="23554" creationId="{3D845DF1-1B97-EEFA-0DD1-77E0BCE9B7A9}"/>
          </ac:spMkLst>
        </pc:spChg>
        <pc:spChg chg="mod">
          <ac:chgData name="Efua Adams" userId="03cc8a34b628f8aa" providerId="LiveId" clId="{B7852F04-0489-4926-AAD4-42558EFEBDD2}" dt="2024-10-21T22:40:43.923" v="149" actId="26606"/>
          <ac:spMkLst>
            <pc:docMk/>
            <pc:sldMk cId="0" sldId="407"/>
            <ac:spMk id="23556" creationId="{9771FDCB-0E5E-E00B-FFD9-CDBE484D81A4}"/>
          </ac:spMkLst>
        </pc:spChg>
        <pc:spChg chg="add">
          <ac:chgData name="Efua Adams" userId="03cc8a34b628f8aa" providerId="LiveId" clId="{B7852F04-0489-4926-AAD4-42558EFEBDD2}" dt="2024-10-21T22:40:43.923" v="149" actId="26606"/>
          <ac:spMkLst>
            <pc:docMk/>
            <pc:sldMk cId="0" sldId="407"/>
            <ac:spMk id="23558" creationId="{907EF6B7-1338-4443-8C46-6A318D952DFD}"/>
          </ac:spMkLst>
        </pc:spChg>
        <pc:spChg chg="add">
          <ac:chgData name="Efua Adams" userId="03cc8a34b628f8aa" providerId="LiveId" clId="{B7852F04-0489-4926-AAD4-42558EFEBDD2}" dt="2024-10-21T22:40:43.923" v="149" actId="26606"/>
          <ac:spMkLst>
            <pc:docMk/>
            <pc:sldMk cId="0" sldId="407"/>
            <ac:spMk id="23559" creationId="{DAAE4CDD-124C-4DCF-9584-B6033B545DD5}"/>
          </ac:spMkLst>
        </pc:spChg>
        <pc:spChg chg="add">
          <ac:chgData name="Efua Adams" userId="03cc8a34b628f8aa" providerId="LiveId" clId="{B7852F04-0489-4926-AAD4-42558EFEBDD2}" dt="2024-10-21T22:40:43.923" v="149" actId="26606"/>
          <ac:spMkLst>
            <pc:docMk/>
            <pc:sldMk cId="0" sldId="407"/>
            <ac:spMk id="23560" creationId="{081E4A58-353D-44AE-B2FC-2A74E2E400F7}"/>
          </ac:spMkLst>
        </pc:spChg>
        <pc:spChg chg="del">
          <ac:chgData name="Efua Adams" userId="03cc8a34b628f8aa" providerId="LiveId" clId="{B7852F04-0489-4926-AAD4-42558EFEBDD2}" dt="2024-10-21T22:38:06.028" v="121"/>
          <ac:spMkLst>
            <pc:docMk/>
            <pc:sldMk cId="0" sldId="407"/>
            <ac:spMk id="23561" creationId="{09588DA8-065E-4F6F-8EFD-43104AB2E0CF}"/>
          </ac:spMkLst>
        </pc:spChg>
        <pc:spChg chg="del">
          <ac:chgData name="Efua Adams" userId="03cc8a34b628f8aa" providerId="LiveId" clId="{B7852F04-0489-4926-AAD4-42558EFEBDD2}" dt="2024-10-21T22:38:06.028" v="121"/>
          <ac:spMkLst>
            <pc:docMk/>
            <pc:sldMk cId="0" sldId="407"/>
            <ac:spMk id="23563" creationId="{C4285719-470E-454C-AF62-8323075F1F5B}"/>
          </ac:spMkLst>
        </pc:spChg>
        <pc:spChg chg="del">
          <ac:chgData name="Efua Adams" userId="03cc8a34b628f8aa" providerId="LiveId" clId="{B7852F04-0489-4926-AAD4-42558EFEBDD2}" dt="2024-10-21T22:38:06.028" v="121"/>
          <ac:spMkLst>
            <pc:docMk/>
            <pc:sldMk cId="0" sldId="407"/>
            <ac:spMk id="23565" creationId="{CD9FE4EF-C4D8-49A0-B2FF-81D8DB7D8A24}"/>
          </ac:spMkLst>
        </pc:spChg>
        <pc:spChg chg="del">
          <ac:chgData name="Efua Adams" userId="03cc8a34b628f8aa" providerId="LiveId" clId="{B7852F04-0489-4926-AAD4-42558EFEBDD2}" dt="2024-10-21T22:38:06.028" v="121"/>
          <ac:spMkLst>
            <pc:docMk/>
            <pc:sldMk cId="0" sldId="407"/>
            <ac:spMk id="23567" creationId="{4300840D-0A0B-4512-BACA-B439D5B9C57C}"/>
          </ac:spMkLst>
        </pc:spChg>
        <pc:spChg chg="del">
          <ac:chgData name="Efua Adams" userId="03cc8a34b628f8aa" providerId="LiveId" clId="{B7852F04-0489-4926-AAD4-42558EFEBDD2}" dt="2024-10-21T22:38:06.028" v="121"/>
          <ac:spMkLst>
            <pc:docMk/>
            <pc:sldMk cId="0" sldId="407"/>
            <ac:spMk id="23569" creationId="{D2B78728-A580-49A7-84F9-6EF6F583ADE0}"/>
          </ac:spMkLst>
        </pc:spChg>
        <pc:spChg chg="del">
          <ac:chgData name="Efua Adams" userId="03cc8a34b628f8aa" providerId="LiveId" clId="{B7852F04-0489-4926-AAD4-42558EFEBDD2}" dt="2024-10-21T22:38:06.028" v="121"/>
          <ac:spMkLst>
            <pc:docMk/>
            <pc:sldMk cId="0" sldId="407"/>
            <ac:spMk id="23571" creationId="{38FAA1A1-D861-433F-88FA-1E9D6FD31D11}"/>
          </ac:spMkLst>
        </pc:spChg>
        <pc:spChg chg="del">
          <ac:chgData name="Efua Adams" userId="03cc8a34b628f8aa" providerId="LiveId" clId="{B7852F04-0489-4926-AAD4-42558EFEBDD2}" dt="2024-10-21T22:38:06.028" v="121"/>
          <ac:spMkLst>
            <pc:docMk/>
            <pc:sldMk cId="0" sldId="407"/>
            <ac:spMk id="23573" creationId="{8D71EDA1-87BF-4D5D-AB79-F346FD19278A}"/>
          </ac:spMkLst>
        </pc:spChg>
      </pc:sldChg>
      <pc:sldChg chg="addSp delSp modSp mod setBg delDesignElem">
        <pc:chgData name="Efua Adams" userId="03cc8a34b628f8aa" providerId="LiveId" clId="{B7852F04-0489-4926-AAD4-42558EFEBDD2}" dt="2024-10-21T22:40:46.443" v="150" actId="26606"/>
        <pc:sldMkLst>
          <pc:docMk/>
          <pc:sldMk cId="0" sldId="408"/>
        </pc:sldMkLst>
        <pc:spChg chg="mod">
          <ac:chgData name="Efua Adams" userId="03cc8a34b628f8aa" providerId="LiveId" clId="{B7852F04-0489-4926-AAD4-42558EFEBDD2}" dt="2024-10-21T22:40:46.443" v="150" actId="26606"/>
          <ac:spMkLst>
            <pc:docMk/>
            <pc:sldMk cId="0" sldId="408"/>
            <ac:spMk id="12291" creationId="{A69B6111-C5C6-E430-8FAE-8B6B9355D55C}"/>
          </ac:spMkLst>
        </pc:spChg>
        <pc:spChg chg="mod">
          <ac:chgData name="Efua Adams" userId="03cc8a34b628f8aa" providerId="LiveId" clId="{B7852F04-0489-4926-AAD4-42558EFEBDD2}" dt="2024-10-21T22:40:46.443" v="150" actId="26606"/>
          <ac:spMkLst>
            <pc:docMk/>
            <pc:sldMk cId="0" sldId="408"/>
            <ac:spMk id="24578" creationId="{A781963D-1E0B-5943-1913-0BD1E9E4675B}"/>
          </ac:spMkLst>
        </pc:spChg>
        <pc:spChg chg="mod">
          <ac:chgData name="Efua Adams" userId="03cc8a34b628f8aa" providerId="LiveId" clId="{B7852F04-0489-4926-AAD4-42558EFEBDD2}" dt="2024-10-21T22:40:46.443" v="150" actId="26606"/>
          <ac:spMkLst>
            <pc:docMk/>
            <pc:sldMk cId="0" sldId="408"/>
            <ac:spMk id="24580" creationId="{5987527D-E80C-3E4E-46E4-4C5AB097C3E7}"/>
          </ac:spMkLst>
        </pc:spChg>
        <pc:spChg chg="add">
          <ac:chgData name="Efua Adams" userId="03cc8a34b628f8aa" providerId="LiveId" clId="{B7852F04-0489-4926-AAD4-42558EFEBDD2}" dt="2024-10-21T22:40:46.443" v="150" actId="26606"/>
          <ac:spMkLst>
            <pc:docMk/>
            <pc:sldMk cId="0" sldId="408"/>
            <ac:spMk id="24582" creationId="{907EF6B7-1338-4443-8C46-6A318D952DFD}"/>
          </ac:spMkLst>
        </pc:spChg>
        <pc:spChg chg="add">
          <ac:chgData name="Efua Adams" userId="03cc8a34b628f8aa" providerId="LiveId" clId="{B7852F04-0489-4926-AAD4-42558EFEBDD2}" dt="2024-10-21T22:40:46.443" v="150" actId="26606"/>
          <ac:spMkLst>
            <pc:docMk/>
            <pc:sldMk cId="0" sldId="408"/>
            <ac:spMk id="24583" creationId="{DAAE4CDD-124C-4DCF-9584-B6033B545DD5}"/>
          </ac:spMkLst>
        </pc:spChg>
        <pc:spChg chg="add">
          <ac:chgData name="Efua Adams" userId="03cc8a34b628f8aa" providerId="LiveId" clId="{B7852F04-0489-4926-AAD4-42558EFEBDD2}" dt="2024-10-21T22:40:46.443" v="150" actId="26606"/>
          <ac:spMkLst>
            <pc:docMk/>
            <pc:sldMk cId="0" sldId="408"/>
            <ac:spMk id="24584" creationId="{081E4A58-353D-44AE-B2FC-2A74E2E400F7}"/>
          </ac:spMkLst>
        </pc:spChg>
        <pc:spChg chg="del">
          <ac:chgData name="Efua Adams" userId="03cc8a34b628f8aa" providerId="LiveId" clId="{B7852F04-0489-4926-AAD4-42558EFEBDD2}" dt="2024-10-21T22:38:06.028" v="121"/>
          <ac:spMkLst>
            <pc:docMk/>
            <pc:sldMk cId="0" sldId="408"/>
            <ac:spMk id="24585" creationId="{09588DA8-065E-4F6F-8EFD-43104AB2E0CF}"/>
          </ac:spMkLst>
        </pc:spChg>
        <pc:spChg chg="del">
          <ac:chgData name="Efua Adams" userId="03cc8a34b628f8aa" providerId="LiveId" clId="{B7852F04-0489-4926-AAD4-42558EFEBDD2}" dt="2024-10-21T22:38:06.028" v="121"/>
          <ac:spMkLst>
            <pc:docMk/>
            <pc:sldMk cId="0" sldId="408"/>
            <ac:spMk id="24587" creationId="{C4285719-470E-454C-AF62-8323075F1F5B}"/>
          </ac:spMkLst>
        </pc:spChg>
        <pc:spChg chg="del">
          <ac:chgData name="Efua Adams" userId="03cc8a34b628f8aa" providerId="LiveId" clId="{B7852F04-0489-4926-AAD4-42558EFEBDD2}" dt="2024-10-21T22:38:06.028" v="121"/>
          <ac:spMkLst>
            <pc:docMk/>
            <pc:sldMk cId="0" sldId="408"/>
            <ac:spMk id="24589" creationId="{CD9FE4EF-C4D8-49A0-B2FF-81D8DB7D8A24}"/>
          </ac:spMkLst>
        </pc:spChg>
        <pc:spChg chg="del">
          <ac:chgData name="Efua Adams" userId="03cc8a34b628f8aa" providerId="LiveId" clId="{B7852F04-0489-4926-AAD4-42558EFEBDD2}" dt="2024-10-21T22:38:06.028" v="121"/>
          <ac:spMkLst>
            <pc:docMk/>
            <pc:sldMk cId="0" sldId="408"/>
            <ac:spMk id="24591" creationId="{4300840D-0A0B-4512-BACA-B439D5B9C57C}"/>
          </ac:spMkLst>
        </pc:spChg>
        <pc:spChg chg="del">
          <ac:chgData name="Efua Adams" userId="03cc8a34b628f8aa" providerId="LiveId" clId="{B7852F04-0489-4926-AAD4-42558EFEBDD2}" dt="2024-10-21T22:38:06.028" v="121"/>
          <ac:spMkLst>
            <pc:docMk/>
            <pc:sldMk cId="0" sldId="408"/>
            <ac:spMk id="24593" creationId="{D2B78728-A580-49A7-84F9-6EF6F583ADE0}"/>
          </ac:spMkLst>
        </pc:spChg>
        <pc:spChg chg="del">
          <ac:chgData name="Efua Adams" userId="03cc8a34b628f8aa" providerId="LiveId" clId="{B7852F04-0489-4926-AAD4-42558EFEBDD2}" dt="2024-10-21T22:38:06.028" v="121"/>
          <ac:spMkLst>
            <pc:docMk/>
            <pc:sldMk cId="0" sldId="408"/>
            <ac:spMk id="24595" creationId="{38FAA1A1-D861-433F-88FA-1E9D6FD31D11}"/>
          </ac:spMkLst>
        </pc:spChg>
        <pc:spChg chg="del">
          <ac:chgData name="Efua Adams" userId="03cc8a34b628f8aa" providerId="LiveId" clId="{B7852F04-0489-4926-AAD4-42558EFEBDD2}" dt="2024-10-21T22:38:06.028" v="121"/>
          <ac:spMkLst>
            <pc:docMk/>
            <pc:sldMk cId="0" sldId="408"/>
            <ac:spMk id="24597" creationId="{8D71EDA1-87BF-4D5D-AB79-F346FD19278A}"/>
          </ac:spMkLst>
        </pc:spChg>
      </pc:sldChg>
      <pc:sldChg chg="addSp delSp modSp mod setBg delDesignElem">
        <pc:chgData name="Efua Adams" userId="03cc8a34b628f8aa" providerId="LiveId" clId="{B7852F04-0489-4926-AAD4-42558EFEBDD2}" dt="2024-10-21T22:40:49.297" v="151" actId="26606"/>
        <pc:sldMkLst>
          <pc:docMk/>
          <pc:sldMk cId="0" sldId="409"/>
        </pc:sldMkLst>
        <pc:spChg chg="mod">
          <ac:chgData name="Efua Adams" userId="03cc8a34b628f8aa" providerId="LiveId" clId="{B7852F04-0489-4926-AAD4-42558EFEBDD2}" dt="2024-10-21T22:40:49.297" v="151" actId="26606"/>
          <ac:spMkLst>
            <pc:docMk/>
            <pc:sldMk cId="0" sldId="409"/>
            <ac:spMk id="12291" creationId="{90789EA0-2873-ABBF-DBFA-35C691DFB450}"/>
          </ac:spMkLst>
        </pc:spChg>
        <pc:spChg chg="mod">
          <ac:chgData name="Efua Adams" userId="03cc8a34b628f8aa" providerId="LiveId" clId="{B7852F04-0489-4926-AAD4-42558EFEBDD2}" dt="2024-10-21T22:40:49.297" v="151" actId="26606"/>
          <ac:spMkLst>
            <pc:docMk/>
            <pc:sldMk cId="0" sldId="409"/>
            <ac:spMk id="25602" creationId="{B110C087-21C2-4875-23BC-734EED50A44A}"/>
          </ac:spMkLst>
        </pc:spChg>
        <pc:spChg chg="mod">
          <ac:chgData name="Efua Adams" userId="03cc8a34b628f8aa" providerId="LiveId" clId="{B7852F04-0489-4926-AAD4-42558EFEBDD2}" dt="2024-10-21T22:40:49.297" v="151" actId="26606"/>
          <ac:spMkLst>
            <pc:docMk/>
            <pc:sldMk cId="0" sldId="409"/>
            <ac:spMk id="25604" creationId="{8AF0B703-E63C-4530-B506-B56E42C4170C}"/>
          </ac:spMkLst>
        </pc:spChg>
        <pc:spChg chg="add">
          <ac:chgData name="Efua Adams" userId="03cc8a34b628f8aa" providerId="LiveId" clId="{B7852F04-0489-4926-AAD4-42558EFEBDD2}" dt="2024-10-21T22:40:49.297" v="151" actId="26606"/>
          <ac:spMkLst>
            <pc:docMk/>
            <pc:sldMk cId="0" sldId="409"/>
            <ac:spMk id="25606" creationId="{907EF6B7-1338-4443-8C46-6A318D952DFD}"/>
          </ac:spMkLst>
        </pc:spChg>
        <pc:spChg chg="add">
          <ac:chgData name="Efua Adams" userId="03cc8a34b628f8aa" providerId="LiveId" clId="{B7852F04-0489-4926-AAD4-42558EFEBDD2}" dt="2024-10-21T22:40:49.297" v="151" actId="26606"/>
          <ac:spMkLst>
            <pc:docMk/>
            <pc:sldMk cId="0" sldId="409"/>
            <ac:spMk id="25607" creationId="{DAAE4CDD-124C-4DCF-9584-B6033B545DD5}"/>
          </ac:spMkLst>
        </pc:spChg>
        <pc:spChg chg="add">
          <ac:chgData name="Efua Adams" userId="03cc8a34b628f8aa" providerId="LiveId" clId="{B7852F04-0489-4926-AAD4-42558EFEBDD2}" dt="2024-10-21T22:40:49.297" v="151" actId="26606"/>
          <ac:spMkLst>
            <pc:docMk/>
            <pc:sldMk cId="0" sldId="409"/>
            <ac:spMk id="25608" creationId="{081E4A58-353D-44AE-B2FC-2A74E2E400F7}"/>
          </ac:spMkLst>
        </pc:spChg>
        <pc:spChg chg="del">
          <ac:chgData name="Efua Adams" userId="03cc8a34b628f8aa" providerId="LiveId" clId="{B7852F04-0489-4926-AAD4-42558EFEBDD2}" dt="2024-10-21T22:38:06.028" v="121"/>
          <ac:spMkLst>
            <pc:docMk/>
            <pc:sldMk cId="0" sldId="409"/>
            <ac:spMk id="25609" creationId="{09588DA8-065E-4F6F-8EFD-43104AB2E0CF}"/>
          </ac:spMkLst>
        </pc:spChg>
        <pc:spChg chg="del">
          <ac:chgData name="Efua Adams" userId="03cc8a34b628f8aa" providerId="LiveId" clId="{B7852F04-0489-4926-AAD4-42558EFEBDD2}" dt="2024-10-21T22:38:06.028" v="121"/>
          <ac:spMkLst>
            <pc:docMk/>
            <pc:sldMk cId="0" sldId="409"/>
            <ac:spMk id="25611" creationId="{C4285719-470E-454C-AF62-8323075F1F5B}"/>
          </ac:spMkLst>
        </pc:spChg>
        <pc:spChg chg="del">
          <ac:chgData name="Efua Adams" userId="03cc8a34b628f8aa" providerId="LiveId" clId="{B7852F04-0489-4926-AAD4-42558EFEBDD2}" dt="2024-10-21T22:38:06.028" v="121"/>
          <ac:spMkLst>
            <pc:docMk/>
            <pc:sldMk cId="0" sldId="409"/>
            <ac:spMk id="25613" creationId="{CD9FE4EF-C4D8-49A0-B2FF-81D8DB7D8A24}"/>
          </ac:spMkLst>
        </pc:spChg>
        <pc:spChg chg="del">
          <ac:chgData name="Efua Adams" userId="03cc8a34b628f8aa" providerId="LiveId" clId="{B7852F04-0489-4926-AAD4-42558EFEBDD2}" dt="2024-10-21T22:38:06.028" v="121"/>
          <ac:spMkLst>
            <pc:docMk/>
            <pc:sldMk cId="0" sldId="409"/>
            <ac:spMk id="25615" creationId="{4300840D-0A0B-4512-BACA-B439D5B9C57C}"/>
          </ac:spMkLst>
        </pc:spChg>
        <pc:spChg chg="del">
          <ac:chgData name="Efua Adams" userId="03cc8a34b628f8aa" providerId="LiveId" clId="{B7852F04-0489-4926-AAD4-42558EFEBDD2}" dt="2024-10-21T22:38:06.028" v="121"/>
          <ac:spMkLst>
            <pc:docMk/>
            <pc:sldMk cId="0" sldId="409"/>
            <ac:spMk id="25617" creationId="{D2B78728-A580-49A7-84F9-6EF6F583ADE0}"/>
          </ac:spMkLst>
        </pc:spChg>
        <pc:spChg chg="del">
          <ac:chgData name="Efua Adams" userId="03cc8a34b628f8aa" providerId="LiveId" clId="{B7852F04-0489-4926-AAD4-42558EFEBDD2}" dt="2024-10-21T22:38:06.028" v="121"/>
          <ac:spMkLst>
            <pc:docMk/>
            <pc:sldMk cId="0" sldId="409"/>
            <ac:spMk id="25619" creationId="{38FAA1A1-D861-433F-88FA-1E9D6FD31D11}"/>
          </ac:spMkLst>
        </pc:spChg>
        <pc:spChg chg="del">
          <ac:chgData name="Efua Adams" userId="03cc8a34b628f8aa" providerId="LiveId" clId="{B7852F04-0489-4926-AAD4-42558EFEBDD2}" dt="2024-10-21T22:38:06.028" v="121"/>
          <ac:spMkLst>
            <pc:docMk/>
            <pc:sldMk cId="0" sldId="409"/>
            <ac:spMk id="25621" creationId="{8D71EDA1-87BF-4D5D-AB79-F346FD19278A}"/>
          </ac:spMkLst>
        </pc:spChg>
      </pc:sldChg>
      <pc:sldChg chg="delSp setBg delDesignElem">
        <pc:chgData name="Efua Adams" userId="03cc8a34b628f8aa" providerId="LiveId" clId="{B7852F04-0489-4926-AAD4-42558EFEBDD2}" dt="2024-10-21T22:38:06.028" v="121"/>
        <pc:sldMkLst>
          <pc:docMk/>
          <pc:sldMk cId="0" sldId="410"/>
        </pc:sldMkLst>
        <pc:spChg chg="del">
          <ac:chgData name="Efua Adams" userId="03cc8a34b628f8aa" providerId="LiveId" clId="{B7852F04-0489-4926-AAD4-42558EFEBDD2}" dt="2024-10-21T22:38:06.028" v="121"/>
          <ac:spMkLst>
            <pc:docMk/>
            <pc:sldMk cId="0" sldId="410"/>
            <ac:spMk id="26634" creationId="{12609869-9E80-471B-A487-A53288E0E791}"/>
          </ac:spMkLst>
        </pc:spChg>
        <pc:spChg chg="del">
          <ac:chgData name="Efua Adams" userId="03cc8a34b628f8aa" providerId="LiveId" clId="{B7852F04-0489-4926-AAD4-42558EFEBDD2}" dt="2024-10-21T22:38:06.028" v="121"/>
          <ac:spMkLst>
            <pc:docMk/>
            <pc:sldMk cId="0" sldId="410"/>
            <ac:spMk id="26636" creationId="{7004738A-9D34-43E8-97D2-CA0EED4F8BE0}"/>
          </ac:spMkLst>
        </pc:spChg>
        <pc:spChg chg="del">
          <ac:chgData name="Efua Adams" userId="03cc8a34b628f8aa" providerId="LiveId" clId="{B7852F04-0489-4926-AAD4-42558EFEBDD2}" dt="2024-10-21T22:38:06.028" v="121"/>
          <ac:spMkLst>
            <pc:docMk/>
            <pc:sldMk cId="0" sldId="410"/>
            <ac:spMk id="26638" creationId="{B8B8D07F-F13E-443E-BA68-2D26672D76B9}"/>
          </ac:spMkLst>
        </pc:spChg>
        <pc:spChg chg="del">
          <ac:chgData name="Efua Adams" userId="03cc8a34b628f8aa" providerId="LiveId" clId="{B7852F04-0489-4926-AAD4-42558EFEBDD2}" dt="2024-10-21T22:38:06.028" v="121"/>
          <ac:spMkLst>
            <pc:docMk/>
            <pc:sldMk cId="0" sldId="410"/>
            <ac:spMk id="26640" creationId="{2813A4FA-24A5-41ED-A534-3807D1B2F344}"/>
          </ac:spMkLst>
        </pc:spChg>
        <pc:spChg chg="del">
          <ac:chgData name="Efua Adams" userId="03cc8a34b628f8aa" providerId="LiveId" clId="{B7852F04-0489-4926-AAD4-42558EFEBDD2}" dt="2024-10-21T22:38:06.028" v="121"/>
          <ac:spMkLst>
            <pc:docMk/>
            <pc:sldMk cId="0" sldId="410"/>
            <ac:spMk id="26642" creationId="{C3944F27-CA70-4E84-A51A-E6BF89558979}"/>
          </ac:spMkLst>
        </pc:spChg>
      </pc:sldChg>
      <pc:sldChg chg="delSp setBg delDesignElem">
        <pc:chgData name="Efua Adams" userId="03cc8a34b628f8aa" providerId="LiveId" clId="{B7852F04-0489-4926-AAD4-42558EFEBDD2}" dt="2024-10-21T22:38:06.028" v="121"/>
        <pc:sldMkLst>
          <pc:docMk/>
          <pc:sldMk cId="0" sldId="411"/>
        </pc:sldMkLst>
        <pc:spChg chg="del">
          <ac:chgData name="Efua Adams" userId="03cc8a34b628f8aa" providerId="LiveId" clId="{B7852F04-0489-4926-AAD4-42558EFEBDD2}" dt="2024-10-21T22:38:06.028" v="121"/>
          <ac:spMkLst>
            <pc:docMk/>
            <pc:sldMk cId="0" sldId="411"/>
            <ac:spMk id="27658" creationId="{12609869-9E80-471B-A487-A53288E0E791}"/>
          </ac:spMkLst>
        </pc:spChg>
        <pc:spChg chg="del">
          <ac:chgData name="Efua Adams" userId="03cc8a34b628f8aa" providerId="LiveId" clId="{B7852F04-0489-4926-AAD4-42558EFEBDD2}" dt="2024-10-21T22:38:06.028" v="121"/>
          <ac:spMkLst>
            <pc:docMk/>
            <pc:sldMk cId="0" sldId="411"/>
            <ac:spMk id="27660" creationId="{7004738A-9D34-43E8-97D2-CA0EED4F8BE0}"/>
          </ac:spMkLst>
        </pc:spChg>
        <pc:spChg chg="del">
          <ac:chgData name="Efua Adams" userId="03cc8a34b628f8aa" providerId="LiveId" clId="{B7852F04-0489-4926-AAD4-42558EFEBDD2}" dt="2024-10-21T22:38:06.028" v="121"/>
          <ac:spMkLst>
            <pc:docMk/>
            <pc:sldMk cId="0" sldId="411"/>
            <ac:spMk id="27662" creationId="{B8B8D07F-F13E-443E-BA68-2D26672D76B9}"/>
          </ac:spMkLst>
        </pc:spChg>
        <pc:spChg chg="del">
          <ac:chgData name="Efua Adams" userId="03cc8a34b628f8aa" providerId="LiveId" clId="{B7852F04-0489-4926-AAD4-42558EFEBDD2}" dt="2024-10-21T22:38:06.028" v="121"/>
          <ac:spMkLst>
            <pc:docMk/>
            <pc:sldMk cId="0" sldId="411"/>
            <ac:spMk id="27664" creationId="{2813A4FA-24A5-41ED-A534-3807D1B2F344}"/>
          </ac:spMkLst>
        </pc:spChg>
        <pc:spChg chg="del">
          <ac:chgData name="Efua Adams" userId="03cc8a34b628f8aa" providerId="LiveId" clId="{B7852F04-0489-4926-AAD4-42558EFEBDD2}" dt="2024-10-21T22:38:06.028" v="121"/>
          <ac:spMkLst>
            <pc:docMk/>
            <pc:sldMk cId="0" sldId="411"/>
            <ac:spMk id="27666" creationId="{C3944F27-CA70-4E84-A51A-E6BF89558979}"/>
          </ac:spMkLst>
        </pc:spChg>
      </pc:sldChg>
      <pc:sldChg chg="delSp setBg delDesignElem">
        <pc:chgData name="Efua Adams" userId="03cc8a34b628f8aa" providerId="LiveId" clId="{B7852F04-0489-4926-AAD4-42558EFEBDD2}" dt="2024-10-21T22:38:06.028" v="121"/>
        <pc:sldMkLst>
          <pc:docMk/>
          <pc:sldMk cId="0" sldId="412"/>
        </pc:sldMkLst>
        <pc:spChg chg="del">
          <ac:chgData name="Efua Adams" userId="03cc8a34b628f8aa" providerId="LiveId" clId="{B7852F04-0489-4926-AAD4-42558EFEBDD2}" dt="2024-10-21T22:38:06.028" v="121"/>
          <ac:spMkLst>
            <pc:docMk/>
            <pc:sldMk cId="0" sldId="412"/>
            <ac:spMk id="28682" creationId="{12609869-9E80-471B-A487-A53288E0E791}"/>
          </ac:spMkLst>
        </pc:spChg>
        <pc:spChg chg="del">
          <ac:chgData name="Efua Adams" userId="03cc8a34b628f8aa" providerId="LiveId" clId="{B7852F04-0489-4926-AAD4-42558EFEBDD2}" dt="2024-10-21T22:38:06.028" v="121"/>
          <ac:spMkLst>
            <pc:docMk/>
            <pc:sldMk cId="0" sldId="412"/>
            <ac:spMk id="28684" creationId="{7004738A-9D34-43E8-97D2-CA0EED4F8BE0}"/>
          </ac:spMkLst>
        </pc:spChg>
        <pc:spChg chg="del">
          <ac:chgData name="Efua Adams" userId="03cc8a34b628f8aa" providerId="LiveId" clId="{B7852F04-0489-4926-AAD4-42558EFEBDD2}" dt="2024-10-21T22:38:06.028" v="121"/>
          <ac:spMkLst>
            <pc:docMk/>
            <pc:sldMk cId="0" sldId="412"/>
            <ac:spMk id="28686" creationId="{B8B8D07F-F13E-443E-BA68-2D26672D76B9}"/>
          </ac:spMkLst>
        </pc:spChg>
        <pc:spChg chg="del">
          <ac:chgData name="Efua Adams" userId="03cc8a34b628f8aa" providerId="LiveId" clId="{B7852F04-0489-4926-AAD4-42558EFEBDD2}" dt="2024-10-21T22:38:06.028" v="121"/>
          <ac:spMkLst>
            <pc:docMk/>
            <pc:sldMk cId="0" sldId="412"/>
            <ac:spMk id="28688" creationId="{2813A4FA-24A5-41ED-A534-3807D1B2F344}"/>
          </ac:spMkLst>
        </pc:spChg>
        <pc:spChg chg="del">
          <ac:chgData name="Efua Adams" userId="03cc8a34b628f8aa" providerId="LiveId" clId="{B7852F04-0489-4926-AAD4-42558EFEBDD2}" dt="2024-10-21T22:38:06.028" v="121"/>
          <ac:spMkLst>
            <pc:docMk/>
            <pc:sldMk cId="0" sldId="412"/>
            <ac:spMk id="28690" creationId="{C3944F27-CA70-4E84-A51A-E6BF89558979}"/>
          </ac:spMkLst>
        </pc:spChg>
      </pc:sldChg>
      <pc:sldChg chg="addSp delSp modSp mod setBg delDesignElem">
        <pc:chgData name="Efua Adams" userId="03cc8a34b628f8aa" providerId="LiveId" clId="{B7852F04-0489-4926-AAD4-42558EFEBDD2}" dt="2024-10-21T22:40:55.738" v="152" actId="26606"/>
        <pc:sldMkLst>
          <pc:docMk/>
          <pc:sldMk cId="0" sldId="413"/>
        </pc:sldMkLst>
        <pc:spChg chg="mod">
          <ac:chgData name="Efua Adams" userId="03cc8a34b628f8aa" providerId="LiveId" clId="{B7852F04-0489-4926-AAD4-42558EFEBDD2}" dt="2024-10-21T22:40:55.738" v="152" actId="26606"/>
          <ac:spMkLst>
            <pc:docMk/>
            <pc:sldMk cId="0" sldId="413"/>
            <ac:spMk id="12291" creationId="{41716D6E-D18A-D66E-E761-5B89723A0763}"/>
          </ac:spMkLst>
        </pc:spChg>
        <pc:spChg chg="mod">
          <ac:chgData name="Efua Adams" userId="03cc8a34b628f8aa" providerId="LiveId" clId="{B7852F04-0489-4926-AAD4-42558EFEBDD2}" dt="2024-10-21T22:40:55.738" v="152" actId="26606"/>
          <ac:spMkLst>
            <pc:docMk/>
            <pc:sldMk cId="0" sldId="413"/>
            <ac:spMk id="29698" creationId="{5BACF89D-DE6B-7951-BA86-BEC51851AD16}"/>
          </ac:spMkLst>
        </pc:spChg>
        <pc:spChg chg="mod">
          <ac:chgData name="Efua Adams" userId="03cc8a34b628f8aa" providerId="LiveId" clId="{B7852F04-0489-4926-AAD4-42558EFEBDD2}" dt="2024-10-21T22:40:55.738" v="152" actId="26606"/>
          <ac:spMkLst>
            <pc:docMk/>
            <pc:sldMk cId="0" sldId="413"/>
            <ac:spMk id="29700" creationId="{52063833-8485-DC90-8378-C0CF5AD1512F}"/>
          </ac:spMkLst>
        </pc:spChg>
        <pc:spChg chg="add">
          <ac:chgData name="Efua Adams" userId="03cc8a34b628f8aa" providerId="LiveId" clId="{B7852F04-0489-4926-AAD4-42558EFEBDD2}" dt="2024-10-21T22:40:55.738" v="152" actId="26606"/>
          <ac:spMkLst>
            <pc:docMk/>
            <pc:sldMk cId="0" sldId="413"/>
            <ac:spMk id="29702" creationId="{907EF6B7-1338-4443-8C46-6A318D952DFD}"/>
          </ac:spMkLst>
        </pc:spChg>
        <pc:spChg chg="add">
          <ac:chgData name="Efua Adams" userId="03cc8a34b628f8aa" providerId="LiveId" clId="{B7852F04-0489-4926-AAD4-42558EFEBDD2}" dt="2024-10-21T22:40:55.738" v="152" actId="26606"/>
          <ac:spMkLst>
            <pc:docMk/>
            <pc:sldMk cId="0" sldId="413"/>
            <ac:spMk id="29703" creationId="{DAAE4CDD-124C-4DCF-9584-B6033B545DD5}"/>
          </ac:spMkLst>
        </pc:spChg>
        <pc:spChg chg="add">
          <ac:chgData name="Efua Adams" userId="03cc8a34b628f8aa" providerId="LiveId" clId="{B7852F04-0489-4926-AAD4-42558EFEBDD2}" dt="2024-10-21T22:40:55.738" v="152" actId="26606"/>
          <ac:spMkLst>
            <pc:docMk/>
            <pc:sldMk cId="0" sldId="413"/>
            <ac:spMk id="29704" creationId="{081E4A58-353D-44AE-B2FC-2A74E2E400F7}"/>
          </ac:spMkLst>
        </pc:spChg>
        <pc:spChg chg="del">
          <ac:chgData name="Efua Adams" userId="03cc8a34b628f8aa" providerId="LiveId" clId="{B7852F04-0489-4926-AAD4-42558EFEBDD2}" dt="2024-10-21T22:38:06.028" v="121"/>
          <ac:spMkLst>
            <pc:docMk/>
            <pc:sldMk cId="0" sldId="413"/>
            <ac:spMk id="29705" creationId="{DEE2AD96-B495-4E06-9291-B71706F728CB}"/>
          </ac:spMkLst>
        </pc:spChg>
        <pc:spChg chg="del">
          <ac:chgData name="Efua Adams" userId="03cc8a34b628f8aa" providerId="LiveId" clId="{B7852F04-0489-4926-AAD4-42558EFEBDD2}" dt="2024-10-21T22:38:06.028" v="121"/>
          <ac:spMkLst>
            <pc:docMk/>
            <pc:sldMk cId="0" sldId="413"/>
            <ac:spMk id="29707" creationId="{53CF6D67-C5A8-4ADD-9E8E-1E38CA1D3166}"/>
          </ac:spMkLst>
        </pc:spChg>
        <pc:spChg chg="del">
          <ac:chgData name="Efua Adams" userId="03cc8a34b628f8aa" providerId="LiveId" clId="{B7852F04-0489-4926-AAD4-42558EFEBDD2}" dt="2024-10-21T22:38:06.028" v="121"/>
          <ac:spMkLst>
            <pc:docMk/>
            <pc:sldMk cId="0" sldId="413"/>
            <ac:spMk id="29709" creationId="{86909FA0-B515-4681-B7A8-FA281D133B94}"/>
          </ac:spMkLst>
        </pc:spChg>
        <pc:spChg chg="del">
          <ac:chgData name="Efua Adams" userId="03cc8a34b628f8aa" providerId="LiveId" clId="{B7852F04-0489-4926-AAD4-42558EFEBDD2}" dt="2024-10-21T22:38:06.028" v="121"/>
          <ac:spMkLst>
            <pc:docMk/>
            <pc:sldMk cId="0" sldId="413"/>
            <ac:spMk id="29711" creationId="{21C9FE86-FCC3-4A31-AA1C-C882262B7FE7}"/>
          </ac:spMkLst>
        </pc:spChg>
        <pc:spChg chg="del">
          <ac:chgData name="Efua Adams" userId="03cc8a34b628f8aa" providerId="LiveId" clId="{B7852F04-0489-4926-AAD4-42558EFEBDD2}" dt="2024-10-21T22:38:06.028" v="121"/>
          <ac:spMkLst>
            <pc:docMk/>
            <pc:sldMk cId="0" sldId="413"/>
            <ac:spMk id="29713" creationId="{7D96243B-ECED-4B71-8E06-AE9A285EAD20}"/>
          </ac:spMkLst>
        </pc:spChg>
        <pc:spChg chg="del">
          <ac:chgData name="Efua Adams" userId="03cc8a34b628f8aa" providerId="LiveId" clId="{B7852F04-0489-4926-AAD4-42558EFEBDD2}" dt="2024-10-21T22:38:06.028" v="121"/>
          <ac:spMkLst>
            <pc:docMk/>
            <pc:sldMk cId="0" sldId="413"/>
            <ac:spMk id="29715" creationId="{A09989E4-EFDC-4A90-A633-E0525FB4139E}"/>
          </ac:spMkLst>
        </pc:spChg>
      </pc:sldChg>
      <pc:sldChg chg="delSp setBg delDesignElem">
        <pc:chgData name="Efua Adams" userId="03cc8a34b628f8aa" providerId="LiveId" clId="{B7852F04-0489-4926-AAD4-42558EFEBDD2}" dt="2024-10-21T22:38:06.028" v="121"/>
        <pc:sldMkLst>
          <pc:docMk/>
          <pc:sldMk cId="0" sldId="414"/>
        </pc:sldMkLst>
        <pc:spChg chg="del">
          <ac:chgData name="Efua Adams" userId="03cc8a34b628f8aa" providerId="LiveId" clId="{B7852F04-0489-4926-AAD4-42558EFEBDD2}" dt="2024-10-21T22:38:06.028" v="121"/>
          <ac:spMkLst>
            <pc:docMk/>
            <pc:sldMk cId="0" sldId="414"/>
            <ac:spMk id="30730" creationId="{C4285719-470E-454C-AF62-8323075F1F5B}"/>
          </ac:spMkLst>
        </pc:spChg>
        <pc:spChg chg="del">
          <ac:chgData name="Efua Adams" userId="03cc8a34b628f8aa" providerId="LiveId" clId="{B7852F04-0489-4926-AAD4-42558EFEBDD2}" dt="2024-10-21T22:38:06.028" v="121"/>
          <ac:spMkLst>
            <pc:docMk/>
            <pc:sldMk cId="0" sldId="414"/>
            <ac:spMk id="30732" creationId="{CD9FE4EF-C4D8-49A0-B2FF-81D8DB7D8A24}"/>
          </ac:spMkLst>
        </pc:spChg>
        <pc:spChg chg="del">
          <ac:chgData name="Efua Adams" userId="03cc8a34b628f8aa" providerId="LiveId" clId="{B7852F04-0489-4926-AAD4-42558EFEBDD2}" dt="2024-10-21T22:38:06.028" v="121"/>
          <ac:spMkLst>
            <pc:docMk/>
            <pc:sldMk cId="0" sldId="414"/>
            <ac:spMk id="30734" creationId="{4300840D-0A0B-4512-BACA-B439D5B9C57C}"/>
          </ac:spMkLst>
        </pc:spChg>
        <pc:spChg chg="del">
          <ac:chgData name="Efua Adams" userId="03cc8a34b628f8aa" providerId="LiveId" clId="{B7852F04-0489-4926-AAD4-42558EFEBDD2}" dt="2024-10-21T22:38:06.028" v="121"/>
          <ac:spMkLst>
            <pc:docMk/>
            <pc:sldMk cId="0" sldId="414"/>
            <ac:spMk id="30736" creationId="{D2B78728-A580-49A7-84F9-6EF6F583ADE0}"/>
          </ac:spMkLst>
        </pc:spChg>
        <pc:spChg chg="del">
          <ac:chgData name="Efua Adams" userId="03cc8a34b628f8aa" providerId="LiveId" clId="{B7852F04-0489-4926-AAD4-42558EFEBDD2}" dt="2024-10-21T22:38:06.028" v="121"/>
          <ac:spMkLst>
            <pc:docMk/>
            <pc:sldMk cId="0" sldId="414"/>
            <ac:spMk id="30738" creationId="{38FAA1A1-D861-433F-88FA-1E9D6FD31D11}"/>
          </ac:spMkLst>
        </pc:spChg>
        <pc:spChg chg="del">
          <ac:chgData name="Efua Adams" userId="03cc8a34b628f8aa" providerId="LiveId" clId="{B7852F04-0489-4926-AAD4-42558EFEBDD2}" dt="2024-10-21T22:38:06.028" v="121"/>
          <ac:spMkLst>
            <pc:docMk/>
            <pc:sldMk cId="0" sldId="414"/>
            <ac:spMk id="30740" creationId="{8D71EDA1-87BF-4D5D-AB79-F346FD19278A}"/>
          </ac:spMkLst>
        </pc:spChg>
      </pc:sldChg>
      <pc:sldChg chg="addSp delSp modSp mod setBg delDesignElem">
        <pc:chgData name="Efua Adams" userId="03cc8a34b628f8aa" providerId="LiveId" clId="{B7852F04-0489-4926-AAD4-42558EFEBDD2}" dt="2024-10-21T22:40:26.987" v="145" actId="26606"/>
        <pc:sldMkLst>
          <pc:docMk/>
          <pc:sldMk cId="0" sldId="415"/>
        </pc:sldMkLst>
        <pc:spChg chg="mod">
          <ac:chgData name="Efua Adams" userId="03cc8a34b628f8aa" providerId="LiveId" clId="{B7852F04-0489-4926-AAD4-42558EFEBDD2}" dt="2024-10-21T22:40:26.987" v="145" actId="26606"/>
          <ac:spMkLst>
            <pc:docMk/>
            <pc:sldMk cId="0" sldId="415"/>
            <ac:spMk id="14338" creationId="{3F1A9D44-A957-E193-8833-C8C1F22D5D74}"/>
          </ac:spMkLst>
        </pc:spChg>
        <pc:spChg chg="mod">
          <ac:chgData name="Efua Adams" userId="03cc8a34b628f8aa" providerId="LiveId" clId="{B7852F04-0489-4926-AAD4-42558EFEBDD2}" dt="2024-10-21T22:40:26.987" v="145" actId="26606"/>
          <ac:spMkLst>
            <pc:docMk/>
            <pc:sldMk cId="0" sldId="415"/>
            <ac:spMk id="14340" creationId="{0FF7FB8E-25DD-F12A-249A-23CADECE592B}"/>
          </ac:spMkLst>
        </pc:spChg>
        <pc:spChg chg="mod">
          <ac:chgData name="Efua Adams" userId="03cc8a34b628f8aa" providerId="LiveId" clId="{B7852F04-0489-4926-AAD4-42558EFEBDD2}" dt="2024-10-21T22:40:26.987" v="145" actId="26606"/>
          <ac:spMkLst>
            <pc:docMk/>
            <pc:sldMk cId="0" sldId="415"/>
            <ac:spMk id="16387" creationId="{63FBCFD5-F6DA-C0D4-A96C-32352CC73133}"/>
          </ac:spMkLst>
        </pc:spChg>
        <pc:spChg chg="add">
          <ac:chgData name="Efua Adams" userId="03cc8a34b628f8aa" providerId="LiveId" clId="{B7852F04-0489-4926-AAD4-42558EFEBDD2}" dt="2024-10-21T22:40:26.987" v="145" actId="26606"/>
          <ac:spMkLst>
            <pc:docMk/>
            <pc:sldMk cId="0" sldId="415"/>
            <ac:spMk id="16389" creationId="{907EF6B7-1338-4443-8C46-6A318D952DFD}"/>
          </ac:spMkLst>
        </pc:spChg>
        <pc:spChg chg="add">
          <ac:chgData name="Efua Adams" userId="03cc8a34b628f8aa" providerId="LiveId" clId="{B7852F04-0489-4926-AAD4-42558EFEBDD2}" dt="2024-10-21T22:40:26.987" v="145" actId="26606"/>
          <ac:spMkLst>
            <pc:docMk/>
            <pc:sldMk cId="0" sldId="415"/>
            <ac:spMk id="16390" creationId="{DAAE4CDD-124C-4DCF-9584-B6033B545DD5}"/>
          </ac:spMkLst>
        </pc:spChg>
        <pc:spChg chg="add">
          <ac:chgData name="Efua Adams" userId="03cc8a34b628f8aa" providerId="LiveId" clId="{B7852F04-0489-4926-AAD4-42558EFEBDD2}" dt="2024-10-21T22:40:26.987" v="145" actId="26606"/>
          <ac:spMkLst>
            <pc:docMk/>
            <pc:sldMk cId="0" sldId="415"/>
            <ac:spMk id="16391" creationId="{081E4A58-353D-44AE-B2FC-2A74E2E400F7}"/>
          </ac:spMkLst>
        </pc:spChg>
        <pc:spChg chg="del">
          <ac:chgData name="Efua Adams" userId="03cc8a34b628f8aa" providerId="LiveId" clId="{B7852F04-0489-4926-AAD4-42558EFEBDD2}" dt="2024-10-21T22:38:06.028" v="121"/>
          <ac:spMkLst>
            <pc:docMk/>
            <pc:sldMk cId="0" sldId="415"/>
            <ac:spMk id="16392" creationId="{09588DA8-065E-4F6F-8EFD-43104AB2E0CF}"/>
          </ac:spMkLst>
        </pc:spChg>
        <pc:spChg chg="del">
          <ac:chgData name="Efua Adams" userId="03cc8a34b628f8aa" providerId="LiveId" clId="{B7852F04-0489-4926-AAD4-42558EFEBDD2}" dt="2024-10-21T22:38:06.028" v="121"/>
          <ac:spMkLst>
            <pc:docMk/>
            <pc:sldMk cId="0" sldId="415"/>
            <ac:spMk id="16394" creationId="{C4285719-470E-454C-AF62-8323075F1F5B}"/>
          </ac:spMkLst>
        </pc:spChg>
        <pc:spChg chg="del">
          <ac:chgData name="Efua Adams" userId="03cc8a34b628f8aa" providerId="LiveId" clId="{B7852F04-0489-4926-AAD4-42558EFEBDD2}" dt="2024-10-21T22:38:06.028" v="121"/>
          <ac:spMkLst>
            <pc:docMk/>
            <pc:sldMk cId="0" sldId="415"/>
            <ac:spMk id="16396" creationId="{CD9FE4EF-C4D8-49A0-B2FF-81D8DB7D8A24}"/>
          </ac:spMkLst>
        </pc:spChg>
        <pc:spChg chg="del">
          <ac:chgData name="Efua Adams" userId="03cc8a34b628f8aa" providerId="LiveId" clId="{B7852F04-0489-4926-AAD4-42558EFEBDD2}" dt="2024-10-21T22:38:06.028" v="121"/>
          <ac:spMkLst>
            <pc:docMk/>
            <pc:sldMk cId="0" sldId="415"/>
            <ac:spMk id="16398" creationId="{4300840D-0A0B-4512-BACA-B439D5B9C57C}"/>
          </ac:spMkLst>
        </pc:spChg>
        <pc:spChg chg="del">
          <ac:chgData name="Efua Adams" userId="03cc8a34b628f8aa" providerId="LiveId" clId="{B7852F04-0489-4926-AAD4-42558EFEBDD2}" dt="2024-10-21T22:38:06.028" v="121"/>
          <ac:spMkLst>
            <pc:docMk/>
            <pc:sldMk cId="0" sldId="415"/>
            <ac:spMk id="16400" creationId="{D2B78728-A580-49A7-84F9-6EF6F583ADE0}"/>
          </ac:spMkLst>
        </pc:spChg>
        <pc:spChg chg="del">
          <ac:chgData name="Efua Adams" userId="03cc8a34b628f8aa" providerId="LiveId" clId="{B7852F04-0489-4926-AAD4-42558EFEBDD2}" dt="2024-10-21T22:38:06.028" v="121"/>
          <ac:spMkLst>
            <pc:docMk/>
            <pc:sldMk cId="0" sldId="415"/>
            <ac:spMk id="16402" creationId="{38FAA1A1-D861-433F-88FA-1E9D6FD31D11}"/>
          </ac:spMkLst>
        </pc:spChg>
        <pc:spChg chg="del">
          <ac:chgData name="Efua Adams" userId="03cc8a34b628f8aa" providerId="LiveId" clId="{B7852F04-0489-4926-AAD4-42558EFEBDD2}" dt="2024-10-21T22:38:06.028" v="121"/>
          <ac:spMkLst>
            <pc:docMk/>
            <pc:sldMk cId="0" sldId="415"/>
            <ac:spMk id="16404" creationId="{8D71EDA1-87BF-4D5D-AB79-F346FD19278A}"/>
          </ac:spMkLst>
        </pc:spChg>
      </pc:sldChg>
      <pc:sldChg chg="delSp setBg delDesignElem">
        <pc:chgData name="Efua Adams" userId="03cc8a34b628f8aa" providerId="LiveId" clId="{B7852F04-0489-4926-AAD4-42558EFEBDD2}" dt="2024-10-21T22:38:06.028" v="121"/>
        <pc:sldMkLst>
          <pc:docMk/>
          <pc:sldMk cId="0" sldId="416"/>
        </pc:sldMkLst>
        <pc:spChg chg="del">
          <ac:chgData name="Efua Adams" userId="03cc8a34b628f8aa" providerId="LiveId" clId="{B7852F04-0489-4926-AAD4-42558EFEBDD2}" dt="2024-10-21T22:38:06.028" v="121"/>
          <ac:spMkLst>
            <pc:docMk/>
            <pc:sldMk cId="0" sldId="416"/>
            <ac:spMk id="17418" creationId="{3346177D-ADC4-4968-B747-5CFCD390B5B9}"/>
          </ac:spMkLst>
        </pc:spChg>
        <pc:spChg chg="del">
          <ac:chgData name="Efua Adams" userId="03cc8a34b628f8aa" providerId="LiveId" clId="{B7852F04-0489-4926-AAD4-42558EFEBDD2}" dt="2024-10-21T22:38:06.028" v="121"/>
          <ac:spMkLst>
            <pc:docMk/>
            <pc:sldMk cId="0" sldId="416"/>
            <ac:spMk id="17420" creationId="{0844A943-BF79-4FEA-ABB1-3BD54D236606}"/>
          </ac:spMkLst>
        </pc:spChg>
        <pc:spChg chg="del">
          <ac:chgData name="Efua Adams" userId="03cc8a34b628f8aa" providerId="LiveId" clId="{B7852F04-0489-4926-AAD4-42558EFEBDD2}" dt="2024-10-21T22:38:06.028" v="121"/>
          <ac:spMkLst>
            <pc:docMk/>
            <pc:sldMk cId="0" sldId="416"/>
            <ac:spMk id="17422" creationId="{6437CC72-F4A8-4DC3-AFAB-D22C482C8100}"/>
          </ac:spMkLst>
        </pc:spChg>
      </pc:sldChg>
      <pc:sldMasterChg chg="setBg modSldLayout">
        <pc:chgData name="Efua Adams" userId="03cc8a34b628f8aa" providerId="LiveId" clId="{B7852F04-0489-4926-AAD4-42558EFEBDD2}" dt="2024-10-21T22:37:21.868" v="93"/>
        <pc:sldMasterMkLst>
          <pc:docMk/>
          <pc:sldMasterMk cId="607314193" sldId="2147483648"/>
        </pc:sldMasterMkLst>
        <pc:sldLayoutChg chg="setBg">
          <pc:chgData name="Efua Adams" userId="03cc8a34b628f8aa" providerId="LiveId" clId="{B7852F04-0489-4926-AAD4-42558EFEBDD2}" dt="2024-10-21T22:37:21.868" v="93"/>
          <pc:sldLayoutMkLst>
            <pc:docMk/>
            <pc:sldMasterMk cId="607314193" sldId="2147483648"/>
            <pc:sldLayoutMk cId="2266644322" sldId="2147483649"/>
          </pc:sldLayoutMkLst>
        </pc:sldLayoutChg>
        <pc:sldLayoutChg chg="setBg">
          <pc:chgData name="Efua Adams" userId="03cc8a34b628f8aa" providerId="LiveId" clId="{B7852F04-0489-4926-AAD4-42558EFEBDD2}" dt="2024-10-21T22:37:21.868" v="93"/>
          <pc:sldLayoutMkLst>
            <pc:docMk/>
            <pc:sldMasterMk cId="607314193" sldId="2147483648"/>
            <pc:sldLayoutMk cId="74844997" sldId="2147483650"/>
          </pc:sldLayoutMkLst>
        </pc:sldLayoutChg>
        <pc:sldLayoutChg chg="setBg">
          <pc:chgData name="Efua Adams" userId="03cc8a34b628f8aa" providerId="LiveId" clId="{B7852F04-0489-4926-AAD4-42558EFEBDD2}" dt="2024-10-21T22:37:21.868" v="93"/>
          <pc:sldLayoutMkLst>
            <pc:docMk/>
            <pc:sldMasterMk cId="607314193" sldId="2147483648"/>
            <pc:sldLayoutMk cId="990693496" sldId="2147483651"/>
          </pc:sldLayoutMkLst>
        </pc:sldLayoutChg>
        <pc:sldLayoutChg chg="setBg">
          <pc:chgData name="Efua Adams" userId="03cc8a34b628f8aa" providerId="LiveId" clId="{B7852F04-0489-4926-AAD4-42558EFEBDD2}" dt="2024-10-21T22:37:21.868" v="93"/>
          <pc:sldLayoutMkLst>
            <pc:docMk/>
            <pc:sldMasterMk cId="607314193" sldId="2147483648"/>
            <pc:sldLayoutMk cId="1029799173" sldId="2147483652"/>
          </pc:sldLayoutMkLst>
        </pc:sldLayoutChg>
        <pc:sldLayoutChg chg="setBg">
          <pc:chgData name="Efua Adams" userId="03cc8a34b628f8aa" providerId="LiveId" clId="{B7852F04-0489-4926-AAD4-42558EFEBDD2}" dt="2024-10-21T22:37:21.868" v="93"/>
          <pc:sldLayoutMkLst>
            <pc:docMk/>
            <pc:sldMasterMk cId="607314193" sldId="2147483648"/>
            <pc:sldLayoutMk cId="1400179516" sldId="2147483653"/>
          </pc:sldLayoutMkLst>
        </pc:sldLayoutChg>
        <pc:sldLayoutChg chg="setBg">
          <pc:chgData name="Efua Adams" userId="03cc8a34b628f8aa" providerId="LiveId" clId="{B7852F04-0489-4926-AAD4-42558EFEBDD2}" dt="2024-10-21T22:37:21.868" v="93"/>
          <pc:sldLayoutMkLst>
            <pc:docMk/>
            <pc:sldMasterMk cId="607314193" sldId="2147483648"/>
            <pc:sldLayoutMk cId="326985579" sldId="2147483654"/>
          </pc:sldLayoutMkLst>
        </pc:sldLayoutChg>
        <pc:sldLayoutChg chg="setBg">
          <pc:chgData name="Efua Adams" userId="03cc8a34b628f8aa" providerId="LiveId" clId="{B7852F04-0489-4926-AAD4-42558EFEBDD2}" dt="2024-10-21T22:37:21.868" v="93"/>
          <pc:sldLayoutMkLst>
            <pc:docMk/>
            <pc:sldMasterMk cId="607314193" sldId="2147483648"/>
            <pc:sldLayoutMk cId="746228477" sldId="2147483655"/>
          </pc:sldLayoutMkLst>
        </pc:sldLayoutChg>
        <pc:sldLayoutChg chg="setBg">
          <pc:chgData name="Efua Adams" userId="03cc8a34b628f8aa" providerId="LiveId" clId="{B7852F04-0489-4926-AAD4-42558EFEBDD2}" dt="2024-10-21T22:37:21.868" v="93"/>
          <pc:sldLayoutMkLst>
            <pc:docMk/>
            <pc:sldMasterMk cId="607314193" sldId="2147483648"/>
            <pc:sldLayoutMk cId="3711587485" sldId="2147483656"/>
          </pc:sldLayoutMkLst>
        </pc:sldLayoutChg>
        <pc:sldLayoutChg chg="setBg">
          <pc:chgData name="Efua Adams" userId="03cc8a34b628f8aa" providerId="LiveId" clId="{B7852F04-0489-4926-AAD4-42558EFEBDD2}" dt="2024-10-21T22:37:21.868" v="93"/>
          <pc:sldLayoutMkLst>
            <pc:docMk/>
            <pc:sldMasterMk cId="607314193" sldId="2147483648"/>
            <pc:sldLayoutMk cId="438159753" sldId="2147483657"/>
          </pc:sldLayoutMkLst>
        </pc:sldLayoutChg>
        <pc:sldLayoutChg chg="setBg">
          <pc:chgData name="Efua Adams" userId="03cc8a34b628f8aa" providerId="LiveId" clId="{B7852F04-0489-4926-AAD4-42558EFEBDD2}" dt="2024-10-21T22:37:21.868" v="93"/>
          <pc:sldLayoutMkLst>
            <pc:docMk/>
            <pc:sldMasterMk cId="607314193" sldId="2147483648"/>
            <pc:sldLayoutMk cId="1949568850" sldId="2147483658"/>
          </pc:sldLayoutMkLst>
        </pc:sldLayoutChg>
        <pc:sldLayoutChg chg="setBg">
          <pc:chgData name="Efua Adams" userId="03cc8a34b628f8aa" providerId="LiveId" clId="{B7852F04-0489-4926-AAD4-42558EFEBDD2}" dt="2024-10-21T22:37:21.868" v="93"/>
          <pc:sldLayoutMkLst>
            <pc:docMk/>
            <pc:sldMasterMk cId="607314193" sldId="2147483648"/>
            <pc:sldLayoutMk cId="945094506" sldId="2147483659"/>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2AF5D61-101D-4FD1-A43E-39A90959712A}"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A627DDFC-3AD8-4825-8FF8-0EC7B01A8E24}">
      <dgm:prSet/>
      <dgm:spPr/>
      <dgm:t>
        <a:bodyPr/>
        <a:lstStyle/>
        <a:p>
          <a:r>
            <a:rPr lang="en-GB"/>
            <a:t>The firm’s marketing mix, is the set of marketing tools the firm uses to implement its marketing strategy.</a:t>
          </a:r>
          <a:endParaRPr lang="en-US"/>
        </a:p>
      </dgm:t>
    </dgm:pt>
    <dgm:pt modelId="{F62E7CA5-F3C6-4F86-BA10-8922AC0854BB}" type="parTrans" cxnId="{3CC24A14-D798-41DC-B2A6-228E13FEF10E}">
      <dgm:prSet/>
      <dgm:spPr/>
      <dgm:t>
        <a:bodyPr/>
        <a:lstStyle/>
        <a:p>
          <a:endParaRPr lang="en-US"/>
        </a:p>
      </dgm:t>
    </dgm:pt>
    <dgm:pt modelId="{31361660-9EFF-4CB6-86CE-A4A57FB07CE4}" type="sibTrans" cxnId="{3CC24A14-D798-41DC-B2A6-228E13FEF10E}">
      <dgm:prSet/>
      <dgm:spPr/>
      <dgm:t>
        <a:bodyPr/>
        <a:lstStyle/>
        <a:p>
          <a:endParaRPr lang="en-US"/>
        </a:p>
      </dgm:t>
    </dgm:pt>
    <dgm:pt modelId="{E9B8B2EE-ED80-477F-B282-CE667B9BED6E}">
      <dgm:prSet/>
      <dgm:spPr/>
      <dgm:t>
        <a:bodyPr/>
        <a:lstStyle/>
        <a:p>
          <a:r>
            <a:rPr lang="en-GB"/>
            <a:t>The major marketing mix tools are classified into four broad groups, called the four (4) Ps of marketing: product, price, place and promotion.</a:t>
          </a:r>
          <a:endParaRPr lang="en-US"/>
        </a:p>
      </dgm:t>
    </dgm:pt>
    <dgm:pt modelId="{3D038998-FF56-4B8B-B813-2EA1408D0C69}" type="parTrans" cxnId="{EC2D6467-D5EB-42CA-AF09-3D0C4730FCAA}">
      <dgm:prSet/>
      <dgm:spPr/>
      <dgm:t>
        <a:bodyPr/>
        <a:lstStyle/>
        <a:p>
          <a:endParaRPr lang="en-US"/>
        </a:p>
      </dgm:t>
    </dgm:pt>
    <dgm:pt modelId="{29739568-2E72-433A-AA26-90BE18C20EC8}" type="sibTrans" cxnId="{EC2D6467-D5EB-42CA-AF09-3D0C4730FCAA}">
      <dgm:prSet/>
      <dgm:spPr/>
      <dgm:t>
        <a:bodyPr/>
        <a:lstStyle/>
        <a:p>
          <a:endParaRPr lang="en-US"/>
        </a:p>
      </dgm:t>
    </dgm:pt>
    <dgm:pt modelId="{E03CF4B0-92B9-4635-8FC3-92FB89D04C61}">
      <dgm:prSet/>
      <dgm:spPr/>
      <dgm:t>
        <a:bodyPr/>
        <a:lstStyle/>
        <a:p>
          <a:r>
            <a:rPr lang="en-GB"/>
            <a:t>The marketing mix offers an optimum combination of all marketing ingredients so that companies can realise goals for example profit, sales volume, market share, return on investment etc</a:t>
          </a:r>
          <a:endParaRPr lang="en-US"/>
        </a:p>
      </dgm:t>
    </dgm:pt>
    <dgm:pt modelId="{00156A58-0A60-4618-81D2-39868FEE07A6}" type="parTrans" cxnId="{8507997E-6E11-4E76-BDAA-60675D1533CF}">
      <dgm:prSet/>
      <dgm:spPr/>
      <dgm:t>
        <a:bodyPr/>
        <a:lstStyle/>
        <a:p>
          <a:endParaRPr lang="en-US"/>
        </a:p>
      </dgm:t>
    </dgm:pt>
    <dgm:pt modelId="{5397C797-2B82-46FD-91CF-C50B346B451C}" type="sibTrans" cxnId="{8507997E-6E11-4E76-BDAA-60675D1533CF}">
      <dgm:prSet/>
      <dgm:spPr/>
      <dgm:t>
        <a:bodyPr/>
        <a:lstStyle/>
        <a:p>
          <a:endParaRPr lang="en-US"/>
        </a:p>
      </dgm:t>
    </dgm:pt>
    <dgm:pt modelId="{0E43CE1F-D2E3-4E39-952B-9042ADC6B53C}" type="pres">
      <dgm:prSet presAssocID="{82AF5D61-101D-4FD1-A43E-39A90959712A}" presName="linear" presStyleCnt="0">
        <dgm:presLayoutVars>
          <dgm:animLvl val="lvl"/>
          <dgm:resizeHandles val="exact"/>
        </dgm:presLayoutVars>
      </dgm:prSet>
      <dgm:spPr/>
    </dgm:pt>
    <dgm:pt modelId="{D8E2E290-143D-4C0F-9731-0504E5547F94}" type="pres">
      <dgm:prSet presAssocID="{A627DDFC-3AD8-4825-8FF8-0EC7B01A8E24}" presName="parentText" presStyleLbl="node1" presStyleIdx="0" presStyleCnt="3">
        <dgm:presLayoutVars>
          <dgm:chMax val="0"/>
          <dgm:bulletEnabled val="1"/>
        </dgm:presLayoutVars>
      </dgm:prSet>
      <dgm:spPr/>
    </dgm:pt>
    <dgm:pt modelId="{D9740CD7-2887-4F09-8F84-7E909515C4A8}" type="pres">
      <dgm:prSet presAssocID="{31361660-9EFF-4CB6-86CE-A4A57FB07CE4}" presName="spacer" presStyleCnt="0"/>
      <dgm:spPr/>
    </dgm:pt>
    <dgm:pt modelId="{717743E7-71F7-4126-925F-96D36FA452FC}" type="pres">
      <dgm:prSet presAssocID="{E9B8B2EE-ED80-477F-B282-CE667B9BED6E}" presName="parentText" presStyleLbl="node1" presStyleIdx="1" presStyleCnt="3">
        <dgm:presLayoutVars>
          <dgm:chMax val="0"/>
          <dgm:bulletEnabled val="1"/>
        </dgm:presLayoutVars>
      </dgm:prSet>
      <dgm:spPr/>
    </dgm:pt>
    <dgm:pt modelId="{D5B93E4E-4CC9-41B0-8DF5-335975E2811D}" type="pres">
      <dgm:prSet presAssocID="{29739568-2E72-433A-AA26-90BE18C20EC8}" presName="spacer" presStyleCnt="0"/>
      <dgm:spPr/>
    </dgm:pt>
    <dgm:pt modelId="{1C5FF5B0-74B5-4A37-854B-C1715C585797}" type="pres">
      <dgm:prSet presAssocID="{E03CF4B0-92B9-4635-8FC3-92FB89D04C61}" presName="parentText" presStyleLbl="node1" presStyleIdx="2" presStyleCnt="3">
        <dgm:presLayoutVars>
          <dgm:chMax val="0"/>
          <dgm:bulletEnabled val="1"/>
        </dgm:presLayoutVars>
      </dgm:prSet>
      <dgm:spPr/>
    </dgm:pt>
  </dgm:ptLst>
  <dgm:cxnLst>
    <dgm:cxn modelId="{61CDE80F-A7B4-4062-8DD7-427A525FB87C}" type="presOf" srcId="{A627DDFC-3AD8-4825-8FF8-0EC7B01A8E24}" destId="{D8E2E290-143D-4C0F-9731-0504E5547F94}" srcOrd="0" destOrd="0" presId="urn:microsoft.com/office/officeart/2005/8/layout/vList2"/>
    <dgm:cxn modelId="{3CC24A14-D798-41DC-B2A6-228E13FEF10E}" srcId="{82AF5D61-101D-4FD1-A43E-39A90959712A}" destId="{A627DDFC-3AD8-4825-8FF8-0EC7B01A8E24}" srcOrd="0" destOrd="0" parTransId="{F62E7CA5-F3C6-4F86-BA10-8922AC0854BB}" sibTransId="{31361660-9EFF-4CB6-86CE-A4A57FB07CE4}"/>
    <dgm:cxn modelId="{64F72F66-9327-4F81-8C7C-31AD8A8CF03C}" type="presOf" srcId="{E9B8B2EE-ED80-477F-B282-CE667B9BED6E}" destId="{717743E7-71F7-4126-925F-96D36FA452FC}" srcOrd="0" destOrd="0" presId="urn:microsoft.com/office/officeart/2005/8/layout/vList2"/>
    <dgm:cxn modelId="{EC2D6467-D5EB-42CA-AF09-3D0C4730FCAA}" srcId="{82AF5D61-101D-4FD1-A43E-39A90959712A}" destId="{E9B8B2EE-ED80-477F-B282-CE667B9BED6E}" srcOrd="1" destOrd="0" parTransId="{3D038998-FF56-4B8B-B813-2EA1408D0C69}" sibTransId="{29739568-2E72-433A-AA26-90BE18C20EC8}"/>
    <dgm:cxn modelId="{8507997E-6E11-4E76-BDAA-60675D1533CF}" srcId="{82AF5D61-101D-4FD1-A43E-39A90959712A}" destId="{E03CF4B0-92B9-4635-8FC3-92FB89D04C61}" srcOrd="2" destOrd="0" parTransId="{00156A58-0A60-4618-81D2-39868FEE07A6}" sibTransId="{5397C797-2B82-46FD-91CF-C50B346B451C}"/>
    <dgm:cxn modelId="{B56F25D1-D705-4D97-9468-6707CBF88789}" type="presOf" srcId="{E03CF4B0-92B9-4635-8FC3-92FB89D04C61}" destId="{1C5FF5B0-74B5-4A37-854B-C1715C585797}" srcOrd="0" destOrd="0" presId="urn:microsoft.com/office/officeart/2005/8/layout/vList2"/>
    <dgm:cxn modelId="{B70D38E3-8256-43EB-B27D-56D57F119400}" type="presOf" srcId="{82AF5D61-101D-4FD1-A43E-39A90959712A}" destId="{0E43CE1F-D2E3-4E39-952B-9042ADC6B53C}" srcOrd="0" destOrd="0" presId="urn:microsoft.com/office/officeart/2005/8/layout/vList2"/>
    <dgm:cxn modelId="{A7073D4E-E422-4D06-A79C-E12735497BB4}" type="presParOf" srcId="{0E43CE1F-D2E3-4E39-952B-9042ADC6B53C}" destId="{D8E2E290-143D-4C0F-9731-0504E5547F94}" srcOrd="0" destOrd="0" presId="urn:microsoft.com/office/officeart/2005/8/layout/vList2"/>
    <dgm:cxn modelId="{1EC1BF2E-DC9A-48A7-9A46-555C97AEAFD1}" type="presParOf" srcId="{0E43CE1F-D2E3-4E39-952B-9042ADC6B53C}" destId="{D9740CD7-2887-4F09-8F84-7E909515C4A8}" srcOrd="1" destOrd="0" presId="urn:microsoft.com/office/officeart/2005/8/layout/vList2"/>
    <dgm:cxn modelId="{887C42BA-F177-473A-B0A3-7F6A37AD59C5}" type="presParOf" srcId="{0E43CE1F-D2E3-4E39-952B-9042ADC6B53C}" destId="{717743E7-71F7-4126-925F-96D36FA452FC}" srcOrd="2" destOrd="0" presId="urn:microsoft.com/office/officeart/2005/8/layout/vList2"/>
    <dgm:cxn modelId="{773AC2F2-8427-45E5-974A-0C6EDD47CC29}" type="presParOf" srcId="{0E43CE1F-D2E3-4E39-952B-9042ADC6B53C}" destId="{D5B93E4E-4CC9-41B0-8DF5-335975E2811D}" srcOrd="3" destOrd="0" presId="urn:microsoft.com/office/officeart/2005/8/layout/vList2"/>
    <dgm:cxn modelId="{702DEBE8-B87D-424B-A5BB-39074A7F47B4}" type="presParOf" srcId="{0E43CE1F-D2E3-4E39-952B-9042ADC6B53C}" destId="{1C5FF5B0-74B5-4A37-854B-C1715C585797}"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2B04516-7836-459F-9B69-F736FB6649AB}"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0312345E-5647-4AB6-99EA-53B1AE50E29B}">
      <dgm:prSet/>
      <dgm:spPr/>
      <dgm:t>
        <a:bodyPr/>
        <a:lstStyle/>
        <a:p>
          <a:r>
            <a:rPr lang="en-GB" b="1"/>
            <a:t>Product: </a:t>
          </a:r>
          <a:endParaRPr lang="en-US"/>
        </a:p>
      </dgm:t>
    </dgm:pt>
    <dgm:pt modelId="{C811CF15-2861-46FB-8D5F-B51456DC3096}" type="parTrans" cxnId="{F57807F7-054A-407A-9389-6E70647E7752}">
      <dgm:prSet/>
      <dgm:spPr/>
      <dgm:t>
        <a:bodyPr/>
        <a:lstStyle/>
        <a:p>
          <a:endParaRPr lang="en-US"/>
        </a:p>
      </dgm:t>
    </dgm:pt>
    <dgm:pt modelId="{61D152EF-E7A8-4F27-A193-93846FFF2162}" type="sibTrans" cxnId="{F57807F7-054A-407A-9389-6E70647E7752}">
      <dgm:prSet/>
      <dgm:spPr/>
      <dgm:t>
        <a:bodyPr/>
        <a:lstStyle/>
        <a:p>
          <a:endParaRPr lang="en-US"/>
        </a:p>
      </dgm:t>
    </dgm:pt>
    <dgm:pt modelId="{5106EE5C-3438-4EF9-AFBC-0C2A2B336DDB}">
      <dgm:prSet/>
      <dgm:spPr/>
      <dgm:t>
        <a:bodyPr/>
        <a:lstStyle/>
        <a:p>
          <a:r>
            <a:rPr lang="en-GB" b="1"/>
            <a:t>I</a:t>
          </a:r>
          <a:r>
            <a:rPr lang="en-GB"/>
            <a:t>s a tangible object or intangible service that is produced or manufactured and offered to consumers in the market. </a:t>
          </a:r>
          <a:endParaRPr lang="en-US"/>
        </a:p>
      </dgm:t>
    </dgm:pt>
    <dgm:pt modelId="{D8789711-6901-4849-88D4-EAC3665D3D5E}" type="parTrans" cxnId="{1B6CBE6F-3D59-49B3-A16F-228641A5043F}">
      <dgm:prSet/>
      <dgm:spPr/>
      <dgm:t>
        <a:bodyPr/>
        <a:lstStyle/>
        <a:p>
          <a:endParaRPr lang="en-US"/>
        </a:p>
      </dgm:t>
    </dgm:pt>
    <dgm:pt modelId="{780B9914-CC00-48DC-A194-152A612B5801}" type="sibTrans" cxnId="{1B6CBE6F-3D59-49B3-A16F-228641A5043F}">
      <dgm:prSet/>
      <dgm:spPr/>
      <dgm:t>
        <a:bodyPr/>
        <a:lstStyle/>
        <a:p>
          <a:endParaRPr lang="en-US"/>
        </a:p>
      </dgm:t>
    </dgm:pt>
    <dgm:pt modelId="{191A9225-47D6-4E22-9438-245537917C85}">
      <dgm:prSet/>
      <dgm:spPr/>
      <dgm:t>
        <a:bodyPr/>
        <a:lstStyle/>
        <a:p>
          <a:r>
            <a:rPr lang="en-GB" b="1"/>
            <a:t>Price: </a:t>
          </a:r>
          <a:endParaRPr lang="en-US"/>
        </a:p>
      </dgm:t>
    </dgm:pt>
    <dgm:pt modelId="{55C29932-4129-4C46-AF3D-657E37B51EC0}" type="parTrans" cxnId="{A6A11812-C722-4F8E-A07A-FB50DFE3B97A}">
      <dgm:prSet/>
      <dgm:spPr/>
      <dgm:t>
        <a:bodyPr/>
        <a:lstStyle/>
        <a:p>
          <a:endParaRPr lang="en-US"/>
        </a:p>
      </dgm:t>
    </dgm:pt>
    <dgm:pt modelId="{5EB3F093-4C53-4E21-A18F-7935D518FC53}" type="sibTrans" cxnId="{A6A11812-C722-4F8E-A07A-FB50DFE3B97A}">
      <dgm:prSet/>
      <dgm:spPr/>
      <dgm:t>
        <a:bodyPr/>
        <a:lstStyle/>
        <a:p>
          <a:endParaRPr lang="en-US"/>
        </a:p>
      </dgm:t>
    </dgm:pt>
    <dgm:pt modelId="{34159C56-3C7E-4AD2-B3EF-F514F58EEFB9}">
      <dgm:prSet/>
      <dgm:spPr/>
      <dgm:t>
        <a:bodyPr/>
        <a:lstStyle/>
        <a:p>
          <a:r>
            <a:rPr lang="en-GB"/>
            <a:t>Is the amount a consumer pays for the product or service, normally an economic cost. </a:t>
          </a:r>
          <a:endParaRPr lang="en-US"/>
        </a:p>
      </dgm:t>
    </dgm:pt>
    <dgm:pt modelId="{0C30E8B2-7D15-4F83-81B9-823E7C2023FB}" type="parTrans" cxnId="{C3FB44B5-A224-44CE-82C7-54423F0A7B88}">
      <dgm:prSet/>
      <dgm:spPr/>
      <dgm:t>
        <a:bodyPr/>
        <a:lstStyle/>
        <a:p>
          <a:endParaRPr lang="en-US"/>
        </a:p>
      </dgm:t>
    </dgm:pt>
    <dgm:pt modelId="{FA811650-46A7-4259-A4F0-999C042C9CC7}" type="sibTrans" cxnId="{C3FB44B5-A224-44CE-82C7-54423F0A7B88}">
      <dgm:prSet/>
      <dgm:spPr/>
      <dgm:t>
        <a:bodyPr/>
        <a:lstStyle/>
        <a:p>
          <a:endParaRPr lang="en-US"/>
        </a:p>
      </dgm:t>
    </dgm:pt>
    <dgm:pt modelId="{E867D40F-80D7-44CA-A0F8-3A9903276FE3}" type="pres">
      <dgm:prSet presAssocID="{22B04516-7836-459F-9B69-F736FB6649AB}" presName="linear" presStyleCnt="0">
        <dgm:presLayoutVars>
          <dgm:animLvl val="lvl"/>
          <dgm:resizeHandles val="exact"/>
        </dgm:presLayoutVars>
      </dgm:prSet>
      <dgm:spPr/>
    </dgm:pt>
    <dgm:pt modelId="{75F321A0-221F-4EBF-AD29-38302212013F}" type="pres">
      <dgm:prSet presAssocID="{0312345E-5647-4AB6-99EA-53B1AE50E29B}" presName="parentText" presStyleLbl="node1" presStyleIdx="0" presStyleCnt="4">
        <dgm:presLayoutVars>
          <dgm:chMax val="0"/>
          <dgm:bulletEnabled val="1"/>
        </dgm:presLayoutVars>
      </dgm:prSet>
      <dgm:spPr/>
    </dgm:pt>
    <dgm:pt modelId="{CD457218-76C2-4351-BB2C-5D927EB6882B}" type="pres">
      <dgm:prSet presAssocID="{61D152EF-E7A8-4F27-A193-93846FFF2162}" presName="spacer" presStyleCnt="0"/>
      <dgm:spPr/>
    </dgm:pt>
    <dgm:pt modelId="{B2823D65-720B-40D5-94FF-3BA19BF0266D}" type="pres">
      <dgm:prSet presAssocID="{5106EE5C-3438-4EF9-AFBC-0C2A2B336DDB}" presName="parentText" presStyleLbl="node1" presStyleIdx="1" presStyleCnt="4">
        <dgm:presLayoutVars>
          <dgm:chMax val="0"/>
          <dgm:bulletEnabled val="1"/>
        </dgm:presLayoutVars>
      </dgm:prSet>
      <dgm:spPr/>
    </dgm:pt>
    <dgm:pt modelId="{55278DCB-480C-429B-A557-0FE71DDB4D8B}" type="pres">
      <dgm:prSet presAssocID="{780B9914-CC00-48DC-A194-152A612B5801}" presName="spacer" presStyleCnt="0"/>
      <dgm:spPr/>
    </dgm:pt>
    <dgm:pt modelId="{A5DE0027-8E85-480C-900B-CFA6E1C7784D}" type="pres">
      <dgm:prSet presAssocID="{191A9225-47D6-4E22-9438-245537917C85}" presName="parentText" presStyleLbl="node1" presStyleIdx="2" presStyleCnt="4">
        <dgm:presLayoutVars>
          <dgm:chMax val="0"/>
          <dgm:bulletEnabled val="1"/>
        </dgm:presLayoutVars>
      </dgm:prSet>
      <dgm:spPr/>
    </dgm:pt>
    <dgm:pt modelId="{4ACB7E9E-416C-40A2-AFA8-BD5A6C6F0C22}" type="pres">
      <dgm:prSet presAssocID="{5EB3F093-4C53-4E21-A18F-7935D518FC53}" presName="spacer" presStyleCnt="0"/>
      <dgm:spPr/>
    </dgm:pt>
    <dgm:pt modelId="{6A7EB9D1-BEE2-4708-8611-BCE936EFD922}" type="pres">
      <dgm:prSet presAssocID="{34159C56-3C7E-4AD2-B3EF-F514F58EEFB9}" presName="parentText" presStyleLbl="node1" presStyleIdx="3" presStyleCnt="4">
        <dgm:presLayoutVars>
          <dgm:chMax val="0"/>
          <dgm:bulletEnabled val="1"/>
        </dgm:presLayoutVars>
      </dgm:prSet>
      <dgm:spPr/>
    </dgm:pt>
  </dgm:ptLst>
  <dgm:cxnLst>
    <dgm:cxn modelId="{A6A11812-C722-4F8E-A07A-FB50DFE3B97A}" srcId="{22B04516-7836-459F-9B69-F736FB6649AB}" destId="{191A9225-47D6-4E22-9438-245537917C85}" srcOrd="2" destOrd="0" parTransId="{55C29932-4129-4C46-AF3D-657E37B51EC0}" sibTransId="{5EB3F093-4C53-4E21-A18F-7935D518FC53}"/>
    <dgm:cxn modelId="{1B6CBE6F-3D59-49B3-A16F-228641A5043F}" srcId="{22B04516-7836-459F-9B69-F736FB6649AB}" destId="{5106EE5C-3438-4EF9-AFBC-0C2A2B336DDB}" srcOrd="1" destOrd="0" parTransId="{D8789711-6901-4849-88D4-EAC3665D3D5E}" sibTransId="{780B9914-CC00-48DC-A194-152A612B5801}"/>
    <dgm:cxn modelId="{BA747181-D0F7-4DC8-BE3A-894D449B367D}" type="presOf" srcId="{22B04516-7836-459F-9B69-F736FB6649AB}" destId="{E867D40F-80D7-44CA-A0F8-3A9903276FE3}" srcOrd="0" destOrd="0" presId="urn:microsoft.com/office/officeart/2005/8/layout/vList2"/>
    <dgm:cxn modelId="{075DEF90-802E-4C54-9957-E65BCA454614}" type="presOf" srcId="{34159C56-3C7E-4AD2-B3EF-F514F58EEFB9}" destId="{6A7EB9D1-BEE2-4708-8611-BCE936EFD922}" srcOrd="0" destOrd="0" presId="urn:microsoft.com/office/officeart/2005/8/layout/vList2"/>
    <dgm:cxn modelId="{0147D9A2-B19A-4786-A0A9-216F620D863F}" type="presOf" srcId="{191A9225-47D6-4E22-9438-245537917C85}" destId="{A5DE0027-8E85-480C-900B-CFA6E1C7784D}" srcOrd="0" destOrd="0" presId="urn:microsoft.com/office/officeart/2005/8/layout/vList2"/>
    <dgm:cxn modelId="{A5A699B0-9907-4CDA-9860-69A52106D0D8}" type="presOf" srcId="{5106EE5C-3438-4EF9-AFBC-0C2A2B336DDB}" destId="{B2823D65-720B-40D5-94FF-3BA19BF0266D}" srcOrd="0" destOrd="0" presId="urn:microsoft.com/office/officeart/2005/8/layout/vList2"/>
    <dgm:cxn modelId="{C3FB44B5-A224-44CE-82C7-54423F0A7B88}" srcId="{22B04516-7836-459F-9B69-F736FB6649AB}" destId="{34159C56-3C7E-4AD2-B3EF-F514F58EEFB9}" srcOrd="3" destOrd="0" parTransId="{0C30E8B2-7D15-4F83-81B9-823E7C2023FB}" sibTransId="{FA811650-46A7-4259-A4F0-999C042C9CC7}"/>
    <dgm:cxn modelId="{52BB9CC6-2CFC-4ECB-A51D-416D77312739}" type="presOf" srcId="{0312345E-5647-4AB6-99EA-53B1AE50E29B}" destId="{75F321A0-221F-4EBF-AD29-38302212013F}" srcOrd="0" destOrd="0" presId="urn:microsoft.com/office/officeart/2005/8/layout/vList2"/>
    <dgm:cxn modelId="{F57807F7-054A-407A-9389-6E70647E7752}" srcId="{22B04516-7836-459F-9B69-F736FB6649AB}" destId="{0312345E-5647-4AB6-99EA-53B1AE50E29B}" srcOrd="0" destOrd="0" parTransId="{C811CF15-2861-46FB-8D5F-B51456DC3096}" sibTransId="{61D152EF-E7A8-4F27-A193-93846FFF2162}"/>
    <dgm:cxn modelId="{D0A51E77-CF7B-45C2-A629-6B945DC25056}" type="presParOf" srcId="{E867D40F-80D7-44CA-A0F8-3A9903276FE3}" destId="{75F321A0-221F-4EBF-AD29-38302212013F}" srcOrd="0" destOrd="0" presId="urn:microsoft.com/office/officeart/2005/8/layout/vList2"/>
    <dgm:cxn modelId="{307A18EE-1C49-43A7-83CB-D8A57DC7AC3E}" type="presParOf" srcId="{E867D40F-80D7-44CA-A0F8-3A9903276FE3}" destId="{CD457218-76C2-4351-BB2C-5D927EB6882B}" srcOrd="1" destOrd="0" presId="urn:microsoft.com/office/officeart/2005/8/layout/vList2"/>
    <dgm:cxn modelId="{9663140C-5DD0-4D88-8346-1F1D06F10FDD}" type="presParOf" srcId="{E867D40F-80D7-44CA-A0F8-3A9903276FE3}" destId="{B2823D65-720B-40D5-94FF-3BA19BF0266D}" srcOrd="2" destOrd="0" presId="urn:microsoft.com/office/officeart/2005/8/layout/vList2"/>
    <dgm:cxn modelId="{D7A34712-BFA1-4BE4-A412-2E29CC031AD8}" type="presParOf" srcId="{E867D40F-80D7-44CA-A0F8-3A9903276FE3}" destId="{55278DCB-480C-429B-A557-0FE71DDB4D8B}" srcOrd="3" destOrd="0" presId="urn:microsoft.com/office/officeart/2005/8/layout/vList2"/>
    <dgm:cxn modelId="{0C1B90BC-DBDE-4D29-A2D5-ED8FA89E7FEE}" type="presParOf" srcId="{E867D40F-80D7-44CA-A0F8-3A9903276FE3}" destId="{A5DE0027-8E85-480C-900B-CFA6E1C7784D}" srcOrd="4" destOrd="0" presId="urn:microsoft.com/office/officeart/2005/8/layout/vList2"/>
    <dgm:cxn modelId="{C0C6C22F-5D99-4D46-B52C-C4C6516E1447}" type="presParOf" srcId="{E867D40F-80D7-44CA-A0F8-3A9903276FE3}" destId="{4ACB7E9E-416C-40A2-AFA8-BD5A6C6F0C22}" srcOrd="5" destOrd="0" presId="urn:microsoft.com/office/officeart/2005/8/layout/vList2"/>
    <dgm:cxn modelId="{27CD24D6-72CF-4E0B-B384-0217DA3EF32F}" type="presParOf" srcId="{E867D40F-80D7-44CA-A0F8-3A9903276FE3}" destId="{6A7EB9D1-BEE2-4708-8611-BCE936EFD922}"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E2E290-143D-4C0F-9731-0504E5547F94}">
      <dsp:nvSpPr>
        <dsp:cNvPr id="0" name=""/>
        <dsp:cNvSpPr/>
      </dsp:nvSpPr>
      <dsp:spPr>
        <a:xfrm>
          <a:off x="0" y="130391"/>
          <a:ext cx="6651253" cy="16485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The firm’s marketing mix, is the set of marketing tools the firm uses to implement its marketing strategy.</a:t>
          </a:r>
          <a:endParaRPr lang="en-US" sz="2300" kern="1200"/>
        </a:p>
      </dsp:txBody>
      <dsp:txXfrm>
        <a:off x="80473" y="210864"/>
        <a:ext cx="6490307" cy="1487554"/>
      </dsp:txXfrm>
    </dsp:sp>
    <dsp:sp modelId="{717743E7-71F7-4126-925F-96D36FA452FC}">
      <dsp:nvSpPr>
        <dsp:cNvPr id="0" name=""/>
        <dsp:cNvSpPr/>
      </dsp:nvSpPr>
      <dsp:spPr>
        <a:xfrm>
          <a:off x="0" y="1845131"/>
          <a:ext cx="6651253" cy="1648500"/>
        </a:xfrm>
        <a:prstGeom prst="round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The major marketing mix tools are classified into four broad groups, called the four (4) Ps of marketing: product, price, place and promotion.</a:t>
          </a:r>
          <a:endParaRPr lang="en-US" sz="2300" kern="1200"/>
        </a:p>
      </dsp:txBody>
      <dsp:txXfrm>
        <a:off x="80473" y="1925604"/>
        <a:ext cx="6490307" cy="1487554"/>
      </dsp:txXfrm>
    </dsp:sp>
    <dsp:sp modelId="{1C5FF5B0-74B5-4A37-854B-C1715C585797}">
      <dsp:nvSpPr>
        <dsp:cNvPr id="0" name=""/>
        <dsp:cNvSpPr/>
      </dsp:nvSpPr>
      <dsp:spPr>
        <a:xfrm>
          <a:off x="0" y="3559872"/>
          <a:ext cx="6651253" cy="164850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The marketing mix offers an optimum combination of all marketing ingredients so that companies can realise goals for example profit, sales volume, market share, return on investment etc</a:t>
          </a:r>
          <a:endParaRPr lang="en-US" sz="2300" kern="1200"/>
        </a:p>
      </dsp:txBody>
      <dsp:txXfrm>
        <a:off x="80473" y="3640345"/>
        <a:ext cx="6490307" cy="14875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F321A0-221F-4EBF-AD29-38302212013F}">
      <dsp:nvSpPr>
        <dsp:cNvPr id="0" name=""/>
        <dsp:cNvSpPr/>
      </dsp:nvSpPr>
      <dsp:spPr>
        <a:xfrm>
          <a:off x="0" y="86482"/>
          <a:ext cx="6589260" cy="122023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b="1" kern="1200"/>
            <a:t>Product: </a:t>
          </a:r>
          <a:endParaRPr lang="en-US" sz="2200" kern="1200"/>
        </a:p>
      </dsp:txBody>
      <dsp:txXfrm>
        <a:off x="59567" y="146049"/>
        <a:ext cx="6470126" cy="1101102"/>
      </dsp:txXfrm>
    </dsp:sp>
    <dsp:sp modelId="{B2823D65-720B-40D5-94FF-3BA19BF0266D}">
      <dsp:nvSpPr>
        <dsp:cNvPr id="0" name=""/>
        <dsp:cNvSpPr/>
      </dsp:nvSpPr>
      <dsp:spPr>
        <a:xfrm>
          <a:off x="0" y="1370079"/>
          <a:ext cx="6589260" cy="1220236"/>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b="1" kern="1200"/>
            <a:t>I</a:t>
          </a:r>
          <a:r>
            <a:rPr lang="en-GB" sz="2200" kern="1200"/>
            <a:t>s a tangible object or intangible service that is produced or manufactured and offered to consumers in the market. </a:t>
          </a:r>
          <a:endParaRPr lang="en-US" sz="2200" kern="1200"/>
        </a:p>
      </dsp:txBody>
      <dsp:txXfrm>
        <a:off x="59567" y="1429646"/>
        <a:ext cx="6470126" cy="1101102"/>
      </dsp:txXfrm>
    </dsp:sp>
    <dsp:sp modelId="{A5DE0027-8E85-480C-900B-CFA6E1C7784D}">
      <dsp:nvSpPr>
        <dsp:cNvPr id="0" name=""/>
        <dsp:cNvSpPr/>
      </dsp:nvSpPr>
      <dsp:spPr>
        <a:xfrm>
          <a:off x="0" y="2653676"/>
          <a:ext cx="6589260" cy="1220236"/>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b="1" kern="1200"/>
            <a:t>Price: </a:t>
          </a:r>
          <a:endParaRPr lang="en-US" sz="2200" kern="1200"/>
        </a:p>
      </dsp:txBody>
      <dsp:txXfrm>
        <a:off x="59567" y="2713243"/>
        <a:ext cx="6470126" cy="1101102"/>
      </dsp:txXfrm>
    </dsp:sp>
    <dsp:sp modelId="{6A7EB9D1-BEE2-4708-8611-BCE936EFD922}">
      <dsp:nvSpPr>
        <dsp:cNvPr id="0" name=""/>
        <dsp:cNvSpPr/>
      </dsp:nvSpPr>
      <dsp:spPr>
        <a:xfrm>
          <a:off x="0" y="3937273"/>
          <a:ext cx="6589260" cy="1220236"/>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Is the amount a consumer pays for the product or service, normally an economic cost. </a:t>
          </a:r>
          <a:endParaRPr lang="en-US" sz="2200" kern="1200"/>
        </a:p>
      </dsp:txBody>
      <dsp:txXfrm>
        <a:off x="59567" y="3996840"/>
        <a:ext cx="6470126" cy="110110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276E62-5001-44B3-A17B-85A521CFA57F}" type="datetimeFigureOut">
              <a:rPr lang="en-GB" smtClean="0"/>
              <a:t>21/10/2024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BFF142-545D-4BE6-97F2-37E2FDF1A143}" type="slidenum">
              <a:rPr lang="en-GB" smtClean="0"/>
              <a:t>‹#›</a:t>
            </a:fld>
            <a:endParaRPr lang="en-GB"/>
          </a:p>
        </p:txBody>
      </p:sp>
    </p:spTree>
    <p:extLst>
      <p:ext uri="{BB962C8B-B14F-4D97-AF65-F5344CB8AC3E}">
        <p14:creationId xmlns:p14="http://schemas.microsoft.com/office/powerpoint/2010/main" val="30360568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a:extLst>
              <a:ext uri="{FF2B5EF4-FFF2-40B4-BE49-F238E27FC236}">
                <a16:creationId xmlns:a16="http://schemas.microsoft.com/office/drawing/2014/main" id="{17D5D534-DC5B-460D-5E62-31A2BF836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Notes Placeholder 2">
            <a:extLst>
              <a:ext uri="{FF2B5EF4-FFF2-40B4-BE49-F238E27FC236}">
                <a16:creationId xmlns:a16="http://schemas.microsoft.com/office/drawing/2014/main" id="{A0966C9E-E52D-FFD7-3F0C-A2F7293EE3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Full-time students,   a great university:                   No Exam / 10 modules 1 x month</a:t>
            </a:r>
          </a:p>
          <a:p>
            <a:pPr eaLnBrk="1" hangingPunct="1">
              <a:spcBef>
                <a:spcPct val="0"/>
              </a:spcBef>
            </a:pPr>
            <a:endParaRPr lang="en-GB" altLang="en-US"/>
          </a:p>
          <a:p>
            <a:pPr eaLnBrk="1" hangingPunct="1">
              <a:spcBef>
                <a:spcPct val="0"/>
              </a:spcBef>
            </a:pPr>
            <a:r>
              <a:rPr lang="en-GB" altLang="en-US"/>
              <a:t>Improve Your Workplace Skills 	        Only way fail – can’t be bothered / we can’t be bothered</a:t>
            </a:r>
          </a:p>
          <a:p>
            <a:pPr eaLnBrk="1" hangingPunct="1">
              <a:spcBef>
                <a:spcPct val="0"/>
              </a:spcBef>
            </a:pPr>
            <a:endParaRPr lang="en-GB" altLang="en-US"/>
          </a:p>
          <a:p>
            <a:pPr eaLnBrk="1" hangingPunct="1">
              <a:spcBef>
                <a:spcPct val="0"/>
              </a:spcBef>
            </a:pPr>
            <a:r>
              <a:rPr lang="en-GB" altLang="en-US"/>
              <a:t>First module - Personal Development for Improvement:            Always slides &amp; Hand-outs</a:t>
            </a:r>
          </a:p>
          <a:p>
            <a:pPr eaLnBrk="1" hangingPunct="1">
              <a:spcBef>
                <a:spcPct val="0"/>
              </a:spcBef>
            </a:pPr>
            <a:endParaRPr lang="en-GB" altLang="en-US"/>
          </a:p>
        </p:txBody>
      </p:sp>
      <p:sp>
        <p:nvSpPr>
          <p:cNvPr id="7172" name="Slide Number Placeholder 3">
            <a:extLst>
              <a:ext uri="{FF2B5EF4-FFF2-40B4-BE49-F238E27FC236}">
                <a16:creationId xmlns:a16="http://schemas.microsoft.com/office/drawing/2014/main" id="{D4044803-F989-B971-2A44-009AA357B38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38188" indent="-284163">
              <a:spcBef>
                <a:spcPct val="30000"/>
              </a:spcBef>
              <a:defRPr sz="1200">
                <a:solidFill>
                  <a:schemeClr val="tx1"/>
                </a:solidFill>
                <a:latin typeface="Calibri" panose="020F0502020204030204" pitchFamily="34" charset="0"/>
              </a:defRPr>
            </a:lvl2pPr>
            <a:lvl3pPr marL="1136650" indent="-227013">
              <a:spcBef>
                <a:spcPct val="30000"/>
              </a:spcBef>
              <a:defRPr sz="1200">
                <a:solidFill>
                  <a:schemeClr val="tx1"/>
                </a:solidFill>
                <a:latin typeface="Calibri" panose="020F0502020204030204" pitchFamily="34" charset="0"/>
              </a:defRPr>
            </a:lvl3pPr>
            <a:lvl4pPr marL="1592263" indent="-227013">
              <a:spcBef>
                <a:spcPct val="30000"/>
              </a:spcBef>
              <a:defRPr sz="1200">
                <a:solidFill>
                  <a:schemeClr val="tx1"/>
                </a:solidFill>
                <a:latin typeface="Calibri" panose="020F0502020204030204" pitchFamily="34" charset="0"/>
              </a:defRPr>
            </a:lvl4pPr>
            <a:lvl5pPr marL="2046288" indent="-227013">
              <a:spcBef>
                <a:spcPct val="30000"/>
              </a:spcBef>
              <a:defRPr sz="1200">
                <a:solidFill>
                  <a:schemeClr val="tx1"/>
                </a:solidFill>
                <a:latin typeface="Calibri" panose="020F0502020204030204" pitchFamily="34" charset="0"/>
              </a:defRPr>
            </a:lvl5pPr>
            <a:lvl6pPr marL="2503488" indent="-227013" eaLnBrk="0" fontAlgn="base" hangingPunct="0">
              <a:spcBef>
                <a:spcPct val="30000"/>
              </a:spcBef>
              <a:spcAft>
                <a:spcPct val="0"/>
              </a:spcAft>
              <a:defRPr sz="1200">
                <a:solidFill>
                  <a:schemeClr val="tx1"/>
                </a:solidFill>
                <a:latin typeface="Calibri" panose="020F0502020204030204" pitchFamily="34" charset="0"/>
              </a:defRPr>
            </a:lvl6pPr>
            <a:lvl7pPr marL="2960688" indent="-227013" eaLnBrk="0" fontAlgn="base" hangingPunct="0">
              <a:spcBef>
                <a:spcPct val="30000"/>
              </a:spcBef>
              <a:spcAft>
                <a:spcPct val="0"/>
              </a:spcAft>
              <a:defRPr sz="1200">
                <a:solidFill>
                  <a:schemeClr val="tx1"/>
                </a:solidFill>
                <a:latin typeface="Calibri" panose="020F0502020204030204" pitchFamily="34" charset="0"/>
              </a:defRPr>
            </a:lvl7pPr>
            <a:lvl8pPr marL="3417888" indent="-227013" eaLnBrk="0" fontAlgn="base" hangingPunct="0">
              <a:spcBef>
                <a:spcPct val="30000"/>
              </a:spcBef>
              <a:spcAft>
                <a:spcPct val="0"/>
              </a:spcAft>
              <a:defRPr sz="1200">
                <a:solidFill>
                  <a:schemeClr val="tx1"/>
                </a:solidFill>
                <a:latin typeface="Calibri" panose="020F0502020204030204" pitchFamily="34" charset="0"/>
              </a:defRPr>
            </a:lvl8pPr>
            <a:lvl9pPr marL="3875088" indent="-2270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259EC3A-D713-4830-ACF5-174DC13050D1}" type="slidenum">
              <a:rPr lang="en-GB" altLang="en-US" smtClean="0"/>
              <a:pPr>
                <a:spcBef>
                  <a:spcPct val="0"/>
                </a:spcBef>
              </a:pPr>
              <a:t>1</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C09854E8-645E-B209-FC82-1665EEC9A6B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24FA9B49-B1B5-9386-2437-8920CD5807F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Full-time students,   a great university:                   No Exam / 10 modules 1 x month</a:t>
            </a:r>
          </a:p>
          <a:p>
            <a:pPr eaLnBrk="1" hangingPunct="1">
              <a:spcBef>
                <a:spcPct val="0"/>
              </a:spcBef>
            </a:pPr>
            <a:endParaRPr lang="en-GB" altLang="en-US"/>
          </a:p>
          <a:p>
            <a:pPr eaLnBrk="1" hangingPunct="1">
              <a:spcBef>
                <a:spcPct val="0"/>
              </a:spcBef>
            </a:pPr>
            <a:r>
              <a:rPr lang="en-GB" altLang="en-US"/>
              <a:t>Improve Your Workplace Skills 	        Only way fail – can’t be bothered / we can’t be bothered</a:t>
            </a:r>
          </a:p>
          <a:p>
            <a:pPr eaLnBrk="1" hangingPunct="1">
              <a:spcBef>
                <a:spcPct val="0"/>
              </a:spcBef>
            </a:pPr>
            <a:endParaRPr lang="en-GB" altLang="en-US"/>
          </a:p>
          <a:p>
            <a:pPr eaLnBrk="1" hangingPunct="1">
              <a:spcBef>
                <a:spcPct val="0"/>
              </a:spcBef>
            </a:pPr>
            <a:r>
              <a:rPr lang="en-GB" altLang="en-US"/>
              <a:t>First module - Personal Development for Improvement:            Always slides &amp; Hand-outs</a:t>
            </a:r>
          </a:p>
          <a:p>
            <a:pPr eaLnBrk="1" hangingPunct="1">
              <a:spcBef>
                <a:spcPct val="0"/>
              </a:spcBef>
            </a:pPr>
            <a:endParaRPr lang="en-GB" altLang="en-US"/>
          </a:p>
        </p:txBody>
      </p:sp>
      <p:sp>
        <p:nvSpPr>
          <p:cNvPr id="11268" name="Slide Number Placeholder 3">
            <a:extLst>
              <a:ext uri="{FF2B5EF4-FFF2-40B4-BE49-F238E27FC236}">
                <a16:creationId xmlns:a16="http://schemas.microsoft.com/office/drawing/2014/main" id="{39273463-B0A1-4A40-1537-BB1D5BB9FD6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38188" indent="-284163">
              <a:spcBef>
                <a:spcPct val="30000"/>
              </a:spcBef>
              <a:defRPr sz="1200">
                <a:solidFill>
                  <a:schemeClr val="tx1"/>
                </a:solidFill>
                <a:latin typeface="Calibri" panose="020F0502020204030204" pitchFamily="34" charset="0"/>
              </a:defRPr>
            </a:lvl2pPr>
            <a:lvl3pPr marL="1136650" indent="-227013">
              <a:spcBef>
                <a:spcPct val="30000"/>
              </a:spcBef>
              <a:defRPr sz="1200">
                <a:solidFill>
                  <a:schemeClr val="tx1"/>
                </a:solidFill>
                <a:latin typeface="Calibri" panose="020F0502020204030204" pitchFamily="34" charset="0"/>
              </a:defRPr>
            </a:lvl3pPr>
            <a:lvl4pPr marL="1592263" indent="-227013">
              <a:spcBef>
                <a:spcPct val="30000"/>
              </a:spcBef>
              <a:defRPr sz="1200">
                <a:solidFill>
                  <a:schemeClr val="tx1"/>
                </a:solidFill>
                <a:latin typeface="Calibri" panose="020F0502020204030204" pitchFamily="34" charset="0"/>
              </a:defRPr>
            </a:lvl4pPr>
            <a:lvl5pPr marL="2046288" indent="-227013">
              <a:spcBef>
                <a:spcPct val="30000"/>
              </a:spcBef>
              <a:defRPr sz="1200">
                <a:solidFill>
                  <a:schemeClr val="tx1"/>
                </a:solidFill>
                <a:latin typeface="Calibri" panose="020F0502020204030204" pitchFamily="34" charset="0"/>
              </a:defRPr>
            </a:lvl5pPr>
            <a:lvl6pPr marL="2503488" indent="-227013" eaLnBrk="0" fontAlgn="base" hangingPunct="0">
              <a:spcBef>
                <a:spcPct val="30000"/>
              </a:spcBef>
              <a:spcAft>
                <a:spcPct val="0"/>
              </a:spcAft>
              <a:defRPr sz="1200">
                <a:solidFill>
                  <a:schemeClr val="tx1"/>
                </a:solidFill>
                <a:latin typeface="Calibri" panose="020F0502020204030204" pitchFamily="34" charset="0"/>
              </a:defRPr>
            </a:lvl6pPr>
            <a:lvl7pPr marL="2960688" indent="-227013" eaLnBrk="0" fontAlgn="base" hangingPunct="0">
              <a:spcBef>
                <a:spcPct val="30000"/>
              </a:spcBef>
              <a:spcAft>
                <a:spcPct val="0"/>
              </a:spcAft>
              <a:defRPr sz="1200">
                <a:solidFill>
                  <a:schemeClr val="tx1"/>
                </a:solidFill>
                <a:latin typeface="Calibri" panose="020F0502020204030204" pitchFamily="34" charset="0"/>
              </a:defRPr>
            </a:lvl7pPr>
            <a:lvl8pPr marL="3417888" indent="-227013" eaLnBrk="0" fontAlgn="base" hangingPunct="0">
              <a:spcBef>
                <a:spcPct val="30000"/>
              </a:spcBef>
              <a:spcAft>
                <a:spcPct val="0"/>
              </a:spcAft>
              <a:defRPr sz="1200">
                <a:solidFill>
                  <a:schemeClr val="tx1"/>
                </a:solidFill>
                <a:latin typeface="Calibri" panose="020F0502020204030204" pitchFamily="34" charset="0"/>
              </a:defRPr>
            </a:lvl8pPr>
            <a:lvl9pPr marL="3875088" indent="-2270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99EA461-90EF-4EEA-88F0-A7E6978A4C88}" type="slidenum">
              <a:rPr lang="en-GB" altLang="en-US" smtClean="0"/>
              <a:pPr>
                <a:spcBef>
                  <a:spcPct val="0"/>
                </a:spcBef>
              </a:pPr>
              <a:t>2</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8">
            <a:extLst>
              <a:ext uri="{FF2B5EF4-FFF2-40B4-BE49-F238E27FC236}">
                <a16:creationId xmlns:a16="http://schemas.microsoft.com/office/drawing/2014/main" id="{0D101A53-A114-9506-F997-4297374AC17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38188" indent="-284163">
              <a:spcBef>
                <a:spcPct val="30000"/>
              </a:spcBef>
              <a:defRPr sz="1200">
                <a:solidFill>
                  <a:schemeClr val="tx1"/>
                </a:solidFill>
                <a:latin typeface="Calibri" panose="020F0502020204030204" pitchFamily="34" charset="0"/>
              </a:defRPr>
            </a:lvl2pPr>
            <a:lvl3pPr marL="1136650" indent="-227013">
              <a:spcBef>
                <a:spcPct val="30000"/>
              </a:spcBef>
              <a:defRPr sz="1200">
                <a:solidFill>
                  <a:schemeClr val="tx1"/>
                </a:solidFill>
                <a:latin typeface="Calibri" panose="020F0502020204030204" pitchFamily="34" charset="0"/>
              </a:defRPr>
            </a:lvl3pPr>
            <a:lvl4pPr marL="1592263" indent="-227013">
              <a:spcBef>
                <a:spcPct val="30000"/>
              </a:spcBef>
              <a:defRPr sz="1200">
                <a:solidFill>
                  <a:schemeClr val="tx1"/>
                </a:solidFill>
                <a:latin typeface="Calibri" panose="020F0502020204030204" pitchFamily="34" charset="0"/>
              </a:defRPr>
            </a:lvl4pPr>
            <a:lvl5pPr marL="2046288" indent="-227013">
              <a:spcBef>
                <a:spcPct val="30000"/>
              </a:spcBef>
              <a:defRPr sz="1200">
                <a:solidFill>
                  <a:schemeClr val="tx1"/>
                </a:solidFill>
                <a:latin typeface="Calibri" panose="020F0502020204030204" pitchFamily="34" charset="0"/>
              </a:defRPr>
            </a:lvl5pPr>
            <a:lvl6pPr marL="2503488" indent="-227013" eaLnBrk="0" fontAlgn="base" hangingPunct="0">
              <a:spcBef>
                <a:spcPct val="30000"/>
              </a:spcBef>
              <a:spcAft>
                <a:spcPct val="0"/>
              </a:spcAft>
              <a:defRPr sz="1200">
                <a:solidFill>
                  <a:schemeClr val="tx1"/>
                </a:solidFill>
                <a:latin typeface="Calibri" panose="020F0502020204030204" pitchFamily="34" charset="0"/>
              </a:defRPr>
            </a:lvl6pPr>
            <a:lvl7pPr marL="2960688" indent="-227013" eaLnBrk="0" fontAlgn="base" hangingPunct="0">
              <a:spcBef>
                <a:spcPct val="30000"/>
              </a:spcBef>
              <a:spcAft>
                <a:spcPct val="0"/>
              </a:spcAft>
              <a:defRPr sz="1200">
                <a:solidFill>
                  <a:schemeClr val="tx1"/>
                </a:solidFill>
                <a:latin typeface="Calibri" panose="020F0502020204030204" pitchFamily="34" charset="0"/>
              </a:defRPr>
            </a:lvl7pPr>
            <a:lvl8pPr marL="3417888" indent="-227013" eaLnBrk="0" fontAlgn="base" hangingPunct="0">
              <a:spcBef>
                <a:spcPct val="30000"/>
              </a:spcBef>
              <a:spcAft>
                <a:spcPct val="0"/>
              </a:spcAft>
              <a:defRPr sz="1200">
                <a:solidFill>
                  <a:schemeClr val="tx1"/>
                </a:solidFill>
                <a:latin typeface="Calibri" panose="020F0502020204030204" pitchFamily="34" charset="0"/>
              </a:defRPr>
            </a:lvl8pPr>
            <a:lvl9pPr marL="3875088" indent="-2270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C921C06-7C0C-4888-A882-B8518E6CA376}" type="slidenum">
              <a:rPr lang="en-GB" altLang="en-US" smtClean="0"/>
              <a:pPr>
                <a:spcBef>
                  <a:spcPct val="0"/>
                </a:spcBef>
              </a:pPr>
              <a:t>23</a:t>
            </a:fld>
            <a:endParaRPr lang="en-GB" altLang="en-US"/>
          </a:p>
        </p:txBody>
      </p:sp>
      <p:sp>
        <p:nvSpPr>
          <p:cNvPr id="33795" name="Rectangle 2">
            <a:extLst>
              <a:ext uri="{FF2B5EF4-FFF2-40B4-BE49-F238E27FC236}">
                <a16:creationId xmlns:a16="http://schemas.microsoft.com/office/drawing/2014/main" id="{267D3EB8-F42A-24FA-EAD4-148F13A888CB}"/>
              </a:ext>
            </a:extLst>
          </p:cNvPr>
          <p:cNvSpPr>
            <a:spLocks noGrp="1" noRot="1" noChangeAspect="1" noChangeArrowheads="1" noTextEdit="1"/>
          </p:cNvSpPr>
          <p:nvPr>
            <p:ph type="sldImg"/>
          </p:nvPr>
        </p:nvSpPr>
        <p:spPr bwMode="auto">
          <a:xfrm>
            <a:off x="85725" y="731838"/>
            <a:ext cx="6496050" cy="3654425"/>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6" name="Rectangle 3">
            <a:extLst>
              <a:ext uri="{FF2B5EF4-FFF2-40B4-BE49-F238E27FC236}">
                <a16:creationId xmlns:a16="http://schemas.microsoft.com/office/drawing/2014/main" id="{073A9AB3-8EC8-DA91-3F06-7C8A3A8FB95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8">
            <a:extLst>
              <a:ext uri="{FF2B5EF4-FFF2-40B4-BE49-F238E27FC236}">
                <a16:creationId xmlns:a16="http://schemas.microsoft.com/office/drawing/2014/main" id="{B36916DC-E884-512F-45D4-A1D4BE0AE6A1}"/>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38188" indent="-284163">
              <a:spcBef>
                <a:spcPct val="30000"/>
              </a:spcBef>
              <a:defRPr sz="1200">
                <a:solidFill>
                  <a:schemeClr val="tx1"/>
                </a:solidFill>
                <a:latin typeface="Calibri" panose="020F0502020204030204" pitchFamily="34" charset="0"/>
              </a:defRPr>
            </a:lvl2pPr>
            <a:lvl3pPr marL="1136650" indent="-227013">
              <a:spcBef>
                <a:spcPct val="30000"/>
              </a:spcBef>
              <a:defRPr sz="1200">
                <a:solidFill>
                  <a:schemeClr val="tx1"/>
                </a:solidFill>
                <a:latin typeface="Calibri" panose="020F0502020204030204" pitchFamily="34" charset="0"/>
              </a:defRPr>
            </a:lvl3pPr>
            <a:lvl4pPr marL="1592263" indent="-227013">
              <a:spcBef>
                <a:spcPct val="30000"/>
              </a:spcBef>
              <a:defRPr sz="1200">
                <a:solidFill>
                  <a:schemeClr val="tx1"/>
                </a:solidFill>
                <a:latin typeface="Calibri" panose="020F0502020204030204" pitchFamily="34" charset="0"/>
              </a:defRPr>
            </a:lvl4pPr>
            <a:lvl5pPr marL="2046288" indent="-227013">
              <a:spcBef>
                <a:spcPct val="30000"/>
              </a:spcBef>
              <a:defRPr sz="1200">
                <a:solidFill>
                  <a:schemeClr val="tx1"/>
                </a:solidFill>
                <a:latin typeface="Calibri" panose="020F0502020204030204" pitchFamily="34" charset="0"/>
              </a:defRPr>
            </a:lvl5pPr>
            <a:lvl6pPr marL="2503488" indent="-227013" eaLnBrk="0" fontAlgn="base" hangingPunct="0">
              <a:spcBef>
                <a:spcPct val="30000"/>
              </a:spcBef>
              <a:spcAft>
                <a:spcPct val="0"/>
              </a:spcAft>
              <a:defRPr sz="1200">
                <a:solidFill>
                  <a:schemeClr val="tx1"/>
                </a:solidFill>
                <a:latin typeface="Calibri" panose="020F0502020204030204" pitchFamily="34" charset="0"/>
              </a:defRPr>
            </a:lvl6pPr>
            <a:lvl7pPr marL="2960688" indent="-227013" eaLnBrk="0" fontAlgn="base" hangingPunct="0">
              <a:spcBef>
                <a:spcPct val="30000"/>
              </a:spcBef>
              <a:spcAft>
                <a:spcPct val="0"/>
              </a:spcAft>
              <a:defRPr sz="1200">
                <a:solidFill>
                  <a:schemeClr val="tx1"/>
                </a:solidFill>
                <a:latin typeface="Calibri" panose="020F0502020204030204" pitchFamily="34" charset="0"/>
              </a:defRPr>
            </a:lvl7pPr>
            <a:lvl8pPr marL="3417888" indent="-227013" eaLnBrk="0" fontAlgn="base" hangingPunct="0">
              <a:spcBef>
                <a:spcPct val="30000"/>
              </a:spcBef>
              <a:spcAft>
                <a:spcPct val="0"/>
              </a:spcAft>
              <a:defRPr sz="1200">
                <a:solidFill>
                  <a:schemeClr val="tx1"/>
                </a:solidFill>
                <a:latin typeface="Calibri" panose="020F0502020204030204" pitchFamily="34" charset="0"/>
              </a:defRPr>
            </a:lvl8pPr>
            <a:lvl9pPr marL="3875088" indent="-2270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A9BC8E6-6B48-4BDD-8181-A0C34E996622}" type="slidenum">
              <a:rPr lang="en-GB" altLang="en-US" smtClean="0"/>
              <a:pPr>
                <a:spcBef>
                  <a:spcPct val="0"/>
                </a:spcBef>
              </a:pPr>
              <a:t>24</a:t>
            </a:fld>
            <a:endParaRPr lang="en-GB" altLang="en-US"/>
          </a:p>
        </p:txBody>
      </p:sp>
      <p:sp>
        <p:nvSpPr>
          <p:cNvPr id="35843" name="Rectangle 2">
            <a:extLst>
              <a:ext uri="{FF2B5EF4-FFF2-40B4-BE49-F238E27FC236}">
                <a16:creationId xmlns:a16="http://schemas.microsoft.com/office/drawing/2014/main" id="{158FADEE-FB3F-98A8-4364-65A8408C1362}"/>
              </a:ext>
            </a:extLst>
          </p:cNvPr>
          <p:cNvSpPr>
            <a:spLocks noGrp="1" noRot="1" noChangeAspect="1" noChangeArrowheads="1" noTextEdit="1"/>
          </p:cNvSpPr>
          <p:nvPr>
            <p:ph type="sldImg"/>
          </p:nvPr>
        </p:nvSpPr>
        <p:spPr bwMode="auto">
          <a:xfrm>
            <a:off x="85725" y="731838"/>
            <a:ext cx="6496050" cy="3654425"/>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4" name="Rectangle 3">
            <a:extLst>
              <a:ext uri="{FF2B5EF4-FFF2-40B4-BE49-F238E27FC236}">
                <a16:creationId xmlns:a16="http://schemas.microsoft.com/office/drawing/2014/main" id="{5EA7359C-3D29-C4AA-5A53-00C849169DF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AC1621E0-0ED4-5D83-518A-1F2E7BF50E4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eaLnBrk="0" fontAlgn="base" hangingPunct="0">
              <a:spcBef>
                <a:spcPct val="0"/>
              </a:spcBef>
              <a:spcAft>
                <a:spcPct val="0"/>
              </a:spcAft>
              <a:defRPr>
                <a:solidFill>
                  <a:schemeClr val="tx1"/>
                </a:solidFill>
                <a:latin typeface="Myriad Pro"/>
              </a:defRPr>
            </a:lvl6pPr>
            <a:lvl7pPr marL="2971800" indent="-228600" eaLnBrk="0" fontAlgn="base" hangingPunct="0">
              <a:spcBef>
                <a:spcPct val="0"/>
              </a:spcBef>
              <a:spcAft>
                <a:spcPct val="0"/>
              </a:spcAft>
              <a:defRPr>
                <a:solidFill>
                  <a:schemeClr val="tx1"/>
                </a:solidFill>
                <a:latin typeface="Myriad Pro"/>
              </a:defRPr>
            </a:lvl7pPr>
            <a:lvl8pPr marL="3429000" indent="-228600" eaLnBrk="0" fontAlgn="base" hangingPunct="0">
              <a:spcBef>
                <a:spcPct val="0"/>
              </a:spcBef>
              <a:spcAft>
                <a:spcPct val="0"/>
              </a:spcAft>
              <a:defRPr>
                <a:solidFill>
                  <a:schemeClr val="tx1"/>
                </a:solidFill>
                <a:latin typeface="Myriad Pro"/>
              </a:defRPr>
            </a:lvl8pPr>
            <a:lvl9pPr marL="3886200" indent="-228600" eaLnBrk="0" fontAlgn="base" hangingPunct="0">
              <a:spcBef>
                <a:spcPct val="0"/>
              </a:spcBef>
              <a:spcAft>
                <a:spcPct val="0"/>
              </a:spcAft>
              <a:defRPr>
                <a:solidFill>
                  <a:schemeClr val="tx1"/>
                </a:solidFill>
                <a:latin typeface="Myriad Pro"/>
              </a:defRPr>
            </a:lvl9pPr>
          </a:lstStyle>
          <a:p>
            <a:fld id="{2B2C3BEE-EA58-41AA-B75D-E29EDFB20381}" type="slidenum">
              <a:rPr lang="en-GB" altLang="en-US" smtClean="0">
                <a:latin typeface="Calibri" panose="020F0502020204030204" pitchFamily="34" charset="0"/>
              </a:rPr>
              <a:pPr/>
              <a:t>25</a:t>
            </a:fld>
            <a:endParaRPr lang="en-GB" altLang="en-US">
              <a:latin typeface="Calibri" panose="020F0502020204030204" pitchFamily="34" charset="0"/>
            </a:endParaRPr>
          </a:p>
        </p:txBody>
      </p:sp>
      <p:sp>
        <p:nvSpPr>
          <p:cNvPr id="37891" name="Rectangle 2">
            <a:extLst>
              <a:ext uri="{FF2B5EF4-FFF2-40B4-BE49-F238E27FC236}">
                <a16:creationId xmlns:a16="http://schemas.microsoft.com/office/drawing/2014/main" id="{048B36AA-9708-68AE-261F-166A2532C94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2" name="Rectangle 3">
            <a:extLst>
              <a:ext uri="{FF2B5EF4-FFF2-40B4-BE49-F238E27FC236}">
                <a16:creationId xmlns:a16="http://schemas.microsoft.com/office/drawing/2014/main" id="{132BD6B1-7AE1-87AB-47FF-EB4D627909E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0204F5-2D4D-5805-2FB2-D9B2D2A4722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5144B1D7-14BB-FA6B-4F5D-61B25052AA8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C336EFAF-1539-2431-63C8-BB91DD89A081}"/>
              </a:ext>
            </a:extLst>
          </p:cNvPr>
          <p:cNvSpPr>
            <a:spLocks noGrp="1"/>
          </p:cNvSpPr>
          <p:nvPr>
            <p:ph type="dt" sz="half" idx="10"/>
          </p:nvPr>
        </p:nvSpPr>
        <p:spPr/>
        <p:txBody>
          <a:bodyPr/>
          <a:lstStyle/>
          <a:p>
            <a:fld id="{9FFDEB8C-7214-4E13-BD98-FBEC777C1F99}" type="datetimeFigureOut">
              <a:rPr lang="en-GB" smtClean="0"/>
              <a:t>21/10/2024</a:t>
            </a:fld>
            <a:endParaRPr lang="en-GB"/>
          </a:p>
        </p:txBody>
      </p:sp>
      <p:sp>
        <p:nvSpPr>
          <p:cNvPr id="5" name="Footer Placeholder 4">
            <a:extLst>
              <a:ext uri="{FF2B5EF4-FFF2-40B4-BE49-F238E27FC236}">
                <a16:creationId xmlns:a16="http://schemas.microsoft.com/office/drawing/2014/main" id="{C4D72E2E-A0EE-66BA-6A8D-CB2AAE508B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6734AE-562E-7BCD-0ACF-87F1957DDCC7}"/>
              </a:ext>
            </a:extLst>
          </p:cNvPr>
          <p:cNvSpPr>
            <a:spLocks noGrp="1"/>
          </p:cNvSpPr>
          <p:nvPr>
            <p:ph type="sldNum" sz="quarter" idx="12"/>
          </p:nvPr>
        </p:nvSpPr>
        <p:spPr/>
        <p:txBody>
          <a:bodyPr/>
          <a:lstStyle/>
          <a:p>
            <a:fld id="{F7FE9471-B9EA-4824-9EB5-9816F21C8431}" type="slidenum">
              <a:rPr lang="en-GB" smtClean="0"/>
              <a:t>‹#›</a:t>
            </a:fld>
            <a:endParaRPr lang="en-GB"/>
          </a:p>
        </p:txBody>
      </p:sp>
    </p:spTree>
    <p:extLst>
      <p:ext uri="{BB962C8B-B14F-4D97-AF65-F5344CB8AC3E}">
        <p14:creationId xmlns:p14="http://schemas.microsoft.com/office/powerpoint/2010/main" val="22666443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56C1A-4FE5-76C3-91E3-7AAF46A890D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DF7C8C5D-637B-71C3-35F1-B90008788AF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ADE6D65-C2A6-535C-F4AE-BC5FA22FFBE5}"/>
              </a:ext>
            </a:extLst>
          </p:cNvPr>
          <p:cNvSpPr>
            <a:spLocks noGrp="1"/>
          </p:cNvSpPr>
          <p:nvPr>
            <p:ph type="dt" sz="half" idx="10"/>
          </p:nvPr>
        </p:nvSpPr>
        <p:spPr/>
        <p:txBody>
          <a:bodyPr/>
          <a:lstStyle/>
          <a:p>
            <a:fld id="{9FFDEB8C-7214-4E13-BD98-FBEC777C1F99}" type="datetimeFigureOut">
              <a:rPr lang="en-GB" smtClean="0"/>
              <a:t>21/10/2024</a:t>
            </a:fld>
            <a:endParaRPr lang="en-GB"/>
          </a:p>
        </p:txBody>
      </p:sp>
      <p:sp>
        <p:nvSpPr>
          <p:cNvPr id="5" name="Footer Placeholder 4">
            <a:extLst>
              <a:ext uri="{FF2B5EF4-FFF2-40B4-BE49-F238E27FC236}">
                <a16:creationId xmlns:a16="http://schemas.microsoft.com/office/drawing/2014/main" id="{89D6F9AB-1CED-774C-4383-B2FDFF437B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E22F8F-B7B3-6C5A-4F8F-174800671FB0}"/>
              </a:ext>
            </a:extLst>
          </p:cNvPr>
          <p:cNvSpPr>
            <a:spLocks noGrp="1"/>
          </p:cNvSpPr>
          <p:nvPr>
            <p:ph type="sldNum" sz="quarter" idx="12"/>
          </p:nvPr>
        </p:nvSpPr>
        <p:spPr/>
        <p:txBody>
          <a:bodyPr/>
          <a:lstStyle/>
          <a:p>
            <a:fld id="{F7FE9471-B9EA-4824-9EB5-9816F21C8431}" type="slidenum">
              <a:rPr lang="en-GB" smtClean="0"/>
              <a:t>‹#›</a:t>
            </a:fld>
            <a:endParaRPr lang="en-GB"/>
          </a:p>
        </p:txBody>
      </p:sp>
    </p:spTree>
    <p:extLst>
      <p:ext uri="{BB962C8B-B14F-4D97-AF65-F5344CB8AC3E}">
        <p14:creationId xmlns:p14="http://schemas.microsoft.com/office/powerpoint/2010/main" val="74844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65A0F-58A1-9135-4465-65AD97EBCFA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6B6536E1-4D6E-A889-E673-A2846E05C16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9158E41-CFE4-3EA3-EBDB-E3026A8ED180}"/>
              </a:ext>
            </a:extLst>
          </p:cNvPr>
          <p:cNvSpPr>
            <a:spLocks noGrp="1"/>
          </p:cNvSpPr>
          <p:nvPr>
            <p:ph type="dt" sz="half" idx="10"/>
          </p:nvPr>
        </p:nvSpPr>
        <p:spPr/>
        <p:txBody>
          <a:bodyPr/>
          <a:lstStyle/>
          <a:p>
            <a:fld id="{9FFDEB8C-7214-4E13-BD98-FBEC777C1F99}" type="datetimeFigureOut">
              <a:rPr lang="en-GB" smtClean="0"/>
              <a:t>21/10/2024</a:t>
            </a:fld>
            <a:endParaRPr lang="en-GB"/>
          </a:p>
        </p:txBody>
      </p:sp>
      <p:sp>
        <p:nvSpPr>
          <p:cNvPr id="5" name="Footer Placeholder 4">
            <a:extLst>
              <a:ext uri="{FF2B5EF4-FFF2-40B4-BE49-F238E27FC236}">
                <a16:creationId xmlns:a16="http://schemas.microsoft.com/office/drawing/2014/main" id="{85392281-7052-27A1-9298-C56D9FF489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649959-B7CA-9290-3374-CBBBF3309E21}"/>
              </a:ext>
            </a:extLst>
          </p:cNvPr>
          <p:cNvSpPr>
            <a:spLocks noGrp="1"/>
          </p:cNvSpPr>
          <p:nvPr>
            <p:ph type="sldNum" sz="quarter" idx="12"/>
          </p:nvPr>
        </p:nvSpPr>
        <p:spPr/>
        <p:txBody>
          <a:bodyPr/>
          <a:lstStyle/>
          <a:p>
            <a:fld id="{F7FE9471-B9EA-4824-9EB5-9816F21C8431}" type="slidenum">
              <a:rPr lang="en-GB" smtClean="0"/>
              <a:t>‹#›</a:t>
            </a:fld>
            <a:endParaRPr lang="en-GB"/>
          </a:p>
        </p:txBody>
      </p:sp>
    </p:spTree>
    <p:extLst>
      <p:ext uri="{BB962C8B-B14F-4D97-AF65-F5344CB8AC3E}">
        <p14:creationId xmlns:p14="http://schemas.microsoft.com/office/powerpoint/2010/main" val="990693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14B47B-D7B2-7974-5AE8-B80BCAAF4C9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ADB5517-5773-FCA3-4889-7D11C348FCC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F359568C-D85F-EB00-F5D0-0F5FFF0AA13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2298660F-F7FD-EBE3-9D60-E654F28465A5}"/>
              </a:ext>
            </a:extLst>
          </p:cNvPr>
          <p:cNvSpPr>
            <a:spLocks noGrp="1"/>
          </p:cNvSpPr>
          <p:nvPr>
            <p:ph type="dt" sz="half" idx="10"/>
          </p:nvPr>
        </p:nvSpPr>
        <p:spPr/>
        <p:txBody>
          <a:bodyPr/>
          <a:lstStyle/>
          <a:p>
            <a:fld id="{9FFDEB8C-7214-4E13-BD98-FBEC777C1F99}" type="datetimeFigureOut">
              <a:rPr lang="en-GB" smtClean="0"/>
              <a:t>21/10/2024</a:t>
            </a:fld>
            <a:endParaRPr lang="en-GB"/>
          </a:p>
        </p:txBody>
      </p:sp>
      <p:sp>
        <p:nvSpPr>
          <p:cNvPr id="6" name="Footer Placeholder 5">
            <a:extLst>
              <a:ext uri="{FF2B5EF4-FFF2-40B4-BE49-F238E27FC236}">
                <a16:creationId xmlns:a16="http://schemas.microsoft.com/office/drawing/2014/main" id="{25697B8D-E6AA-6062-E944-647C1C60D8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B3304E-B13F-5CE9-388A-3A8461FBB966}"/>
              </a:ext>
            </a:extLst>
          </p:cNvPr>
          <p:cNvSpPr>
            <a:spLocks noGrp="1"/>
          </p:cNvSpPr>
          <p:nvPr>
            <p:ph type="sldNum" sz="quarter" idx="12"/>
          </p:nvPr>
        </p:nvSpPr>
        <p:spPr/>
        <p:txBody>
          <a:bodyPr/>
          <a:lstStyle/>
          <a:p>
            <a:fld id="{F7FE9471-B9EA-4824-9EB5-9816F21C8431}" type="slidenum">
              <a:rPr lang="en-GB" smtClean="0"/>
              <a:t>‹#›</a:t>
            </a:fld>
            <a:endParaRPr lang="en-GB"/>
          </a:p>
        </p:txBody>
      </p:sp>
    </p:spTree>
    <p:extLst>
      <p:ext uri="{BB962C8B-B14F-4D97-AF65-F5344CB8AC3E}">
        <p14:creationId xmlns:p14="http://schemas.microsoft.com/office/powerpoint/2010/main" val="10297991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81EE1-D783-6C60-A425-915DF03AA38F}"/>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2405E6EB-0250-21D0-42FB-836037014CA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7605840-0888-3273-3CFF-BE779B2C0E0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B30BA635-3FF9-361B-BE98-34B2F25AA7F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EBE8F68-B431-F274-ABD6-4D53F79A21F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7D34D51-E0AC-6306-A30F-ADE41727A414}"/>
              </a:ext>
            </a:extLst>
          </p:cNvPr>
          <p:cNvSpPr>
            <a:spLocks noGrp="1"/>
          </p:cNvSpPr>
          <p:nvPr>
            <p:ph type="dt" sz="half" idx="10"/>
          </p:nvPr>
        </p:nvSpPr>
        <p:spPr/>
        <p:txBody>
          <a:bodyPr/>
          <a:lstStyle/>
          <a:p>
            <a:fld id="{9FFDEB8C-7214-4E13-BD98-FBEC777C1F99}" type="datetimeFigureOut">
              <a:rPr lang="en-GB" smtClean="0"/>
              <a:t>21/10/2024</a:t>
            </a:fld>
            <a:endParaRPr lang="en-GB"/>
          </a:p>
        </p:txBody>
      </p:sp>
      <p:sp>
        <p:nvSpPr>
          <p:cNvPr id="8" name="Footer Placeholder 7">
            <a:extLst>
              <a:ext uri="{FF2B5EF4-FFF2-40B4-BE49-F238E27FC236}">
                <a16:creationId xmlns:a16="http://schemas.microsoft.com/office/drawing/2014/main" id="{18AE04E6-D6B4-446D-5CDF-537E422DA8F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725359D-7913-2AC1-D94D-B33B7D58D453}"/>
              </a:ext>
            </a:extLst>
          </p:cNvPr>
          <p:cNvSpPr>
            <a:spLocks noGrp="1"/>
          </p:cNvSpPr>
          <p:nvPr>
            <p:ph type="sldNum" sz="quarter" idx="12"/>
          </p:nvPr>
        </p:nvSpPr>
        <p:spPr/>
        <p:txBody>
          <a:bodyPr/>
          <a:lstStyle/>
          <a:p>
            <a:fld id="{F7FE9471-B9EA-4824-9EB5-9816F21C8431}" type="slidenum">
              <a:rPr lang="en-GB" smtClean="0"/>
              <a:t>‹#›</a:t>
            </a:fld>
            <a:endParaRPr lang="en-GB"/>
          </a:p>
        </p:txBody>
      </p:sp>
    </p:spTree>
    <p:extLst>
      <p:ext uri="{BB962C8B-B14F-4D97-AF65-F5344CB8AC3E}">
        <p14:creationId xmlns:p14="http://schemas.microsoft.com/office/powerpoint/2010/main" val="1400179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70221-6186-538F-DA8E-FA9B2CA7049E}"/>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E8E533C1-5E90-AE51-BB69-AF8BB846181C}"/>
              </a:ext>
            </a:extLst>
          </p:cNvPr>
          <p:cNvSpPr>
            <a:spLocks noGrp="1"/>
          </p:cNvSpPr>
          <p:nvPr>
            <p:ph type="dt" sz="half" idx="10"/>
          </p:nvPr>
        </p:nvSpPr>
        <p:spPr/>
        <p:txBody>
          <a:bodyPr/>
          <a:lstStyle/>
          <a:p>
            <a:fld id="{9FFDEB8C-7214-4E13-BD98-FBEC777C1F99}" type="datetimeFigureOut">
              <a:rPr lang="en-GB" smtClean="0"/>
              <a:t>21/10/2024</a:t>
            </a:fld>
            <a:endParaRPr lang="en-GB"/>
          </a:p>
        </p:txBody>
      </p:sp>
      <p:sp>
        <p:nvSpPr>
          <p:cNvPr id="4" name="Footer Placeholder 3">
            <a:extLst>
              <a:ext uri="{FF2B5EF4-FFF2-40B4-BE49-F238E27FC236}">
                <a16:creationId xmlns:a16="http://schemas.microsoft.com/office/drawing/2014/main" id="{44C535BA-5ED1-67DE-491B-ECF7CC23104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C9EB345-5B59-8288-8C41-91E30C3A60C1}"/>
              </a:ext>
            </a:extLst>
          </p:cNvPr>
          <p:cNvSpPr>
            <a:spLocks noGrp="1"/>
          </p:cNvSpPr>
          <p:nvPr>
            <p:ph type="sldNum" sz="quarter" idx="12"/>
          </p:nvPr>
        </p:nvSpPr>
        <p:spPr/>
        <p:txBody>
          <a:bodyPr/>
          <a:lstStyle/>
          <a:p>
            <a:fld id="{F7FE9471-B9EA-4824-9EB5-9816F21C8431}" type="slidenum">
              <a:rPr lang="en-GB" smtClean="0"/>
              <a:t>‹#›</a:t>
            </a:fld>
            <a:endParaRPr lang="en-GB"/>
          </a:p>
        </p:txBody>
      </p:sp>
    </p:spTree>
    <p:extLst>
      <p:ext uri="{BB962C8B-B14F-4D97-AF65-F5344CB8AC3E}">
        <p14:creationId xmlns:p14="http://schemas.microsoft.com/office/powerpoint/2010/main" val="3269855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6F9AB36-0C74-A21B-72C8-8B2052463887}"/>
              </a:ext>
            </a:extLst>
          </p:cNvPr>
          <p:cNvSpPr>
            <a:spLocks noGrp="1"/>
          </p:cNvSpPr>
          <p:nvPr>
            <p:ph type="dt" sz="half" idx="10"/>
          </p:nvPr>
        </p:nvSpPr>
        <p:spPr/>
        <p:txBody>
          <a:bodyPr/>
          <a:lstStyle/>
          <a:p>
            <a:fld id="{9FFDEB8C-7214-4E13-BD98-FBEC777C1F99}" type="datetimeFigureOut">
              <a:rPr lang="en-GB" smtClean="0"/>
              <a:t>21/10/2024</a:t>
            </a:fld>
            <a:endParaRPr lang="en-GB"/>
          </a:p>
        </p:txBody>
      </p:sp>
      <p:sp>
        <p:nvSpPr>
          <p:cNvPr id="3" name="Footer Placeholder 2">
            <a:extLst>
              <a:ext uri="{FF2B5EF4-FFF2-40B4-BE49-F238E27FC236}">
                <a16:creationId xmlns:a16="http://schemas.microsoft.com/office/drawing/2014/main" id="{798E1E7B-B02C-331D-6D81-59C206A26F2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3F1F656-8CCC-B1C1-2C50-88418905966D}"/>
              </a:ext>
            </a:extLst>
          </p:cNvPr>
          <p:cNvSpPr>
            <a:spLocks noGrp="1"/>
          </p:cNvSpPr>
          <p:nvPr>
            <p:ph type="sldNum" sz="quarter" idx="12"/>
          </p:nvPr>
        </p:nvSpPr>
        <p:spPr/>
        <p:txBody>
          <a:bodyPr/>
          <a:lstStyle/>
          <a:p>
            <a:fld id="{F7FE9471-B9EA-4824-9EB5-9816F21C8431}" type="slidenum">
              <a:rPr lang="en-GB" smtClean="0"/>
              <a:t>‹#›</a:t>
            </a:fld>
            <a:endParaRPr lang="en-GB"/>
          </a:p>
        </p:txBody>
      </p:sp>
    </p:spTree>
    <p:extLst>
      <p:ext uri="{BB962C8B-B14F-4D97-AF65-F5344CB8AC3E}">
        <p14:creationId xmlns:p14="http://schemas.microsoft.com/office/powerpoint/2010/main" val="746228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F07CA-E4B9-3683-38DB-E3F990B7D7B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7334B53C-B7AC-27B4-CAB6-FA7A3F15B44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55CB9B5-F6A7-CB40-7445-F4DCDB1117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E7A4D86-2317-EB6D-3A53-929A4FB626BD}"/>
              </a:ext>
            </a:extLst>
          </p:cNvPr>
          <p:cNvSpPr>
            <a:spLocks noGrp="1"/>
          </p:cNvSpPr>
          <p:nvPr>
            <p:ph type="dt" sz="half" idx="10"/>
          </p:nvPr>
        </p:nvSpPr>
        <p:spPr/>
        <p:txBody>
          <a:bodyPr/>
          <a:lstStyle/>
          <a:p>
            <a:fld id="{9FFDEB8C-7214-4E13-BD98-FBEC777C1F99}" type="datetimeFigureOut">
              <a:rPr lang="en-GB" smtClean="0"/>
              <a:t>21/10/2024</a:t>
            </a:fld>
            <a:endParaRPr lang="en-GB"/>
          </a:p>
        </p:txBody>
      </p:sp>
      <p:sp>
        <p:nvSpPr>
          <p:cNvPr id="6" name="Footer Placeholder 5">
            <a:extLst>
              <a:ext uri="{FF2B5EF4-FFF2-40B4-BE49-F238E27FC236}">
                <a16:creationId xmlns:a16="http://schemas.microsoft.com/office/drawing/2014/main" id="{D0FA8A45-745E-7E52-F87B-2782366FCA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FC3DFD6-E5DF-9CB4-9228-DDDBEFF3B4D1}"/>
              </a:ext>
            </a:extLst>
          </p:cNvPr>
          <p:cNvSpPr>
            <a:spLocks noGrp="1"/>
          </p:cNvSpPr>
          <p:nvPr>
            <p:ph type="sldNum" sz="quarter" idx="12"/>
          </p:nvPr>
        </p:nvSpPr>
        <p:spPr/>
        <p:txBody>
          <a:bodyPr/>
          <a:lstStyle/>
          <a:p>
            <a:fld id="{F7FE9471-B9EA-4824-9EB5-9816F21C8431}" type="slidenum">
              <a:rPr lang="en-GB" smtClean="0"/>
              <a:t>‹#›</a:t>
            </a:fld>
            <a:endParaRPr lang="en-GB"/>
          </a:p>
        </p:txBody>
      </p:sp>
    </p:spTree>
    <p:extLst>
      <p:ext uri="{BB962C8B-B14F-4D97-AF65-F5344CB8AC3E}">
        <p14:creationId xmlns:p14="http://schemas.microsoft.com/office/powerpoint/2010/main" val="37115874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930404-EBE4-7E55-2D76-E7122736BC7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0B49028B-3F50-574C-A35D-19253E7592C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D57BA78-3158-72E4-511C-95B9A76717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A939B35-9846-BDC5-37DF-B39E52FC924A}"/>
              </a:ext>
            </a:extLst>
          </p:cNvPr>
          <p:cNvSpPr>
            <a:spLocks noGrp="1"/>
          </p:cNvSpPr>
          <p:nvPr>
            <p:ph type="dt" sz="half" idx="10"/>
          </p:nvPr>
        </p:nvSpPr>
        <p:spPr/>
        <p:txBody>
          <a:bodyPr/>
          <a:lstStyle/>
          <a:p>
            <a:fld id="{9FFDEB8C-7214-4E13-BD98-FBEC777C1F99}" type="datetimeFigureOut">
              <a:rPr lang="en-GB" smtClean="0"/>
              <a:t>21/10/2024</a:t>
            </a:fld>
            <a:endParaRPr lang="en-GB"/>
          </a:p>
        </p:txBody>
      </p:sp>
      <p:sp>
        <p:nvSpPr>
          <p:cNvPr id="6" name="Footer Placeholder 5">
            <a:extLst>
              <a:ext uri="{FF2B5EF4-FFF2-40B4-BE49-F238E27FC236}">
                <a16:creationId xmlns:a16="http://schemas.microsoft.com/office/drawing/2014/main" id="{1CEF26EC-342F-E7EA-D288-4F231B7852D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C1629D9-D786-B2E2-AA7B-5358EE59ABA3}"/>
              </a:ext>
            </a:extLst>
          </p:cNvPr>
          <p:cNvSpPr>
            <a:spLocks noGrp="1"/>
          </p:cNvSpPr>
          <p:nvPr>
            <p:ph type="sldNum" sz="quarter" idx="12"/>
          </p:nvPr>
        </p:nvSpPr>
        <p:spPr/>
        <p:txBody>
          <a:bodyPr/>
          <a:lstStyle/>
          <a:p>
            <a:fld id="{F7FE9471-B9EA-4824-9EB5-9816F21C8431}" type="slidenum">
              <a:rPr lang="en-GB" smtClean="0"/>
              <a:t>‹#›</a:t>
            </a:fld>
            <a:endParaRPr lang="en-GB"/>
          </a:p>
        </p:txBody>
      </p:sp>
    </p:spTree>
    <p:extLst>
      <p:ext uri="{BB962C8B-B14F-4D97-AF65-F5344CB8AC3E}">
        <p14:creationId xmlns:p14="http://schemas.microsoft.com/office/powerpoint/2010/main" val="438159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0592A-E2B4-FE75-B528-CCD38E36E738}"/>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5C4E3DFA-3DEF-FD2F-9649-174E834089B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5D56DAF-99E1-0AA2-8410-F384FF5A010D}"/>
              </a:ext>
            </a:extLst>
          </p:cNvPr>
          <p:cNvSpPr>
            <a:spLocks noGrp="1"/>
          </p:cNvSpPr>
          <p:nvPr>
            <p:ph type="dt" sz="half" idx="10"/>
          </p:nvPr>
        </p:nvSpPr>
        <p:spPr/>
        <p:txBody>
          <a:bodyPr/>
          <a:lstStyle/>
          <a:p>
            <a:fld id="{9FFDEB8C-7214-4E13-BD98-FBEC777C1F99}" type="datetimeFigureOut">
              <a:rPr lang="en-GB" smtClean="0"/>
              <a:t>21/10/2024</a:t>
            </a:fld>
            <a:endParaRPr lang="en-GB"/>
          </a:p>
        </p:txBody>
      </p:sp>
      <p:sp>
        <p:nvSpPr>
          <p:cNvPr id="5" name="Footer Placeholder 4">
            <a:extLst>
              <a:ext uri="{FF2B5EF4-FFF2-40B4-BE49-F238E27FC236}">
                <a16:creationId xmlns:a16="http://schemas.microsoft.com/office/drawing/2014/main" id="{353B27C4-14EF-0C32-8613-9DCD04E338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4183FC-8025-FDC1-ABD7-94B92B1503D1}"/>
              </a:ext>
            </a:extLst>
          </p:cNvPr>
          <p:cNvSpPr>
            <a:spLocks noGrp="1"/>
          </p:cNvSpPr>
          <p:nvPr>
            <p:ph type="sldNum" sz="quarter" idx="12"/>
          </p:nvPr>
        </p:nvSpPr>
        <p:spPr/>
        <p:txBody>
          <a:bodyPr/>
          <a:lstStyle/>
          <a:p>
            <a:fld id="{F7FE9471-B9EA-4824-9EB5-9816F21C8431}" type="slidenum">
              <a:rPr lang="en-GB" smtClean="0"/>
              <a:t>‹#›</a:t>
            </a:fld>
            <a:endParaRPr lang="en-GB"/>
          </a:p>
        </p:txBody>
      </p:sp>
    </p:spTree>
    <p:extLst>
      <p:ext uri="{BB962C8B-B14F-4D97-AF65-F5344CB8AC3E}">
        <p14:creationId xmlns:p14="http://schemas.microsoft.com/office/powerpoint/2010/main" val="19495688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8CA4EEB-E76D-F134-D826-FCA799AAC93C}"/>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9E69BB23-1B2F-8514-B23E-B3D3501E474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D47674A-9AF4-D047-11F3-37A202F56A03}"/>
              </a:ext>
            </a:extLst>
          </p:cNvPr>
          <p:cNvSpPr>
            <a:spLocks noGrp="1"/>
          </p:cNvSpPr>
          <p:nvPr>
            <p:ph type="dt" sz="half" idx="10"/>
          </p:nvPr>
        </p:nvSpPr>
        <p:spPr/>
        <p:txBody>
          <a:bodyPr/>
          <a:lstStyle/>
          <a:p>
            <a:fld id="{9FFDEB8C-7214-4E13-BD98-FBEC777C1F99}" type="datetimeFigureOut">
              <a:rPr lang="en-GB" smtClean="0"/>
              <a:t>21/10/2024</a:t>
            </a:fld>
            <a:endParaRPr lang="en-GB"/>
          </a:p>
        </p:txBody>
      </p:sp>
      <p:sp>
        <p:nvSpPr>
          <p:cNvPr id="5" name="Footer Placeholder 4">
            <a:extLst>
              <a:ext uri="{FF2B5EF4-FFF2-40B4-BE49-F238E27FC236}">
                <a16:creationId xmlns:a16="http://schemas.microsoft.com/office/drawing/2014/main" id="{8986F1FF-0663-ED6B-CFF6-0BF90564AD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F471BF-B9C1-E73E-90E5-FD4B73EE8B8B}"/>
              </a:ext>
            </a:extLst>
          </p:cNvPr>
          <p:cNvSpPr>
            <a:spLocks noGrp="1"/>
          </p:cNvSpPr>
          <p:nvPr>
            <p:ph type="sldNum" sz="quarter" idx="12"/>
          </p:nvPr>
        </p:nvSpPr>
        <p:spPr/>
        <p:txBody>
          <a:bodyPr/>
          <a:lstStyle/>
          <a:p>
            <a:fld id="{F7FE9471-B9EA-4824-9EB5-9816F21C8431}" type="slidenum">
              <a:rPr lang="en-GB" smtClean="0"/>
              <a:t>‹#›</a:t>
            </a:fld>
            <a:endParaRPr lang="en-GB"/>
          </a:p>
        </p:txBody>
      </p:sp>
    </p:spTree>
    <p:extLst>
      <p:ext uri="{BB962C8B-B14F-4D97-AF65-F5344CB8AC3E}">
        <p14:creationId xmlns:p14="http://schemas.microsoft.com/office/powerpoint/2010/main" val="9450945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331181-1C94-3DBC-3AE7-4C5E8F4707F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A1597159-91E4-F795-AD65-52ECA4EBA8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DCC9454-6F64-098D-4B27-B4B0AE9AF40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FDEB8C-7214-4E13-BD98-FBEC777C1F99}" type="datetimeFigureOut">
              <a:rPr lang="en-GB" smtClean="0"/>
              <a:t>21/10/2024</a:t>
            </a:fld>
            <a:endParaRPr lang="en-GB"/>
          </a:p>
        </p:txBody>
      </p:sp>
      <p:sp>
        <p:nvSpPr>
          <p:cNvPr id="5" name="Footer Placeholder 4">
            <a:extLst>
              <a:ext uri="{FF2B5EF4-FFF2-40B4-BE49-F238E27FC236}">
                <a16:creationId xmlns:a16="http://schemas.microsoft.com/office/drawing/2014/main" id="{EDB9879C-CB3C-D676-0B12-3A3B1654B5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E1D83E5-8F6A-A9E7-49B3-E386065AEC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FE9471-B9EA-4824-9EB5-9816F21C8431}" type="slidenum">
              <a:rPr lang="en-GB" smtClean="0"/>
              <a:t>‹#›</a:t>
            </a:fld>
            <a:endParaRPr lang="en-GB"/>
          </a:p>
        </p:txBody>
      </p:sp>
    </p:spTree>
    <p:extLst>
      <p:ext uri="{BB962C8B-B14F-4D97-AF65-F5344CB8AC3E}">
        <p14:creationId xmlns:p14="http://schemas.microsoft.com/office/powerpoint/2010/main" val="607314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76" name="Rectangle 6175">
            <a:extLst>
              <a:ext uri="{FF2B5EF4-FFF2-40B4-BE49-F238E27FC236}">
                <a16:creationId xmlns:a16="http://schemas.microsoft.com/office/drawing/2014/main" id="{BCED4D40-4B67-4331-AC48-79B82B4A47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74" name="Title 1">
            <a:extLst>
              <a:ext uri="{FF2B5EF4-FFF2-40B4-BE49-F238E27FC236}">
                <a16:creationId xmlns:a16="http://schemas.microsoft.com/office/drawing/2014/main" id="{AA35F9E8-3E0C-9722-1F4F-325BAF45FF28}"/>
              </a:ext>
            </a:extLst>
          </p:cNvPr>
          <p:cNvSpPr>
            <a:spLocks noGrp="1"/>
          </p:cNvSpPr>
          <p:nvPr>
            <p:ph type="ctrTitle"/>
          </p:nvPr>
        </p:nvSpPr>
        <p:spPr>
          <a:xfrm>
            <a:off x="638881" y="417576"/>
            <a:ext cx="10909640" cy="1249394"/>
          </a:xfrm>
        </p:spPr>
        <p:txBody>
          <a:bodyPr vert="horz" lIns="91440" tIns="45720" rIns="91440" bIns="45720" rtlCol="0" anchor="ctr">
            <a:normAutofit fontScale="90000"/>
          </a:bodyPr>
          <a:lstStyle/>
          <a:p>
            <a:pPr>
              <a:defRPr/>
            </a:pPr>
            <a:r>
              <a:rPr lang="en-US" altLang="en-US" sz="3100" b="1" kern="1200" dirty="0">
                <a:effectLst>
                  <a:outerShdw blurRad="38100" dist="38100" dir="2700000" algn="tl">
                    <a:srgbClr val="000000">
                      <a:alpha val="43137"/>
                    </a:srgbClr>
                  </a:outerShdw>
                </a:effectLst>
                <a:latin typeface="+mj-lt"/>
                <a:ea typeface="+mj-ea"/>
                <a:cs typeface="+mj-cs"/>
              </a:rPr>
              <a:t>MBA – Master of Business Administration</a:t>
            </a:r>
            <a:br>
              <a:rPr lang="en-US" altLang="en-US" sz="3100" kern="1200" dirty="0">
                <a:latin typeface="+mj-lt"/>
                <a:ea typeface="+mj-ea"/>
                <a:cs typeface="+mj-cs"/>
              </a:rPr>
            </a:br>
            <a:br>
              <a:rPr lang="en-US" altLang="en-US" sz="3100" kern="1200" dirty="0">
                <a:latin typeface="+mj-lt"/>
                <a:ea typeface="+mj-ea"/>
                <a:cs typeface="+mj-cs"/>
              </a:rPr>
            </a:br>
            <a:r>
              <a:rPr lang="en-US" sz="3100" b="1" kern="1200" dirty="0">
                <a:latin typeface="+mj-lt"/>
                <a:ea typeface="+mj-ea"/>
                <a:cs typeface="+mj-cs"/>
              </a:rPr>
              <a:t>LCMB7026</a:t>
            </a:r>
            <a:br>
              <a:rPr lang="en-US" sz="3100" b="1" kern="1200" dirty="0">
                <a:latin typeface="+mj-lt"/>
                <a:ea typeface="+mj-ea"/>
                <a:cs typeface="+mj-cs"/>
              </a:rPr>
            </a:br>
            <a:br>
              <a:rPr lang="en-US" sz="3100" b="1" u="sng" kern="1200" dirty="0">
                <a:latin typeface="+mj-lt"/>
                <a:ea typeface="+mj-ea"/>
                <a:cs typeface="+mj-cs"/>
              </a:rPr>
            </a:br>
            <a:r>
              <a:rPr lang="en-US" sz="3100" b="1" u="sng" kern="1200" dirty="0">
                <a:latin typeface="+mj-lt"/>
                <a:ea typeface="+mj-ea"/>
                <a:cs typeface="+mj-cs"/>
              </a:rPr>
              <a:t>International Marketing: Principles and Practices</a:t>
            </a:r>
            <a:br>
              <a:rPr lang="en-US" sz="1700" b="1" u="sng" kern="1200" dirty="0">
                <a:latin typeface="+mj-lt"/>
                <a:ea typeface="+mj-ea"/>
                <a:cs typeface="+mj-cs"/>
              </a:rPr>
            </a:br>
            <a:br>
              <a:rPr lang="en-US" sz="1700" b="1" kern="1200" dirty="0">
                <a:effectLst>
                  <a:outerShdw blurRad="38100" dist="38100" dir="2700000" algn="tl">
                    <a:srgbClr val="000000">
                      <a:alpha val="43137"/>
                    </a:srgbClr>
                  </a:outerShdw>
                </a:effectLst>
                <a:latin typeface="+mj-lt"/>
                <a:ea typeface="+mj-ea"/>
                <a:cs typeface="+mj-cs"/>
              </a:rPr>
            </a:br>
            <a:br>
              <a:rPr lang="en-US" altLang="en-US" sz="1700" kern="1200" dirty="0">
                <a:latin typeface="+mj-lt"/>
                <a:ea typeface="+mj-ea"/>
                <a:cs typeface="+mj-cs"/>
              </a:rPr>
            </a:br>
            <a:br>
              <a:rPr lang="en-US" altLang="en-US" sz="1700" kern="1200" dirty="0">
                <a:latin typeface="+mj-lt"/>
                <a:ea typeface="+mj-ea"/>
                <a:cs typeface="+mj-cs"/>
              </a:rPr>
            </a:br>
            <a:endParaRPr lang="en-US" altLang="en-US" sz="1700" kern="1200" dirty="0">
              <a:latin typeface="+mj-lt"/>
              <a:ea typeface="+mj-ea"/>
              <a:cs typeface="+mj-cs"/>
            </a:endParaRPr>
          </a:p>
        </p:txBody>
      </p:sp>
      <p:sp>
        <p:nvSpPr>
          <p:cNvPr id="6177" name="sketch line">
            <a:extLst>
              <a:ext uri="{FF2B5EF4-FFF2-40B4-BE49-F238E27FC236}">
                <a16:creationId xmlns:a16="http://schemas.microsoft.com/office/drawing/2014/main" id="{670CEDEF-4F34-412E-84EE-329C1E936A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1733454"/>
            <a:ext cx="4572000" cy="18288"/>
          </a:xfrm>
          <a:custGeom>
            <a:avLst/>
            <a:gdLst>
              <a:gd name="connsiteX0" fmla="*/ 0 w 4572000"/>
              <a:gd name="connsiteY0" fmla="*/ 0 h 18288"/>
              <a:gd name="connsiteX1" fmla="*/ 515983 w 4572000"/>
              <a:gd name="connsiteY1" fmla="*/ 0 h 18288"/>
              <a:gd name="connsiteX2" fmla="*/ 1031966 w 4572000"/>
              <a:gd name="connsiteY2" fmla="*/ 0 h 18288"/>
              <a:gd name="connsiteX3" fmla="*/ 1639389 w 4572000"/>
              <a:gd name="connsiteY3" fmla="*/ 0 h 18288"/>
              <a:gd name="connsiteX4" fmla="*/ 2383971 w 4572000"/>
              <a:gd name="connsiteY4" fmla="*/ 0 h 18288"/>
              <a:gd name="connsiteX5" fmla="*/ 2945674 w 4572000"/>
              <a:gd name="connsiteY5" fmla="*/ 0 h 18288"/>
              <a:gd name="connsiteX6" fmla="*/ 350737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311434 w 4572000"/>
              <a:gd name="connsiteY10" fmla="*/ 18288 h 18288"/>
              <a:gd name="connsiteX11" fmla="*/ 2749731 w 4572000"/>
              <a:gd name="connsiteY11" fmla="*/ 18288 h 18288"/>
              <a:gd name="connsiteX12" fmla="*/ 2050869 w 4572000"/>
              <a:gd name="connsiteY12" fmla="*/ 18288 h 18288"/>
              <a:gd name="connsiteX13" fmla="*/ 1306286 w 4572000"/>
              <a:gd name="connsiteY13" fmla="*/ 18288 h 18288"/>
              <a:gd name="connsiteX14" fmla="*/ 79030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7" name="Picture 1" descr="TSD_logo2010">
            <a:extLst>
              <a:ext uri="{FF2B5EF4-FFF2-40B4-BE49-F238E27FC236}">
                <a16:creationId xmlns:a16="http://schemas.microsoft.com/office/drawing/2014/main" id="{AB338965-450E-4D69-E23C-07336B67954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332865" y="2633472"/>
            <a:ext cx="9523221" cy="358635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45" name="Rectangle 10244">
            <a:extLst>
              <a:ext uri="{FF2B5EF4-FFF2-40B4-BE49-F238E27FC236}">
                <a16:creationId xmlns:a16="http://schemas.microsoft.com/office/drawing/2014/main" id="{76906711-0AFB-47DD-A4B6-4E94B38B8C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6" name="Freeform: Shape 10249">
            <a:extLst>
              <a:ext uri="{FF2B5EF4-FFF2-40B4-BE49-F238E27FC236}">
                <a16:creationId xmlns:a16="http://schemas.microsoft.com/office/drawing/2014/main" id="{AA91F649-894C-41F6-A21D-3D1AC558E9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877832"/>
          </a:xfrm>
          <a:custGeom>
            <a:avLst/>
            <a:gdLst>
              <a:gd name="connsiteX0" fmla="*/ 6789701 w 12192000"/>
              <a:gd name="connsiteY0" fmla="*/ 2809623 h 2877832"/>
              <a:gd name="connsiteX1" fmla="*/ 6788702 w 12192000"/>
              <a:gd name="connsiteY1" fmla="*/ 2809701 h 2877832"/>
              <a:gd name="connsiteX2" fmla="*/ 6788476 w 12192000"/>
              <a:gd name="connsiteY2" fmla="*/ 2810235 h 2877832"/>
              <a:gd name="connsiteX3" fmla="*/ 0 w 12192000"/>
              <a:gd name="connsiteY3" fmla="*/ 0 h 2877832"/>
              <a:gd name="connsiteX4" fmla="*/ 12192000 w 12192000"/>
              <a:gd name="connsiteY4" fmla="*/ 0 h 2877832"/>
              <a:gd name="connsiteX5" fmla="*/ 12192000 w 12192000"/>
              <a:gd name="connsiteY5" fmla="*/ 1915388 h 2877832"/>
              <a:gd name="connsiteX6" fmla="*/ 12061096 w 12192000"/>
              <a:gd name="connsiteY6" fmla="*/ 1954428 h 2877832"/>
              <a:gd name="connsiteX7" fmla="*/ 11676800 w 12192000"/>
              <a:gd name="connsiteY7" fmla="*/ 2058003 h 2877832"/>
              <a:gd name="connsiteX8" fmla="*/ 10425355 w 12192000"/>
              <a:gd name="connsiteY8" fmla="*/ 2341542 h 2877832"/>
              <a:gd name="connsiteX9" fmla="*/ 9424022 w 12192000"/>
              <a:gd name="connsiteY9" fmla="*/ 2516704 h 2877832"/>
              <a:gd name="connsiteX10" fmla="*/ 8458419 w 12192000"/>
              <a:gd name="connsiteY10" fmla="*/ 2650405 h 2877832"/>
              <a:gd name="connsiteX11" fmla="*/ 7715970 w 12192000"/>
              <a:gd name="connsiteY11" fmla="*/ 2730352 h 2877832"/>
              <a:gd name="connsiteX12" fmla="*/ 6951716 w 12192000"/>
              <a:gd name="connsiteY12" fmla="*/ 2796132 h 2877832"/>
              <a:gd name="connsiteX13" fmla="*/ 6936303 w 12192000"/>
              <a:gd name="connsiteY13" fmla="*/ 2798203 h 2877832"/>
              <a:gd name="connsiteX14" fmla="*/ 6790448 w 12192000"/>
              <a:gd name="connsiteY14" fmla="*/ 2809564 h 2877832"/>
              <a:gd name="connsiteX15" fmla="*/ 6799941 w 12192000"/>
              <a:gd name="connsiteY15" fmla="*/ 2811384 h 2877832"/>
              <a:gd name="connsiteX16" fmla="*/ 6835432 w 12192000"/>
              <a:gd name="connsiteY16" fmla="*/ 2809677 h 2877832"/>
              <a:gd name="connsiteX17" fmla="*/ 6884003 w 12192000"/>
              <a:gd name="connsiteY17" fmla="*/ 2806699 h 2877832"/>
              <a:gd name="connsiteX18" fmla="*/ 7578771 w 12192000"/>
              <a:gd name="connsiteY18" fmla="*/ 2774172 h 2877832"/>
              <a:gd name="connsiteX19" fmla="*/ 8623845 w 12192000"/>
              <a:gd name="connsiteY19" fmla="*/ 2687275 h 2877832"/>
              <a:gd name="connsiteX20" fmla="*/ 9479970 w 12192000"/>
              <a:gd name="connsiteY20" fmla="*/ 2583369 h 2877832"/>
              <a:gd name="connsiteX21" fmla="*/ 10629308 w 12192000"/>
              <a:gd name="connsiteY21" fmla="*/ 2389212 h 2877832"/>
              <a:gd name="connsiteX22" fmla="*/ 11998498 w 12192000"/>
              <a:gd name="connsiteY22" fmla="*/ 2063218 h 2877832"/>
              <a:gd name="connsiteX23" fmla="*/ 12192000 w 12192000"/>
              <a:gd name="connsiteY23" fmla="*/ 2006219 h 2877832"/>
              <a:gd name="connsiteX24" fmla="*/ 12192000 w 12192000"/>
              <a:gd name="connsiteY24" fmla="*/ 2060956 h 2877832"/>
              <a:gd name="connsiteX25" fmla="*/ 11829257 w 12192000"/>
              <a:gd name="connsiteY25" fmla="*/ 2166255 h 2877832"/>
              <a:gd name="connsiteX26" fmla="*/ 10939183 w 12192000"/>
              <a:gd name="connsiteY26" fmla="*/ 2380770 h 2877832"/>
              <a:gd name="connsiteX27" fmla="*/ 9985530 w 12192000"/>
              <a:gd name="connsiteY27" fmla="*/ 2560775 h 2877832"/>
              <a:gd name="connsiteX28" fmla="*/ 9186882 w 12192000"/>
              <a:gd name="connsiteY28" fmla="*/ 2676722 h 2877832"/>
              <a:gd name="connsiteX29" fmla="*/ 8578198 w 12192000"/>
              <a:gd name="connsiteY29" fmla="*/ 2746241 h 2877832"/>
              <a:gd name="connsiteX30" fmla="*/ 7864358 w 12192000"/>
              <a:gd name="connsiteY30" fmla="*/ 2807692 h 2877832"/>
              <a:gd name="connsiteX31" fmla="*/ 6935502 w 12192000"/>
              <a:gd name="connsiteY31" fmla="*/ 2859086 h 2877832"/>
              <a:gd name="connsiteX32" fmla="*/ 6477750 w 12192000"/>
              <a:gd name="connsiteY32" fmla="*/ 2872989 h 2877832"/>
              <a:gd name="connsiteX33" fmla="*/ 6362294 w 12192000"/>
              <a:gd name="connsiteY33" fmla="*/ 2877832 h 2877832"/>
              <a:gd name="connsiteX34" fmla="*/ 6057129 w 12192000"/>
              <a:gd name="connsiteY34" fmla="*/ 2877832 h 2877832"/>
              <a:gd name="connsiteX35" fmla="*/ 5977784 w 12192000"/>
              <a:gd name="connsiteY35" fmla="*/ 2873238 h 2877832"/>
              <a:gd name="connsiteX36" fmla="*/ 5265087 w 12192000"/>
              <a:gd name="connsiteY36" fmla="*/ 2836989 h 2877832"/>
              <a:gd name="connsiteX37" fmla="*/ 4346277 w 12192000"/>
              <a:gd name="connsiteY37" fmla="*/ 2774919 h 2877832"/>
              <a:gd name="connsiteX38" fmla="*/ 3373045 w 12192000"/>
              <a:gd name="connsiteY38" fmla="*/ 2676350 h 2877832"/>
              <a:gd name="connsiteX39" fmla="*/ 2362173 w 12192000"/>
              <a:gd name="connsiteY39" fmla="*/ 2557423 h 2877832"/>
              <a:gd name="connsiteX40" fmla="*/ 1233178 w 12192000"/>
              <a:gd name="connsiteY40" fmla="*/ 2384247 h 2877832"/>
              <a:gd name="connsiteX41" fmla="*/ 68500 w 12192000"/>
              <a:gd name="connsiteY41" fmla="*/ 2144540 h 2877832"/>
              <a:gd name="connsiteX42" fmla="*/ 0 w 12192000"/>
              <a:gd name="connsiteY42" fmla="*/ 2127185 h 2877832"/>
              <a:gd name="connsiteX43" fmla="*/ 0 w 12192000"/>
              <a:gd name="connsiteY43" fmla="*/ 2070696 h 2877832"/>
              <a:gd name="connsiteX44" fmla="*/ 72441 w 12192000"/>
              <a:gd name="connsiteY44" fmla="*/ 2089473 h 2877832"/>
              <a:gd name="connsiteX45" fmla="*/ 600716 w 12192000"/>
              <a:gd name="connsiteY45" fmla="*/ 2207843 h 2877832"/>
              <a:gd name="connsiteX46" fmla="*/ 1769512 w 12192000"/>
              <a:gd name="connsiteY46" fmla="*/ 2418011 h 2877832"/>
              <a:gd name="connsiteX47" fmla="*/ 2613554 w 12192000"/>
              <a:gd name="connsiteY47" fmla="*/ 2534953 h 2877832"/>
              <a:gd name="connsiteX48" fmla="*/ 2581134 w 12192000"/>
              <a:gd name="connsiteY48" fmla="*/ 2525022 h 2877832"/>
              <a:gd name="connsiteX49" fmla="*/ 1112635 w 12192000"/>
              <a:gd name="connsiteY49" fmla="*/ 2192325 h 2877832"/>
              <a:gd name="connsiteX50" fmla="*/ 420412 w 12192000"/>
              <a:gd name="connsiteY50" fmla="*/ 1992892 h 2877832"/>
              <a:gd name="connsiteX51" fmla="*/ 0 w 12192000"/>
              <a:gd name="connsiteY51" fmla="*/ 1853975 h 2877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000" h="2877832">
                <a:moveTo>
                  <a:pt x="6789701" y="2809623"/>
                </a:moveTo>
                <a:lnTo>
                  <a:pt x="6788702" y="2809701"/>
                </a:lnTo>
                <a:lnTo>
                  <a:pt x="6788476" y="2810235"/>
                </a:lnTo>
                <a:close/>
                <a:moveTo>
                  <a:pt x="0" y="0"/>
                </a:moveTo>
                <a:lnTo>
                  <a:pt x="12192000" y="0"/>
                </a:lnTo>
                <a:lnTo>
                  <a:pt x="12192000" y="1915388"/>
                </a:lnTo>
                <a:lnTo>
                  <a:pt x="12061096" y="1954428"/>
                </a:lnTo>
                <a:cubicBezTo>
                  <a:pt x="11933500" y="1990642"/>
                  <a:pt x="11805390" y="2025171"/>
                  <a:pt x="11676800" y="2058003"/>
                </a:cubicBezTo>
                <a:cubicBezTo>
                  <a:pt x="11262789" y="2165510"/>
                  <a:pt x="10845343" y="2259112"/>
                  <a:pt x="10425355" y="2341542"/>
                </a:cubicBezTo>
                <a:cubicBezTo>
                  <a:pt x="10092810" y="2406753"/>
                  <a:pt x="9759033" y="2465150"/>
                  <a:pt x="9424022" y="2516704"/>
                </a:cubicBezTo>
                <a:cubicBezTo>
                  <a:pt x="9102997" y="2566361"/>
                  <a:pt x="8781133" y="2610928"/>
                  <a:pt x="8458419" y="2650405"/>
                </a:cubicBezTo>
                <a:cubicBezTo>
                  <a:pt x="8211360" y="2680571"/>
                  <a:pt x="7963792" y="2706144"/>
                  <a:pt x="7715970" y="2730352"/>
                </a:cubicBezTo>
                <a:lnTo>
                  <a:pt x="6951716" y="2796132"/>
                </a:lnTo>
                <a:lnTo>
                  <a:pt x="6936303" y="2798203"/>
                </a:lnTo>
                <a:lnTo>
                  <a:pt x="6790448" y="2809564"/>
                </a:lnTo>
                <a:lnTo>
                  <a:pt x="6799941" y="2811384"/>
                </a:lnTo>
                <a:cubicBezTo>
                  <a:pt x="6811623" y="2811850"/>
                  <a:pt x="6823734" y="2809677"/>
                  <a:pt x="6835432" y="2809677"/>
                </a:cubicBezTo>
                <a:cubicBezTo>
                  <a:pt x="6851580" y="2809677"/>
                  <a:pt x="6867729" y="2807070"/>
                  <a:pt x="6884003" y="2806699"/>
                </a:cubicBezTo>
                <a:cubicBezTo>
                  <a:pt x="7115805" y="2801237"/>
                  <a:pt x="7347351" y="2789070"/>
                  <a:pt x="7578771" y="2774172"/>
                </a:cubicBezTo>
                <a:cubicBezTo>
                  <a:pt x="7927552" y="2751704"/>
                  <a:pt x="8276080" y="2723525"/>
                  <a:pt x="8623845" y="2687275"/>
                </a:cubicBezTo>
                <a:cubicBezTo>
                  <a:pt x="8909939" y="2657977"/>
                  <a:pt x="9195310" y="2623342"/>
                  <a:pt x="9479970" y="2583369"/>
                </a:cubicBezTo>
                <a:cubicBezTo>
                  <a:pt x="9864901" y="2528995"/>
                  <a:pt x="10248014" y="2464281"/>
                  <a:pt x="10629308" y="2389212"/>
                </a:cubicBezTo>
                <a:cubicBezTo>
                  <a:pt x="11090114" y="2298092"/>
                  <a:pt x="11546975" y="2190586"/>
                  <a:pt x="11998498" y="2063218"/>
                </a:cubicBezTo>
                <a:lnTo>
                  <a:pt x="12192000" y="2006219"/>
                </a:lnTo>
                <a:lnTo>
                  <a:pt x="12192000" y="2060956"/>
                </a:lnTo>
                <a:lnTo>
                  <a:pt x="11829257" y="2166255"/>
                </a:lnTo>
                <a:cubicBezTo>
                  <a:pt x="11534769" y="2245952"/>
                  <a:pt x="11238120" y="2316838"/>
                  <a:pt x="10939183" y="2380770"/>
                </a:cubicBezTo>
                <a:cubicBezTo>
                  <a:pt x="10622824" y="2448552"/>
                  <a:pt x="10304941" y="2508549"/>
                  <a:pt x="9985530" y="2560775"/>
                </a:cubicBezTo>
                <a:cubicBezTo>
                  <a:pt x="9720036" y="2604224"/>
                  <a:pt x="9453814" y="2642869"/>
                  <a:pt x="9186882" y="2676722"/>
                </a:cubicBezTo>
                <a:cubicBezTo>
                  <a:pt x="8984197" y="2702296"/>
                  <a:pt x="8781514" y="2726379"/>
                  <a:pt x="8578198" y="2746241"/>
                </a:cubicBezTo>
                <a:cubicBezTo>
                  <a:pt x="8340547" y="2768961"/>
                  <a:pt x="8102644" y="2790436"/>
                  <a:pt x="7864358" y="2807692"/>
                </a:cubicBezTo>
                <a:cubicBezTo>
                  <a:pt x="7554994" y="2830036"/>
                  <a:pt x="7245502" y="2847914"/>
                  <a:pt x="6935502" y="2859086"/>
                </a:cubicBezTo>
                <a:cubicBezTo>
                  <a:pt x="6782917" y="2864549"/>
                  <a:pt x="6630334" y="2868397"/>
                  <a:pt x="6477750" y="2872989"/>
                </a:cubicBezTo>
                <a:cubicBezTo>
                  <a:pt x="6439195" y="2870905"/>
                  <a:pt x="6400529" y="2872530"/>
                  <a:pt x="6362294" y="2877832"/>
                </a:cubicBezTo>
                <a:lnTo>
                  <a:pt x="6057129" y="2877832"/>
                </a:lnTo>
                <a:lnTo>
                  <a:pt x="5977784" y="2873238"/>
                </a:lnTo>
                <a:cubicBezTo>
                  <a:pt x="5740261" y="2860825"/>
                  <a:pt x="5502739" y="2847046"/>
                  <a:pt x="5265087" y="2836989"/>
                </a:cubicBezTo>
                <a:cubicBezTo>
                  <a:pt x="4958267" y="2824573"/>
                  <a:pt x="4651826" y="2804093"/>
                  <a:pt x="4346277" y="2774919"/>
                </a:cubicBezTo>
                <a:cubicBezTo>
                  <a:pt x="4021654" y="2744007"/>
                  <a:pt x="3697795" y="2709372"/>
                  <a:pt x="3373045" y="2676350"/>
                </a:cubicBezTo>
                <a:cubicBezTo>
                  <a:pt x="3035412" y="2642088"/>
                  <a:pt x="2698456" y="2602449"/>
                  <a:pt x="2362173" y="2557423"/>
                </a:cubicBezTo>
                <a:cubicBezTo>
                  <a:pt x="1984692" y="2507270"/>
                  <a:pt x="1608364" y="2449544"/>
                  <a:pt x="1233178" y="2384247"/>
                </a:cubicBezTo>
                <a:cubicBezTo>
                  <a:pt x="842181" y="2315534"/>
                  <a:pt x="453758" y="2237046"/>
                  <a:pt x="68500" y="2144540"/>
                </a:cubicBezTo>
                <a:lnTo>
                  <a:pt x="0" y="2127185"/>
                </a:lnTo>
                <a:lnTo>
                  <a:pt x="0" y="2070696"/>
                </a:lnTo>
                <a:lnTo>
                  <a:pt x="72441" y="2089473"/>
                </a:lnTo>
                <a:cubicBezTo>
                  <a:pt x="247961" y="2131651"/>
                  <a:pt x="424164" y="2170911"/>
                  <a:pt x="600716" y="2207843"/>
                </a:cubicBezTo>
                <a:cubicBezTo>
                  <a:pt x="988279" y="2288657"/>
                  <a:pt x="1378133" y="2357555"/>
                  <a:pt x="1769512" y="2418011"/>
                </a:cubicBezTo>
                <a:cubicBezTo>
                  <a:pt x="2052426" y="2461587"/>
                  <a:pt x="2335725" y="2501684"/>
                  <a:pt x="2613554" y="2534953"/>
                </a:cubicBezTo>
                <a:cubicBezTo>
                  <a:pt x="2605544" y="2537560"/>
                  <a:pt x="2594611" y="2527504"/>
                  <a:pt x="2581134" y="2525022"/>
                </a:cubicBezTo>
                <a:cubicBezTo>
                  <a:pt x="2087178" y="2433070"/>
                  <a:pt x="1597684" y="2322177"/>
                  <a:pt x="1112635" y="2192325"/>
                </a:cubicBezTo>
                <a:cubicBezTo>
                  <a:pt x="880453" y="2130254"/>
                  <a:pt x="649713" y="2063776"/>
                  <a:pt x="420412" y="1992892"/>
                </a:cubicBezTo>
                <a:lnTo>
                  <a:pt x="0" y="185397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242" name="Title 1">
            <a:extLst>
              <a:ext uri="{FF2B5EF4-FFF2-40B4-BE49-F238E27FC236}">
                <a16:creationId xmlns:a16="http://schemas.microsoft.com/office/drawing/2014/main" id="{349D6A86-F039-846B-4EE1-8002D731C16D}"/>
              </a:ext>
            </a:extLst>
          </p:cNvPr>
          <p:cNvSpPr>
            <a:spLocks noGrp="1" noChangeArrowheads="1"/>
          </p:cNvSpPr>
          <p:nvPr>
            <p:ph type="ctrTitle"/>
          </p:nvPr>
        </p:nvSpPr>
        <p:spPr>
          <a:xfrm>
            <a:off x="638881" y="390525"/>
            <a:ext cx="10909640" cy="1510301"/>
          </a:xfrm>
        </p:spPr>
        <p:txBody>
          <a:bodyPr anchor="ctr">
            <a:normAutofit fontScale="90000"/>
          </a:bodyPr>
          <a:lstStyle/>
          <a:p>
            <a:pPr eaLnBrk="1" hangingPunct="1">
              <a:defRPr/>
            </a:pPr>
            <a:br>
              <a:rPr lang="en-GB" altLang="en-US" sz="1700">
                <a:solidFill>
                  <a:srgbClr val="FFFFFF"/>
                </a:solidFill>
              </a:rPr>
            </a:br>
            <a:br>
              <a:rPr lang="en-GB" altLang="en-US" sz="1700">
                <a:solidFill>
                  <a:srgbClr val="FFFFFF"/>
                </a:solidFill>
              </a:rPr>
            </a:br>
            <a:br>
              <a:rPr lang="en-GB" altLang="en-US" sz="1700">
                <a:solidFill>
                  <a:srgbClr val="FFFFFF"/>
                </a:solidFill>
              </a:rPr>
            </a:br>
            <a:r>
              <a:rPr lang="en-GB" altLang="en-US" sz="1700" b="1">
                <a:solidFill>
                  <a:srgbClr val="FFFFFF"/>
                </a:solidFill>
                <a:ea typeface="Calibri" panose="020F0502020204030204" pitchFamily="34" charset="0"/>
                <a:cs typeface="Times New Roman" panose="02020603050405020304" pitchFamily="18" charset="0"/>
              </a:rPr>
              <a:t>The Marketing Mix Concept </a:t>
            </a:r>
            <a:br>
              <a:rPr lang="en-GB" altLang="en-US" sz="1700" b="1">
                <a:solidFill>
                  <a:srgbClr val="FFFFFF"/>
                </a:solidFill>
                <a:ea typeface="Calibri" panose="020F0502020204030204" pitchFamily="34" charset="0"/>
                <a:cs typeface="Times New Roman" panose="02020603050405020304" pitchFamily="18" charset="0"/>
              </a:rPr>
            </a:br>
            <a:r>
              <a:rPr lang="en-GB" altLang="en-US" sz="1700" b="1">
                <a:solidFill>
                  <a:srgbClr val="FFFFFF"/>
                </a:solidFill>
                <a:ea typeface="Calibri" panose="020F0502020204030204" pitchFamily="34" charset="0"/>
                <a:cs typeface="Times New Roman" panose="02020603050405020304" pitchFamily="18" charset="0"/>
              </a:rPr>
              <a:t>&amp;</a:t>
            </a:r>
            <a:br>
              <a:rPr lang="en-GB" altLang="en-US" sz="1700" b="1">
                <a:solidFill>
                  <a:srgbClr val="FFFFFF"/>
                </a:solidFill>
                <a:ea typeface="Calibri" panose="020F0502020204030204" pitchFamily="34" charset="0"/>
                <a:cs typeface="Times New Roman" panose="02020603050405020304" pitchFamily="18" charset="0"/>
              </a:rPr>
            </a:br>
            <a:r>
              <a:rPr lang="en-GB" sz="1700" b="1">
                <a:solidFill>
                  <a:srgbClr val="FFFFFF"/>
                </a:solidFill>
                <a:latin typeface="+mn-lt"/>
                <a:ea typeface="Calibri" panose="020F0502020204030204" pitchFamily="34" charset="0"/>
                <a:cs typeface="Times New Roman" panose="02020603050405020304" pitchFamily="18" charset="0"/>
              </a:rPr>
              <a:t>Market Segmentation</a:t>
            </a:r>
            <a:br>
              <a:rPr lang="en-GB" altLang="en-US" sz="1700" b="1">
                <a:solidFill>
                  <a:srgbClr val="FFFFFF"/>
                </a:solidFill>
                <a:latin typeface="+mn-lt"/>
                <a:ea typeface="Calibri" panose="020F0502020204030204" pitchFamily="34" charset="0"/>
                <a:cs typeface="Times New Roman" panose="02020603050405020304" pitchFamily="18" charset="0"/>
              </a:rPr>
            </a:br>
            <a:br>
              <a:rPr lang="en-GB" altLang="en-US" sz="1700" b="1">
                <a:solidFill>
                  <a:srgbClr val="FFFFFF"/>
                </a:solidFill>
                <a:ea typeface="Calibri" panose="020F0502020204030204" pitchFamily="34" charset="0"/>
                <a:cs typeface="Times New Roman" panose="02020603050405020304" pitchFamily="18" charset="0"/>
              </a:rPr>
            </a:br>
            <a:br>
              <a:rPr lang="en-GB" altLang="en-US" sz="1700" b="1">
                <a:solidFill>
                  <a:srgbClr val="FFFFFF"/>
                </a:solidFill>
                <a:ea typeface="Calibri" panose="020F0502020204030204" pitchFamily="34" charset="0"/>
                <a:cs typeface="Times New Roman" panose="02020603050405020304" pitchFamily="18" charset="0"/>
              </a:rPr>
            </a:br>
            <a:br>
              <a:rPr lang="en-GB" altLang="en-US" sz="1700" b="1">
                <a:solidFill>
                  <a:srgbClr val="FFFFFF"/>
                </a:solidFill>
                <a:ea typeface="Calibri" panose="020F0502020204030204" pitchFamily="34" charset="0"/>
                <a:cs typeface="Times New Roman" panose="02020603050405020304" pitchFamily="18" charset="0"/>
              </a:rPr>
            </a:br>
            <a:br>
              <a:rPr lang="en-GB" altLang="en-US" sz="1700" b="1">
                <a:solidFill>
                  <a:srgbClr val="FFFFFF"/>
                </a:solidFill>
              </a:rPr>
            </a:br>
            <a:br>
              <a:rPr lang="en-GB" altLang="en-US" sz="1700">
                <a:solidFill>
                  <a:srgbClr val="FFFFFF"/>
                </a:solidFill>
              </a:rPr>
            </a:br>
            <a:endParaRPr lang="en-GB" altLang="en-US" sz="1700">
              <a:solidFill>
                <a:srgbClr val="FFFFFF"/>
              </a:solidFill>
            </a:endParaRPr>
          </a:p>
        </p:txBody>
      </p:sp>
      <p:sp>
        <p:nvSpPr>
          <p:cNvPr id="10247" name="sketch line">
            <a:extLst>
              <a:ext uri="{FF2B5EF4-FFF2-40B4-BE49-F238E27FC236}">
                <a16:creationId xmlns:a16="http://schemas.microsoft.com/office/drawing/2014/main" id="{56037404-66BD-46B5-9323-1B53131967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1753266"/>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rgbClr val="FFFFFF"/>
          </a:solidFill>
          <a:ln w="38100"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3" name="Picture 1" descr="TSD_logo2010">
            <a:extLst>
              <a:ext uri="{FF2B5EF4-FFF2-40B4-BE49-F238E27FC236}">
                <a16:creationId xmlns:a16="http://schemas.microsoft.com/office/drawing/2014/main" id="{9741318A-BB5C-3285-F849-AF396483B19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085429" y="3067050"/>
            <a:ext cx="8018094" cy="301953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298" name="Rectangle 12297">
            <a:extLst>
              <a:ext uri="{FF2B5EF4-FFF2-40B4-BE49-F238E27FC236}">
                <a16:creationId xmlns:a16="http://schemas.microsoft.com/office/drawing/2014/main" id="{98DED6BC-9A3E-48D4-AD7C-A56D63F547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00" name="Freeform: Shape 12299">
            <a:extLst>
              <a:ext uri="{FF2B5EF4-FFF2-40B4-BE49-F238E27FC236}">
                <a16:creationId xmlns:a16="http://schemas.microsoft.com/office/drawing/2014/main" id="{6B6E033A-DB2E-49B8-B600-B38E0C280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3235" y="1371600"/>
            <a:ext cx="4529312" cy="3589977"/>
          </a:xfrm>
          <a:custGeom>
            <a:avLst/>
            <a:gdLst>
              <a:gd name="connsiteX0" fmla="*/ 5462602 w 5470628"/>
              <a:gd name="connsiteY0" fmla="*/ 1413608 h 3193741"/>
              <a:gd name="connsiteX1" fmla="*/ 5465724 w 5470628"/>
              <a:gd name="connsiteY1" fmla="*/ 1421881 h 3193741"/>
              <a:gd name="connsiteX2" fmla="*/ 5465025 w 5470628"/>
              <a:gd name="connsiteY2" fmla="*/ 1466556 h 3193741"/>
              <a:gd name="connsiteX3" fmla="*/ 5463208 w 5470628"/>
              <a:gd name="connsiteY3" fmla="*/ 1466226 h 3193741"/>
              <a:gd name="connsiteX4" fmla="*/ 5463242 w 5470628"/>
              <a:gd name="connsiteY4" fmla="*/ 1451866 h 3193741"/>
              <a:gd name="connsiteX5" fmla="*/ 5462894 w 5470628"/>
              <a:gd name="connsiteY5" fmla="*/ 1423194 h 3193741"/>
              <a:gd name="connsiteX6" fmla="*/ 5461417 w 5470628"/>
              <a:gd name="connsiteY6" fmla="*/ 1391849 h 3193741"/>
              <a:gd name="connsiteX7" fmla="*/ 5462246 w 5470628"/>
              <a:gd name="connsiteY7" fmla="*/ 1401944 h 3193741"/>
              <a:gd name="connsiteX8" fmla="*/ 5462602 w 5470628"/>
              <a:gd name="connsiteY8" fmla="*/ 1413608 h 3193741"/>
              <a:gd name="connsiteX9" fmla="*/ 5459078 w 5470628"/>
              <a:gd name="connsiteY9" fmla="*/ 1404268 h 3193741"/>
              <a:gd name="connsiteX10" fmla="*/ 5460137 w 5470628"/>
              <a:gd name="connsiteY10" fmla="*/ 1393780 h 3193741"/>
              <a:gd name="connsiteX11" fmla="*/ 5461417 w 5470628"/>
              <a:gd name="connsiteY11" fmla="*/ 1391849 h 3193741"/>
              <a:gd name="connsiteX12" fmla="*/ 614271 w 5470628"/>
              <a:gd name="connsiteY12" fmla="*/ 1052206 h 3193741"/>
              <a:gd name="connsiteX13" fmla="*/ 611497 w 5470628"/>
              <a:gd name="connsiteY13" fmla="*/ 1055389 h 3193741"/>
              <a:gd name="connsiteX14" fmla="*/ 630277 w 5470628"/>
              <a:gd name="connsiteY14" fmla="*/ 1065215 h 3193741"/>
              <a:gd name="connsiteX15" fmla="*/ 651856 w 5470628"/>
              <a:gd name="connsiteY15" fmla="*/ 1067584 h 3193741"/>
              <a:gd name="connsiteX16" fmla="*/ 614271 w 5470628"/>
              <a:gd name="connsiteY16" fmla="*/ 1052206 h 3193741"/>
              <a:gd name="connsiteX17" fmla="*/ 810628 w 5470628"/>
              <a:gd name="connsiteY17" fmla="*/ 695550 h 3193741"/>
              <a:gd name="connsiteX18" fmla="*/ 1033084 w 5470628"/>
              <a:gd name="connsiteY18" fmla="*/ 791270 h 3193741"/>
              <a:gd name="connsiteX19" fmla="*/ 1036153 w 5470628"/>
              <a:gd name="connsiteY19" fmla="*/ 788050 h 3193741"/>
              <a:gd name="connsiteX20" fmla="*/ 810628 w 5470628"/>
              <a:gd name="connsiteY20" fmla="*/ 695550 h 3193741"/>
              <a:gd name="connsiteX21" fmla="*/ 4850908 w 5470628"/>
              <a:gd name="connsiteY21" fmla="*/ 727 h 3193741"/>
              <a:gd name="connsiteX22" fmla="*/ 4858584 w 5470628"/>
              <a:gd name="connsiteY22" fmla="*/ 13795 h 3193741"/>
              <a:gd name="connsiteX23" fmla="*/ 4843408 w 5470628"/>
              <a:gd name="connsiteY23" fmla="*/ 37224 h 3193741"/>
              <a:gd name="connsiteX24" fmla="*/ 4871062 w 5470628"/>
              <a:gd name="connsiteY24" fmla="*/ 78954 h 3193741"/>
              <a:gd name="connsiteX25" fmla="*/ 4989038 w 5470628"/>
              <a:gd name="connsiteY25" fmla="*/ 66799 h 3193741"/>
              <a:gd name="connsiteX26" fmla="*/ 5002636 w 5470628"/>
              <a:gd name="connsiteY26" fmla="*/ 79388 h 3193741"/>
              <a:gd name="connsiteX27" fmla="*/ 5008332 w 5470628"/>
              <a:gd name="connsiteY27" fmla="*/ 140859 h 3193741"/>
              <a:gd name="connsiteX28" fmla="*/ 5014326 w 5470628"/>
              <a:gd name="connsiteY28" fmla="*/ 155555 h 3193741"/>
              <a:gd name="connsiteX29" fmla="*/ 5030704 w 5470628"/>
              <a:gd name="connsiteY29" fmla="*/ 221190 h 3193741"/>
              <a:gd name="connsiteX30" fmla="*/ 5097262 w 5470628"/>
              <a:gd name="connsiteY30" fmla="*/ 317759 h 3193741"/>
              <a:gd name="connsiteX31" fmla="*/ 5165084 w 5470628"/>
              <a:gd name="connsiteY31" fmla="*/ 373367 h 3193741"/>
              <a:gd name="connsiteX32" fmla="*/ 5174137 w 5470628"/>
              <a:gd name="connsiteY32" fmla="*/ 389353 h 3193741"/>
              <a:gd name="connsiteX33" fmla="*/ 5192507 w 5470628"/>
              <a:gd name="connsiteY33" fmla="*/ 453561 h 3193741"/>
              <a:gd name="connsiteX34" fmla="*/ 5187160 w 5470628"/>
              <a:gd name="connsiteY34" fmla="*/ 467732 h 3193741"/>
              <a:gd name="connsiteX35" fmla="*/ 5160106 w 5470628"/>
              <a:gd name="connsiteY35" fmla="*/ 486904 h 3193741"/>
              <a:gd name="connsiteX36" fmla="*/ 5138948 w 5470628"/>
              <a:gd name="connsiteY36" fmla="*/ 528614 h 3193741"/>
              <a:gd name="connsiteX37" fmla="*/ 5097016 w 5470628"/>
              <a:gd name="connsiteY37" fmla="*/ 589923 h 3193741"/>
              <a:gd name="connsiteX38" fmla="*/ 5075869 w 5470628"/>
              <a:gd name="connsiteY38" fmla="*/ 608381 h 3193741"/>
              <a:gd name="connsiteX39" fmla="*/ 5093172 w 5470628"/>
              <a:gd name="connsiteY39" fmla="*/ 618385 h 3193741"/>
              <a:gd name="connsiteX40" fmla="*/ 5153518 w 5470628"/>
              <a:gd name="connsiteY40" fmla="*/ 687474 h 3193741"/>
              <a:gd name="connsiteX41" fmla="*/ 5074984 w 5470628"/>
              <a:gd name="connsiteY41" fmla="*/ 776941 h 3193741"/>
              <a:gd name="connsiteX42" fmla="*/ 5033348 w 5470628"/>
              <a:gd name="connsiteY42" fmla="*/ 805473 h 3193741"/>
              <a:gd name="connsiteX43" fmla="*/ 5116847 w 5470628"/>
              <a:gd name="connsiteY43" fmla="*/ 803426 h 3193741"/>
              <a:gd name="connsiteX44" fmla="*/ 5147902 w 5470628"/>
              <a:gd name="connsiteY44" fmla="*/ 833118 h 3193741"/>
              <a:gd name="connsiteX45" fmla="*/ 5161665 w 5470628"/>
              <a:gd name="connsiteY45" fmla="*/ 848297 h 3193741"/>
              <a:gd name="connsiteX46" fmla="*/ 5246520 w 5470628"/>
              <a:gd name="connsiteY46" fmla="*/ 942412 h 3193741"/>
              <a:gd name="connsiteX47" fmla="*/ 5235368 w 5470628"/>
              <a:gd name="connsiteY47" fmla="*/ 972946 h 3193741"/>
              <a:gd name="connsiteX48" fmla="*/ 5113739 w 5470628"/>
              <a:gd name="connsiteY48" fmla="*/ 1128845 h 3193741"/>
              <a:gd name="connsiteX49" fmla="*/ 5255034 w 5470628"/>
              <a:gd name="connsiteY49" fmla="*/ 1151117 h 3193741"/>
              <a:gd name="connsiteX50" fmla="*/ 5267513 w 5470628"/>
              <a:gd name="connsiteY50" fmla="*/ 1216275 h 3193741"/>
              <a:gd name="connsiteX51" fmla="*/ 5343113 w 5470628"/>
              <a:gd name="connsiteY51" fmla="*/ 1281854 h 3193741"/>
              <a:gd name="connsiteX52" fmla="*/ 5452014 w 5470628"/>
              <a:gd name="connsiteY52" fmla="*/ 1385543 h 3193741"/>
              <a:gd name="connsiteX53" fmla="*/ 5459078 w 5470628"/>
              <a:gd name="connsiteY53" fmla="*/ 1404268 h 3193741"/>
              <a:gd name="connsiteX54" fmla="*/ 5458838 w 5470628"/>
              <a:gd name="connsiteY54" fmla="*/ 1406644 h 3193741"/>
              <a:gd name="connsiteX55" fmla="*/ 5455752 w 5470628"/>
              <a:gd name="connsiteY55" fmla="*/ 1450751 h 3193741"/>
              <a:gd name="connsiteX56" fmla="*/ 5454594 w 5470628"/>
              <a:gd name="connsiteY56" fmla="*/ 1464662 h 3193741"/>
              <a:gd name="connsiteX57" fmla="*/ 5447215 w 5470628"/>
              <a:gd name="connsiteY57" fmla="*/ 1463321 h 3193741"/>
              <a:gd name="connsiteX58" fmla="*/ 5433934 w 5470628"/>
              <a:gd name="connsiteY58" fmla="*/ 1458428 h 3193741"/>
              <a:gd name="connsiteX59" fmla="*/ 5424276 w 5470628"/>
              <a:gd name="connsiteY59" fmla="*/ 1477014 h 3193741"/>
              <a:gd name="connsiteX60" fmla="*/ 5444628 w 5470628"/>
              <a:gd name="connsiteY60" fmla="*/ 1511562 h 3193741"/>
              <a:gd name="connsiteX61" fmla="*/ 5453752 w 5470628"/>
              <a:gd name="connsiteY61" fmla="*/ 1474786 h 3193741"/>
              <a:gd name="connsiteX62" fmla="*/ 5454594 w 5470628"/>
              <a:gd name="connsiteY62" fmla="*/ 1464662 h 3193741"/>
              <a:gd name="connsiteX63" fmla="*/ 5463208 w 5470628"/>
              <a:gd name="connsiteY63" fmla="*/ 1466226 h 3193741"/>
              <a:gd name="connsiteX64" fmla="*/ 5463164 w 5470628"/>
              <a:gd name="connsiteY64" fmla="*/ 1484226 h 3193741"/>
              <a:gd name="connsiteX65" fmla="*/ 5456160 w 5470628"/>
              <a:gd name="connsiteY65" fmla="*/ 1575885 h 3193741"/>
              <a:gd name="connsiteX66" fmla="*/ 5345636 w 5470628"/>
              <a:gd name="connsiteY66" fmla="*/ 1714543 h 3193741"/>
              <a:gd name="connsiteX67" fmla="*/ 5251319 w 5470628"/>
              <a:gd name="connsiteY67" fmla="*/ 1775792 h 3193741"/>
              <a:gd name="connsiteX68" fmla="*/ 5043512 w 5470628"/>
              <a:gd name="connsiteY68" fmla="*/ 2027305 h 3193741"/>
              <a:gd name="connsiteX69" fmla="*/ 4978144 w 5470628"/>
              <a:gd name="connsiteY69" fmla="*/ 2108535 h 3193741"/>
              <a:gd name="connsiteX70" fmla="*/ 5031476 w 5470628"/>
              <a:gd name="connsiteY70" fmla="*/ 2128173 h 3193741"/>
              <a:gd name="connsiteX71" fmla="*/ 4937389 w 5470628"/>
              <a:gd name="connsiteY71" fmla="*/ 2216441 h 3193741"/>
              <a:gd name="connsiteX72" fmla="*/ 4826122 w 5470628"/>
              <a:gd name="connsiteY72" fmla="*/ 2315331 h 3193741"/>
              <a:gd name="connsiteX73" fmla="*/ 2544647 w 5470628"/>
              <a:gd name="connsiteY73" fmla="*/ 3190975 h 3193741"/>
              <a:gd name="connsiteX74" fmla="*/ 1328257 w 5470628"/>
              <a:gd name="connsiteY74" fmla="*/ 3153006 h 3193741"/>
              <a:gd name="connsiteX75" fmla="*/ 977943 w 5470628"/>
              <a:gd name="connsiteY75" fmla="*/ 3082502 h 3193741"/>
              <a:gd name="connsiteX76" fmla="*/ 854473 w 5470628"/>
              <a:gd name="connsiteY76" fmla="*/ 2994250 h 3193741"/>
              <a:gd name="connsiteX77" fmla="*/ 811593 w 5470628"/>
              <a:gd name="connsiteY77" fmla="*/ 2970498 h 3193741"/>
              <a:gd name="connsiteX78" fmla="*/ 707024 w 5470628"/>
              <a:gd name="connsiteY78" fmla="*/ 2945439 h 3193741"/>
              <a:gd name="connsiteX79" fmla="*/ 523487 w 5470628"/>
              <a:gd name="connsiteY79" fmla="*/ 2886053 h 3193741"/>
              <a:gd name="connsiteX80" fmla="*/ 587884 w 5470628"/>
              <a:gd name="connsiteY80" fmla="*/ 2859746 h 3193741"/>
              <a:gd name="connsiteX81" fmla="*/ 779426 w 5470628"/>
              <a:gd name="connsiteY81" fmla="*/ 2885897 h 3193741"/>
              <a:gd name="connsiteX82" fmla="*/ 917288 w 5470628"/>
              <a:gd name="connsiteY82" fmla="*/ 2882248 h 3193741"/>
              <a:gd name="connsiteX83" fmla="*/ 718684 w 5470628"/>
              <a:gd name="connsiteY83" fmla="*/ 2819941 h 3193741"/>
              <a:gd name="connsiteX84" fmla="*/ 524650 w 5470628"/>
              <a:gd name="connsiteY84" fmla="*/ 2731220 h 3193741"/>
              <a:gd name="connsiteX85" fmla="*/ 670138 w 5470628"/>
              <a:gd name="connsiteY85" fmla="*/ 2735189 h 3193741"/>
              <a:gd name="connsiteX86" fmla="*/ 675382 w 5470628"/>
              <a:gd name="connsiteY86" fmla="*/ 2719369 h 3193741"/>
              <a:gd name="connsiteX87" fmla="*/ 542021 w 5470628"/>
              <a:gd name="connsiteY87" fmla="*/ 2601946 h 3193741"/>
              <a:gd name="connsiteX88" fmla="*/ 476895 w 5470628"/>
              <a:gd name="connsiteY88" fmla="*/ 2555976 h 3193741"/>
              <a:gd name="connsiteX89" fmla="*/ 188751 w 5470628"/>
              <a:gd name="connsiteY89" fmla="*/ 2428830 h 3193741"/>
              <a:gd name="connsiteX90" fmla="*/ 456762 w 5470628"/>
              <a:gd name="connsiteY90" fmla="*/ 2468731 h 3193741"/>
              <a:gd name="connsiteX91" fmla="*/ 174514 w 5470628"/>
              <a:gd name="connsiteY91" fmla="*/ 2345378 h 3193741"/>
              <a:gd name="connsiteX92" fmla="*/ 38827 w 5470628"/>
              <a:gd name="connsiteY92" fmla="*/ 2303685 h 3193741"/>
              <a:gd name="connsiteX93" fmla="*/ 3281 w 5470628"/>
              <a:gd name="connsiteY93" fmla="*/ 2273587 h 3193741"/>
              <a:gd name="connsiteX94" fmla="*/ 61590 w 5470628"/>
              <a:gd name="connsiteY94" fmla="*/ 2259170 h 3193741"/>
              <a:gd name="connsiteX95" fmla="*/ 242291 w 5470628"/>
              <a:gd name="connsiteY95" fmla="*/ 2250569 h 3193741"/>
              <a:gd name="connsiteX96" fmla="*/ 13205 w 5470628"/>
              <a:gd name="connsiteY96" fmla="*/ 2172263 h 3193741"/>
              <a:gd name="connsiteX97" fmla="*/ 180810 w 5470628"/>
              <a:gd name="connsiteY97" fmla="*/ 2168333 h 3193741"/>
              <a:gd name="connsiteX98" fmla="*/ 226020 w 5470628"/>
              <a:gd name="connsiteY98" fmla="*/ 2121100 h 3193741"/>
              <a:gd name="connsiteX99" fmla="*/ 299145 w 5470628"/>
              <a:gd name="connsiteY99" fmla="*/ 2044862 h 3193741"/>
              <a:gd name="connsiteX100" fmla="*/ 350236 w 5470628"/>
              <a:gd name="connsiteY100" fmla="*/ 2001187 h 3193741"/>
              <a:gd name="connsiteX101" fmla="*/ 365223 w 5470628"/>
              <a:gd name="connsiteY101" fmla="*/ 1881218 h 3193741"/>
              <a:gd name="connsiteX102" fmla="*/ 310707 w 5470628"/>
              <a:gd name="connsiteY102" fmla="*/ 1758752 h 3193741"/>
              <a:gd name="connsiteX103" fmla="*/ 181659 w 5470628"/>
              <a:gd name="connsiteY103" fmla="*/ 1709137 h 3193741"/>
              <a:gd name="connsiteX104" fmla="*/ 213063 w 5470628"/>
              <a:gd name="connsiteY104" fmla="*/ 1632021 h 3193741"/>
              <a:gd name="connsiteX105" fmla="*/ 481390 w 5470628"/>
              <a:gd name="connsiteY105" fmla="*/ 1644125 h 3193741"/>
              <a:gd name="connsiteX106" fmla="*/ 68930 w 5470628"/>
              <a:gd name="connsiteY106" fmla="*/ 1457537 h 3193741"/>
              <a:gd name="connsiteX107" fmla="*/ 135138 w 5470628"/>
              <a:gd name="connsiteY107" fmla="*/ 1440976 h 3193741"/>
              <a:gd name="connsiteX108" fmla="*/ 131611 w 5470628"/>
              <a:gd name="connsiteY108" fmla="*/ 1427642 h 3193741"/>
              <a:gd name="connsiteX109" fmla="*/ 130443 w 5470628"/>
              <a:gd name="connsiteY109" fmla="*/ 1343795 h 3193741"/>
              <a:gd name="connsiteX110" fmla="*/ 138930 w 5470628"/>
              <a:gd name="connsiteY110" fmla="*/ 1304094 h 3193741"/>
              <a:gd name="connsiteX111" fmla="*/ 118409 w 5470628"/>
              <a:gd name="connsiteY111" fmla="*/ 1262212 h 3193741"/>
              <a:gd name="connsiteX112" fmla="*/ 421410 w 5470628"/>
              <a:gd name="connsiteY112" fmla="*/ 1304757 h 3193741"/>
              <a:gd name="connsiteX113" fmla="*/ 655702 w 5470628"/>
              <a:gd name="connsiteY113" fmla="*/ 1291801 h 3193741"/>
              <a:gd name="connsiteX114" fmla="*/ 648299 w 5470628"/>
              <a:gd name="connsiteY114" fmla="*/ 1287715 h 3193741"/>
              <a:gd name="connsiteX115" fmla="*/ 531027 w 5470628"/>
              <a:gd name="connsiteY115" fmla="*/ 1193967 h 3193741"/>
              <a:gd name="connsiteX116" fmla="*/ 526433 w 5470628"/>
              <a:gd name="connsiteY116" fmla="*/ 1191913 h 3193741"/>
              <a:gd name="connsiteX117" fmla="*/ 504666 w 5470628"/>
              <a:gd name="connsiteY117" fmla="*/ 1177230 h 3193741"/>
              <a:gd name="connsiteX118" fmla="*/ 482307 w 5470628"/>
              <a:gd name="connsiteY118" fmla="*/ 1162618 h 3193741"/>
              <a:gd name="connsiteX119" fmla="*/ 479029 w 5470628"/>
              <a:gd name="connsiteY119" fmla="*/ 1162540 h 3193741"/>
              <a:gd name="connsiteX120" fmla="*/ 447663 w 5470628"/>
              <a:gd name="connsiteY120" fmla="*/ 1132649 h 3193741"/>
              <a:gd name="connsiteX121" fmla="*/ 438547 w 5470628"/>
              <a:gd name="connsiteY121" fmla="*/ 1110977 h 3193741"/>
              <a:gd name="connsiteX122" fmla="*/ 405343 w 5470628"/>
              <a:gd name="connsiteY122" fmla="*/ 1089612 h 3193741"/>
              <a:gd name="connsiteX123" fmla="*/ 371373 w 5470628"/>
              <a:gd name="connsiteY123" fmla="*/ 1070238 h 3193741"/>
              <a:gd name="connsiteX124" fmla="*/ 290358 w 5470628"/>
              <a:gd name="connsiteY124" fmla="*/ 1059884 h 3193741"/>
              <a:gd name="connsiteX125" fmla="*/ 235140 w 5470628"/>
              <a:gd name="connsiteY125" fmla="*/ 1029322 h 3193741"/>
              <a:gd name="connsiteX126" fmla="*/ 300494 w 5470628"/>
              <a:gd name="connsiteY126" fmla="*/ 1032083 h 3193741"/>
              <a:gd name="connsiteX127" fmla="*/ 239661 w 5470628"/>
              <a:gd name="connsiteY127" fmla="*/ 997457 h 3193741"/>
              <a:gd name="connsiteX128" fmla="*/ 204788 w 5470628"/>
              <a:gd name="connsiteY128" fmla="*/ 959211 h 3193741"/>
              <a:gd name="connsiteX129" fmla="*/ 207583 w 5470628"/>
              <a:gd name="connsiteY129" fmla="*/ 947009 h 3193741"/>
              <a:gd name="connsiteX130" fmla="*/ 223061 w 5470628"/>
              <a:gd name="connsiteY130" fmla="*/ 947033 h 3193741"/>
              <a:gd name="connsiteX131" fmla="*/ 280015 w 5470628"/>
              <a:gd name="connsiteY131" fmla="*/ 972164 h 3193741"/>
              <a:gd name="connsiteX132" fmla="*/ 353948 w 5470628"/>
              <a:gd name="connsiteY132" fmla="*/ 1006865 h 3193741"/>
              <a:gd name="connsiteX133" fmla="*/ 240466 w 5470628"/>
              <a:gd name="connsiteY133" fmla="*/ 939943 h 3193741"/>
              <a:gd name="connsiteX134" fmla="*/ 158812 w 5470628"/>
              <a:gd name="connsiteY134" fmla="*/ 891467 h 3193741"/>
              <a:gd name="connsiteX135" fmla="*/ 139551 w 5470628"/>
              <a:gd name="connsiteY135" fmla="*/ 855364 h 3193741"/>
              <a:gd name="connsiteX136" fmla="*/ 145731 w 5470628"/>
              <a:gd name="connsiteY136" fmla="*/ 844888 h 3193741"/>
              <a:gd name="connsiteX137" fmla="*/ 158154 w 5470628"/>
              <a:gd name="connsiteY137" fmla="*/ 848366 h 3193741"/>
              <a:gd name="connsiteX138" fmla="*/ 169370 w 5470628"/>
              <a:gd name="connsiteY138" fmla="*/ 856260 h 3193741"/>
              <a:gd name="connsiteX139" fmla="*/ 288295 w 5470628"/>
              <a:gd name="connsiteY139" fmla="*/ 915169 h 3193741"/>
              <a:gd name="connsiteX140" fmla="*/ 462694 w 5470628"/>
              <a:gd name="connsiteY140" fmla="*/ 994643 h 3193741"/>
              <a:gd name="connsiteX141" fmla="*/ 531910 w 5470628"/>
              <a:gd name="connsiteY141" fmla="*/ 1006664 h 3193741"/>
              <a:gd name="connsiteX142" fmla="*/ 333940 w 5470628"/>
              <a:gd name="connsiteY142" fmla="*/ 893507 h 3193741"/>
              <a:gd name="connsiteX143" fmla="*/ 181443 w 5470628"/>
              <a:gd name="connsiteY143" fmla="*/ 746608 h 3193741"/>
              <a:gd name="connsiteX144" fmla="*/ 162678 w 5470628"/>
              <a:gd name="connsiteY144" fmla="*/ 737018 h 3193741"/>
              <a:gd name="connsiteX145" fmla="*/ 156307 w 5470628"/>
              <a:gd name="connsiteY145" fmla="*/ 730435 h 3193741"/>
              <a:gd name="connsiteX146" fmla="*/ 117227 w 5470628"/>
              <a:gd name="connsiteY146" fmla="*/ 677515 h 3193741"/>
              <a:gd name="connsiteX147" fmla="*/ 113655 w 5470628"/>
              <a:gd name="connsiteY147" fmla="*/ 663474 h 3193741"/>
              <a:gd name="connsiteX148" fmla="*/ 115226 w 5470628"/>
              <a:gd name="connsiteY148" fmla="*/ 636712 h 3193741"/>
              <a:gd name="connsiteX149" fmla="*/ 105067 w 5470628"/>
              <a:gd name="connsiteY149" fmla="*/ 622046 h 3193741"/>
              <a:gd name="connsiteX150" fmla="*/ 104113 w 5470628"/>
              <a:gd name="connsiteY150" fmla="*/ 611722 h 3193741"/>
              <a:gd name="connsiteX151" fmla="*/ 118895 w 5470628"/>
              <a:gd name="connsiteY151" fmla="*/ 610169 h 3193741"/>
              <a:gd name="connsiteX152" fmla="*/ 163095 w 5470628"/>
              <a:gd name="connsiteY152" fmla="*/ 640642 h 3193741"/>
              <a:gd name="connsiteX153" fmla="*/ 185766 w 5470628"/>
              <a:gd name="connsiteY153" fmla="*/ 641454 h 3193741"/>
              <a:gd name="connsiteX154" fmla="*/ 212892 w 5470628"/>
              <a:gd name="connsiteY154" fmla="*/ 637457 h 3193741"/>
              <a:gd name="connsiteX155" fmla="*/ 223932 w 5470628"/>
              <a:gd name="connsiteY155" fmla="*/ 647271 h 3193741"/>
              <a:gd name="connsiteX156" fmla="*/ 287167 w 5470628"/>
              <a:gd name="connsiteY156" fmla="*/ 691571 h 3193741"/>
              <a:gd name="connsiteX157" fmla="*/ 330380 w 5470628"/>
              <a:gd name="connsiteY157" fmla="*/ 692506 h 3193741"/>
              <a:gd name="connsiteX158" fmla="*/ 296172 w 5470628"/>
              <a:gd name="connsiteY158" fmla="*/ 688108 h 3193741"/>
              <a:gd name="connsiteX159" fmla="*/ 286974 w 5470628"/>
              <a:gd name="connsiteY159" fmla="*/ 674512 h 3193741"/>
              <a:gd name="connsiteX160" fmla="*/ 286166 w 5470628"/>
              <a:gd name="connsiteY160" fmla="*/ 661798 h 3193741"/>
              <a:gd name="connsiteX161" fmla="*/ 236268 w 5470628"/>
              <a:gd name="connsiteY161" fmla="*/ 635338 h 3193741"/>
              <a:gd name="connsiteX162" fmla="*/ 231734 w 5470628"/>
              <a:gd name="connsiteY162" fmla="*/ 634225 h 3193741"/>
              <a:gd name="connsiteX163" fmla="*/ 221253 w 5470628"/>
              <a:gd name="connsiteY163" fmla="*/ 623870 h 3193741"/>
              <a:gd name="connsiteX164" fmla="*/ 237564 w 5470628"/>
              <a:gd name="connsiteY164" fmla="*/ 613590 h 3193741"/>
              <a:gd name="connsiteX165" fmla="*/ 282259 w 5470628"/>
              <a:gd name="connsiteY165" fmla="*/ 619091 h 3193741"/>
              <a:gd name="connsiteX166" fmla="*/ 370630 w 5470628"/>
              <a:gd name="connsiteY166" fmla="*/ 665566 h 3193741"/>
              <a:gd name="connsiteX167" fmla="*/ 498017 w 5470628"/>
              <a:gd name="connsiteY167" fmla="*/ 740532 h 3193741"/>
              <a:gd name="connsiteX168" fmla="*/ 918036 w 5470628"/>
              <a:gd name="connsiteY168" fmla="*/ 924307 h 3193741"/>
              <a:gd name="connsiteX169" fmla="*/ 1079304 w 5470628"/>
              <a:gd name="connsiteY169" fmla="*/ 984494 h 3193741"/>
              <a:gd name="connsiteX170" fmla="*/ 1079935 w 5470628"/>
              <a:gd name="connsiteY170" fmla="*/ 980383 h 3193741"/>
              <a:gd name="connsiteX171" fmla="*/ 1079695 w 5470628"/>
              <a:gd name="connsiteY171" fmla="*/ 976616 h 3193741"/>
              <a:gd name="connsiteX172" fmla="*/ 966178 w 5470628"/>
              <a:gd name="connsiteY172" fmla="*/ 937219 h 3193741"/>
              <a:gd name="connsiteX173" fmla="*/ 720106 w 5470628"/>
              <a:gd name="connsiteY173" fmla="*/ 807112 h 3193741"/>
              <a:gd name="connsiteX174" fmla="*/ 698823 w 5470628"/>
              <a:gd name="connsiteY174" fmla="*/ 804708 h 3193741"/>
              <a:gd name="connsiteX175" fmla="*/ 664513 w 5470628"/>
              <a:gd name="connsiteY175" fmla="*/ 784663 h 3193741"/>
              <a:gd name="connsiteX176" fmla="*/ 660380 w 5470628"/>
              <a:gd name="connsiteY176" fmla="*/ 771165 h 3193741"/>
              <a:gd name="connsiteX177" fmla="*/ 584959 w 5470628"/>
              <a:gd name="connsiteY177" fmla="*/ 722409 h 3193741"/>
              <a:gd name="connsiteX178" fmla="*/ 435649 w 5470628"/>
              <a:gd name="connsiteY178" fmla="*/ 639659 h 3193741"/>
              <a:gd name="connsiteX179" fmla="*/ 404944 w 5470628"/>
              <a:gd name="connsiteY179" fmla="*/ 606128 h 3193741"/>
              <a:gd name="connsiteX180" fmla="*/ 408476 w 5470628"/>
              <a:gd name="connsiteY180" fmla="*/ 591466 h 3193741"/>
              <a:gd name="connsiteX181" fmla="*/ 425225 w 5470628"/>
              <a:gd name="connsiteY181" fmla="*/ 592759 h 3193741"/>
              <a:gd name="connsiteX182" fmla="*/ 487115 w 5470628"/>
              <a:gd name="connsiteY182" fmla="*/ 620614 h 3193741"/>
              <a:gd name="connsiteX183" fmla="*/ 550277 w 5470628"/>
              <a:gd name="connsiteY183" fmla="*/ 649738 h 3193741"/>
              <a:gd name="connsiteX184" fmla="*/ 544421 w 5470628"/>
              <a:gd name="connsiteY184" fmla="*/ 641907 h 3193741"/>
              <a:gd name="connsiteX185" fmla="*/ 431905 w 5470628"/>
              <a:gd name="connsiteY185" fmla="*/ 580799 h 3193741"/>
              <a:gd name="connsiteX186" fmla="*/ 351177 w 5470628"/>
              <a:gd name="connsiteY186" fmla="*/ 528177 h 3193741"/>
              <a:gd name="connsiteX187" fmla="*/ 339749 w 5470628"/>
              <a:gd name="connsiteY187" fmla="*/ 498244 h 3193741"/>
              <a:gd name="connsiteX188" fmla="*/ 346313 w 5470628"/>
              <a:gd name="connsiteY188" fmla="*/ 489145 h 3193741"/>
              <a:gd name="connsiteX189" fmla="*/ 356579 w 5470628"/>
              <a:gd name="connsiteY189" fmla="*/ 491460 h 3193741"/>
              <a:gd name="connsiteX190" fmla="*/ 371505 w 5470628"/>
              <a:gd name="connsiteY190" fmla="*/ 501516 h 3193741"/>
              <a:gd name="connsiteX191" fmla="*/ 476275 w 5470628"/>
              <a:gd name="connsiteY191" fmla="*/ 553122 h 3193741"/>
              <a:gd name="connsiteX192" fmla="*/ 649952 w 5470628"/>
              <a:gd name="connsiteY192" fmla="*/ 635294 h 3193741"/>
              <a:gd name="connsiteX193" fmla="*/ 727161 w 5470628"/>
              <a:gd name="connsiteY193" fmla="*/ 651328 h 3193741"/>
              <a:gd name="connsiteX194" fmla="*/ 722417 w 5470628"/>
              <a:gd name="connsiteY194" fmla="*/ 646921 h 3193741"/>
              <a:gd name="connsiteX195" fmla="*/ 546079 w 5470628"/>
              <a:gd name="connsiteY195" fmla="*/ 546328 h 3193741"/>
              <a:gd name="connsiteX196" fmla="*/ 378182 w 5470628"/>
              <a:gd name="connsiteY196" fmla="*/ 386585 h 3193741"/>
              <a:gd name="connsiteX197" fmla="*/ 370158 w 5470628"/>
              <a:gd name="connsiteY197" fmla="*/ 382100 h 3193741"/>
              <a:gd name="connsiteX198" fmla="*/ 357861 w 5470628"/>
              <a:gd name="connsiteY198" fmla="*/ 371252 h 3193741"/>
              <a:gd name="connsiteX199" fmla="*/ 331313 w 5470628"/>
              <a:gd name="connsiteY199" fmla="*/ 328203 h 3193741"/>
              <a:gd name="connsiteX200" fmla="*/ 319354 w 5470628"/>
              <a:gd name="connsiteY200" fmla="*/ 299282 h 3193741"/>
              <a:gd name="connsiteX201" fmla="*/ 319682 w 5470628"/>
              <a:gd name="connsiteY201" fmla="*/ 285719 h 3193741"/>
              <a:gd name="connsiteX202" fmla="*/ 306391 w 5470628"/>
              <a:gd name="connsiteY202" fmla="*/ 268585 h 3193741"/>
              <a:gd name="connsiteX203" fmla="*/ 303294 w 5470628"/>
              <a:gd name="connsiteY203" fmla="*/ 257334 h 3193741"/>
              <a:gd name="connsiteX204" fmla="*/ 319242 w 5470628"/>
              <a:gd name="connsiteY204" fmla="*/ 255403 h 3193741"/>
              <a:gd name="connsiteX205" fmla="*/ 364093 w 5470628"/>
              <a:gd name="connsiteY205" fmla="*/ 286745 h 3193741"/>
              <a:gd name="connsiteX206" fmla="*/ 385301 w 5470628"/>
              <a:gd name="connsiteY206" fmla="*/ 287973 h 3193741"/>
              <a:gd name="connsiteX207" fmla="*/ 417598 w 5470628"/>
              <a:gd name="connsiteY207" fmla="*/ 285722 h 3193741"/>
              <a:gd name="connsiteX208" fmla="*/ 440155 w 5470628"/>
              <a:gd name="connsiteY208" fmla="*/ 308139 h 3193741"/>
              <a:gd name="connsiteX209" fmla="*/ 534406 w 5470628"/>
              <a:gd name="connsiteY209" fmla="*/ 339430 h 3193741"/>
              <a:gd name="connsiteX210" fmla="*/ 495633 w 5470628"/>
              <a:gd name="connsiteY210" fmla="*/ 333450 h 3193741"/>
              <a:gd name="connsiteX211" fmla="*/ 486289 w 5470628"/>
              <a:gd name="connsiteY211" fmla="*/ 322243 h 3193741"/>
              <a:gd name="connsiteX212" fmla="*/ 484000 w 5470628"/>
              <a:gd name="connsiteY212" fmla="*/ 304964 h 3193741"/>
              <a:gd name="connsiteX213" fmla="*/ 436911 w 5470628"/>
              <a:gd name="connsiteY213" fmla="*/ 280536 h 3193741"/>
              <a:gd name="connsiteX214" fmla="*/ 426865 w 5470628"/>
              <a:gd name="connsiteY214" fmla="*/ 277007 h 3193741"/>
              <a:gd name="connsiteX215" fmla="*/ 420654 w 5470628"/>
              <a:gd name="connsiteY215" fmla="*/ 268269 h 3193741"/>
              <a:gd name="connsiteX216" fmla="*/ 432329 w 5470628"/>
              <a:gd name="connsiteY216" fmla="*/ 259975 h 3193741"/>
              <a:gd name="connsiteX217" fmla="*/ 447672 w 5470628"/>
              <a:gd name="connsiteY217" fmla="*/ 257879 h 3193741"/>
              <a:gd name="connsiteX218" fmla="*/ 502242 w 5470628"/>
              <a:gd name="connsiteY218" fmla="*/ 273572 h 3193741"/>
              <a:gd name="connsiteX219" fmla="*/ 659874 w 5470628"/>
              <a:gd name="connsiteY219" fmla="*/ 365516 h 3193741"/>
              <a:gd name="connsiteX220" fmla="*/ 829177 w 5470628"/>
              <a:gd name="connsiteY220" fmla="*/ 444421 h 3193741"/>
              <a:gd name="connsiteX221" fmla="*/ 1231903 w 5470628"/>
              <a:gd name="connsiteY221" fmla="*/ 613682 h 3193741"/>
              <a:gd name="connsiteX222" fmla="*/ 1911736 w 5470628"/>
              <a:gd name="connsiteY222" fmla="*/ 685084 h 3193741"/>
              <a:gd name="connsiteX223" fmla="*/ 2564313 w 5470628"/>
              <a:gd name="connsiteY223" fmla="*/ 632143 h 3193741"/>
              <a:gd name="connsiteX224" fmla="*/ 2657304 w 5470628"/>
              <a:gd name="connsiteY224" fmla="*/ 624913 h 3193741"/>
              <a:gd name="connsiteX225" fmla="*/ 4235818 w 5470628"/>
              <a:gd name="connsiteY225" fmla="*/ 259339 h 3193741"/>
              <a:gd name="connsiteX226" fmla="*/ 4460331 w 5470628"/>
              <a:gd name="connsiteY226" fmla="*/ 176864 h 3193741"/>
              <a:gd name="connsiteX227" fmla="*/ 4499578 w 5470628"/>
              <a:gd name="connsiteY227" fmla="*/ 186791 h 3193741"/>
              <a:gd name="connsiteX228" fmla="*/ 4514640 w 5470628"/>
              <a:gd name="connsiteY228" fmla="*/ 188841 h 3193741"/>
              <a:gd name="connsiteX229" fmla="*/ 4516523 w 5470628"/>
              <a:gd name="connsiteY229" fmla="*/ 189988 h 3193741"/>
              <a:gd name="connsiteX230" fmla="*/ 4518126 w 5470628"/>
              <a:gd name="connsiteY230" fmla="*/ 189316 h 3193741"/>
              <a:gd name="connsiteX231" fmla="*/ 4514640 w 5470628"/>
              <a:gd name="connsiteY231" fmla="*/ 188841 h 3193741"/>
              <a:gd name="connsiteX232" fmla="*/ 4511569 w 5470628"/>
              <a:gd name="connsiteY232" fmla="*/ 186970 h 3193741"/>
              <a:gd name="connsiteX233" fmla="*/ 4510888 w 5470628"/>
              <a:gd name="connsiteY233" fmla="*/ 180943 h 3193741"/>
              <a:gd name="connsiteX234" fmla="*/ 4531865 w 5470628"/>
              <a:gd name="connsiteY234" fmla="*/ 155151 h 3193741"/>
              <a:gd name="connsiteX235" fmla="*/ 4573441 w 5470628"/>
              <a:gd name="connsiteY235" fmla="*/ 139676 h 3193741"/>
              <a:gd name="connsiteX236" fmla="*/ 4594964 w 5470628"/>
              <a:gd name="connsiteY236" fmla="*/ 145847 h 3193741"/>
              <a:gd name="connsiteX237" fmla="*/ 4623059 w 5470628"/>
              <a:gd name="connsiteY237" fmla="*/ 152410 h 3193741"/>
              <a:gd name="connsiteX238" fmla="*/ 4748356 w 5470628"/>
              <a:gd name="connsiteY238" fmla="*/ 68192 h 3193741"/>
              <a:gd name="connsiteX239" fmla="*/ 4833812 w 5470628"/>
              <a:gd name="connsiteY239" fmla="*/ 8017 h 3193741"/>
              <a:gd name="connsiteX240" fmla="*/ 4850908 w 5470628"/>
              <a:gd name="connsiteY240" fmla="*/ 727 h 3193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Lst>
            <a:rect l="l" t="t" r="r" b="b"/>
            <a:pathLst>
              <a:path w="5470628" h="3193741">
                <a:moveTo>
                  <a:pt x="5462602" y="1413608"/>
                </a:moveTo>
                <a:lnTo>
                  <a:pt x="5465724" y="1421881"/>
                </a:lnTo>
                <a:cubicBezTo>
                  <a:pt x="5472118" y="1444281"/>
                  <a:pt x="5472640" y="1461744"/>
                  <a:pt x="5465025" y="1466556"/>
                </a:cubicBezTo>
                <a:lnTo>
                  <a:pt x="5463208" y="1466226"/>
                </a:lnTo>
                <a:lnTo>
                  <a:pt x="5463242" y="1451866"/>
                </a:lnTo>
                <a:cubicBezTo>
                  <a:pt x="5463190" y="1441487"/>
                  <a:pt x="5463068" y="1431722"/>
                  <a:pt x="5462894" y="1423194"/>
                </a:cubicBezTo>
                <a:close/>
                <a:moveTo>
                  <a:pt x="5461417" y="1391849"/>
                </a:moveTo>
                <a:cubicBezTo>
                  <a:pt x="5461710" y="1392940"/>
                  <a:pt x="5461992" y="1396513"/>
                  <a:pt x="5462246" y="1401944"/>
                </a:cubicBezTo>
                <a:lnTo>
                  <a:pt x="5462602" y="1413608"/>
                </a:lnTo>
                <a:lnTo>
                  <a:pt x="5459078" y="1404268"/>
                </a:lnTo>
                <a:lnTo>
                  <a:pt x="5460137" y="1393780"/>
                </a:lnTo>
                <a:cubicBezTo>
                  <a:pt x="5460561" y="1391114"/>
                  <a:pt x="5460982" y="1390270"/>
                  <a:pt x="5461417" y="1391849"/>
                </a:cubicBezTo>
                <a:close/>
                <a:moveTo>
                  <a:pt x="614271" y="1052206"/>
                </a:moveTo>
                <a:cubicBezTo>
                  <a:pt x="613444" y="1053256"/>
                  <a:pt x="612323" y="1054339"/>
                  <a:pt x="611497" y="1055389"/>
                </a:cubicBezTo>
                <a:cubicBezTo>
                  <a:pt x="617673" y="1058912"/>
                  <a:pt x="624115" y="1061928"/>
                  <a:pt x="630277" y="1065215"/>
                </a:cubicBezTo>
                <a:cubicBezTo>
                  <a:pt x="637469" y="1066004"/>
                  <a:pt x="644958" y="1066759"/>
                  <a:pt x="651856" y="1067584"/>
                </a:cubicBezTo>
                <a:cubicBezTo>
                  <a:pt x="639327" y="1062458"/>
                  <a:pt x="626799" y="1057332"/>
                  <a:pt x="614271" y="1052206"/>
                </a:cubicBezTo>
                <a:close/>
                <a:moveTo>
                  <a:pt x="810628" y="695550"/>
                </a:moveTo>
                <a:cubicBezTo>
                  <a:pt x="873537" y="739416"/>
                  <a:pt x="951215" y="767494"/>
                  <a:pt x="1033084" y="791270"/>
                </a:cubicBezTo>
                <a:cubicBezTo>
                  <a:pt x="1034205" y="790184"/>
                  <a:pt x="1035031" y="789136"/>
                  <a:pt x="1036153" y="788050"/>
                </a:cubicBezTo>
                <a:cubicBezTo>
                  <a:pt x="960983" y="757296"/>
                  <a:pt x="885798" y="726306"/>
                  <a:pt x="810628" y="695550"/>
                </a:cubicBezTo>
                <a:close/>
                <a:moveTo>
                  <a:pt x="4850908" y="727"/>
                </a:moveTo>
                <a:cubicBezTo>
                  <a:pt x="4858191" y="2929"/>
                  <a:pt x="4860543" y="7152"/>
                  <a:pt x="4858584" y="13795"/>
                </a:cubicBezTo>
                <a:cubicBezTo>
                  <a:pt x="4855845" y="22194"/>
                  <a:pt x="4850092" y="30008"/>
                  <a:pt x="4843408" y="37224"/>
                </a:cubicBezTo>
                <a:cubicBezTo>
                  <a:pt x="4812232" y="71132"/>
                  <a:pt x="4827067" y="79774"/>
                  <a:pt x="4871062" y="78954"/>
                </a:cubicBezTo>
                <a:cubicBezTo>
                  <a:pt x="4910302" y="78234"/>
                  <a:pt x="4949507" y="72299"/>
                  <a:pt x="4989038" y="66799"/>
                </a:cubicBezTo>
                <a:cubicBezTo>
                  <a:pt x="5008500" y="63967"/>
                  <a:pt x="5009491" y="65509"/>
                  <a:pt x="5002636" y="79388"/>
                </a:cubicBezTo>
                <a:cubicBezTo>
                  <a:pt x="4991594" y="102315"/>
                  <a:pt x="4990844" y="123285"/>
                  <a:pt x="5008332" y="140859"/>
                </a:cubicBezTo>
                <a:cubicBezTo>
                  <a:pt x="5012456" y="144868"/>
                  <a:pt x="5015428" y="149491"/>
                  <a:pt x="5014326" y="155555"/>
                </a:cubicBezTo>
                <a:cubicBezTo>
                  <a:pt x="5009356" y="180357"/>
                  <a:pt x="5019874" y="200674"/>
                  <a:pt x="5030704" y="221190"/>
                </a:cubicBezTo>
                <a:cubicBezTo>
                  <a:pt x="5048958" y="255517"/>
                  <a:pt x="5072099" y="287116"/>
                  <a:pt x="5097262" y="317759"/>
                </a:cubicBezTo>
                <a:cubicBezTo>
                  <a:pt x="5115004" y="339336"/>
                  <a:pt x="5126222" y="365974"/>
                  <a:pt x="5165084" y="373367"/>
                </a:cubicBezTo>
                <a:cubicBezTo>
                  <a:pt x="5174420" y="375083"/>
                  <a:pt x="5177498" y="381353"/>
                  <a:pt x="5174137" y="389353"/>
                </a:cubicBezTo>
                <a:cubicBezTo>
                  <a:pt x="5163026" y="415847"/>
                  <a:pt x="5172067" y="436343"/>
                  <a:pt x="5192507" y="453561"/>
                </a:cubicBezTo>
                <a:cubicBezTo>
                  <a:pt x="5199734" y="459565"/>
                  <a:pt x="5197020" y="463690"/>
                  <a:pt x="5187160" y="467732"/>
                </a:cubicBezTo>
                <a:cubicBezTo>
                  <a:pt x="5175836" y="472188"/>
                  <a:pt x="5167025" y="478711"/>
                  <a:pt x="5160106" y="486904"/>
                </a:cubicBezTo>
                <a:cubicBezTo>
                  <a:pt x="5148744" y="500143"/>
                  <a:pt x="5143396" y="514315"/>
                  <a:pt x="5138948" y="528614"/>
                </a:cubicBezTo>
                <a:cubicBezTo>
                  <a:pt x="5132042" y="551041"/>
                  <a:pt x="5123894" y="572670"/>
                  <a:pt x="5097016" y="589923"/>
                </a:cubicBezTo>
                <a:cubicBezTo>
                  <a:pt x="5089016" y="595163"/>
                  <a:pt x="5082598" y="601872"/>
                  <a:pt x="5075869" y="608381"/>
                </a:cubicBezTo>
                <a:cubicBezTo>
                  <a:pt x="5078016" y="614052"/>
                  <a:pt x="5083322" y="617918"/>
                  <a:pt x="5093172" y="618385"/>
                </a:cubicBezTo>
                <a:cubicBezTo>
                  <a:pt x="5155867" y="621469"/>
                  <a:pt x="5153088" y="652648"/>
                  <a:pt x="5153518" y="687474"/>
                </a:cubicBezTo>
                <a:cubicBezTo>
                  <a:pt x="5154177" y="730575"/>
                  <a:pt x="5118812" y="754787"/>
                  <a:pt x="5074984" y="776941"/>
                </a:cubicBezTo>
                <a:cubicBezTo>
                  <a:pt x="5059986" y="784451"/>
                  <a:pt x="5038116" y="786863"/>
                  <a:pt x="5033348" y="805473"/>
                </a:cubicBezTo>
                <a:cubicBezTo>
                  <a:pt x="5059529" y="819384"/>
                  <a:pt x="5089376" y="802009"/>
                  <a:pt x="5116847" y="803426"/>
                </a:cubicBezTo>
                <a:cubicBezTo>
                  <a:pt x="5139548" y="804709"/>
                  <a:pt x="5176330" y="798120"/>
                  <a:pt x="5147902" y="833118"/>
                </a:cubicBezTo>
                <a:cubicBezTo>
                  <a:pt x="5139626" y="843373"/>
                  <a:pt x="5150382" y="848714"/>
                  <a:pt x="5161665" y="848297"/>
                </a:cubicBezTo>
                <a:cubicBezTo>
                  <a:pt x="5253064" y="844106"/>
                  <a:pt x="5215170" y="912756"/>
                  <a:pt x="5246520" y="942412"/>
                </a:cubicBezTo>
                <a:cubicBezTo>
                  <a:pt x="5255359" y="950358"/>
                  <a:pt x="5247812" y="967405"/>
                  <a:pt x="5235368" y="972946"/>
                </a:cubicBezTo>
                <a:cubicBezTo>
                  <a:pt x="5156387" y="1008610"/>
                  <a:pt x="5149354" y="1071149"/>
                  <a:pt x="5113739" y="1128845"/>
                </a:cubicBezTo>
                <a:cubicBezTo>
                  <a:pt x="5157305" y="1144685"/>
                  <a:pt x="5208388" y="1143005"/>
                  <a:pt x="5255034" y="1151117"/>
                </a:cubicBezTo>
                <a:cubicBezTo>
                  <a:pt x="5303482" y="1159484"/>
                  <a:pt x="5304156" y="1170079"/>
                  <a:pt x="5267513" y="1216275"/>
                </a:cubicBezTo>
                <a:cubicBezTo>
                  <a:pt x="5370269" y="1212844"/>
                  <a:pt x="5370269" y="1212844"/>
                  <a:pt x="5343113" y="1281854"/>
                </a:cubicBezTo>
                <a:cubicBezTo>
                  <a:pt x="5386272" y="1279593"/>
                  <a:pt x="5428618" y="1334726"/>
                  <a:pt x="5452014" y="1385543"/>
                </a:cubicBezTo>
                <a:lnTo>
                  <a:pt x="5459078" y="1404268"/>
                </a:lnTo>
                <a:lnTo>
                  <a:pt x="5458838" y="1406644"/>
                </a:lnTo>
                <a:cubicBezTo>
                  <a:pt x="5457942" y="1418063"/>
                  <a:pt x="5456960" y="1434367"/>
                  <a:pt x="5455752" y="1450751"/>
                </a:cubicBezTo>
                <a:lnTo>
                  <a:pt x="5454594" y="1464662"/>
                </a:lnTo>
                <a:lnTo>
                  <a:pt x="5447215" y="1463321"/>
                </a:lnTo>
                <a:cubicBezTo>
                  <a:pt x="5441256" y="1459714"/>
                  <a:pt x="5437002" y="1458345"/>
                  <a:pt x="5433934" y="1458428"/>
                </a:cubicBezTo>
                <a:cubicBezTo>
                  <a:pt x="5424728" y="1458676"/>
                  <a:pt x="5426188" y="1471978"/>
                  <a:pt x="5424276" y="1477014"/>
                </a:cubicBezTo>
                <a:cubicBezTo>
                  <a:pt x="5417851" y="1492977"/>
                  <a:pt x="5433852" y="1501241"/>
                  <a:pt x="5444628" y="1511562"/>
                </a:cubicBezTo>
                <a:cubicBezTo>
                  <a:pt x="5448663" y="1515344"/>
                  <a:pt x="5451544" y="1497678"/>
                  <a:pt x="5453752" y="1474786"/>
                </a:cubicBezTo>
                <a:lnTo>
                  <a:pt x="5454594" y="1464662"/>
                </a:lnTo>
                <a:lnTo>
                  <a:pt x="5463208" y="1466226"/>
                </a:lnTo>
                <a:lnTo>
                  <a:pt x="5463164" y="1484226"/>
                </a:lnTo>
                <a:cubicBezTo>
                  <a:pt x="5462722" y="1528173"/>
                  <a:pt x="5460824" y="1571999"/>
                  <a:pt x="5456160" y="1575885"/>
                </a:cubicBezTo>
                <a:cubicBezTo>
                  <a:pt x="5406708" y="1617226"/>
                  <a:pt x="5442751" y="1692579"/>
                  <a:pt x="5345636" y="1714543"/>
                </a:cubicBezTo>
                <a:cubicBezTo>
                  <a:pt x="5301930" y="1724583"/>
                  <a:pt x="5282493" y="1755882"/>
                  <a:pt x="5251319" y="1775792"/>
                </a:cubicBezTo>
                <a:cubicBezTo>
                  <a:pt x="5142610" y="1844714"/>
                  <a:pt x="5072132" y="1925140"/>
                  <a:pt x="5043512" y="2027305"/>
                </a:cubicBezTo>
                <a:cubicBezTo>
                  <a:pt x="5035488" y="2055562"/>
                  <a:pt x="5000258" y="2081893"/>
                  <a:pt x="4978144" y="2108535"/>
                </a:cubicBezTo>
                <a:cubicBezTo>
                  <a:pt x="4990785" y="2124798"/>
                  <a:pt x="5050411" y="2079615"/>
                  <a:pt x="5031476" y="2128173"/>
                </a:cubicBezTo>
                <a:cubicBezTo>
                  <a:pt x="5017138" y="2164787"/>
                  <a:pt x="4975973" y="2191363"/>
                  <a:pt x="4937389" y="2216441"/>
                </a:cubicBezTo>
                <a:cubicBezTo>
                  <a:pt x="4893079" y="2245058"/>
                  <a:pt x="4843760" y="2269776"/>
                  <a:pt x="4826122" y="2315331"/>
                </a:cubicBezTo>
                <a:cubicBezTo>
                  <a:pt x="4822276" y="2325050"/>
                  <a:pt x="3896510" y="3112888"/>
                  <a:pt x="2544647" y="3190975"/>
                </a:cubicBezTo>
                <a:cubicBezTo>
                  <a:pt x="2323734" y="3203734"/>
                  <a:pt x="1445947" y="3169121"/>
                  <a:pt x="1328257" y="3153006"/>
                </a:cubicBezTo>
                <a:cubicBezTo>
                  <a:pt x="1207258" y="3136344"/>
                  <a:pt x="1101756" y="3091943"/>
                  <a:pt x="977943" y="3082502"/>
                </a:cubicBezTo>
                <a:cubicBezTo>
                  <a:pt x="912454" y="3077622"/>
                  <a:pt x="848655" y="3061861"/>
                  <a:pt x="854473" y="2994250"/>
                </a:cubicBezTo>
                <a:cubicBezTo>
                  <a:pt x="856228" y="2975057"/>
                  <a:pt x="838125" y="2961827"/>
                  <a:pt x="811593" y="2970498"/>
                </a:cubicBezTo>
                <a:cubicBezTo>
                  <a:pt x="761454" y="2987010"/>
                  <a:pt x="736680" y="2962489"/>
                  <a:pt x="707024" y="2945439"/>
                </a:cubicBezTo>
                <a:cubicBezTo>
                  <a:pt x="654509" y="2915262"/>
                  <a:pt x="603913" y="2882480"/>
                  <a:pt x="523487" y="2886053"/>
                </a:cubicBezTo>
                <a:cubicBezTo>
                  <a:pt x="537017" y="2855468"/>
                  <a:pt x="563587" y="2856758"/>
                  <a:pt x="587884" y="2859746"/>
                </a:cubicBezTo>
                <a:cubicBezTo>
                  <a:pt x="652090" y="2867866"/>
                  <a:pt x="715235" y="2878012"/>
                  <a:pt x="779426" y="2885897"/>
                </a:cubicBezTo>
                <a:cubicBezTo>
                  <a:pt x="821123" y="2891048"/>
                  <a:pt x="863074" y="2900202"/>
                  <a:pt x="917288" y="2882248"/>
                </a:cubicBezTo>
                <a:cubicBezTo>
                  <a:pt x="866364" y="2830288"/>
                  <a:pt x="785092" y="2829930"/>
                  <a:pt x="718684" y="2819941"/>
                </a:cubicBezTo>
                <a:cubicBezTo>
                  <a:pt x="635747" y="2807447"/>
                  <a:pt x="584925" y="2771133"/>
                  <a:pt x="524650" y="2731220"/>
                </a:cubicBezTo>
                <a:cubicBezTo>
                  <a:pt x="584180" y="2712621"/>
                  <a:pt x="623299" y="2742760"/>
                  <a:pt x="670138" y="2735189"/>
                </a:cubicBezTo>
                <a:cubicBezTo>
                  <a:pt x="672406" y="2728745"/>
                  <a:pt x="675988" y="2719532"/>
                  <a:pt x="675382" y="2719369"/>
                </a:cubicBezTo>
                <a:cubicBezTo>
                  <a:pt x="596666" y="2703042"/>
                  <a:pt x="557844" y="2658869"/>
                  <a:pt x="542021" y="2601946"/>
                </a:cubicBezTo>
                <a:cubicBezTo>
                  <a:pt x="533902" y="2572560"/>
                  <a:pt x="505246" y="2566541"/>
                  <a:pt x="476895" y="2555976"/>
                </a:cubicBezTo>
                <a:cubicBezTo>
                  <a:pt x="377189" y="2518466"/>
                  <a:pt x="272496" y="2486779"/>
                  <a:pt x="188751" y="2428830"/>
                </a:cubicBezTo>
                <a:cubicBezTo>
                  <a:pt x="280875" y="2426687"/>
                  <a:pt x="357216" y="2461808"/>
                  <a:pt x="456762" y="2468731"/>
                </a:cubicBezTo>
                <a:cubicBezTo>
                  <a:pt x="373794" y="2404281"/>
                  <a:pt x="269816" y="2379152"/>
                  <a:pt x="174514" y="2345378"/>
                </a:cubicBezTo>
                <a:cubicBezTo>
                  <a:pt x="130977" y="2330009"/>
                  <a:pt x="90329" y="2308598"/>
                  <a:pt x="38827" y="2303685"/>
                </a:cubicBezTo>
                <a:cubicBezTo>
                  <a:pt x="20556" y="2301864"/>
                  <a:pt x="-10092" y="2297272"/>
                  <a:pt x="3281" y="2273587"/>
                </a:cubicBezTo>
                <a:cubicBezTo>
                  <a:pt x="14533" y="2253956"/>
                  <a:pt x="39095" y="2256437"/>
                  <a:pt x="61590" y="2259170"/>
                </a:cubicBezTo>
                <a:cubicBezTo>
                  <a:pt x="115591" y="2265916"/>
                  <a:pt x="170539" y="2259497"/>
                  <a:pt x="242291" y="2250569"/>
                </a:cubicBezTo>
                <a:cubicBezTo>
                  <a:pt x="178223" y="2197829"/>
                  <a:pt x="68904" y="2229102"/>
                  <a:pt x="13205" y="2172263"/>
                </a:cubicBezTo>
                <a:cubicBezTo>
                  <a:pt x="77196" y="2153598"/>
                  <a:pt x="128251" y="2170191"/>
                  <a:pt x="180810" y="2168333"/>
                </a:cubicBezTo>
                <a:cubicBezTo>
                  <a:pt x="228319" y="2166612"/>
                  <a:pt x="239444" y="2154350"/>
                  <a:pt x="226020" y="2121100"/>
                </a:cubicBezTo>
                <a:cubicBezTo>
                  <a:pt x="205165" y="2069293"/>
                  <a:pt x="229388" y="2038364"/>
                  <a:pt x="299145" y="2044862"/>
                </a:cubicBezTo>
                <a:cubicBezTo>
                  <a:pt x="363822" y="2051027"/>
                  <a:pt x="369032" y="2029991"/>
                  <a:pt x="350236" y="2001187"/>
                </a:cubicBezTo>
                <a:cubicBezTo>
                  <a:pt x="322862" y="1959187"/>
                  <a:pt x="348423" y="1921214"/>
                  <a:pt x="365223" y="1881218"/>
                </a:cubicBezTo>
                <a:cubicBezTo>
                  <a:pt x="390527" y="1820499"/>
                  <a:pt x="376326" y="1793748"/>
                  <a:pt x="310707" y="1758752"/>
                </a:cubicBezTo>
                <a:cubicBezTo>
                  <a:pt x="273754" y="1739265"/>
                  <a:pt x="234367" y="1723631"/>
                  <a:pt x="181659" y="1709137"/>
                </a:cubicBezTo>
                <a:cubicBezTo>
                  <a:pt x="299387" y="1683727"/>
                  <a:pt x="172918" y="1660608"/>
                  <a:pt x="213063" y="1632021"/>
                </a:cubicBezTo>
                <a:cubicBezTo>
                  <a:pt x="296030" y="1612244"/>
                  <a:pt x="369047" y="1679323"/>
                  <a:pt x="481390" y="1644125"/>
                </a:cubicBezTo>
                <a:cubicBezTo>
                  <a:pt x="336659" y="1595935"/>
                  <a:pt x="176348" y="1532074"/>
                  <a:pt x="68930" y="1457537"/>
                </a:cubicBezTo>
                <a:cubicBezTo>
                  <a:pt x="91299" y="1434897"/>
                  <a:pt x="115799" y="1450436"/>
                  <a:pt x="135138" y="1440976"/>
                </a:cubicBezTo>
                <a:cubicBezTo>
                  <a:pt x="133952" y="1436374"/>
                  <a:pt x="135290" y="1429332"/>
                  <a:pt x="131611" y="1427642"/>
                </a:cubicBezTo>
                <a:cubicBezTo>
                  <a:pt x="52402" y="1389548"/>
                  <a:pt x="51441" y="1388478"/>
                  <a:pt x="130443" y="1343795"/>
                </a:cubicBezTo>
                <a:cubicBezTo>
                  <a:pt x="158017" y="1328118"/>
                  <a:pt x="154966" y="1317573"/>
                  <a:pt x="138930" y="1304094"/>
                </a:cubicBezTo>
                <a:cubicBezTo>
                  <a:pt x="127608" y="1294551"/>
                  <a:pt x="113720" y="1286742"/>
                  <a:pt x="118409" y="1262212"/>
                </a:cubicBezTo>
                <a:cubicBezTo>
                  <a:pt x="164937" y="1287183"/>
                  <a:pt x="383505" y="1312432"/>
                  <a:pt x="421410" y="1304757"/>
                </a:cubicBezTo>
                <a:cubicBezTo>
                  <a:pt x="464009" y="1296037"/>
                  <a:pt x="610877" y="1288926"/>
                  <a:pt x="655702" y="1291801"/>
                </a:cubicBezTo>
                <a:cubicBezTo>
                  <a:pt x="653235" y="1290438"/>
                  <a:pt x="650767" y="1289077"/>
                  <a:pt x="648299" y="1287715"/>
                </a:cubicBezTo>
                <a:cubicBezTo>
                  <a:pt x="603999" y="1260339"/>
                  <a:pt x="559107" y="1233035"/>
                  <a:pt x="531027" y="1193967"/>
                </a:cubicBezTo>
                <a:cubicBezTo>
                  <a:pt x="529741" y="1192462"/>
                  <a:pt x="529061" y="1191120"/>
                  <a:pt x="526433" y="1191913"/>
                </a:cubicBezTo>
                <a:cubicBezTo>
                  <a:pt x="503415" y="1199684"/>
                  <a:pt x="505590" y="1187083"/>
                  <a:pt x="504666" y="1177230"/>
                </a:cubicBezTo>
                <a:cubicBezTo>
                  <a:pt x="503726" y="1167141"/>
                  <a:pt x="499378" y="1159602"/>
                  <a:pt x="482307" y="1162618"/>
                </a:cubicBezTo>
                <a:cubicBezTo>
                  <a:pt x="481421" y="1162726"/>
                  <a:pt x="480226" y="1162633"/>
                  <a:pt x="479029" y="1162540"/>
                </a:cubicBezTo>
                <a:cubicBezTo>
                  <a:pt x="470949" y="1161859"/>
                  <a:pt x="444139" y="1138059"/>
                  <a:pt x="447663" y="1132649"/>
                </a:cubicBezTo>
                <a:cubicBezTo>
                  <a:pt x="455539" y="1120781"/>
                  <a:pt x="446335" y="1116439"/>
                  <a:pt x="438547" y="1110977"/>
                </a:cubicBezTo>
                <a:cubicBezTo>
                  <a:pt x="427656" y="1103517"/>
                  <a:pt x="416795" y="1096529"/>
                  <a:pt x="405343" y="1089612"/>
                </a:cubicBezTo>
                <a:cubicBezTo>
                  <a:pt x="394202" y="1082895"/>
                  <a:pt x="382794" y="1076684"/>
                  <a:pt x="371373" y="1070238"/>
                </a:cubicBezTo>
                <a:cubicBezTo>
                  <a:pt x="344889" y="1065616"/>
                  <a:pt x="318169" y="1061972"/>
                  <a:pt x="290358" y="1059884"/>
                </a:cubicBezTo>
                <a:cubicBezTo>
                  <a:pt x="269709" y="1058114"/>
                  <a:pt x="246624" y="1055453"/>
                  <a:pt x="235140" y="1029322"/>
                </a:cubicBezTo>
                <a:cubicBezTo>
                  <a:pt x="256895" y="1029771"/>
                  <a:pt x="278695" y="1030927"/>
                  <a:pt x="300494" y="1032083"/>
                </a:cubicBezTo>
                <a:cubicBezTo>
                  <a:pt x="279542" y="1020860"/>
                  <a:pt x="259181" y="1009565"/>
                  <a:pt x="239661" y="997457"/>
                </a:cubicBezTo>
                <a:cubicBezTo>
                  <a:pt x="223540" y="987309"/>
                  <a:pt x="210281" y="975391"/>
                  <a:pt x="204788" y="959211"/>
                </a:cubicBezTo>
                <a:cubicBezTo>
                  <a:pt x="203337" y="955117"/>
                  <a:pt x="202166" y="950750"/>
                  <a:pt x="207583" y="947009"/>
                </a:cubicBezTo>
                <a:cubicBezTo>
                  <a:pt x="213561" y="942727"/>
                  <a:pt x="218466" y="944980"/>
                  <a:pt x="223061" y="947033"/>
                </a:cubicBezTo>
                <a:cubicBezTo>
                  <a:pt x="242046" y="955410"/>
                  <a:pt x="261311" y="963516"/>
                  <a:pt x="280015" y="972164"/>
                </a:cubicBezTo>
                <a:cubicBezTo>
                  <a:pt x="304852" y="983629"/>
                  <a:pt x="329408" y="995365"/>
                  <a:pt x="353948" y="1006865"/>
                </a:cubicBezTo>
                <a:cubicBezTo>
                  <a:pt x="319294" y="981405"/>
                  <a:pt x="281290" y="959435"/>
                  <a:pt x="240466" y="939943"/>
                </a:cubicBezTo>
                <a:cubicBezTo>
                  <a:pt x="210990" y="925718"/>
                  <a:pt x="181514" y="911494"/>
                  <a:pt x="158812" y="891467"/>
                </a:cubicBezTo>
                <a:cubicBezTo>
                  <a:pt x="147166" y="881489"/>
                  <a:pt x="141336" y="869384"/>
                  <a:pt x="139551" y="855364"/>
                </a:cubicBezTo>
                <a:cubicBezTo>
                  <a:pt x="139312" y="851597"/>
                  <a:pt x="139634" y="847287"/>
                  <a:pt x="145731" y="844888"/>
                </a:cubicBezTo>
                <a:cubicBezTo>
                  <a:pt x="151843" y="842724"/>
                  <a:pt x="155581" y="845356"/>
                  <a:pt x="158154" y="848366"/>
                </a:cubicBezTo>
                <a:cubicBezTo>
                  <a:pt x="161052" y="851811"/>
                  <a:pt x="164496" y="854479"/>
                  <a:pt x="169370" y="856260"/>
                </a:cubicBezTo>
                <a:cubicBezTo>
                  <a:pt x="212096" y="872913"/>
                  <a:pt x="249775" y="894448"/>
                  <a:pt x="288295" y="915169"/>
                </a:cubicBezTo>
                <a:cubicBezTo>
                  <a:pt x="343452" y="944788"/>
                  <a:pt x="397769" y="975222"/>
                  <a:pt x="462694" y="994643"/>
                </a:cubicBezTo>
                <a:cubicBezTo>
                  <a:pt x="487260" y="1001870"/>
                  <a:pt x="512622" y="1007575"/>
                  <a:pt x="531910" y="1006664"/>
                </a:cubicBezTo>
                <a:cubicBezTo>
                  <a:pt x="460990" y="972547"/>
                  <a:pt x="394087" y="936046"/>
                  <a:pt x="333940" y="893507"/>
                </a:cubicBezTo>
                <a:cubicBezTo>
                  <a:pt x="273173" y="850568"/>
                  <a:pt x="219876" y="803403"/>
                  <a:pt x="181443" y="746608"/>
                </a:cubicBezTo>
                <a:cubicBezTo>
                  <a:pt x="177494" y="740681"/>
                  <a:pt x="175038" y="734810"/>
                  <a:pt x="162678" y="737018"/>
                </a:cubicBezTo>
                <a:cubicBezTo>
                  <a:pt x="157082" y="737933"/>
                  <a:pt x="155070" y="734381"/>
                  <a:pt x="156307" y="730435"/>
                </a:cubicBezTo>
                <a:cubicBezTo>
                  <a:pt x="164051" y="702450"/>
                  <a:pt x="145532" y="687373"/>
                  <a:pt x="117227" y="677515"/>
                </a:cubicBezTo>
                <a:cubicBezTo>
                  <a:pt x="108392" y="674314"/>
                  <a:pt x="107546" y="670384"/>
                  <a:pt x="113655" y="663474"/>
                </a:cubicBezTo>
                <a:cubicBezTo>
                  <a:pt x="121976" y="653926"/>
                  <a:pt x="120506" y="644851"/>
                  <a:pt x="115226" y="636712"/>
                </a:cubicBezTo>
                <a:cubicBezTo>
                  <a:pt x="112224" y="631619"/>
                  <a:pt x="108350" y="626868"/>
                  <a:pt x="105067" y="622046"/>
                </a:cubicBezTo>
                <a:cubicBezTo>
                  <a:pt x="102790" y="619000"/>
                  <a:pt x="99022" y="615897"/>
                  <a:pt x="104113" y="611722"/>
                </a:cubicBezTo>
                <a:cubicBezTo>
                  <a:pt x="108939" y="608053"/>
                  <a:pt x="114081" y="609328"/>
                  <a:pt x="118895" y="610169"/>
                </a:cubicBezTo>
                <a:cubicBezTo>
                  <a:pt x="142040" y="613772"/>
                  <a:pt x="156094" y="624170"/>
                  <a:pt x="163095" y="640642"/>
                </a:cubicBezTo>
                <a:cubicBezTo>
                  <a:pt x="168334" y="652819"/>
                  <a:pt x="173104" y="652953"/>
                  <a:pt x="185766" y="641454"/>
                </a:cubicBezTo>
                <a:cubicBezTo>
                  <a:pt x="195327" y="632704"/>
                  <a:pt x="204232" y="632337"/>
                  <a:pt x="212892" y="637457"/>
                </a:cubicBezTo>
                <a:cubicBezTo>
                  <a:pt x="217516" y="639981"/>
                  <a:pt x="220444" y="643897"/>
                  <a:pt x="223932" y="647271"/>
                </a:cubicBezTo>
                <a:cubicBezTo>
                  <a:pt x="241420" y="664845"/>
                  <a:pt x="259762" y="681841"/>
                  <a:pt x="287167" y="691571"/>
                </a:cubicBezTo>
                <a:cubicBezTo>
                  <a:pt x="299355" y="696027"/>
                  <a:pt x="312354" y="699197"/>
                  <a:pt x="330380" y="692506"/>
                </a:cubicBezTo>
                <a:cubicBezTo>
                  <a:pt x="318517" y="688486"/>
                  <a:pt x="306954" y="689175"/>
                  <a:pt x="296172" y="688108"/>
                </a:cubicBezTo>
                <a:cubicBezTo>
                  <a:pt x="285390" y="687041"/>
                  <a:pt x="279539" y="683953"/>
                  <a:pt x="286974" y="674512"/>
                </a:cubicBezTo>
                <a:cubicBezTo>
                  <a:pt x="291105" y="669267"/>
                  <a:pt x="290555" y="665301"/>
                  <a:pt x="286166" y="661798"/>
                </a:cubicBezTo>
                <a:cubicBezTo>
                  <a:pt x="272052" y="650459"/>
                  <a:pt x="264416" y="633352"/>
                  <a:pt x="236268" y="635338"/>
                </a:cubicBezTo>
                <a:cubicBezTo>
                  <a:pt x="234792" y="635517"/>
                  <a:pt x="233255" y="634754"/>
                  <a:pt x="231734" y="634225"/>
                </a:cubicBezTo>
                <a:cubicBezTo>
                  <a:pt x="225957" y="632316"/>
                  <a:pt x="219575" y="630241"/>
                  <a:pt x="221253" y="623870"/>
                </a:cubicBezTo>
                <a:cubicBezTo>
                  <a:pt x="223227" y="617462"/>
                  <a:pt x="230816" y="615119"/>
                  <a:pt x="237564" y="613590"/>
                </a:cubicBezTo>
                <a:cubicBezTo>
                  <a:pt x="254884" y="609831"/>
                  <a:pt x="268844" y="614072"/>
                  <a:pt x="282259" y="619091"/>
                </a:cubicBezTo>
                <a:cubicBezTo>
                  <a:pt x="314893" y="631509"/>
                  <a:pt x="342201" y="649080"/>
                  <a:pt x="370630" y="665566"/>
                </a:cubicBezTo>
                <a:cubicBezTo>
                  <a:pt x="413275" y="690295"/>
                  <a:pt x="451153" y="719635"/>
                  <a:pt x="498017" y="740532"/>
                </a:cubicBezTo>
                <a:cubicBezTo>
                  <a:pt x="637369" y="802423"/>
                  <a:pt x="774774" y="866448"/>
                  <a:pt x="918036" y="924307"/>
                </a:cubicBezTo>
                <a:cubicBezTo>
                  <a:pt x="970882" y="945666"/>
                  <a:pt x="1024819" y="965469"/>
                  <a:pt x="1079304" y="984494"/>
                </a:cubicBezTo>
                <a:cubicBezTo>
                  <a:pt x="1079509" y="983045"/>
                  <a:pt x="1079744" y="982067"/>
                  <a:pt x="1079935" y="980383"/>
                </a:cubicBezTo>
                <a:cubicBezTo>
                  <a:pt x="1079860" y="979206"/>
                  <a:pt x="1079770" y="977793"/>
                  <a:pt x="1079695" y="976616"/>
                </a:cubicBezTo>
                <a:cubicBezTo>
                  <a:pt x="1041139" y="964679"/>
                  <a:pt x="1003098" y="951491"/>
                  <a:pt x="966178" y="937219"/>
                </a:cubicBezTo>
                <a:cubicBezTo>
                  <a:pt x="875541" y="901932"/>
                  <a:pt x="791930" y="860100"/>
                  <a:pt x="720106" y="807112"/>
                </a:cubicBezTo>
                <a:cubicBezTo>
                  <a:pt x="714181" y="802848"/>
                  <a:pt x="707904" y="802421"/>
                  <a:pt x="698823" y="804708"/>
                </a:cubicBezTo>
                <a:cubicBezTo>
                  <a:pt x="669544" y="812288"/>
                  <a:pt x="659939" y="806334"/>
                  <a:pt x="664513" y="784663"/>
                </a:cubicBezTo>
                <a:cubicBezTo>
                  <a:pt x="665660" y="779304"/>
                  <a:pt x="665686" y="775031"/>
                  <a:pt x="660380" y="771165"/>
                </a:cubicBezTo>
                <a:cubicBezTo>
                  <a:pt x="636661" y="753871"/>
                  <a:pt x="611807" y="737427"/>
                  <a:pt x="584959" y="722409"/>
                </a:cubicBezTo>
                <a:cubicBezTo>
                  <a:pt x="535282" y="694735"/>
                  <a:pt x="482226" y="670082"/>
                  <a:pt x="435649" y="639659"/>
                </a:cubicBezTo>
                <a:cubicBezTo>
                  <a:pt x="421965" y="630403"/>
                  <a:pt x="411440" y="619340"/>
                  <a:pt x="404944" y="606128"/>
                </a:cubicBezTo>
                <a:cubicBezTo>
                  <a:pt x="402872" y="601635"/>
                  <a:pt x="401613" y="595856"/>
                  <a:pt x="408476" y="591466"/>
                </a:cubicBezTo>
                <a:cubicBezTo>
                  <a:pt x="415044" y="587111"/>
                  <a:pt x="420320" y="590506"/>
                  <a:pt x="425225" y="592759"/>
                </a:cubicBezTo>
                <a:cubicBezTo>
                  <a:pt x="445746" y="601899"/>
                  <a:pt x="466578" y="611238"/>
                  <a:pt x="487115" y="620614"/>
                </a:cubicBezTo>
                <a:cubicBezTo>
                  <a:pt x="507947" y="629954"/>
                  <a:pt x="528514" y="639800"/>
                  <a:pt x="550277" y="649738"/>
                </a:cubicBezTo>
                <a:cubicBezTo>
                  <a:pt x="551408" y="644145"/>
                  <a:pt x="546904" y="643504"/>
                  <a:pt x="544421" y="641907"/>
                </a:cubicBezTo>
                <a:cubicBezTo>
                  <a:pt x="509355" y="619344"/>
                  <a:pt x="471190" y="599529"/>
                  <a:pt x="431905" y="580799"/>
                </a:cubicBezTo>
                <a:cubicBezTo>
                  <a:pt x="401512" y="566211"/>
                  <a:pt x="371947" y="550574"/>
                  <a:pt x="351177" y="528177"/>
                </a:cubicBezTo>
                <a:cubicBezTo>
                  <a:pt x="343180" y="519419"/>
                  <a:pt x="338696" y="509759"/>
                  <a:pt x="339749" y="498244"/>
                </a:cubicBezTo>
                <a:cubicBezTo>
                  <a:pt x="340115" y="494641"/>
                  <a:pt x="340481" y="491037"/>
                  <a:pt x="346313" y="489145"/>
                </a:cubicBezTo>
                <a:cubicBezTo>
                  <a:pt x="350979" y="487631"/>
                  <a:pt x="354067" y="489392"/>
                  <a:pt x="356579" y="491460"/>
                </a:cubicBezTo>
                <a:cubicBezTo>
                  <a:pt x="360984" y="495197"/>
                  <a:pt x="365388" y="498934"/>
                  <a:pt x="371505" y="501516"/>
                </a:cubicBezTo>
                <a:cubicBezTo>
                  <a:pt x="408203" y="517000"/>
                  <a:pt x="442659" y="534654"/>
                  <a:pt x="476275" y="553122"/>
                </a:cubicBezTo>
                <a:cubicBezTo>
                  <a:pt x="531461" y="583213"/>
                  <a:pt x="586103" y="614082"/>
                  <a:pt x="649952" y="635294"/>
                </a:cubicBezTo>
                <a:cubicBezTo>
                  <a:pt x="673972" y="643298"/>
                  <a:pt x="698805" y="650018"/>
                  <a:pt x="727161" y="651328"/>
                </a:cubicBezTo>
                <a:cubicBezTo>
                  <a:pt x="726126" y="649081"/>
                  <a:pt x="724263" y="647883"/>
                  <a:pt x="722417" y="646921"/>
                </a:cubicBezTo>
                <a:cubicBezTo>
                  <a:pt x="660627" y="615969"/>
                  <a:pt x="600830" y="583590"/>
                  <a:pt x="546079" y="546328"/>
                </a:cubicBezTo>
                <a:cubicBezTo>
                  <a:pt x="478576" y="500409"/>
                  <a:pt x="420223" y="448637"/>
                  <a:pt x="378182" y="386585"/>
                </a:cubicBezTo>
                <a:cubicBezTo>
                  <a:pt x="376229" y="383975"/>
                  <a:pt x="374884" y="381528"/>
                  <a:pt x="370158" y="382100"/>
                </a:cubicBezTo>
                <a:cubicBezTo>
                  <a:pt x="358064" y="383802"/>
                  <a:pt x="356583" y="379236"/>
                  <a:pt x="357861" y="371252"/>
                </a:cubicBezTo>
                <a:cubicBezTo>
                  <a:pt x="361373" y="351608"/>
                  <a:pt x="352380" y="336565"/>
                  <a:pt x="331313" y="328203"/>
                </a:cubicBezTo>
                <a:cubicBezTo>
                  <a:pt x="316037" y="321986"/>
                  <a:pt x="303183" y="316425"/>
                  <a:pt x="319354" y="299282"/>
                </a:cubicBezTo>
                <a:cubicBezTo>
                  <a:pt x="323265" y="295249"/>
                  <a:pt x="321459" y="290249"/>
                  <a:pt x="319682" y="285719"/>
                </a:cubicBezTo>
                <a:cubicBezTo>
                  <a:pt x="317166" y="278905"/>
                  <a:pt x="312080" y="273828"/>
                  <a:pt x="306391" y="268585"/>
                </a:cubicBezTo>
                <a:cubicBezTo>
                  <a:pt x="303227" y="265647"/>
                  <a:pt x="299399" y="261602"/>
                  <a:pt x="303294" y="257334"/>
                </a:cubicBezTo>
                <a:cubicBezTo>
                  <a:pt x="307735" y="252289"/>
                  <a:pt x="314131" y="254598"/>
                  <a:pt x="319242" y="255403"/>
                </a:cubicBezTo>
                <a:cubicBezTo>
                  <a:pt x="342683" y="258970"/>
                  <a:pt x="357062" y="269803"/>
                  <a:pt x="364093" y="286745"/>
                </a:cubicBezTo>
                <a:cubicBezTo>
                  <a:pt x="368651" y="297582"/>
                  <a:pt x="374307" y="297608"/>
                  <a:pt x="385301" y="287973"/>
                </a:cubicBezTo>
                <a:cubicBezTo>
                  <a:pt x="397712" y="277216"/>
                  <a:pt x="408079" y="276436"/>
                  <a:pt x="417598" y="285722"/>
                </a:cubicBezTo>
                <a:cubicBezTo>
                  <a:pt x="425226" y="293339"/>
                  <a:pt x="431406" y="301607"/>
                  <a:pt x="440155" y="308139"/>
                </a:cubicBezTo>
                <a:cubicBezTo>
                  <a:pt x="463623" y="326175"/>
                  <a:pt x="485720" y="346039"/>
                  <a:pt x="534406" y="339430"/>
                </a:cubicBezTo>
                <a:cubicBezTo>
                  <a:pt x="520872" y="332528"/>
                  <a:pt x="507316" y="334645"/>
                  <a:pt x="495633" y="333450"/>
                </a:cubicBezTo>
                <a:cubicBezTo>
                  <a:pt x="487244" y="332567"/>
                  <a:pt x="478750" y="330037"/>
                  <a:pt x="486289" y="322243"/>
                </a:cubicBezTo>
                <a:cubicBezTo>
                  <a:pt x="494951" y="313365"/>
                  <a:pt x="489365" y="309771"/>
                  <a:pt x="484000" y="304964"/>
                </a:cubicBezTo>
                <a:cubicBezTo>
                  <a:pt x="471673" y="293645"/>
                  <a:pt x="461604" y="280392"/>
                  <a:pt x="436911" y="280536"/>
                </a:cubicBezTo>
                <a:cubicBezTo>
                  <a:pt x="433041" y="280530"/>
                  <a:pt x="429923" y="278297"/>
                  <a:pt x="426865" y="277007"/>
                </a:cubicBezTo>
                <a:cubicBezTo>
                  <a:pt x="422581" y="275154"/>
                  <a:pt x="418872" y="272993"/>
                  <a:pt x="420654" y="268269"/>
                </a:cubicBezTo>
                <a:cubicBezTo>
                  <a:pt x="422468" y="264016"/>
                  <a:pt x="426748" y="261125"/>
                  <a:pt x="432329" y="259975"/>
                </a:cubicBezTo>
                <a:cubicBezTo>
                  <a:pt x="437320" y="258895"/>
                  <a:pt x="442621" y="258016"/>
                  <a:pt x="447672" y="257879"/>
                </a:cubicBezTo>
                <a:cubicBezTo>
                  <a:pt x="470223" y="256809"/>
                  <a:pt x="486254" y="265543"/>
                  <a:pt x="502242" y="273572"/>
                </a:cubicBezTo>
                <a:cubicBezTo>
                  <a:pt x="558179" y="301436"/>
                  <a:pt x="607891" y="334326"/>
                  <a:pt x="659874" y="365516"/>
                </a:cubicBezTo>
                <a:cubicBezTo>
                  <a:pt x="711842" y="396471"/>
                  <a:pt x="772192" y="418818"/>
                  <a:pt x="829177" y="444421"/>
                </a:cubicBezTo>
                <a:cubicBezTo>
                  <a:pt x="960626" y="503711"/>
                  <a:pt x="1092650" y="562693"/>
                  <a:pt x="1231903" y="613682"/>
                </a:cubicBezTo>
                <a:cubicBezTo>
                  <a:pt x="1368099" y="663381"/>
                  <a:pt x="1823141" y="686561"/>
                  <a:pt x="1911736" y="685084"/>
                </a:cubicBezTo>
                <a:cubicBezTo>
                  <a:pt x="2024994" y="682992"/>
                  <a:pt x="2291986" y="655399"/>
                  <a:pt x="2564313" y="632143"/>
                </a:cubicBezTo>
                <a:cubicBezTo>
                  <a:pt x="2595089" y="629364"/>
                  <a:pt x="2625288" y="626893"/>
                  <a:pt x="2657304" y="624913"/>
                </a:cubicBezTo>
                <a:cubicBezTo>
                  <a:pt x="3564401" y="568191"/>
                  <a:pt x="4203594" y="276765"/>
                  <a:pt x="4235818" y="259339"/>
                </a:cubicBezTo>
                <a:cubicBezTo>
                  <a:pt x="4287616" y="231474"/>
                  <a:pt x="4460006" y="176429"/>
                  <a:pt x="4460331" y="176864"/>
                </a:cubicBezTo>
                <a:cubicBezTo>
                  <a:pt x="4464175" y="181144"/>
                  <a:pt x="4483735" y="184529"/>
                  <a:pt x="4499578" y="186791"/>
                </a:cubicBezTo>
                <a:lnTo>
                  <a:pt x="4514640" y="188841"/>
                </a:lnTo>
                <a:lnTo>
                  <a:pt x="4516523" y="189988"/>
                </a:lnTo>
                <a:cubicBezTo>
                  <a:pt x="4522035" y="190091"/>
                  <a:pt x="4521760" y="189857"/>
                  <a:pt x="4518126" y="189316"/>
                </a:cubicBezTo>
                <a:lnTo>
                  <a:pt x="4514640" y="188841"/>
                </a:lnTo>
                <a:lnTo>
                  <a:pt x="4511569" y="186970"/>
                </a:lnTo>
                <a:cubicBezTo>
                  <a:pt x="4510788" y="185226"/>
                  <a:pt x="4510719" y="182981"/>
                  <a:pt x="4510888" y="180943"/>
                </a:cubicBezTo>
                <a:cubicBezTo>
                  <a:pt x="4511690" y="170169"/>
                  <a:pt x="4517648" y="160906"/>
                  <a:pt x="4531865" y="155151"/>
                </a:cubicBezTo>
                <a:cubicBezTo>
                  <a:pt x="4545507" y="149703"/>
                  <a:pt x="4559473" y="144689"/>
                  <a:pt x="4573441" y="139676"/>
                </a:cubicBezTo>
                <a:cubicBezTo>
                  <a:pt x="4585075" y="135420"/>
                  <a:pt x="4593048" y="134454"/>
                  <a:pt x="4594964" y="145847"/>
                </a:cubicBezTo>
                <a:cubicBezTo>
                  <a:pt x="4596879" y="157242"/>
                  <a:pt x="4613452" y="160454"/>
                  <a:pt x="4623059" y="152410"/>
                </a:cubicBezTo>
                <a:cubicBezTo>
                  <a:pt x="4660632" y="120811"/>
                  <a:pt x="4705757" y="95654"/>
                  <a:pt x="4748356" y="68192"/>
                </a:cubicBezTo>
                <a:cubicBezTo>
                  <a:pt x="4778098" y="49168"/>
                  <a:pt x="4809406" y="31378"/>
                  <a:pt x="4833812" y="8017"/>
                </a:cubicBezTo>
                <a:cubicBezTo>
                  <a:pt x="4838299" y="3678"/>
                  <a:pt x="4842399" y="-2039"/>
                  <a:pt x="4850908" y="727"/>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solidFill>
                <a:schemeClr val="tx1"/>
              </a:solidFill>
            </a:endParaRPr>
          </a:p>
        </p:txBody>
      </p:sp>
      <p:sp>
        <p:nvSpPr>
          <p:cNvPr id="12290" name="Title 1">
            <a:extLst>
              <a:ext uri="{FF2B5EF4-FFF2-40B4-BE49-F238E27FC236}">
                <a16:creationId xmlns:a16="http://schemas.microsoft.com/office/drawing/2014/main" id="{B00368E2-4259-8925-BF27-DF72170AB707}"/>
              </a:ext>
            </a:extLst>
          </p:cNvPr>
          <p:cNvSpPr>
            <a:spLocks noGrp="1" noChangeArrowheads="1"/>
          </p:cNvSpPr>
          <p:nvPr>
            <p:ph type="title"/>
          </p:nvPr>
        </p:nvSpPr>
        <p:spPr>
          <a:xfrm>
            <a:off x="1000941" y="685801"/>
            <a:ext cx="3494859" cy="5491162"/>
          </a:xfrm>
        </p:spPr>
        <p:txBody>
          <a:bodyPr>
            <a:normAutofit/>
          </a:bodyPr>
          <a:lstStyle/>
          <a:p>
            <a:r>
              <a:rPr lang="en-GB" altLang="en-US" b="1">
                <a:ea typeface="Calibri" panose="020F0502020204030204" pitchFamily="34" charset="0"/>
                <a:cs typeface="Times New Roman" panose="02020603050405020304" pitchFamily="18" charset="0"/>
              </a:rPr>
              <a:t>The Marketing Mix Concept</a:t>
            </a:r>
            <a:endParaRPr lang="en-GB" altLang="en-US">
              <a:ea typeface="Calibri" panose="020F0502020204030204" pitchFamily="34" charset="0"/>
              <a:cs typeface="Times New Roman" panose="02020603050405020304" pitchFamily="18" charset="0"/>
            </a:endParaRPr>
          </a:p>
        </p:txBody>
      </p:sp>
      <p:sp>
        <p:nvSpPr>
          <p:cNvPr id="12292" name="Slide Number Placeholder 3">
            <a:extLst>
              <a:ext uri="{FF2B5EF4-FFF2-40B4-BE49-F238E27FC236}">
                <a16:creationId xmlns:a16="http://schemas.microsoft.com/office/drawing/2014/main" id="{B933585A-81AB-9815-DA77-BBB22A594281}"/>
              </a:ext>
            </a:extLst>
          </p:cNvPr>
          <p:cNvSpPr>
            <a:spLocks noGrp="1" noChangeArrowheads="1"/>
          </p:cNvSpPr>
          <p:nvPr>
            <p:ph type="sldNum" sz="quarter" idx="12"/>
          </p:nvPr>
        </p:nvSpPr>
        <p:spPr bwMode="auto">
          <a:xfrm>
            <a:off x="8610600" y="6356350"/>
            <a:ext cx="27432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nSpc>
                <a:spcPct val="90000"/>
              </a:lnSpc>
              <a:spcBef>
                <a:spcPct val="0"/>
              </a:spcBef>
              <a:spcAft>
                <a:spcPts val="600"/>
              </a:spcAft>
              <a:buFontTx/>
              <a:buNone/>
            </a:pPr>
            <a:fld id="{8B3C841C-40DB-4A47-80C2-36AC19F439F5}" type="slidenum">
              <a:rPr lang="en-GB" altLang="en-US" sz="1800"/>
              <a:pPr>
                <a:lnSpc>
                  <a:spcPct val="90000"/>
                </a:lnSpc>
                <a:spcBef>
                  <a:spcPct val="0"/>
                </a:spcBef>
                <a:spcAft>
                  <a:spcPts val="600"/>
                </a:spcAft>
                <a:buFontTx/>
                <a:buNone/>
              </a:pPr>
              <a:t>3</a:t>
            </a:fld>
            <a:endParaRPr lang="en-GB" altLang="en-US" sz="1800"/>
          </a:p>
        </p:txBody>
      </p:sp>
      <p:graphicFrame>
        <p:nvGraphicFramePr>
          <p:cNvPr id="12294" name="Content Placeholder 2">
            <a:extLst>
              <a:ext uri="{FF2B5EF4-FFF2-40B4-BE49-F238E27FC236}">
                <a16:creationId xmlns:a16="http://schemas.microsoft.com/office/drawing/2014/main" id="{32E4F109-DAE6-E18E-CE58-AD669BCA8D51}"/>
              </a:ext>
            </a:extLst>
          </p:cNvPr>
          <p:cNvGraphicFramePr>
            <a:graphicFrameLocks noGrp="1"/>
          </p:cNvGraphicFramePr>
          <p:nvPr>
            <p:ph idx="1"/>
            <p:extLst>
              <p:ext uri="{D42A27DB-BD31-4B8C-83A1-F6EECF244321}">
                <p14:modId xmlns:p14="http://schemas.microsoft.com/office/powerpoint/2010/main" val="1701410017"/>
              </p:ext>
            </p:extLst>
          </p:nvPr>
        </p:nvGraphicFramePr>
        <p:xfrm>
          <a:off x="4702547" y="838199"/>
          <a:ext cx="6651253" cy="53387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alpha val="35000"/>
          </a:schemeClr>
        </a:solidFill>
        <a:effectLst/>
      </p:bgPr>
    </p:bg>
    <p:spTree>
      <p:nvGrpSpPr>
        <p:cNvPr id="1" name=""/>
        <p:cNvGrpSpPr/>
        <p:nvPr/>
      </p:nvGrpSpPr>
      <p:grpSpPr>
        <a:xfrm>
          <a:off x="0" y="0"/>
          <a:ext cx="0" cy="0"/>
          <a:chOff x="0" y="0"/>
          <a:chExt cx="0" cy="0"/>
        </a:xfrm>
      </p:grpSpPr>
      <p:sp>
        <p:nvSpPr>
          <p:cNvPr id="16393" name="Rectangle 16392">
            <a:extLst>
              <a:ext uri="{FF2B5EF4-FFF2-40B4-BE49-F238E27FC236}">
                <a16:creationId xmlns:a16="http://schemas.microsoft.com/office/drawing/2014/main" id="{C5278130-DFE0-457B-8698-88DF69019D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395" name="Rectangle 16394">
            <a:extLst>
              <a:ext uri="{FF2B5EF4-FFF2-40B4-BE49-F238E27FC236}">
                <a16:creationId xmlns:a16="http://schemas.microsoft.com/office/drawing/2014/main" id="{2F99531B-1681-4D6E-BECB-18325B33A6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2">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397" name="Rectangle 16396">
            <a:extLst>
              <a:ext uri="{FF2B5EF4-FFF2-40B4-BE49-F238E27FC236}">
                <a16:creationId xmlns:a16="http://schemas.microsoft.com/office/drawing/2014/main" id="{20344094-430A-400B-804B-910E696A1A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78324" y="709375"/>
            <a:ext cx="10713676" cy="5433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99" name="Rectangle 16398">
            <a:extLst>
              <a:ext uri="{FF2B5EF4-FFF2-40B4-BE49-F238E27FC236}">
                <a16:creationId xmlns:a16="http://schemas.microsoft.com/office/drawing/2014/main" id="{453C67DF-7782-4E57-AB9B-F1B4811AD8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543451" y="1248213"/>
            <a:ext cx="5413238" cy="4326335"/>
          </a:xfrm>
          <a:prstGeom prst="rect">
            <a:avLst/>
          </a:prstGeom>
          <a:solidFill>
            <a:schemeClr val="accent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14" name="Title 1">
            <a:extLst>
              <a:ext uri="{FF2B5EF4-FFF2-40B4-BE49-F238E27FC236}">
                <a16:creationId xmlns:a16="http://schemas.microsoft.com/office/drawing/2014/main" id="{FB090B2C-7CD9-C6AE-6F88-0A30602AF7EA}"/>
              </a:ext>
            </a:extLst>
          </p:cNvPr>
          <p:cNvSpPr>
            <a:spLocks noGrp="1" noChangeArrowheads="1"/>
          </p:cNvSpPr>
          <p:nvPr>
            <p:ph type="title"/>
          </p:nvPr>
        </p:nvSpPr>
        <p:spPr>
          <a:xfrm>
            <a:off x="504967" y="675564"/>
            <a:ext cx="3609833" cy="5204085"/>
          </a:xfrm>
        </p:spPr>
        <p:txBody>
          <a:bodyPr>
            <a:normAutofit/>
          </a:bodyPr>
          <a:lstStyle/>
          <a:p>
            <a:r>
              <a:rPr lang="en-GB" altLang="en-US" b="1">
                <a:ea typeface="Calibri" panose="020F0502020204030204" pitchFamily="34" charset="0"/>
                <a:cs typeface="Times New Roman" panose="02020603050405020304" pitchFamily="18" charset="0"/>
              </a:rPr>
              <a:t>The Marketing Mix Concept</a:t>
            </a:r>
            <a:endParaRPr lang="en-GB" altLang="en-US">
              <a:ea typeface="Calibri" panose="020F0502020204030204" pitchFamily="34" charset="0"/>
              <a:cs typeface="Times New Roman" panose="02020603050405020304" pitchFamily="18" charset="0"/>
            </a:endParaRPr>
          </a:p>
        </p:txBody>
      </p:sp>
      <p:cxnSp>
        <p:nvCxnSpPr>
          <p:cNvPr id="16401" name="Straight Connector 16400">
            <a:extLst>
              <a:ext uri="{FF2B5EF4-FFF2-40B4-BE49-F238E27FC236}">
                <a16:creationId xmlns:a16="http://schemas.microsoft.com/office/drawing/2014/main" id="{B03A5AE3-BD30-455C-842B-7626C8BEF0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1365990" y="5610"/>
            <a:ext cx="0" cy="685800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3316" name="Slide Number Placeholder 3">
            <a:extLst>
              <a:ext uri="{FF2B5EF4-FFF2-40B4-BE49-F238E27FC236}">
                <a16:creationId xmlns:a16="http://schemas.microsoft.com/office/drawing/2014/main" id="{439B650B-4E6B-9ADA-828B-FA817571B83C}"/>
              </a:ext>
            </a:extLst>
          </p:cNvPr>
          <p:cNvSpPr>
            <a:spLocks noGrp="1" noChangeArrowheads="1"/>
          </p:cNvSpPr>
          <p:nvPr>
            <p:ph type="sldNum" sz="quarter" idx="12"/>
          </p:nvPr>
        </p:nvSpPr>
        <p:spPr bwMode="auto">
          <a:xfrm>
            <a:off x="11380641" y="0"/>
            <a:ext cx="811359" cy="704762"/>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spcAft>
                <a:spcPts val="600"/>
              </a:spcAft>
              <a:buFontTx/>
              <a:buNone/>
            </a:pPr>
            <a:fld id="{F6AB246B-7F25-4F4E-816C-DEBA6690598A}" type="slidenum">
              <a:rPr lang="en-GB" altLang="en-US"/>
              <a:pPr algn="ctr">
                <a:spcBef>
                  <a:spcPct val="0"/>
                </a:spcBef>
                <a:spcAft>
                  <a:spcPts val="600"/>
                </a:spcAft>
                <a:buFontTx/>
                <a:buNone/>
              </a:pPr>
              <a:t>4</a:t>
            </a:fld>
            <a:endParaRPr lang="en-GB" altLang="en-US"/>
          </a:p>
        </p:txBody>
      </p:sp>
      <p:cxnSp>
        <p:nvCxnSpPr>
          <p:cNvPr id="16403" name="Straight Connector 16402">
            <a:extLst>
              <a:ext uri="{FF2B5EF4-FFF2-40B4-BE49-F238E27FC236}">
                <a16:creationId xmlns:a16="http://schemas.microsoft.com/office/drawing/2014/main" id="{2DBECAA5-1F2D-470D-875C-8F2C2CA3E5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18001"/>
            <a:ext cx="12192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graphicFrame>
        <p:nvGraphicFramePr>
          <p:cNvPr id="16389" name="Content Placeholder 2">
            <a:extLst>
              <a:ext uri="{FF2B5EF4-FFF2-40B4-BE49-F238E27FC236}">
                <a16:creationId xmlns:a16="http://schemas.microsoft.com/office/drawing/2014/main" id="{9783727A-0A45-E2F5-FED8-D5777DAE894E}"/>
              </a:ext>
            </a:extLst>
          </p:cNvPr>
          <p:cNvGraphicFramePr>
            <a:graphicFrameLocks noGrp="1"/>
          </p:cNvGraphicFramePr>
          <p:nvPr>
            <p:ph idx="1"/>
            <p:extLst>
              <p:ext uri="{D42A27DB-BD31-4B8C-83A1-F6EECF244321}">
                <p14:modId xmlns:p14="http://schemas.microsoft.com/office/powerpoint/2010/main" val="1671840395"/>
              </p:ext>
            </p:extLst>
          </p:nvPr>
        </p:nvGraphicFramePr>
        <p:xfrm>
          <a:off x="4776730" y="819369"/>
          <a:ext cx="6589260" cy="52439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389" name="Rectangle 1638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90" name="Freeform: Shape 16393">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38" name="Title 1">
            <a:extLst>
              <a:ext uri="{FF2B5EF4-FFF2-40B4-BE49-F238E27FC236}">
                <a16:creationId xmlns:a16="http://schemas.microsoft.com/office/drawing/2014/main" id="{3F1A9D44-A957-E193-8833-C8C1F22D5D74}"/>
              </a:ext>
            </a:extLst>
          </p:cNvPr>
          <p:cNvSpPr>
            <a:spLocks noGrp="1" noChangeArrowheads="1"/>
          </p:cNvSpPr>
          <p:nvPr>
            <p:ph type="title"/>
          </p:nvPr>
        </p:nvSpPr>
        <p:spPr>
          <a:xfrm>
            <a:off x="686834" y="1153572"/>
            <a:ext cx="3200400" cy="4461163"/>
          </a:xfrm>
        </p:spPr>
        <p:txBody>
          <a:bodyPr>
            <a:normAutofit/>
          </a:bodyPr>
          <a:lstStyle/>
          <a:p>
            <a:r>
              <a:rPr lang="en-GB" altLang="en-US" b="1">
                <a:solidFill>
                  <a:srgbClr val="FFFFFF"/>
                </a:solidFill>
                <a:ea typeface="Calibri" panose="020F0502020204030204" pitchFamily="34" charset="0"/>
                <a:cs typeface="Times New Roman" panose="02020603050405020304" pitchFamily="18" charset="0"/>
              </a:rPr>
              <a:t>The Marketing Mix Concept</a:t>
            </a:r>
            <a:endParaRPr lang="en-GB" altLang="en-US">
              <a:solidFill>
                <a:srgbClr val="FFFFFF"/>
              </a:solidFill>
              <a:ea typeface="Calibri" panose="020F0502020204030204" pitchFamily="34" charset="0"/>
              <a:cs typeface="Times New Roman" panose="02020603050405020304" pitchFamily="18" charset="0"/>
            </a:endParaRPr>
          </a:p>
        </p:txBody>
      </p:sp>
      <p:sp>
        <p:nvSpPr>
          <p:cNvPr id="16391" name="Arc 1639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6387" name="Content Placeholder 2">
            <a:extLst>
              <a:ext uri="{FF2B5EF4-FFF2-40B4-BE49-F238E27FC236}">
                <a16:creationId xmlns:a16="http://schemas.microsoft.com/office/drawing/2014/main" id="{63FBCFD5-F6DA-C0D4-A96C-32352CC73133}"/>
              </a:ext>
            </a:extLst>
          </p:cNvPr>
          <p:cNvSpPr>
            <a:spLocks noGrp="1" noChangeArrowheads="1"/>
          </p:cNvSpPr>
          <p:nvPr>
            <p:ph idx="1"/>
          </p:nvPr>
        </p:nvSpPr>
        <p:spPr>
          <a:xfrm>
            <a:off x="4447308" y="591344"/>
            <a:ext cx="6906491" cy="5585619"/>
          </a:xfrm>
        </p:spPr>
        <p:txBody>
          <a:bodyPr anchor="ctr">
            <a:normAutofit/>
          </a:bodyPr>
          <a:lstStyle/>
          <a:p>
            <a:pPr marL="0" indent="0">
              <a:buNone/>
              <a:defRPr/>
            </a:pPr>
            <a:endParaRPr lang="en-GB" altLang="en-US" sz="2600"/>
          </a:p>
          <a:p>
            <a:pPr>
              <a:buFont typeface="Wingdings" panose="05000000000000000000" pitchFamily="2" charset="2"/>
              <a:buChar char="§"/>
              <a:defRPr/>
            </a:pPr>
            <a:r>
              <a:rPr lang="en-GB" altLang="en-US" sz="2600" b="1"/>
              <a:t>Place: </a:t>
            </a:r>
          </a:p>
          <a:p>
            <a:pPr marL="0" indent="0">
              <a:buNone/>
              <a:defRPr/>
            </a:pPr>
            <a:r>
              <a:rPr lang="en-GB" altLang="en-US" sz="2600"/>
              <a:t>Represents the location where a product or service can be purchased, and can often be referred to as the distribution channel. This can include physical stores as well as virtual outlets online. </a:t>
            </a:r>
          </a:p>
          <a:p>
            <a:pPr>
              <a:buFont typeface="Wingdings" panose="05000000000000000000" pitchFamily="2" charset="2"/>
              <a:buChar char="§"/>
              <a:defRPr/>
            </a:pPr>
            <a:endParaRPr lang="en-GB" altLang="en-US" sz="2600"/>
          </a:p>
          <a:p>
            <a:pPr>
              <a:buFont typeface="Wingdings" panose="05000000000000000000" pitchFamily="2" charset="2"/>
              <a:buChar char="§"/>
              <a:defRPr/>
            </a:pPr>
            <a:r>
              <a:rPr lang="en-GB" altLang="en-US" sz="2600" b="1"/>
              <a:t>Promotion: </a:t>
            </a:r>
          </a:p>
          <a:p>
            <a:pPr marL="0" indent="0">
              <a:buNone/>
              <a:defRPr/>
            </a:pPr>
            <a:r>
              <a:rPr lang="en-GB" altLang="en-US" sz="2600"/>
              <a:t>Represents the communications that marketers use in the marketplace including advertising, public relations, personal selling and sales promotion.</a:t>
            </a:r>
          </a:p>
        </p:txBody>
      </p:sp>
      <p:sp>
        <p:nvSpPr>
          <p:cNvPr id="14340" name="Slide Number Placeholder 3">
            <a:extLst>
              <a:ext uri="{FF2B5EF4-FFF2-40B4-BE49-F238E27FC236}">
                <a16:creationId xmlns:a16="http://schemas.microsoft.com/office/drawing/2014/main" id="{0FF7FB8E-25DD-F12A-249A-23CADECE592B}"/>
              </a:ext>
            </a:extLst>
          </p:cNvPr>
          <p:cNvSpPr>
            <a:spLocks noGrp="1" noChangeArrowheads="1"/>
          </p:cNvSpPr>
          <p:nvPr>
            <p:ph type="sldNum" sz="quarter" idx="12"/>
          </p:nvPr>
        </p:nvSpPr>
        <p:spPr bwMode="auto">
          <a:xfrm>
            <a:off x="9541564" y="6356350"/>
            <a:ext cx="1812235"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nSpc>
                <a:spcPct val="90000"/>
              </a:lnSpc>
              <a:spcBef>
                <a:spcPct val="0"/>
              </a:spcBef>
              <a:spcAft>
                <a:spcPts val="600"/>
              </a:spcAft>
              <a:buFontTx/>
              <a:buNone/>
            </a:pPr>
            <a:fld id="{310265A4-C7F6-401B-8205-627D0AC7F99A}" type="slidenum">
              <a:rPr lang="en-GB" altLang="en-US" sz="1800"/>
              <a:pPr>
                <a:lnSpc>
                  <a:spcPct val="90000"/>
                </a:lnSpc>
                <a:spcBef>
                  <a:spcPct val="0"/>
                </a:spcBef>
                <a:spcAft>
                  <a:spcPts val="600"/>
                </a:spcAft>
                <a:buFontTx/>
                <a:buNone/>
              </a:pPr>
              <a:t>5</a:t>
            </a:fld>
            <a:endParaRPr lang="en-GB" altLang="en-US" sz="18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66" name="Rectangle 15365">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67" name="Freeform: Shape 1537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62" name="Title 1">
            <a:extLst>
              <a:ext uri="{FF2B5EF4-FFF2-40B4-BE49-F238E27FC236}">
                <a16:creationId xmlns:a16="http://schemas.microsoft.com/office/drawing/2014/main" id="{B078BED3-D582-DE3C-EC08-DE3F15B814BA}"/>
              </a:ext>
            </a:extLst>
          </p:cNvPr>
          <p:cNvSpPr>
            <a:spLocks noGrp="1" noChangeArrowheads="1"/>
          </p:cNvSpPr>
          <p:nvPr>
            <p:ph type="title"/>
          </p:nvPr>
        </p:nvSpPr>
        <p:spPr>
          <a:xfrm>
            <a:off x="686834" y="1153572"/>
            <a:ext cx="3200400" cy="4461163"/>
          </a:xfrm>
        </p:spPr>
        <p:txBody>
          <a:bodyPr>
            <a:normAutofit/>
          </a:bodyPr>
          <a:lstStyle/>
          <a:p>
            <a:r>
              <a:rPr lang="en-GB" altLang="en-US" b="1">
                <a:solidFill>
                  <a:srgbClr val="FFFFFF"/>
                </a:solidFill>
                <a:ea typeface="Calibri" panose="020F0502020204030204" pitchFamily="34" charset="0"/>
                <a:cs typeface="Times New Roman" panose="02020603050405020304" pitchFamily="18" charset="0"/>
              </a:rPr>
              <a:t>The Marketing Mix Concept</a:t>
            </a:r>
            <a:endParaRPr lang="en-GB" altLang="en-US">
              <a:solidFill>
                <a:srgbClr val="FFFFFF"/>
              </a:solidFill>
              <a:ea typeface="Calibri" panose="020F0502020204030204" pitchFamily="34" charset="0"/>
              <a:cs typeface="Times New Roman" panose="02020603050405020304" pitchFamily="18" charset="0"/>
            </a:endParaRPr>
          </a:p>
        </p:txBody>
      </p:sp>
      <p:sp>
        <p:nvSpPr>
          <p:cNvPr id="15368" name="Arc 15367">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5363" name="Content Placeholder 2">
            <a:extLst>
              <a:ext uri="{FF2B5EF4-FFF2-40B4-BE49-F238E27FC236}">
                <a16:creationId xmlns:a16="http://schemas.microsoft.com/office/drawing/2014/main" id="{5D3A22AA-E950-6976-7F6E-A7546E1A1F74}"/>
              </a:ext>
            </a:extLst>
          </p:cNvPr>
          <p:cNvSpPr>
            <a:spLocks noGrp="1" noChangeArrowheads="1"/>
          </p:cNvSpPr>
          <p:nvPr>
            <p:ph idx="1"/>
          </p:nvPr>
        </p:nvSpPr>
        <p:spPr>
          <a:xfrm>
            <a:off x="4447308" y="591344"/>
            <a:ext cx="6906491" cy="5585619"/>
          </a:xfrm>
        </p:spPr>
        <p:txBody>
          <a:bodyPr anchor="ctr">
            <a:normAutofit/>
          </a:bodyPr>
          <a:lstStyle/>
          <a:p>
            <a:pPr>
              <a:buFont typeface="Wingdings" panose="05000000000000000000" pitchFamily="2" charset="2"/>
              <a:buChar char="§"/>
            </a:pPr>
            <a:r>
              <a:rPr lang="en-GB" altLang="en-US" sz="2600"/>
              <a:t>To deliver on its value proposition, the firm must first create a need-satisfying market offering (product).</a:t>
            </a:r>
          </a:p>
          <a:p>
            <a:pPr>
              <a:buFont typeface="Wingdings" panose="05000000000000000000" pitchFamily="2" charset="2"/>
              <a:buChar char="§"/>
            </a:pPr>
            <a:endParaRPr lang="en-GB" altLang="en-US" sz="2600"/>
          </a:p>
          <a:p>
            <a:pPr>
              <a:buFont typeface="Wingdings" panose="05000000000000000000" pitchFamily="2" charset="2"/>
              <a:buChar char="§"/>
            </a:pPr>
            <a:r>
              <a:rPr lang="en-GB" altLang="en-US" sz="2600"/>
              <a:t>It must then decide how much it will charge for the offering (price),</a:t>
            </a:r>
          </a:p>
          <a:p>
            <a:pPr>
              <a:buFont typeface="Wingdings" panose="05000000000000000000" pitchFamily="2" charset="2"/>
              <a:buChar char="§"/>
            </a:pPr>
            <a:endParaRPr lang="en-GB" altLang="en-US" sz="2600"/>
          </a:p>
          <a:p>
            <a:pPr>
              <a:buFont typeface="Wingdings" panose="05000000000000000000" pitchFamily="2" charset="2"/>
              <a:buChar char="§"/>
            </a:pPr>
            <a:r>
              <a:rPr lang="en-GB" altLang="en-US" sz="2600"/>
              <a:t>How it will make the offering available to target consumers (place).</a:t>
            </a:r>
          </a:p>
          <a:p>
            <a:pPr>
              <a:buFont typeface="Wingdings" panose="05000000000000000000" pitchFamily="2" charset="2"/>
              <a:buChar char="§"/>
            </a:pPr>
            <a:endParaRPr lang="en-GB" altLang="en-US" sz="2600"/>
          </a:p>
          <a:p>
            <a:pPr>
              <a:buFont typeface="Wingdings" panose="05000000000000000000" pitchFamily="2" charset="2"/>
              <a:buChar char="§"/>
            </a:pPr>
            <a:r>
              <a:rPr lang="en-GB" altLang="en-US" sz="2600"/>
              <a:t>Finally, it must engage target consumers, communicate about the offering, and persuade consumers of the offer’s merits (promotion).</a:t>
            </a:r>
          </a:p>
          <a:p>
            <a:pPr>
              <a:buFont typeface="Wingdings" panose="05000000000000000000" pitchFamily="2" charset="2"/>
              <a:buChar char="§"/>
            </a:pPr>
            <a:endParaRPr lang="en-GB" altLang="en-US" sz="2600"/>
          </a:p>
        </p:txBody>
      </p:sp>
      <p:sp>
        <p:nvSpPr>
          <p:cNvPr id="15364" name="Slide Number Placeholder 3">
            <a:extLst>
              <a:ext uri="{FF2B5EF4-FFF2-40B4-BE49-F238E27FC236}">
                <a16:creationId xmlns:a16="http://schemas.microsoft.com/office/drawing/2014/main" id="{16FE1DAD-03D7-FA30-C2E6-BAD20907ACDF}"/>
              </a:ext>
            </a:extLst>
          </p:cNvPr>
          <p:cNvSpPr>
            <a:spLocks noGrp="1" noChangeArrowheads="1"/>
          </p:cNvSpPr>
          <p:nvPr>
            <p:ph type="sldNum" sz="quarter" idx="12"/>
          </p:nvPr>
        </p:nvSpPr>
        <p:spPr bwMode="auto">
          <a:xfrm>
            <a:off x="9541564" y="6356350"/>
            <a:ext cx="1812235"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nSpc>
                <a:spcPct val="90000"/>
              </a:lnSpc>
              <a:spcBef>
                <a:spcPct val="0"/>
              </a:spcBef>
              <a:spcAft>
                <a:spcPts val="600"/>
              </a:spcAft>
              <a:buFontTx/>
              <a:buNone/>
            </a:pPr>
            <a:fld id="{DDC60CA0-58C0-4F8A-8D0C-11D8E56EDB1F}" type="slidenum">
              <a:rPr lang="en-GB" altLang="en-US" sz="1800"/>
              <a:pPr>
                <a:lnSpc>
                  <a:spcPct val="90000"/>
                </a:lnSpc>
                <a:spcBef>
                  <a:spcPct val="0"/>
                </a:spcBef>
                <a:spcAft>
                  <a:spcPts val="600"/>
                </a:spcAft>
                <a:buFontTx/>
                <a:buNone/>
              </a:pPr>
              <a:t>6</a:t>
            </a:fld>
            <a:endParaRPr lang="en-GB" altLang="en-US" sz="18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390" name="Rectangle 16389">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91" name="Freeform: Shape 16394">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86" name="Title 1">
            <a:extLst>
              <a:ext uri="{FF2B5EF4-FFF2-40B4-BE49-F238E27FC236}">
                <a16:creationId xmlns:a16="http://schemas.microsoft.com/office/drawing/2014/main" id="{680D8F42-1069-54CD-F4A9-F87D2A15CE39}"/>
              </a:ext>
            </a:extLst>
          </p:cNvPr>
          <p:cNvSpPr>
            <a:spLocks noGrp="1" noChangeArrowheads="1"/>
          </p:cNvSpPr>
          <p:nvPr>
            <p:ph type="title"/>
          </p:nvPr>
        </p:nvSpPr>
        <p:spPr>
          <a:xfrm>
            <a:off x="686834" y="1153572"/>
            <a:ext cx="3200400" cy="4461163"/>
          </a:xfrm>
        </p:spPr>
        <p:txBody>
          <a:bodyPr>
            <a:normAutofit/>
          </a:bodyPr>
          <a:lstStyle/>
          <a:p>
            <a:r>
              <a:rPr lang="en-GB" altLang="en-US" b="1">
                <a:solidFill>
                  <a:srgbClr val="FFFFFF"/>
                </a:solidFill>
                <a:ea typeface="Calibri" panose="020F0502020204030204" pitchFamily="34" charset="0"/>
                <a:cs typeface="Times New Roman" panose="02020603050405020304" pitchFamily="18" charset="0"/>
              </a:rPr>
              <a:t>The Marketing Mix Concept</a:t>
            </a:r>
            <a:endParaRPr lang="en-GB" altLang="en-US">
              <a:solidFill>
                <a:srgbClr val="FFFFFF"/>
              </a:solidFill>
              <a:ea typeface="Calibri" panose="020F0502020204030204" pitchFamily="34" charset="0"/>
              <a:cs typeface="Times New Roman" panose="02020603050405020304" pitchFamily="18" charset="0"/>
            </a:endParaRPr>
          </a:p>
        </p:txBody>
      </p:sp>
      <p:sp>
        <p:nvSpPr>
          <p:cNvPr id="16392" name="Arc 1639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4339" name="Content Placeholder 2">
            <a:extLst>
              <a:ext uri="{FF2B5EF4-FFF2-40B4-BE49-F238E27FC236}">
                <a16:creationId xmlns:a16="http://schemas.microsoft.com/office/drawing/2014/main" id="{FDA48F36-C9F7-E231-9A7A-16B18BBD1955}"/>
              </a:ext>
            </a:extLst>
          </p:cNvPr>
          <p:cNvSpPr>
            <a:spLocks noGrp="1" noChangeArrowheads="1"/>
          </p:cNvSpPr>
          <p:nvPr>
            <p:ph idx="1"/>
          </p:nvPr>
        </p:nvSpPr>
        <p:spPr>
          <a:xfrm>
            <a:off x="4447308" y="591344"/>
            <a:ext cx="6906491" cy="5585619"/>
          </a:xfrm>
        </p:spPr>
        <p:txBody>
          <a:bodyPr anchor="ctr">
            <a:normAutofit/>
          </a:bodyPr>
          <a:lstStyle/>
          <a:p>
            <a:pPr>
              <a:buFont typeface="Wingdings" panose="05000000000000000000" pitchFamily="2" charset="2"/>
              <a:buChar char="§"/>
              <a:defRPr/>
            </a:pPr>
            <a:r>
              <a:rPr lang="en-GB" sz="2400"/>
              <a:t>The marketing mix is a set of controllable variables that the company can use to influence the buyers responses. </a:t>
            </a:r>
          </a:p>
          <a:p>
            <a:pPr marL="0" indent="0">
              <a:buNone/>
              <a:defRPr/>
            </a:pPr>
            <a:endParaRPr lang="en-GB" sz="2400"/>
          </a:p>
          <a:p>
            <a:pPr>
              <a:buFont typeface="Wingdings" panose="05000000000000000000" pitchFamily="2" charset="2"/>
              <a:buChar char="§"/>
              <a:defRPr/>
            </a:pPr>
            <a:r>
              <a:rPr lang="en-GB" sz="2400"/>
              <a:t>Marketing manager decides the level of marketing expenditure in order to achieve marketing objectives of the firm and after finalising the market budget it is decided that how to divide total marketing budget among various tools in the marketing mix.</a:t>
            </a:r>
          </a:p>
          <a:p>
            <a:pPr>
              <a:buFont typeface="Wingdings" panose="05000000000000000000" pitchFamily="2" charset="2"/>
              <a:buChar char="§"/>
              <a:defRPr/>
            </a:pPr>
            <a:endParaRPr lang="en-GB" sz="2400"/>
          </a:p>
          <a:p>
            <a:pPr>
              <a:buFont typeface="Wingdings" panose="05000000000000000000" pitchFamily="2" charset="2"/>
              <a:buChar char="§"/>
              <a:defRPr/>
            </a:pPr>
            <a:r>
              <a:rPr lang="en-GB" altLang="en-US" sz="2400"/>
              <a:t>Thus, the firm must blend each marketing mix tool into a comprehensive integrated marketing programme that communicates and delivers the intended value to chosen customers.</a:t>
            </a:r>
          </a:p>
          <a:p>
            <a:pPr>
              <a:buFont typeface="Wingdings" panose="05000000000000000000" pitchFamily="2" charset="2"/>
              <a:buChar char="§"/>
              <a:defRPr/>
            </a:pPr>
            <a:endParaRPr lang="en-GB" altLang="en-US" sz="2400"/>
          </a:p>
        </p:txBody>
      </p:sp>
      <p:sp>
        <p:nvSpPr>
          <p:cNvPr id="16388" name="Slide Number Placeholder 3">
            <a:extLst>
              <a:ext uri="{FF2B5EF4-FFF2-40B4-BE49-F238E27FC236}">
                <a16:creationId xmlns:a16="http://schemas.microsoft.com/office/drawing/2014/main" id="{9C3C97D1-7890-949B-FC7E-DD18B229E841}"/>
              </a:ext>
            </a:extLst>
          </p:cNvPr>
          <p:cNvSpPr>
            <a:spLocks noGrp="1" noChangeArrowheads="1"/>
          </p:cNvSpPr>
          <p:nvPr>
            <p:ph type="sldNum" sz="quarter" idx="12"/>
          </p:nvPr>
        </p:nvSpPr>
        <p:spPr bwMode="auto">
          <a:xfrm>
            <a:off x="9541564" y="6356350"/>
            <a:ext cx="1812235"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nSpc>
                <a:spcPct val="90000"/>
              </a:lnSpc>
              <a:spcBef>
                <a:spcPct val="0"/>
              </a:spcBef>
              <a:spcAft>
                <a:spcPts val="600"/>
              </a:spcAft>
              <a:buFontTx/>
              <a:buNone/>
            </a:pPr>
            <a:fld id="{2F5532BE-3C86-4E5E-9AF3-726BD76C1B7E}" type="slidenum">
              <a:rPr lang="en-GB" altLang="en-US" sz="1800"/>
              <a:pPr>
                <a:lnSpc>
                  <a:spcPct val="90000"/>
                </a:lnSpc>
                <a:spcBef>
                  <a:spcPct val="0"/>
                </a:spcBef>
                <a:spcAft>
                  <a:spcPts val="600"/>
                </a:spcAft>
                <a:buFontTx/>
                <a:buNone/>
              </a:pPr>
              <a:t>7</a:t>
            </a:fld>
            <a:endParaRPr lang="en-GB" altLang="en-US" sz="18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484874EB-CC11-DB47-4AD6-49251A29E81A}"/>
              </a:ext>
            </a:extLst>
          </p:cNvPr>
          <p:cNvSpPr>
            <a:spLocks noGrp="1" noChangeArrowheads="1"/>
          </p:cNvSpPr>
          <p:nvPr>
            <p:ph type="title"/>
          </p:nvPr>
        </p:nvSpPr>
        <p:spPr>
          <a:xfrm>
            <a:off x="5596501" y="489508"/>
            <a:ext cx="5754896" cy="1667569"/>
          </a:xfrm>
        </p:spPr>
        <p:txBody>
          <a:bodyPr anchor="b">
            <a:normAutofit/>
          </a:bodyPr>
          <a:lstStyle/>
          <a:p>
            <a:r>
              <a:rPr lang="en-GB" altLang="en-US" sz="4000" b="1">
                <a:ea typeface="Calibri" panose="020F0502020204030204" pitchFamily="34" charset="0"/>
                <a:cs typeface="Times New Roman" panose="02020603050405020304" pitchFamily="18" charset="0"/>
              </a:rPr>
              <a:t>The Marketing Mix Concept</a:t>
            </a:r>
            <a:endParaRPr lang="en-GB" altLang="en-US" sz="4000">
              <a:ea typeface="Calibri" panose="020F0502020204030204" pitchFamily="34" charset="0"/>
              <a:cs typeface="Times New Roman" panose="02020603050405020304" pitchFamily="18" charset="0"/>
            </a:endParaRPr>
          </a:p>
        </p:txBody>
      </p:sp>
      <p:sp>
        <p:nvSpPr>
          <p:cNvPr id="14339" name="Content Placeholder 2">
            <a:extLst>
              <a:ext uri="{FF2B5EF4-FFF2-40B4-BE49-F238E27FC236}">
                <a16:creationId xmlns:a16="http://schemas.microsoft.com/office/drawing/2014/main" id="{B109E607-CDA4-5EE1-8A56-AFB4ECD42510}"/>
              </a:ext>
            </a:extLst>
          </p:cNvPr>
          <p:cNvSpPr>
            <a:spLocks noGrp="1" noChangeArrowheads="1"/>
          </p:cNvSpPr>
          <p:nvPr>
            <p:ph idx="1"/>
          </p:nvPr>
        </p:nvSpPr>
        <p:spPr>
          <a:xfrm>
            <a:off x="5596502" y="2405894"/>
            <a:ext cx="5754896" cy="3197464"/>
          </a:xfrm>
        </p:spPr>
        <p:txBody>
          <a:bodyPr anchor="t">
            <a:normAutofit/>
          </a:bodyPr>
          <a:lstStyle/>
          <a:p>
            <a:pPr marL="0" indent="0">
              <a:buNone/>
              <a:defRPr/>
            </a:pPr>
            <a:r>
              <a:rPr lang="en-GB" sz="2000"/>
              <a:t>The </a:t>
            </a:r>
            <a:r>
              <a:rPr lang="en-GB" altLang="en-US" sz="2000"/>
              <a:t>intended value to chosen customers are reached through:</a:t>
            </a:r>
          </a:p>
          <a:p>
            <a:pPr>
              <a:buFont typeface="Wingdings" panose="05000000000000000000" pitchFamily="2" charset="2"/>
              <a:buChar char="§"/>
              <a:defRPr/>
            </a:pPr>
            <a:r>
              <a:rPr lang="en-GB" altLang="en-US" sz="2000"/>
              <a:t>Market segmentation</a:t>
            </a:r>
          </a:p>
          <a:p>
            <a:pPr>
              <a:buFont typeface="Wingdings" panose="05000000000000000000" pitchFamily="2" charset="2"/>
              <a:buChar char="§"/>
              <a:defRPr/>
            </a:pPr>
            <a:r>
              <a:rPr lang="en-GB" altLang="en-US" sz="2000"/>
              <a:t>Target market, and </a:t>
            </a:r>
          </a:p>
          <a:p>
            <a:pPr>
              <a:buFont typeface="Wingdings" panose="05000000000000000000" pitchFamily="2" charset="2"/>
              <a:buChar char="§"/>
              <a:defRPr/>
            </a:pPr>
            <a:r>
              <a:rPr lang="en-GB" altLang="en-US" sz="2000"/>
              <a:t>Positioning</a:t>
            </a:r>
          </a:p>
          <a:p>
            <a:pPr>
              <a:buFont typeface="Wingdings" panose="05000000000000000000" pitchFamily="2" charset="2"/>
              <a:buChar char="§"/>
              <a:defRPr/>
            </a:pPr>
            <a:endParaRPr lang="en-GB" altLang="en-US" sz="2000"/>
          </a:p>
          <a:p>
            <a:pPr>
              <a:buFont typeface="Wingdings" panose="05000000000000000000" pitchFamily="2" charset="2"/>
              <a:buChar char="§"/>
              <a:defRPr/>
            </a:pPr>
            <a:endParaRPr lang="en-GB" altLang="en-US" sz="2000"/>
          </a:p>
        </p:txBody>
      </p:sp>
      <p:sp>
        <p:nvSpPr>
          <p:cNvPr id="17412" name="Slide Number Placeholder 3">
            <a:extLst>
              <a:ext uri="{FF2B5EF4-FFF2-40B4-BE49-F238E27FC236}">
                <a16:creationId xmlns:a16="http://schemas.microsoft.com/office/drawing/2014/main" id="{91423D18-CD38-1FC8-A130-8BC8CA47F81F}"/>
              </a:ext>
            </a:extLst>
          </p:cNvPr>
          <p:cNvSpPr>
            <a:spLocks noGrp="1" noChangeArrowheads="1"/>
          </p:cNvSpPr>
          <p:nvPr>
            <p:ph type="sldNum" sz="quarter" idx="12"/>
          </p:nvPr>
        </p:nvSpPr>
        <p:spPr bwMode="auto">
          <a:xfrm>
            <a:off x="11704320" y="6455664"/>
            <a:ext cx="448056"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spcAft>
                <a:spcPts val="600"/>
              </a:spcAft>
              <a:buFontTx/>
              <a:buNone/>
            </a:pPr>
            <a:fld id="{D2D3F89C-A28D-4CD5-9E40-3E1D232C44EB}" type="slidenum">
              <a:rPr lang="en-GB" altLang="en-US" sz="1100">
                <a:solidFill>
                  <a:srgbClr val="FFFFFF"/>
                </a:solidFill>
              </a:rPr>
              <a:pPr>
                <a:spcBef>
                  <a:spcPct val="0"/>
                </a:spcBef>
                <a:spcAft>
                  <a:spcPts val="600"/>
                </a:spcAft>
                <a:buFontTx/>
                <a:buNone/>
              </a:pPr>
              <a:t>8</a:t>
            </a:fld>
            <a:endParaRPr lang="en-GB" altLang="en-US" sz="1100">
              <a:solidFill>
                <a:srgbClr val="FFFFFF"/>
              </a:solidFill>
            </a:endParaRPr>
          </a:p>
        </p:txBody>
      </p:sp>
      <p:pic>
        <p:nvPicPr>
          <p:cNvPr id="17413" name="Picture 1">
            <a:extLst>
              <a:ext uri="{FF2B5EF4-FFF2-40B4-BE49-F238E27FC236}">
                <a16:creationId xmlns:a16="http://schemas.microsoft.com/office/drawing/2014/main" id="{6C058937-1822-C317-5CC4-A09A4AD4FB0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68130" y="1647182"/>
            <a:ext cx="3876165" cy="313194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5BDA43E0-D5D9-CDE2-9083-D0F4EA7C5414}"/>
              </a:ext>
            </a:extLst>
          </p:cNvPr>
          <p:cNvSpPr>
            <a:spLocks noGrp="1" noChangeArrowheads="1"/>
          </p:cNvSpPr>
          <p:nvPr>
            <p:ph type="title"/>
          </p:nvPr>
        </p:nvSpPr>
        <p:spPr>
          <a:xfrm>
            <a:off x="1136397" y="502021"/>
            <a:ext cx="4959603" cy="1642969"/>
          </a:xfrm>
        </p:spPr>
        <p:txBody>
          <a:bodyPr anchor="b">
            <a:normAutofit/>
          </a:bodyPr>
          <a:lstStyle/>
          <a:p>
            <a:r>
              <a:rPr lang="en-GB" altLang="en-US" sz="4000" b="1">
                <a:ea typeface="Calibri" panose="020F0502020204030204" pitchFamily="34" charset="0"/>
                <a:cs typeface="Times New Roman" panose="02020603050405020304" pitchFamily="18" charset="0"/>
              </a:rPr>
              <a:t>The Marketing Mix Concept</a:t>
            </a:r>
            <a:endParaRPr lang="en-GB" altLang="en-US" sz="4000">
              <a:ea typeface="Calibri" panose="020F0502020204030204" pitchFamily="34" charset="0"/>
              <a:cs typeface="Times New Roman" panose="02020603050405020304" pitchFamily="18" charset="0"/>
            </a:endParaRPr>
          </a:p>
        </p:txBody>
      </p:sp>
      <p:sp>
        <p:nvSpPr>
          <p:cNvPr id="12291" name="Content Placeholder 2">
            <a:extLst>
              <a:ext uri="{FF2B5EF4-FFF2-40B4-BE49-F238E27FC236}">
                <a16:creationId xmlns:a16="http://schemas.microsoft.com/office/drawing/2014/main" id="{75A67197-6F49-49B1-A931-6B50F8C62FD9}"/>
              </a:ext>
            </a:extLst>
          </p:cNvPr>
          <p:cNvSpPr>
            <a:spLocks noGrp="1" noChangeArrowheads="1"/>
          </p:cNvSpPr>
          <p:nvPr>
            <p:ph idx="1"/>
          </p:nvPr>
        </p:nvSpPr>
        <p:spPr>
          <a:xfrm>
            <a:off x="1136397" y="2418408"/>
            <a:ext cx="4959603" cy="3522569"/>
          </a:xfrm>
        </p:spPr>
        <p:txBody>
          <a:bodyPr anchor="t">
            <a:normAutofit/>
          </a:bodyPr>
          <a:lstStyle/>
          <a:p>
            <a:pPr marL="0" indent="0">
              <a:buNone/>
              <a:defRPr/>
            </a:pPr>
            <a:r>
              <a:rPr lang="en-GB" altLang="en-US" sz="2000" b="1"/>
              <a:t>Market Segmentation:</a:t>
            </a:r>
          </a:p>
          <a:p>
            <a:pPr>
              <a:buFont typeface="Wingdings" panose="05000000000000000000" pitchFamily="2" charset="2"/>
              <a:buChar char="§"/>
              <a:defRPr/>
            </a:pPr>
            <a:r>
              <a:rPr lang="en-GB" altLang="en-US" sz="2000"/>
              <a:t>Involves dividing a market into smaller groups of buyers with distinct needs, characteristics or behaviours that might require separate marketing strategies or mixes.</a:t>
            </a:r>
          </a:p>
          <a:p>
            <a:pPr marL="0" indent="0">
              <a:buNone/>
              <a:defRPr/>
            </a:pPr>
            <a:endParaRPr lang="en-GB" altLang="en-US" sz="2000"/>
          </a:p>
          <a:p>
            <a:pPr>
              <a:buFont typeface="Wingdings" panose="05000000000000000000" pitchFamily="2" charset="2"/>
              <a:buChar char="§"/>
              <a:defRPr/>
            </a:pPr>
            <a:r>
              <a:rPr lang="en-GB" altLang="en-US" sz="2000"/>
              <a:t>The company identifies different ways to segment the market and develops profiles of the resulting market segments.</a:t>
            </a:r>
          </a:p>
          <a:p>
            <a:pPr marL="0" indent="0">
              <a:buNone/>
              <a:defRPr/>
            </a:pPr>
            <a:endParaRPr lang="en-GB" altLang="en-US" sz="2000"/>
          </a:p>
          <a:p>
            <a:pPr>
              <a:buFont typeface="Wingdings" panose="05000000000000000000" pitchFamily="2" charset="2"/>
              <a:buChar char="§"/>
              <a:defRPr/>
            </a:pPr>
            <a:endParaRPr lang="en-GB" altLang="en-US" sz="2000"/>
          </a:p>
        </p:txBody>
      </p:sp>
      <p:sp>
        <p:nvSpPr>
          <p:cNvPr id="18436" name="Slide Number Placeholder 3">
            <a:extLst>
              <a:ext uri="{FF2B5EF4-FFF2-40B4-BE49-F238E27FC236}">
                <a16:creationId xmlns:a16="http://schemas.microsoft.com/office/drawing/2014/main" id="{75411B2F-4665-6C7C-2092-B7484F72E0E7}"/>
              </a:ext>
            </a:extLst>
          </p:cNvPr>
          <p:cNvSpPr>
            <a:spLocks noGrp="1" noChangeArrowheads="1"/>
          </p:cNvSpPr>
          <p:nvPr>
            <p:ph type="sldNum" sz="quarter" idx="12"/>
          </p:nvPr>
        </p:nvSpPr>
        <p:spPr bwMode="auto">
          <a:xfrm>
            <a:off x="11704320" y="6455664"/>
            <a:ext cx="448056"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spcAft>
                <a:spcPts val="600"/>
              </a:spcAft>
              <a:buFontTx/>
              <a:buNone/>
            </a:pPr>
            <a:fld id="{E334498C-B238-4FF3-A0DC-568D5BA213AF}" type="slidenum">
              <a:rPr lang="en-GB" altLang="en-US" sz="1100">
                <a:solidFill>
                  <a:srgbClr val="FFFFFF"/>
                </a:solidFill>
              </a:rPr>
              <a:pPr>
                <a:spcBef>
                  <a:spcPct val="0"/>
                </a:spcBef>
                <a:spcAft>
                  <a:spcPts val="600"/>
                </a:spcAft>
                <a:buFontTx/>
                <a:buNone/>
              </a:pPr>
              <a:t>9</a:t>
            </a:fld>
            <a:endParaRPr lang="en-GB" altLang="en-US" sz="1100">
              <a:solidFill>
                <a:srgbClr val="FFFFFF"/>
              </a:solidFill>
            </a:endParaRPr>
          </a:p>
        </p:txBody>
      </p:sp>
      <p:pic>
        <p:nvPicPr>
          <p:cNvPr id="18437" name="Picture 1">
            <a:extLst>
              <a:ext uri="{FF2B5EF4-FFF2-40B4-BE49-F238E27FC236}">
                <a16:creationId xmlns:a16="http://schemas.microsoft.com/office/drawing/2014/main" id="{E204D6BF-EE32-38B4-6D52-40BA5E0C6C4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512442" y="1491599"/>
            <a:ext cx="5201023" cy="346104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8E11E224-A9D7-83F1-0025-8E53E861B5B1}"/>
              </a:ext>
            </a:extLst>
          </p:cNvPr>
          <p:cNvSpPr>
            <a:spLocks noGrp="1" noChangeArrowheads="1"/>
          </p:cNvSpPr>
          <p:nvPr>
            <p:ph type="title"/>
          </p:nvPr>
        </p:nvSpPr>
        <p:spPr>
          <a:xfrm>
            <a:off x="5596501" y="489508"/>
            <a:ext cx="5754896" cy="1667569"/>
          </a:xfrm>
        </p:spPr>
        <p:txBody>
          <a:bodyPr anchor="b">
            <a:normAutofit/>
          </a:bodyPr>
          <a:lstStyle/>
          <a:p>
            <a:r>
              <a:rPr lang="en-GB" altLang="en-US" sz="4000" b="1">
                <a:ea typeface="Calibri" panose="020F0502020204030204" pitchFamily="34" charset="0"/>
                <a:cs typeface="Times New Roman" panose="02020603050405020304" pitchFamily="18" charset="0"/>
              </a:rPr>
              <a:t>The Marketing Mix Concept</a:t>
            </a:r>
            <a:endParaRPr lang="en-GB" altLang="en-US" sz="4000">
              <a:ea typeface="Calibri" panose="020F0502020204030204" pitchFamily="34" charset="0"/>
              <a:cs typeface="Times New Roman" panose="02020603050405020304" pitchFamily="18" charset="0"/>
            </a:endParaRPr>
          </a:p>
        </p:txBody>
      </p:sp>
      <p:sp>
        <p:nvSpPr>
          <p:cNvPr id="12291" name="Content Placeholder 2">
            <a:extLst>
              <a:ext uri="{FF2B5EF4-FFF2-40B4-BE49-F238E27FC236}">
                <a16:creationId xmlns:a16="http://schemas.microsoft.com/office/drawing/2014/main" id="{8AB3506A-FCEA-241C-8E4B-D15BE2EA68C6}"/>
              </a:ext>
            </a:extLst>
          </p:cNvPr>
          <p:cNvSpPr>
            <a:spLocks noGrp="1" noChangeArrowheads="1"/>
          </p:cNvSpPr>
          <p:nvPr>
            <p:ph idx="1"/>
          </p:nvPr>
        </p:nvSpPr>
        <p:spPr>
          <a:xfrm>
            <a:off x="5596502" y="2405894"/>
            <a:ext cx="5754896" cy="3197464"/>
          </a:xfrm>
        </p:spPr>
        <p:txBody>
          <a:bodyPr anchor="t">
            <a:normAutofit/>
          </a:bodyPr>
          <a:lstStyle/>
          <a:p>
            <a:pPr marL="0" indent="0">
              <a:buNone/>
              <a:defRPr/>
            </a:pPr>
            <a:r>
              <a:rPr lang="en-GB" altLang="en-US" sz="1900" b="1"/>
              <a:t>Market Segmentation:</a:t>
            </a:r>
          </a:p>
          <a:p>
            <a:pPr>
              <a:buFont typeface="Wingdings" panose="05000000000000000000" pitchFamily="2" charset="2"/>
              <a:buChar char="§"/>
              <a:defRPr/>
            </a:pPr>
            <a:r>
              <a:rPr lang="en-GB" altLang="en-US" sz="1900"/>
              <a:t>Buyers in any market differ in their wants, resources, locations, buying attitudes and buying practices. </a:t>
            </a:r>
          </a:p>
          <a:p>
            <a:pPr>
              <a:buFont typeface="Wingdings" panose="05000000000000000000" pitchFamily="2" charset="2"/>
              <a:buChar char="§"/>
              <a:defRPr/>
            </a:pPr>
            <a:endParaRPr lang="en-GB" altLang="en-US" sz="1900"/>
          </a:p>
          <a:p>
            <a:pPr>
              <a:buFont typeface="Wingdings" panose="05000000000000000000" pitchFamily="2" charset="2"/>
              <a:buChar char="§"/>
              <a:defRPr/>
            </a:pPr>
            <a:r>
              <a:rPr lang="en-GB" altLang="en-US" sz="1900"/>
              <a:t>Through market segmentation, companies divide large, heterogeneous markets into smaller groups that can be reached more efficiently and effectively with products and services that match their unique needs.</a:t>
            </a:r>
          </a:p>
          <a:p>
            <a:pPr>
              <a:buFont typeface="Wingdings" panose="05000000000000000000" pitchFamily="2" charset="2"/>
              <a:buChar char="§"/>
              <a:defRPr/>
            </a:pPr>
            <a:endParaRPr lang="en-GB" altLang="en-US" sz="1900"/>
          </a:p>
          <a:p>
            <a:pPr marL="0" indent="0">
              <a:buNone/>
              <a:defRPr/>
            </a:pPr>
            <a:endParaRPr lang="en-GB" altLang="en-US" sz="1900"/>
          </a:p>
          <a:p>
            <a:pPr>
              <a:buFont typeface="Wingdings" panose="05000000000000000000" pitchFamily="2" charset="2"/>
              <a:buChar char="§"/>
              <a:defRPr/>
            </a:pPr>
            <a:endParaRPr lang="en-GB" altLang="en-US" sz="1900"/>
          </a:p>
        </p:txBody>
      </p:sp>
      <p:sp>
        <p:nvSpPr>
          <p:cNvPr id="19460" name="Slide Number Placeholder 3">
            <a:extLst>
              <a:ext uri="{FF2B5EF4-FFF2-40B4-BE49-F238E27FC236}">
                <a16:creationId xmlns:a16="http://schemas.microsoft.com/office/drawing/2014/main" id="{D979183B-9F25-C793-83BB-A0AF8CBAF7BA}"/>
              </a:ext>
            </a:extLst>
          </p:cNvPr>
          <p:cNvSpPr>
            <a:spLocks noGrp="1" noChangeArrowheads="1"/>
          </p:cNvSpPr>
          <p:nvPr>
            <p:ph type="sldNum" sz="quarter" idx="12"/>
          </p:nvPr>
        </p:nvSpPr>
        <p:spPr bwMode="auto">
          <a:xfrm>
            <a:off x="11704320" y="6455664"/>
            <a:ext cx="448056"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spcAft>
                <a:spcPts val="600"/>
              </a:spcAft>
              <a:buFontTx/>
              <a:buNone/>
            </a:pPr>
            <a:fld id="{8C6CC4F5-F2ED-4CE0-B6B2-B2B66ECEFC64}" type="slidenum">
              <a:rPr lang="en-GB" altLang="en-US" sz="1100">
                <a:solidFill>
                  <a:srgbClr val="FFFFFF"/>
                </a:solidFill>
              </a:rPr>
              <a:pPr>
                <a:spcBef>
                  <a:spcPct val="0"/>
                </a:spcBef>
                <a:spcAft>
                  <a:spcPts val="600"/>
                </a:spcAft>
                <a:buFontTx/>
                <a:buNone/>
              </a:pPr>
              <a:t>10</a:t>
            </a:fld>
            <a:endParaRPr lang="en-GB" altLang="en-US" sz="1100">
              <a:solidFill>
                <a:srgbClr val="FFFFFF"/>
              </a:solidFill>
            </a:endParaRPr>
          </a:p>
        </p:txBody>
      </p:sp>
      <p:pic>
        <p:nvPicPr>
          <p:cNvPr id="19461" name="Picture 1">
            <a:extLst>
              <a:ext uri="{FF2B5EF4-FFF2-40B4-BE49-F238E27FC236}">
                <a16:creationId xmlns:a16="http://schemas.microsoft.com/office/drawing/2014/main" id="{F87E7E4F-373A-4BE9-C712-3E31C220452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68130" y="2151365"/>
            <a:ext cx="3876165" cy="21235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DBE6C92A-0EC8-58C5-0776-6ED6E6A484D0}"/>
              </a:ext>
            </a:extLst>
          </p:cNvPr>
          <p:cNvSpPr>
            <a:spLocks noGrp="1" noChangeArrowheads="1"/>
          </p:cNvSpPr>
          <p:nvPr>
            <p:ph type="title"/>
          </p:nvPr>
        </p:nvSpPr>
        <p:spPr>
          <a:xfrm>
            <a:off x="1136397" y="502021"/>
            <a:ext cx="4959603" cy="1642969"/>
          </a:xfrm>
        </p:spPr>
        <p:txBody>
          <a:bodyPr anchor="b">
            <a:normAutofit/>
          </a:bodyPr>
          <a:lstStyle/>
          <a:p>
            <a:r>
              <a:rPr lang="en-GB" altLang="en-US" sz="4000" b="1">
                <a:ea typeface="Calibri" panose="020F0502020204030204" pitchFamily="34" charset="0"/>
                <a:cs typeface="Times New Roman" panose="02020603050405020304" pitchFamily="18" charset="0"/>
              </a:rPr>
              <a:t>The Marketing Mix Concept</a:t>
            </a:r>
            <a:endParaRPr lang="en-GB" altLang="en-US" sz="4000">
              <a:ea typeface="Calibri" panose="020F0502020204030204" pitchFamily="34" charset="0"/>
              <a:cs typeface="Times New Roman" panose="02020603050405020304" pitchFamily="18" charset="0"/>
            </a:endParaRPr>
          </a:p>
        </p:txBody>
      </p:sp>
      <p:sp>
        <p:nvSpPr>
          <p:cNvPr id="12291" name="Content Placeholder 2">
            <a:extLst>
              <a:ext uri="{FF2B5EF4-FFF2-40B4-BE49-F238E27FC236}">
                <a16:creationId xmlns:a16="http://schemas.microsoft.com/office/drawing/2014/main" id="{D2B2482C-4EBB-8960-7FBC-D8E7E3F34B92}"/>
              </a:ext>
            </a:extLst>
          </p:cNvPr>
          <p:cNvSpPr>
            <a:spLocks noGrp="1" noChangeArrowheads="1"/>
          </p:cNvSpPr>
          <p:nvPr>
            <p:ph idx="1"/>
          </p:nvPr>
        </p:nvSpPr>
        <p:spPr>
          <a:xfrm>
            <a:off x="1136397" y="2418408"/>
            <a:ext cx="4959603" cy="3522569"/>
          </a:xfrm>
        </p:spPr>
        <p:txBody>
          <a:bodyPr anchor="t">
            <a:normAutofit/>
          </a:bodyPr>
          <a:lstStyle/>
          <a:p>
            <a:pPr marL="0" indent="0">
              <a:buNone/>
              <a:defRPr/>
            </a:pPr>
            <a:r>
              <a:rPr lang="en-GB" altLang="en-US" sz="1700" b="1"/>
              <a:t>Market Segmentation :</a:t>
            </a:r>
          </a:p>
          <a:p>
            <a:pPr>
              <a:buFont typeface="Wingdings" panose="05000000000000000000" pitchFamily="2" charset="2"/>
              <a:buChar char="§"/>
              <a:defRPr/>
            </a:pPr>
            <a:r>
              <a:rPr lang="en-GB" altLang="en-US" sz="1700"/>
              <a:t>There is no single way to segment a market. </a:t>
            </a:r>
          </a:p>
          <a:p>
            <a:pPr>
              <a:buFont typeface="Wingdings" panose="05000000000000000000" pitchFamily="2" charset="2"/>
              <a:buChar char="§"/>
              <a:defRPr/>
            </a:pPr>
            <a:endParaRPr lang="en-GB" altLang="en-US" sz="1700"/>
          </a:p>
          <a:p>
            <a:pPr>
              <a:buFont typeface="Wingdings" panose="05000000000000000000" pitchFamily="2" charset="2"/>
              <a:buChar char="§"/>
              <a:defRPr/>
            </a:pPr>
            <a:r>
              <a:rPr lang="en-GB" altLang="en-US" sz="1700"/>
              <a:t>A marketer has to try different segmentation variables, alone and in combination, to find the best way to view market structure.</a:t>
            </a:r>
          </a:p>
          <a:p>
            <a:pPr>
              <a:buFont typeface="Wingdings" panose="05000000000000000000" pitchFamily="2" charset="2"/>
              <a:buChar char="§"/>
              <a:defRPr/>
            </a:pPr>
            <a:endParaRPr lang="en-GB" altLang="en-US" sz="1700"/>
          </a:p>
          <a:p>
            <a:pPr>
              <a:buFont typeface="Wingdings" panose="05000000000000000000" pitchFamily="2" charset="2"/>
              <a:buChar char="§"/>
              <a:defRPr/>
            </a:pPr>
            <a:r>
              <a:rPr lang="en-GB" altLang="en-US" sz="1700"/>
              <a:t>The major variables that might be used in segmenting consumer markets are: geographic, demographic, psychographic and behavioural.</a:t>
            </a:r>
          </a:p>
          <a:p>
            <a:pPr>
              <a:buFont typeface="Wingdings" panose="05000000000000000000" pitchFamily="2" charset="2"/>
              <a:buChar char="§"/>
              <a:defRPr/>
            </a:pPr>
            <a:endParaRPr lang="en-GB" altLang="en-US" sz="1700"/>
          </a:p>
        </p:txBody>
      </p:sp>
      <p:sp>
        <p:nvSpPr>
          <p:cNvPr id="20484" name="Slide Number Placeholder 3">
            <a:extLst>
              <a:ext uri="{FF2B5EF4-FFF2-40B4-BE49-F238E27FC236}">
                <a16:creationId xmlns:a16="http://schemas.microsoft.com/office/drawing/2014/main" id="{C4F0344D-5B98-C644-6047-89ABE75B43DC}"/>
              </a:ext>
            </a:extLst>
          </p:cNvPr>
          <p:cNvSpPr>
            <a:spLocks noGrp="1" noChangeArrowheads="1"/>
          </p:cNvSpPr>
          <p:nvPr>
            <p:ph type="sldNum" sz="quarter" idx="12"/>
          </p:nvPr>
        </p:nvSpPr>
        <p:spPr bwMode="auto">
          <a:xfrm>
            <a:off x="11704320" y="6455664"/>
            <a:ext cx="448056"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spcAft>
                <a:spcPts val="600"/>
              </a:spcAft>
              <a:buFontTx/>
              <a:buNone/>
            </a:pPr>
            <a:fld id="{3BFC0814-258A-4974-92BE-9AAF25834640}" type="slidenum">
              <a:rPr lang="en-GB" altLang="en-US" sz="1100">
                <a:solidFill>
                  <a:srgbClr val="FFFFFF"/>
                </a:solidFill>
              </a:rPr>
              <a:pPr>
                <a:spcBef>
                  <a:spcPct val="0"/>
                </a:spcBef>
                <a:spcAft>
                  <a:spcPts val="600"/>
                </a:spcAft>
                <a:buFontTx/>
                <a:buNone/>
              </a:pPr>
              <a:t>11</a:t>
            </a:fld>
            <a:endParaRPr lang="en-GB" altLang="en-US" sz="1100">
              <a:solidFill>
                <a:srgbClr val="FFFFFF"/>
              </a:solidFill>
            </a:endParaRPr>
          </a:p>
        </p:txBody>
      </p:sp>
      <p:pic>
        <p:nvPicPr>
          <p:cNvPr id="20485" name="Picture 1">
            <a:extLst>
              <a:ext uri="{FF2B5EF4-FFF2-40B4-BE49-F238E27FC236}">
                <a16:creationId xmlns:a16="http://schemas.microsoft.com/office/drawing/2014/main" id="{1F9A8EF5-2D14-2891-1FA0-7D3BE03F7A5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512442" y="767959"/>
            <a:ext cx="5201023" cy="490832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58DD5B51-A629-E0EB-4F9D-3D7C31BC9550}"/>
              </a:ext>
            </a:extLst>
          </p:cNvPr>
          <p:cNvSpPr>
            <a:spLocks noGrp="1" noChangeArrowheads="1"/>
          </p:cNvSpPr>
          <p:nvPr>
            <p:ph type="title"/>
          </p:nvPr>
        </p:nvSpPr>
        <p:spPr>
          <a:xfrm>
            <a:off x="1136397" y="502021"/>
            <a:ext cx="4959603" cy="1642969"/>
          </a:xfrm>
        </p:spPr>
        <p:txBody>
          <a:bodyPr anchor="b">
            <a:normAutofit/>
          </a:bodyPr>
          <a:lstStyle/>
          <a:p>
            <a:r>
              <a:rPr lang="en-GB" altLang="en-US" sz="4000" b="1">
                <a:ea typeface="Calibri" panose="020F0502020204030204" pitchFamily="34" charset="0"/>
                <a:cs typeface="Times New Roman" panose="02020603050405020304" pitchFamily="18" charset="0"/>
              </a:rPr>
              <a:t>The Marketing Mix Concept</a:t>
            </a:r>
            <a:endParaRPr lang="en-GB" altLang="en-US" sz="4000">
              <a:ea typeface="Calibri" panose="020F0502020204030204" pitchFamily="34" charset="0"/>
              <a:cs typeface="Times New Roman" panose="02020603050405020304" pitchFamily="18" charset="0"/>
            </a:endParaRPr>
          </a:p>
        </p:txBody>
      </p:sp>
      <p:sp>
        <p:nvSpPr>
          <p:cNvPr id="21507" name="Content Placeholder 2">
            <a:extLst>
              <a:ext uri="{FF2B5EF4-FFF2-40B4-BE49-F238E27FC236}">
                <a16:creationId xmlns:a16="http://schemas.microsoft.com/office/drawing/2014/main" id="{9A4C3F24-CA3C-853A-9262-B9A91D99F197}"/>
              </a:ext>
            </a:extLst>
          </p:cNvPr>
          <p:cNvSpPr>
            <a:spLocks noGrp="1" noChangeArrowheads="1"/>
          </p:cNvSpPr>
          <p:nvPr>
            <p:ph idx="1"/>
          </p:nvPr>
        </p:nvSpPr>
        <p:spPr>
          <a:xfrm>
            <a:off x="1136397" y="2418408"/>
            <a:ext cx="4959603" cy="3522569"/>
          </a:xfrm>
        </p:spPr>
        <p:txBody>
          <a:bodyPr anchor="t">
            <a:normAutofit/>
          </a:bodyPr>
          <a:lstStyle/>
          <a:p>
            <a:pPr marL="0" indent="0">
              <a:buNone/>
            </a:pPr>
            <a:r>
              <a:rPr lang="en-GB" altLang="en-US" sz="2000" b="1"/>
              <a:t>Market Segmentation :</a:t>
            </a:r>
          </a:p>
          <a:p>
            <a:pPr marL="0" indent="0">
              <a:buNone/>
            </a:pPr>
            <a:r>
              <a:rPr lang="en-GB" altLang="en-US" sz="2000" b="1"/>
              <a:t>Major Segmentation Variables for Consumer Markets.</a:t>
            </a:r>
            <a:r>
              <a:rPr lang="en-GB" altLang="en-US" sz="2000"/>
              <a:t>.</a:t>
            </a:r>
          </a:p>
          <a:p>
            <a:pPr marL="0" indent="0">
              <a:buNone/>
            </a:pPr>
            <a:endParaRPr lang="en-GB" altLang="en-US" sz="2000"/>
          </a:p>
        </p:txBody>
      </p:sp>
      <p:sp>
        <p:nvSpPr>
          <p:cNvPr id="21508" name="Slide Number Placeholder 3">
            <a:extLst>
              <a:ext uri="{FF2B5EF4-FFF2-40B4-BE49-F238E27FC236}">
                <a16:creationId xmlns:a16="http://schemas.microsoft.com/office/drawing/2014/main" id="{006C324F-FF71-0BF9-4AD0-6F8EFA17B42B}"/>
              </a:ext>
            </a:extLst>
          </p:cNvPr>
          <p:cNvSpPr>
            <a:spLocks noGrp="1" noChangeArrowheads="1"/>
          </p:cNvSpPr>
          <p:nvPr>
            <p:ph type="sldNum" sz="quarter" idx="12"/>
          </p:nvPr>
        </p:nvSpPr>
        <p:spPr bwMode="auto">
          <a:xfrm>
            <a:off x="11704320" y="6455664"/>
            <a:ext cx="448056"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spcAft>
                <a:spcPts val="600"/>
              </a:spcAft>
              <a:buFontTx/>
              <a:buNone/>
            </a:pPr>
            <a:fld id="{72452B7F-1D1B-41FF-A05E-A6D8A10BD0B2}" type="slidenum">
              <a:rPr lang="en-GB" altLang="en-US" sz="1100">
                <a:solidFill>
                  <a:srgbClr val="FFFFFF"/>
                </a:solidFill>
              </a:rPr>
              <a:pPr>
                <a:spcBef>
                  <a:spcPct val="0"/>
                </a:spcBef>
                <a:spcAft>
                  <a:spcPts val="600"/>
                </a:spcAft>
                <a:buFontTx/>
                <a:buNone/>
              </a:pPr>
              <a:t>12</a:t>
            </a:fld>
            <a:endParaRPr lang="en-GB" altLang="en-US" sz="1100">
              <a:solidFill>
                <a:srgbClr val="FFFFFF"/>
              </a:solidFill>
            </a:endParaRPr>
          </a:p>
        </p:txBody>
      </p:sp>
      <p:graphicFrame>
        <p:nvGraphicFramePr>
          <p:cNvPr id="2" name="Table 2">
            <a:extLst>
              <a:ext uri="{FF2B5EF4-FFF2-40B4-BE49-F238E27FC236}">
                <a16:creationId xmlns:a16="http://schemas.microsoft.com/office/drawing/2014/main" id="{9D6FCF7B-6BC9-B8C2-3653-024AFB9D3BE0}"/>
              </a:ext>
            </a:extLst>
          </p:cNvPr>
          <p:cNvGraphicFramePr>
            <a:graphicFrameLocks noGrp="1"/>
          </p:cNvGraphicFramePr>
          <p:nvPr>
            <p:extLst>
              <p:ext uri="{D42A27DB-BD31-4B8C-83A1-F6EECF244321}">
                <p14:modId xmlns:p14="http://schemas.microsoft.com/office/powerpoint/2010/main" val="1549067200"/>
              </p:ext>
            </p:extLst>
          </p:nvPr>
        </p:nvGraphicFramePr>
        <p:xfrm>
          <a:off x="6512442" y="1014516"/>
          <a:ext cx="5201024" cy="4415212"/>
        </p:xfrm>
        <a:graphic>
          <a:graphicData uri="http://schemas.openxmlformats.org/drawingml/2006/table">
            <a:tbl>
              <a:tblPr firstRow="1" bandRow="1">
                <a:tableStyleId>{5C22544A-7EE6-4342-B048-85BDC9FD1C3A}</a:tableStyleId>
              </a:tblPr>
              <a:tblGrid>
                <a:gridCol w="1787070">
                  <a:extLst>
                    <a:ext uri="{9D8B030D-6E8A-4147-A177-3AD203B41FA5}">
                      <a16:colId xmlns:a16="http://schemas.microsoft.com/office/drawing/2014/main" val="20000"/>
                    </a:ext>
                  </a:extLst>
                </a:gridCol>
                <a:gridCol w="3413954">
                  <a:extLst>
                    <a:ext uri="{9D8B030D-6E8A-4147-A177-3AD203B41FA5}">
                      <a16:colId xmlns:a16="http://schemas.microsoft.com/office/drawing/2014/main" val="20001"/>
                    </a:ext>
                  </a:extLst>
                </a:gridCol>
              </a:tblGrid>
              <a:tr h="666792">
                <a:tc>
                  <a:txBody>
                    <a:bodyPr/>
                    <a:lstStyle/>
                    <a:p>
                      <a:r>
                        <a:rPr lang="en-GB" sz="1800"/>
                        <a:t>Segmentation Variable</a:t>
                      </a:r>
                    </a:p>
                  </a:txBody>
                  <a:tcPr marL="90104" marR="90104" marT="45062" marB="45062"/>
                </a:tc>
                <a:tc>
                  <a:txBody>
                    <a:bodyPr/>
                    <a:lstStyle/>
                    <a:p>
                      <a:r>
                        <a:rPr lang="en-GB" sz="1800"/>
                        <a:t>Examples</a:t>
                      </a:r>
                    </a:p>
                  </a:txBody>
                  <a:tcPr marL="90104" marR="90104" marT="45062" marB="45062"/>
                </a:tc>
                <a:extLst>
                  <a:ext uri="{0D108BD9-81ED-4DB2-BD59-A6C34878D82A}">
                    <a16:rowId xmlns:a16="http://schemas.microsoft.com/office/drawing/2014/main" val="10000"/>
                  </a:ext>
                </a:extLst>
              </a:tr>
              <a:tr h="1207418">
                <a:tc>
                  <a:txBody>
                    <a:bodyPr/>
                    <a:lstStyle/>
                    <a:p>
                      <a:r>
                        <a:rPr lang="en-GB" altLang="en-US" sz="1800"/>
                        <a:t>Geographic</a:t>
                      </a:r>
                      <a:endParaRPr lang="en-GB" sz="1800"/>
                    </a:p>
                  </a:txBody>
                  <a:tcPr marL="90104" marR="90104" marT="45062" marB="45062"/>
                </a:tc>
                <a:tc>
                  <a:txBody>
                    <a:bodyPr/>
                    <a:lstStyle/>
                    <a:p>
                      <a:r>
                        <a:rPr lang="en-GB" sz="1800"/>
                        <a:t>Countries, regions, cities, neighbourhoods, population density (urban, suburban, rural), climate.</a:t>
                      </a:r>
                    </a:p>
                  </a:txBody>
                  <a:tcPr marL="90104" marR="90104" marT="45062" marB="45062"/>
                </a:tc>
                <a:extLst>
                  <a:ext uri="{0D108BD9-81ED-4DB2-BD59-A6C34878D82A}">
                    <a16:rowId xmlns:a16="http://schemas.microsoft.com/office/drawing/2014/main" val="10001"/>
                  </a:ext>
                </a:extLst>
              </a:tr>
              <a:tr h="937105">
                <a:tc>
                  <a:txBody>
                    <a:bodyPr/>
                    <a:lstStyle/>
                    <a:p>
                      <a:r>
                        <a:rPr lang="en-GB" altLang="en-US" sz="1800"/>
                        <a:t>Demographic</a:t>
                      </a:r>
                      <a:endParaRPr lang="en-GB" sz="1800"/>
                    </a:p>
                  </a:txBody>
                  <a:tcPr marL="90104" marR="90104" marT="45062" marB="45062"/>
                </a:tc>
                <a:tc>
                  <a:txBody>
                    <a:bodyPr/>
                    <a:lstStyle/>
                    <a:p>
                      <a:r>
                        <a:rPr lang="en-GB" sz="1800"/>
                        <a:t>Age, life – cycle stage, gender, income, occupation, education, religion, ethnicity, generation.</a:t>
                      </a:r>
                    </a:p>
                  </a:txBody>
                  <a:tcPr marL="90104" marR="90104" marT="45062" marB="45062"/>
                </a:tc>
                <a:extLst>
                  <a:ext uri="{0D108BD9-81ED-4DB2-BD59-A6C34878D82A}">
                    <a16:rowId xmlns:a16="http://schemas.microsoft.com/office/drawing/2014/main" val="10002"/>
                  </a:ext>
                </a:extLst>
              </a:tr>
              <a:tr h="666792">
                <a:tc>
                  <a:txBody>
                    <a:bodyPr/>
                    <a:lstStyle/>
                    <a:p>
                      <a:r>
                        <a:rPr lang="en-GB" altLang="en-US" sz="1800"/>
                        <a:t>Psychographic</a:t>
                      </a:r>
                      <a:endParaRPr lang="en-GB" sz="1800"/>
                    </a:p>
                  </a:txBody>
                  <a:tcPr marL="90104" marR="90104" marT="45062" marB="45062"/>
                </a:tc>
                <a:tc>
                  <a:txBody>
                    <a:bodyPr/>
                    <a:lstStyle/>
                    <a:p>
                      <a:r>
                        <a:rPr lang="en-GB" sz="1800"/>
                        <a:t>Social class, lifestyle, personality.</a:t>
                      </a:r>
                    </a:p>
                  </a:txBody>
                  <a:tcPr marL="90104" marR="90104" marT="45062" marB="45062"/>
                </a:tc>
                <a:extLst>
                  <a:ext uri="{0D108BD9-81ED-4DB2-BD59-A6C34878D82A}">
                    <a16:rowId xmlns:a16="http://schemas.microsoft.com/office/drawing/2014/main" val="10003"/>
                  </a:ext>
                </a:extLst>
              </a:tr>
              <a:tr h="937105">
                <a:tc>
                  <a:txBody>
                    <a:bodyPr/>
                    <a:lstStyle/>
                    <a:p>
                      <a:r>
                        <a:rPr lang="en-GB" altLang="en-US" sz="1800"/>
                        <a:t>Behavioural</a:t>
                      </a:r>
                      <a:endParaRPr lang="en-GB" sz="1800"/>
                    </a:p>
                  </a:txBody>
                  <a:tcPr marL="90104" marR="90104" marT="45062" marB="45062"/>
                </a:tc>
                <a:tc>
                  <a:txBody>
                    <a:bodyPr/>
                    <a:lstStyle/>
                    <a:p>
                      <a:r>
                        <a:rPr lang="en-GB" sz="1800"/>
                        <a:t>Occasions, benefits, user status, usage rate, loyalty status.</a:t>
                      </a:r>
                    </a:p>
                  </a:txBody>
                  <a:tcPr marL="90104" marR="90104" marT="45062" marB="45062"/>
                </a:tc>
                <a:extLst>
                  <a:ext uri="{0D108BD9-81ED-4DB2-BD59-A6C34878D82A}">
                    <a16:rowId xmlns:a16="http://schemas.microsoft.com/office/drawing/2014/main" val="10004"/>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534" name="Rectangle 22533">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535" name="Freeform: Shape 22538">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530" name="Title 1">
            <a:extLst>
              <a:ext uri="{FF2B5EF4-FFF2-40B4-BE49-F238E27FC236}">
                <a16:creationId xmlns:a16="http://schemas.microsoft.com/office/drawing/2014/main" id="{E3B9B615-F9AB-71A9-BA49-FE7BBF1CBBDC}"/>
              </a:ext>
            </a:extLst>
          </p:cNvPr>
          <p:cNvSpPr>
            <a:spLocks noGrp="1" noChangeArrowheads="1"/>
          </p:cNvSpPr>
          <p:nvPr>
            <p:ph type="title"/>
          </p:nvPr>
        </p:nvSpPr>
        <p:spPr>
          <a:xfrm>
            <a:off x="686834" y="1153572"/>
            <a:ext cx="3200400" cy="4461163"/>
          </a:xfrm>
        </p:spPr>
        <p:txBody>
          <a:bodyPr>
            <a:normAutofit/>
          </a:bodyPr>
          <a:lstStyle/>
          <a:p>
            <a:r>
              <a:rPr lang="en-GB" altLang="en-US" b="1">
                <a:solidFill>
                  <a:srgbClr val="FFFFFF"/>
                </a:solidFill>
                <a:ea typeface="Calibri" panose="020F0502020204030204" pitchFamily="34" charset="0"/>
                <a:cs typeface="Times New Roman" panose="02020603050405020304" pitchFamily="18" charset="0"/>
              </a:rPr>
              <a:t>The Marketing Mix Concept </a:t>
            </a:r>
            <a:endParaRPr lang="en-GB" altLang="en-US">
              <a:solidFill>
                <a:srgbClr val="FFFFFF"/>
              </a:solidFill>
              <a:ea typeface="Calibri" panose="020F0502020204030204" pitchFamily="34" charset="0"/>
              <a:cs typeface="Times New Roman" panose="02020603050405020304" pitchFamily="18" charset="0"/>
            </a:endParaRPr>
          </a:p>
        </p:txBody>
      </p:sp>
      <p:sp>
        <p:nvSpPr>
          <p:cNvPr id="22536" name="Arc 22535">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2291" name="Content Placeholder 2">
            <a:extLst>
              <a:ext uri="{FF2B5EF4-FFF2-40B4-BE49-F238E27FC236}">
                <a16:creationId xmlns:a16="http://schemas.microsoft.com/office/drawing/2014/main" id="{134986F5-D215-C30A-5928-6EDC93D529D9}"/>
              </a:ext>
            </a:extLst>
          </p:cNvPr>
          <p:cNvSpPr>
            <a:spLocks noGrp="1" noChangeArrowheads="1"/>
          </p:cNvSpPr>
          <p:nvPr>
            <p:ph idx="1"/>
          </p:nvPr>
        </p:nvSpPr>
        <p:spPr>
          <a:xfrm>
            <a:off x="4447308" y="591344"/>
            <a:ext cx="6906491" cy="5585619"/>
          </a:xfrm>
        </p:spPr>
        <p:txBody>
          <a:bodyPr anchor="ctr">
            <a:normAutofit/>
          </a:bodyPr>
          <a:lstStyle/>
          <a:p>
            <a:pPr marL="0" indent="0">
              <a:buNone/>
              <a:defRPr/>
            </a:pPr>
            <a:r>
              <a:rPr lang="en-GB" altLang="en-US" b="1"/>
              <a:t>Geographic Segmentation:</a:t>
            </a:r>
          </a:p>
          <a:p>
            <a:pPr>
              <a:buFont typeface="Wingdings" panose="05000000000000000000" pitchFamily="2" charset="2"/>
              <a:buChar char="§"/>
              <a:defRPr/>
            </a:pPr>
            <a:r>
              <a:rPr lang="en-GB" altLang="en-US"/>
              <a:t>This calls for dividing the market into different geographical units, countries, regions, cities or even specific neighbourhoods.</a:t>
            </a:r>
          </a:p>
          <a:p>
            <a:pPr marL="0" indent="0">
              <a:buNone/>
              <a:defRPr/>
            </a:pPr>
            <a:endParaRPr lang="en-GB" altLang="en-US"/>
          </a:p>
          <a:p>
            <a:pPr marL="0" indent="0">
              <a:buNone/>
              <a:defRPr/>
            </a:pPr>
            <a:r>
              <a:rPr lang="en-GB" altLang="en-US" b="1"/>
              <a:t>Demographic Segmentation:</a:t>
            </a:r>
          </a:p>
          <a:p>
            <a:pPr>
              <a:buFont typeface="Wingdings" panose="05000000000000000000" pitchFamily="2" charset="2"/>
              <a:buChar char="§"/>
              <a:defRPr/>
            </a:pPr>
            <a:r>
              <a:rPr lang="en-GB" altLang="en-US"/>
              <a:t>This divides the market into segments based on age group, gender, family size, family life cycle, income, occupation, education, religion, ethnicity, generation and nationality.</a:t>
            </a:r>
          </a:p>
          <a:p>
            <a:pPr marL="0" indent="0">
              <a:buNone/>
              <a:defRPr/>
            </a:pPr>
            <a:endParaRPr lang="en-GB" altLang="en-US"/>
          </a:p>
          <a:p>
            <a:pPr>
              <a:buFont typeface="Wingdings" panose="05000000000000000000" pitchFamily="2" charset="2"/>
              <a:buChar char="§"/>
              <a:defRPr/>
            </a:pPr>
            <a:endParaRPr lang="en-GB" altLang="en-US"/>
          </a:p>
        </p:txBody>
      </p:sp>
      <p:sp>
        <p:nvSpPr>
          <p:cNvPr id="22532" name="Slide Number Placeholder 3">
            <a:extLst>
              <a:ext uri="{FF2B5EF4-FFF2-40B4-BE49-F238E27FC236}">
                <a16:creationId xmlns:a16="http://schemas.microsoft.com/office/drawing/2014/main" id="{08700F5C-9FFD-018F-3208-E524A506906E}"/>
              </a:ext>
            </a:extLst>
          </p:cNvPr>
          <p:cNvSpPr>
            <a:spLocks noGrp="1" noChangeArrowheads="1"/>
          </p:cNvSpPr>
          <p:nvPr>
            <p:ph type="sldNum" sz="quarter" idx="12"/>
          </p:nvPr>
        </p:nvSpPr>
        <p:spPr bwMode="auto">
          <a:xfrm>
            <a:off x="9541564" y="6356350"/>
            <a:ext cx="1812235"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nSpc>
                <a:spcPct val="90000"/>
              </a:lnSpc>
              <a:spcBef>
                <a:spcPct val="0"/>
              </a:spcBef>
              <a:spcAft>
                <a:spcPts val="600"/>
              </a:spcAft>
              <a:buFontTx/>
              <a:buNone/>
            </a:pPr>
            <a:fld id="{79DB5DA3-78E6-4E52-8AF7-2097CC920E69}" type="slidenum">
              <a:rPr lang="en-GB" altLang="en-US" sz="1800"/>
              <a:pPr>
                <a:lnSpc>
                  <a:spcPct val="90000"/>
                </a:lnSpc>
                <a:spcBef>
                  <a:spcPct val="0"/>
                </a:spcBef>
                <a:spcAft>
                  <a:spcPts val="600"/>
                </a:spcAft>
                <a:buFontTx/>
                <a:buNone/>
              </a:pPr>
              <a:t>13</a:t>
            </a:fld>
            <a:endParaRPr lang="en-GB" altLang="en-US" sz="18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558" name="Rectangle 2355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559" name="Freeform: Shape 23562">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554" name="Title 1">
            <a:extLst>
              <a:ext uri="{FF2B5EF4-FFF2-40B4-BE49-F238E27FC236}">
                <a16:creationId xmlns:a16="http://schemas.microsoft.com/office/drawing/2014/main" id="{3D845DF1-1B97-EEFA-0DD1-77E0BCE9B7A9}"/>
              </a:ext>
            </a:extLst>
          </p:cNvPr>
          <p:cNvSpPr>
            <a:spLocks noGrp="1" noChangeArrowheads="1"/>
          </p:cNvSpPr>
          <p:nvPr>
            <p:ph type="title"/>
          </p:nvPr>
        </p:nvSpPr>
        <p:spPr>
          <a:xfrm>
            <a:off x="686834" y="1153572"/>
            <a:ext cx="3200400" cy="4461163"/>
          </a:xfrm>
        </p:spPr>
        <p:txBody>
          <a:bodyPr>
            <a:normAutofit/>
          </a:bodyPr>
          <a:lstStyle/>
          <a:p>
            <a:r>
              <a:rPr lang="en-GB" altLang="en-US" b="1">
                <a:solidFill>
                  <a:srgbClr val="FFFFFF"/>
                </a:solidFill>
                <a:ea typeface="Calibri" panose="020F0502020204030204" pitchFamily="34" charset="0"/>
                <a:cs typeface="Times New Roman" panose="02020603050405020304" pitchFamily="18" charset="0"/>
              </a:rPr>
              <a:t>The Marketing Mix Concept </a:t>
            </a:r>
            <a:endParaRPr lang="en-GB" altLang="en-US">
              <a:solidFill>
                <a:srgbClr val="FFFFFF"/>
              </a:solidFill>
              <a:ea typeface="Calibri" panose="020F0502020204030204" pitchFamily="34" charset="0"/>
              <a:cs typeface="Times New Roman" panose="02020603050405020304" pitchFamily="18" charset="0"/>
            </a:endParaRPr>
          </a:p>
        </p:txBody>
      </p:sp>
      <p:sp>
        <p:nvSpPr>
          <p:cNvPr id="23560" name="Arc 23559">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2291" name="Content Placeholder 2">
            <a:extLst>
              <a:ext uri="{FF2B5EF4-FFF2-40B4-BE49-F238E27FC236}">
                <a16:creationId xmlns:a16="http://schemas.microsoft.com/office/drawing/2014/main" id="{F66EECB1-2E11-F387-56E9-3BD05F10046F}"/>
              </a:ext>
            </a:extLst>
          </p:cNvPr>
          <p:cNvSpPr>
            <a:spLocks noGrp="1" noChangeArrowheads="1"/>
          </p:cNvSpPr>
          <p:nvPr>
            <p:ph idx="1"/>
          </p:nvPr>
        </p:nvSpPr>
        <p:spPr>
          <a:xfrm>
            <a:off x="4447308" y="591344"/>
            <a:ext cx="6906491" cy="5585619"/>
          </a:xfrm>
        </p:spPr>
        <p:txBody>
          <a:bodyPr anchor="ctr">
            <a:normAutofit/>
          </a:bodyPr>
          <a:lstStyle/>
          <a:p>
            <a:pPr marL="0" indent="0">
              <a:buNone/>
              <a:defRPr/>
            </a:pPr>
            <a:endParaRPr lang="en-GB" altLang="en-US"/>
          </a:p>
          <a:p>
            <a:pPr marL="0" indent="0">
              <a:buNone/>
              <a:defRPr/>
            </a:pPr>
            <a:r>
              <a:rPr lang="en-GB" altLang="en-US" b="1"/>
              <a:t>Demographic Segmentation:</a:t>
            </a:r>
          </a:p>
          <a:p>
            <a:pPr marL="0" indent="0">
              <a:buNone/>
              <a:defRPr/>
            </a:pPr>
            <a:r>
              <a:rPr lang="en-GB" altLang="en-US"/>
              <a:t>(i) </a:t>
            </a:r>
            <a:r>
              <a:rPr lang="en-GB" altLang="en-US" b="1"/>
              <a:t>Age and Life-Cycle Stage Segmentation.</a:t>
            </a:r>
          </a:p>
          <a:p>
            <a:pPr marL="0" indent="0">
              <a:buNone/>
              <a:defRPr/>
            </a:pPr>
            <a:r>
              <a:rPr lang="en-GB" altLang="en-US"/>
              <a:t>This refers to dividing a market into different age and life-cycle groups.</a:t>
            </a:r>
          </a:p>
          <a:p>
            <a:pPr marL="0" indent="0">
              <a:buNone/>
              <a:defRPr/>
            </a:pPr>
            <a:endParaRPr lang="en-GB" altLang="en-US"/>
          </a:p>
          <a:p>
            <a:pPr marL="0" indent="0">
              <a:buNone/>
              <a:defRPr/>
            </a:pPr>
            <a:r>
              <a:rPr lang="en-GB" altLang="en-US"/>
              <a:t>Some companies focus on the specific age of life-stage groups. Foe example, Saga in the UK offers wide range of products and services, including insurance, homecare, holidays and magazine, exclusively for the over 50s.</a:t>
            </a:r>
          </a:p>
          <a:p>
            <a:pPr marL="0" indent="0">
              <a:buNone/>
              <a:defRPr/>
            </a:pPr>
            <a:endParaRPr lang="en-GB" altLang="en-US"/>
          </a:p>
          <a:p>
            <a:pPr>
              <a:buFont typeface="Wingdings" panose="05000000000000000000" pitchFamily="2" charset="2"/>
              <a:buChar char="§"/>
              <a:defRPr/>
            </a:pPr>
            <a:endParaRPr lang="en-GB" altLang="en-US"/>
          </a:p>
        </p:txBody>
      </p:sp>
      <p:sp>
        <p:nvSpPr>
          <p:cNvPr id="23556" name="Slide Number Placeholder 3">
            <a:extLst>
              <a:ext uri="{FF2B5EF4-FFF2-40B4-BE49-F238E27FC236}">
                <a16:creationId xmlns:a16="http://schemas.microsoft.com/office/drawing/2014/main" id="{9771FDCB-0E5E-E00B-FFD9-CDBE484D81A4}"/>
              </a:ext>
            </a:extLst>
          </p:cNvPr>
          <p:cNvSpPr>
            <a:spLocks noGrp="1" noChangeArrowheads="1"/>
          </p:cNvSpPr>
          <p:nvPr>
            <p:ph type="sldNum" sz="quarter" idx="12"/>
          </p:nvPr>
        </p:nvSpPr>
        <p:spPr bwMode="auto">
          <a:xfrm>
            <a:off x="9541564" y="6356350"/>
            <a:ext cx="1812235"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nSpc>
                <a:spcPct val="90000"/>
              </a:lnSpc>
              <a:spcBef>
                <a:spcPct val="0"/>
              </a:spcBef>
              <a:spcAft>
                <a:spcPts val="600"/>
              </a:spcAft>
              <a:buFontTx/>
              <a:buNone/>
            </a:pPr>
            <a:fld id="{3D9D0DBA-86AF-4CAD-9C87-9E33D7B64C76}" type="slidenum">
              <a:rPr lang="en-GB" altLang="en-US" sz="1800"/>
              <a:pPr>
                <a:lnSpc>
                  <a:spcPct val="90000"/>
                </a:lnSpc>
                <a:spcBef>
                  <a:spcPct val="0"/>
                </a:spcBef>
                <a:spcAft>
                  <a:spcPts val="600"/>
                </a:spcAft>
                <a:buFontTx/>
                <a:buNone/>
              </a:pPr>
              <a:t>14</a:t>
            </a:fld>
            <a:endParaRPr lang="en-GB" altLang="en-US" sz="18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582" name="Rectangle 24581">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583" name="Freeform: Shape 24586">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578" name="Title 1">
            <a:extLst>
              <a:ext uri="{FF2B5EF4-FFF2-40B4-BE49-F238E27FC236}">
                <a16:creationId xmlns:a16="http://schemas.microsoft.com/office/drawing/2014/main" id="{A781963D-1E0B-5943-1913-0BD1E9E4675B}"/>
              </a:ext>
            </a:extLst>
          </p:cNvPr>
          <p:cNvSpPr>
            <a:spLocks noGrp="1" noChangeArrowheads="1"/>
          </p:cNvSpPr>
          <p:nvPr>
            <p:ph type="title"/>
          </p:nvPr>
        </p:nvSpPr>
        <p:spPr>
          <a:xfrm>
            <a:off x="686834" y="1153572"/>
            <a:ext cx="3200400" cy="4461163"/>
          </a:xfrm>
        </p:spPr>
        <p:txBody>
          <a:bodyPr>
            <a:normAutofit/>
          </a:bodyPr>
          <a:lstStyle/>
          <a:p>
            <a:r>
              <a:rPr lang="en-GB" altLang="en-US" b="1">
                <a:solidFill>
                  <a:srgbClr val="FFFFFF"/>
                </a:solidFill>
                <a:ea typeface="Calibri" panose="020F0502020204030204" pitchFamily="34" charset="0"/>
                <a:cs typeface="Times New Roman" panose="02020603050405020304" pitchFamily="18" charset="0"/>
              </a:rPr>
              <a:t>The Marketing Mix Concept </a:t>
            </a:r>
            <a:endParaRPr lang="en-GB" altLang="en-US">
              <a:solidFill>
                <a:srgbClr val="FFFFFF"/>
              </a:solidFill>
              <a:ea typeface="Calibri" panose="020F0502020204030204" pitchFamily="34" charset="0"/>
              <a:cs typeface="Times New Roman" panose="02020603050405020304" pitchFamily="18" charset="0"/>
            </a:endParaRPr>
          </a:p>
        </p:txBody>
      </p:sp>
      <p:sp>
        <p:nvSpPr>
          <p:cNvPr id="24584" name="Arc 24583">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2291" name="Content Placeholder 2">
            <a:extLst>
              <a:ext uri="{FF2B5EF4-FFF2-40B4-BE49-F238E27FC236}">
                <a16:creationId xmlns:a16="http://schemas.microsoft.com/office/drawing/2014/main" id="{A69B6111-C5C6-E430-8FAE-8B6B9355D55C}"/>
              </a:ext>
            </a:extLst>
          </p:cNvPr>
          <p:cNvSpPr>
            <a:spLocks noGrp="1" noChangeArrowheads="1"/>
          </p:cNvSpPr>
          <p:nvPr>
            <p:ph idx="1"/>
          </p:nvPr>
        </p:nvSpPr>
        <p:spPr>
          <a:xfrm>
            <a:off x="4447308" y="591344"/>
            <a:ext cx="6906491" cy="5585619"/>
          </a:xfrm>
        </p:spPr>
        <p:txBody>
          <a:bodyPr anchor="ctr">
            <a:normAutofit/>
          </a:bodyPr>
          <a:lstStyle/>
          <a:p>
            <a:pPr marL="0" indent="0">
              <a:buNone/>
              <a:defRPr/>
            </a:pPr>
            <a:r>
              <a:rPr lang="en-GB" altLang="en-US" sz="2400" b="1"/>
              <a:t>Demographic Segmentation:</a:t>
            </a:r>
          </a:p>
          <a:p>
            <a:pPr marL="0" indent="0">
              <a:buNone/>
              <a:defRPr/>
            </a:pPr>
            <a:r>
              <a:rPr lang="en-GB" altLang="en-US" sz="2400"/>
              <a:t>(ii) </a:t>
            </a:r>
            <a:r>
              <a:rPr lang="en-GB" altLang="en-US" sz="2400" b="1"/>
              <a:t>Gender Segmentation.</a:t>
            </a:r>
          </a:p>
          <a:p>
            <a:pPr marL="0" indent="0">
              <a:buNone/>
              <a:defRPr/>
            </a:pPr>
            <a:r>
              <a:rPr lang="en-GB" altLang="en-US" sz="2400"/>
              <a:t>This refers to dividing a market into different segment based on gender.</a:t>
            </a:r>
          </a:p>
          <a:p>
            <a:pPr marL="0" indent="0">
              <a:buNone/>
              <a:defRPr/>
            </a:pPr>
            <a:endParaRPr lang="en-GB" altLang="en-US" sz="2400"/>
          </a:p>
          <a:p>
            <a:pPr marL="0" indent="0">
              <a:buNone/>
              <a:defRPr/>
            </a:pPr>
            <a:r>
              <a:rPr lang="en-GB" altLang="en-US" sz="2400"/>
              <a:t>Gender segmentation has long been used in marketing clothing, cosmetic, toiletries and magazines. </a:t>
            </a:r>
          </a:p>
          <a:p>
            <a:pPr marL="0" indent="0">
              <a:buNone/>
              <a:defRPr/>
            </a:pPr>
            <a:endParaRPr lang="en-GB" altLang="en-US" sz="2400"/>
          </a:p>
          <a:p>
            <a:pPr marL="0" indent="0">
              <a:buNone/>
              <a:defRPr/>
            </a:pPr>
            <a:r>
              <a:rPr lang="en-GB" altLang="en-US" sz="2400"/>
              <a:t>For example,  P &amp; G was among the first with secret deodorants and antiperspirants, a brand specially formulated for a woman’s chemistry, packaged and advertised to reinforce the female image.</a:t>
            </a:r>
          </a:p>
          <a:p>
            <a:pPr marL="0" indent="0">
              <a:buNone/>
              <a:defRPr/>
            </a:pPr>
            <a:endParaRPr lang="en-GB" altLang="en-US" sz="2400"/>
          </a:p>
          <a:p>
            <a:pPr>
              <a:buFont typeface="Wingdings" panose="05000000000000000000" pitchFamily="2" charset="2"/>
              <a:buChar char="§"/>
              <a:defRPr/>
            </a:pPr>
            <a:endParaRPr lang="en-GB" altLang="en-US" sz="2400"/>
          </a:p>
        </p:txBody>
      </p:sp>
      <p:sp>
        <p:nvSpPr>
          <p:cNvPr id="24580" name="Slide Number Placeholder 3">
            <a:extLst>
              <a:ext uri="{FF2B5EF4-FFF2-40B4-BE49-F238E27FC236}">
                <a16:creationId xmlns:a16="http://schemas.microsoft.com/office/drawing/2014/main" id="{5987527D-E80C-3E4E-46E4-4C5AB097C3E7}"/>
              </a:ext>
            </a:extLst>
          </p:cNvPr>
          <p:cNvSpPr>
            <a:spLocks noGrp="1" noChangeArrowheads="1"/>
          </p:cNvSpPr>
          <p:nvPr>
            <p:ph type="sldNum" sz="quarter" idx="12"/>
          </p:nvPr>
        </p:nvSpPr>
        <p:spPr bwMode="auto">
          <a:xfrm>
            <a:off x="9541564" y="6356350"/>
            <a:ext cx="1812235"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nSpc>
                <a:spcPct val="90000"/>
              </a:lnSpc>
              <a:spcBef>
                <a:spcPct val="0"/>
              </a:spcBef>
              <a:spcAft>
                <a:spcPts val="600"/>
              </a:spcAft>
              <a:buFontTx/>
              <a:buNone/>
            </a:pPr>
            <a:fld id="{A9AFF9FD-F008-4E36-A343-9F37972AE8E5}" type="slidenum">
              <a:rPr lang="en-GB" altLang="en-US" sz="1800"/>
              <a:pPr>
                <a:lnSpc>
                  <a:spcPct val="90000"/>
                </a:lnSpc>
                <a:spcBef>
                  <a:spcPct val="0"/>
                </a:spcBef>
                <a:spcAft>
                  <a:spcPts val="600"/>
                </a:spcAft>
                <a:buFontTx/>
                <a:buNone/>
              </a:pPr>
              <a:t>15</a:t>
            </a:fld>
            <a:endParaRPr lang="en-GB" altLang="en-US" sz="18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606" name="Rectangle 25605">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07" name="Freeform: Shape 2561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02" name="Title 1">
            <a:extLst>
              <a:ext uri="{FF2B5EF4-FFF2-40B4-BE49-F238E27FC236}">
                <a16:creationId xmlns:a16="http://schemas.microsoft.com/office/drawing/2014/main" id="{B110C087-21C2-4875-23BC-734EED50A44A}"/>
              </a:ext>
            </a:extLst>
          </p:cNvPr>
          <p:cNvSpPr>
            <a:spLocks noGrp="1" noChangeArrowheads="1"/>
          </p:cNvSpPr>
          <p:nvPr>
            <p:ph type="title"/>
          </p:nvPr>
        </p:nvSpPr>
        <p:spPr>
          <a:xfrm>
            <a:off x="686834" y="1153572"/>
            <a:ext cx="3200400" cy="4461163"/>
          </a:xfrm>
        </p:spPr>
        <p:txBody>
          <a:bodyPr>
            <a:normAutofit/>
          </a:bodyPr>
          <a:lstStyle/>
          <a:p>
            <a:r>
              <a:rPr lang="en-GB" altLang="en-US" b="1">
                <a:solidFill>
                  <a:srgbClr val="FFFFFF"/>
                </a:solidFill>
                <a:ea typeface="Calibri" panose="020F0502020204030204" pitchFamily="34" charset="0"/>
                <a:cs typeface="Times New Roman" panose="02020603050405020304" pitchFamily="18" charset="0"/>
              </a:rPr>
              <a:t>The Marketing Mix Concept </a:t>
            </a:r>
            <a:endParaRPr lang="en-GB" altLang="en-US">
              <a:solidFill>
                <a:srgbClr val="FFFFFF"/>
              </a:solidFill>
              <a:ea typeface="Calibri" panose="020F0502020204030204" pitchFamily="34" charset="0"/>
              <a:cs typeface="Times New Roman" panose="02020603050405020304" pitchFamily="18" charset="0"/>
            </a:endParaRPr>
          </a:p>
        </p:txBody>
      </p:sp>
      <p:sp>
        <p:nvSpPr>
          <p:cNvPr id="25608" name="Arc 25607">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2291" name="Content Placeholder 2">
            <a:extLst>
              <a:ext uri="{FF2B5EF4-FFF2-40B4-BE49-F238E27FC236}">
                <a16:creationId xmlns:a16="http://schemas.microsoft.com/office/drawing/2014/main" id="{90789EA0-2873-ABBF-DBFA-35C691DFB450}"/>
              </a:ext>
            </a:extLst>
          </p:cNvPr>
          <p:cNvSpPr>
            <a:spLocks noGrp="1" noChangeArrowheads="1"/>
          </p:cNvSpPr>
          <p:nvPr>
            <p:ph idx="1"/>
          </p:nvPr>
        </p:nvSpPr>
        <p:spPr>
          <a:xfrm>
            <a:off x="4447308" y="591344"/>
            <a:ext cx="6906491" cy="5585619"/>
          </a:xfrm>
        </p:spPr>
        <p:txBody>
          <a:bodyPr anchor="ctr">
            <a:normAutofit/>
          </a:bodyPr>
          <a:lstStyle/>
          <a:p>
            <a:pPr marL="0" indent="0">
              <a:buNone/>
              <a:defRPr/>
            </a:pPr>
            <a:r>
              <a:rPr lang="en-GB" altLang="en-US" sz="2400" b="1"/>
              <a:t>Demographic Segmentation:</a:t>
            </a:r>
          </a:p>
          <a:p>
            <a:pPr marL="0" indent="0">
              <a:buNone/>
              <a:defRPr/>
            </a:pPr>
            <a:r>
              <a:rPr lang="en-GB" altLang="en-US" sz="2400"/>
              <a:t>(ii) </a:t>
            </a:r>
            <a:r>
              <a:rPr lang="en-GB" altLang="en-US" sz="2400" b="1"/>
              <a:t>Gender Segmentation.</a:t>
            </a:r>
          </a:p>
          <a:p>
            <a:pPr marL="0" indent="0">
              <a:buNone/>
              <a:defRPr/>
            </a:pPr>
            <a:r>
              <a:rPr lang="en-GB" altLang="en-US" sz="2400"/>
              <a:t>Likewise, Dove’s Men + Care line crafts a more masculine position by offering practical solutions to men’s personal care problem.</a:t>
            </a:r>
          </a:p>
          <a:p>
            <a:pPr marL="0" indent="0">
              <a:buNone/>
              <a:defRPr/>
            </a:pPr>
            <a:endParaRPr lang="en-GB" altLang="en-US" sz="2400"/>
          </a:p>
          <a:p>
            <a:pPr marL="0" indent="0">
              <a:buNone/>
              <a:defRPr/>
            </a:pPr>
            <a:r>
              <a:rPr lang="en-GB" altLang="en-US" sz="2400"/>
              <a:t>(iii) </a:t>
            </a:r>
            <a:r>
              <a:rPr lang="en-GB" altLang="en-US" sz="2400" b="1"/>
              <a:t>Income Segmentation.</a:t>
            </a:r>
          </a:p>
          <a:p>
            <a:pPr marL="0" indent="0">
              <a:buNone/>
              <a:defRPr/>
            </a:pPr>
            <a:r>
              <a:rPr lang="en-GB" altLang="en-US" sz="2400"/>
              <a:t>This refers to dividing a market into different income segments.</a:t>
            </a:r>
          </a:p>
          <a:p>
            <a:pPr marL="0" indent="0">
              <a:buNone/>
              <a:defRPr/>
            </a:pPr>
            <a:endParaRPr lang="en-GB" altLang="en-US" sz="2400"/>
          </a:p>
          <a:p>
            <a:pPr marL="0" indent="0">
              <a:buNone/>
              <a:defRPr/>
            </a:pPr>
            <a:r>
              <a:rPr lang="en-GB" altLang="en-US" sz="2400"/>
              <a:t>The marketers of products and services such as motor cars, clothing, cosmetic, financial services and travel have long used income segmentation.</a:t>
            </a:r>
          </a:p>
          <a:p>
            <a:pPr marL="0" indent="0">
              <a:buNone/>
              <a:defRPr/>
            </a:pPr>
            <a:endParaRPr lang="en-GB" altLang="en-US" sz="2400"/>
          </a:p>
          <a:p>
            <a:pPr>
              <a:buFont typeface="Wingdings" panose="05000000000000000000" pitchFamily="2" charset="2"/>
              <a:buChar char="§"/>
              <a:defRPr/>
            </a:pPr>
            <a:endParaRPr lang="en-GB" altLang="en-US" sz="2400"/>
          </a:p>
        </p:txBody>
      </p:sp>
      <p:sp>
        <p:nvSpPr>
          <p:cNvPr id="25604" name="Slide Number Placeholder 3">
            <a:extLst>
              <a:ext uri="{FF2B5EF4-FFF2-40B4-BE49-F238E27FC236}">
                <a16:creationId xmlns:a16="http://schemas.microsoft.com/office/drawing/2014/main" id="{8AF0B703-E63C-4530-B506-B56E42C4170C}"/>
              </a:ext>
            </a:extLst>
          </p:cNvPr>
          <p:cNvSpPr>
            <a:spLocks noGrp="1" noChangeArrowheads="1"/>
          </p:cNvSpPr>
          <p:nvPr>
            <p:ph type="sldNum" sz="quarter" idx="12"/>
          </p:nvPr>
        </p:nvSpPr>
        <p:spPr bwMode="auto">
          <a:xfrm>
            <a:off x="9541564" y="6356350"/>
            <a:ext cx="1812235"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nSpc>
                <a:spcPct val="90000"/>
              </a:lnSpc>
              <a:spcBef>
                <a:spcPct val="0"/>
              </a:spcBef>
              <a:spcAft>
                <a:spcPts val="600"/>
              </a:spcAft>
              <a:buFontTx/>
              <a:buNone/>
            </a:pPr>
            <a:fld id="{6B76839D-45B5-4F59-A3E9-EA27295E9A22}" type="slidenum">
              <a:rPr lang="en-GB" altLang="en-US" sz="1800"/>
              <a:pPr>
                <a:lnSpc>
                  <a:spcPct val="90000"/>
                </a:lnSpc>
                <a:spcBef>
                  <a:spcPct val="0"/>
                </a:spcBef>
                <a:spcAft>
                  <a:spcPts val="600"/>
                </a:spcAft>
                <a:buFontTx/>
                <a:buNone/>
              </a:pPr>
              <a:t>16</a:t>
            </a:fld>
            <a:endParaRPr lang="en-GB" altLang="en-US" sz="18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1C24AB55-D75B-81FD-1E84-D0F2EF3D6693}"/>
              </a:ext>
            </a:extLst>
          </p:cNvPr>
          <p:cNvSpPr>
            <a:spLocks noGrp="1" noChangeArrowheads="1"/>
          </p:cNvSpPr>
          <p:nvPr>
            <p:ph type="title"/>
          </p:nvPr>
        </p:nvSpPr>
        <p:spPr>
          <a:xfrm>
            <a:off x="1136397" y="502020"/>
            <a:ext cx="5323715" cy="1642970"/>
          </a:xfrm>
        </p:spPr>
        <p:txBody>
          <a:bodyPr anchor="b">
            <a:normAutofit/>
          </a:bodyPr>
          <a:lstStyle/>
          <a:p>
            <a:r>
              <a:rPr lang="en-GB" altLang="en-US" sz="4000" b="1">
                <a:ea typeface="Calibri" panose="020F0502020204030204" pitchFamily="34" charset="0"/>
                <a:cs typeface="Times New Roman" panose="02020603050405020304" pitchFamily="18" charset="0"/>
              </a:rPr>
              <a:t>The Marketing Mix Concept </a:t>
            </a:r>
            <a:endParaRPr lang="en-GB" altLang="en-US" sz="4000">
              <a:ea typeface="Calibri" panose="020F0502020204030204" pitchFamily="34" charset="0"/>
              <a:cs typeface="Times New Roman" panose="02020603050405020304" pitchFamily="18" charset="0"/>
            </a:endParaRPr>
          </a:p>
        </p:txBody>
      </p:sp>
      <p:sp>
        <p:nvSpPr>
          <p:cNvPr id="12291" name="Content Placeholder 2">
            <a:extLst>
              <a:ext uri="{FF2B5EF4-FFF2-40B4-BE49-F238E27FC236}">
                <a16:creationId xmlns:a16="http://schemas.microsoft.com/office/drawing/2014/main" id="{93B0BF03-BC98-0E63-1F23-EDF5B2010E92}"/>
              </a:ext>
            </a:extLst>
          </p:cNvPr>
          <p:cNvSpPr>
            <a:spLocks noGrp="1" noChangeArrowheads="1"/>
          </p:cNvSpPr>
          <p:nvPr>
            <p:ph idx="1"/>
          </p:nvPr>
        </p:nvSpPr>
        <p:spPr>
          <a:xfrm>
            <a:off x="1144923" y="2405894"/>
            <a:ext cx="5315189" cy="3535083"/>
          </a:xfrm>
        </p:spPr>
        <p:txBody>
          <a:bodyPr anchor="t">
            <a:normAutofit/>
          </a:bodyPr>
          <a:lstStyle/>
          <a:p>
            <a:pPr marL="0" indent="0">
              <a:buNone/>
              <a:defRPr/>
            </a:pPr>
            <a:r>
              <a:rPr lang="en-GB" altLang="en-US" sz="2000" b="1"/>
              <a:t>Demographic Segmentation:</a:t>
            </a:r>
          </a:p>
          <a:p>
            <a:pPr marL="0" indent="0">
              <a:buNone/>
              <a:defRPr/>
            </a:pPr>
            <a:r>
              <a:rPr lang="en-GB" altLang="en-US" sz="2000"/>
              <a:t>(iii) </a:t>
            </a:r>
            <a:r>
              <a:rPr lang="en-GB" altLang="en-US" sz="2000" b="1"/>
              <a:t>Income Segmentation.</a:t>
            </a:r>
          </a:p>
          <a:p>
            <a:pPr marL="0" indent="0">
              <a:buNone/>
              <a:defRPr/>
            </a:pPr>
            <a:r>
              <a:rPr lang="en-GB" altLang="en-US" sz="2000"/>
              <a:t>Many luxury hotels often provide special packages to attract the most affluent travellers, shoppers of high end brands.</a:t>
            </a:r>
          </a:p>
          <a:p>
            <a:pPr marL="0" indent="0">
              <a:buNone/>
              <a:defRPr/>
            </a:pPr>
            <a:endParaRPr lang="en-GB" altLang="en-US" sz="2000"/>
          </a:p>
          <a:p>
            <a:pPr marL="0" indent="0">
              <a:buNone/>
              <a:defRPr/>
            </a:pPr>
            <a:r>
              <a:rPr lang="en-GB" altLang="en-US" sz="2000"/>
              <a:t>Equally, some marketers use income segmentation to target low and middle income groups. Examples of these are budget retailers – Poundland, Poundshop, Aldi and Lidl. </a:t>
            </a:r>
          </a:p>
          <a:p>
            <a:pPr marL="0" indent="0">
              <a:buNone/>
              <a:defRPr/>
            </a:pPr>
            <a:endParaRPr lang="en-GB" altLang="en-US" sz="2000"/>
          </a:p>
          <a:p>
            <a:pPr marL="0" indent="0">
              <a:buNone/>
              <a:defRPr/>
            </a:pPr>
            <a:endParaRPr lang="en-GB" altLang="en-US" sz="2000"/>
          </a:p>
          <a:p>
            <a:pPr>
              <a:buFont typeface="Wingdings" panose="05000000000000000000" pitchFamily="2" charset="2"/>
              <a:buChar char="§"/>
              <a:defRPr/>
            </a:pPr>
            <a:endParaRPr lang="en-GB" altLang="en-US" sz="2000"/>
          </a:p>
        </p:txBody>
      </p:sp>
      <p:sp>
        <p:nvSpPr>
          <p:cNvPr id="26628" name="Slide Number Placeholder 3">
            <a:extLst>
              <a:ext uri="{FF2B5EF4-FFF2-40B4-BE49-F238E27FC236}">
                <a16:creationId xmlns:a16="http://schemas.microsoft.com/office/drawing/2014/main" id="{EBDD286E-79AE-C7D1-1EB5-6CA34A884197}"/>
              </a:ext>
            </a:extLst>
          </p:cNvPr>
          <p:cNvSpPr>
            <a:spLocks noGrp="1" noChangeArrowheads="1"/>
          </p:cNvSpPr>
          <p:nvPr>
            <p:ph type="sldNum" sz="quarter" idx="12"/>
          </p:nvPr>
        </p:nvSpPr>
        <p:spPr bwMode="auto">
          <a:xfrm>
            <a:off x="11704320" y="6459378"/>
            <a:ext cx="448056"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spcAft>
                <a:spcPts val="600"/>
              </a:spcAft>
              <a:buFontTx/>
              <a:buNone/>
            </a:pPr>
            <a:fld id="{017EA2AD-AE87-4CA1-BEA3-BE8DB9ECDD26}" type="slidenum">
              <a:rPr lang="en-GB" altLang="en-US" sz="1100">
                <a:solidFill>
                  <a:srgbClr val="FFFFFF"/>
                </a:solidFill>
              </a:rPr>
              <a:pPr>
                <a:spcBef>
                  <a:spcPct val="0"/>
                </a:spcBef>
                <a:spcAft>
                  <a:spcPts val="600"/>
                </a:spcAft>
                <a:buFontTx/>
                <a:buNone/>
              </a:pPr>
              <a:t>17</a:t>
            </a:fld>
            <a:endParaRPr lang="en-GB" altLang="en-US" sz="1100">
              <a:solidFill>
                <a:srgbClr val="FFFFFF"/>
              </a:solidFill>
            </a:endParaRPr>
          </a:p>
        </p:txBody>
      </p:sp>
      <p:pic>
        <p:nvPicPr>
          <p:cNvPr id="26629" name="Picture 1">
            <a:extLst>
              <a:ext uri="{FF2B5EF4-FFF2-40B4-BE49-F238E27FC236}">
                <a16:creationId xmlns:a16="http://schemas.microsoft.com/office/drawing/2014/main" id="{72CC65B6-7479-32CD-DB8A-C1DF308B994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075967" y="1982149"/>
            <a:ext cx="4170530" cy="292559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82482FA6-3E6F-5BB2-E3F4-FB06B77F84F2}"/>
              </a:ext>
            </a:extLst>
          </p:cNvPr>
          <p:cNvSpPr>
            <a:spLocks noGrp="1" noChangeArrowheads="1"/>
          </p:cNvSpPr>
          <p:nvPr>
            <p:ph type="title"/>
          </p:nvPr>
        </p:nvSpPr>
        <p:spPr>
          <a:xfrm>
            <a:off x="1136397" y="502020"/>
            <a:ext cx="5323715" cy="1642970"/>
          </a:xfrm>
        </p:spPr>
        <p:txBody>
          <a:bodyPr anchor="b">
            <a:normAutofit/>
          </a:bodyPr>
          <a:lstStyle/>
          <a:p>
            <a:r>
              <a:rPr lang="en-GB" altLang="en-US" sz="4000" b="1">
                <a:ea typeface="Calibri" panose="020F0502020204030204" pitchFamily="34" charset="0"/>
                <a:cs typeface="Times New Roman" panose="02020603050405020304" pitchFamily="18" charset="0"/>
              </a:rPr>
              <a:t>The Marketing Mix Concept </a:t>
            </a:r>
            <a:endParaRPr lang="en-GB" altLang="en-US" sz="4000">
              <a:ea typeface="Calibri" panose="020F0502020204030204" pitchFamily="34" charset="0"/>
              <a:cs typeface="Times New Roman" panose="02020603050405020304" pitchFamily="18" charset="0"/>
            </a:endParaRPr>
          </a:p>
        </p:txBody>
      </p:sp>
      <p:sp>
        <p:nvSpPr>
          <p:cNvPr id="12291" name="Content Placeholder 2">
            <a:extLst>
              <a:ext uri="{FF2B5EF4-FFF2-40B4-BE49-F238E27FC236}">
                <a16:creationId xmlns:a16="http://schemas.microsoft.com/office/drawing/2014/main" id="{6FE90F81-8783-15D6-F5D9-9A6E45C09FD0}"/>
              </a:ext>
            </a:extLst>
          </p:cNvPr>
          <p:cNvSpPr>
            <a:spLocks noGrp="1" noChangeArrowheads="1"/>
          </p:cNvSpPr>
          <p:nvPr>
            <p:ph idx="1"/>
          </p:nvPr>
        </p:nvSpPr>
        <p:spPr>
          <a:xfrm>
            <a:off x="1144923" y="2405894"/>
            <a:ext cx="5315189" cy="3535083"/>
          </a:xfrm>
        </p:spPr>
        <p:txBody>
          <a:bodyPr anchor="t">
            <a:normAutofit/>
          </a:bodyPr>
          <a:lstStyle/>
          <a:p>
            <a:pPr marL="0" indent="0">
              <a:buNone/>
              <a:defRPr/>
            </a:pPr>
            <a:r>
              <a:rPr lang="en-GB" altLang="en-US" sz="1700" b="1"/>
              <a:t>Psychographic Segmentation:</a:t>
            </a:r>
          </a:p>
          <a:p>
            <a:pPr marL="0" indent="0">
              <a:buNone/>
              <a:defRPr/>
            </a:pPr>
            <a:r>
              <a:rPr lang="en-GB" altLang="en-US" sz="1700"/>
              <a:t>This refers to dividing a market into different segments based on social class, lifestyle or personality characteristics.</a:t>
            </a:r>
          </a:p>
          <a:p>
            <a:pPr marL="0" indent="0">
              <a:buNone/>
              <a:defRPr/>
            </a:pPr>
            <a:endParaRPr lang="en-GB" altLang="en-US" sz="1700"/>
          </a:p>
          <a:p>
            <a:pPr marL="0" indent="0">
              <a:buNone/>
              <a:defRPr/>
            </a:pPr>
            <a:r>
              <a:rPr lang="en-GB" altLang="en-US" sz="1700"/>
              <a:t>Essentially, people in the same demographic group can have very different psychographic characteristics.</a:t>
            </a:r>
          </a:p>
          <a:p>
            <a:pPr marL="0" indent="0">
              <a:buNone/>
              <a:defRPr/>
            </a:pPr>
            <a:endParaRPr lang="en-GB" altLang="en-US" sz="1700"/>
          </a:p>
          <a:p>
            <a:pPr marL="0" indent="0">
              <a:buNone/>
              <a:defRPr/>
            </a:pPr>
            <a:r>
              <a:rPr lang="en-GB" altLang="en-US" sz="1700"/>
              <a:t>This could take the form of lifestyle appeals (lovers of choice brands), personality variables (such as adventure seekers on holiday cruise).</a:t>
            </a:r>
          </a:p>
          <a:p>
            <a:pPr marL="0" indent="0">
              <a:buNone/>
              <a:defRPr/>
            </a:pPr>
            <a:endParaRPr lang="en-GB" altLang="en-US" sz="1700"/>
          </a:p>
          <a:p>
            <a:pPr marL="0" indent="0">
              <a:buNone/>
              <a:defRPr/>
            </a:pPr>
            <a:endParaRPr lang="en-GB" altLang="en-US" sz="1700"/>
          </a:p>
          <a:p>
            <a:pPr>
              <a:buFont typeface="Wingdings" panose="05000000000000000000" pitchFamily="2" charset="2"/>
              <a:buChar char="§"/>
              <a:defRPr/>
            </a:pPr>
            <a:endParaRPr lang="en-GB" altLang="en-US" sz="1700"/>
          </a:p>
        </p:txBody>
      </p:sp>
      <p:sp>
        <p:nvSpPr>
          <p:cNvPr id="27652" name="Slide Number Placeholder 3">
            <a:extLst>
              <a:ext uri="{FF2B5EF4-FFF2-40B4-BE49-F238E27FC236}">
                <a16:creationId xmlns:a16="http://schemas.microsoft.com/office/drawing/2014/main" id="{398BDB3A-7C12-1BB1-5565-386368EE863C}"/>
              </a:ext>
            </a:extLst>
          </p:cNvPr>
          <p:cNvSpPr>
            <a:spLocks noGrp="1" noChangeArrowheads="1"/>
          </p:cNvSpPr>
          <p:nvPr>
            <p:ph type="sldNum" sz="quarter" idx="12"/>
          </p:nvPr>
        </p:nvSpPr>
        <p:spPr bwMode="auto">
          <a:xfrm>
            <a:off x="11704320" y="6459378"/>
            <a:ext cx="448056"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spcAft>
                <a:spcPts val="600"/>
              </a:spcAft>
              <a:buFontTx/>
              <a:buNone/>
            </a:pPr>
            <a:fld id="{C082CDDB-6211-4933-8D02-31725CBDD82A}" type="slidenum">
              <a:rPr lang="en-GB" altLang="en-US" sz="1100">
                <a:solidFill>
                  <a:srgbClr val="FFFFFF"/>
                </a:solidFill>
              </a:rPr>
              <a:pPr>
                <a:spcBef>
                  <a:spcPct val="0"/>
                </a:spcBef>
                <a:spcAft>
                  <a:spcPts val="600"/>
                </a:spcAft>
                <a:buFontTx/>
                <a:buNone/>
              </a:pPr>
              <a:t>18</a:t>
            </a:fld>
            <a:endParaRPr lang="en-GB" altLang="en-US" sz="1100">
              <a:solidFill>
                <a:srgbClr val="FFFFFF"/>
              </a:solidFill>
            </a:endParaRPr>
          </a:p>
        </p:txBody>
      </p:sp>
      <p:pic>
        <p:nvPicPr>
          <p:cNvPr id="27653" name="Picture 1">
            <a:extLst>
              <a:ext uri="{FF2B5EF4-FFF2-40B4-BE49-F238E27FC236}">
                <a16:creationId xmlns:a16="http://schemas.microsoft.com/office/drawing/2014/main" id="{C855769D-266D-F26B-5E8B-7BB02F514F2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075967" y="2062325"/>
            <a:ext cx="4170530" cy="276524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BCE68190-C649-DC6B-1B9C-400AEED30BDD}"/>
              </a:ext>
            </a:extLst>
          </p:cNvPr>
          <p:cNvSpPr>
            <a:spLocks noGrp="1" noChangeArrowheads="1"/>
          </p:cNvSpPr>
          <p:nvPr>
            <p:ph type="title"/>
          </p:nvPr>
        </p:nvSpPr>
        <p:spPr>
          <a:xfrm>
            <a:off x="1136397" y="502020"/>
            <a:ext cx="5323715" cy="1642970"/>
          </a:xfrm>
        </p:spPr>
        <p:txBody>
          <a:bodyPr anchor="b">
            <a:normAutofit/>
          </a:bodyPr>
          <a:lstStyle/>
          <a:p>
            <a:r>
              <a:rPr lang="en-GB" altLang="en-US" sz="4000" b="1">
                <a:ea typeface="Calibri" panose="020F0502020204030204" pitchFamily="34" charset="0"/>
                <a:cs typeface="Times New Roman" panose="02020603050405020304" pitchFamily="18" charset="0"/>
              </a:rPr>
              <a:t>The Marketing Mix Concept </a:t>
            </a:r>
            <a:endParaRPr lang="en-GB" altLang="en-US" sz="4000">
              <a:ea typeface="Calibri" panose="020F0502020204030204" pitchFamily="34" charset="0"/>
              <a:cs typeface="Times New Roman" panose="02020603050405020304" pitchFamily="18" charset="0"/>
            </a:endParaRPr>
          </a:p>
        </p:txBody>
      </p:sp>
      <p:sp>
        <p:nvSpPr>
          <p:cNvPr id="12291" name="Content Placeholder 2">
            <a:extLst>
              <a:ext uri="{FF2B5EF4-FFF2-40B4-BE49-F238E27FC236}">
                <a16:creationId xmlns:a16="http://schemas.microsoft.com/office/drawing/2014/main" id="{310F94B9-EE3E-4FB6-1ACF-A1373BC8DBB7}"/>
              </a:ext>
            </a:extLst>
          </p:cNvPr>
          <p:cNvSpPr>
            <a:spLocks noGrp="1" noChangeArrowheads="1"/>
          </p:cNvSpPr>
          <p:nvPr>
            <p:ph idx="1"/>
          </p:nvPr>
        </p:nvSpPr>
        <p:spPr>
          <a:xfrm>
            <a:off x="1144923" y="2405894"/>
            <a:ext cx="5315189" cy="3535083"/>
          </a:xfrm>
        </p:spPr>
        <p:txBody>
          <a:bodyPr anchor="t">
            <a:normAutofit/>
          </a:bodyPr>
          <a:lstStyle/>
          <a:p>
            <a:pPr marL="0" indent="0">
              <a:buNone/>
              <a:defRPr/>
            </a:pPr>
            <a:r>
              <a:rPr lang="en-GB" altLang="en-US" sz="1700" b="1"/>
              <a:t>Behavioural Segmentation:</a:t>
            </a:r>
          </a:p>
          <a:p>
            <a:pPr marL="0" indent="0">
              <a:buNone/>
              <a:defRPr/>
            </a:pPr>
            <a:r>
              <a:rPr lang="en-GB" altLang="en-US" sz="1700"/>
              <a:t>This refers to dividing a market into segments based on consumer knowledge, attitudes, uses of a product or responses to a product.</a:t>
            </a:r>
          </a:p>
          <a:p>
            <a:pPr marL="0" indent="0">
              <a:buNone/>
              <a:defRPr/>
            </a:pPr>
            <a:endParaRPr lang="en-GB" altLang="en-US" sz="1700"/>
          </a:p>
          <a:p>
            <a:pPr marL="0" indent="0">
              <a:buNone/>
              <a:defRPr/>
            </a:pPr>
            <a:r>
              <a:rPr lang="en-GB" altLang="en-US" sz="1700"/>
              <a:t>Many marketers believe that behavioural variables are the best starting point for building market segments.</a:t>
            </a:r>
          </a:p>
          <a:p>
            <a:pPr marL="0" indent="0">
              <a:buNone/>
              <a:defRPr/>
            </a:pPr>
            <a:endParaRPr lang="en-GB" altLang="en-US" sz="1700"/>
          </a:p>
          <a:p>
            <a:pPr marL="0" indent="0">
              <a:buNone/>
              <a:defRPr/>
            </a:pPr>
            <a:r>
              <a:rPr lang="en-GB" altLang="en-US" sz="1700"/>
              <a:t>These variables are occasion segmentation, benefit segmentation.</a:t>
            </a:r>
          </a:p>
          <a:p>
            <a:pPr marL="0" indent="0">
              <a:buNone/>
              <a:defRPr/>
            </a:pPr>
            <a:r>
              <a:rPr lang="en-GB" altLang="en-US" sz="1700"/>
              <a:t> </a:t>
            </a:r>
          </a:p>
          <a:p>
            <a:pPr marL="0" indent="0">
              <a:buNone/>
              <a:defRPr/>
            </a:pPr>
            <a:endParaRPr lang="en-GB" altLang="en-US" sz="1700"/>
          </a:p>
          <a:p>
            <a:pPr marL="0" indent="0">
              <a:buNone/>
              <a:defRPr/>
            </a:pPr>
            <a:endParaRPr lang="en-GB" altLang="en-US" sz="1700"/>
          </a:p>
          <a:p>
            <a:pPr marL="0" indent="0">
              <a:buNone/>
              <a:defRPr/>
            </a:pPr>
            <a:endParaRPr lang="en-GB" altLang="en-US" sz="1700"/>
          </a:p>
          <a:p>
            <a:pPr>
              <a:buFont typeface="Wingdings" panose="05000000000000000000" pitchFamily="2" charset="2"/>
              <a:buChar char="§"/>
              <a:defRPr/>
            </a:pPr>
            <a:endParaRPr lang="en-GB" altLang="en-US" sz="1700"/>
          </a:p>
        </p:txBody>
      </p:sp>
      <p:sp>
        <p:nvSpPr>
          <p:cNvPr id="28676" name="Slide Number Placeholder 3">
            <a:extLst>
              <a:ext uri="{FF2B5EF4-FFF2-40B4-BE49-F238E27FC236}">
                <a16:creationId xmlns:a16="http://schemas.microsoft.com/office/drawing/2014/main" id="{84330DAD-7DE0-45DD-148E-4D9D9B2D560C}"/>
              </a:ext>
            </a:extLst>
          </p:cNvPr>
          <p:cNvSpPr>
            <a:spLocks noGrp="1" noChangeArrowheads="1"/>
          </p:cNvSpPr>
          <p:nvPr>
            <p:ph type="sldNum" sz="quarter" idx="12"/>
          </p:nvPr>
        </p:nvSpPr>
        <p:spPr bwMode="auto">
          <a:xfrm>
            <a:off x="11704320" y="6459378"/>
            <a:ext cx="448056"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spcAft>
                <a:spcPts val="600"/>
              </a:spcAft>
              <a:buFontTx/>
              <a:buNone/>
            </a:pPr>
            <a:fld id="{2B719481-3FE7-42CC-9C3B-FABAD2E19075}" type="slidenum">
              <a:rPr lang="en-GB" altLang="en-US" sz="1100">
                <a:solidFill>
                  <a:srgbClr val="FFFFFF"/>
                </a:solidFill>
              </a:rPr>
              <a:pPr>
                <a:spcBef>
                  <a:spcPct val="0"/>
                </a:spcBef>
                <a:spcAft>
                  <a:spcPts val="600"/>
                </a:spcAft>
                <a:buFontTx/>
                <a:buNone/>
              </a:pPr>
              <a:t>19</a:t>
            </a:fld>
            <a:endParaRPr lang="en-GB" altLang="en-US" sz="1100">
              <a:solidFill>
                <a:srgbClr val="FFFFFF"/>
              </a:solidFill>
            </a:endParaRPr>
          </a:p>
        </p:txBody>
      </p:sp>
      <p:pic>
        <p:nvPicPr>
          <p:cNvPr id="28677" name="Picture 1">
            <a:extLst>
              <a:ext uri="{FF2B5EF4-FFF2-40B4-BE49-F238E27FC236}">
                <a16:creationId xmlns:a16="http://schemas.microsoft.com/office/drawing/2014/main" id="{617C1404-E03F-CD0E-EEF0-DEE821727A5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075967" y="2161706"/>
            <a:ext cx="4170530" cy="256648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702" name="Rectangle 29701">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703" name="Freeform: Shape 29706">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698" name="Title 1">
            <a:extLst>
              <a:ext uri="{FF2B5EF4-FFF2-40B4-BE49-F238E27FC236}">
                <a16:creationId xmlns:a16="http://schemas.microsoft.com/office/drawing/2014/main" id="{5BACF89D-DE6B-7951-BA86-BEC51851AD16}"/>
              </a:ext>
            </a:extLst>
          </p:cNvPr>
          <p:cNvSpPr>
            <a:spLocks noGrp="1" noChangeArrowheads="1"/>
          </p:cNvSpPr>
          <p:nvPr>
            <p:ph type="title"/>
          </p:nvPr>
        </p:nvSpPr>
        <p:spPr>
          <a:xfrm>
            <a:off x="686834" y="1153572"/>
            <a:ext cx="3200400" cy="4461163"/>
          </a:xfrm>
        </p:spPr>
        <p:txBody>
          <a:bodyPr>
            <a:normAutofit/>
          </a:bodyPr>
          <a:lstStyle/>
          <a:p>
            <a:r>
              <a:rPr lang="en-GB" altLang="en-US" b="1">
                <a:solidFill>
                  <a:srgbClr val="FFFFFF"/>
                </a:solidFill>
                <a:ea typeface="Calibri" panose="020F0502020204030204" pitchFamily="34" charset="0"/>
                <a:cs typeface="Times New Roman" panose="02020603050405020304" pitchFamily="18" charset="0"/>
              </a:rPr>
              <a:t>The Marketing Mix Concept </a:t>
            </a:r>
            <a:endParaRPr lang="en-GB" altLang="en-US">
              <a:solidFill>
                <a:srgbClr val="FFFFFF"/>
              </a:solidFill>
              <a:ea typeface="Calibri" panose="020F0502020204030204" pitchFamily="34" charset="0"/>
              <a:cs typeface="Times New Roman" panose="02020603050405020304" pitchFamily="18" charset="0"/>
            </a:endParaRPr>
          </a:p>
        </p:txBody>
      </p:sp>
      <p:sp>
        <p:nvSpPr>
          <p:cNvPr id="29704" name="Arc 29703">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2291" name="Content Placeholder 2">
            <a:extLst>
              <a:ext uri="{FF2B5EF4-FFF2-40B4-BE49-F238E27FC236}">
                <a16:creationId xmlns:a16="http://schemas.microsoft.com/office/drawing/2014/main" id="{41716D6E-D18A-D66E-E761-5B89723A0763}"/>
              </a:ext>
            </a:extLst>
          </p:cNvPr>
          <p:cNvSpPr>
            <a:spLocks noGrp="1" noChangeArrowheads="1"/>
          </p:cNvSpPr>
          <p:nvPr>
            <p:ph idx="1"/>
          </p:nvPr>
        </p:nvSpPr>
        <p:spPr>
          <a:xfrm>
            <a:off x="4447308" y="591344"/>
            <a:ext cx="6906491" cy="5585619"/>
          </a:xfrm>
        </p:spPr>
        <p:txBody>
          <a:bodyPr anchor="ctr">
            <a:normAutofit/>
          </a:bodyPr>
          <a:lstStyle/>
          <a:p>
            <a:pPr marL="0" indent="0">
              <a:buNone/>
              <a:defRPr/>
            </a:pPr>
            <a:r>
              <a:rPr lang="en-GB" altLang="en-US" sz="2600" b="1"/>
              <a:t>Behavioural Segmentation:</a:t>
            </a:r>
          </a:p>
          <a:p>
            <a:pPr marL="0" indent="0">
              <a:buNone/>
              <a:defRPr/>
            </a:pPr>
            <a:r>
              <a:rPr lang="en-GB" altLang="en-US" sz="2600"/>
              <a:t>(</a:t>
            </a:r>
            <a:r>
              <a:rPr lang="en-GB" altLang="en-US" sz="2600" err="1"/>
              <a:t>i</a:t>
            </a:r>
            <a:r>
              <a:rPr lang="en-GB" altLang="en-US" sz="2600"/>
              <a:t>) </a:t>
            </a:r>
            <a:r>
              <a:rPr lang="en-GB" altLang="en-US" sz="2600" b="1"/>
              <a:t>Occasion Segmentation: </a:t>
            </a:r>
          </a:p>
          <a:p>
            <a:pPr marL="0" indent="0">
              <a:buNone/>
              <a:defRPr/>
            </a:pPr>
            <a:r>
              <a:rPr lang="en-GB" altLang="en-US" sz="2600"/>
              <a:t>This reflects dividing a market into segments based on consumer knowledge, attitudes, uses, of product or responses to a product.</a:t>
            </a:r>
          </a:p>
          <a:p>
            <a:pPr marL="0" indent="0">
              <a:buNone/>
              <a:defRPr/>
            </a:pPr>
            <a:endParaRPr lang="en-GB" altLang="en-US" sz="2600"/>
          </a:p>
          <a:p>
            <a:pPr marL="0" indent="0">
              <a:buNone/>
              <a:defRPr/>
            </a:pPr>
            <a:r>
              <a:rPr lang="en-GB" altLang="en-US" sz="2600"/>
              <a:t>Occasion segmentation can help firms build up product usage. For example, Heinz and Campbell’s advertise soups more heavily in the cold winter months.</a:t>
            </a:r>
          </a:p>
          <a:p>
            <a:pPr marL="0" indent="0">
              <a:buNone/>
              <a:defRPr/>
            </a:pPr>
            <a:endParaRPr lang="en-GB" altLang="en-US" sz="2600"/>
          </a:p>
          <a:p>
            <a:pPr marL="0" indent="0">
              <a:buNone/>
              <a:defRPr/>
            </a:pPr>
            <a:r>
              <a:rPr lang="en-GB" altLang="en-US" sz="2600"/>
              <a:t>Likewise, B &amp; Q runs special spring – time promotions for lawn and garden products.</a:t>
            </a:r>
          </a:p>
          <a:p>
            <a:pPr marL="0" indent="0">
              <a:buNone/>
              <a:defRPr/>
            </a:pPr>
            <a:endParaRPr lang="en-GB" altLang="en-US" sz="2600"/>
          </a:p>
          <a:p>
            <a:pPr marL="0" indent="0">
              <a:buNone/>
              <a:defRPr/>
            </a:pPr>
            <a:endParaRPr lang="en-GB" altLang="en-US" sz="2600"/>
          </a:p>
          <a:p>
            <a:pPr marL="0" indent="0">
              <a:buNone/>
              <a:defRPr/>
            </a:pPr>
            <a:endParaRPr lang="en-GB" altLang="en-US" sz="2600"/>
          </a:p>
          <a:p>
            <a:pPr marL="0" indent="0">
              <a:buNone/>
              <a:defRPr/>
            </a:pPr>
            <a:endParaRPr lang="en-GB" altLang="en-US" sz="2600"/>
          </a:p>
          <a:p>
            <a:pPr marL="0" indent="0">
              <a:buNone/>
              <a:defRPr/>
            </a:pPr>
            <a:endParaRPr lang="en-GB" altLang="en-US" sz="2600"/>
          </a:p>
          <a:p>
            <a:pPr marL="0" indent="0">
              <a:buNone/>
              <a:defRPr/>
            </a:pPr>
            <a:endParaRPr lang="en-GB" altLang="en-US" sz="2600"/>
          </a:p>
          <a:p>
            <a:pPr marL="0" indent="0">
              <a:buNone/>
              <a:defRPr/>
            </a:pPr>
            <a:endParaRPr lang="en-GB" altLang="en-US" sz="2600"/>
          </a:p>
          <a:p>
            <a:pPr marL="0" indent="0">
              <a:buNone/>
              <a:defRPr/>
            </a:pPr>
            <a:endParaRPr lang="en-GB" altLang="en-US" sz="2600"/>
          </a:p>
          <a:p>
            <a:pPr marL="0" indent="0">
              <a:buNone/>
              <a:defRPr/>
            </a:pPr>
            <a:endParaRPr lang="en-GB" altLang="en-US" sz="2600"/>
          </a:p>
          <a:p>
            <a:pPr>
              <a:buFont typeface="Wingdings" panose="05000000000000000000" pitchFamily="2" charset="2"/>
              <a:buChar char="§"/>
              <a:defRPr/>
            </a:pPr>
            <a:endParaRPr lang="en-GB" altLang="en-US" sz="2600"/>
          </a:p>
        </p:txBody>
      </p:sp>
      <p:sp>
        <p:nvSpPr>
          <p:cNvPr id="29700" name="Slide Number Placeholder 3">
            <a:extLst>
              <a:ext uri="{FF2B5EF4-FFF2-40B4-BE49-F238E27FC236}">
                <a16:creationId xmlns:a16="http://schemas.microsoft.com/office/drawing/2014/main" id="{52063833-8485-DC90-8378-C0CF5AD1512F}"/>
              </a:ext>
            </a:extLst>
          </p:cNvPr>
          <p:cNvSpPr>
            <a:spLocks noGrp="1" noChangeArrowheads="1"/>
          </p:cNvSpPr>
          <p:nvPr>
            <p:ph type="sldNum" sz="quarter" idx="12"/>
          </p:nvPr>
        </p:nvSpPr>
        <p:spPr bwMode="auto">
          <a:xfrm>
            <a:off x="9541564" y="6356350"/>
            <a:ext cx="1812235"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nSpc>
                <a:spcPct val="90000"/>
              </a:lnSpc>
              <a:spcBef>
                <a:spcPct val="0"/>
              </a:spcBef>
              <a:spcAft>
                <a:spcPts val="600"/>
              </a:spcAft>
              <a:buFontTx/>
              <a:buNone/>
            </a:pPr>
            <a:fld id="{4F97E62F-E0D8-4C9C-9AB8-B8890A278914}" type="slidenum">
              <a:rPr lang="en-GB" altLang="en-US" sz="1800"/>
              <a:pPr>
                <a:lnSpc>
                  <a:spcPct val="90000"/>
                </a:lnSpc>
                <a:spcBef>
                  <a:spcPct val="0"/>
                </a:spcBef>
                <a:spcAft>
                  <a:spcPts val="600"/>
                </a:spcAft>
                <a:buFontTx/>
                <a:buNone/>
              </a:pPr>
              <a:t>20</a:t>
            </a:fld>
            <a:endParaRPr lang="en-GB" altLang="en-US" sz="18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94EC7F13-1BD8-26CF-9770-C2F1EC21780E}"/>
              </a:ext>
            </a:extLst>
          </p:cNvPr>
          <p:cNvSpPr>
            <a:spLocks noGrp="1" noChangeArrowheads="1"/>
          </p:cNvSpPr>
          <p:nvPr>
            <p:ph type="title"/>
          </p:nvPr>
        </p:nvSpPr>
        <p:spPr>
          <a:xfrm>
            <a:off x="466722" y="586855"/>
            <a:ext cx="3201366" cy="3387497"/>
          </a:xfrm>
        </p:spPr>
        <p:txBody>
          <a:bodyPr anchor="b">
            <a:normAutofit/>
          </a:bodyPr>
          <a:lstStyle/>
          <a:p>
            <a:pPr algn="r"/>
            <a:r>
              <a:rPr lang="en-GB" altLang="en-US" sz="4000" b="1">
                <a:solidFill>
                  <a:srgbClr val="FFFFFF"/>
                </a:solidFill>
                <a:ea typeface="Calibri" panose="020F0502020204030204" pitchFamily="34" charset="0"/>
                <a:cs typeface="Times New Roman" panose="02020603050405020304" pitchFamily="18" charset="0"/>
              </a:rPr>
              <a:t>The Marketing Mix Concept </a:t>
            </a:r>
            <a:endParaRPr lang="en-GB" altLang="en-US" sz="4000">
              <a:solidFill>
                <a:srgbClr val="FFFFFF"/>
              </a:solidFill>
              <a:ea typeface="Calibri" panose="020F0502020204030204" pitchFamily="34" charset="0"/>
              <a:cs typeface="Times New Roman" panose="02020603050405020304" pitchFamily="18" charset="0"/>
            </a:endParaRPr>
          </a:p>
        </p:txBody>
      </p:sp>
      <p:sp>
        <p:nvSpPr>
          <p:cNvPr id="12291" name="Content Placeholder 2">
            <a:extLst>
              <a:ext uri="{FF2B5EF4-FFF2-40B4-BE49-F238E27FC236}">
                <a16:creationId xmlns:a16="http://schemas.microsoft.com/office/drawing/2014/main" id="{DDC63ACE-CD52-C9EC-71DC-0EF103E3F202}"/>
              </a:ext>
            </a:extLst>
          </p:cNvPr>
          <p:cNvSpPr>
            <a:spLocks noGrp="1" noChangeArrowheads="1"/>
          </p:cNvSpPr>
          <p:nvPr>
            <p:ph idx="1"/>
          </p:nvPr>
        </p:nvSpPr>
        <p:spPr>
          <a:xfrm>
            <a:off x="4581727" y="649480"/>
            <a:ext cx="3025303" cy="5546047"/>
          </a:xfrm>
        </p:spPr>
        <p:txBody>
          <a:bodyPr anchor="ctr">
            <a:normAutofit/>
          </a:bodyPr>
          <a:lstStyle/>
          <a:p>
            <a:pPr marL="0" indent="0">
              <a:buNone/>
              <a:defRPr/>
            </a:pPr>
            <a:r>
              <a:rPr lang="en-GB" altLang="en-US" sz="2000" b="1"/>
              <a:t>Behavioural Segmentation:</a:t>
            </a:r>
          </a:p>
          <a:p>
            <a:pPr marL="0" indent="0">
              <a:buNone/>
              <a:defRPr/>
            </a:pPr>
            <a:r>
              <a:rPr lang="en-GB" altLang="en-US" sz="2000" b="1"/>
              <a:t>(ii) Benefit Segmentation:</a:t>
            </a:r>
          </a:p>
          <a:p>
            <a:pPr marL="0" indent="0">
              <a:buNone/>
              <a:defRPr/>
            </a:pPr>
            <a:r>
              <a:rPr lang="en-GB" altLang="en-US" sz="2000"/>
              <a:t>This refers to dividing the market into segments according to different benefits that consumers seek from the product.</a:t>
            </a:r>
          </a:p>
          <a:p>
            <a:pPr marL="0" indent="0">
              <a:buNone/>
              <a:defRPr/>
            </a:pPr>
            <a:endParaRPr lang="en-GB" altLang="en-US" sz="2000"/>
          </a:p>
          <a:p>
            <a:pPr marL="0" indent="0">
              <a:buNone/>
              <a:defRPr/>
            </a:pPr>
            <a:r>
              <a:rPr lang="en-GB" altLang="en-US" sz="2000"/>
              <a:t>It requires finding the major benefits people look for in a product class, the kinds of people who look foe each benefit and the major brands that deliver each benefit.</a:t>
            </a:r>
          </a:p>
          <a:p>
            <a:pPr marL="0" indent="0">
              <a:buNone/>
              <a:defRPr/>
            </a:pPr>
            <a:endParaRPr lang="en-GB" altLang="en-US" sz="2000"/>
          </a:p>
          <a:p>
            <a:pPr marL="0" indent="0">
              <a:buNone/>
              <a:defRPr/>
            </a:pPr>
            <a:endParaRPr lang="en-GB" altLang="en-US" sz="2000"/>
          </a:p>
          <a:p>
            <a:pPr marL="0" indent="0">
              <a:buNone/>
              <a:defRPr/>
            </a:pPr>
            <a:endParaRPr lang="en-GB" altLang="en-US" sz="2000"/>
          </a:p>
          <a:p>
            <a:pPr>
              <a:buFont typeface="Wingdings" panose="05000000000000000000" pitchFamily="2" charset="2"/>
              <a:buChar char="§"/>
              <a:defRPr/>
            </a:pPr>
            <a:endParaRPr lang="en-GB" altLang="en-US" sz="2000"/>
          </a:p>
        </p:txBody>
      </p:sp>
      <p:sp>
        <p:nvSpPr>
          <p:cNvPr id="30724" name="Slide Number Placeholder 3">
            <a:extLst>
              <a:ext uri="{FF2B5EF4-FFF2-40B4-BE49-F238E27FC236}">
                <a16:creationId xmlns:a16="http://schemas.microsoft.com/office/drawing/2014/main" id="{C01C6B7F-C9BD-7B55-E02B-AAC2A8956692}"/>
              </a:ext>
            </a:extLst>
          </p:cNvPr>
          <p:cNvSpPr>
            <a:spLocks noGrp="1" noChangeArrowheads="1"/>
          </p:cNvSpPr>
          <p:nvPr>
            <p:ph type="sldNum" sz="quarter" idx="12"/>
          </p:nvPr>
        </p:nvSpPr>
        <p:spPr bwMode="auto">
          <a:xfrm>
            <a:off x="11704320" y="6455664"/>
            <a:ext cx="448056"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spcAft>
                <a:spcPts val="600"/>
              </a:spcAft>
              <a:buFontTx/>
              <a:buNone/>
            </a:pPr>
            <a:fld id="{C15DB37B-CFE3-4482-8FA2-CA07C0B89648}" type="slidenum">
              <a:rPr lang="en-GB" altLang="en-US" sz="1100">
                <a:solidFill>
                  <a:schemeClr val="tx1">
                    <a:lumMod val="50000"/>
                    <a:lumOff val="50000"/>
                  </a:schemeClr>
                </a:solidFill>
              </a:rPr>
              <a:pPr>
                <a:spcBef>
                  <a:spcPct val="0"/>
                </a:spcBef>
                <a:spcAft>
                  <a:spcPts val="600"/>
                </a:spcAft>
                <a:buFontTx/>
                <a:buNone/>
              </a:pPr>
              <a:t>21</a:t>
            </a:fld>
            <a:endParaRPr lang="en-GB" altLang="en-US" sz="1100">
              <a:solidFill>
                <a:schemeClr val="tx1">
                  <a:lumMod val="50000"/>
                  <a:lumOff val="50000"/>
                </a:schemeClr>
              </a:solidFill>
            </a:endParaRPr>
          </a:p>
        </p:txBody>
      </p:sp>
      <p:pic>
        <p:nvPicPr>
          <p:cNvPr id="30725" name="Picture 1">
            <a:extLst>
              <a:ext uri="{FF2B5EF4-FFF2-40B4-BE49-F238E27FC236}">
                <a16:creationId xmlns:a16="http://schemas.microsoft.com/office/drawing/2014/main" id="{B9B68C59-FD03-96F9-78EA-04AEF7EDD15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109502" y="1627051"/>
            <a:ext cx="3615776" cy="361577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890EE78D-FEF7-4F3A-63D0-C14444480B21}"/>
              </a:ext>
            </a:extLst>
          </p:cNvPr>
          <p:cNvSpPr>
            <a:spLocks noGrp="1" noChangeArrowheads="1"/>
          </p:cNvSpPr>
          <p:nvPr>
            <p:ph type="title"/>
          </p:nvPr>
        </p:nvSpPr>
        <p:spPr>
          <a:xfrm>
            <a:off x="1371599" y="294538"/>
            <a:ext cx="9895951" cy="1033669"/>
          </a:xfrm>
        </p:spPr>
        <p:txBody>
          <a:bodyPr>
            <a:normAutofit/>
          </a:bodyPr>
          <a:lstStyle/>
          <a:p>
            <a:r>
              <a:rPr lang="en-GB" altLang="en-US" sz="4000" b="1">
                <a:solidFill>
                  <a:srgbClr val="FFFFFF"/>
                </a:solidFill>
                <a:ea typeface="Calibri" panose="020F0502020204030204" pitchFamily="34" charset="0"/>
                <a:cs typeface="Times New Roman" panose="02020603050405020304" pitchFamily="18" charset="0"/>
              </a:rPr>
              <a:t>The Marketing Mix Concept</a:t>
            </a:r>
            <a:endParaRPr lang="en-GB" altLang="en-US" sz="4000">
              <a:solidFill>
                <a:srgbClr val="FFFFFF"/>
              </a:solidFill>
              <a:ea typeface="Calibri" panose="020F0502020204030204" pitchFamily="34" charset="0"/>
              <a:cs typeface="Times New Roman" panose="02020603050405020304" pitchFamily="18" charset="0"/>
            </a:endParaRPr>
          </a:p>
        </p:txBody>
      </p:sp>
      <p:sp>
        <p:nvSpPr>
          <p:cNvPr id="12291" name="Content Placeholder 2">
            <a:extLst>
              <a:ext uri="{FF2B5EF4-FFF2-40B4-BE49-F238E27FC236}">
                <a16:creationId xmlns:a16="http://schemas.microsoft.com/office/drawing/2014/main" id="{81E260B6-89DE-6291-7943-529F06B8743D}"/>
              </a:ext>
            </a:extLst>
          </p:cNvPr>
          <p:cNvSpPr>
            <a:spLocks noGrp="1" noChangeArrowheads="1"/>
          </p:cNvSpPr>
          <p:nvPr>
            <p:ph idx="1"/>
          </p:nvPr>
        </p:nvSpPr>
        <p:spPr>
          <a:xfrm>
            <a:off x="1371599" y="2318197"/>
            <a:ext cx="9724031" cy="3683358"/>
          </a:xfrm>
        </p:spPr>
        <p:txBody>
          <a:bodyPr anchor="ctr">
            <a:normAutofit/>
          </a:bodyPr>
          <a:lstStyle/>
          <a:p>
            <a:pPr marL="0" indent="0">
              <a:buNone/>
              <a:defRPr/>
            </a:pPr>
            <a:endParaRPr lang="en-GB" altLang="en-US" sz="2000"/>
          </a:p>
          <a:p>
            <a:pPr marL="0" indent="0">
              <a:buNone/>
              <a:defRPr/>
            </a:pPr>
            <a:r>
              <a:rPr lang="en-GB" altLang="en-US" sz="2000" b="1"/>
              <a:t>Market Segmentation:</a:t>
            </a:r>
          </a:p>
          <a:p>
            <a:pPr>
              <a:buFont typeface="Wingdings" panose="05000000000000000000" pitchFamily="2" charset="2"/>
              <a:buChar char="§"/>
              <a:defRPr/>
            </a:pPr>
            <a:r>
              <a:rPr lang="en-GB" altLang="en-US" sz="2000"/>
              <a:t>Marketers rarely limit their segmentation analysis to only one or few variables.</a:t>
            </a:r>
          </a:p>
          <a:p>
            <a:pPr>
              <a:buFont typeface="Wingdings" panose="05000000000000000000" pitchFamily="2" charset="2"/>
              <a:buChar char="§"/>
              <a:defRPr/>
            </a:pPr>
            <a:r>
              <a:rPr lang="en-GB" altLang="en-US" sz="2000"/>
              <a:t>Rather, they often use multiple segmentation bases in an effort to identify smaller, better-defined target groups.</a:t>
            </a:r>
          </a:p>
          <a:p>
            <a:pPr>
              <a:buFont typeface="Wingdings" panose="05000000000000000000" pitchFamily="2" charset="2"/>
              <a:buChar char="§"/>
              <a:defRPr/>
            </a:pPr>
            <a:endParaRPr lang="en-GB" altLang="en-US" sz="2000"/>
          </a:p>
          <a:p>
            <a:pPr>
              <a:buFont typeface="Wingdings" panose="05000000000000000000" pitchFamily="2" charset="2"/>
              <a:buChar char="§"/>
              <a:defRPr/>
            </a:pPr>
            <a:r>
              <a:rPr lang="en-GB" altLang="en-US" sz="2000"/>
              <a:t>For example, a bank may not only identify a group of wealthy, retired adults but also, within that group, distinguish several segments based on their current income, assets, savings and risk preferences, housing and lifestyles.</a:t>
            </a:r>
          </a:p>
          <a:p>
            <a:pPr>
              <a:buFont typeface="Wingdings" panose="05000000000000000000" pitchFamily="2" charset="2"/>
              <a:buChar char="§"/>
              <a:defRPr/>
            </a:pPr>
            <a:endParaRPr lang="en-GB" altLang="en-US" sz="2000"/>
          </a:p>
        </p:txBody>
      </p:sp>
      <p:sp>
        <p:nvSpPr>
          <p:cNvPr id="31748" name="Slide Number Placeholder 3">
            <a:extLst>
              <a:ext uri="{FF2B5EF4-FFF2-40B4-BE49-F238E27FC236}">
                <a16:creationId xmlns:a16="http://schemas.microsoft.com/office/drawing/2014/main" id="{2A9A37DA-2A7F-5739-9B83-A13262F61F69}"/>
              </a:ext>
            </a:extLst>
          </p:cNvPr>
          <p:cNvSpPr>
            <a:spLocks noGrp="1" noChangeArrowheads="1"/>
          </p:cNvSpPr>
          <p:nvPr>
            <p:ph type="sldNum" sz="quarter" idx="12"/>
          </p:nvPr>
        </p:nvSpPr>
        <p:spPr bwMode="auto">
          <a:xfrm>
            <a:off x="11704320" y="6455431"/>
            <a:ext cx="445913"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spcAft>
                <a:spcPts val="600"/>
              </a:spcAft>
              <a:buFontTx/>
              <a:buNone/>
            </a:pPr>
            <a:fld id="{9B13D8A3-A0F7-400F-A661-742EFC0A924D}" type="slidenum">
              <a:rPr lang="en-GB" altLang="en-US" sz="1100">
                <a:solidFill>
                  <a:schemeClr val="tx1">
                    <a:lumMod val="50000"/>
                    <a:lumOff val="50000"/>
                  </a:schemeClr>
                </a:solidFill>
              </a:rPr>
              <a:pPr>
                <a:spcBef>
                  <a:spcPct val="0"/>
                </a:spcBef>
                <a:spcAft>
                  <a:spcPts val="600"/>
                </a:spcAft>
                <a:buFontTx/>
                <a:buNone/>
              </a:pPr>
              <a:t>22</a:t>
            </a:fld>
            <a:endParaRPr lang="en-GB" altLang="en-US" sz="1100">
              <a:solidFill>
                <a:schemeClr val="tx1">
                  <a:lumMod val="50000"/>
                  <a:lumOff val="50000"/>
                </a:schemeClr>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20AE3AEF-2C46-8A2F-A8CC-3280C84CA509}"/>
              </a:ext>
            </a:extLst>
          </p:cNvPr>
          <p:cNvSpPr>
            <a:spLocks noGrp="1" noChangeArrowheads="1"/>
          </p:cNvSpPr>
          <p:nvPr>
            <p:ph type="title"/>
          </p:nvPr>
        </p:nvSpPr>
        <p:spPr>
          <a:xfrm>
            <a:off x="838199" y="1068891"/>
            <a:ext cx="4259731" cy="1985085"/>
          </a:xfrm>
        </p:spPr>
        <p:txBody>
          <a:bodyPr anchor="b">
            <a:normAutofit/>
          </a:bodyPr>
          <a:lstStyle/>
          <a:p>
            <a:pPr algn="ctr" eaLnBrk="1" hangingPunct="1"/>
            <a:r>
              <a:rPr lang="en-GB" altLang="en-US" b="1">
                <a:ea typeface="Calibri" panose="020F0502020204030204" pitchFamily="34" charset="0"/>
                <a:cs typeface="Times New Roman" panose="02020603050405020304" pitchFamily="18" charset="0"/>
              </a:rPr>
              <a:t>Further Readings for Week 1.</a:t>
            </a:r>
          </a:p>
        </p:txBody>
      </p:sp>
      <p:sp>
        <p:nvSpPr>
          <p:cNvPr id="9219" name="Rectangle 3">
            <a:extLst>
              <a:ext uri="{FF2B5EF4-FFF2-40B4-BE49-F238E27FC236}">
                <a16:creationId xmlns:a16="http://schemas.microsoft.com/office/drawing/2014/main" id="{50FC6985-62CA-9AFB-231C-9D2E21D423EA}"/>
              </a:ext>
            </a:extLst>
          </p:cNvPr>
          <p:cNvSpPr>
            <a:spLocks noGrp="1" noChangeArrowheads="1"/>
          </p:cNvSpPr>
          <p:nvPr>
            <p:ph idx="1"/>
          </p:nvPr>
        </p:nvSpPr>
        <p:spPr>
          <a:xfrm>
            <a:off x="6586415" y="723153"/>
            <a:ext cx="4555782" cy="5392482"/>
          </a:xfrm>
        </p:spPr>
        <p:txBody>
          <a:bodyPr anchor="ctr">
            <a:normAutofit/>
          </a:bodyPr>
          <a:lstStyle/>
          <a:p>
            <a:pPr marL="0" indent="0">
              <a:buNone/>
              <a:defRPr/>
            </a:pPr>
            <a:r>
              <a:rPr lang="en-GB" sz="2000" b="1"/>
              <a:t>Chapter 7 </a:t>
            </a:r>
            <a:r>
              <a:rPr lang="en-GB" sz="2000"/>
              <a:t>of …..</a:t>
            </a:r>
          </a:p>
          <a:p>
            <a:pPr>
              <a:defRPr/>
            </a:pPr>
            <a:r>
              <a:rPr lang="en-GB" sz="2000"/>
              <a:t>Kotler, P., Armstrong, G., Harris, L., C., &amp; Piercy, N., (2017). Principles of Marketing: European Edition. 7th European Edition. Harlow: Pearson.</a:t>
            </a:r>
          </a:p>
          <a:p>
            <a:pPr>
              <a:defRPr/>
            </a:pPr>
            <a:endParaRPr lang="en-GB" sz="2000"/>
          </a:p>
          <a:p>
            <a:pPr marL="0" indent="0">
              <a:buNone/>
              <a:defRPr/>
            </a:pPr>
            <a:r>
              <a:rPr lang="en-GB" sz="2000" b="1"/>
              <a:t>Case Study - Read:</a:t>
            </a:r>
          </a:p>
          <a:p>
            <a:pPr>
              <a:defRPr/>
            </a:pPr>
            <a:r>
              <a:rPr lang="en-GB" sz="2000">
                <a:latin typeface="+mj-lt"/>
                <a:ea typeface="Calibri" panose="020F0502020204030204" pitchFamily="34" charset="0"/>
                <a:cs typeface="Times New Roman" panose="02020603050405020304" pitchFamily="18" charset="0"/>
              </a:rPr>
              <a:t>Hotel Brand Differentiation - How major companies are using an array of brands to appeal to all</a:t>
            </a:r>
          </a:p>
          <a:p>
            <a:pPr marL="0" indent="0">
              <a:buNone/>
              <a:defRPr/>
            </a:pPr>
            <a:endParaRPr lang="en-GB" sz="2000" b="1"/>
          </a:p>
          <a:p>
            <a:pPr>
              <a:defRPr/>
            </a:pPr>
            <a:endParaRPr lang="en-GB" sz="2000">
              <a:latin typeface="+mj-lt"/>
              <a:ea typeface="Calibri" panose="020F0502020204030204" pitchFamily="34" charset="0"/>
              <a:cs typeface="Times New Roman" panose="02020603050405020304" pitchFamily="18" charset="0"/>
            </a:endParaRPr>
          </a:p>
          <a:p>
            <a:pPr marL="0" indent="0">
              <a:buNone/>
              <a:defRPr/>
            </a:pPr>
            <a:endParaRPr lang="en-GB" altLang="en-US" sz="2000" b="1">
              <a:latin typeface="Tahoma" panose="020B0604030504040204" pitchFamily="34" charset="0"/>
              <a:cs typeface="Times New Roman" panose="02020603050405020304" pitchFamily="18" charset="0"/>
            </a:endParaRPr>
          </a:p>
          <a:p>
            <a:pPr marL="0" indent="0">
              <a:buNone/>
              <a:defRPr/>
            </a:pPr>
            <a:endParaRPr lang="en-GB" altLang="en-US" sz="2000" b="1">
              <a:latin typeface="Tahoma" panose="020B0604030504040204" pitchFamily="34" charset="0"/>
              <a:cs typeface="Times New Roman" panose="02020603050405020304" pitchFamily="18" charset="0"/>
            </a:endParaRPr>
          </a:p>
        </p:txBody>
      </p:sp>
      <p:sp>
        <p:nvSpPr>
          <p:cNvPr id="32772" name="Slide Number Placeholder 4">
            <a:extLst>
              <a:ext uri="{FF2B5EF4-FFF2-40B4-BE49-F238E27FC236}">
                <a16:creationId xmlns:a16="http://schemas.microsoft.com/office/drawing/2014/main" id="{CBD627E3-0A64-9BB8-F2E3-3E4F8B22D771}"/>
              </a:ext>
            </a:extLst>
          </p:cNvPr>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spcAft>
                <a:spcPts val="600"/>
              </a:spcAft>
              <a:buFontTx/>
              <a:buNone/>
            </a:pPr>
            <a:fld id="{C0E0B0DC-081F-4899-9AA7-7806FD409A94}" type="slidenum">
              <a:rPr lang="en-GB" altLang="en-US" sz="1000">
                <a:latin typeface="Arial" panose="020B0604020202020204" pitchFamily="34" charset="0"/>
              </a:rPr>
              <a:pPr>
                <a:spcBef>
                  <a:spcPct val="0"/>
                </a:spcBef>
                <a:spcAft>
                  <a:spcPts val="600"/>
                </a:spcAft>
                <a:buFontTx/>
                <a:buNone/>
              </a:pPr>
              <a:t>23</a:t>
            </a:fld>
            <a:endParaRPr lang="en-GB" altLang="en-US" sz="1000">
              <a:latin typeface="Arial" panose="020B0604020202020204" pitchFamily="34" charset="0"/>
            </a:endParaRPr>
          </a:p>
        </p:txBody>
      </p:sp>
      <p:pic>
        <p:nvPicPr>
          <p:cNvPr id="32773" name="Picture 3">
            <a:extLst>
              <a:ext uri="{FF2B5EF4-FFF2-40B4-BE49-F238E27FC236}">
                <a16:creationId xmlns:a16="http://schemas.microsoft.com/office/drawing/2014/main" id="{B30024D3-FDCC-8380-BE27-2EAF96DBBEF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49617" y="4070375"/>
            <a:ext cx="3836894" cy="1421071"/>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241E53E8-EB54-4EE1-D7D8-B34FD7F255F6}"/>
              </a:ext>
            </a:extLst>
          </p:cNvPr>
          <p:cNvSpPr>
            <a:spLocks noGrp="1" noChangeArrowheads="1"/>
          </p:cNvSpPr>
          <p:nvPr>
            <p:ph type="title"/>
          </p:nvPr>
        </p:nvSpPr>
        <p:spPr>
          <a:xfrm>
            <a:off x="838199" y="1068891"/>
            <a:ext cx="4259731" cy="1985085"/>
          </a:xfrm>
        </p:spPr>
        <p:txBody>
          <a:bodyPr anchor="b">
            <a:normAutofit/>
          </a:bodyPr>
          <a:lstStyle/>
          <a:p>
            <a:pPr algn="ctr" eaLnBrk="1" hangingPunct="1"/>
            <a:r>
              <a:rPr lang="en-GB" altLang="en-US" b="1">
                <a:ea typeface="Calibri" panose="020F0502020204030204" pitchFamily="34" charset="0"/>
                <a:cs typeface="Times New Roman" panose="02020603050405020304" pitchFamily="18" charset="0"/>
              </a:rPr>
              <a:t>References.</a:t>
            </a:r>
          </a:p>
        </p:txBody>
      </p:sp>
      <p:sp>
        <p:nvSpPr>
          <p:cNvPr id="9219" name="Rectangle 3">
            <a:extLst>
              <a:ext uri="{FF2B5EF4-FFF2-40B4-BE49-F238E27FC236}">
                <a16:creationId xmlns:a16="http://schemas.microsoft.com/office/drawing/2014/main" id="{F2F42008-E1F8-51FC-A452-37A4F45736AA}"/>
              </a:ext>
            </a:extLst>
          </p:cNvPr>
          <p:cNvSpPr>
            <a:spLocks noGrp="1" noChangeArrowheads="1"/>
          </p:cNvSpPr>
          <p:nvPr>
            <p:ph idx="1"/>
          </p:nvPr>
        </p:nvSpPr>
        <p:spPr>
          <a:xfrm>
            <a:off x="6586415" y="723153"/>
            <a:ext cx="4555782" cy="5392482"/>
          </a:xfrm>
        </p:spPr>
        <p:txBody>
          <a:bodyPr anchor="ctr">
            <a:normAutofit/>
          </a:bodyPr>
          <a:lstStyle/>
          <a:p>
            <a:r>
              <a:rPr lang="en-GB" altLang="en-US" sz="2000"/>
              <a:t>Gordon, R. (2012). “Rethinking and retooling the social marketing mix, “Australasian Marketing Journal, Vol. 20 No. 2, pp. 122-126</a:t>
            </a:r>
          </a:p>
          <a:p>
            <a:r>
              <a:rPr lang="en-GB" altLang="en-US" sz="2000"/>
              <a:t>Kotler, P., Armstrong, G., Harris, L., C., &amp; Piercy, N., (2017). Principles of Marketing: European Edition. 7th European Edition. Harlow: Pearson.</a:t>
            </a:r>
          </a:p>
          <a:p>
            <a:r>
              <a:rPr lang="en-GB" altLang="en-US" sz="2000"/>
              <a:t>Rick, W., &amp; Niren, S., (2005). Finding the Best Marketing Mix, The Journal of Business Strategy; 26, 6</a:t>
            </a:r>
          </a:p>
          <a:p>
            <a:r>
              <a:rPr lang="en-GB" altLang="en-US" sz="2000"/>
              <a:t>Singh, M (2012). Marketing Mix of 4P’S for Competitive Advantage, IOSR Journal of Business and Management, Vol 3 (6), pp. 40-45</a:t>
            </a:r>
          </a:p>
          <a:p>
            <a:endParaRPr lang="en-GB" altLang="en-US" sz="2000"/>
          </a:p>
        </p:txBody>
      </p:sp>
      <p:sp>
        <p:nvSpPr>
          <p:cNvPr id="34820" name="Slide Number Placeholder 4">
            <a:extLst>
              <a:ext uri="{FF2B5EF4-FFF2-40B4-BE49-F238E27FC236}">
                <a16:creationId xmlns:a16="http://schemas.microsoft.com/office/drawing/2014/main" id="{49FCDC6B-FA7C-6A3F-81D5-EB8F05F58326}"/>
              </a:ext>
            </a:extLst>
          </p:cNvPr>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spcAft>
                <a:spcPts val="600"/>
              </a:spcAft>
              <a:buFontTx/>
              <a:buNone/>
            </a:pPr>
            <a:fld id="{14961E40-E3EC-4AA6-B285-5F9212E5A901}" type="slidenum">
              <a:rPr lang="en-GB" altLang="en-US" sz="1000">
                <a:latin typeface="Arial" panose="020B0604020202020204" pitchFamily="34" charset="0"/>
              </a:rPr>
              <a:pPr>
                <a:spcBef>
                  <a:spcPct val="0"/>
                </a:spcBef>
                <a:spcAft>
                  <a:spcPts val="600"/>
                </a:spcAft>
                <a:buFontTx/>
                <a:buNone/>
              </a:pPr>
              <a:t>24</a:t>
            </a:fld>
            <a:endParaRPr lang="en-GB" altLang="en-US" sz="1000">
              <a:latin typeface="Arial" panose="020B0604020202020204" pitchFamily="34" charset="0"/>
            </a:endParaRPr>
          </a:p>
        </p:txBody>
      </p:sp>
      <p:pic>
        <p:nvPicPr>
          <p:cNvPr id="34821" name="Picture 3">
            <a:extLst>
              <a:ext uri="{FF2B5EF4-FFF2-40B4-BE49-F238E27FC236}">
                <a16:creationId xmlns:a16="http://schemas.microsoft.com/office/drawing/2014/main" id="{932CC12A-2441-B9D0-D413-4B87BB45806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49617" y="4070375"/>
            <a:ext cx="3836894" cy="1421071"/>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fade">
                                      <p:cBhvr>
                                        <p:cTn id="7" dur="500"/>
                                        <p:tgtEl>
                                          <p:spTgt spid="921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9219">
                                            <p:txEl>
                                              <p:pRg st="1" end="1"/>
                                            </p:txEl>
                                          </p:spTgt>
                                        </p:tgtEl>
                                        <p:attrNameLst>
                                          <p:attrName>style.visibility</p:attrName>
                                        </p:attrNameLst>
                                      </p:cBhvr>
                                      <p:to>
                                        <p:strVal val="visible"/>
                                      </p:to>
                                    </p:set>
                                    <p:animEffect transition="in" filter="fade">
                                      <p:cBhvr>
                                        <p:cTn id="12" dur="500"/>
                                        <p:tgtEl>
                                          <p:spTgt spid="92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3B8934A8-6CD0-CB7D-E0B7-E70EAA2B8E89}"/>
              </a:ext>
            </a:extLst>
          </p:cNvPr>
          <p:cNvSpPr>
            <a:spLocks noGrp="1" noChangeArrowheads="1"/>
          </p:cNvSpPr>
          <p:nvPr>
            <p:ph type="title"/>
          </p:nvPr>
        </p:nvSpPr>
        <p:spPr>
          <a:xfrm>
            <a:off x="1136397" y="502021"/>
            <a:ext cx="4959603" cy="1642969"/>
          </a:xfrm>
        </p:spPr>
        <p:txBody>
          <a:bodyPr anchor="b">
            <a:normAutofit/>
          </a:bodyPr>
          <a:lstStyle/>
          <a:p>
            <a:r>
              <a:rPr lang="en-GB" altLang="en-US" sz="4000" b="1"/>
              <a:t>Marketing Management</a:t>
            </a:r>
            <a:endParaRPr lang="en-GB" altLang="en-US" sz="4000"/>
          </a:p>
        </p:txBody>
      </p:sp>
      <p:sp>
        <p:nvSpPr>
          <p:cNvPr id="36867" name="Rectangle 3">
            <a:extLst>
              <a:ext uri="{FF2B5EF4-FFF2-40B4-BE49-F238E27FC236}">
                <a16:creationId xmlns:a16="http://schemas.microsoft.com/office/drawing/2014/main" id="{BBA0659E-39D4-40E8-DE2F-FC65C13CAB57}"/>
              </a:ext>
            </a:extLst>
          </p:cNvPr>
          <p:cNvSpPr>
            <a:spLocks noGrp="1" noChangeArrowheads="1"/>
          </p:cNvSpPr>
          <p:nvPr>
            <p:ph idx="1"/>
          </p:nvPr>
        </p:nvSpPr>
        <p:spPr>
          <a:xfrm>
            <a:off x="1136397" y="2418408"/>
            <a:ext cx="4959603" cy="3522569"/>
          </a:xfrm>
        </p:spPr>
        <p:txBody>
          <a:bodyPr anchor="t">
            <a:normAutofit/>
          </a:bodyPr>
          <a:lstStyle/>
          <a:p>
            <a:pPr>
              <a:buFont typeface="Wingdings" panose="05000000000000000000" pitchFamily="2" charset="2"/>
              <a:buNone/>
            </a:pPr>
            <a:endParaRPr lang="en-GB" altLang="en-US" sz="2000"/>
          </a:p>
          <a:p>
            <a:pPr>
              <a:buFont typeface="Wingdings" panose="05000000000000000000" pitchFamily="2" charset="2"/>
              <a:buNone/>
            </a:pPr>
            <a:r>
              <a:rPr lang="en-GB" altLang="en-US" sz="2000" b="1"/>
              <a:t>    Any Question</a:t>
            </a:r>
          </a:p>
          <a:p>
            <a:pPr>
              <a:buFont typeface="Wingdings" panose="05000000000000000000" pitchFamily="2" charset="2"/>
              <a:buNone/>
            </a:pPr>
            <a:endParaRPr lang="en-GB" altLang="en-US" sz="2000"/>
          </a:p>
        </p:txBody>
      </p:sp>
      <p:pic>
        <p:nvPicPr>
          <p:cNvPr id="36868" name="Picture 5" descr="Image result for any questions gif">
            <a:extLst>
              <a:ext uri="{FF2B5EF4-FFF2-40B4-BE49-F238E27FC236}">
                <a16:creationId xmlns:a16="http://schemas.microsoft.com/office/drawing/2014/main" id="{EB2F33B6-25B6-3DCD-F9E5-805B30554F6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512442" y="1491599"/>
            <a:ext cx="5201023" cy="346104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TotalTime>
  <Words>1688</Words>
  <Application>Microsoft Office PowerPoint</Application>
  <PresentationFormat>Widescreen</PresentationFormat>
  <Paragraphs>207</Paragraphs>
  <Slides>25</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Calibri Light</vt:lpstr>
      <vt:lpstr>Tahoma</vt:lpstr>
      <vt:lpstr>Wingdings</vt:lpstr>
      <vt:lpstr>Office Theme</vt:lpstr>
      <vt:lpstr>MBA – Master of Business Administration  LCMB7026  International Marketing: Principles and Practices    </vt:lpstr>
      <vt:lpstr>   The Marketing Mix Concept  &amp; Market Segmentation      </vt:lpstr>
      <vt:lpstr>The Marketing Mix Concept</vt:lpstr>
      <vt:lpstr>The Marketing Mix Concept</vt:lpstr>
      <vt:lpstr>The Marketing Mix Concept</vt:lpstr>
      <vt:lpstr>The Marketing Mix Concept</vt:lpstr>
      <vt:lpstr>The Marketing Mix Concept</vt:lpstr>
      <vt:lpstr>The Marketing Mix Concept</vt:lpstr>
      <vt:lpstr>The Marketing Mix Concept</vt:lpstr>
      <vt:lpstr>The Marketing Mix Concept</vt:lpstr>
      <vt:lpstr>The Marketing Mix Concept</vt:lpstr>
      <vt:lpstr>The Marketing Mix Concept</vt:lpstr>
      <vt:lpstr>The Marketing Mix Concept </vt:lpstr>
      <vt:lpstr>The Marketing Mix Concept </vt:lpstr>
      <vt:lpstr>The Marketing Mix Concept </vt:lpstr>
      <vt:lpstr>The Marketing Mix Concept </vt:lpstr>
      <vt:lpstr>The Marketing Mix Concept </vt:lpstr>
      <vt:lpstr>The Marketing Mix Concept </vt:lpstr>
      <vt:lpstr>The Marketing Mix Concept </vt:lpstr>
      <vt:lpstr>The Marketing Mix Concept </vt:lpstr>
      <vt:lpstr>The Marketing Mix Concept </vt:lpstr>
      <vt:lpstr>The Marketing Mix Concept</vt:lpstr>
      <vt:lpstr>Further Readings for Week 1.</vt:lpstr>
      <vt:lpstr>References.</vt:lpstr>
      <vt:lpstr>Marketing Management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MBA – Master of Business Administration  LCMB7024   Marketing Management</dc:title>
  <dc:creator>Efua Adams</dc:creator>
  <cp:lastModifiedBy>Efua Adams</cp:lastModifiedBy>
  <cp:revision>2</cp:revision>
  <dcterms:created xsi:type="dcterms:W3CDTF">2023-09-08T19:28:32Z</dcterms:created>
  <dcterms:modified xsi:type="dcterms:W3CDTF">2024-10-21T22:41:42Z</dcterms:modified>
</cp:coreProperties>
</file>