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rldometers.info/coronavirus/#countrie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statement-from-the-four-uk-chief-medical-officers-on-novel-coronaviru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twitter.com/DHSCgovuk/status/1237015402028335105?s=2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bbc.co.uk/news/world-51235105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2427316"/>
            <a:ext cx="6815669" cy="959348"/>
          </a:xfrm>
        </p:spPr>
        <p:txBody>
          <a:bodyPr/>
          <a:lstStyle/>
          <a:p>
            <a:r>
              <a:rPr lang="en-GB" dirty="0" smtClean="0"/>
              <a:t>Coronavirus</a:t>
            </a:r>
            <a:r>
              <a:rPr lang="en-GB" sz="4800" dirty="0" smtClean="0"/>
              <a:t> (COVID-19)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366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 about the </a:t>
            </a:r>
            <a:r>
              <a:rPr lang="en-GB" b="1" dirty="0" smtClean="0"/>
              <a:t>Virus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B0C0C"/>
                </a:solidFill>
                <a:latin typeface="+mj-lt"/>
              </a:rPr>
              <a:t>A coronavirus is a type of virus. As a group, coronaviruses are common across the world. Typical symptoms of coronavirus include fever and a cough that may progress to a severe pneumonia causing shortness of breath and breathing difficulties.</a:t>
            </a:r>
          </a:p>
          <a:p>
            <a:r>
              <a:rPr lang="en-GB" dirty="0">
                <a:solidFill>
                  <a:srgbClr val="0B0C0C"/>
                </a:solidFill>
                <a:latin typeface="+mj-lt"/>
              </a:rPr>
              <a:t>Generally, coronavirus can cause more severe symptoms in people with weakened immune systems, older people, and those with long-term conditions like diabetes, cancer and chronic lung disease.</a:t>
            </a:r>
          </a:p>
          <a:p>
            <a:r>
              <a:rPr lang="en-GB" dirty="0">
                <a:solidFill>
                  <a:srgbClr val="0B0C0C"/>
                </a:solidFill>
                <a:latin typeface="+mj-lt"/>
              </a:rPr>
              <a:t>Novel coronavirus (COVID-19) is a new strain of coronavirus first identified in Wuhan City, China</a:t>
            </a:r>
          </a:p>
        </p:txBody>
      </p:sp>
    </p:spTree>
    <p:extLst>
      <p:ext uri="{BB962C8B-B14F-4D97-AF65-F5344CB8AC3E}">
        <p14:creationId xmlns:p14="http://schemas.microsoft.com/office/powerpoint/2010/main" val="1427040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en-GB" b="1" dirty="0"/>
              <a:t>Number of </a:t>
            </a:r>
            <a:r>
              <a:rPr lang="en-GB" b="1" dirty="0" smtClean="0"/>
              <a:t>Cases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2274" y="2623434"/>
            <a:ext cx="9601196" cy="3318936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B0C0C"/>
                </a:solidFill>
                <a:latin typeface="+mj-lt"/>
              </a:rPr>
              <a:t>As of 9am on 9 March 2020, 24,960 people have been tested in the UK, of which 24,641 were confirmed negative and 319 were confirmed as positive. </a:t>
            </a:r>
            <a:endParaRPr lang="en-GB" dirty="0" smtClean="0">
              <a:solidFill>
                <a:srgbClr val="0B0C0C"/>
              </a:solidFill>
              <a:latin typeface="+mj-lt"/>
            </a:endParaRPr>
          </a:p>
          <a:p>
            <a:r>
              <a:rPr lang="en-GB" dirty="0" smtClean="0">
                <a:solidFill>
                  <a:srgbClr val="0B0C0C"/>
                </a:solidFill>
                <a:latin typeface="+mj-lt"/>
              </a:rPr>
              <a:t>Three </a:t>
            </a:r>
            <a:r>
              <a:rPr lang="en-GB" dirty="0">
                <a:solidFill>
                  <a:srgbClr val="0B0C0C"/>
                </a:solidFill>
                <a:latin typeface="+mj-lt"/>
              </a:rPr>
              <a:t>patients who tested positive for COVID-19 have </a:t>
            </a:r>
            <a:r>
              <a:rPr lang="en-GB" dirty="0" smtClean="0">
                <a:solidFill>
                  <a:srgbClr val="0B0C0C"/>
                </a:solidFill>
                <a:latin typeface="+mj-lt"/>
              </a:rPr>
              <a:t>died</a:t>
            </a:r>
          </a:p>
          <a:p>
            <a:r>
              <a:rPr lang="en-GB" dirty="0"/>
              <a:t>Coronavirus </a:t>
            </a:r>
            <a:r>
              <a:rPr lang="en-GB" dirty="0" smtClean="0"/>
              <a:t>Cases Worldwide</a:t>
            </a:r>
            <a:endParaRPr lang="en-GB" dirty="0"/>
          </a:p>
          <a:p>
            <a:r>
              <a:rPr lang="en-GB" b="1" dirty="0"/>
              <a:t>111,650</a:t>
            </a:r>
          </a:p>
          <a:p>
            <a:r>
              <a:rPr lang="en-GB" u="sng" dirty="0">
                <a:hlinkClick r:id="rId2"/>
              </a:rPr>
              <a:t>view by </a:t>
            </a:r>
            <a:r>
              <a:rPr lang="en-GB" u="sng" dirty="0" smtClean="0">
                <a:hlinkClick r:id="rId2"/>
              </a:rPr>
              <a:t>country</a:t>
            </a:r>
            <a:r>
              <a:rPr lang="en-GB" dirty="0">
                <a:hlinkClick r:id="rId2"/>
              </a:rPr>
              <a:t>https://www.worldometers.info/coronavirus/#countries</a:t>
            </a:r>
            <a:endParaRPr lang="en-GB" dirty="0"/>
          </a:p>
          <a:p>
            <a:r>
              <a:rPr lang="en-GB" dirty="0"/>
              <a:t>Deaths:</a:t>
            </a:r>
          </a:p>
          <a:p>
            <a:r>
              <a:rPr lang="en-GB" b="1" dirty="0"/>
              <a:t>3,886</a:t>
            </a:r>
          </a:p>
          <a:p>
            <a:r>
              <a:rPr lang="en-GB" dirty="0"/>
              <a:t>Recovered:</a:t>
            </a:r>
          </a:p>
          <a:p>
            <a:r>
              <a:rPr lang="en-GB" b="1" dirty="0"/>
              <a:t>62,695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7151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Risk Level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rgbClr val="0B0C0C"/>
                </a:solidFill>
                <a:latin typeface="+mj-lt"/>
              </a:rPr>
              <a:t>Based on the World Health Organization’s declaration that this is a public health emergency of international concern, the </a:t>
            </a:r>
            <a:r>
              <a:rPr lang="en-GB" sz="2800" dirty="0">
                <a:solidFill>
                  <a:srgbClr val="4C2C92"/>
                </a:solidFill>
                <a:latin typeface="+mj-lt"/>
                <a:hlinkClick r:id="rId2"/>
              </a:rPr>
              <a:t>UK Chief Medical Officers have raised the risk to the UK from low to moderate</a:t>
            </a:r>
            <a:r>
              <a:rPr lang="en-GB" sz="2800" dirty="0">
                <a:solidFill>
                  <a:srgbClr val="0B0C0C"/>
                </a:solidFill>
                <a:latin typeface="+mj-lt"/>
              </a:rPr>
              <a:t>.</a:t>
            </a:r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3487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Symptoms of the Virus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Novel Coronavirus causes symptoms similar to other respiratory viruses such as </a:t>
            </a:r>
            <a:r>
              <a:rPr lang="en-GB" dirty="0" smtClean="0"/>
              <a:t>the flu</a:t>
            </a:r>
            <a:r>
              <a:rPr lang="en-GB" dirty="0"/>
              <a:t>. These may include:</a:t>
            </a:r>
          </a:p>
          <a:p>
            <a:r>
              <a:rPr lang="en-GB" dirty="0" smtClean="0"/>
              <a:t>Cough</a:t>
            </a:r>
            <a:endParaRPr lang="en-GB" dirty="0"/>
          </a:p>
          <a:p>
            <a:r>
              <a:rPr lang="en-GB" dirty="0" smtClean="0"/>
              <a:t>Shortness </a:t>
            </a:r>
            <a:r>
              <a:rPr lang="en-GB" dirty="0"/>
              <a:t>of breath</a:t>
            </a:r>
          </a:p>
          <a:p>
            <a:r>
              <a:rPr lang="en-GB" dirty="0" smtClean="0"/>
              <a:t>Fever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12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Latest News 9</a:t>
            </a:r>
            <a:r>
              <a:rPr lang="en-GB" b="1" baseline="30000" dirty="0" smtClean="0"/>
              <a:t>th</a:t>
            </a:r>
            <a:r>
              <a:rPr lang="en-GB" b="1" dirty="0" smtClean="0"/>
              <a:t> March 2020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Measures to delay the virus's spread with "social distancing" measures will not be introduced yet, ministers </a:t>
            </a:r>
            <a:r>
              <a:rPr lang="en-GB" dirty="0" smtClean="0"/>
              <a:t>said</a:t>
            </a:r>
          </a:p>
          <a:p>
            <a:r>
              <a:rPr lang="en-GB" dirty="0"/>
              <a:t>There were </a:t>
            </a:r>
            <a:r>
              <a:rPr lang="en-GB" b="1" dirty="0">
                <a:hlinkClick r:id="rId2"/>
              </a:rPr>
              <a:t>319 confirmed cases in the UK as of 09:00 GMT</a:t>
            </a:r>
            <a:r>
              <a:rPr lang="en-GB" dirty="0"/>
              <a:t> on Monday, a rise of 46 since the same time on Sunday</a:t>
            </a:r>
            <a:r>
              <a:rPr lang="en-GB" dirty="0" smtClean="0"/>
              <a:t>.</a:t>
            </a:r>
          </a:p>
          <a:p>
            <a:r>
              <a:rPr lang="en-GB" dirty="0"/>
              <a:t>Another two cases of the Covid-19 coronavirus were confirmed in Wales and another five in Scotland on Monday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15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776" y="400241"/>
            <a:ext cx="9601196" cy="1303867"/>
          </a:xfrm>
        </p:spPr>
        <p:txBody>
          <a:bodyPr/>
          <a:lstStyle/>
          <a:p>
            <a:r>
              <a:rPr lang="en-GB" b="1" dirty="0" smtClean="0"/>
              <a:t>Visual Guide to the Outbreak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7315" y="5768340"/>
            <a:ext cx="6159732" cy="5652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    https</a:t>
            </a:r>
            <a:r>
              <a:rPr lang="en-GB" dirty="0">
                <a:hlinkClick r:id="rId2"/>
              </a:rPr>
              <a:t>://www.bbc.co.uk/news/world-51235105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3"/>
          <a:srcRect l="68228" t="12080" r="9863" b="23027"/>
          <a:stretch/>
        </p:blipFill>
        <p:spPr bwMode="auto">
          <a:xfrm>
            <a:off x="3581140" y="1421476"/>
            <a:ext cx="4532082" cy="43468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7709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85259" y="2335876"/>
            <a:ext cx="696263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/>
              <a:t>Why Do You Think Certain Areas are a</a:t>
            </a:r>
            <a:r>
              <a:rPr lang="en-GB" sz="4800" b="1" dirty="0" smtClean="0"/>
              <a:t>ffected More than Others?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351184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25833" y="1936867"/>
            <a:ext cx="605997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6000" dirty="0"/>
              <a:t>What is the Role of Globalisation?</a:t>
            </a:r>
          </a:p>
        </p:txBody>
      </p:sp>
    </p:spTree>
    <p:extLst>
      <p:ext uri="{BB962C8B-B14F-4D97-AF65-F5344CB8AC3E}">
        <p14:creationId xmlns:p14="http://schemas.microsoft.com/office/powerpoint/2010/main" val="91884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35</TotalTime>
  <Words>324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Garamond</vt:lpstr>
      <vt:lpstr>Organic</vt:lpstr>
      <vt:lpstr>Coronavirus (COVID-19)</vt:lpstr>
      <vt:lpstr>Information about the Virus</vt:lpstr>
      <vt:lpstr>Number of Cases</vt:lpstr>
      <vt:lpstr>Risk Level</vt:lpstr>
      <vt:lpstr>Symptoms of the Virus</vt:lpstr>
      <vt:lpstr>Latest News 9th March 2020</vt:lpstr>
      <vt:lpstr>Visual Guide to the Outbreak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Coronavirus (COVID-19)</dc:title>
  <dc:creator>Joanne Davies (Yr Athrofa)</dc:creator>
  <cp:lastModifiedBy>Joanne Davies (Yr Athrofa)</cp:lastModifiedBy>
  <cp:revision>4</cp:revision>
  <dcterms:created xsi:type="dcterms:W3CDTF">2020-03-09T14:07:41Z</dcterms:created>
  <dcterms:modified xsi:type="dcterms:W3CDTF">2020-03-09T14:43:12Z</dcterms:modified>
</cp:coreProperties>
</file>