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54"/>
  </p:notesMasterIdLst>
  <p:sldIdLst>
    <p:sldId id="256" r:id="rId2"/>
    <p:sldId id="493" r:id="rId3"/>
    <p:sldId id="878" r:id="rId4"/>
    <p:sldId id="879" r:id="rId5"/>
    <p:sldId id="880" r:id="rId6"/>
    <p:sldId id="881" r:id="rId7"/>
    <p:sldId id="882" r:id="rId8"/>
    <p:sldId id="883" r:id="rId9"/>
    <p:sldId id="884" r:id="rId10"/>
    <p:sldId id="885" r:id="rId11"/>
    <p:sldId id="886" r:id="rId12"/>
    <p:sldId id="887" r:id="rId13"/>
    <p:sldId id="888" r:id="rId14"/>
    <p:sldId id="889" r:id="rId15"/>
    <p:sldId id="890" r:id="rId16"/>
    <p:sldId id="891" r:id="rId17"/>
    <p:sldId id="892" r:id="rId18"/>
    <p:sldId id="893" r:id="rId19"/>
    <p:sldId id="894" r:id="rId20"/>
    <p:sldId id="895" r:id="rId21"/>
    <p:sldId id="896" r:id="rId22"/>
    <p:sldId id="897" r:id="rId23"/>
    <p:sldId id="898" r:id="rId24"/>
    <p:sldId id="899" r:id="rId25"/>
    <p:sldId id="931" r:id="rId26"/>
    <p:sldId id="900" r:id="rId27"/>
    <p:sldId id="901" r:id="rId28"/>
    <p:sldId id="902" r:id="rId29"/>
    <p:sldId id="903" r:id="rId30"/>
    <p:sldId id="904" r:id="rId31"/>
    <p:sldId id="905" r:id="rId32"/>
    <p:sldId id="906" r:id="rId33"/>
    <p:sldId id="907" r:id="rId34"/>
    <p:sldId id="909" r:id="rId35"/>
    <p:sldId id="910" r:id="rId36"/>
    <p:sldId id="908" r:id="rId37"/>
    <p:sldId id="911" r:id="rId38"/>
    <p:sldId id="912" r:id="rId39"/>
    <p:sldId id="916" r:id="rId40"/>
    <p:sldId id="917" r:id="rId41"/>
    <p:sldId id="926" r:id="rId42"/>
    <p:sldId id="927" r:id="rId43"/>
    <p:sldId id="918" r:id="rId44"/>
    <p:sldId id="929" r:id="rId45"/>
    <p:sldId id="930" r:id="rId46"/>
    <p:sldId id="928" r:id="rId47"/>
    <p:sldId id="915" r:id="rId48"/>
    <p:sldId id="913" r:id="rId49"/>
    <p:sldId id="922" r:id="rId50"/>
    <p:sldId id="920" r:id="rId51"/>
    <p:sldId id="925" r:id="rId52"/>
    <p:sldId id="924" r:id="rId5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653"/>
    <a:srgbClr val="868E53"/>
    <a:srgbClr val="968F52"/>
    <a:srgbClr val="330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72" autoAdjust="0"/>
    <p:restoredTop sz="84928" autoAdjust="0"/>
  </p:normalViewPr>
  <p:slideViewPr>
    <p:cSldViewPr snapToGrid="0">
      <p:cViewPr varScale="1">
        <p:scale>
          <a:sx n="58" d="100"/>
          <a:sy n="58" d="100"/>
        </p:scale>
        <p:origin x="6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149B93-41AA-472E-9B39-CCF75B65553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544EAEB-9378-47AA-ABD8-27D05BB4623A}">
      <dgm:prSet phldrT="[文字]" custT="1"/>
      <dgm:spPr/>
      <dgm:t>
        <a:bodyPr/>
        <a:lstStyle/>
        <a:p>
          <a:r>
            <a:rPr lang="zh-TW" altLang="en-US" sz="3600" dirty="0" smtClean="0"/>
            <a:t>士有九差</a:t>
          </a:r>
          <a:endParaRPr lang="zh-TW" altLang="en-US" sz="3600" dirty="0"/>
        </a:p>
      </dgm:t>
    </dgm:pt>
    <dgm:pt modelId="{0375C126-1A55-4BE7-802E-C1F149E02CD6}" type="parTrans" cxnId="{0ACF6A51-C2EA-41C3-AF4E-C317FC962A36}">
      <dgm:prSet/>
      <dgm:spPr/>
      <dgm:t>
        <a:bodyPr/>
        <a:lstStyle/>
        <a:p>
          <a:endParaRPr lang="zh-TW" altLang="en-US"/>
        </a:p>
      </dgm:t>
    </dgm:pt>
    <dgm:pt modelId="{0508E205-01F8-40D4-95D0-7FBF6E4D9554}" type="sibTrans" cxnId="{0ACF6A51-C2EA-41C3-AF4E-C317FC962A36}">
      <dgm:prSet/>
      <dgm:spPr/>
      <dgm:t>
        <a:bodyPr/>
        <a:lstStyle/>
        <a:p>
          <a:endParaRPr lang="zh-TW" altLang="en-US"/>
        </a:p>
      </dgm:t>
    </dgm:pt>
    <dgm:pt modelId="{B232347F-34FF-4383-91E2-36B110D6E229}">
      <dgm:prSet phldrT="[文字]" custT="1"/>
      <dgm:spPr/>
      <dgm:t>
        <a:bodyPr/>
        <a:lstStyle/>
        <a:p>
          <a:r>
            <a:rPr lang="zh-TW" altLang="en-US" sz="3200" dirty="0" smtClean="0"/>
            <a:t>人才參差大小，猶斗不以盛石，滿則棄矣！</a:t>
          </a:r>
          <a:endParaRPr lang="zh-TW" altLang="en-US" sz="3200" dirty="0"/>
        </a:p>
      </dgm:t>
    </dgm:pt>
    <dgm:pt modelId="{D2D59C57-021B-43FA-B5D9-D0A714C231D1}" type="parTrans" cxnId="{5E93875C-A39A-4A29-90AC-20634370EF29}">
      <dgm:prSet/>
      <dgm:spPr/>
      <dgm:t>
        <a:bodyPr/>
        <a:lstStyle/>
        <a:p>
          <a:endParaRPr lang="zh-TW" altLang="en-US"/>
        </a:p>
      </dgm:t>
    </dgm:pt>
    <dgm:pt modelId="{E208BBF8-C905-4635-8545-FDFFA63755CA}" type="sibTrans" cxnId="{5E93875C-A39A-4A29-90AC-20634370EF29}">
      <dgm:prSet/>
      <dgm:spPr/>
      <dgm:t>
        <a:bodyPr/>
        <a:lstStyle/>
        <a:p>
          <a:endParaRPr lang="zh-TW" altLang="en-US"/>
        </a:p>
      </dgm:t>
    </dgm:pt>
    <dgm:pt modelId="{E2AD55C0-83B5-438D-BBEA-A982B4AA9F33}">
      <dgm:prSet phldrT="[文字]" custT="1"/>
      <dgm:spPr/>
      <dgm:t>
        <a:bodyPr/>
        <a:lstStyle/>
        <a:p>
          <a:r>
            <a:rPr lang="zh-TW" altLang="en-US" sz="3200" dirty="0" smtClean="0"/>
            <a:t>非其人而使之，安得不殆？</a:t>
          </a:r>
          <a:endParaRPr lang="zh-TW" altLang="en-US" sz="3200" dirty="0"/>
        </a:p>
      </dgm:t>
    </dgm:pt>
    <dgm:pt modelId="{5893EB80-1094-4481-84FC-4465EE1FC1B1}" type="parTrans" cxnId="{B80050E6-F083-4461-BF57-1C25D9E84945}">
      <dgm:prSet/>
      <dgm:spPr/>
      <dgm:t>
        <a:bodyPr/>
        <a:lstStyle/>
        <a:p>
          <a:endParaRPr lang="zh-TW" altLang="en-US"/>
        </a:p>
      </dgm:t>
    </dgm:pt>
    <dgm:pt modelId="{604769EF-2138-41FE-A490-B67E49202148}" type="sibTrans" cxnId="{B80050E6-F083-4461-BF57-1C25D9E84945}">
      <dgm:prSet/>
      <dgm:spPr/>
      <dgm:t>
        <a:bodyPr/>
        <a:lstStyle/>
        <a:p>
          <a:endParaRPr lang="zh-TW" altLang="en-US"/>
        </a:p>
      </dgm:t>
    </dgm:pt>
    <dgm:pt modelId="{3F701734-3DCC-4C51-B648-D1BC60357F11}">
      <dgm:prSet phldrT="[文字]" custT="1"/>
      <dgm:spPr/>
      <dgm:t>
        <a:bodyPr/>
        <a:lstStyle/>
        <a:p>
          <a:r>
            <a:rPr lang="zh-TW" altLang="en-US" sz="3200" dirty="0" smtClean="0"/>
            <a:t>多言多語，惡口惡舌，終日言惡，寢臥不絶；爲衆所憎，爲人所疾；</a:t>
          </a:r>
          <a:endParaRPr lang="zh-TW" altLang="en-US" sz="3200" dirty="0"/>
        </a:p>
      </dgm:t>
    </dgm:pt>
    <dgm:pt modelId="{109F1241-F9EB-468B-8AE7-47362250F51F}" type="parTrans" cxnId="{9F3F3FCD-7F11-43F3-8628-424C4A7347D5}">
      <dgm:prSet/>
      <dgm:spPr/>
      <dgm:t>
        <a:bodyPr/>
        <a:lstStyle/>
        <a:p>
          <a:endParaRPr lang="zh-TW" altLang="en-US"/>
        </a:p>
      </dgm:t>
    </dgm:pt>
    <dgm:pt modelId="{9E7FCBEE-2C23-4EC9-B583-66293A46AF19}" type="sibTrans" cxnId="{9F3F3FCD-7F11-43F3-8628-424C4A7347D5}">
      <dgm:prSet/>
      <dgm:spPr/>
      <dgm:t>
        <a:bodyPr/>
        <a:lstStyle/>
        <a:p>
          <a:endParaRPr lang="zh-TW" altLang="en-US"/>
        </a:p>
      </dgm:t>
    </dgm:pt>
    <dgm:pt modelId="{13F66529-994A-4790-B970-421C908D3F43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dirty="0" smtClean="0"/>
            <a:t>可使要問閭里</a:t>
          </a:r>
          <a:endParaRPr lang="zh-TW" altLang="en-US" sz="3600" dirty="0"/>
        </a:p>
      </dgm:t>
    </dgm:pt>
    <dgm:pt modelId="{DBD7456A-9518-417B-B809-56A205907D7E}" type="parTrans" cxnId="{F9892F58-F7CB-4329-BCCD-B0A1384B8C4C}">
      <dgm:prSet/>
      <dgm:spPr/>
      <dgm:t>
        <a:bodyPr/>
        <a:lstStyle/>
        <a:p>
          <a:endParaRPr lang="zh-TW" altLang="en-US"/>
        </a:p>
      </dgm:t>
    </dgm:pt>
    <dgm:pt modelId="{F5C3BCFF-FDFD-4871-AA89-474D42FA6084}" type="sibTrans" cxnId="{F9892F58-F7CB-4329-BCCD-B0A1384B8C4C}">
      <dgm:prSet/>
      <dgm:spPr/>
      <dgm:t>
        <a:bodyPr/>
        <a:lstStyle/>
        <a:p>
          <a:endParaRPr lang="zh-TW" altLang="en-US"/>
        </a:p>
      </dgm:t>
    </dgm:pt>
    <dgm:pt modelId="{0841570E-31E9-4568-B417-F33AB23F0DB3}" type="pres">
      <dgm:prSet presAssocID="{68149B93-41AA-472E-9B39-CCF75B6555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E8CF8A2-6B71-4EC1-90DE-FBFD9E8E170E}" type="pres">
      <dgm:prSet presAssocID="{0544EAEB-9378-47AA-ABD8-27D05BB4623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9E605C5-9ACF-4570-AFCF-48E419865ED0}" type="pres">
      <dgm:prSet presAssocID="{0544EAEB-9378-47AA-ABD8-27D05BB4623A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2DD6AD-BA37-4039-BF3B-A59286991CC5}" type="pres">
      <dgm:prSet presAssocID="{13F66529-994A-4790-B970-421C908D3F4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BFB341-95EA-47CB-989C-5015D72E22D8}" type="pres">
      <dgm:prSet presAssocID="{13F66529-994A-4790-B970-421C908D3F4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E62799D-7EB6-4607-B964-B1951634959D}" type="presOf" srcId="{B232347F-34FF-4383-91E2-36B110D6E229}" destId="{29E605C5-9ACF-4570-AFCF-48E419865ED0}" srcOrd="0" destOrd="0" presId="urn:microsoft.com/office/officeart/2005/8/layout/vList2"/>
    <dgm:cxn modelId="{B80050E6-F083-4461-BF57-1C25D9E84945}" srcId="{0544EAEB-9378-47AA-ABD8-27D05BB4623A}" destId="{E2AD55C0-83B5-438D-BBEA-A982B4AA9F33}" srcOrd="1" destOrd="0" parTransId="{5893EB80-1094-4481-84FC-4465EE1FC1B1}" sibTransId="{604769EF-2138-41FE-A490-B67E49202148}"/>
    <dgm:cxn modelId="{9F3F3FCD-7F11-43F3-8628-424C4A7347D5}" srcId="{13F66529-994A-4790-B970-421C908D3F43}" destId="{3F701734-3DCC-4C51-B648-D1BC60357F11}" srcOrd="0" destOrd="0" parTransId="{109F1241-F9EB-468B-8AE7-47362250F51F}" sibTransId="{9E7FCBEE-2C23-4EC9-B583-66293A46AF19}"/>
    <dgm:cxn modelId="{481CFAC0-EB2A-4296-B68C-D11F6213C498}" type="presOf" srcId="{13F66529-994A-4790-B970-421C908D3F43}" destId="{322DD6AD-BA37-4039-BF3B-A59286991CC5}" srcOrd="0" destOrd="0" presId="urn:microsoft.com/office/officeart/2005/8/layout/vList2"/>
    <dgm:cxn modelId="{5E93875C-A39A-4A29-90AC-20634370EF29}" srcId="{0544EAEB-9378-47AA-ABD8-27D05BB4623A}" destId="{B232347F-34FF-4383-91E2-36B110D6E229}" srcOrd="0" destOrd="0" parTransId="{D2D59C57-021B-43FA-B5D9-D0A714C231D1}" sibTransId="{E208BBF8-C905-4635-8545-FDFFA63755CA}"/>
    <dgm:cxn modelId="{0D1E375E-CB9C-4507-BF51-FB2268710A6C}" type="presOf" srcId="{E2AD55C0-83B5-438D-BBEA-A982B4AA9F33}" destId="{29E605C5-9ACF-4570-AFCF-48E419865ED0}" srcOrd="0" destOrd="1" presId="urn:microsoft.com/office/officeart/2005/8/layout/vList2"/>
    <dgm:cxn modelId="{98DBF183-86FE-41E5-9F86-9C91BD05D6CA}" type="presOf" srcId="{68149B93-41AA-472E-9B39-CCF75B655537}" destId="{0841570E-31E9-4568-B417-F33AB23F0DB3}" srcOrd="0" destOrd="0" presId="urn:microsoft.com/office/officeart/2005/8/layout/vList2"/>
    <dgm:cxn modelId="{F9892F58-F7CB-4329-BCCD-B0A1384B8C4C}" srcId="{68149B93-41AA-472E-9B39-CCF75B655537}" destId="{13F66529-994A-4790-B970-421C908D3F43}" srcOrd="1" destOrd="0" parTransId="{DBD7456A-9518-417B-B809-56A205907D7E}" sibTransId="{F5C3BCFF-FDFD-4871-AA89-474D42FA6084}"/>
    <dgm:cxn modelId="{0ACF6A51-C2EA-41C3-AF4E-C317FC962A36}" srcId="{68149B93-41AA-472E-9B39-CCF75B655537}" destId="{0544EAEB-9378-47AA-ABD8-27D05BB4623A}" srcOrd="0" destOrd="0" parTransId="{0375C126-1A55-4BE7-802E-C1F149E02CD6}" sibTransId="{0508E205-01F8-40D4-95D0-7FBF6E4D9554}"/>
    <dgm:cxn modelId="{693D24B1-D097-43A5-96A8-71CDD457717F}" type="presOf" srcId="{3F701734-3DCC-4C51-B648-D1BC60357F11}" destId="{CEBFB341-95EA-47CB-989C-5015D72E22D8}" srcOrd="0" destOrd="0" presId="urn:microsoft.com/office/officeart/2005/8/layout/vList2"/>
    <dgm:cxn modelId="{41C911E1-3451-45D1-A1D0-D91F8F484E8D}" type="presOf" srcId="{0544EAEB-9378-47AA-ABD8-27D05BB4623A}" destId="{4E8CF8A2-6B71-4EC1-90DE-FBFD9E8E170E}" srcOrd="0" destOrd="0" presId="urn:microsoft.com/office/officeart/2005/8/layout/vList2"/>
    <dgm:cxn modelId="{7F2F08B1-14B7-40EE-A84B-1E66402178EA}" type="presParOf" srcId="{0841570E-31E9-4568-B417-F33AB23F0DB3}" destId="{4E8CF8A2-6B71-4EC1-90DE-FBFD9E8E170E}" srcOrd="0" destOrd="0" presId="urn:microsoft.com/office/officeart/2005/8/layout/vList2"/>
    <dgm:cxn modelId="{C1C994BD-E41A-4081-B30B-381413F6C6F8}" type="presParOf" srcId="{0841570E-31E9-4568-B417-F33AB23F0DB3}" destId="{29E605C5-9ACF-4570-AFCF-48E419865ED0}" srcOrd="1" destOrd="0" presId="urn:microsoft.com/office/officeart/2005/8/layout/vList2"/>
    <dgm:cxn modelId="{0AFCB233-479C-4E1A-9D8A-3555A5609408}" type="presParOf" srcId="{0841570E-31E9-4568-B417-F33AB23F0DB3}" destId="{322DD6AD-BA37-4039-BF3B-A59286991CC5}" srcOrd="2" destOrd="0" presId="urn:microsoft.com/office/officeart/2005/8/layout/vList2"/>
    <dgm:cxn modelId="{7817F041-1223-443B-8942-1CA0A77A19CE}" type="presParOf" srcId="{0841570E-31E9-4568-B417-F33AB23F0DB3}" destId="{CEBFB341-95EA-47CB-989C-5015D72E22D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9E989B-52B8-48F9-9772-C730886FCD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02A2E10-3866-4435-84AA-EA073E2EE833}">
      <dgm:prSet custT="1"/>
      <dgm:spPr/>
      <dgm:t>
        <a:bodyPr/>
        <a:lstStyle/>
        <a:p>
          <a:r>
            <a:rPr lang="zh-TW" altLang="en-US" sz="3200" dirty="0" smtClean="0"/>
            <a:t>察奸伺猾，權數好事，夜臥早起，雖遽不悔；此妻子將也。先語察事，實長希言，賦物平均；</a:t>
          </a:r>
          <a:endParaRPr lang="en-US" altLang="zh-TW" sz="3200" dirty="0" smtClean="0"/>
        </a:p>
      </dgm:t>
    </dgm:pt>
    <dgm:pt modelId="{504D1FA6-9EE0-4C56-BF29-EDF9216858B9}" type="parTrans" cxnId="{DE6298C6-2B43-48EA-8AF1-EB8C8313388C}">
      <dgm:prSet/>
      <dgm:spPr/>
      <dgm:t>
        <a:bodyPr/>
        <a:lstStyle/>
        <a:p>
          <a:endParaRPr lang="zh-TW" altLang="en-US"/>
        </a:p>
      </dgm:t>
    </dgm:pt>
    <dgm:pt modelId="{DC21A562-650C-4BA2-8039-6AECD4916A3A}" type="sibTrans" cxnId="{DE6298C6-2B43-48EA-8AF1-EB8C8313388C}">
      <dgm:prSet/>
      <dgm:spPr/>
      <dgm:t>
        <a:bodyPr/>
        <a:lstStyle/>
        <a:p>
          <a:endParaRPr lang="zh-TW" altLang="en-US"/>
        </a:p>
      </dgm:t>
    </dgm:pt>
    <dgm:pt modelId="{BFE7D04D-CB1E-406A-864E-030DE7B3394E}">
      <dgm:prSet custT="1"/>
      <dgm:spPr/>
      <dgm:t>
        <a:bodyPr/>
        <a:lstStyle/>
        <a:p>
          <a:r>
            <a:rPr lang="zh-TW" altLang="zh-TW" sz="3600" dirty="0" smtClean="0"/>
            <a:t>十人之將</a:t>
          </a:r>
          <a:endParaRPr lang="en-US" altLang="zh-TW" sz="3600" dirty="0" smtClean="0"/>
        </a:p>
      </dgm:t>
    </dgm:pt>
    <dgm:pt modelId="{8F80D0CB-3FC7-4503-9004-5E8E3BD90320}" type="parTrans" cxnId="{6B948B8E-7495-42FC-90E3-415DA81E9695}">
      <dgm:prSet/>
      <dgm:spPr/>
      <dgm:t>
        <a:bodyPr/>
        <a:lstStyle/>
        <a:p>
          <a:endParaRPr lang="zh-TW" altLang="en-US"/>
        </a:p>
      </dgm:t>
    </dgm:pt>
    <dgm:pt modelId="{7EB49380-861D-4844-B1D7-7B3D6678A290}" type="sibTrans" cxnId="{6B948B8E-7495-42FC-90E3-415DA81E9695}">
      <dgm:prSet/>
      <dgm:spPr/>
      <dgm:t>
        <a:bodyPr/>
        <a:lstStyle/>
        <a:p>
          <a:endParaRPr lang="zh-TW" altLang="en-US"/>
        </a:p>
      </dgm:t>
    </dgm:pt>
    <dgm:pt modelId="{242E9850-0078-4936-ADD5-A0311D9231E0}">
      <dgm:prSet custT="1"/>
      <dgm:spPr/>
      <dgm:t>
        <a:bodyPr/>
        <a:lstStyle/>
        <a:p>
          <a:r>
            <a:rPr lang="zh-TW" altLang="en-US" sz="3600" dirty="0" smtClean="0"/>
            <a:t>百人之將</a:t>
          </a:r>
          <a:endParaRPr lang="zh-TW" altLang="en-US" sz="3600" dirty="0"/>
        </a:p>
      </dgm:t>
    </dgm:pt>
    <dgm:pt modelId="{A56D6B5E-B6D5-43C6-B508-232F1C62338F}" type="sibTrans" cxnId="{546CE5F3-FA1D-4E04-95BD-6F243843A9E0}">
      <dgm:prSet/>
      <dgm:spPr/>
      <dgm:t>
        <a:bodyPr/>
        <a:lstStyle/>
        <a:p>
          <a:endParaRPr lang="zh-TW" altLang="en-US"/>
        </a:p>
      </dgm:t>
    </dgm:pt>
    <dgm:pt modelId="{4088B745-4C43-4DA0-885B-8DCBA4901D8D}" type="parTrans" cxnId="{546CE5F3-FA1D-4E04-95BD-6F243843A9E0}">
      <dgm:prSet/>
      <dgm:spPr/>
      <dgm:t>
        <a:bodyPr/>
        <a:lstStyle/>
        <a:p>
          <a:endParaRPr lang="zh-TW" altLang="en-US"/>
        </a:p>
      </dgm:t>
    </dgm:pt>
    <dgm:pt modelId="{391A4CB7-B86E-4C8C-AF96-8B1D28DE6B6A}">
      <dgm:prSet custT="1"/>
      <dgm:spPr/>
      <dgm:t>
        <a:bodyPr/>
        <a:lstStyle/>
        <a:p>
          <a:r>
            <a:rPr lang="zh-TW" altLang="en-US" sz="3200" dirty="0" smtClean="0"/>
            <a:t>切切截截，不用諫言；數行刑戮，不避親戚；</a:t>
          </a:r>
          <a:endParaRPr lang="zh-TW" altLang="en-US" sz="3200" dirty="0"/>
        </a:p>
      </dgm:t>
    </dgm:pt>
    <dgm:pt modelId="{8FCAD5AA-12C7-459E-8255-C146A2F11A21}" type="sibTrans" cxnId="{117210DE-A221-43A6-B1C2-B811E5333AC9}">
      <dgm:prSet/>
      <dgm:spPr/>
      <dgm:t>
        <a:bodyPr/>
        <a:lstStyle/>
        <a:p>
          <a:endParaRPr lang="zh-TW" altLang="en-US"/>
        </a:p>
      </dgm:t>
    </dgm:pt>
    <dgm:pt modelId="{9896590B-1F1A-49E9-A3E6-BD357904986A}" type="parTrans" cxnId="{117210DE-A221-43A6-B1C2-B811E5333AC9}">
      <dgm:prSet/>
      <dgm:spPr/>
      <dgm:t>
        <a:bodyPr/>
        <a:lstStyle/>
        <a:p>
          <a:endParaRPr lang="zh-TW" altLang="en-US"/>
        </a:p>
      </dgm:t>
    </dgm:pt>
    <dgm:pt modelId="{B53AA9DD-8B4C-41F4-B2B6-AB898F9E455C}">
      <dgm:prSet custT="1"/>
      <dgm:spPr/>
      <dgm:t>
        <a:bodyPr/>
        <a:lstStyle/>
        <a:p>
          <a:pPr rtl="0"/>
          <a:r>
            <a:rPr lang="zh-TW" altLang="en-US" sz="3600" b="0" i="0" u="none" dirty="0" smtClean="0"/>
            <a:t>千人之將</a:t>
          </a:r>
          <a:endParaRPr lang="zh-TW" altLang="en-US" sz="3600" dirty="0"/>
        </a:p>
      </dgm:t>
    </dgm:pt>
    <dgm:pt modelId="{3863BDF2-7CD3-4080-8ECF-559D6F7DEC94}" type="sibTrans" cxnId="{422EBFA4-B2CD-48E9-8A1C-7E9E5BB4A324}">
      <dgm:prSet/>
      <dgm:spPr/>
      <dgm:t>
        <a:bodyPr/>
        <a:lstStyle/>
        <a:p>
          <a:endParaRPr lang="zh-TW" altLang="en-US"/>
        </a:p>
      </dgm:t>
    </dgm:pt>
    <dgm:pt modelId="{6668E920-F179-441B-8EFF-E4F78A7F1280}" type="parTrans" cxnId="{422EBFA4-B2CD-48E9-8A1C-7E9E5BB4A324}">
      <dgm:prSet/>
      <dgm:spPr/>
      <dgm:t>
        <a:bodyPr/>
        <a:lstStyle/>
        <a:p>
          <a:endParaRPr lang="zh-TW" altLang="en-US"/>
        </a:p>
      </dgm:t>
    </dgm:pt>
    <dgm:pt modelId="{7F81EBB1-9A92-43C9-97CF-A2408F9F71FC}">
      <dgm:prSet custT="1"/>
      <dgm:spPr/>
      <dgm:t>
        <a:bodyPr/>
        <a:lstStyle/>
        <a:p>
          <a:pPr rtl="0"/>
          <a:r>
            <a:rPr lang="zh-TW" sz="3200" dirty="0" smtClean="0"/>
            <a:t>訟辨好勝，疾賊侵陵；斥人以刑，欲正一衆；</a:t>
          </a:r>
          <a:endParaRPr lang="zh-TW" altLang="en-US" sz="3200" dirty="0"/>
        </a:p>
      </dgm:t>
    </dgm:pt>
    <dgm:pt modelId="{D0BA571F-F65B-49A3-8F39-6AA073CD7872}" type="sibTrans" cxnId="{A1627751-698F-45CE-819F-6075223CD29E}">
      <dgm:prSet/>
      <dgm:spPr/>
      <dgm:t>
        <a:bodyPr/>
        <a:lstStyle/>
        <a:p>
          <a:endParaRPr lang="zh-TW" altLang="en-US"/>
        </a:p>
      </dgm:t>
    </dgm:pt>
    <dgm:pt modelId="{2EF11900-9CC7-422D-849B-C01CBC09BB19}" type="parTrans" cxnId="{A1627751-698F-45CE-819F-6075223CD29E}">
      <dgm:prSet/>
      <dgm:spPr/>
      <dgm:t>
        <a:bodyPr/>
        <a:lstStyle/>
        <a:p>
          <a:endParaRPr lang="zh-TW" altLang="en-US"/>
        </a:p>
      </dgm:t>
    </dgm:pt>
    <dgm:pt modelId="{C7377D60-3994-4BFC-B6C4-01F20AB15A5A}" type="pres">
      <dgm:prSet presAssocID="{DD9E989B-52B8-48F9-9772-C730886FCD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3B617EC-4759-4794-89D1-B7C863763E48}" type="pres">
      <dgm:prSet presAssocID="{BFE7D04D-CB1E-406A-864E-030DE7B3394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E5017F-1341-44E6-BA41-C0B988F74409}" type="pres">
      <dgm:prSet presAssocID="{BFE7D04D-CB1E-406A-864E-030DE7B3394E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A5B4F-B153-4A22-960F-F154E2FE2BED}" type="pres">
      <dgm:prSet presAssocID="{242E9850-0078-4936-ADD5-A0311D9231E0}" presName="parentText" presStyleLbl="node1" presStyleIdx="1" presStyleCnt="3" custLinFactNeighborX="-38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B8BBE2-028A-4C66-85EB-FFB749539128}" type="pres">
      <dgm:prSet presAssocID="{242E9850-0078-4936-ADD5-A0311D9231E0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2F349D-9251-422A-A69D-B97F055D54A8}" type="pres">
      <dgm:prSet presAssocID="{B53AA9DD-8B4C-41F4-B2B6-AB898F9E455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00E617B-0024-4E5D-B6DC-28548684D38C}" type="pres">
      <dgm:prSet presAssocID="{B53AA9DD-8B4C-41F4-B2B6-AB898F9E455C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B3329E6-1382-48E4-B8A6-1B386645866F}" type="presOf" srcId="{B53AA9DD-8B4C-41F4-B2B6-AB898F9E455C}" destId="{2B2F349D-9251-422A-A69D-B97F055D54A8}" srcOrd="0" destOrd="0" presId="urn:microsoft.com/office/officeart/2005/8/layout/vList2"/>
    <dgm:cxn modelId="{791B7E30-CEB3-44E5-843B-D51FB0EB9E59}" type="presOf" srcId="{242E9850-0078-4936-ADD5-A0311D9231E0}" destId="{071A5B4F-B153-4A22-960F-F154E2FE2BED}" srcOrd="0" destOrd="0" presId="urn:microsoft.com/office/officeart/2005/8/layout/vList2"/>
    <dgm:cxn modelId="{DE6298C6-2B43-48EA-8AF1-EB8C8313388C}" srcId="{BFE7D04D-CB1E-406A-864E-030DE7B3394E}" destId="{102A2E10-3866-4435-84AA-EA073E2EE833}" srcOrd="0" destOrd="0" parTransId="{504D1FA6-9EE0-4C56-BF29-EDF9216858B9}" sibTransId="{DC21A562-650C-4BA2-8039-6AECD4916A3A}"/>
    <dgm:cxn modelId="{546CE5F3-FA1D-4E04-95BD-6F243843A9E0}" srcId="{DD9E989B-52B8-48F9-9772-C730886FCDF7}" destId="{242E9850-0078-4936-ADD5-A0311D9231E0}" srcOrd="1" destOrd="0" parTransId="{4088B745-4C43-4DA0-885B-8DCBA4901D8D}" sibTransId="{A56D6B5E-B6D5-43C6-B508-232F1C62338F}"/>
    <dgm:cxn modelId="{B1B3F660-6D74-4C8C-9D23-5508F5EAB320}" type="presOf" srcId="{7F81EBB1-9A92-43C9-97CF-A2408F9F71FC}" destId="{200E617B-0024-4E5D-B6DC-28548684D38C}" srcOrd="0" destOrd="0" presId="urn:microsoft.com/office/officeart/2005/8/layout/vList2"/>
    <dgm:cxn modelId="{A1627751-698F-45CE-819F-6075223CD29E}" srcId="{B53AA9DD-8B4C-41F4-B2B6-AB898F9E455C}" destId="{7F81EBB1-9A92-43C9-97CF-A2408F9F71FC}" srcOrd="0" destOrd="0" parTransId="{2EF11900-9CC7-422D-849B-C01CBC09BB19}" sibTransId="{D0BA571F-F65B-49A3-8F39-6AA073CD7872}"/>
    <dgm:cxn modelId="{30726CA6-C359-4A76-8616-4FAC70294BC4}" type="presOf" srcId="{BFE7D04D-CB1E-406A-864E-030DE7B3394E}" destId="{D3B617EC-4759-4794-89D1-B7C863763E48}" srcOrd="0" destOrd="0" presId="urn:microsoft.com/office/officeart/2005/8/layout/vList2"/>
    <dgm:cxn modelId="{6B948B8E-7495-42FC-90E3-415DA81E9695}" srcId="{DD9E989B-52B8-48F9-9772-C730886FCDF7}" destId="{BFE7D04D-CB1E-406A-864E-030DE7B3394E}" srcOrd="0" destOrd="0" parTransId="{8F80D0CB-3FC7-4503-9004-5E8E3BD90320}" sibTransId="{7EB49380-861D-4844-B1D7-7B3D6678A290}"/>
    <dgm:cxn modelId="{117210DE-A221-43A6-B1C2-B811E5333AC9}" srcId="{242E9850-0078-4936-ADD5-A0311D9231E0}" destId="{391A4CB7-B86E-4C8C-AF96-8B1D28DE6B6A}" srcOrd="0" destOrd="0" parTransId="{9896590B-1F1A-49E9-A3E6-BD357904986A}" sibTransId="{8FCAD5AA-12C7-459E-8255-C146A2F11A21}"/>
    <dgm:cxn modelId="{559568CA-D188-4535-9A61-16ECC6DC3707}" type="presOf" srcId="{DD9E989B-52B8-48F9-9772-C730886FCDF7}" destId="{C7377D60-3994-4BFC-B6C4-01F20AB15A5A}" srcOrd="0" destOrd="0" presId="urn:microsoft.com/office/officeart/2005/8/layout/vList2"/>
    <dgm:cxn modelId="{D9A05DCB-6F52-4BB1-A124-62F51620A57B}" type="presOf" srcId="{391A4CB7-B86E-4C8C-AF96-8B1D28DE6B6A}" destId="{0EB8BBE2-028A-4C66-85EB-FFB749539128}" srcOrd="0" destOrd="0" presId="urn:microsoft.com/office/officeart/2005/8/layout/vList2"/>
    <dgm:cxn modelId="{422EBFA4-B2CD-48E9-8A1C-7E9E5BB4A324}" srcId="{DD9E989B-52B8-48F9-9772-C730886FCDF7}" destId="{B53AA9DD-8B4C-41F4-B2B6-AB898F9E455C}" srcOrd="2" destOrd="0" parTransId="{6668E920-F179-441B-8EFF-E4F78A7F1280}" sibTransId="{3863BDF2-7CD3-4080-8ECF-559D6F7DEC94}"/>
    <dgm:cxn modelId="{A5B4F6BA-6F08-46FE-875D-566BF04765D4}" type="presOf" srcId="{102A2E10-3866-4435-84AA-EA073E2EE833}" destId="{CBE5017F-1341-44E6-BA41-C0B988F74409}" srcOrd="0" destOrd="0" presId="urn:microsoft.com/office/officeart/2005/8/layout/vList2"/>
    <dgm:cxn modelId="{3B2BDEE7-5D53-411F-8654-7361FBE1DFEE}" type="presParOf" srcId="{C7377D60-3994-4BFC-B6C4-01F20AB15A5A}" destId="{D3B617EC-4759-4794-89D1-B7C863763E48}" srcOrd="0" destOrd="0" presId="urn:microsoft.com/office/officeart/2005/8/layout/vList2"/>
    <dgm:cxn modelId="{50DE593D-B22C-482E-9D3F-DE220528FEF8}" type="presParOf" srcId="{C7377D60-3994-4BFC-B6C4-01F20AB15A5A}" destId="{CBE5017F-1341-44E6-BA41-C0B988F74409}" srcOrd="1" destOrd="0" presId="urn:microsoft.com/office/officeart/2005/8/layout/vList2"/>
    <dgm:cxn modelId="{FA686385-CCAF-4DBE-B263-439562EFEBC5}" type="presParOf" srcId="{C7377D60-3994-4BFC-B6C4-01F20AB15A5A}" destId="{071A5B4F-B153-4A22-960F-F154E2FE2BED}" srcOrd="2" destOrd="0" presId="urn:microsoft.com/office/officeart/2005/8/layout/vList2"/>
    <dgm:cxn modelId="{A729EE17-6E4C-4A1B-9D44-DC543B7BCA14}" type="presParOf" srcId="{C7377D60-3994-4BFC-B6C4-01F20AB15A5A}" destId="{0EB8BBE2-028A-4C66-85EB-FFB749539128}" srcOrd="3" destOrd="0" presId="urn:microsoft.com/office/officeart/2005/8/layout/vList2"/>
    <dgm:cxn modelId="{C2524384-8253-4EEE-8F61-BA61213A9B56}" type="presParOf" srcId="{C7377D60-3994-4BFC-B6C4-01F20AB15A5A}" destId="{2B2F349D-9251-422A-A69D-B97F055D54A8}" srcOrd="4" destOrd="0" presId="urn:microsoft.com/office/officeart/2005/8/layout/vList2"/>
    <dgm:cxn modelId="{EE99FD78-86FE-476C-B6A3-519AB1779323}" type="presParOf" srcId="{C7377D60-3994-4BFC-B6C4-01F20AB15A5A}" destId="{200E617B-0024-4E5D-B6DC-28548684D38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9E989B-52B8-48F9-9772-C730886FCD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0B388B8-179A-42A4-A5CA-04DC4C585BB8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b="0" i="0" u="none" dirty="0" smtClean="0"/>
            <a:t>萬人之將</a:t>
          </a:r>
          <a:endParaRPr lang="zh-TW" altLang="en-US" sz="3600" dirty="0"/>
        </a:p>
      </dgm:t>
    </dgm:pt>
    <dgm:pt modelId="{C9F6CC5E-1319-4C1C-A156-CC84CF499310}" type="parTrans" cxnId="{DF853825-277E-4CC7-9CDD-96F9B58F7A84}">
      <dgm:prSet/>
      <dgm:spPr/>
      <dgm:t>
        <a:bodyPr/>
        <a:lstStyle/>
        <a:p>
          <a:endParaRPr lang="zh-TW" altLang="en-US"/>
        </a:p>
      </dgm:t>
    </dgm:pt>
    <dgm:pt modelId="{A15F8885-ECBC-412A-A0E2-E26104639A15}" type="sibTrans" cxnId="{DF853825-277E-4CC7-9CDD-96F9B58F7A84}">
      <dgm:prSet/>
      <dgm:spPr/>
      <dgm:t>
        <a:bodyPr/>
        <a:lstStyle/>
        <a:p>
          <a:endParaRPr lang="zh-TW" altLang="en-US"/>
        </a:p>
      </dgm:t>
    </dgm:pt>
    <dgm:pt modelId="{EBE23A4B-60B9-42B7-A3C4-1DCFB1423922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外貌咋咋，言語切切；知人飢飽，習人劇易；</a:t>
          </a:r>
          <a:endParaRPr lang="zh-TW" altLang="en-US" sz="3200" b="0" i="0" u="none" dirty="0"/>
        </a:p>
      </dgm:t>
    </dgm:pt>
    <dgm:pt modelId="{D1DD6E83-C2C5-4AEC-9DB0-94BE74FE3448}" type="parTrans" cxnId="{2DB32C61-139D-45D9-9582-982F1034793F}">
      <dgm:prSet/>
      <dgm:spPr/>
      <dgm:t>
        <a:bodyPr/>
        <a:lstStyle/>
        <a:p>
          <a:endParaRPr lang="zh-TW" altLang="en-US"/>
        </a:p>
      </dgm:t>
    </dgm:pt>
    <dgm:pt modelId="{88B7BDE0-ED2F-4AB6-B4DF-3093583BDE2C}" type="sibTrans" cxnId="{2DB32C61-139D-45D9-9582-982F1034793F}">
      <dgm:prSet/>
      <dgm:spPr/>
      <dgm:t>
        <a:bodyPr/>
        <a:lstStyle/>
        <a:p>
          <a:endParaRPr lang="zh-TW" altLang="en-US"/>
        </a:p>
      </dgm:t>
    </dgm:pt>
    <dgm:pt modelId="{B15BF213-A87F-44CD-BC55-7766FEB75CBE}">
      <dgm:prSet custT="1"/>
      <dgm:spPr/>
      <dgm:t>
        <a:bodyPr/>
        <a:lstStyle/>
        <a:p>
          <a:r>
            <a:rPr lang="zh-TW" altLang="en-US" sz="3600" b="0" i="0" u="none" dirty="0" smtClean="0"/>
            <a:t>十萬之將</a:t>
          </a:r>
          <a:endParaRPr lang="zh-TW" altLang="en-US" sz="3600" dirty="0"/>
        </a:p>
      </dgm:t>
    </dgm:pt>
    <dgm:pt modelId="{EA408543-AA64-4BC3-85F5-3235A2C0199D}" type="parTrans" cxnId="{7B52CC2C-A27A-48E1-9423-E903EDDA799D}">
      <dgm:prSet/>
      <dgm:spPr/>
      <dgm:t>
        <a:bodyPr/>
        <a:lstStyle/>
        <a:p>
          <a:endParaRPr lang="zh-TW" altLang="en-US"/>
        </a:p>
      </dgm:t>
    </dgm:pt>
    <dgm:pt modelId="{3ED61106-E653-4164-A609-3FFCB3B57BF1}" type="sibTrans" cxnId="{7B52CC2C-A27A-48E1-9423-E903EDDA799D}">
      <dgm:prSet/>
      <dgm:spPr/>
      <dgm:t>
        <a:bodyPr/>
        <a:lstStyle/>
        <a:p>
          <a:endParaRPr lang="zh-TW" altLang="en-US"/>
        </a:p>
      </dgm:t>
    </dgm:pt>
    <dgm:pt modelId="{3B8DB087-8646-4F15-950A-A28571300F3A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戰戰慄慄，日慎一日；近賢進謀，使人以節；言語不慢，忠心誠必；</a:t>
          </a:r>
          <a:endParaRPr lang="zh-TW" altLang="en-US" sz="3200" b="0" i="0" u="none" dirty="0"/>
        </a:p>
      </dgm:t>
    </dgm:pt>
    <dgm:pt modelId="{7383CE8C-0BA2-449F-93F0-3A71334B4FCB}" type="parTrans" cxnId="{D23AB0A5-4638-46F3-8E64-0F57668E73DE}">
      <dgm:prSet/>
      <dgm:spPr/>
      <dgm:t>
        <a:bodyPr/>
        <a:lstStyle/>
        <a:p>
          <a:endParaRPr lang="zh-TW" altLang="en-US"/>
        </a:p>
      </dgm:t>
    </dgm:pt>
    <dgm:pt modelId="{5C20866A-1A6F-4CBD-A883-CA1097C9A2CA}" type="sibTrans" cxnId="{D23AB0A5-4638-46F3-8E64-0F57668E73DE}">
      <dgm:prSet/>
      <dgm:spPr/>
      <dgm:t>
        <a:bodyPr/>
        <a:lstStyle/>
        <a:p>
          <a:endParaRPr lang="zh-TW" altLang="en-US"/>
        </a:p>
      </dgm:t>
    </dgm:pt>
    <dgm:pt modelId="{C7377D60-3994-4BFC-B6C4-01F20AB15A5A}" type="pres">
      <dgm:prSet presAssocID="{DD9E989B-52B8-48F9-9772-C730886FCD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094FB5E-1D30-496A-82C5-C625AAAEC13E}" type="pres">
      <dgm:prSet presAssocID="{D0B388B8-179A-42A4-A5CA-04DC4C585BB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C6CBA3-E400-4866-A4FA-D443B6273C04}" type="pres">
      <dgm:prSet presAssocID="{D0B388B8-179A-42A4-A5CA-04DC4C585BB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827AA8E-F7F0-42F3-A7B4-E16EAC531DD4}" type="pres">
      <dgm:prSet presAssocID="{B15BF213-A87F-44CD-BC55-7766FEB75CB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E06536-F96F-4C0F-B6D2-2882EC85C900}" type="pres">
      <dgm:prSet presAssocID="{B15BF213-A87F-44CD-BC55-7766FEB75CB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F853825-277E-4CC7-9CDD-96F9B58F7A84}" srcId="{DD9E989B-52B8-48F9-9772-C730886FCDF7}" destId="{D0B388B8-179A-42A4-A5CA-04DC4C585BB8}" srcOrd="0" destOrd="0" parTransId="{C9F6CC5E-1319-4C1C-A156-CC84CF499310}" sibTransId="{A15F8885-ECBC-412A-A0E2-E26104639A15}"/>
    <dgm:cxn modelId="{559568CA-D188-4535-9A61-16ECC6DC3707}" type="presOf" srcId="{DD9E989B-52B8-48F9-9772-C730886FCDF7}" destId="{C7377D60-3994-4BFC-B6C4-01F20AB15A5A}" srcOrd="0" destOrd="0" presId="urn:microsoft.com/office/officeart/2005/8/layout/vList2"/>
    <dgm:cxn modelId="{2DB32C61-139D-45D9-9582-982F1034793F}" srcId="{D0B388B8-179A-42A4-A5CA-04DC4C585BB8}" destId="{EBE23A4B-60B9-42B7-A3C4-1DCFB1423922}" srcOrd="0" destOrd="0" parTransId="{D1DD6E83-C2C5-4AEC-9DB0-94BE74FE3448}" sibTransId="{88B7BDE0-ED2F-4AB6-B4DF-3093583BDE2C}"/>
    <dgm:cxn modelId="{3680081A-37A9-4088-8BD9-CDD8C1579640}" type="presOf" srcId="{EBE23A4B-60B9-42B7-A3C4-1DCFB1423922}" destId="{7AC6CBA3-E400-4866-A4FA-D443B6273C04}" srcOrd="0" destOrd="0" presId="urn:microsoft.com/office/officeart/2005/8/layout/vList2"/>
    <dgm:cxn modelId="{D23AB0A5-4638-46F3-8E64-0F57668E73DE}" srcId="{B15BF213-A87F-44CD-BC55-7766FEB75CBE}" destId="{3B8DB087-8646-4F15-950A-A28571300F3A}" srcOrd="0" destOrd="0" parTransId="{7383CE8C-0BA2-449F-93F0-3A71334B4FCB}" sibTransId="{5C20866A-1A6F-4CBD-A883-CA1097C9A2CA}"/>
    <dgm:cxn modelId="{BA4BD453-C445-471A-B9DA-46C58CB63CD4}" type="presOf" srcId="{3B8DB087-8646-4F15-950A-A28571300F3A}" destId="{01E06536-F96F-4C0F-B6D2-2882EC85C900}" srcOrd="0" destOrd="0" presId="urn:microsoft.com/office/officeart/2005/8/layout/vList2"/>
    <dgm:cxn modelId="{24804B79-C815-4895-AE13-BB571D4949CE}" type="presOf" srcId="{D0B388B8-179A-42A4-A5CA-04DC4C585BB8}" destId="{8094FB5E-1D30-496A-82C5-C625AAAEC13E}" srcOrd="0" destOrd="0" presId="urn:microsoft.com/office/officeart/2005/8/layout/vList2"/>
    <dgm:cxn modelId="{03B20B06-43B2-4C63-BB2D-38E22FB72E20}" type="presOf" srcId="{B15BF213-A87F-44CD-BC55-7766FEB75CBE}" destId="{E827AA8E-F7F0-42F3-A7B4-E16EAC531DD4}" srcOrd="0" destOrd="0" presId="urn:microsoft.com/office/officeart/2005/8/layout/vList2"/>
    <dgm:cxn modelId="{7B52CC2C-A27A-48E1-9423-E903EDDA799D}" srcId="{DD9E989B-52B8-48F9-9772-C730886FCDF7}" destId="{B15BF213-A87F-44CD-BC55-7766FEB75CBE}" srcOrd="1" destOrd="0" parTransId="{EA408543-AA64-4BC3-85F5-3235A2C0199D}" sibTransId="{3ED61106-E653-4164-A609-3FFCB3B57BF1}"/>
    <dgm:cxn modelId="{B74A1F4C-8608-4321-8C28-F2887AAE2705}" type="presParOf" srcId="{C7377D60-3994-4BFC-B6C4-01F20AB15A5A}" destId="{8094FB5E-1D30-496A-82C5-C625AAAEC13E}" srcOrd="0" destOrd="0" presId="urn:microsoft.com/office/officeart/2005/8/layout/vList2"/>
    <dgm:cxn modelId="{2F9DE481-61B2-46C1-B2ED-EFB0C8073E5D}" type="presParOf" srcId="{C7377D60-3994-4BFC-B6C4-01F20AB15A5A}" destId="{7AC6CBA3-E400-4866-A4FA-D443B6273C04}" srcOrd="1" destOrd="0" presId="urn:microsoft.com/office/officeart/2005/8/layout/vList2"/>
    <dgm:cxn modelId="{AD927763-509F-4789-805A-1EE0F91BCF9D}" type="presParOf" srcId="{C7377D60-3994-4BFC-B6C4-01F20AB15A5A}" destId="{E827AA8E-F7F0-42F3-A7B4-E16EAC531DD4}" srcOrd="2" destOrd="0" presId="urn:microsoft.com/office/officeart/2005/8/layout/vList2"/>
    <dgm:cxn modelId="{22EB0EB7-F63D-471D-BF1C-685CC32855A9}" type="presParOf" srcId="{C7377D60-3994-4BFC-B6C4-01F20AB15A5A}" destId="{01E06536-F96F-4C0F-B6D2-2882EC85C90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9E989B-52B8-48F9-9772-C730886FCD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91A4CB7-B86E-4C8C-AF96-8B1D28DE6B6A}">
      <dgm:prSet custT="1"/>
      <dgm:spPr/>
      <dgm:t>
        <a:bodyPr/>
        <a:lstStyle/>
        <a:p>
          <a:r>
            <a:rPr lang="zh-TW" altLang="zh-TW" sz="3200" b="0" i="0" u="none" strike="noStrike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温良實長，用心無兩；見賢進之，行法不枉</a:t>
          </a:r>
          <a:r>
            <a:rPr lang="zh-TW" altLang="en-US" sz="3200" b="0" dirty="0" smtClean="0"/>
            <a:t>；</a:t>
          </a:r>
          <a:endParaRPr lang="zh-TW" altLang="en-US" sz="3200" b="0" dirty="0"/>
        </a:p>
      </dgm:t>
    </dgm:pt>
    <dgm:pt modelId="{9896590B-1F1A-49E9-A3E6-BD357904986A}" type="parTrans" cxnId="{117210DE-A221-43A6-B1C2-B811E5333AC9}">
      <dgm:prSet/>
      <dgm:spPr/>
      <dgm:t>
        <a:bodyPr/>
        <a:lstStyle/>
        <a:p>
          <a:endParaRPr lang="zh-TW" altLang="en-US"/>
        </a:p>
      </dgm:t>
    </dgm:pt>
    <dgm:pt modelId="{8FCAD5AA-12C7-459E-8255-C146A2F11A21}" type="sibTrans" cxnId="{117210DE-A221-43A6-B1C2-B811E5333AC9}">
      <dgm:prSet/>
      <dgm:spPr/>
      <dgm:t>
        <a:bodyPr/>
        <a:lstStyle/>
        <a:p>
          <a:endParaRPr lang="zh-TW" altLang="en-US"/>
        </a:p>
      </dgm:t>
    </dgm:pt>
    <dgm:pt modelId="{242E9850-0078-4936-ADD5-A0311D9231E0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dirty="0" smtClean="0"/>
            <a:t>百萬之將</a:t>
          </a:r>
          <a:endParaRPr lang="zh-TW" altLang="en-US" sz="3600" dirty="0"/>
        </a:p>
      </dgm:t>
    </dgm:pt>
    <dgm:pt modelId="{4088B745-4C43-4DA0-885B-8DCBA4901D8D}" type="parTrans" cxnId="{546CE5F3-FA1D-4E04-95BD-6F243843A9E0}">
      <dgm:prSet/>
      <dgm:spPr/>
      <dgm:t>
        <a:bodyPr/>
        <a:lstStyle/>
        <a:p>
          <a:endParaRPr lang="zh-TW" altLang="en-US"/>
        </a:p>
      </dgm:t>
    </dgm:pt>
    <dgm:pt modelId="{A56D6B5E-B6D5-43C6-B508-232F1C62338F}" type="sibTrans" cxnId="{546CE5F3-FA1D-4E04-95BD-6F243843A9E0}">
      <dgm:prSet/>
      <dgm:spPr/>
      <dgm:t>
        <a:bodyPr/>
        <a:lstStyle/>
        <a:p>
          <a:endParaRPr lang="zh-TW" altLang="en-US"/>
        </a:p>
      </dgm:t>
    </dgm:pt>
    <dgm:pt modelId="{B53AA9DD-8B4C-41F4-B2B6-AB898F9E455C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b="0" i="0" u="none" dirty="0" smtClean="0"/>
            <a:t>天下之主</a:t>
          </a:r>
          <a:endParaRPr lang="zh-TW" altLang="en-US" sz="3600" dirty="0"/>
        </a:p>
      </dgm:t>
    </dgm:pt>
    <dgm:pt modelId="{6668E920-F179-441B-8EFF-E4F78A7F1280}" type="parTrans" cxnId="{422EBFA4-B2CD-48E9-8A1C-7E9E5BB4A324}">
      <dgm:prSet/>
      <dgm:spPr/>
      <dgm:t>
        <a:bodyPr/>
        <a:lstStyle/>
        <a:p>
          <a:endParaRPr lang="zh-TW" altLang="en-US"/>
        </a:p>
      </dgm:t>
    </dgm:pt>
    <dgm:pt modelId="{3863BDF2-7CD3-4080-8ECF-559D6F7DEC94}" type="sibTrans" cxnId="{422EBFA4-B2CD-48E9-8A1C-7E9E5BB4A324}">
      <dgm:prSet/>
      <dgm:spPr/>
      <dgm:t>
        <a:bodyPr/>
        <a:lstStyle/>
        <a:p>
          <a:endParaRPr lang="zh-TW" altLang="en-US"/>
        </a:p>
      </dgm:t>
    </dgm:pt>
    <dgm:pt modelId="{7F81EBB1-9A92-43C9-97CF-A2408F9F71FC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ts val="384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動動紛紛，鄰國皆聞；出入居處，百姓所親；誠信緩大，明於領世；能教成事，又能救敗；上知天文，下知地理；四海之内，皆如妻子；此英雄之率，乃天下之主也。</a:t>
          </a:r>
          <a:endParaRPr lang="zh-TW" altLang="en-US" sz="3200" b="0" i="0" u="none" dirty="0"/>
        </a:p>
      </dgm:t>
    </dgm:pt>
    <dgm:pt modelId="{2EF11900-9CC7-422D-849B-C01CBC09BB19}" type="parTrans" cxnId="{A1627751-698F-45CE-819F-6075223CD29E}">
      <dgm:prSet/>
      <dgm:spPr/>
      <dgm:t>
        <a:bodyPr/>
        <a:lstStyle/>
        <a:p>
          <a:endParaRPr lang="zh-TW" altLang="en-US"/>
        </a:p>
      </dgm:t>
    </dgm:pt>
    <dgm:pt modelId="{D0BA571F-F65B-49A3-8F39-6AA073CD7872}" type="sibTrans" cxnId="{A1627751-698F-45CE-819F-6075223CD29E}">
      <dgm:prSet/>
      <dgm:spPr/>
      <dgm:t>
        <a:bodyPr/>
        <a:lstStyle/>
        <a:p>
          <a:endParaRPr lang="zh-TW" altLang="en-US"/>
        </a:p>
      </dgm:t>
    </dgm:pt>
    <dgm:pt modelId="{C7377D60-3994-4BFC-B6C4-01F20AB15A5A}" type="pres">
      <dgm:prSet presAssocID="{DD9E989B-52B8-48F9-9772-C730886FCD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71A5B4F-B153-4A22-960F-F154E2FE2BED}" type="pres">
      <dgm:prSet presAssocID="{242E9850-0078-4936-ADD5-A0311D9231E0}" presName="parentText" presStyleLbl="node1" presStyleIdx="0" presStyleCnt="2" custLinFactNeighborX="-38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B8BBE2-028A-4C66-85EB-FFB749539128}" type="pres">
      <dgm:prSet presAssocID="{242E9850-0078-4936-ADD5-A0311D9231E0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2F349D-9251-422A-A69D-B97F055D54A8}" type="pres">
      <dgm:prSet presAssocID="{B53AA9DD-8B4C-41F4-B2B6-AB898F9E455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00E617B-0024-4E5D-B6DC-28548684D38C}" type="pres">
      <dgm:prSet presAssocID="{B53AA9DD-8B4C-41F4-B2B6-AB898F9E455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59568CA-D188-4535-9A61-16ECC6DC3707}" type="presOf" srcId="{DD9E989B-52B8-48F9-9772-C730886FCDF7}" destId="{C7377D60-3994-4BFC-B6C4-01F20AB15A5A}" srcOrd="0" destOrd="0" presId="urn:microsoft.com/office/officeart/2005/8/layout/vList2"/>
    <dgm:cxn modelId="{B1B3F660-6D74-4C8C-9D23-5508F5EAB320}" type="presOf" srcId="{7F81EBB1-9A92-43C9-97CF-A2408F9F71FC}" destId="{200E617B-0024-4E5D-B6DC-28548684D38C}" srcOrd="0" destOrd="0" presId="urn:microsoft.com/office/officeart/2005/8/layout/vList2"/>
    <dgm:cxn modelId="{0B3329E6-1382-48E4-B8A6-1B386645866F}" type="presOf" srcId="{B53AA9DD-8B4C-41F4-B2B6-AB898F9E455C}" destId="{2B2F349D-9251-422A-A69D-B97F055D54A8}" srcOrd="0" destOrd="0" presId="urn:microsoft.com/office/officeart/2005/8/layout/vList2"/>
    <dgm:cxn modelId="{D9A05DCB-6F52-4BB1-A124-62F51620A57B}" type="presOf" srcId="{391A4CB7-B86E-4C8C-AF96-8B1D28DE6B6A}" destId="{0EB8BBE2-028A-4C66-85EB-FFB749539128}" srcOrd="0" destOrd="0" presId="urn:microsoft.com/office/officeart/2005/8/layout/vList2"/>
    <dgm:cxn modelId="{791B7E30-CEB3-44E5-843B-D51FB0EB9E59}" type="presOf" srcId="{242E9850-0078-4936-ADD5-A0311D9231E0}" destId="{071A5B4F-B153-4A22-960F-F154E2FE2BED}" srcOrd="0" destOrd="0" presId="urn:microsoft.com/office/officeart/2005/8/layout/vList2"/>
    <dgm:cxn modelId="{A1627751-698F-45CE-819F-6075223CD29E}" srcId="{B53AA9DD-8B4C-41F4-B2B6-AB898F9E455C}" destId="{7F81EBB1-9A92-43C9-97CF-A2408F9F71FC}" srcOrd="0" destOrd="0" parTransId="{2EF11900-9CC7-422D-849B-C01CBC09BB19}" sibTransId="{D0BA571F-F65B-49A3-8F39-6AA073CD7872}"/>
    <dgm:cxn modelId="{422EBFA4-B2CD-48E9-8A1C-7E9E5BB4A324}" srcId="{DD9E989B-52B8-48F9-9772-C730886FCDF7}" destId="{B53AA9DD-8B4C-41F4-B2B6-AB898F9E455C}" srcOrd="1" destOrd="0" parTransId="{6668E920-F179-441B-8EFF-E4F78A7F1280}" sibTransId="{3863BDF2-7CD3-4080-8ECF-559D6F7DEC94}"/>
    <dgm:cxn modelId="{117210DE-A221-43A6-B1C2-B811E5333AC9}" srcId="{242E9850-0078-4936-ADD5-A0311D9231E0}" destId="{391A4CB7-B86E-4C8C-AF96-8B1D28DE6B6A}" srcOrd="0" destOrd="0" parTransId="{9896590B-1F1A-49E9-A3E6-BD357904986A}" sibTransId="{8FCAD5AA-12C7-459E-8255-C146A2F11A21}"/>
    <dgm:cxn modelId="{546CE5F3-FA1D-4E04-95BD-6F243843A9E0}" srcId="{DD9E989B-52B8-48F9-9772-C730886FCDF7}" destId="{242E9850-0078-4936-ADD5-A0311D9231E0}" srcOrd="0" destOrd="0" parTransId="{4088B745-4C43-4DA0-885B-8DCBA4901D8D}" sibTransId="{A56D6B5E-B6D5-43C6-B508-232F1C62338F}"/>
    <dgm:cxn modelId="{FA686385-CCAF-4DBE-B263-439562EFEBC5}" type="presParOf" srcId="{C7377D60-3994-4BFC-B6C4-01F20AB15A5A}" destId="{071A5B4F-B153-4A22-960F-F154E2FE2BED}" srcOrd="0" destOrd="0" presId="urn:microsoft.com/office/officeart/2005/8/layout/vList2"/>
    <dgm:cxn modelId="{A729EE17-6E4C-4A1B-9D44-DC543B7BCA14}" type="presParOf" srcId="{C7377D60-3994-4BFC-B6C4-01F20AB15A5A}" destId="{0EB8BBE2-028A-4C66-85EB-FFB749539128}" srcOrd="1" destOrd="0" presId="urn:microsoft.com/office/officeart/2005/8/layout/vList2"/>
    <dgm:cxn modelId="{C2524384-8253-4EEE-8F61-BA61213A9B56}" type="presParOf" srcId="{C7377D60-3994-4BFC-B6C4-01F20AB15A5A}" destId="{2B2F349D-9251-422A-A69D-B97F055D54A8}" srcOrd="2" destOrd="0" presId="urn:microsoft.com/office/officeart/2005/8/layout/vList2"/>
    <dgm:cxn modelId="{EE99FD78-86FE-476C-B6A3-519AB1779323}" type="presParOf" srcId="{C7377D60-3994-4BFC-B6C4-01F20AB15A5A}" destId="{200E617B-0024-4E5D-B6DC-28548684D38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7058BF-1B91-4AA8-A954-B9CDE57AABB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473771-189A-4CAA-915E-A12E20C6C3E9}">
      <dgm:prSet phldrT="[文字]" custT="1"/>
      <dgm:spPr/>
      <dgm:t>
        <a:bodyPr/>
        <a:lstStyle/>
        <a:p>
          <a:r>
            <a:rPr lang="zh-TW" altLang="en-US" sz="4000" dirty="0" smtClean="0"/>
            <a:t>五才</a:t>
          </a:r>
          <a:endParaRPr lang="zh-TW" altLang="en-US" sz="4000" dirty="0"/>
        </a:p>
      </dgm:t>
    </dgm:pt>
    <dgm:pt modelId="{FD2B7B9D-4C4F-4B08-9E2F-A26F3E14A03C}" type="par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3470AC47-96D0-439F-B098-DCB8E37AF90F}" type="sib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723831E8-95C0-4913-A54D-31A90EAAFD63}">
      <dgm:prSet phldrT="[文字]" custT="1"/>
      <dgm:spPr/>
      <dgm:t>
        <a:bodyPr/>
        <a:lstStyle/>
        <a:p>
          <a:r>
            <a:rPr lang="zh-TW" altLang="en-US" sz="3200" dirty="0" smtClean="0"/>
            <a:t>不欺人</a:t>
          </a:r>
          <a:endParaRPr lang="zh-TW" altLang="en-US" sz="3200" dirty="0"/>
        </a:p>
      </dgm:t>
    </dgm:pt>
    <dgm:pt modelId="{2BB07725-0A49-4F08-BEC3-CF86912A28AB}" type="par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1CCA61C2-5054-469D-A541-8FF130BC6D67}" type="sib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20C52333-D7E3-4C80-9150-4CAB7649329A}">
      <dgm:prSet phldrT="[文字]" custT="1"/>
      <dgm:spPr/>
      <dgm:t>
        <a:bodyPr/>
        <a:lstStyle/>
        <a:p>
          <a:r>
            <a:rPr lang="zh-TW" altLang="en-US" sz="3200" dirty="0" smtClean="0"/>
            <a:t> 勇</a:t>
          </a:r>
          <a:endParaRPr lang="zh-TW" altLang="en-US" sz="3200" dirty="0"/>
        </a:p>
      </dgm:t>
    </dgm:pt>
    <dgm:pt modelId="{EB782F34-BADB-4F66-B141-64599A2888A7}" type="par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E7224899-661A-4E81-A068-A881F6856F71}" type="sib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F1626197-FC1F-463A-BDF5-B2074C09F2C4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1EB627E3-A2E4-4E6D-B17E-C3014A536F8E}" type="par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E796E67A-C938-47FE-8218-543CB9D7CF59}" type="sib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2D25D386-BD52-4092-9880-29580CD13A7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E4EAC908-625E-42BC-A8A1-9D802A8B82F4}" type="par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A4CFB52E-2A27-4326-9841-A9712FCDE2A9}" type="sib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587EC17A-5D51-45C8-8565-9BFD5C3B36F2}">
      <dgm:prSet phldrT="[文字]" custT="1"/>
      <dgm:spPr/>
      <dgm:t>
        <a:bodyPr/>
        <a:lstStyle/>
        <a:p>
          <a:r>
            <a:rPr lang="zh-TW" altLang="en-US" sz="3200" dirty="0" smtClean="0"/>
            <a:t>忠</a:t>
          </a:r>
          <a:endParaRPr lang="zh-TW" altLang="en-US" sz="3200" dirty="0"/>
        </a:p>
      </dgm:t>
    </dgm:pt>
    <dgm:pt modelId="{6E20B998-96D6-43D5-B9EB-7E2ED23A372B}" type="par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660DCDD-A525-4DFB-AE33-5DDEC9F01250}" type="sib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25469AA-38F9-4766-B95F-3D84945CEC4F}">
      <dgm:prSet phldrT="[文字]" custT="1"/>
      <dgm:spPr/>
      <dgm:t>
        <a:bodyPr/>
        <a:lstStyle/>
        <a:p>
          <a:r>
            <a:rPr lang="zh-TW" altLang="en-US" sz="3200" dirty="0" smtClean="0"/>
            <a:t>不可犯</a:t>
          </a:r>
          <a:endParaRPr lang="zh-TW" altLang="en-US" sz="3200" dirty="0"/>
        </a:p>
      </dgm:t>
    </dgm:pt>
    <dgm:pt modelId="{6D0212ED-8E77-47C7-838D-D53E380D7E47}" type="par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DA48C6A1-0584-40AE-AC3C-25261A439F3A}" type="sib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20DBFAF2-9981-41F1-A4AD-E8FE592D0AAF}">
      <dgm:prSet phldrT="[文字]" custT="1"/>
      <dgm:spPr/>
      <dgm:t>
        <a:bodyPr/>
        <a:lstStyle/>
        <a:p>
          <a:r>
            <a:rPr lang="zh-TW" altLang="en-US" sz="3200" dirty="0" smtClean="0"/>
            <a:t>不可亂</a:t>
          </a:r>
          <a:endParaRPr lang="zh-TW" altLang="en-US" sz="3200" dirty="0"/>
        </a:p>
      </dgm:t>
    </dgm:pt>
    <dgm:pt modelId="{5D6DA2E9-8CC3-49F5-A80E-ABBE1A6BAB55}" type="par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3F1DA9B-C868-4FC9-8ED8-14B22E04C901}" type="sib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6A2C749-9144-4EEA-B01F-C6A4B5B9CB84}">
      <dgm:prSet phldrT="[文字]" custT="1"/>
      <dgm:spPr/>
      <dgm:t>
        <a:bodyPr/>
        <a:lstStyle/>
        <a:p>
          <a:r>
            <a:rPr lang="zh-TW" altLang="en-US" sz="3200" dirty="0" smtClean="0"/>
            <a:t>愛人</a:t>
          </a:r>
          <a:endParaRPr lang="zh-TW" altLang="en-US" sz="3200" dirty="0"/>
        </a:p>
      </dgm:t>
    </dgm:pt>
    <dgm:pt modelId="{D69AD4EB-5D75-4839-AA4C-405567F897F4}" type="par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5BA74DAD-5842-4016-8639-5512AA1EA9DB}" type="sib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E76E91C8-0ABC-462A-9B12-C80C6E84A840}">
      <dgm:prSet phldrT="[文字]" custT="1"/>
      <dgm:spPr/>
      <dgm:t>
        <a:bodyPr/>
        <a:lstStyle/>
        <a:p>
          <a:r>
            <a:rPr lang="zh-TW" altLang="en-US" sz="3200" dirty="0" smtClean="0"/>
            <a:t>智</a:t>
          </a:r>
          <a:endParaRPr lang="zh-TW" altLang="en-US" sz="3200" dirty="0"/>
        </a:p>
      </dgm:t>
    </dgm:pt>
    <dgm:pt modelId="{EB4CC806-9BBF-4E81-AE67-3E7E6956CAFF}" type="par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11267229-374C-4F47-BCDD-5845873F8025}" type="sib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671C8214-EBB2-4BF0-BC42-B6F3B5E898A2}">
      <dgm:prSet phldrT="[文字]" custT="1"/>
      <dgm:spPr/>
      <dgm:t>
        <a:bodyPr/>
        <a:lstStyle/>
        <a:p>
          <a:r>
            <a:rPr lang="zh-TW" altLang="en-US" sz="3200" dirty="0" smtClean="0"/>
            <a:t>無二心</a:t>
          </a:r>
          <a:endParaRPr lang="zh-TW" altLang="en-US" sz="3200" dirty="0"/>
        </a:p>
      </dgm:t>
    </dgm:pt>
    <dgm:pt modelId="{BEE5DF07-976C-4940-89FE-20A5E7A0E929}" type="par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DD551C8D-71E9-4EA6-9E6B-DC75F7FB0CDD}" type="sib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FA61F5DC-DDB4-4B26-BE1C-091CD789E10E}" type="pres">
      <dgm:prSet presAssocID="{A37058BF-1B91-4AA8-A954-B9CDE57AAB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8A434BC-C518-440E-89B2-D51A0E2D73ED}" type="pres">
      <dgm:prSet presAssocID="{74473771-189A-4CAA-915E-A12E20C6C3E9}" presName="root1" presStyleCnt="0"/>
      <dgm:spPr/>
    </dgm:pt>
    <dgm:pt modelId="{7285223E-713C-4C3D-8A47-B70FC6F7F4E9}" type="pres">
      <dgm:prSet presAssocID="{74473771-189A-4CAA-915E-A12E20C6C3E9}" presName="LevelOneTextNode" presStyleLbl="node0" presStyleIdx="0" presStyleCnt="1" custScaleX="149938" custScaleY="1629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2A34B0-ECEE-48DB-9128-3C40839019DF}" type="pres">
      <dgm:prSet presAssocID="{74473771-189A-4CAA-915E-A12E20C6C3E9}" presName="level2hierChild" presStyleCnt="0"/>
      <dgm:spPr/>
    </dgm:pt>
    <dgm:pt modelId="{A523FB8A-4E76-41AB-B3B7-502FF4937BBC}" type="pres">
      <dgm:prSet presAssocID="{EB782F34-BADB-4F66-B141-64599A2888A7}" presName="conn2-1" presStyleLbl="parChTrans1D2" presStyleIdx="0" presStyleCnt="5"/>
      <dgm:spPr/>
      <dgm:t>
        <a:bodyPr/>
        <a:lstStyle/>
        <a:p>
          <a:endParaRPr lang="zh-TW" altLang="en-US"/>
        </a:p>
      </dgm:t>
    </dgm:pt>
    <dgm:pt modelId="{B518444B-EEBD-4DE5-A306-AE5C4312B37A}" type="pres">
      <dgm:prSet presAssocID="{EB782F34-BADB-4F66-B141-64599A2888A7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AFE24900-8E66-4C3A-B819-6282A95FA584}" type="pres">
      <dgm:prSet presAssocID="{20C52333-D7E3-4C80-9150-4CAB7649329A}" presName="root2" presStyleCnt="0"/>
      <dgm:spPr/>
    </dgm:pt>
    <dgm:pt modelId="{7F9F0ED4-D06B-4952-B73B-14D157374168}" type="pres">
      <dgm:prSet presAssocID="{20C52333-D7E3-4C80-9150-4CAB7649329A}" presName="LevelTwoTextNode" presStyleLbl="node2" presStyleIdx="0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B56E2D-46B7-4212-B58E-D91779149E72}" type="pres">
      <dgm:prSet presAssocID="{20C52333-D7E3-4C80-9150-4CAB7649329A}" presName="level3hierChild" presStyleCnt="0"/>
      <dgm:spPr/>
    </dgm:pt>
    <dgm:pt modelId="{E22CE8FA-2726-4CD3-8EF3-E2771F7370E1}" type="pres">
      <dgm:prSet presAssocID="{6D0212ED-8E77-47C7-838D-D53E380D7E47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188D864B-6095-4788-9B75-309CC055BD06}" type="pres">
      <dgm:prSet presAssocID="{6D0212ED-8E77-47C7-838D-D53E380D7E47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F8F2AEB3-1AD5-4466-BD87-4F71062E1192}" type="pres">
      <dgm:prSet presAssocID="{425469AA-38F9-4766-B95F-3D84945CEC4F}" presName="root2" presStyleCnt="0"/>
      <dgm:spPr/>
    </dgm:pt>
    <dgm:pt modelId="{397D0EFF-48FC-416D-86D8-4DB440D5E2A3}" type="pres">
      <dgm:prSet presAssocID="{425469AA-38F9-4766-B95F-3D84945CEC4F}" presName="LevelTwoTextNode" presStyleLbl="node3" presStyleIdx="0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F181E4C-188A-4632-AFED-C34D02AB2270}" type="pres">
      <dgm:prSet presAssocID="{425469AA-38F9-4766-B95F-3D84945CEC4F}" presName="level3hierChild" presStyleCnt="0"/>
      <dgm:spPr/>
    </dgm:pt>
    <dgm:pt modelId="{292DAB8F-CCC3-4DB9-BF69-06C44136EA7C}" type="pres">
      <dgm:prSet presAssocID="{EB4CC806-9BBF-4E81-AE67-3E7E6956CAFF}" presName="conn2-1" presStyleLbl="parChTrans1D2" presStyleIdx="1" presStyleCnt="5"/>
      <dgm:spPr/>
      <dgm:t>
        <a:bodyPr/>
        <a:lstStyle/>
        <a:p>
          <a:endParaRPr lang="zh-TW" altLang="en-US"/>
        </a:p>
      </dgm:t>
    </dgm:pt>
    <dgm:pt modelId="{75296E72-1491-4719-8F42-5A0D691D66DC}" type="pres">
      <dgm:prSet presAssocID="{EB4CC806-9BBF-4E81-AE67-3E7E6956CAFF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32CE5289-D8CD-45C8-81A0-5970E73D2622}" type="pres">
      <dgm:prSet presAssocID="{E76E91C8-0ABC-462A-9B12-C80C6E84A840}" presName="root2" presStyleCnt="0"/>
      <dgm:spPr/>
    </dgm:pt>
    <dgm:pt modelId="{486A5A98-AB76-4FC6-B1B0-7C22B1BDE5F6}" type="pres">
      <dgm:prSet presAssocID="{E76E91C8-0ABC-462A-9B12-C80C6E84A840}" presName="LevelTwoTextNode" presStyleLbl="node2" presStyleIdx="1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28F24F-4ED8-4AC1-8004-2A2DC419DCFD}" type="pres">
      <dgm:prSet presAssocID="{E76E91C8-0ABC-462A-9B12-C80C6E84A840}" presName="level3hierChild" presStyleCnt="0"/>
      <dgm:spPr/>
    </dgm:pt>
    <dgm:pt modelId="{E6CB76F1-8B52-4335-A10A-C8BA650543E1}" type="pres">
      <dgm:prSet presAssocID="{5D6DA2E9-8CC3-49F5-A80E-ABBE1A6BAB55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99DDC332-EBE8-46B3-B11B-A237A15F22D1}" type="pres">
      <dgm:prSet presAssocID="{5D6DA2E9-8CC3-49F5-A80E-ABBE1A6BAB55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5722D49D-27AB-42BC-A791-7214EABEFC89}" type="pres">
      <dgm:prSet presAssocID="{20DBFAF2-9981-41F1-A4AD-E8FE592D0AAF}" presName="root2" presStyleCnt="0"/>
      <dgm:spPr/>
    </dgm:pt>
    <dgm:pt modelId="{0B14661D-FEF5-4597-9BFA-6E7CE83193F3}" type="pres">
      <dgm:prSet presAssocID="{20DBFAF2-9981-41F1-A4AD-E8FE592D0AAF}" presName="LevelTwoTextNode" presStyleLbl="node3" presStyleIdx="1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E39711-9D3F-47C0-ACE2-D40CE2D566D0}" type="pres">
      <dgm:prSet presAssocID="{20DBFAF2-9981-41F1-A4AD-E8FE592D0AAF}" presName="level3hierChild" presStyleCnt="0"/>
      <dgm:spPr/>
    </dgm:pt>
    <dgm:pt modelId="{55662C3C-50FA-4FF9-A15E-13DDE4F9DA16}" type="pres">
      <dgm:prSet presAssocID="{1EB627E3-A2E4-4E6D-B17E-C3014A536F8E}" presName="conn2-1" presStyleLbl="parChTrans1D2" presStyleIdx="2" presStyleCnt="5"/>
      <dgm:spPr/>
      <dgm:t>
        <a:bodyPr/>
        <a:lstStyle/>
        <a:p>
          <a:endParaRPr lang="zh-TW" altLang="en-US"/>
        </a:p>
      </dgm:t>
    </dgm:pt>
    <dgm:pt modelId="{D6D8340C-347E-47CC-93E6-814DED5C8DC3}" type="pres">
      <dgm:prSet presAssocID="{1EB627E3-A2E4-4E6D-B17E-C3014A536F8E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0B38DBE3-A34C-423D-AADC-4A7BBEC68CDA}" type="pres">
      <dgm:prSet presAssocID="{F1626197-FC1F-463A-BDF5-B2074C09F2C4}" presName="root2" presStyleCnt="0"/>
      <dgm:spPr/>
    </dgm:pt>
    <dgm:pt modelId="{1718ECE2-8D08-4566-937C-0A6F0CED9A74}" type="pres">
      <dgm:prSet presAssocID="{F1626197-FC1F-463A-BDF5-B2074C09F2C4}" presName="LevelTwoTextNode" presStyleLbl="node2" presStyleIdx="2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AFFA5A-A27A-4B55-B260-85A4B65E9449}" type="pres">
      <dgm:prSet presAssocID="{F1626197-FC1F-463A-BDF5-B2074C09F2C4}" presName="level3hierChild" presStyleCnt="0"/>
      <dgm:spPr/>
    </dgm:pt>
    <dgm:pt modelId="{B11D2C68-1398-4DC6-BCCC-CC4EBD812F34}" type="pres">
      <dgm:prSet presAssocID="{D69AD4EB-5D75-4839-AA4C-405567F897F4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660C6CA4-D9E3-46D0-9367-4F0EF6E41662}" type="pres">
      <dgm:prSet presAssocID="{D69AD4EB-5D75-4839-AA4C-405567F897F4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E5836865-9E76-440F-838A-95A490A876CA}" type="pres">
      <dgm:prSet presAssocID="{D6A2C749-9144-4EEA-B01F-C6A4B5B9CB84}" presName="root2" presStyleCnt="0"/>
      <dgm:spPr/>
    </dgm:pt>
    <dgm:pt modelId="{F2F624A9-946D-408F-A549-BC99379CCAE2}" type="pres">
      <dgm:prSet presAssocID="{D6A2C749-9144-4EEA-B01F-C6A4B5B9CB84}" presName="LevelTwoTextNode" presStyleLbl="node3" presStyleIdx="2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C1EBA71-E2B0-49D2-897A-FCA5939AD1F2}" type="pres">
      <dgm:prSet presAssocID="{D6A2C749-9144-4EEA-B01F-C6A4B5B9CB84}" presName="level3hierChild" presStyleCnt="0"/>
      <dgm:spPr/>
    </dgm:pt>
    <dgm:pt modelId="{5B1324D5-1B67-4500-81CC-3B3E4336AA2A}" type="pres">
      <dgm:prSet presAssocID="{E4EAC908-625E-42BC-A8A1-9D802A8B82F4}" presName="conn2-1" presStyleLbl="parChTrans1D2" presStyleIdx="3" presStyleCnt="5"/>
      <dgm:spPr/>
      <dgm:t>
        <a:bodyPr/>
        <a:lstStyle/>
        <a:p>
          <a:endParaRPr lang="zh-TW" altLang="en-US"/>
        </a:p>
      </dgm:t>
    </dgm:pt>
    <dgm:pt modelId="{E4C1AF18-F977-47DD-AA7D-E6125F519537}" type="pres">
      <dgm:prSet presAssocID="{E4EAC908-625E-42BC-A8A1-9D802A8B82F4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83B6F0E9-6689-464C-8789-D6082921A87F}" type="pres">
      <dgm:prSet presAssocID="{2D25D386-BD52-4092-9880-29580CD13A7B}" presName="root2" presStyleCnt="0"/>
      <dgm:spPr/>
    </dgm:pt>
    <dgm:pt modelId="{76E337F9-A256-4E9B-94A7-A9335B0176E2}" type="pres">
      <dgm:prSet presAssocID="{2D25D386-BD52-4092-9880-29580CD13A7B}" presName="LevelTwoTextNode" presStyleLbl="node2" presStyleIdx="3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707152-7C50-4942-BCF6-63AC28392D1C}" type="pres">
      <dgm:prSet presAssocID="{2D25D386-BD52-4092-9880-29580CD13A7B}" presName="level3hierChild" presStyleCnt="0"/>
      <dgm:spPr/>
    </dgm:pt>
    <dgm:pt modelId="{ED99517B-7B4C-4B89-82D7-27BAD6CB626F}" type="pres">
      <dgm:prSet presAssocID="{2BB07725-0A49-4F08-BEC3-CF86912A28AB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D4DF3F6E-BA21-4BC4-AC27-E4724C1F12F5}" type="pres">
      <dgm:prSet presAssocID="{2BB07725-0A49-4F08-BEC3-CF86912A28AB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26DBBB5A-E39D-4B44-A89F-0324437D8E6B}" type="pres">
      <dgm:prSet presAssocID="{723831E8-95C0-4913-A54D-31A90EAAFD63}" presName="root2" presStyleCnt="0"/>
      <dgm:spPr/>
    </dgm:pt>
    <dgm:pt modelId="{3B61CA1C-B941-4388-AC9C-6A473E238BD6}" type="pres">
      <dgm:prSet presAssocID="{723831E8-95C0-4913-A54D-31A90EAAFD63}" presName="LevelTwoTextNode" presStyleLbl="node3" presStyleIdx="3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13B10FE-9311-47FE-84AE-3C8F66764BAA}" type="pres">
      <dgm:prSet presAssocID="{723831E8-95C0-4913-A54D-31A90EAAFD63}" presName="level3hierChild" presStyleCnt="0"/>
      <dgm:spPr/>
    </dgm:pt>
    <dgm:pt modelId="{8927B3E6-D2E0-4C9D-BAA2-494AB9121BE9}" type="pres">
      <dgm:prSet presAssocID="{6E20B998-96D6-43D5-B9EB-7E2ED23A372B}" presName="conn2-1" presStyleLbl="parChTrans1D2" presStyleIdx="4" presStyleCnt="5"/>
      <dgm:spPr/>
      <dgm:t>
        <a:bodyPr/>
        <a:lstStyle/>
        <a:p>
          <a:endParaRPr lang="zh-TW" altLang="en-US"/>
        </a:p>
      </dgm:t>
    </dgm:pt>
    <dgm:pt modelId="{C304FC99-552A-43AE-AC3A-0EFB0C93B4AC}" type="pres">
      <dgm:prSet presAssocID="{6E20B998-96D6-43D5-B9EB-7E2ED23A372B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5B49944A-8227-4B44-803D-9CBA5D201F17}" type="pres">
      <dgm:prSet presAssocID="{587EC17A-5D51-45C8-8565-9BFD5C3B36F2}" presName="root2" presStyleCnt="0"/>
      <dgm:spPr/>
    </dgm:pt>
    <dgm:pt modelId="{F0D94270-DCF3-42EE-B1BD-3F806BABCEAF}" type="pres">
      <dgm:prSet presAssocID="{587EC17A-5D51-45C8-8565-9BFD5C3B36F2}" presName="LevelTwoTextNode" presStyleLbl="node2" presStyleIdx="4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2AF0A52-A6C5-42DB-886C-85897B8B2F42}" type="pres">
      <dgm:prSet presAssocID="{587EC17A-5D51-45C8-8565-9BFD5C3B36F2}" presName="level3hierChild" presStyleCnt="0"/>
      <dgm:spPr/>
    </dgm:pt>
    <dgm:pt modelId="{AF1C4EF2-7E9C-4CC4-AAF0-B4812901CFC2}" type="pres">
      <dgm:prSet presAssocID="{BEE5DF07-976C-4940-89FE-20A5E7A0E929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6A55A892-790A-4ACC-8F37-C9229B1BFBD6}" type="pres">
      <dgm:prSet presAssocID="{BEE5DF07-976C-4940-89FE-20A5E7A0E929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1AC3E6EB-D257-4651-BDD0-B740139D82CE}" type="pres">
      <dgm:prSet presAssocID="{671C8214-EBB2-4BF0-BC42-B6F3B5E898A2}" presName="root2" presStyleCnt="0"/>
      <dgm:spPr/>
    </dgm:pt>
    <dgm:pt modelId="{4AF4A2FB-685F-46E2-AE42-737B39BDA20E}" type="pres">
      <dgm:prSet presAssocID="{671C8214-EBB2-4BF0-BC42-B6F3B5E898A2}" presName="LevelTwoTextNode" presStyleLbl="node3" presStyleIdx="4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13FF3B-9416-4B5C-983A-E9AFE9CD8A7C}" type="pres">
      <dgm:prSet presAssocID="{671C8214-EBB2-4BF0-BC42-B6F3B5E898A2}" presName="level3hierChild" presStyleCnt="0"/>
      <dgm:spPr/>
    </dgm:pt>
  </dgm:ptLst>
  <dgm:cxnLst>
    <dgm:cxn modelId="{92C4C957-7A5B-4882-B363-FB3FA52FB313}" type="presOf" srcId="{425469AA-38F9-4766-B95F-3D84945CEC4F}" destId="{397D0EFF-48FC-416D-86D8-4DB440D5E2A3}" srcOrd="0" destOrd="0" presId="urn:microsoft.com/office/officeart/2005/8/layout/hierarchy2"/>
    <dgm:cxn modelId="{D065BDEC-BB52-4B3C-A653-E5D974CEC947}" srcId="{20C52333-D7E3-4C80-9150-4CAB7649329A}" destId="{425469AA-38F9-4766-B95F-3D84945CEC4F}" srcOrd="0" destOrd="0" parTransId="{6D0212ED-8E77-47C7-838D-D53E380D7E47}" sibTransId="{DA48C6A1-0584-40AE-AC3C-25261A439F3A}"/>
    <dgm:cxn modelId="{7C081563-C6C1-41E0-9668-2E7FA06E053C}" type="presOf" srcId="{2BB07725-0A49-4F08-BEC3-CF86912A28AB}" destId="{ED99517B-7B4C-4B89-82D7-27BAD6CB626F}" srcOrd="0" destOrd="0" presId="urn:microsoft.com/office/officeart/2005/8/layout/hierarchy2"/>
    <dgm:cxn modelId="{9C56AF98-7E97-417F-A7FE-A701BF9C4009}" type="presOf" srcId="{6E20B998-96D6-43D5-B9EB-7E2ED23A372B}" destId="{C304FC99-552A-43AE-AC3A-0EFB0C93B4AC}" srcOrd="1" destOrd="0" presId="urn:microsoft.com/office/officeart/2005/8/layout/hierarchy2"/>
    <dgm:cxn modelId="{2617DD39-1F5A-408D-A505-6AB0C442C7CC}" type="presOf" srcId="{EB782F34-BADB-4F66-B141-64599A2888A7}" destId="{A523FB8A-4E76-41AB-B3B7-502FF4937BBC}" srcOrd="0" destOrd="0" presId="urn:microsoft.com/office/officeart/2005/8/layout/hierarchy2"/>
    <dgm:cxn modelId="{33B1F77B-9E9E-4C87-A821-784052F65A58}" type="presOf" srcId="{E4EAC908-625E-42BC-A8A1-9D802A8B82F4}" destId="{E4C1AF18-F977-47DD-AA7D-E6125F519537}" srcOrd="1" destOrd="0" presId="urn:microsoft.com/office/officeart/2005/8/layout/hierarchy2"/>
    <dgm:cxn modelId="{96E4FFA6-2A7A-47DD-AB3D-5FC0D2383F77}" type="presOf" srcId="{D69AD4EB-5D75-4839-AA4C-405567F897F4}" destId="{B11D2C68-1398-4DC6-BCCC-CC4EBD812F34}" srcOrd="0" destOrd="0" presId="urn:microsoft.com/office/officeart/2005/8/layout/hierarchy2"/>
    <dgm:cxn modelId="{D2213F70-3000-4E8E-9AFB-45510BD93AF1}" srcId="{74473771-189A-4CAA-915E-A12E20C6C3E9}" destId="{E76E91C8-0ABC-462A-9B12-C80C6E84A840}" srcOrd="1" destOrd="0" parTransId="{EB4CC806-9BBF-4E81-AE67-3E7E6956CAFF}" sibTransId="{11267229-374C-4F47-BCDD-5845873F8025}"/>
    <dgm:cxn modelId="{C342CE06-CF7A-44B5-9D6F-E3523CB5BF18}" type="presOf" srcId="{6E20B998-96D6-43D5-B9EB-7E2ED23A372B}" destId="{8927B3E6-D2E0-4C9D-BAA2-494AB9121BE9}" srcOrd="0" destOrd="0" presId="urn:microsoft.com/office/officeart/2005/8/layout/hierarchy2"/>
    <dgm:cxn modelId="{E447735D-133A-41B6-AEB5-B9575ACF40CF}" type="presOf" srcId="{D69AD4EB-5D75-4839-AA4C-405567F897F4}" destId="{660C6CA4-D9E3-46D0-9367-4F0EF6E41662}" srcOrd="1" destOrd="0" presId="urn:microsoft.com/office/officeart/2005/8/layout/hierarchy2"/>
    <dgm:cxn modelId="{8300F585-D1F4-4DD4-A443-BA5DB1E4729A}" type="presOf" srcId="{20C52333-D7E3-4C80-9150-4CAB7649329A}" destId="{7F9F0ED4-D06B-4952-B73B-14D157374168}" srcOrd="0" destOrd="0" presId="urn:microsoft.com/office/officeart/2005/8/layout/hierarchy2"/>
    <dgm:cxn modelId="{191E2AD2-4E6E-48C4-9BC8-0C8A6110976F}" type="presOf" srcId="{EB4CC806-9BBF-4E81-AE67-3E7E6956CAFF}" destId="{292DAB8F-CCC3-4DB9-BF69-06C44136EA7C}" srcOrd="0" destOrd="0" presId="urn:microsoft.com/office/officeart/2005/8/layout/hierarchy2"/>
    <dgm:cxn modelId="{60AC6184-E8E6-4091-846A-9AA073E4A2C9}" type="presOf" srcId="{2D25D386-BD52-4092-9880-29580CD13A7B}" destId="{76E337F9-A256-4E9B-94A7-A9335B0176E2}" srcOrd="0" destOrd="0" presId="urn:microsoft.com/office/officeart/2005/8/layout/hierarchy2"/>
    <dgm:cxn modelId="{C3CC917D-248D-4631-8C66-6CB89D052BD5}" srcId="{74473771-189A-4CAA-915E-A12E20C6C3E9}" destId="{20C52333-D7E3-4C80-9150-4CAB7649329A}" srcOrd="0" destOrd="0" parTransId="{EB782F34-BADB-4F66-B141-64599A2888A7}" sibTransId="{E7224899-661A-4E81-A068-A881F6856F71}"/>
    <dgm:cxn modelId="{F43CD377-43C4-4D86-BF0B-D6857310C201}" type="presOf" srcId="{EB4CC806-9BBF-4E81-AE67-3E7E6956CAFF}" destId="{75296E72-1491-4719-8F42-5A0D691D66DC}" srcOrd="1" destOrd="0" presId="urn:microsoft.com/office/officeart/2005/8/layout/hierarchy2"/>
    <dgm:cxn modelId="{1765A725-F5D0-4B1B-835E-A70B54216A82}" type="presOf" srcId="{5D6DA2E9-8CC3-49F5-A80E-ABBE1A6BAB55}" destId="{99DDC332-EBE8-46B3-B11B-A237A15F22D1}" srcOrd="1" destOrd="0" presId="urn:microsoft.com/office/officeart/2005/8/layout/hierarchy2"/>
    <dgm:cxn modelId="{21B8389D-E5C6-4E7D-B515-6BF8C4A0DD76}" srcId="{587EC17A-5D51-45C8-8565-9BFD5C3B36F2}" destId="{671C8214-EBB2-4BF0-BC42-B6F3B5E898A2}" srcOrd="0" destOrd="0" parTransId="{BEE5DF07-976C-4940-89FE-20A5E7A0E929}" sibTransId="{DD551C8D-71E9-4EA6-9E6B-DC75F7FB0CDD}"/>
    <dgm:cxn modelId="{D54794F5-D61F-47F7-9B8E-5A32A1A584E2}" type="presOf" srcId="{2BB07725-0A49-4F08-BEC3-CF86912A28AB}" destId="{D4DF3F6E-BA21-4BC4-AC27-E4724C1F12F5}" srcOrd="1" destOrd="0" presId="urn:microsoft.com/office/officeart/2005/8/layout/hierarchy2"/>
    <dgm:cxn modelId="{E55A6135-C254-4B0F-B9F9-A2072F3AB9F3}" type="presOf" srcId="{20DBFAF2-9981-41F1-A4AD-E8FE592D0AAF}" destId="{0B14661D-FEF5-4597-9BFA-6E7CE83193F3}" srcOrd="0" destOrd="0" presId="urn:microsoft.com/office/officeart/2005/8/layout/hierarchy2"/>
    <dgm:cxn modelId="{33063983-8B7C-4842-B9FA-18C6D2136B62}" type="presOf" srcId="{BEE5DF07-976C-4940-89FE-20A5E7A0E929}" destId="{AF1C4EF2-7E9C-4CC4-AAF0-B4812901CFC2}" srcOrd="0" destOrd="0" presId="urn:microsoft.com/office/officeart/2005/8/layout/hierarchy2"/>
    <dgm:cxn modelId="{551D4C42-4EE1-414D-A418-C2300BBCF4E4}" type="presOf" srcId="{6D0212ED-8E77-47C7-838D-D53E380D7E47}" destId="{188D864B-6095-4788-9B75-309CC055BD06}" srcOrd="1" destOrd="0" presId="urn:microsoft.com/office/officeart/2005/8/layout/hierarchy2"/>
    <dgm:cxn modelId="{9EDAC15B-4320-47FE-8C44-A7FAF19CC357}" type="presOf" srcId="{F1626197-FC1F-463A-BDF5-B2074C09F2C4}" destId="{1718ECE2-8D08-4566-937C-0A6F0CED9A74}" srcOrd="0" destOrd="0" presId="urn:microsoft.com/office/officeart/2005/8/layout/hierarchy2"/>
    <dgm:cxn modelId="{8CD20566-3222-4663-806A-27FDD175C024}" type="presOf" srcId="{723831E8-95C0-4913-A54D-31A90EAAFD63}" destId="{3B61CA1C-B941-4388-AC9C-6A473E238BD6}" srcOrd="0" destOrd="0" presId="urn:microsoft.com/office/officeart/2005/8/layout/hierarchy2"/>
    <dgm:cxn modelId="{9D5BAD5D-A7DE-4851-80A8-8A709080B3EF}" type="presOf" srcId="{587EC17A-5D51-45C8-8565-9BFD5C3B36F2}" destId="{F0D94270-DCF3-42EE-B1BD-3F806BABCEAF}" srcOrd="0" destOrd="0" presId="urn:microsoft.com/office/officeart/2005/8/layout/hierarchy2"/>
    <dgm:cxn modelId="{41173DB7-9FD4-4625-BC34-4774EE1A0EF0}" type="presOf" srcId="{74473771-189A-4CAA-915E-A12E20C6C3E9}" destId="{7285223E-713C-4C3D-8A47-B70FC6F7F4E9}" srcOrd="0" destOrd="0" presId="urn:microsoft.com/office/officeart/2005/8/layout/hierarchy2"/>
    <dgm:cxn modelId="{11952C61-A04F-4163-8CE2-DF2F8DA9B724}" srcId="{74473771-189A-4CAA-915E-A12E20C6C3E9}" destId="{2D25D386-BD52-4092-9880-29580CD13A7B}" srcOrd="3" destOrd="0" parTransId="{E4EAC908-625E-42BC-A8A1-9D802A8B82F4}" sibTransId="{A4CFB52E-2A27-4326-9841-A9712FCDE2A9}"/>
    <dgm:cxn modelId="{5D1220DD-2AE5-4C97-97AF-094CB474151D}" srcId="{2D25D386-BD52-4092-9880-29580CD13A7B}" destId="{723831E8-95C0-4913-A54D-31A90EAAFD63}" srcOrd="0" destOrd="0" parTransId="{2BB07725-0A49-4F08-BEC3-CF86912A28AB}" sibTransId="{1CCA61C2-5054-469D-A541-8FF130BC6D67}"/>
    <dgm:cxn modelId="{68496C02-072F-4A60-8494-4C1CD769C233}" type="presOf" srcId="{671C8214-EBB2-4BF0-BC42-B6F3B5E898A2}" destId="{4AF4A2FB-685F-46E2-AE42-737B39BDA20E}" srcOrd="0" destOrd="0" presId="urn:microsoft.com/office/officeart/2005/8/layout/hierarchy2"/>
    <dgm:cxn modelId="{05BBD9A5-BA61-4A97-84F2-C8810F1192D2}" srcId="{74473771-189A-4CAA-915E-A12E20C6C3E9}" destId="{587EC17A-5D51-45C8-8565-9BFD5C3B36F2}" srcOrd="4" destOrd="0" parTransId="{6E20B998-96D6-43D5-B9EB-7E2ED23A372B}" sibTransId="{4660DCDD-A525-4DFB-AE33-5DDEC9F01250}"/>
    <dgm:cxn modelId="{9B0B89C1-AD23-4CCA-9F4D-BA3C86E10ADF}" srcId="{74473771-189A-4CAA-915E-A12E20C6C3E9}" destId="{F1626197-FC1F-463A-BDF5-B2074C09F2C4}" srcOrd="2" destOrd="0" parTransId="{1EB627E3-A2E4-4E6D-B17E-C3014A536F8E}" sibTransId="{E796E67A-C938-47FE-8218-543CB9D7CF59}"/>
    <dgm:cxn modelId="{44BE01D6-8825-4A82-A5BA-9B04CCC3C936}" type="presOf" srcId="{EB782F34-BADB-4F66-B141-64599A2888A7}" destId="{B518444B-EEBD-4DE5-A306-AE5C4312B37A}" srcOrd="1" destOrd="0" presId="urn:microsoft.com/office/officeart/2005/8/layout/hierarchy2"/>
    <dgm:cxn modelId="{9B2A5A1E-EEDF-4E99-AFFA-94D3968AFA70}" type="presOf" srcId="{E4EAC908-625E-42BC-A8A1-9D802A8B82F4}" destId="{5B1324D5-1B67-4500-81CC-3B3E4336AA2A}" srcOrd="0" destOrd="0" presId="urn:microsoft.com/office/officeart/2005/8/layout/hierarchy2"/>
    <dgm:cxn modelId="{3D9FA0AB-1DBC-4B74-98B0-C049404AD334}" type="presOf" srcId="{5D6DA2E9-8CC3-49F5-A80E-ABBE1A6BAB55}" destId="{E6CB76F1-8B52-4335-A10A-C8BA650543E1}" srcOrd="0" destOrd="0" presId="urn:microsoft.com/office/officeart/2005/8/layout/hierarchy2"/>
    <dgm:cxn modelId="{CCF0CAD2-369B-4007-85D7-07B372661CAF}" srcId="{E76E91C8-0ABC-462A-9B12-C80C6E84A840}" destId="{20DBFAF2-9981-41F1-A4AD-E8FE592D0AAF}" srcOrd="0" destOrd="0" parTransId="{5D6DA2E9-8CC3-49F5-A80E-ABBE1A6BAB55}" sibTransId="{D3F1DA9B-C868-4FC9-8ED8-14B22E04C901}"/>
    <dgm:cxn modelId="{3FCFAED3-538E-4F58-B725-2BF6E6990360}" type="presOf" srcId="{6D0212ED-8E77-47C7-838D-D53E380D7E47}" destId="{E22CE8FA-2726-4CD3-8EF3-E2771F7370E1}" srcOrd="0" destOrd="0" presId="urn:microsoft.com/office/officeart/2005/8/layout/hierarchy2"/>
    <dgm:cxn modelId="{4587502A-A14E-4125-9211-06AE2412686D}" type="presOf" srcId="{1EB627E3-A2E4-4E6D-B17E-C3014A536F8E}" destId="{55662C3C-50FA-4FF9-A15E-13DDE4F9DA16}" srcOrd="0" destOrd="0" presId="urn:microsoft.com/office/officeart/2005/8/layout/hierarchy2"/>
    <dgm:cxn modelId="{D18779BA-DB14-455C-93E9-F098957A4407}" type="presOf" srcId="{1EB627E3-A2E4-4E6D-B17E-C3014A536F8E}" destId="{D6D8340C-347E-47CC-93E6-814DED5C8DC3}" srcOrd="1" destOrd="0" presId="urn:microsoft.com/office/officeart/2005/8/layout/hierarchy2"/>
    <dgm:cxn modelId="{9664EE0B-57A6-4331-BAD5-A2D5927195CD}" srcId="{F1626197-FC1F-463A-BDF5-B2074C09F2C4}" destId="{D6A2C749-9144-4EEA-B01F-C6A4B5B9CB84}" srcOrd="0" destOrd="0" parTransId="{D69AD4EB-5D75-4839-AA4C-405567F897F4}" sibTransId="{5BA74DAD-5842-4016-8639-5512AA1EA9DB}"/>
    <dgm:cxn modelId="{305166B4-6A62-4977-B25E-050CA08D05C0}" type="presOf" srcId="{A37058BF-1B91-4AA8-A954-B9CDE57AABBD}" destId="{FA61F5DC-DDB4-4B26-BE1C-091CD789E10E}" srcOrd="0" destOrd="0" presId="urn:microsoft.com/office/officeart/2005/8/layout/hierarchy2"/>
    <dgm:cxn modelId="{16F2CEF8-E656-440D-90C2-A92FC1BDF3E7}" type="presOf" srcId="{BEE5DF07-976C-4940-89FE-20A5E7A0E929}" destId="{6A55A892-790A-4ACC-8F37-C9229B1BFBD6}" srcOrd="1" destOrd="0" presId="urn:microsoft.com/office/officeart/2005/8/layout/hierarchy2"/>
    <dgm:cxn modelId="{64B41BB0-07DC-4D49-8566-66C375B4796E}" type="presOf" srcId="{D6A2C749-9144-4EEA-B01F-C6A4B5B9CB84}" destId="{F2F624A9-946D-408F-A549-BC99379CCAE2}" srcOrd="0" destOrd="0" presId="urn:microsoft.com/office/officeart/2005/8/layout/hierarchy2"/>
    <dgm:cxn modelId="{3E610734-B7BD-46B9-8B4A-DE9845A858BD}" srcId="{A37058BF-1B91-4AA8-A954-B9CDE57AABBD}" destId="{74473771-189A-4CAA-915E-A12E20C6C3E9}" srcOrd="0" destOrd="0" parTransId="{FD2B7B9D-4C4F-4B08-9E2F-A26F3E14A03C}" sibTransId="{3470AC47-96D0-439F-B098-DCB8E37AF90F}"/>
    <dgm:cxn modelId="{2ED75FF3-7904-4CBD-8389-0361E93545D1}" type="presOf" srcId="{E76E91C8-0ABC-462A-9B12-C80C6E84A840}" destId="{486A5A98-AB76-4FC6-B1B0-7C22B1BDE5F6}" srcOrd="0" destOrd="0" presId="urn:microsoft.com/office/officeart/2005/8/layout/hierarchy2"/>
    <dgm:cxn modelId="{53EDF1E5-D104-4A29-9F0A-AB998813F726}" type="presParOf" srcId="{FA61F5DC-DDB4-4B26-BE1C-091CD789E10E}" destId="{58A434BC-C518-440E-89B2-D51A0E2D73ED}" srcOrd="0" destOrd="0" presId="urn:microsoft.com/office/officeart/2005/8/layout/hierarchy2"/>
    <dgm:cxn modelId="{A874A56B-EEDF-4CD2-9585-28C859394D66}" type="presParOf" srcId="{58A434BC-C518-440E-89B2-D51A0E2D73ED}" destId="{7285223E-713C-4C3D-8A47-B70FC6F7F4E9}" srcOrd="0" destOrd="0" presId="urn:microsoft.com/office/officeart/2005/8/layout/hierarchy2"/>
    <dgm:cxn modelId="{4C81F2DF-4788-4B66-84CA-EE71063F5DC8}" type="presParOf" srcId="{58A434BC-C518-440E-89B2-D51A0E2D73ED}" destId="{E72A34B0-ECEE-48DB-9128-3C40839019DF}" srcOrd="1" destOrd="0" presId="urn:microsoft.com/office/officeart/2005/8/layout/hierarchy2"/>
    <dgm:cxn modelId="{DB7D3239-AA22-4072-B2D9-2A2A2E7F13F6}" type="presParOf" srcId="{E72A34B0-ECEE-48DB-9128-3C40839019DF}" destId="{A523FB8A-4E76-41AB-B3B7-502FF4937BBC}" srcOrd="0" destOrd="0" presId="urn:microsoft.com/office/officeart/2005/8/layout/hierarchy2"/>
    <dgm:cxn modelId="{EC1CFF85-00D6-4B5E-BF4F-130268CB3E49}" type="presParOf" srcId="{A523FB8A-4E76-41AB-B3B7-502FF4937BBC}" destId="{B518444B-EEBD-4DE5-A306-AE5C4312B37A}" srcOrd="0" destOrd="0" presId="urn:microsoft.com/office/officeart/2005/8/layout/hierarchy2"/>
    <dgm:cxn modelId="{E34A7C47-E831-4F08-B21A-A8A280851997}" type="presParOf" srcId="{E72A34B0-ECEE-48DB-9128-3C40839019DF}" destId="{AFE24900-8E66-4C3A-B819-6282A95FA584}" srcOrd="1" destOrd="0" presId="urn:microsoft.com/office/officeart/2005/8/layout/hierarchy2"/>
    <dgm:cxn modelId="{DB3AD64F-60FA-4870-BB58-06F90DE8A354}" type="presParOf" srcId="{AFE24900-8E66-4C3A-B819-6282A95FA584}" destId="{7F9F0ED4-D06B-4952-B73B-14D157374168}" srcOrd="0" destOrd="0" presId="urn:microsoft.com/office/officeart/2005/8/layout/hierarchy2"/>
    <dgm:cxn modelId="{4D5B2E8C-DC0A-44DF-9DFD-B7A8B4361C09}" type="presParOf" srcId="{AFE24900-8E66-4C3A-B819-6282A95FA584}" destId="{E3B56E2D-46B7-4212-B58E-D91779149E72}" srcOrd="1" destOrd="0" presId="urn:microsoft.com/office/officeart/2005/8/layout/hierarchy2"/>
    <dgm:cxn modelId="{28C4F62B-C3FB-4B37-829F-CDBC0CDFD2AC}" type="presParOf" srcId="{E3B56E2D-46B7-4212-B58E-D91779149E72}" destId="{E22CE8FA-2726-4CD3-8EF3-E2771F7370E1}" srcOrd="0" destOrd="0" presId="urn:microsoft.com/office/officeart/2005/8/layout/hierarchy2"/>
    <dgm:cxn modelId="{7AF8C261-A667-42EA-AEA1-7B0EB96F3457}" type="presParOf" srcId="{E22CE8FA-2726-4CD3-8EF3-E2771F7370E1}" destId="{188D864B-6095-4788-9B75-309CC055BD06}" srcOrd="0" destOrd="0" presId="urn:microsoft.com/office/officeart/2005/8/layout/hierarchy2"/>
    <dgm:cxn modelId="{32C1B755-A9EA-4305-9A27-55BFAAD39383}" type="presParOf" srcId="{E3B56E2D-46B7-4212-B58E-D91779149E72}" destId="{F8F2AEB3-1AD5-4466-BD87-4F71062E1192}" srcOrd="1" destOrd="0" presId="urn:microsoft.com/office/officeart/2005/8/layout/hierarchy2"/>
    <dgm:cxn modelId="{043607FD-9DF1-483E-BD72-C1298911564E}" type="presParOf" srcId="{F8F2AEB3-1AD5-4466-BD87-4F71062E1192}" destId="{397D0EFF-48FC-416D-86D8-4DB440D5E2A3}" srcOrd="0" destOrd="0" presId="urn:microsoft.com/office/officeart/2005/8/layout/hierarchy2"/>
    <dgm:cxn modelId="{B40916C3-6B62-4C85-91D2-5B33A2B4A842}" type="presParOf" srcId="{F8F2AEB3-1AD5-4466-BD87-4F71062E1192}" destId="{4F181E4C-188A-4632-AFED-C34D02AB2270}" srcOrd="1" destOrd="0" presId="urn:microsoft.com/office/officeart/2005/8/layout/hierarchy2"/>
    <dgm:cxn modelId="{ED2B5FBF-34E2-4FFD-80A9-55106E47633C}" type="presParOf" srcId="{E72A34B0-ECEE-48DB-9128-3C40839019DF}" destId="{292DAB8F-CCC3-4DB9-BF69-06C44136EA7C}" srcOrd="2" destOrd="0" presId="urn:microsoft.com/office/officeart/2005/8/layout/hierarchy2"/>
    <dgm:cxn modelId="{494441C9-E8C2-42CC-953F-BCDA21A7086A}" type="presParOf" srcId="{292DAB8F-CCC3-4DB9-BF69-06C44136EA7C}" destId="{75296E72-1491-4719-8F42-5A0D691D66DC}" srcOrd="0" destOrd="0" presId="urn:microsoft.com/office/officeart/2005/8/layout/hierarchy2"/>
    <dgm:cxn modelId="{9F0157AE-81C0-4707-B8E9-ACA3C024D037}" type="presParOf" srcId="{E72A34B0-ECEE-48DB-9128-3C40839019DF}" destId="{32CE5289-D8CD-45C8-81A0-5970E73D2622}" srcOrd="3" destOrd="0" presId="urn:microsoft.com/office/officeart/2005/8/layout/hierarchy2"/>
    <dgm:cxn modelId="{6C7A5911-C3AA-4F4C-8587-98A4345B1853}" type="presParOf" srcId="{32CE5289-D8CD-45C8-81A0-5970E73D2622}" destId="{486A5A98-AB76-4FC6-B1B0-7C22B1BDE5F6}" srcOrd="0" destOrd="0" presId="urn:microsoft.com/office/officeart/2005/8/layout/hierarchy2"/>
    <dgm:cxn modelId="{E90F7AFC-2DD8-4C77-9BA6-CFBF23F179F9}" type="presParOf" srcId="{32CE5289-D8CD-45C8-81A0-5970E73D2622}" destId="{9528F24F-4ED8-4AC1-8004-2A2DC419DCFD}" srcOrd="1" destOrd="0" presId="urn:microsoft.com/office/officeart/2005/8/layout/hierarchy2"/>
    <dgm:cxn modelId="{EE58CE48-F781-4EC9-B93B-0FD554597462}" type="presParOf" srcId="{9528F24F-4ED8-4AC1-8004-2A2DC419DCFD}" destId="{E6CB76F1-8B52-4335-A10A-C8BA650543E1}" srcOrd="0" destOrd="0" presId="urn:microsoft.com/office/officeart/2005/8/layout/hierarchy2"/>
    <dgm:cxn modelId="{7411CE45-8BE8-4C2D-96C8-0C67BF5FE8AE}" type="presParOf" srcId="{E6CB76F1-8B52-4335-A10A-C8BA650543E1}" destId="{99DDC332-EBE8-46B3-B11B-A237A15F22D1}" srcOrd="0" destOrd="0" presId="urn:microsoft.com/office/officeart/2005/8/layout/hierarchy2"/>
    <dgm:cxn modelId="{89697C91-005E-4B4A-AFE1-2B2C660664B8}" type="presParOf" srcId="{9528F24F-4ED8-4AC1-8004-2A2DC419DCFD}" destId="{5722D49D-27AB-42BC-A791-7214EABEFC89}" srcOrd="1" destOrd="0" presId="urn:microsoft.com/office/officeart/2005/8/layout/hierarchy2"/>
    <dgm:cxn modelId="{710FCCB3-921C-4781-BFFE-AC08619E90A6}" type="presParOf" srcId="{5722D49D-27AB-42BC-A791-7214EABEFC89}" destId="{0B14661D-FEF5-4597-9BFA-6E7CE83193F3}" srcOrd="0" destOrd="0" presId="urn:microsoft.com/office/officeart/2005/8/layout/hierarchy2"/>
    <dgm:cxn modelId="{19C211B4-E7A5-4E9E-8C98-E04D545E1E57}" type="presParOf" srcId="{5722D49D-27AB-42BC-A791-7214EABEFC89}" destId="{24E39711-9D3F-47C0-ACE2-D40CE2D566D0}" srcOrd="1" destOrd="0" presId="urn:microsoft.com/office/officeart/2005/8/layout/hierarchy2"/>
    <dgm:cxn modelId="{BC90A4B4-4237-48F0-B791-540EE1CD4761}" type="presParOf" srcId="{E72A34B0-ECEE-48DB-9128-3C40839019DF}" destId="{55662C3C-50FA-4FF9-A15E-13DDE4F9DA16}" srcOrd="4" destOrd="0" presId="urn:microsoft.com/office/officeart/2005/8/layout/hierarchy2"/>
    <dgm:cxn modelId="{B1DC1B29-FBD8-4E04-8BA3-C7D249A96C69}" type="presParOf" srcId="{55662C3C-50FA-4FF9-A15E-13DDE4F9DA16}" destId="{D6D8340C-347E-47CC-93E6-814DED5C8DC3}" srcOrd="0" destOrd="0" presId="urn:microsoft.com/office/officeart/2005/8/layout/hierarchy2"/>
    <dgm:cxn modelId="{EE8E0BFB-8C21-43F8-B697-609BF5F83BBF}" type="presParOf" srcId="{E72A34B0-ECEE-48DB-9128-3C40839019DF}" destId="{0B38DBE3-A34C-423D-AADC-4A7BBEC68CDA}" srcOrd="5" destOrd="0" presId="urn:microsoft.com/office/officeart/2005/8/layout/hierarchy2"/>
    <dgm:cxn modelId="{16698BA3-2729-4EAE-84CF-3BD50CAD169C}" type="presParOf" srcId="{0B38DBE3-A34C-423D-AADC-4A7BBEC68CDA}" destId="{1718ECE2-8D08-4566-937C-0A6F0CED9A74}" srcOrd="0" destOrd="0" presId="urn:microsoft.com/office/officeart/2005/8/layout/hierarchy2"/>
    <dgm:cxn modelId="{41197F2A-6994-4DF3-99E1-6EB1365F4CB1}" type="presParOf" srcId="{0B38DBE3-A34C-423D-AADC-4A7BBEC68CDA}" destId="{85AFFA5A-A27A-4B55-B260-85A4B65E9449}" srcOrd="1" destOrd="0" presId="urn:microsoft.com/office/officeart/2005/8/layout/hierarchy2"/>
    <dgm:cxn modelId="{F06F7DE6-D966-4617-8452-12A1CF9CA2BF}" type="presParOf" srcId="{85AFFA5A-A27A-4B55-B260-85A4B65E9449}" destId="{B11D2C68-1398-4DC6-BCCC-CC4EBD812F34}" srcOrd="0" destOrd="0" presId="urn:microsoft.com/office/officeart/2005/8/layout/hierarchy2"/>
    <dgm:cxn modelId="{6E0335A3-7CF2-4910-944B-466DE0704141}" type="presParOf" srcId="{B11D2C68-1398-4DC6-BCCC-CC4EBD812F34}" destId="{660C6CA4-D9E3-46D0-9367-4F0EF6E41662}" srcOrd="0" destOrd="0" presId="urn:microsoft.com/office/officeart/2005/8/layout/hierarchy2"/>
    <dgm:cxn modelId="{C00DE1CE-EB84-4CDA-A099-9FBCE737C23A}" type="presParOf" srcId="{85AFFA5A-A27A-4B55-B260-85A4B65E9449}" destId="{E5836865-9E76-440F-838A-95A490A876CA}" srcOrd="1" destOrd="0" presId="urn:microsoft.com/office/officeart/2005/8/layout/hierarchy2"/>
    <dgm:cxn modelId="{76D2FEF3-02D8-4968-8B97-D631DF075C61}" type="presParOf" srcId="{E5836865-9E76-440F-838A-95A490A876CA}" destId="{F2F624A9-946D-408F-A549-BC99379CCAE2}" srcOrd="0" destOrd="0" presId="urn:microsoft.com/office/officeart/2005/8/layout/hierarchy2"/>
    <dgm:cxn modelId="{E9A11DAB-FFF7-4E7A-809F-552BC7BCE2B4}" type="presParOf" srcId="{E5836865-9E76-440F-838A-95A490A876CA}" destId="{2C1EBA71-E2B0-49D2-897A-FCA5939AD1F2}" srcOrd="1" destOrd="0" presId="urn:microsoft.com/office/officeart/2005/8/layout/hierarchy2"/>
    <dgm:cxn modelId="{CC08CDCC-2D16-4D69-9FB9-27E444E35706}" type="presParOf" srcId="{E72A34B0-ECEE-48DB-9128-3C40839019DF}" destId="{5B1324D5-1B67-4500-81CC-3B3E4336AA2A}" srcOrd="6" destOrd="0" presId="urn:microsoft.com/office/officeart/2005/8/layout/hierarchy2"/>
    <dgm:cxn modelId="{9033F4E4-B93C-465F-998C-63357FA994FD}" type="presParOf" srcId="{5B1324D5-1B67-4500-81CC-3B3E4336AA2A}" destId="{E4C1AF18-F977-47DD-AA7D-E6125F519537}" srcOrd="0" destOrd="0" presId="urn:microsoft.com/office/officeart/2005/8/layout/hierarchy2"/>
    <dgm:cxn modelId="{1C1B9C6E-C7AB-4F50-825B-C84521DFF3C3}" type="presParOf" srcId="{E72A34B0-ECEE-48DB-9128-3C40839019DF}" destId="{83B6F0E9-6689-464C-8789-D6082921A87F}" srcOrd="7" destOrd="0" presId="urn:microsoft.com/office/officeart/2005/8/layout/hierarchy2"/>
    <dgm:cxn modelId="{792F0172-E3A9-4152-A4C5-8999C1828BDC}" type="presParOf" srcId="{83B6F0E9-6689-464C-8789-D6082921A87F}" destId="{76E337F9-A256-4E9B-94A7-A9335B0176E2}" srcOrd="0" destOrd="0" presId="urn:microsoft.com/office/officeart/2005/8/layout/hierarchy2"/>
    <dgm:cxn modelId="{B2CD66C8-652A-4790-88BF-B4034A2C0F9D}" type="presParOf" srcId="{83B6F0E9-6689-464C-8789-D6082921A87F}" destId="{D2707152-7C50-4942-BCF6-63AC28392D1C}" srcOrd="1" destOrd="0" presId="urn:microsoft.com/office/officeart/2005/8/layout/hierarchy2"/>
    <dgm:cxn modelId="{B44B7E63-A5BE-4FB1-B15F-820E0D229462}" type="presParOf" srcId="{D2707152-7C50-4942-BCF6-63AC28392D1C}" destId="{ED99517B-7B4C-4B89-82D7-27BAD6CB626F}" srcOrd="0" destOrd="0" presId="urn:microsoft.com/office/officeart/2005/8/layout/hierarchy2"/>
    <dgm:cxn modelId="{12AD3E37-1412-40EC-B8A7-7D8E6E349B16}" type="presParOf" srcId="{ED99517B-7B4C-4B89-82D7-27BAD6CB626F}" destId="{D4DF3F6E-BA21-4BC4-AC27-E4724C1F12F5}" srcOrd="0" destOrd="0" presId="urn:microsoft.com/office/officeart/2005/8/layout/hierarchy2"/>
    <dgm:cxn modelId="{79F43E06-54EA-4DA2-99D2-50641592F38D}" type="presParOf" srcId="{D2707152-7C50-4942-BCF6-63AC28392D1C}" destId="{26DBBB5A-E39D-4B44-A89F-0324437D8E6B}" srcOrd="1" destOrd="0" presId="urn:microsoft.com/office/officeart/2005/8/layout/hierarchy2"/>
    <dgm:cxn modelId="{45EB123B-1AF0-4488-8F50-94251C026916}" type="presParOf" srcId="{26DBBB5A-E39D-4B44-A89F-0324437D8E6B}" destId="{3B61CA1C-B941-4388-AC9C-6A473E238BD6}" srcOrd="0" destOrd="0" presId="urn:microsoft.com/office/officeart/2005/8/layout/hierarchy2"/>
    <dgm:cxn modelId="{5914DCE7-1455-46F2-A3FA-D6798BF4C9C2}" type="presParOf" srcId="{26DBBB5A-E39D-4B44-A89F-0324437D8E6B}" destId="{913B10FE-9311-47FE-84AE-3C8F66764BAA}" srcOrd="1" destOrd="0" presId="urn:microsoft.com/office/officeart/2005/8/layout/hierarchy2"/>
    <dgm:cxn modelId="{B0CF6B9B-EE76-47C0-9A8D-461F9A8B0D14}" type="presParOf" srcId="{E72A34B0-ECEE-48DB-9128-3C40839019DF}" destId="{8927B3E6-D2E0-4C9D-BAA2-494AB9121BE9}" srcOrd="8" destOrd="0" presId="urn:microsoft.com/office/officeart/2005/8/layout/hierarchy2"/>
    <dgm:cxn modelId="{210C443B-AF3B-43EF-ABD2-CADC12DB6B90}" type="presParOf" srcId="{8927B3E6-D2E0-4C9D-BAA2-494AB9121BE9}" destId="{C304FC99-552A-43AE-AC3A-0EFB0C93B4AC}" srcOrd="0" destOrd="0" presId="urn:microsoft.com/office/officeart/2005/8/layout/hierarchy2"/>
    <dgm:cxn modelId="{B4B2ECE6-E669-4596-B804-BEDBAFBE5B22}" type="presParOf" srcId="{E72A34B0-ECEE-48DB-9128-3C40839019DF}" destId="{5B49944A-8227-4B44-803D-9CBA5D201F17}" srcOrd="9" destOrd="0" presId="urn:microsoft.com/office/officeart/2005/8/layout/hierarchy2"/>
    <dgm:cxn modelId="{A013068E-8559-4619-A89A-7623A9FEE133}" type="presParOf" srcId="{5B49944A-8227-4B44-803D-9CBA5D201F17}" destId="{F0D94270-DCF3-42EE-B1BD-3F806BABCEAF}" srcOrd="0" destOrd="0" presId="urn:microsoft.com/office/officeart/2005/8/layout/hierarchy2"/>
    <dgm:cxn modelId="{B3FC1F70-D54F-49B9-AF7B-92FAF2CA411E}" type="presParOf" srcId="{5B49944A-8227-4B44-803D-9CBA5D201F17}" destId="{C2AF0A52-A6C5-42DB-886C-85897B8B2F42}" srcOrd="1" destOrd="0" presId="urn:microsoft.com/office/officeart/2005/8/layout/hierarchy2"/>
    <dgm:cxn modelId="{376DF6AA-D704-4BD9-BF36-2E4CD4922944}" type="presParOf" srcId="{C2AF0A52-A6C5-42DB-886C-85897B8B2F42}" destId="{AF1C4EF2-7E9C-4CC4-AAF0-B4812901CFC2}" srcOrd="0" destOrd="0" presId="urn:microsoft.com/office/officeart/2005/8/layout/hierarchy2"/>
    <dgm:cxn modelId="{E176FBE0-6118-4E97-A55A-1ED78B907CF4}" type="presParOf" srcId="{AF1C4EF2-7E9C-4CC4-AAF0-B4812901CFC2}" destId="{6A55A892-790A-4ACC-8F37-C9229B1BFBD6}" srcOrd="0" destOrd="0" presId="urn:microsoft.com/office/officeart/2005/8/layout/hierarchy2"/>
    <dgm:cxn modelId="{5F662657-6451-4FC5-BE94-72891397AF8E}" type="presParOf" srcId="{C2AF0A52-A6C5-42DB-886C-85897B8B2F42}" destId="{1AC3E6EB-D257-4651-BDD0-B740139D82CE}" srcOrd="1" destOrd="0" presId="urn:microsoft.com/office/officeart/2005/8/layout/hierarchy2"/>
    <dgm:cxn modelId="{558C25BC-A86C-4B6F-BA28-040EE93756CF}" type="presParOf" srcId="{1AC3E6EB-D257-4651-BDD0-B740139D82CE}" destId="{4AF4A2FB-685F-46E2-AE42-737B39BDA20E}" srcOrd="0" destOrd="0" presId="urn:microsoft.com/office/officeart/2005/8/layout/hierarchy2"/>
    <dgm:cxn modelId="{1B02C6CF-F8D7-473B-BADC-AF62AD1F9AB7}" type="presParOf" srcId="{1AC3E6EB-D257-4651-BDD0-B740139D82CE}" destId="{6913FF3B-9416-4B5C-983A-E9AFE9CD8A7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7058BF-1B91-4AA8-A954-B9CDE57AABB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D2D4C316-5ECD-49F9-97A5-E06F7498C93C}">
      <dgm:prSet custT="1"/>
      <dgm:spPr/>
      <dgm:t>
        <a:bodyPr/>
        <a:lstStyle/>
        <a:p>
          <a:r>
            <a:rPr lang="zh-TW" altLang="en-US" sz="2800" dirty="0" smtClean="0"/>
            <a:t>勇而輕死者</a:t>
          </a:r>
          <a:endParaRPr lang="zh-TW" altLang="en-US" sz="2800" dirty="0"/>
        </a:p>
      </dgm:t>
    </dgm:pt>
    <dgm:pt modelId="{F2312810-23F8-48A9-AC8E-30D004A88F1B}" type="parTrans" cxnId="{1A1DE3D2-61F1-4777-8E9D-AAB8F7C7F9B4}">
      <dgm:prSet/>
      <dgm:spPr/>
      <dgm:t>
        <a:bodyPr/>
        <a:lstStyle/>
        <a:p>
          <a:endParaRPr lang="zh-TW" altLang="en-US"/>
        </a:p>
      </dgm:t>
    </dgm:pt>
    <dgm:pt modelId="{E1A0BDAA-97D7-4BE8-BB55-36B93ED5FE7A}" type="sibTrans" cxnId="{1A1DE3D2-61F1-4777-8E9D-AAB8F7C7F9B4}">
      <dgm:prSet/>
      <dgm:spPr/>
      <dgm:t>
        <a:bodyPr/>
        <a:lstStyle/>
        <a:p>
          <a:endParaRPr lang="zh-TW" altLang="en-US"/>
        </a:p>
      </dgm:t>
    </dgm:pt>
    <dgm:pt modelId="{962CF1BF-76D5-44C4-9C84-F913DEC85873}">
      <dgm:prSet custT="1"/>
      <dgm:spPr/>
      <dgm:t>
        <a:bodyPr/>
        <a:lstStyle/>
        <a:p>
          <a:r>
            <a:rPr lang="zh-TW" altLang="en-US" sz="2800" dirty="0" smtClean="0"/>
            <a:t>急而心速者</a:t>
          </a:r>
          <a:endParaRPr lang="zh-TW" altLang="en-US" sz="2800" dirty="0"/>
        </a:p>
      </dgm:t>
    </dgm:pt>
    <dgm:pt modelId="{1452ADFB-AC03-49CB-B980-F7CC6DBBB6A7}" type="parTrans" cxnId="{D1BDD39D-A372-475E-886D-771A25F6B794}">
      <dgm:prSet/>
      <dgm:spPr/>
      <dgm:t>
        <a:bodyPr/>
        <a:lstStyle/>
        <a:p>
          <a:endParaRPr lang="zh-TW" altLang="en-US"/>
        </a:p>
      </dgm:t>
    </dgm:pt>
    <dgm:pt modelId="{7165D9AF-DFC9-497C-A59D-2553F62D6F14}" type="sibTrans" cxnId="{D1BDD39D-A372-475E-886D-771A25F6B794}">
      <dgm:prSet/>
      <dgm:spPr/>
      <dgm:t>
        <a:bodyPr/>
        <a:lstStyle/>
        <a:p>
          <a:endParaRPr lang="zh-TW" altLang="en-US"/>
        </a:p>
      </dgm:t>
    </dgm:pt>
    <dgm:pt modelId="{FE730B96-EED0-469B-83C2-0FA224EE4433}">
      <dgm:prSet custT="1"/>
      <dgm:spPr/>
      <dgm:t>
        <a:bodyPr/>
        <a:lstStyle/>
        <a:p>
          <a:r>
            <a:rPr lang="zh-TW" altLang="en-US" sz="2800" dirty="0" smtClean="0"/>
            <a:t>貪而喜利者</a:t>
          </a:r>
          <a:endParaRPr lang="zh-TW" altLang="en-US" sz="2800" dirty="0"/>
        </a:p>
      </dgm:t>
    </dgm:pt>
    <dgm:pt modelId="{137C6A94-7E10-4DBD-9446-4656C4FA6CD5}" type="parTrans" cxnId="{40938E2C-3A3C-44FF-8593-6581CCD3EDDC}">
      <dgm:prSet/>
      <dgm:spPr/>
      <dgm:t>
        <a:bodyPr/>
        <a:lstStyle/>
        <a:p>
          <a:endParaRPr lang="zh-TW" altLang="en-US"/>
        </a:p>
      </dgm:t>
    </dgm:pt>
    <dgm:pt modelId="{8740CE31-28A2-44AA-BD47-C0FEA9F3955C}" type="sibTrans" cxnId="{40938E2C-3A3C-44FF-8593-6581CCD3EDDC}">
      <dgm:prSet/>
      <dgm:spPr/>
      <dgm:t>
        <a:bodyPr/>
        <a:lstStyle/>
        <a:p>
          <a:endParaRPr lang="zh-TW" altLang="en-US"/>
        </a:p>
      </dgm:t>
    </dgm:pt>
    <dgm:pt modelId="{DD5B8EAF-0A28-47D2-AFDC-DB21510305E4}">
      <dgm:prSet custT="1"/>
      <dgm:spPr/>
      <dgm:t>
        <a:bodyPr/>
        <a:lstStyle/>
        <a:p>
          <a:r>
            <a:rPr lang="zh-TW" altLang="en-US" sz="2800" dirty="0" smtClean="0"/>
            <a:t>仁而不忍於人者</a:t>
          </a:r>
          <a:endParaRPr lang="zh-TW" altLang="en-US" sz="2800" dirty="0"/>
        </a:p>
      </dgm:t>
    </dgm:pt>
    <dgm:pt modelId="{7295A6CF-F401-4861-ADF5-7BC684E876C2}" type="parTrans" cxnId="{2CA7DC0B-FC17-47DD-AA51-C1CD8965C866}">
      <dgm:prSet/>
      <dgm:spPr/>
      <dgm:t>
        <a:bodyPr/>
        <a:lstStyle/>
        <a:p>
          <a:endParaRPr lang="zh-TW" altLang="en-US"/>
        </a:p>
      </dgm:t>
    </dgm:pt>
    <dgm:pt modelId="{581C6DA2-8EB6-457E-AC6D-2165516A091C}" type="sibTrans" cxnId="{2CA7DC0B-FC17-47DD-AA51-C1CD8965C866}">
      <dgm:prSet/>
      <dgm:spPr/>
      <dgm:t>
        <a:bodyPr/>
        <a:lstStyle/>
        <a:p>
          <a:endParaRPr lang="zh-TW" altLang="en-US"/>
        </a:p>
      </dgm:t>
    </dgm:pt>
    <dgm:pt modelId="{B8F8E311-2F85-4123-94A1-821BBFB13666}">
      <dgm:prSet custT="1"/>
      <dgm:spPr/>
      <dgm:t>
        <a:bodyPr/>
        <a:lstStyle/>
        <a:p>
          <a:r>
            <a:rPr lang="zh-TW" altLang="en-US" sz="2800" dirty="0" smtClean="0"/>
            <a:t>智而心怯者</a:t>
          </a:r>
          <a:endParaRPr lang="zh-TW" altLang="en-US" sz="2800" dirty="0"/>
        </a:p>
      </dgm:t>
    </dgm:pt>
    <dgm:pt modelId="{E15B4639-7551-40A0-BE95-E64B5C3E72F5}" type="parTrans" cxnId="{F7D7CA5D-9AD3-4C66-918B-5A0EB45BA3DC}">
      <dgm:prSet/>
      <dgm:spPr/>
      <dgm:t>
        <a:bodyPr/>
        <a:lstStyle/>
        <a:p>
          <a:endParaRPr lang="zh-TW" altLang="en-US"/>
        </a:p>
      </dgm:t>
    </dgm:pt>
    <dgm:pt modelId="{B4A2523D-132E-4C0F-9B61-9C9F201F72D0}" type="sibTrans" cxnId="{F7D7CA5D-9AD3-4C66-918B-5A0EB45BA3DC}">
      <dgm:prSet/>
      <dgm:spPr/>
      <dgm:t>
        <a:bodyPr/>
        <a:lstStyle/>
        <a:p>
          <a:endParaRPr lang="zh-TW" altLang="en-US"/>
        </a:p>
      </dgm:t>
    </dgm:pt>
    <dgm:pt modelId="{580FB315-BB7F-4465-9251-D8410A430CE5}">
      <dgm:prSet custT="1"/>
      <dgm:spPr/>
      <dgm:t>
        <a:bodyPr/>
        <a:lstStyle/>
        <a:p>
          <a:r>
            <a:rPr lang="zh-TW" altLang="en-US" sz="2800" dirty="0" smtClean="0"/>
            <a:t>信而喜信於人者</a:t>
          </a:r>
          <a:endParaRPr lang="zh-TW" altLang="en-US" sz="2800" dirty="0"/>
        </a:p>
      </dgm:t>
    </dgm:pt>
    <dgm:pt modelId="{6C7489CD-D50B-49D0-8C26-CC579E41CD3F}" type="parTrans" cxnId="{2D83CC70-47FE-4E31-80D6-50732B330F08}">
      <dgm:prSet/>
      <dgm:spPr/>
      <dgm:t>
        <a:bodyPr/>
        <a:lstStyle/>
        <a:p>
          <a:endParaRPr lang="zh-TW" altLang="en-US"/>
        </a:p>
      </dgm:t>
    </dgm:pt>
    <dgm:pt modelId="{7A4373DB-65D4-44A4-BD69-A6DCF3A37BA5}" type="sibTrans" cxnId="{2D83CC70-47FE-4E31-80D6-50732B330F08}">
      <dgm:prSet/>
      <dgm:spPr/>
      <dgm:t>
        <a:bodyPr/>
        <a:lstStyle/>
        <a:p>
          <a:endParaRPr lang="zh-TW" altLang="en-US"/>
        </a:p>
      </dgm:t>
    </dgm:pt>
    <dgm:pt modelId="{A6E09216-2A54-4EBD-8B73-A0E79E5B9C49}">
      <dgm:prSet custT="1"/>
      <dgm:spPr/>
      <dgm:t>
        <a:bodyPr/>
        <a:lstStyle/>
        <a:p>
          <a:r>
            <a:rPr lang="zh-TW" altLang="en-US" sz="2800" dirty="0" smtClean="0"/>
            <a:t>廉潔而不愛人者</a:t>
          </a:r>
          <a:endParaRPr lang="zh-TW" altLang="en-US" sz="2800" dirty="0"/>
        </a:p>
      </dgm:t>
    </dgm:pt>
    <dgm:pt modelId="{48859A77-8284-47C4-8DB4-5AD07EFC1912}" type="parTrans" cxnId="{A6513C73-8829-42AB-8BDA-94B03B60098E}">
      <dgm:prSet/>
      <dgm:spPr/>
      <dgm:t>
        <a:bodyPr/>
        <a:lstStyle/>
        <a:p>
          <a:endParaRPr lang="zh-TW" altLang="en-US"/>
        </a:p>
      </dgm:t>
    </dgm:pt>
    <dgm:pt modelId="{4FA2F79B-F6A2-4185-AC60-0E0AC52315AD}" type="sibTrans" cxnId="{A6513C73-8829-42AB-8BDA-94B03B60098E}">
      <dgm:prSet/>
      <dgm:spPr/>
      <dgm:t>
        <a:bodyPr/>
        <a:lstStyle/>
        <a:p>
          <a:endParaRPr lang="zh-TW" altLang="en-US"/>
        </a:p>
      </dgm:t>
    </dgm:pt>
    <dgm:pt modelId="{C3833504-C29F-40EA-9F01-DE3B943ABD61}">
      <dgm:prSet custT="1"/>
      <dgm:spPr/>
      <dgm:t>
        <a:bodyPr/>
        <a:lstStyle/>
        <a:p>
          <a:r>
            <a:rPr lang="zh-TW" altLang="en-US" sz="2800" dirty="0" smtClean="0"/>
            <a:t>智而心緩者</a:t>
          </a:r>
          <a:endParaRPr lang="zh-TW" altLang="en-US" sz="2800" dirty="0"/>
        </a:p>
      </dgm:t>
    </dgm:pt>
    <dgm:pt modelId="{0B2A256A-9D64-435A-AD2E-2B13FA7AF25D}" type="parTrans" cxnId="{D6195EE4-0D26-4C35-8D2B-B062C03896D1}">
      <dgm:prSet/>
      <dgm:spPr/>
      <dgm:t>
        <a:bodyPr/>
        <a:lstStyle/>
        <a:p>
          <a:endParaRPr lang="zh-TW" altLang="en-US"/>
        </a:p>
      </dgm:t>
    </dgm:pt>
    <dgm:pt modelId="{0CD0D75F-0B99-46BB-A01D-8CA17917C8A9}" type="sibTrans" cxnId="{D6195EE4-0D26-4C35-8D2B-B062C03896D1}">
      <dgm:prSet/>
      <dgm:spPr/>
      <dgm:t>
        <a:bodyPr/>
        <a:lstStyle/>
        <a:p>
          <a:endParaRPr lang="zh-TW" altLang="en-US"/>
        </a:p>
      </dgm:t>
    </dgm:pt>
    <dgm:pt modelId="{F35CDA1A-C282-4277-8160-BA2EC2152743}">
      <dgm:prSet custT="1"/>
      <dgm:spPr/>
      <dgm:t>
        <a:bodyPr/>
        <a:lstStyle/>
        <a:p>
          <a:r>
            <a:rPr lang="zh-TW" altLang="en-US" sz="2800" dirty="0" smtClean="0"/>
            <a:t>剛毅而自用者</a:t>
          </a:r>
          <a:endParaRPr lang="zh-TW" altLang="en-US" sz="2800" dirty="0"/>
        </a:p>
      </dgm:t>
    </dgm:pt>
    <dgm:pt modelId="{0F73531F-9B74-4A70-90F5-F306EE20F024}" type="parTrans" cxnId="{A5918D40-FFE1-4FE7-B88C-F05A7F1CEEEE}">
      <dgm:prSet/>
      <dgm:spPr/>
      <dgm:t>
        <a:bodyPr/>
        <a:lstStyle/>
        <a:p>
          <a:endParaRPr lang="zh-TW" altLang="en-US"/>
        </a:p>
      </dgm:t>
    </dgm:pt>
    <dgm:pt modelId="{47CA78AD-911C-46CB-9A62-29BF304CCEC2}" type="sibTrans" cxnId="{A5918D40-FFE1-4FE7-B88C-F05A7F1CEEEE}">
      <dgm:prSet/>
      <dgm:spPr/>
      <dgm:t>
        <a:bodyPr/>
        <a:lstStyle/>
        <a:p>
          <a:endParaRPr lang="zh-TW" altLang="en-US"/>
        </a:p>
      </dgm:t>
    </dgm:pt>
    <dgm:pt modelId="{08356F86-DB56-4B86-8131-C6989B7B7F43}">
      <dgm:prSet custT="1"/>
      <dgm:spPr/>
      <dgm:t>
        <a:bodyPr/>
        <a:lstStyle/>
        <a:p>
          <a:r>
            <a:rPr lang="zh-TW" altLang="en-US" sz="2800" dirty="0" smtClean="0"/>
            <a:t>愞心而喜用人者</a:t>
          </a:r>
          <a:endParaRPr lang="zh-TW" altLang="en-US" sz="2800" dirty="0"/>
        </a:p>
      </dgm:t>
    </dgm:pt>
    <dgm:pt modelId="{255AAAFE-64A6-461A-8DC6-EFF033CCD751}" type="parTrans" cxnId="{AF53D436-329A-4139-B984-193CA5892579}">
      <dgm:prSet/>
      <dgm:spPr/>
      <dgm:t>
        <a:bodyPr/>
        <a:lstStyle/>
        <a:p>
          <a:endParaRPr lang="zh-TW" altLang="en-US"/>
        </a:p>
      </dgm:t>
    </dgm:pt>
    <dgm:pt modelId="{DF2FAD53-DB19-40D9-B352-AEAD210D113A}" type="sibTrans" cxnId="{AF53D436-329A-4139-B984-193CA5892579}">
      <dgm:prSet/>
      <dgm:spPr/>
      <dgm:t>
        <a:bodyPr/>
        <a:lstStyle/>
        <a:p>
          <a:endParaRPr lang="zh-TW" altLang="en-US"/>
        </a:p>
      </dgm:t>
    </dgm:pt>
    <dgm:pt modelId="{6EBD8257-7537-488D-ACD6-6D12B208EC78}">
      <dgm:prSet custT="1"/>
      <dgm:spPr/>
      <dgm:t>
        <a:bodyPr/>
        <a:lstStyle/>
        <a:p>
          <a:r>
            <a:rPr lang="zh-TW" altLang="en-US" sz="2800" dirty="0" smtClean="0"/>
            <a:t>可暴也</a:t>
          </a:r>
          <a:endParaRPr lang="zh-TW" altLang="en-US" sz="2800" dirty="0"/>
        </a:p>
      </dgm:t>
    </dgm:pt>
    <dgm:pt modelId="{9F611FB3-4988-4C35-B0B7-0CE5FF87D2FF}" type="parTrans" cxnId="{4A28090C-752B-42EC-B3A8-001D23D5A13C}">
      <dgm:prSet/>
      <dgm:spPr/>
      <dgm:t>
        <a:bodyPr/>
        <a:lstStyle/>
        <a:p>
          <a:endParaRPr lang="zh-TW" altLang="en-US"/>
        </a:p>
      </dgm:t>
    </dgm:pt>
    <dgm:pt modelId="{2DD5CC72-2678-468A-92ED-B41D5DA8C15A}" type="sibTrans" cxnId="{4A28090C-752B-42EC-B3A8-001D23D5A13C}">
      <dgm:prSet/>
      <dgm:spPr/>
      <dgm:t>
        <a:bodyPr/>
        <a:lstStyle/>
        <a:p>
          <a:endParaRPr lang="zh-TW" altLang="en-US"/>
        </a:p>
      </dgm:t>
    </dgm:pt>
    <dgm:pt modelId="{4586B91B-0CC6-408F-BC4F-554648C69B96}">
      <dgm:prSet custT="1"/>
      <dgm:spPr/>
      <dgm:t>
        <a:bodyPr/>
        <a:lstStyle/>
        <a:p>
          <a:r>
            <a:rPr lang="zh-TW" altLang="en-US" sz="2800" dirty="0" smtClean="0"/>
            <a:t>可久也</a:t>
          </a:r>
          <a:endParaRPr lang="zh-TW" altLang="en-US" sz="2800" dirty="0"/>
        </a:p>
      </dgm:t>
    </dgm:pt>
    <dgm:pt modelId="{D3E6B731-F4A8-4355-9544-C89912B15BC9}" type="parTrans" cxnId="{18A874E4-D1AD-48A1-AF44-7281413E5B47}">
      <dgm:prSet/>
      <dgm:spPr/>
      <dgm:t>
        <a:bodyPr/>
        <a:lstStyle/>
        <a:p>
          <a:endParaRPr lang="zh-TW" altLang="en-US"/>
        </a:p>
      </dgm:t>
    </dgm:pt>
    <dgm:pt modelId="{AEE5EF38-9DCA-4E9C-8490-98FEAFAC2605}" type="sibTrans" cxnId="{18A874E4-D1AD-48A1-AF44-7281413E5B47}">
      <dgm:prSet/>
      <dgm:spPr/>
      <dgm:t>
        <a:bodyPr/>
        <a:lstStyle/>
        <a:p>
          <a:endParaRPr lang="zh-TW" altLang="en-US"/>
        </a:p>
      </dgm:t>
    </dgm:pt>
    <dgm:pt modelId="{56A0711E-0484-454E-A063-2F33C467110B}">
      <dgm:prSet custT="1"/>
      <dgm:spPr/>
      <dgm:t>
        <a:bodyPr/>
        <a:lstStyle/>
        <a:p>
          <a:r>
            <a:rPr lang="zh-TW" altLang="en-US" sz="2800" dirty="0" smtClean="0"/>
            <a:t>可遺也</a:t>
          </a:r>
          <a:endParaRPr lang="zh-TW" altLang="en-US" sz="2800" dirty="0"/>
        </a:p>
      </dgm:t>
    </dgm:pt>
    <dgm:pt modelId="{D40DF1B3-E15A-4ACF-B234-6ED0F9762780}" type="parTrans" cxnId="{5A6C3586-57AE-4EA4-A5BA-15BE6C4CEC30}">
      <dgm:prSet/>
      <dgm:spPr/>
      <dgm:t>
        <a:bodyPr/>
        <a:lstStyle/>
        <a:p>
          <a:endParaRPr lang="zh-TW" altLang="en-US"/>
        </a:p>
      </dgm:t>
    </dgm:pt>
    <dgm:pt modelId="{92E52FDF-2508-48FF-9D86-3452EFDB7743}" type="sibTrans" cxnId="{5A6C3586-57AE-4EA4-A5BA-15BE6C4CEC30}">
      <dgm:prSet/>
      <dgm:spPr/>
      <dgm:t>
        <a:bodyPr/>
        <a:lstStyle/>
        <a:p>
          <a:endParaRPr lang="zh-TW" altLang="en-US"/>
        </a:p>
      </dgm:t>
    </dgm:pt>
    <dgm:pt modelId="{D6A522B3-0F76-41B3-9F6A-6BF0E36FD38F}">
      <dgm:prSet custT="1"/>
      <dgm:spPr/>
      <dgm:t>
        <a:bodyPr/>
        <a:lstStyle/>
        <a:p>
          <a:r>
            <a:rPr lang="zh-TW" altLang="en-US" sz="2800" dirty="0" smtClean="0"/>
            <a:t>可勞也</a:t>
          </a:r>
          <a:endParaRPr lang="zh-TW" altLang="en-US" sz="2800" dirty="0"/>
        </a:p>
      </dgm:t>
    </dgm:pt>
    <dgm:pt modelId="{57327B19-5EC0-4FC2-8395-43CB078D0902}" type="parTrans" cxnId="{6EFF707F-6551-4168-9190-FCB49D677D2E}">
      <dgm:prSet/>
      <dgm:spPr/>
      <dgm:t>
        <a:bodyPr/>
        <a:lstStyle/>
        <a:p>
          <a:endParaRPr lang="zh-TW" altLang="en-US"/>
        </a:p>
      </dgm:t>
    </dgm:pt>
    <dgm:pt modelId="{68B229AA-A0CC-4B01-9C99-F9C73C2DC95F}" type="sibTrans" cxnId="{6EFF707F-6551-4168-9190-FCB49D677D2E}">
      <dgm:prSet/>
      <dgm:spPr/>
      <dgm:t>
        <a:bodyPr/>
        <a:lstStyle/>
        <a:p>
          <a:endParaRPr lang="zh-TW" altLang="en-US"/>
        </a:p>
      </dgm:t>
    </dgm:pt>
    <dgm:pt modelId="{C2DB5373-146F-4955-86AC-1EEEC7B8A528}">
      <dgm:prSet custT="1"/>
      <dgm:spPr/>
      <dgm:t>
        <a:bodyPr/>
        <a:lstStyle/>
        <a:p>
          <a:r>
            <a:rPr lang="zh-TW" altLang="en-US" sz="2800" dirty="0" smtClean="0"/>
            <a:t>可窘也</a:t>
          </a:r>
          <a:endParaRPr lang="zh-TW" altLang="en-US" sz="2800" dirty="0"/>
        </a:p>
      </dgm:t>
    </dgm:pt>
    <dgm:pt modelId="{7D0E79EE-972C-45B1-B30E-AEBE428E04F9}" type="parTrans" cxnId="{AA1574DF-70FD-4A66-8C4A-26A1BE233003}">
      <dgm:prSet/>
      <dgm:spPr/>
      <dgm:t>
        <a:bodyPr/>
        <a:lstStyle/>
        <a:p>
          <a:endParaRPr lang="zh-TW" altLang="en-US"/>
        </a:p>
      </dgm:t>
    </dgm:pt>
    <dgm:pt modelId="{3E0F50B7-7FB9-45F6-AEF2-611A5E0A8F5E}" type="sibTrans" cxnId="{AA1574DF-70FD-4A66-8C4A-26A1BE233003}">
      <dgm:prSet/>
      <dgm:spPr/>
      <dgm:t>
        <a:bodyPr/>
        <a:lstStyle/>
        <a:p>
          <a:endParaRPr lang="zh-TW" altLang="en-US"/>
        </a:p>
      </dgm:t>
    </dgm:pt>
    <dgm:pt modelId="{80C5AB42-08DB-4AEF-8677-00FF76B2CBEB}">
      <dgm:prSet custT="1"/>
      <dgm:spPr/>
      <dgm:t>
        <a:bodyPr/>
        <a:lstStyle/>
        <a:p>
          <a:r>
            <a:rPr lang="zh-TW" altLang="en-US" sz="2800" dirty="0" smtClean="0"/>
            <a:t>可誑也</a:t>
          </a:r>
          <a:endParaRPr lang="zh-TW" altLang="en-US" sz="2800" dirty="0"/>
        </a:p>
      </dgm:t>
    </dgm:pt>
    <dgm:pt modelId="{D6DBE77E-03DA-4B33-99E5-B5D3D7B01DEA}" type="parTrans" cxnId="{DE069C5D-6137-4D23-8F18-D9053DFCA465}">
      <dgm:prSet/>
      <dgm:spPr/>
      <dgm:t>
        <a:bodyPr/>
        <a:lstStyle/>
        <a:p>
          <a:endParaRPr lang="zh-TW" altLang="en-US"/>
        </a:p>
      </dgm:t>
    </dgm:pt>
    <dgm:pt modelId="{E3CE331A-1C59-439B-9E8E-1C883B482589}" type="sibTrans" cxnId="{DE069C5D-6137-4D23-8F18-D9053DFCA465}">
      <dgm:prSet/>
      <dgm:spPr/>
      <dgm:t>
        <a:bodyPr/>
        <a:lstStyle/>
        <a:p>
          <a:endParaRPr lang="zh-TW" altLang="en-US"/>
        </a:p>
      </dgm:t>
    </dgm:pt>
    <dgm:pt modelId="{B644F872-504D-469F-87AB-E72DEFEE9C65}">
      <dgm:prSet custT="1"/>
      <dgm:spPr/>
      <dgm:t>
        <a:bodyPr/>
        <a:lstStyle/>
        <a:p>
          <a:r>
            <a:rPr lang="zh-TW" altLang="en-US" sz="2800" dirty="0" smtClean="0"/>
            <a:t>可侮也</a:t>
          </a:r>
          <a:endParaRPr lang="zh-TW" altLang="en-US" sz="2800" dirty="0"/>
        </a:p>
      </dgm:t>
    </dgm:pt>
    <dgm:pt modelId="{8A808248-CFC2-4E8C-B9A2-5C2186AF4878}" type="parTrans" cxnId="{948A8465-911B-4B92-9CF4-CF0D03F5AA57}">
      <dgm:prSet/>
      <dgm:spPr/>
      <dgm:t>
        <a:bodyPr/>
        <a:lstStyle/>
        <a:p>
          <a:endParaRPr lang="zh-TW" altLang="en-US"/>
        </a:p>
      </dgm:t>
    </dgm:pt>
    <dgm:pt modelId="{9EBC6260-0C85-4397-BA1A-43C11850D1EC}" type="sibTrans" cxnId="{948A8465-911B-4B92-9CF4-CF0D03F5AA57}">
      <dgm:prSet/>
      <dgm:spPr/>
      <dgm:t>
        <a:bodyPr/>
        <a:lstStyle/>
        <a:p>
          <a:endParaRPr lang="zh-TW" altLang="en-US"/>
        </a:p>
      </dgm:t>
    </dgm:pt>
    <dgm:pt modelId="{A8377FB7-A61A-418D-8F6C-EB0A69AEEA9E}">
      <dgm:prSet custT="1"/>
      <dgm:spPr/>
      <dgm:t>
        <a:bodyPr/>
        <a:lstStyle/>
        <a:p>
          <a:r>
            <a:rPr lang="zh-TW" altLang="en-US" sz="2800" dirty="0" smtClean="0"/>
            <a:t>可襲也</a:t>
          </a:r>
          <a:endParaRPr lang="zh-TW" altLang="en-US" sz="2800" dirty="0"/>
        </a:p>
      </dgm:t>
    </dgm:pt>
    <dgm:pt modelId="{A2D652A7-3DC0-4430-8198-A4ED8402DFB6}" type="parTrans" cxnId="{7AA602A8-B552-4959-92FC-E539E61C8874}">
      <dgm:prSet/>
      <dgm:spPr/>
      <dgm:t>
        <a:bodyPr/>
        <a:lstStyle/>
        <a:p>
          <a:endParaRPr lang="zh-TW" altLang="en-US"/>
        </a:p>
      </dgm:t>
    </dgm:pt>
    <dgm:pt modelId="{3D2AB427-20E4-4704-804B-00A489FC4223}" type="sibTrans" cxnId="{7AA602A8-B552-4959-92FC-E539E61C8874}">
      <dgm:prSet/>
      <dgm:spPr/>
      <dgm:t>
        <a:bodyPr/>
        <a:lstStyle/>
        <a:p>
          <a:endParaRPr lang="zh-TW" altLang="en-US"/>
        </a:p>
      </dgm:t>
    </dgm:pt>
    <dgm:pt modelId="{11D2FF14-56CE-4450-8EA1-7874C3309C28}">
      <dgm:prSet custT="1"/>
      <dgm:spPr/>
      <dgm:t>
        <a:bodyPr/>
        <a:lstStyle/>
        <a:p>
          <a:r>
            <a:rPr lang="zh-TW" altLang="en-US" sz="2800" dirty="0" smtClean="0"/>
            <a:t>可事也</a:t>
          </a:r>
          <a:endParaRPr lang="zh-TW" altLang="en-US" sz="2800" dirty="0"/>
        </a:p>
      </dgm:t>
    </dgm:pt>
    <dgm:pt modelId="{C39E6EB9-9C97-4887-87DC-1FAC9DAB0BC1}" type="parTrans" cxnId="{5E0ADFB9-16E3-400A-95EC-41EEABF88E8A}">
      <dgm:prSet/>
      <dgm:spPr/>
      <dgm:t>
        <a:bodyPr/>
        <a:lstStyle/>
        <a:p>
          <a:endParaRPr lang="zh-TW" altLang="en-US"/>
        </a:p>
      </dgm:t>
    </dgm:pt>
    <dgm:pt modelId="{5E2ECF62-37E7-4CCF-B2D8-3F299A6520F7}" type="sibTrans" cxnId="{5E0ADFB9-16E3-400A-95EC-41EEABF88E8A}">
      <dgm:prSet/>
      <dgm:spPr/>
      <dgm:t>
        <a:bodyPr/>
        <a:lstStyle/>
        <a:p>
          <a:endParaRPr lang="zh-TW" altLang="en-US"/>
        </a:p>
      </dgm:t>
    </dgm:pt>
    <dgm:pt modelId="{BE8174C4-DA76-4500-9DD2-30EAACFC03F9}">
      <dgm:prSet custT="1"/>
      <dgm:spPr/>
      <dgm:t>
        <a:bodyPr/>
        <a:lstStyle/>
        <a:p>
          <a:r>
            <a:rPr lang="zh-TW" altLang="en-US" sz="2800" dirty="0" smtClean="0"/>
            <a:t>可欺也</a:t>
          </a:r>
          <a:endParaRPr lang="zh-TW" altLang="en-US" sz="2800" dirty="0"/>
        </a:p>
      </dgm:t>
    </dgm:pt>
    <dgm:pt modelId="{088327A1-2C0E-44A9-AB1B-BF280150E2D4}" type="parTrans" cxnId="{1E28AA6A-23AE-484F-A1C8-B5CA97DF4AB4}">
      <dgm:prSet/>
      <dgm:spPr/>
      <dgm:t>
        <a:bodyPr/>
        <a:lstStyle/>
        <a:p>
          <a:endParaRPr lang="zh-TW" altLang="en-US"/>
        </a:p>
      </dgm:t>
    </dgm:pt>
    <dgm:pt modelId="{3107C6CD-D1B5-4E6D-9921-12EE7E38906A}" type="sibTrans" cxnId="{1E28AA6A-23AE-484F-A1C8-B5CA97DF4AB4}">
      <dgm:prSet/>
      <dgm:spPr/>
      <dgm:t>
        <a:bodyPr/>
        <a:lstStyle/>
        <a:p>
          <a:endParaRPr lang="zh-TW" altLang="en-US"/>
        </a:p>
      </dgm:t>
    </dgm:pt>
    <dgm:pt modelId="{5AF993A7-54D9-4CB3-976B-5F2949608323}">
      <dgm:prSet custT="1"/>
      <dgm:spPr/>
      <dgm:t>
        <a:bodyPr/>
        <a:lstStyle/>
        <a:p>
          <a:r>
            <a:rPr lang="zh-TW" altLang="en-US" sz="4000" dirty="0" smtClean="0"/>
            <a:t>十過</a:t>
          </a:r>
          <a:endParaRPr lang="zh-TW" altLang="en-US" sz="4000" dirty="0"/>
        </a:p>
      </dgm:t>
    </dgm:pt>
    <dgm:pt modelId="{04FD7C5A-52F8-4832-A06A-EDE9232B3D21}" type="parTrans" cxnId="{70D36447-F954-48DF-A255-349E9969A366}">
      <dgm:prSet/>
      <dgm:spPr/>
      <dgm:t>
        <a:bodyPr/>
        <a:lstStyle/>
        <a:p>
          <a:endParaRPr lang="zh-TW" altLang="en-US"/>
        </a:p>
      </dgm:t>
    </dgm:pt>
    <dgm:pt modelId="{CF9EB3AC-DCA6-49CF-A7C4-D90F54C1A442}" type="sibTrans" cxnId="{70D36447-F954-48DF-A255-349E9969A366}">
      <dgm:prSet/>
      <dgm:spPr/>
      <dgm:t>
        <a:bodyPr/>
        <a:lstStyle/>
        <a:p>
          <a:endParaRPr lang="zh-TW" altLang="en-US"/>
        </a:p>
      </dgm:t>
    </dgm:pt>
    <dgm:pt modelId="{FA61F5DC-DDB4-4B26-BE1C-091CD789E10E}" type="pres">
      <dgm:prSet presAssocID="{A37058BF-1B91-4AA8-A954-B9CDE57AAB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3615833-307E-4304-B365-F096E3743EB7}" type="pres">
      <dgm:prSet presAssocID="{5AF993A7-54D9-4CB3-976B-5F2949608323}" presName="root1" presStyleCnt="0"/>
      <dgm:spPr/>
    </dgm:pt>
    <dgm:pt modelId="{69418AD4-C793-47AB-ABDB-A589D4E8B43F}" type="pres">
      <dgm:prSet presAssocID="{5AF993A7-54D9-4CB3-976B-5F2949608323}" presName="LevelOneTextNode" presStyleLbl="node0" presStyleIdx="0" presStyleCnt="1" custScaleX="144742" custScaleY="194204" custLinFactX="-10856" custLinFactNeighborX="-100000" custLinFactNeighborY="-273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46930BF-DA51-41FF-86F4-3391C1ED3F88}" type="pres">
      <dgm:prSet presAssocID="{5AF993A7-54D9-4CB3-976B-5F2949608323}" presName="level2hierChild" presStyleCnt="0"/>
      <dgm:spPr/>
    </dgm:pt>
    <dgm:pt modelId="{7D6ECFDB-28CF-4DA7-9CAC-D540B57B6B30}" type="pres">
      <dgm:prSet presAssocID="{F2312810-23F8-48A9-AC8E-30D004A88F1B}" presName="conn2-1" presStyleLbl="parChTrans1D2" presStyleIdx="0" presStyleCnt="10"/>
      <dgm:spPr/>
      <dgm:t>
        <a:bodyPr/>
        <a:lstStyle/>
        <a:p>
          <a:endParaRPr lang="zh-TW" altLang="en-US"/>
        </a:p>
      </dgm:t>
    </dgm:pt>
    <dgm:pt modelId="{72FC9C77-48FC-4EBB-96AD-5A94AA731246}" type="pres">
      <dgm:prSet presAssocID="{F2312810-23F8-48A9-AC8E-30D004A88F1B}" presName="connTx" presStyleLbl="parChTrans1D2" presStyleIdx="0" presStyleCnt="10"/>
      <dgm:spPr/>
      <dgm:t>
        <a:bodyPr/>
        <a:lstStyle/>
        <a:p>
          <a:endParaRPr lang="zh-TW" altLang="en-US"/>
        </a:p>
      </dgm:t>
    </dgm:pt>
    <dgm:pt modelId="{CAEE14F1-27AB-402B-AEF6-AD3CAD8FF66B}" type="pres">
      <dgm:prSet presAssocID="{D2D4C316-5ECD-49F9-97A5-E06F7498C93C}" presName="root2" presStyleCnt="0"/>
      <dgm:spPr/>
    </dgm:pt>
    <dgm:pt modelId="{23990700-BF96-4CCB-B0F7-425845A413DC}" type="pres">
      <dgm:prSet presAssocID="{D2D4C316-5ECD-49F9-97A5-E06F7498C93C}" presName="LevelTwoTextNode" presStyleLbl="node2" presStyleIdx="0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86D4CC3-E597-4ED9-A658-4D80B304A8FF}" type="pres">
      <dgm:prSet presAssocID="{D2D4C316-5ECD-49F9-97A5-E06F7498C93C}" presName="level3hierChild" presStyleCnt="0"/>
      <dgm:spPr/>
    </dgm:pt>
    <dgm:pt modelId="{22865358-F0C3-4699-AFA5-8908E2DA44B4}" type="pres">
      <dgm:prSet presAssocID="{9F611FB3-4988-4C35-B0B7-0CE5FF87D2FF}" presName="conn2-1" presStyleLbl="parChTrans1D3" presStyleIdx="0" presStyleCnt="10"/>
      <dgm:spPr/>
      <dgm:t>
        <a:bodyPr/>
        <a:lstStyle/>
        <a:p>
          <a:endParaRPr lang="zh-TW" altLang="en-US"/>
        </a:p>
      </dgm:t>
    </dgm:pt>
    <dgm:pt modelId="{8A73E6BA-CDDB-4AD5-9911-3054EA36727B}" type="pres">
      <dgm:prSet presAssocID="{9F611FB3-4988-4C35-B0B7-0CE5FF87D2FF}" presName="connTx" presStyleLbl="parChTrans1D3" presStyleIdx="0" presStyleCnt="10"/>
      <dgm:spPr/>
      <dgm:t>
        <a:bodyPr/>
        <a:lstStyle/>
        <a:p>
          <a:endParaRPr lang="zh-TW" altLang="en-US"/>
        </a:p>
      </dgm:t>
    </dgm:pt>
    <dgm:pt modelId="{E80820D9-B69D-4750-A5D7-8DC660138F81}" type="pres">
      <dgm:prSet presAssocID="{6EBD8257-7537-488D-ACD6-6D12B208EC78}" presName="root2" presStyleCnt="0"/>
      <dgm:spPr/>
    </dgm:pt>
    <dgm:pt modelId="{A16695E7-5986-4D11-AF2F-206701DE33C6}" type="pres">
      <dgm:prSet presAssocID="{6EBD8257-7537-488D-ACD6-6D12B208EC78}" presName="LevelTwoTextNode" presStyleLbl="node3" presStyleIdx="0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EE0EE9-0925-4C44-8D3C-29A1CD823BB6}" type="pres">
      <dgm:prSet presAssocID="{6EBD8257-7537-488D-ACD6-6D12B208EC78}" presName="level3hierChild" presStyleCnt="0"/>
      <dgm:spPr/>
    </dgm:pt>
    <dgm:pt modelId="{0EA5039B-9146-48BB-9059-B6391C6FCDE3}" type="pres">
      <dgm:prSet presAssocID="{1452ADFB-AC03-49CB-B980-F7CC6DBBB6A7}" presName="conn2-1" presStyleLbl="parChTrans1D2" presStyleIdx="1" presStyleCnt="10"/>
      <dgm:spPr/>
      <dgm:t>
        <a:bodyPr/>
        <a:lstStyle/>
        <a:p>
          <a:endParaRPr lang="zh-TW" altLang="en-US"/>
        </a:p>
      </dgm:t>
    </dgm:pt>
    <dgm:pt modelId="{66BFD12F-9918-447A-82CB-AA087CBD8AC9}" type="pres">
      <dgm:prSet presAssocID="{1452ADFB-AC03-49CB-B980-F7CC6DBBB6A7}" presName="connTx" presStyleLbl="parChTrans1D2" presStyleIdx="1" presStyleCnt="10"/>
      <dgm:spPr/>
      <dgm:t>
        <a:bodyPr/>
        <a:lstStyle/>
        <a:p>
          <a:endParaRPr lang="zh-TW" altLang="en-US"/>
        </a:p>
      </dgm:t>
    </dgm:pt>
    <dgm:pt modelId="{1EEB153D-8997-4AD6-B829-12362CA8A70B}" type="pres">
      <dgm:prSet presAssocID="{962CF1BF-76D5-44C4-9C84-F913DEC85873}" presName="root2" presStyleCnt="0"/>
      <dgm:spPr/>
    </dgm:pt>
    <dgm:pt modelId="{B265CACE-5D43-401E-8AEE-36418CCC7B6B}" type="pres">
      <dgm:prSet presAssocID="{962CF1BF-76D5-44C4-9C84-F913DEC85873}" presName="LevelTwoTextNode" presStyleLbl="node2" presStyleIdx="1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268217-E0E2-4225-9D1B-CA823D364D15}" type="pres">
      <dgm:prSet presAssocID="{962CF1BF-76D5-44C4-9C84-F913DEC85873}" presName="level3hierChild" presStyleCnt="0"/>
      <dgm:spPr/>
    </dgm:pt>
    <dgm:pt modelId="{A5489C93-0C13-4C6E-8F57-DBB81772A0D2}" type="pres">
      <dgm:prSet presAssocID="{D3E6B731-F4A8-4355-9544-C89912B15BC9}" presName="conn2-1" presStyleLbl="parChTrans1D3" presStyleIdx="1" presStyleCnt="10"/>
      <dgm:spPr/>
      <dgm:t>
        <a:bodyPr/>
        <a:lstStyle/>
        <a:p>
          <a:endParaRPr lang="zh-TW" altLang="en-US"/>
        </a:p>
      </dgm:t>
    </dgm:pt>
    <dgm:pt modelId="{D533E8B2-E1F4-4677-96C4-A714A974FF7E}" type="pres">
      <dgm:prSet presAssocID="{D3E6B731-F4A8-4355-9544-C89912B15BC9}" presName="connTx" presStyleLbl="parChTrans1D3" presStyleIdx="1" presStyleCnt="10"/>
      <dgm:spPr/>
      <dgm:t>
        <a:bodyPr/>
        <a:lstStyle/>
        <a:p>
          <a:endParaRPr lang="zh-TW" altLang="en-US"/>
        </a:p>
      </dgm:t>
    </dgm:pt>
    <dgm:pt modelId="{065CD84B-8139-44C7-A8B0-E44EF46EF249}" type="pres">
      <dgm:prSet presAssocID="{4586B91B-0CC6-408F-BC4F-554648C69B96}" presName="root2" presStyleCnt="0"/>
      <dgm:spPr/>
    </dgm:pt>
    <dgm:pt modelId="{09CAC3DB-70E2-4CFC-90A3-B461E5E8E76C}" type="pres">
      <dgm:prSet presAssocID="{4586B91B-0CC6-408F-BC4F-554648C69B96}" presName="LevelTwoTextNode" presStyleLbl="node3" presStyleIdx="1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88B36A-5BD9-4916-AF24-311E7EF50D4F}" type="pres">
      <dgm:prSet presAssocID="{4586B91B-0CC6-408F-BC4F-554648C69B96}" presName="level3hierChild" presStyleCnt="0"/>
      <dgm:spPr/>
    </dgm:pt>
    <dgm:pt modelId="{35F57357-C674-4F9B-83BD-02E600F023A7}" type="pres">
      <dgm:prSet presAssocID="{137C6A94-7E10-4DBD-9446-4656C4FA6CD5}" presName="conn2-1" presStyleLbl="parChTrans1D2" presStyleIdx="2" presStyleCnt="10"/>
      <dgm:spPr/>
      <dgm:t>
        <a:bodyPr/>
        <a:lstStyle/>
        <a:p>
          <a:endParaRPr lang="zh-TW" altLang="en-US"/>
        </a:p>
      </dgm:t>
    </dgm:pt>
    <dgm:pt modelId="{EAFA7850-6B99-4B7D-83A0-B3DD6DCA902F}" type="pres">
      <dgm:prSet presAssocID="{137C6A94-7E10-4DBD-9446-4656C4FA6CD5}" presName="connTx" presStyleLbl="parChTrans1D2" presStyleIdx="2" presStyleCnt="10"/>
      <dgm:spPr/>
      <dgm:t>
        <a:bodyPr/>
        <a:lstStyle/>
        <a:p>
          <a:endParaRPr lang="zh-TW" altLang="en-US"/>
        </a:p>
      </dgm:t>
    </dgm:pt>
    <dgm:pt modelId="{E5A94327-531E-4827-8CC9-7640EDBD550B}" type="pres">
      <dgm:prSet presAssocID="{FE730B96-EED0-469B-83C2-0FA224EE4433}" presName="root2" presStyleCnt="0"/>
      <dgm:spPr/>
    </dgm:pt>
    <dgm:pt modelId="{49C83323-F418-40CC-94A0-416011DD454F}" type="pres">
      <dgm:prSet presAssocID="{FE730B96-EED0-469B-83C2-0FA224EE4433}" presName="LevelTwoTextNode" presStyleLbl="node2" presStyleIdx="2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F135FE8-FABB-44F6-A61D-D1303D1D02DB}" type="pres">
      <dgm:prSet presAssocID="{FE730B96-EED0-469B-83C2-0FA224EE4433}" presName="level3hierChild" presStyleCnt="0"/>
      <dgm:spPr/>
    </dgm:pt>
    <dgm:pt modelId="{FD987A21-5011-44BB-8A7C-B2FC0ED62F26}" type="pres">
      <dgm:prSet presAssocID="{D40DF1B3-E15A-4ACF-B234-6ED0F9762780}" presName="conn2-1" presStyleLbl="parChTrans1D3" presStyleIdx="2" presStyleCnt="10"/>
      <dgm:spPr/>
      <dgm:t>
        <a:bodyPr/>
        <a:lstStyle/>
        <a:p>
          <a:endParaRPr lang="zh-TW" altLang="en-US"/>
        </a:p>
      </dgm:t>
    </dgm:pt>
    <dgm:pt modelId="{451F3615-16B2-4708-90CE-56081368517F}" type="pres">
      <dgm:prSet presAssocID="{D40DF1B3-E15A-4ACF-B234-6ED0F9762780}" presName="connTx" presStyleLbl="parChTrans1D3" presStyleIdx="2" presStyleCnt="10"/>
      <dgm:spPr/>
      <dgm:t>
        <a:bodyPr/>
        <a:lstStyle/>
        <a:p>
          <a:endParaRPr lang="zh-TW" altLang="en-US"/>
        </a:p>
      </dgm:t>
    </dgm:pt>
    <dgm:pt modelId="{A4DF1AB1-C8E3-489F-B3DE-E426ACE07579}" type="pres">
      <dgm:prSet presAssocID="{56A0711E-0484-454E-A063-2F33C467110B}" presName="root2" presStyleCnt="0"/>
      <dgm:spPr/>
    </dgm:pt>
    <dgm:pt modelId="{AE0FC053-C495-42B5-BA8E-094CD1620D14}" type="pres">
      <dgm:prSet presAssocID="{56A0711E-0484-454E-A063-2F33C467110B}" presName="LevelTwoTextNode" presStyleLbl="node3" presStyleIdx="2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1B1F75F-A37E-4D08-8152-BECCD5F85507}" type="pres">
      <dgm:prSet presAssocID="{56A0711E-0484-454E-A063-2F33C467110B}" presName="level3hierChild" presStyleCnt="0"/>
      <dgm:spPr/>
    </dgm:pt>
    <dgm:pt modelId="{8BC1938B-C52E-4735-9EFE-910DE509CE0F}" type="pres">
      <dgm:prSet presAssocID="{7295A6CF-F401-4861-ADF5-7BC684E876C2}" presName="conn2-1" presStyleLbl="parChTrans1D2" presStyleIdx="3" presStyleCnt="10"/>
      <dgm:spPr/>
      <dgm:t>
        <a:bodyPr/>
        <a:lstStyle/>
        <a:p>
          <a:endParaRPr lang="zh-TW" altLang="en-US"/>
        </a:p>
      </dgm:t>
    </dgm:pt>
    <dgm:pt modelId="{8D649AEF-640E-44D8-8FA0-9F527BEB198A}" type="pres">
      <dgm:prSet presAssocID="{7295A6CF-F401-4861-ADF5-7BC684E876C2}" presName="connTx" presStyleLbl="parChTrans1D2" presStyleIdx="3" presStyleCnt="10"/>
      <dgm:spPr/>
      <dgm:t>
        <a:bodyPr/>
        <a:lstStyle/>
        <a:p>
          <a:endParaRPr lang="zh-TW" altLang="en-US"/>
        </a:p>
      </dgm:t>
    </dgm:pt>
    <dgm:pt modelId="{7C43814C-ED00-4CFB-AE76-D38A583D6FFF}" type="pres">
      <dgm:prSet presAssocID="{DD5B8EAF-0A28-47D2-AFDC-DB21510305E4}" presName="root2" presStyleCnt="0"/>
      <dgm:spPr/>
    </dgm:pt>
    <dgm:pt modelId="{49AAA227-3795-4715-A5E9-AF2A81BE5680}" type="pres">
      <dgm:prSet presAssocID="{DD5B8EAF-0A28-47D2-AFDC-DB21510305E4}" presName="LevelTwoTextNode" presStyleLbl="node2" presStyleIdx="3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DF7C013-9D25-4E48-9707-87DB0B35260B}" type="pres">
      <dgm:prSet presAssocID="{DD5B8EAF-0A28-47D2-AFDC-DB21510305E4}" presName="level3hierChild" presStyleCnt="0"/>
      <dgm:spPr/>
    </dgm:pt>
    <dgm:pt modelId="{07072B00-5967-46EF-A384-8864453760B9}" type="pres">
      <dgm:prSet presAssocID="{57327B19-5EC0-4FC2-8395-43CB078D0902}" presName="conn2-1" presStyleLbl="parChTrans1D3" presStyleIdx="3" presStyleCnt="10"/>
      <dgm:spPr/>
      <dgm:t>
        <a:bodyPr/>
        <a:lstStyle/>
        <a:p>
          <a:endParaRPr lang="zh-TW" altLang="en-US"/>
        </a:p>
      </dgm:t>
    </dgm:pt>
    <dgm:pt modelId="{A13F4922-8049-4B1D-8A55-1018F3E7E840}" type="pres">
      <dgm:prSet presAssocID="{57327B19-5EC0-4FC2-8395-43CB078D0902}" presName="connTx" presStyleLbl="parChTrans1D3" presStyleIdx="3" presStyleCnt="10"/>
      <dgm:spPr/>
      <dgm:t>
        <a:bodyPr/>
        <a:lstStyle/>
        <a:p>
          <a:endParaRPr lang="zh-TW" altLang="en-US"/>
        </a:p>
      </dgm:t>
    </dgm:pt>
    <dgm:pt modelId="{3BA22179-586E-4636-AE17-52A5A8F7C1C9}" type="pres">
      <dgm:prSet presAssocID="{D6A522B3-0F76-41B3-9F6A-6BF0E36FD38F}" presName="root2" presStyleCnt="0"/>
      <dgm:spPr/>
    </dgm:pt>
    <dgm:pt modelId="{780459EB-887F-4538-9482-FCE1A9D5A5FB}" type="pres">
      <dgm:prSet presAssocID="{D6A522B3-0F76-41B3-9F6A-6BF0E36FD38F}" presName="LevelTwoTextNode" presStyleLbl="node3" presStyleIdx="3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95D28F-4D36-432B-BAC2-1642B278FE4E}" type="pres">
      <dgm:prSet presAssocID="{D6A522B3-0F76-41B3-9F6A-6BF0E36FD38F}" presName="level3hierChild" presStyleCnt="0"/>
      <dgm:spPr/>
    </dgm:pt>
    <dgm:pt modelId="{D287E87D-2B49-488A-9ECF-EC6AEDB6CBF7}" type="pres">
      <dgm:prSet presAssocID="{E15B4639-7551-40A0-BE95-E64B5C3E72F5}" presName="conn2-1" presStyleLbl="parChTrans1D2" presStyleIdx="4" presStyleCnt="10"/>
      <dgm:spPr/>
      <dgm:t>
        <a:bodyPr/>
        <a:lstStyle/>
        <a:p>
          <a:endParaRPr lang="zh-TW" altLang="en-US"/>
        </a:p>
      </dgm:t>
    </dgm:pt>
    <dgm:pt modelId="{B0217F48-5B65-4E1B-A47B-FAEB4F7EC2FA}" type="pres">
      <dgm:prSet presAssocID="{E15B4639-7551-40A0-BE95-E64B5C3E72F5}" presName="connTx" presStyleLbl="parChTrans1D2" presStyleIdx="4" presStyleCnt="10"/>
      <dgm:spPr/>
      <dgm:t>
        <a:bodyPr/>
        <a:lstStyle/>
        <a:p>
          <a:endParaRPr lang="zh-TW" altLang="en-US"/>
        </a:p>
      </dgm:t>
    </dgm:pt>
    <dgm:pt modelId="{BF8DD3FF-39EF-4790-BEF3-4DABD2DCA67A}" type="pres">
      <dgm:prSet presAssocID="{B8F8E311-2F85-4123-94A1-821BBFB13666}" presName="root2" presStyleCnt="0"/>
      <dgm:spPr/>
    </dgm:pt>
    <dgm:pt modelId="{33530113-4FD2-4814-A3C1-8E64B47D897B}" type="pres">
      <dgm:prSet presAssocID="{B8F8E311-2F85-4123-94A1-821BBFB13666}" presName="LevelTwoTextNode" presStyleLbl="node2" presStyleIdx="4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6F35D77-3F5B-486A-AC08-0BBF2AA49AB1}" type="pres">
      <dgm:prSet presAssocID="{B8F8E311-2F85-4123-94A1-821BBFB13666}" presName="level3hierChild" presStyleCnt="0"/>
      <dgm:spPr/>
    </dgm:pt>
    <dgm:pt modelId="{1277FC2D-98A0-4332-9636-47E94B0356E3}" type="pres">
      <dgm:prSet presAssocID="{7D0E79EE-972C-45B1-B30E-AEBE428E04F9}" presName="conn2-1" presStyleLbl="parChTrans1D3" presStyleIdx="4" presStyleCnt="10"/>
      <dgm:spPr/>
      <dgm:t>
        <a:bodyPr/>
        <a:lstStyle/>
        <a:p>
          <a:endParaRPr lang="zh-TW" altLang="en-US"/>
        </a:p>
      </dgm:t>
    </dgm:pt>
    <dgm:pt modelId="{78637AFF-76AC-4AE1-A247-CCDBED1CC1BF}" type="pres">
      <dgm:prSet presAssocID="{7D0E79EE-972C-45B1-B30E-AEBE428E04F9}" presName="connTx" presStyleLbl="parChTrans1D3" presStyleIdx="4" presStyleCnt="10"/>
      <dgm:spPr/>
      <dgm:t>
        <a:bodyPr/>
        <a:lstStyle/>
        <a:p>
          <a:endParaRPr lang="zh-TW" altLang="en-US"/>
        </a:p>
      </dgm:t>
    </dgm:pt>
    <dgm:pt modelId="{713B071C-9ED2-4170-9702-9AC0E89F2E56}" type="pres">
      <dgm:prSet presAssocID="{C2DB5373-146F-4955-86AC-1EEEC7B8A528}" presName="root2" presStyleCnt="0"/>
      <dgm:spPr/>
    </dgm:pt>
    <dgm:pt modelId="{B1A74F12-2505-4FF8-9069-3777079DE491}" type="pres">
      <dgm:prSet presAssocID="{C2DB5373-146F-4955-86AC-1EEEC7B8A528}" presName="LevelTwoTextNode" presStyleLbl="node3" presStyleIdx="4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DB8C5F6-54F6-4D7C-8A82-DFAD37B2F538}" type="pres">
      <dgm:prSet presAssocID="{C2DB5373-146F-4955-86AC-1EEEC7B8A528}" presName="level3hierChild" presStyleCnt="0"/>
      <dgm:spPr/>
    </dgm:pt>
    <dgm:pt modelId="{70B3DB04-AC0E-48E8-99EE-8EE10E5810E0}" type="pres">
      <dgm:prSet presAssocID="{6C7489CD-D50B-49D0-8C26-CC579E41CD3F}" presName="conn2-1" presStyleLbl="parChTrans1D2" presStyleIdx="5" presStyleCnt="10"/>
      <dgm:spPr/>
      <dgm:t>
        <a:bodyPr/>
        <a:lstStyle/>
        <a:p>
          <a:endParaRPr lang="zh-TW" altLang="en-US"/>
        </a:p>
      </dgm:t>
    </dgm:pt>
    <dgm:pt modelId="{23B27C9C-47EC-4E50-9FE4-50E4137D0473}" type="pres">
      <dgm:prSet presAssocID="{6C7489CD-D50B-49D0-8C26-CC579E41CD3F}" presName="connTx" presStyleLbl="parChTrans1D2" presStyleIdx="5" presStyleCnt="10"/>
      <dgm:spPr/>
      <dgm:t>
        <a:bodyPr/>
        <a:lstStyle/>
        <a:p>
          <a:endParaRPr lang="zh-TW" altLang="en-US"/>
        </a:p>
      </dgm:t>
    </dgm:pt>
    <dgm:pt modelId="{9314FE37-BBCC-4F7E-AA99-1F9A07B9F3D2}" type="pres">
      <dgm:prSet presAssocID="{580FB315-BB7F-4465-9251-D8410A430CE5}" presName="root2" presStyleCnt="0"/>
      <dgm:spPr/>
    </dgm:pt>
    <dgm:pt modelId="{8528DC2E-D218-4CAA-92F0-97C44F272980}" type="pres">
      <dgm:prSet presAssocID="{580FB315-BB7F-4465-9251-D8410A430CE5}" presName="LevelTwoTextNode" presStyleLbl="node2" presStyleIdx="5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07B1563-95D7-4430-8379-B2C13485BAE3}" type="pres">
      <dgm:prSet presAssocID="{580FB315-BB7F-4465-9251-D8410A430CE5}" presName="level3hierChild" presStyleCnt="0"/>
      <dgm:spPr/>
    </dgm:pt>
    <dgm:pt modelId="{8BAE8B7F-376D-4012-A7F9-75334E0262AC}" type="pres">
      <dgm:prSet presAssocID="{D6DBE77E-03DA-4B33-99E5-B5D3D7B01DEA}" presName="conn2-1" presStyleLbl="parChTrans1D3" presStyleIdx="5" presStyleCnt="10"/>
      <dgm:spPr/>
      <dgm:t>
        <a:bodyPr/>
        <a:lstStyle/>
        <a:p>
          <a:endParaRPr lang="zh-TW" altLang="en-US"/>
        </a:p>
      </dgm:t>
    </dgm:pt>
    <dgm:pt modelId="{69033ABD-28B5-4CFF-889B-5353DD4E7A4C}" type="pres">
      <dgm:prSet presAssocID="{D6DBE77E-03DA-4B33-99E5-B5D3D7B01DEA}" presName="connTx" presStyleLbl="parChTrans1D3" presStyleIdx="5" presStyleCnt="10"/>
      <dgm:spPr/>
      <dgm:t>
        <a:bodyPr/>
        <a:lstStyle/>
        <a:p>
          <a:endParaRPr lang="zh-TW" altLang="en-US"/>
        </a:p>
      </dgm:t>
    </dgm:pt>
    <dgm:pt modelId="{AB4852A6-A3A4-4585-9B18-2816E3F0EA0C}" type="pres">
      <dgm:prSet presAssocID="{80C5AB42-08DB-4AEF-8677-00FF76B2CBEB}" presName="root2" presStyleCnt="0"/>
      <dgm:spPr/>
    </dgm:pt>
    <dgm:pt modelId="{07AC1367-A983-48E6-A308-FC6FC33E605D}" type="pres">
      <dgm:prSet presAssocID="{80C5AB42-08DB-4AEF-8677-00FF76B2CBEB}" presName="LevelTwoTextNode" presStyleLbl="node3" presStyleIdx="5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879B0B-CD3B-44C9-8414-854DCBE14F77}" type="pres">
      <dgm:prSet presAssocID="{80C5AB42-08DB-4AEF-8677-00FF76B2CBEB}" presName="level3hierChild" presStyleCnt="0"/>
      <dgm:spPr/>
    </dgm:pt>
    <dgm:pt modelId="{7E095AD9-42A7-4406-A285-D67911C8D017}" type="pres">
      <dgm:prSet presAssocID="{48859A77-8284-47C4-8DB4-5AD07EFC1912}" presName="conn2-1" presStyleLbl="parChTrans1D2" presStyleIdx="6" presStyleCnt="10"/>
      <dgm:spPr/>
      <dgm:t>
        <a:bodyPr/>
        <a:lstStyle/>
        <a:p>
          <a:endParaRPr lang="zh-TW" altLang="en-US"/>
        </a:p>
      </dgm:t>
    </dgm:pt>
    <dgm:pt modelId="{2DB4E50A-E4A0-49DD-B64E-BB1D215A26A2}" type="pres">
      <dgm:prSet presAssocID="{48859A77-8284-47C4-8DB4-5AD07EFC1912}" presName="connTx" presStyleLbl="parChTrans1D2" presStyleIdx="6" presStyleCnt="10"/>
      <dgm:spPr/>
      <dgm:t>
        <a:bodyPr/>
        <a:lstStyle/>
        <a:p>
          <a:endParaRPr lang="zh-TW" altLang="en-US"/>
        </a:p>
      </dgm:t>
    </dgm:pt>
    <dgm:pt modelId="{2973E3F9-2920-44D4-88CE-2375B95DC2A7}" type="pres">
      <dgm:prSet presAssocID="{A6E09216-2A54-4EBD-8B73-A0E79E5B9C49}" presName="root2" presStyleCnt="0"/>
      <dgm:spPr/>
    </dgm:pt>
    <dgm:pt modelId="{863A3875-8859-469D-ADAF-A5C1E85167CA}" type="pres">
      <dgm:prSet presAssocID="{A6E09216-2A54-4EBD-8B73-A0E79E5B9C49}" presName="LevelTwoTextNode" presStyleLbl="node2" presStyleIdx="6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04DF7E0-2D2B-4F46-B4FF-A2EB0770D032}" type="pres">
      <dgm:prSet presAssocID="{A6E09216-2A54-4EBD-8B73-A0E79E5B9C49}" presName="level3hierChild" presStyleCnt="0"/>
      <dgm:spPr/>
    </dgm:pt>
    <dgm:pt modelId="{02712277-BCCA-4684-BDB0-3C296D17ECA4}" type="pres">
      <dgm:prSet presAssocID="{8A808248-CFC2-4E8C-B9A2-5C2186AF4878}" presName="conn2-1" presStyleLbl="parChTrans1D3" presStyleIdx="6" presStyleCnt="10"/>
      <dgm:spPr/>
      <dgm:t>
        <a:bodyPr/>
        <a:lstStyle/>
        <a:p>
          <a:endParaRPr lang="zh-TW" altLang="en-US"/>
        </a:p>
      </dgm:t>
    </dgm:pt>
    <dgm:pt modelId="{03CAFB6E-5877-4CCB-882B-6603187EB5B4}" type="pres">
      <dgm:prSet presAssocID="{8A808248-CFC2-4E8C-B9A2-5C2186AF4878}" presName="connTx" presStyleLbl="parChTrans1D3" presStyleIdx="6" presStyleCnt="10"/>
      <dgm:spPr/>
      <dgm:t>
        <a:bodyPr/>
        <a:lstStyle/>
        <a:p>
          <a:endParaRPr lang="zh-TW" altLang="en-US"/>
        </a:p>
      </dgm:t>
    </dgm:pt>
    <dgm:pt modelId="{3D25DDAE-1A03-46FD-A477-05DF2568AFF2}" type="pres">
      <dgm:prSet presAssocID="{B644F872-504D-469F-87AB-E72DEFEE9C65}" presName="root2" presStyleCnt="0"/>
      <dgm:spPr/>
    </dgm:pt>
    <dgm:pt modelId="{BA562B0A-168F-4CB8-861D-B9755B786CE0}" type="pres">
      <dgm:prSet presAssocID="{B644F872-504D-469F-87AB-E72DEFEE9C65}" presName="LevelTwoTextNode" presStyleLbl="node3" presStyleIdx="6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AB102F-6548-41BC-8C01-BDADC7216502}" type="pres">
      <dgm:prSet presAssocID="{B644F872-504D-469F-87AB-E72DEFEE9C65}" presName="level3hierChild" presStyleCnt="0"/>
      <dgm:spPr/>
    </dgm:pt>
    <dgm:pt modelId="{B33E699F-1E6D-403B-9B0C-C2769015E60E}" type="pres">
      <dgm:prSet presAssocID="{0B2A256A-9D64-435A-AD2E-2B13FA7AF25D}" presName="conn2-1" presStyleLbl="parChTrans1D2" presStyleIdx="7" presStyleCnt="10"/>
      <dgm:spPr/>
      <dgm:t>
        <a:bodyPr/>
        <a:lstStyle/>
        <a:p>
          <a:endParaRPr lang="zh-TW" altLang="en-US"/>
        </a:p>
      </dgm:t>
    </dgm:pt>
    <dgm:pt modelId="{8A100210-4A76-4F72-BE1C-49378D660F30}" type="pres">
      <dgm:prSet presAssocID="{0B2A256A-9D64-435A-AD2E-2B13FA7AF25D}" presName="connTx" presStyleLbl="parChTrans1D2" presStyleIdx="7" presStyleCnt="10"/>
      <dgm:spPr/>
      <dgm:t>
        <a:bodyPr/>
        <a:lstStyle/>
        <a:p>
          <a:endParaRPr lang="zh-TW" altLang="en-US"/>
        </a:p>
      </dgm:t>
    </dgm:pt>
    <dgm:pt modelId="{288DCBFF-DE01-4152-B28B-A3430B4D8521}" type="pres">
      <dgm:prSet presAssocID="{C3833504-C29F-40EA-9F01-DE3B943ABD61}" presName="root2" presStyleCnt="0"/>
      <dgm:spPr/>
    </dgm:pt>
    <dgm:pt modelId="{362968D6-728B-4DF5-B79B-95E7A6CEA33B}" type="pres">
      <dgm:prSet presAssocID="{C3833504-C29F-40EA-9F01-DE3B943ABD61}" presName="LevelTwoTextNode" presStyleLbl="node2" presStyleIdx="7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A8BD5B8-A02B-42EA-9A87-F8001E001191}" type="pres">
      <dgm:prSet presAssocID="{C3833504-C29F-40EA-9F01-DE3B943ABD61}" presName="level3hierChild" presStyleCnt="0"/>
      <dgm:spPr/>
    </dgm:pt>
    <dgm:pt modelId="{CAC3521E-1B59-47EB-BB31-F14519B45702}" type="pres">
      <dgm:prSet presAssocID="{A2D652A7-3DC0-4430-8198-A4ED8402DFB6}" presName="conn2-1" presStyleLbl="parChTrans1D3" presStyleIdx="7" presStyleCnt="10"/>
      <dgm:spPr/>
      <dgm:t>
        <a:bodyPr/>
        <a:lstStyle/>
        <a:p>
          <a:endParaRPr lang="zh-TW" altLang="en-US"/>
        </a:p>
      </dgm:t>
    </dgm:pt>
    <dgm:pt modelId="{4DD4C03F-F277-401E-9E1C-19BA6EB9DCF8}" type="pres">
      <dgm:prSet presAssocID="{A2D652A7-3DC0-4430-8198-A4ED8402DFB6}" presName="connTx" presStyleLbl="parChTrans1D3" presStyleIdx="7" presStyleCnt="10"/>
      <dgm:spPr/>
      <dgm:t>
        <a:bodyPr/>
        <a:lstStyle/>
        <a:p>
          <a:endParaRPr lang="zh-TW" altLang="en-US"/>
        </a:p>
      </dgm:t>
    </dgm:pt>
    <dgm:pt modelId="{BA197176-0323-4955-B14F-8DB6C2064B08}" type="pres">
      <dgm:prSet presAssocID="{A8377FB7-A61A-418D-8F6C-EB0A69AEEA9E}" presName="root2" presStyleCnt="0"/>
      <dgm:spPr/>
    </dgm:pt>
    <dgm:pt modelId="{0B0B5639-3E9E-4C13-A5B5-73D132B19624}" type="pres">
      <dgm:prSet presAssocID="{A8377FB7-A61A-418D-8F6C-EB0A69AEEA9E}" presName="LevelTwoTextNode" presStyleLbl="node3" presStyleIdx="7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C3BF16-C67B-4937-9624-558FB7C06497}" type="pres">
      <dgm:prSet presAssocID="{A8377FB7-A61A-418D-8F6C-EB0A69AEEA9E}" presName="level3hierChild" presStyleCnt="0"/>
      <dgm:spPr/>
    </dgm:pt>
    <dgm:pt modelId="{60016BE4-4236-494E-8C7C-CB24C45962B9}" type="pres">
      <dgm:prSet presAssocID="{0F73531F-9B74-4A70-90F5-F306EE20F024}" presName="conn2-1" presStyleLbl="parChTrans1D2" presStyleIdx="8" presStyleCnt="10"/>
      <dgm:spPr/>
      <dgm:t>
        <a:bodyPr/>
        <a:lstStyle/>
        <a:p>
          <a:endParaRPr lang="zh-TW" altLang="en-US"/>
        </a:p>
      </dgm:t>
    </dgm:pt>
    <dgm:pt modelId="{51A8C81B-C3DE-4411-9DB0-FEDFA701C822}" type="pres">
      <dgm:prSet presAssocID="{0F73531F-9B74-4A70-90F5-F306EE20F024}" presName="connTx" presStyleLbl="parChTrans1D2" presStyleIdx="8" presStyleCnt="10"/>
      <dgm:spPr/>
      <dgm:t>
        <a:bodyPr/>
        <a:lstStyle/>
        <a:p>
          <a:endParaRPr lang="zh-TW" altLang="en-US"/>
        </a:p>
      </dgm:t>
    </dgm:pt>
    <dgm:pt modelId="{C28FADBE-CAD5-4F6C-A64C-A27A3956B016}" type="pres">
      <dgm:prSet presAssocID="{F35CDA1A-C282-4277-8160-BA2EC2152743}" presName="root2" presStyleCnt="0"/>
      <dgm:spPr/>
    </dgm:pt>
    <dgm:pt modelId="{5FD03150-A8AB-43C3-BA0B-5F235A050D55}" type="pres">
      <dgm:prSet presAssocID="{F35CDA1A-C282-4277-8160-BA2EC2152743}" presName="LevelTwoTextNode" presStyleLbl="node2" presStyleIdx="8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DADD84F-2614-49EE-80B1-466573C69D74}" type="pres">
      <dgm:prSet presAssocID="{F35CDA1A-C282-4277-8160-BA2EC2152743}" presName="level3hierChild" presStyleCnt="0"/>
      <dgm:spPr/>
    </dgm:pt>
    <dgm:pt modelId="{55B23A9D-0F05-4659-940B-CA56854D07C2}" type="pres">
      <dgm:prSet presAssocID="{C39E6EB9-9C97-4887-87DC-1FAC9DAB0BC1}" presName="conn2-1" presStyleLbl="parChTrans1D3" presStyleIdx="8" presStyleCnt="10"/>
      <dgm:spPr/>
      <dgm:t>
        <a:bodyPr/>
        <a:lstStyle/>
        <a:p>
          <a:endParaRPr lang="zh-TW" altLang="en-US"/>
        </a:p>
      </dgm:t>
    </dgm:pt>
    <dgm:pt modelId="{AAF5F707-27A0-4651-8045-7129A8C90E57}" type="pres">
      <dgm:prSet presAssocID="{C39E6EB9-9C97-4887-87DC-1FAC9DAB0BC1}" presName="connTx" presStyleLbl="parChTrans1D3" presStyleIdx="8" presStyleCnt="10"/>
      <dgm:spPr/>
      <dgm:t>
        <a:bodyPr/>
        <a:lstStyle/>
        <a:p>
          <a:endParaRPr lang="zh-TW" altLang="en-US"/>
        </a:p>
      </dgm:t>
    </dgm:pt>
    <dgm:pt modelId="{7D7FBC8A-8DD4-4558-962F-3EACF4BAFC2C}" type="pres">
      <dgm:prSet presAssocID="{11D2FF14-56CE-4450-8EA1-7874C3309C28}" presName="root2" presStyleCnt="0"/>
      <dgm:spPr/>
    </dgm:pt>
    <dgm:pt modelId="{45666D17-1B0C-48F2-A0F4-58F791B4F3CC}" type="pres">
      <dgm:prSet presAssocID="{11D2FF14-56CE-4450-8EA1-7874C3309C28}" presName="LevelTwoTextNode" presStyleLbl="node3" presStyleIdx="8" presStyleCnt="10" custScaleX="208364" custScaleY="1234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2CFA46-026A-49AF-BBA9-4E403670735B}" type="pres">
      <dgm:prSet presAssocID="{11D2FF14-56CE-4450-8EA1-7874C3309C28}" presName="level3hierChild" presStyleCnt="0"/>
      <dgm:spPr/>
    </dgm:pt>
    <dgm:pt modelId="{3D0839D4-9807-4FCC-82F6-301E0F6C3D9B}" type="pres">
      <dgm:prSet presAssocID="{255AAAFE-64A6-461A-8DC6-EFF033CCD751}" presName="conn2-1" presStyleLbl="parChTrans1D2" presStyleIdx="9" presStyleCnt="10"/>
      <dgm:spPr/>
      <dgm:t>
        <a:bodyPr/>
        <a:lstStyle/>
        <a:p>
          <a:endParaRPr lang="zh-TW" altLang="en-US"/>
        </a:p>
      </dgm:t>
    </dgm:pt>
    <dgm:pt modelId="{EA774E0C-4316-4116-ACDF-2346073859D1}" type="pres">
      <dgm:prSet presAssocID="{255AAAFE-64A6-461A-8DC6-EFF033CCD751}" presName="connTx" presStyleLbl="parChTrans1D2" presStyleIdx="9" presStyleCnt="10"/>
      <dgm:spPr/>
      <dgm:t>
        <a:bodyPr/>
        <a:lstStyle/>
        <a:p>
          <a:endParaRPr lang="zh-TW" altLang="en-US"/>
        </a:p>
      </dgm:t>
    </dgm:pt>
    <dgm:pt modelId="{9D70E0E6-C96E-4189-92B0-D02A1CEBD14B}" type="pres">
      <dgm:prSet presAssocID="{08356F86-DB56-4B86-8131-C6989B7B7F43}" presName="root2" presStyleCnt="0"/>
      <dgm:spPr/>
    </dgm:pt>
    <dgm:pt modelId="{29EDBA83-4901-4C32-9A2B-EF3F991A1E4B}" type="pres">
      <dgm:prSet presAssocID="{08356F86-DB56-4B86-8131-C6989B7B7F43}" presName="LevelTwoTextNode" presStyleLbl="node2" presStyleIdx="9" presStyleCnt="10" custScaleX="298738" custScaleY="1088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2301E57-2447-4122-AC8C-686647B51880}" type="pres">
      <dgm:prSet presAssocID="{08356F86-DB56-4B86-8131-C6989B7B7F43}" presName="level3hierChild" presStyleCnt="0"/>
      <dgm:spPr/>
    </dgm:pt>
    <dgm:pt modelId="{1A9C4D83-54BE-4EA0-A42C-148F64F4957E}" type="pres">
      <dgm:prSet presAssocID="{088327A1-2C0E-44A9-AB1B-BF280150E2D4}" presName="conn2-1" presStyleLbl="parChTrans1D3" presStyleIdx="9" presStyleCnt="10"/>
      <dgm:spPr/>
      <dgm:t>
        <a:bodyPr/>
        <a:lstStyle/>
        <a:p>
          <a:endParaRPr lang="zh-TW" altLang="en-US"/>
        </a:p>
      </dgm:t>
    </dgm:pt>
    <dgm:pt modelId="{411A9C7D-3B6F-4EDD-8DCA-ED0752DE35DF}" type="pres">
      <dgm:prSet presAssocID="{088327A1-2C0E-44A9-AB1B-BF280150E2D4}" presName="connTx" presStyleLbl="parChTrans1D3" presStyleIdx="9" presStyleCnt="10"/>
      <dgm:spPr/>
      <dgm:t>
        <a:bodyPr/>
        <a:lstStyle/>
        <a:p>
          <a:endParaRPr lang="zh-TW" altLang="en-US"/>
        </a:p>
      </dgm:t>
    </dgm:pt>
    <dgm:pt modelId="{D533E5D6-C3C8-4BCB-81F4-64DB17F751B3}" type="pres">
      <dgm:prSet presAssocID="{BE8174C4-DA76-4500-9DD2-30EAACFC03F9}" presName="root2" presStyleCnt="0"/>
      <dgm:spPr/>
    </dgm:pt>
    <dgm:pt modelId="{CCD8D373-C3F8-4CD6-8B43-37DE21159B45}" type="pres">
      <dgm:prSet presAssocID="{BE8174C4-DA76-4500-9DD2-30EAACFC03F9}" presName="LevelTwoTextNode" presStyleLbl="node3" presStyleIdx="9" presStyleCnt="10" custScaleX="203883" custScaleY="10497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7CC1D59-830D-4517-8CE5-8271BCCFCC49}" type="pres">
      <dgm:prSet presAssocID="{BE8174C4-DA76-4500-9DD2-30EAACFC03F9}" presName="level3hierChild" presStyleCnt="0"/>
      <dgm:spPr/>
    </dgm:pt>
  </dgm:ptLst>
  <dgm:cxnLst>
    <dgm:cxn modelId="{5E0ADFB9-16E3-400A-95EC-41EEABF88E8A}" srcId="{F35CDA1A-C282-4277-8160-BA2EC2152743}" destId="{11D2FF14-56CE-4450-8EA1-7874C3309C28}" srcOrd="0" destOrd="0" parTransId="{C39E6EB9-9C97-4887-87DC-1FAC9DAB0BC1}" sibTransId="{5E2ECF62-37E7-4CCF-B2D8-3F299A6520F7}"/>
    <dgm:cxn modelId="{A6513C73-8829-42AB-8BDA-94B03B60098E}" srcId="{5AF993A7-54D9-4CB3-976B-5F2949608323}" destId="{A6E09216-2A54-4EBD-8B73-A0E79E5B9C49}" srcOrd="6" destOrd="0" parTransId="{48859A77-8284-47C4-8DB4-5AD07EFC1912}" sibTransId="{4FA2F79B-F6A2-4185-AC60-0E0AC52315AD}"/>
    <dgm:cxn modelId="{D6195EE4-0D26-4C35-8D2B-B062C03896D1}" srcId="{5AF993A7-54D9-4CB3-976B-5F2949608323}" destId="{C3833504-C29F-40EA-9F01-DE3B943ABD61}" srcOrd="7" destOrd="0" parTransId="{0B2A256A-9D64-435A-AD2E-2B13FA7AF25D}" sibTransId="{0CD0D75F-0B99-46BB-A01D-8CA17917C8A9}"/>
    <dgm:cxn modelId="{A6DE828D-BAB0-4B0F-BC00-892EB48B4BE5}" type="presOf" srcId="{E15B4639-7551-40A0-BE95-E64B5C3E72F5}" destId="{D287E87D-2B49-488A-9ECF-EC6AEDB6CBF7}" srcOrd="0" destOrd="0" presId="urn:microsoft.com/office/officeart/2005/8/layout/hierarchy2"/>
    <dgm:cxn modelId="{50DB526C-4954-4902-A8F3-1AFA38A0C663}" type="presOf" srcId="{56A0711E-0484-454E-A063-2F33C467110B}" destId="{AE0FC053-C495-42B5-BA8E-094CD1620D14}" srcOrd="0" destOrd="0" presId="urn:microsoft.com/office/officeart/2005/8/layout/hierarchy2"/>
    <dgm:cxn modelId="{878E7914-D517-4E95-8A5D-AE2F36D11B07}" type="presOf" srcId="{A2D652A7-3DC0-4430-8198-A4ED8402DFB6}" destId="{4DD4C03F-F277-401E-9E1C-19BA6EB9DCF8}" srcOrd="1" destOrd="0" presId="urn:microsoft.com/office/officeart/2005/8/layout/hierarchy2"/>
    <dgm:cxn modelId="{5555C2EA-A1F4-4E5B-916E-DAB7D6FF8295}" type="presOf" srcId="{1452ADFB-AC03-49CB-B980-F7CC6DBBB6A7}" destId="{0EA5039B-9146-48BB-9059-B6391C6FCDE3}" srcOrd="0" destOrd="0" presId="urn:microsoft.com/office/officeart/2005/8/layout/hierarchy2"/>
    <dgm:cxn modelId="{7B9CCEB3-F695-4C23-8AC0-D34BE177B665}" type="presOf" srcId="{255AAAFE-64A6-461A-8DC6-EFF033CCD751}" destId="{EA774E0C-4316-4116-ACDF-2346073859D1}" srcOrd="1" destOrd="0" presId="urn:microsoft.com/office/officeart/2005/8/layout/hierarchy2"/>
    <dgm:cxn modelId="{C272787B-B0F4-47B1-AC83-E62170CDAFB7}" type="presOf" srcId="{D3E6B731-F4A8-4355-9544-C89912B15BC9}" destId="{D533E8B2-E1F4-4677-96C4-A714A974FF7E}" srcOrd="1" destOrd="0" presId="urn:microsoft.com/office/officeart/2005/8/layout/hierarchy2"/>
    <dgm:cxn modelId="{45656B80-209E-4573-B688-15A69F1BB553}" type="presOf" srcId="{A2D652A7-3DC0-4430-8198-A4ED8402DFB6}" destId="{CAC3521E-1B59-47EB-BB31-F14519B45702}" srcOrd="0" destOrd="0" presId="urn:microsoft.com/office/officeart/2005/8/layout/hierarchy2"/>
    <dgm:cxn modelId="{7F713E74-B5B9-4FEB-964C-FAC06CC5C878}" type="presOf" srcId="{4586B91B-0CC6-408F-BC4F-554648C69B96}" destId="{09CAC3DB-70E2-4CFC-90A3-B461E5E8E76C}" srcOrd="0" destOrd="0" presId="urn:microsoft.com/office/officeart/2005/8/layout/hierarchy2"/>
    <dgm:cxn modelId="{4DDAE05F-C296-48C8-B4E3-85631709C1B9}" type="presOf" srcId="{11D2FF14-56CE-4450-8EA1-7874C3309C28}" destId="{45666D17-1B0C-48F2-A0F4-58F791B4F3CC}" srcOrd="0" destOrd="0" presId="urn:microsoft.com/office/officeart/2005/8/layout/hierarchy2"/>
    <dgm:cxn modelId="{D58A42FE-951A-4E0B-8884-AB2B31525B6B}" type="presOf" srcId="{6EBD8257-7537-488D-ACD6-6D12B208EC78}" destId="{A16695E7-5986-4D11-AF2F-206701DE33C6}" srcOrd="0" destOrd="0" presId="urn:microsoft.com/office/officeart/2005/8/layout/hierarchy2"/>
    <dgm:cxn modelId="{12BB13E0-E4A8-45C0-A082-A2977ED95227}" type="presOf" srcId="{7D0E79EE-972C-45B1-B30E-AEBE428E04F9}" destId="{78637AFF-76AC-4AE1-A247-CCDBED1CC1BF}" srcOrd="1" destOrd="0" presId="urn:microsoft.com/office/officeart/2005/8/layout/hierarchy2"/>
    <dgm:cxn modelId="{D0DC599A-6BB8-4217-AF58-F27AD9730328}" type="presOf" srcId="{0B2A256A-9D64-435A-AD2E-2B13FA7AF25D}" destId="{B33E699F-1E6D-403B-9B0C-C2769015E60E}" srcOrd="0" destOrd="0" presId="urn:microsoft.com/office/officeart/2005/8/layout/hierarchy2"/>
    <dgm:cxn modelId="{D1BDD39D-A372-475E-886D-771A25F6B794}" srcId="{5AF993A7-54D9-4CB3-976B-5F2949608323}" destId="{962CF1BF-76D5-44C4-9C84-F913DEC85873}" srcOrd="1" destOrd="0" parTransId="{1452ADFB-AC03-49CB-B980-F7CC6DBBB6A7}" sibTransId="{7165D9AF-DFC9-497C-A59D-2553F62D6F14}"/>
    <dgm:cxn modelId="{40938E2C-3A3C-44FF-8593-6581CCD3EDDC}" srcId="{5AF993A7-54D9-4CB3-976B-5F2949608323}" destId="{FE730B96-EED0-469B-83C2-0FA224EE4433}" srcOrd="2" destOrd="0" parTransId="{137C6A94-7E10-4DBD-9446-4656C4FA6CD5}" sibTransId="{8740CE31-28A2-44AA-BD47-C0FEA9F3955C}"/>
    <dgm:cxn modelId="{1E28AA6A-23AE-484F-A1C8-B5CA97DF4AB4}" srcId="{08356F86-DB56-4B86-8131-C6989B7B7F43}" destId="{BE8174C4-DA76-4500-9DD2-30EAACFC03F9}" srcOrd="0" destOrd="0" parTransId="{088327A1-2C0E-44A9-AB1B-BF280150E2D4}" sibTransId="{3107C6CD-D1B5-4E6D-9921-12EE7E38906A}"/>
    <dgm:cxn modelId="{1A1DE3D2-61F1-4777-8E9D-AAB8F7C7F9B4}" srcId="{5AF993A7-54D9-4CB3-976B-5F2949608323}" destId="{D2D4C316-5ECD-49F9-97A5-E06F7498C93C}" srcOrd="0" destOrd="0" parTransId="{F2312810-23F8-48A9-AC8E-30D004A88F1B}" sibTransId="{E1A0BDAA-97D7-4BE8-BB55-36B93ED5FE7A}"/>
    <dgm:cxn modelId="{2D83CC70-47FE-4E31-80D6-50732B330F08}" srcId="{5AF993A7-54D9-4CB3-976B-5F2949608323}" destId="{580FB315-BB7F-4465-9251-D8410A430CE5}" srcOrd="5" destOrd="0" parTransId="{6C7489CD-D50B-49D0-8C26-CC579E41CD3F}" sibTransId="{7A4373DB-65D4-44A4-BD69-A6DCF3A37BA5}"/>
    <dgm:cxn modelId="{75CC92BA-E3A1-4156-BDF6-9F48DDAFE047}" type="presOf" srcId="{57327B19-5EC0-4FC2-8395-43CB078D0902}" destId="{A13F4922-8049-4B1D-8A55-1018F3E7E840}" srcOrd="1" destOrd="0" presId="urn:microsoft.com/office/officeart/2005/8/layout/hierarchy2"/>
    <dgm:cxn modelId="{939D3764-E9F0-4796-B9B4-96AC63C9DFF6}" type="presOf" srcId="{A6E09216-2A54-4EBD-8B73-A0E79E5B9C49}" destId="{863A3875-8859-469D-ADAF-A5C1E85167CA}" srcOrd="0" destOrd="0" presId="urn:microsoft.com/office/officeart/2005/8/layout/hierarchy2"/>
    <dgm:cxn modelId="{F0B4F672-10F6-46E4-9354-824CA5D03A96}" type="presOf" srcId="{137C6A94-7E10-4DBD-9446-4656C4FA6CD5}" destId="{EAFA7850-6B99-4B7D-83A0-B3DD6DCA902F}" srcOrd="1" destOrd="0" presId="urn:microsoft.com/office/officeart/2005/8/layout/hierarchy2"/>
    <dgm:cxn modelId="{929C00B1-14FD-497D-A225-E0E16057BFC1}" type="presOf" srcId="{D6DBE77E-03DA-4B33-99E5-B5D3D7B01DEA}" destId="{8BAE8B7F-376D-4012-A7F9-75334E0262AC}" srcOrd="0" destOrd="0" presId="urn:microsoft.com/office/officeart/2005/8/layout/hierarchy2"/>
    <dgm:cxn modelId="{AA1574DF-70FD-4A66-8C4A-26A1BE233003}" srcId="{B8F8E311-2F85-4123-94A1-821BBFB13666}" destId="{C2DB5373-146F-4955-86AC-1EEEC7B8A528}" srcOrd="0" destOrd="0" parTransId="{7D0E79EE-972C-45B1-B30E-AEBE428E04F9}" sibTransId="{3E0F50B7-7FB9-45F6-AEF2-611A5E0A8F5E}"/>
    <dgm:cxn modelId="{70D36447-F954-48DF-A255-349E9969A366}" srcId="{A37058BF-1B91-4AA8-A954-B9CDE57AABBD}" destId="{5AF993A7-54D9-4CB3-976B-5F2949608323}" srcOrd="0" destOrd="0" parTransId="{04FD7C5A-52F8-4832-A06A-EDE9232B3D21}" sibTransId="{CF9EB3AC-DCA6-49CF-A7C4-D90F54C1A442}"/>
    <dgm:cxn modelId="{9CC1D441-7389-4B1C-A2A4-74E635469AD6}" type="presOf" srcId="{D3E6B731-F4A8-4355-9544-C89912B15BC9}" destId="{A5489C93-0C13-4C6E-8F57-DBB81772A0D2}" srcOrd="0" destOrd="0" presId="urn:microsoft.com/office/officeart/2005/8/layout/hierarchy2"/>
    <dgm:cxn modelId="{000D39F2-4653-41CA-ACFA-2AA77B60B109}" type="presOf" srcId="{08356F86-DB56-4B86-8131-C6989B7B7F43}" destId="{29EDBA83-4901-4C32-9A2B-EF3F991A1E4B}" srcOrd="0" destOrd="0" presId="urn:microsoft.com/office/officeart/2005/8/layout/hierarchy2"/>
    <dgm:cxn modelId="{7AF410B9-54F0-4FC0-82EF-AC570E675FC4}" type="presOf" srcId="{9F611FB3-4988-4C35-B0B7-0CE5FF87D2FF}" destId="{8A73E6BA-CDDB-4AD5-9911-3054EA36727B}" srcOrd="1" destOrd="0" presId="urn:microsoft.com/office/officeart/2005/8/layout/hierarchy2"/>
    <dgm:cxn modelId="{9325E292-D1C9-4CE9-AC9F-C8B2AAA6DCC5}" type="presOf" srcId="{57327B19-5EC0-4FC2-8395-43CB078D0902}" destId="{07072B00-5967-46EF-A384-8864453760B9}" srcOrd="0" destOrd="0" presId="urn:microsoft.com/office/officeart/2005/8/layout/hierarchy2"/>
    <dgm:cxn modelId="{08664F2C-A952-46D6-8966-B56903C40BF2}" type="presOf" srcId="{D40DF1B3-E15A-4ACF-B234-6ED0F9762780}" destId="{451F3615-16B2-4708-90CE-56081368517F}" srcOrd="1" destOrd="0" presId="urn:microsoft.com/office/officeart/2005/8/layout/hierarchy2"/>
    <dgm:cxn modelId="{2CA7DC0B-FC17-47DD-AA51-C1CD8965C866}" srcId="{5AF993A7-54D9-4CB3-976B-5F2949608323}" destId="{DD5B8EAF-0A28-47D2-AFDC-DB21510305E4}" srcOrd="3" destOrd="0" parTransId="{7295A6CF-F401-4861-ADF5-7BC684E876C2}" sibTransId="{581C6DA2-8EB6-457E-AC6D-2165516A091C}"/>
    <dgm:cxn modelId="{A320CB90-DD39-41BF-A3FD-10EB23705DC0}" type="presOf" srcId="{0F73531F-9B74-4A70-90F5-F306EE20F024}" destId="{51A8C81B-C3DE-4411-9DB0-FEDFA701C822}" srcOrd="1" destOrd="0" presId="urn:microsoft.com/office/officeart/2005/8/layout/hierarchy2"/>
    <dgm:cxn modelId="{313AD732-213A-493F-92B8-CFBCCBF7C208}" type="presOf" srcId="{7295A6CF-F401-4861-ADF5-7BC684E876C2}" destId="{8BC1938B-C52E-4735-9EFE-910DE509CE0F}" srcOrd="0" destOrd="0" presId="urn:microsoft.com/office/officeart/2005/8/layout/hierarchy2"/>
    <dgm:cxn modelId="{948A8465-911B-4B92-9CF4-CF0D03F5AA57}" srcId="{A6E09216-2A54-4EBD-8B73-A0E79E5B9C49}" destId="{B644F872-504D-469F-87AB-E72DEFEE9C65}" srcOrd="0" destOrd="0" parTransId="{8A808248-CFC2-4E8C-B9A2-5C2186AF4878}" sibTransId="{9EBC6260-0C85-4397-BA1A-43C11850D1EC}"/>
    <dgm:cxn modelId="{F7D7CA5D-9AD3-4C66-918B-5A0EB45BA3DC}" srcId="{5AF993A7-54D9-4CB3-976B-5F2949608323}" destId="{B8F8E311-2F85-4123-94A1-821BBFB13666}" srcOrd="4" destOrd="0" parTransId="{E15B4639-7551-40A0-BE95-E64B5C3E72F5}" sibTransId="{B4A2523D-132E-4C0F-9B61-9C9F201F72D0}"/>
    <dgm:cxn modelId="{6EFF707F-6551-4168-9190-FCB49D677D2E}" srcId="{DD5B8EAF-0A28-47D2-AFDC-DB21510305E4}" destId="{D6A522B3-0F76-41B3-9F6A-6BF0E36FD38F}" srcOrd="0" destOrd="0" parTransId="{57327B19-5EC0-4FC2-8395-43CB078D0902}" sibTransId="{68B229AA-A0CC-4B01-9C99-F9C73C2DC95F}"/>
    <dgm:cxn modelId="{9BA6BD3D-A43D-4C62-BF76-801A1048732A}" type="presOf" srcId="{5AF993A7-54D9-4CB3-976B-5F2949608323}" destId="{69418AD4-C793-47AB-ABDB-A589D4E8B43F}" srcOrd="0" destOrd="0" presId="urn:microsoft.com/office/officeart/2005/8/layout/hierarchy2"/>
    <dgm:cxn modelId="{F3B7D27A-27FE-440A-B495-45800C0C7207}" type="presOf" srcId="{C39E6EB9-9C97-4887-87DC-1FAC9DAB0BC1}" destId="{55B23A9D-0F05-4659-940B-CA56854D07C2}" srcOrd="0" destOrd="0" presId="urn:microsoft.com/office/officeart/2005/8/layout/hierarchy2"/>
    <dgm:cxn modelId="{228CA008-1DC4-4D05-8EBF-8E21534E70F5}" type="presOf" srcId="{1452ADFB-AC03-49CB-B980-F7CC6DBBB6A7}" destId="{66BFD12F-9918-447A-82CB-AA087CBD8AC9}" srcOrd="1" destOrd="0" presId="urn:microsoft.com/office/officeart/2005/8/layout/hierarchy2"/>
    <dgm:cxn modelId="{5506749E-1842-4B3A-B618-56BF75D13AFB}" type="presOf" srcId="{B644F872-504D-469F-87AB-E72DEFEE9C65}" destId="{BA562B0A-168F-4CB8-861D-B9755B786CE0}" srcOrd="0" destOrd="0" presId="urn:microsoft.com/office/officeart/2005/8/layout/hierarchy2"/>
    <dgm:cxn modelId="{8D5E477C-C348-4B50-87B7-3296DB836903}" type="presOf" srcId="{962CF1BF-76D5-44C4-9C84-F913DEC85873}" destId="{B265CACE-5D43-401E-8AEE-36418CCC7B6B}" srcOrd="0" destOrd="0" presId="urn:microsoft.com/office/officeart/2005/8/layout/hierarchy2"/>
    <dgm:cxn modelId="{D5581086-24BB-44B8-B0B7-6C4AD72EA6CC}" type="presOf" srcId="{0B2A256A-9D64-435A-AD2E-2B13FA7AF25D}" destId="{8A100210-4A76-4F72-BE1C-49378D660F30}" srcOrd="1" destOrd="0" presId="urn:microsoft.com/office/officeart/2005/8/layout/hierarchy2"/>
    <dgm:cxn modelId="{D245F7A4-D72C-41E6-B66A-E8DDFA67D10A}" type="presOf" srcId="{F2312810-23F8-48A9-AC8E-30D004A88F1B}" destId="{72FC9C77-48FC-4EBB-96AD-5A94AA731246}" srcOrd="1" destOrd="0" presId="urn:microsoft.com/office/officeart/2005/8/layout/hierarchy2"/>
    <dgm:cxn modelId="{A0AC461C-B4A1-4C7F-A65B-DD6CC9D42D40}" type="presOf" srcId="{8A808248-CFC2-4E8C-B9A2-5C2186AF4878}" destId="{03CAFB6E-5877-4CCB-882B-6603187EB5B4}" srcOrd="1" destOrd="0" presId="urn:microsoft.com/office/officeart/2005/8/layout/hierarchy2"/>
    <dgm:cxn modelId="{6CA3FF9A-F9D6-4981-9FB0-57BED98E0185}" type="presOf" srcId="{48859A77-8284-47C4-8DB4-5AD07EFC1912}" destId="{7E095AD9-42A7-4406-A285-D67911C8D017}" srcOrd="0" destOrd="0" presId="urn:microsoft.com/office/officeart/2005/8/layout/hierarchy2"/>
    <dgm:cxn modelId="{E45707EC-C90F-45A1-B71D-D994ACCFCED3}" type="presOf" srcId="{48859A77-8284-47C4-8DB4-5AD07EFC1912}" destId="{2DB4E50A-E4A0-49DD-B64E-BB1D215A26A2}" srcOrd="1" destOrd="0" presId="urn:microsoft.com/office/officeart/2005/8/layout/hierarchy2"/>
    <dgm:cxn modelId="{3132F9D9-5240-4B0C-842E-4BD5B539C8AE}" type="presOf" srcId="{7D0E79EE-972C-45B1-B30E-AEBE428E04F9}" destId="{1277FC2D-98A0-4332-9636-47E94B0356E3}" srcOrd="0" destOrd="0" presId="urn:microsoft.com/office/officeart/2005/8/layout/hierarchy2"/>
    <dgm:cxn modelId="{73484546-EC01-4BE1-9612-25F75F40C771}" type="presOf" srcId="{DD5B8EAF-0A28-47D2-AFDC-DB21510305E4}" destId="{49AAA227-3795-4715-A5E9-AF2A81BE5680}" srcOrd="0" destOrd="0" presId="urn:microsoft.com/office/officeart/2005/8/layout/hierarchy2"/>
    <dgm:cxn modelId="{EE0EC4A9-07E4-4AA6-A552-09B8A60AD4CD}" type="presOf" srcId="{D6A522B3-0F76-41B3-9F6A-6BF0E36FD38F}" destId="{780459EB-887F-4538-9482-FCE1A9D5A5FB}" srcOrd="0" destOrd="0" presId="urn:microsoft.com/office/officeart/2005/8/layout/hierarchy2"/>
    <dgm:cxn modelId="{305166B4-6A62-4977-B25E-050CA08D05C0}" type="presOf" srcId="{A37058BF-1B91-4AA8-A954-B9CDE57AABBD}" destId="{FA61F5DC-DDB4-4B26-BE1C-091CD789E10E}" srcOrd="0" destOrd="0" presId="urn:microsoft.com/office/officeart/2005/8/layout/hierarchy2"/>
    <dgm:cxn modelId="{955C3FF6-20D6-47A5-AD64-464021583511}" type="presOf" srcId="{C3833504-C29F-40EA-9F01-DE3B943ABD61}" destId="{362968D6-728B-4DF5-B79B-95E7A6CEA33B}" srcOrd="0" destOrd="0" presId="urn:microsoft.com/office/officeart/2005/8/layout/hierarchy2"/>
    <dgm:cxn modelId="{DE069C5D-6137-4D23-8F18-D9053DFCA465}" srcId="{580FB315-BB7F-4465-9251-D8410A430CE5}" destId="{80C5AB42-08DB-4AEF-8677-00FF76B2CBEB}" srcOrd="0" destOrd="0" parTransId="{D6DBE77E-03DA-4B33-99E5-B5D3D7B01DEA}" sibTransId="{E3CE331A-1C59-439B-9E8E-1C883B482589}"/>
    <dgm:cxn modelId="{18A874E4-D1AD-48A1-AF44-7281413E5B47}" srcId="{962CF1BF-76D5-44C4-9C84-F913DEC85873}" destId="{4586B91B-0CC6-408F-BC4F-554648C69B96}" srcOrd="0" destOrd="0" parTransId="{D3E6B731-F4A8-4355-9544-C89912B15BC9}" sibTransId="{AEE5EF38-9DCA-4E9C-8490-98FEAFAC2605}"/>
    <dgm:cxn modelId="{C16FC631-B263-4292-AADC-9806F531C5CB}" type="presOf" srcId="{E15B4639-7551-40A0-BE95-E64B5C3E72F5}" destId="{B0217F48-5B65-4E1B-A47B-FAEB4F7EC2FA}" srcOrd="1" destOrd="0" presId="urn:microsoft.com/office/officeart/2005/8/layout/hierarchy2"/>
    <dgm:cxn modelId="{5A6C3586-57AE-4EA4-A5BA-15BE6C4CEC30}" srcId="{FE730B96-EED0-469B-83C2-0FA224EE4433}" destId="{56A0711E-0484-454E-A063-2F33C467110B}" srcOrd="0" destOrd="0" parTransId="{D40DF1B3-E15A-4ACF-B234-6ED0F9762780}" sibTransId="{92E52FDF-2508-48FF-9D86-3452EFDB7743}"/>
    <dgm:cxn modelId="{9AC25254-4A49-4C06-AC1A-F633B0835D47}" type="presOf" srcId="{80C5AB42-08DB-4AEF-8677-00FF76B2CBEB}" destId="{07AC1367-A983-48E6-A308-FC6FC33E605D}" srcOrd="0" destOrd="0" presId="urn:microsoft.com/office/officeart/2005/8/layout/hierarchy2"/>
    <dgm:cxn modelId="{009471BA-3199-41B8-AF4C-092634025539}" type="presOf" srcId="{088327A1-2C0E-44A9-AB1B-BF280150E2D4}" destId="{1A9C4D83-54BE-4EA0-A42C-148F64F4957E}" srcOrd="0" destOrd="0" presId="urn:microsoft.com/office/officeart/2005/8/layout/hierarchy2"/>
    <dgm:cxn modelId="{EEA1AC42-0871-4414-98D3-23E3F1977FF3}" type="presOf" srcId="{D40DF1B3-E15A-4ACF-B234-6ED0F9762780}" destId="{FD987A21-5011-44BB-8A7C-B2FC0ED62F26}" srcOrd="0" destOrd="0" presId="urn:microsoft.com/office/officeart/2005/8/layout/hierarchy2"/>
    <dgm:cxn modelId="{13796FDC-6841-47C0-BE4F-FD7B378B0734}" type="presOf" srcId="{C39E6EB9-9C97-4887-87DC-1FAC9DAB0BC1}" destId="{AAF5F707-27A0-4651-8045-7129A8C90E57}" srcOrd="1" destOrd="0" presId="urn:microsoft.com/office/officeart/2005/8/layout/hierarchy2"/>
    <dgm:cxn modelId="{A5918D40-FFE1-4FE7-B88C-F05A7F1CEEEE}" srcId="{5AF993A7-54D9-4CB3-976B-5F2949608323}" destId="{F35CDA1A-C282-4277-8160-BA2EC2152743}" srcOrd="8" destOrd="0" parTransId="{0F73531F-9B74-4A70-90F5-F306EE20F024}" sibTransId="{47CA78AD-911C-46CB-9A62-29BF304CCEC2}"/>
    <dgm:cxn modelId="{18011D43-59FB-41E2-84A8-0DA46BF18FAE}" type="presOf" srcId="{9F611FB3-4988-4C35-B0B7-0CE5FF87D2FF}" destId="{22865358-F0C3-4699-AFA5-8908E2DA44B4}" srcOrd="0" destOrd="0" presId="urn:microsoft.com/office/officeart/2005/8/layout/hierarchy2"/>
    <dgm:cxn modelId="{AF53D436-329A-4139-B984-193CA5892579}" srcId="{5AF993A7-54D9-4CB3-976B-5F2949608323}" destId="{08356F86-DB56-4B86-8131-C6989B7B7F43}" srcOrd="9" destOrd="0" parTransId="{255AAAFE-64A6-461A-8DC6-EFF033CCD751}" sibTransId="{DF2FAD53-DB19-40D9-B352-AEAD210D113A}"/>
    <dgm:cxn modelId="{63C1185F-71BD-49A1-AABC-D39234842885}" type="presOf" srcId="{6C7489CD-D50B-49D0-8C26-CC579E41CD3F}" destId="{23B27C9C-47EC-4E50-9FE4-50E4137D0473}" srcOrd="1" destOrd="0" presId="urn:microsoft.com/office/officeart/2005/8/layout/hierarchy2"/>
    <dgm:cxn modelId="{56A2E4D7-1F16-4E49-AED1-4B4D2B943F2C}" type="presOf" srcId="{8A808248-CFC2-4E8C-B9A2-5C2186AF4878}" destId="{02712277-BCCA-4684-BDB0-3C296D17ECA4}" srcOrd="0" destOrd="0" presId="urn:microsoft.com/office/officeart/2005/8/layout/hierarchy2"/>
    <dgm:cxn modelId="{F94CE135-9C6C-47E0-8F32-E47F96D8579A}" type="presOf" srcId="{F2312810-23F8-48A9-AC8E-30D004A88F1B}" destId="{7D6ECFDB-28CF-4DA7-9CAC-D540B57B6B30}" srcOrd="0" destOrd="0" presId="urn:microsoft.com/office/officeart/2005/8/layout/hierarchy2"/>
    <dgm:cxn modelId="{091167CE-71DE-4E12-9322-286F69A778EF}" type="presOf" srcId="{B8F8E311-2F85-4123-94A1-821BBFB13666}" destId="{33530113-4FD2-4814-A3C1-8E64B47D897B}" srcOrd="0" destOrd="0" presId="urn:microsoft.com/office/officeart/2005/8/layout/hierarchy2"/>
    <dgm:cxn modelId="{19671137-7342-457C-A11D-80008CA326A5}" type="presOf" srcId="{255AAAFE-64A6-461A-8DC6-EFF033CCD751}" destId="{3D0839D4-9807-4FCC-82F6-301E0F6C3D9B}" srcOrd="0" destOrd="0" presId="urn:microsoft.com/office/officeart/2005/8/layout/hierarchy2"/>
    <dgm:cxn modelId="{2743CB61-812A-4A59-A1CB-D9D1878046A3}" type="presOf" srcId="{7295A6CF-F401-4861-ADF5-7BC684E876C2}" destId="{8D649AEF-640E-44D8-8FA0-9F527BEB198A}" srcOrd="1" destOrd="0" presId="urn:microsoft.com/office/officeart/2005/8/layout/hierarchy2"/>
    <dgm:cxn modelId="{5A838756-FAC0-489E-B974-310917BE4849}" type="presOf" srcId="{137C6A94-7E10-4DBD-9446-4656C4FA6CD5}" destId="{35F57357-C674-4F9B-83BD-02E600F023A7}" srcOrd="0" destOrd="0" presId="urn:microsoft.com/office/officeart/2005/8/layout/hierarchy2"/>
    <dgm:cxn modelId="{DE594855-4D22-48FE-B03B-4D70DEADEAE3}" type="presOf" srcId="{F35CDA1A-C282-4277-8160-BA2EC2152743}" destId="{5FD03150-A8AB-43C3-BA0B-5F235A050D55}" srcOrd="0" destOrd="0" presId="urn:microsoft.com/office/officeart/2005/8/layout/hierarchy2"/>
    <dgm:cxn modelId="{5D9651BE-AF7A-4F7B-B715-89FCB40486C0}" type="presOf" srcId="{C2DB5373-146F-4955-86AC-1EEEC7B8A528}" destId="{B1A74F12-2505-4FF8-9069-3777079DE491}" srcOrd="0" destOrd="0" presId="urn:microsoft.com/office/officeart/2005/8/layout/hierarchy2"/>
    <dgm:cxn modelId="{C6545E3B-9FFC-4076-A80E-7D5055996273}" type="presOf" srcId="{FE730B96-EED0-469B-83C2-0FA224EE4433}" destId="{49C83323-F418-40CC-94A0-416011DD454F}" srcOrd="0" destOrd="0" presId="urn:microsoft.com/office/officeart/2005/8/layout/hierarchy2"/>
    <dgm:cxn modelId="{65C778CC-B803-48C5-84DF-B94F3EFDD54A}" type="presOf" srcId="{0F73531F-9B74-4A70-90F5-F306EE20F024}" destId="{60016BE4-4236-494E-8C7C-CB24C45962B9}" srcOrd="0" destOrd="0" presId="urn:microsoft.com/office/officeart/2005/8/layout/hierarchy2"/>
    <dgm:cxn modelId="{C92B6C35-BB31-43A2-A074-3A7D5F93BA2A}" type="presOf" srcId="{BE8174C4-DA76-4500-9DD2-30EAACFC03F9}" destId="{CCD8D373-C3F8-4CD6-8B43-37DE21159B45}" srcOrd="0" destOrd="0" presId="urn:microsoft.com/office/officeart/2005/8/layout/hierarchy2"/>
    <dgm:cxn modelId="{7AA602A8-B552-4959-92FC-E539E61C8874}" srcId="{C3833504-C29F-40EA-9F01-DE3B943ABD61}" destId="{A8377FB7-A61A-418D-8F6C-EB0A69AEEA9E}" srcOrd="0" destOrd="0" parTransId="{A2D652A7-3DC0-4430-8198-A4ED8402DFB6}" sibTransId="{3D2AB427-20E4-4704-804B-00A489FC4223}"/>
    <dgm:cxn modelId="{365440BA-6D79-4A52-9908-CF0265324D01}" type="presOf" srcId="{088327A1-2C0E-44A9-AB1B-BF280150E2D4}" destId="{411A9C7D-3B6F-4EDD-8DCA-ED0752DE35DF}" srcOrd="1" destOrd="0" presId="urn:microsoft.com/office/officeart/2005/8/layout/hierarchy2"/>
    <dgm:cxn modelId="{8B121C56-3DAC-4D8A-A93A-A8B034FE9C46}" type="presOf" srcId="{D6DBE77E-03DA-4B33-99E5-B5D3D7B01DEA}" destId="{69033ABD-28B5-4CFF-889B-5353DD4E7A4C}" srcOrd="1" destOrd="0" presId="urn:microsoft.com/office/officeart/2005/8/layout/hierarchy2"/>
    <dgm:cxn modelId="{014F91EE-39AE-496A-92A8-CFF0E7327761}" type="presOf" srcId="{6C7489CD-D50B-49D0-8C26-CC579E41CD3F}" destId="{70B3DB04-AC0E-48E8-99EE-8EE10E5810E0}" srcOrd="0" destOrd="0" presId="urn:microsoft.com/office/officeart/2005/8/layout/hierarchy2"/>
    <dgm:cxn modelId="{E2CD684E-458A-4BB6-B109-ECD685EEFEC6}" type="presOf" srcId="{A8377FB7-A61A-418D-8F6C-EB0A69AEEA9E}" destId="{0B0B5639-3E9E-4C13-A5B5-73D132B19624}" srcOrd="0" destOrd="0" presId="urn:microsoft.com/office/officeart/2005/8/layout/hierarchy2"/>
    <dgm:cxn modelId="{3C3D13A8-EE52-4E9A-8636-946952038B91}" type="presOf" srcId="{580FB315-BB7F-4465-9251-D8410A430CE5}" destId="{8528DC2E-D218-4CAA-92F0-97C44F272980}" srcOrd="0" destOrd="0" presId="urn:microsoft.com/office/officeart/2005/8/layout/hierarchy2"/>
    <dgm:cxn modelId="{4A28090C-752B-42EC-B3A8-001D23D5A13C}" srcId="{D2D4C316-5ECD-49F9-97A5-E06F7498C93C}" destId="{6EBD8257-7537-488D-ACD6-6D12B208EC78}" srcOrd="0" destOrd="0" parTransId="{9F611FB3-4988-4C35-B0B7-0CE5FF87D2FF}" sibTransId="{2DD5CC72-2678-468A-92ED-B41D5DA8C15A}"/>
    <dgm:cxn modelId="{2487F77E-AB78-4831-9018-878AB8C3AF33}" type="presOf" srcId="{D2D4C316-5ECD-49F9-97A5-E06F7498C93C}" destId="{23990700-BF96-4CCB-B0F7-425845A413DC}" srcOrd="0" destOrd="0" presId="urn:microsoft.com/office/officeart/2005/8/layout/hierarchy2"/>
    <dgm:cxn modelId="{C8C8E27A-7FC8-41A0-8A98-11F4082EDA9E}" type="presParOf" srcId="{FA61F5DC-DDB4-4B26-BE1C-091CD789E10E}" destId="{83615833-307E-4304-B365-F096E3743EB7}" srcOrd="0" destOrd="0" presId="urn:microsoft.com/office/officeart/2005/8/layout/hierarchy2"/>
    <dgm:cxn modelId="{E3858055-9DE7-40D5-B400-E9407240D904}" type="presParOf" srcId="{83615833-307E-4304-B365-F096E3743EB7}" destId="{69418AD4-C793-47AB-ABDB-A589D4E8B43F}" srcOrd="0" destOrd="0" presId="urn:microsoft.com/office/officeart/2005/8/layout/hierarchy2"/>
    <dgm:cxn modelId="{A8A81636-DF48-487A-8B8C-CBC88A4F0B6E}" type="presParOf" srcId="{83615833-307E-4304-B365-F096E3743EB7}" destId="{846930BF-DA51-41FF-86F4-3391C1ED3F88}" srcOrd="1" destOrd="0" presId="urn:microsoft.com/office/officeart/2005/8/layout/hierarchy2"/>
    <dgm:cxn modelId="{BE58D261-A036-48D1-94FA-189A96018E01}" type="presParOf" srcId="{846930BF-DA51-41FF-86F4-3391C1ED3F88}" destId="{7D6ECFDB-28CF-4DA7-9CAC-D540B57B6B30}" srcOrd="0" destOrd="0" presId="urn:microsoft.com/office/officeart/2005/8/layout/hierarchy2"/>
    <dgm:cxn modelId="{6BBA3614-4F5C-4504-AC9B-C0861EF4E0CE}" type="presParOf" srcId="{7D6ECFDB-28CF-4DA7-9CAC-D540B57B6B30}" destId="{72FC9C77-48FC-4EBB-96AD-5A94AA731246}" srcOrd="0" destOrd="0" presId="urn:microsoft.com/office/officeart/2005/8/layout/hierarchy2"/>
    <dgm:cxn modelId="{D772777A-E1FE-4CF9-A76C-8F24E8632D38}" type="presParOf" srcId="{846930BF-DA51-41FF-86F4-3391C1ED3F88}" destId="{CAEE14F1-27AB-402B-AEF6-AD3CAD8FF66B}" srcOrd="1" destOrd="0" presId="urn:microsoft.com/office/officeart/2005/8/layout/hierarchy2"/>
    <dgm:cxn modelId="{9267F357-55BE-4C11-9750-48499283EA84}" type="presParOf" srcId="{CAEE14F1-27AB-402B-AEF6-AD3CAD8FF66B}" destId="{23990700-BF96-4CCB-B0F7-425845A413DC}" srcOrd="0" destOrd="0" presId="urn:microsoft.com/office/officeart/2005/8/layout/hierarchy2"/>
    <dgm:cxn modelId="{32FBBA67-2815-41C7-AF94-5F4F9E6D07C2}" type="presParOf" srcId="{CAEE14F1-27AB-402B-AEF6-AD3CAD8FF66B}" destId="{E86D4CC3-E597-4ED9-A658-4D80B304A8FF}" srcOrd="1" destOrd="0" presId="urn:microsoft.com/office/officeart/2005/8/layout/hierarchy2"/>
    <dgm:cxn modelId="{4B06C43E-AE72-4B4B-A13F-E56EBE035041}" type="presParOf" srcId="{E86D4CC3-E597-4ED9-A658-4D80B304A8FF}" destId="{22865358-F0C3-4699-AFA5-8908E2DA44B4}" srcOrd="0" destOrd="0" presId="urn:microsoft.com/office/officeart/2005/8/layout/hierarchy2"/>
    <dgm:cxn modelId="{CA65AD8E-5186-4F82-8452-249BF0F8DE32}" type="presParOf" srcId="{22865358-F0C3-4699-AFA5-8908E2DA44B4}" destId="{8A73E6BA-CDDB-4AD5-9911-3054EA36727B}" srcOrd="0" destOrd="0" presId="urn:microsoft.com/office/officeart/2005/8/layout/hierarchy2"/>
    <dgm:cxn modelId="{BEB698A3-5BC3-4D9B-A6F5-262E78DA6B98}" type="presParOf" srcId="{E86D4CC3-E597-4ED9-A658-4D80B304A8FF}" destId="{E80820D9-B69D-4750-A5D7-8DC660138F81}" srcOrd="1" destOrd="0" presId="urn:microsoft.com/office/officeart/2005/8/layout/hierarchy2"/>
    <dgm:cxn modelId="{656B1D88-7419-493F-B6D0-3E271575975D}" type="presParOf" srcId="{E80820D9-B69D-4750-A5D7-8DC660138F81}" destId="{A16695E7-5986-4D11-AF2F-206701DE33C6}" srcOrd="0" destOrd="0" presId="urn:microsoft.com/office/officeart/2005/8/layout/hierarchy2"/>
    <dgm:cxn modelId="{4A875EAC-9380-47E4-B3C6-A301E1233E19}" type="presParOf" srcId="{E80820D9-B69D-4750-A5D7-8DC660138F81}" destId="{1CEE0EE9-0925-4C44-8D3C-29A1CD823BB6}" srcOrd="1" destOrd="0" presId="urn:microsoft.com/office/officeart/2005/8/layout/hierarchy2"/>
    <dgm:cxn modelId="{47ADFF1B-FC99-4FE0-9E4E-73497D0686DC}" type="presParOf" srcId="{846930BF-DA51-41FF-86F4-3391C1ED3F88}" destId="{0EA5039B-9146-48BB-9059-B6391C6FCDE3}" srcOrd="2" destOrd="0" presId="urn:microsoft.com/office/officeart/2005/8/layout/hierarchy2"/>
    <dgm:cxn modelId="{81D7676A-9CA4-4D0B-BAEA-E1070F98FF2A}" type="presParOf" srcId="{0EA5039B-9146-48BB-9059-B6391C6FCDE3}" destId="{66BFD12F-9918-447A-82CB-AA087CBD8AC9}" srcOrd="0" destOrd="0" presId="urn:microsoft.com/office/officeart/2005/8/layout/hierarchy2"/>
    <dgm:cxn modelId="{7BCCCB31-9115-4582-A1CE-D58EF1F2C162}" type="presParOf" srcId="{846930BF-DA51-41FF-86F4-3391C1ED3F88}" destId="{1EEB153D-8997-4AD6-B829-12362CA8A70B}" srcOrd="3" destOrd="0" presId="urn:microsoft.com/office/officeart/2005/8/layout/hierarchy2"/>
    <dgm:cxn modelId="{296E8939-802A-4DFA-9336-99E0EBD5A622}" type="presParOf" srcId="{1EEB153D-8997-4AD6-B829-12362CA8A70B}" destId="{B265CACE-5D43-401E-8AEE-36418CCC7B6B}" srcOrd="0" destOrd="0" presId="urn:microsoft.com/office/officeart/2005/8/layout/hierarchy2"/>
    <dgm:cxn modelId="{791D05A7-AE45-40DE-86EF-A85FA6772DA8}" type="presParOf" srcId="{1EEB153D-8997-4AD6-B829-12362CA8A70B}" destId="{69268217-E0E2-4225-9D1B-CA823D364D15}" srcOrd="1" destOrd="0" presId="urn:microsoft.com/office/officeart/2005/8/layout/hierarchy2"/>
    <dgm:cxn modelId="{578859E4-A22E-4064-9695-03B484D2539C}" type="presParOf" srcId="{69268217-E0E2-4225-9D1B-CA823D364D15}" destId="{A5489C93-0C13-4C6E-8F57-DBB81772A0D2}" srcOrd="0" destOrd="0" presId="urn:microsoft.com/office/officeart/2005/8/layout/hierarchy2"/>
    <dgm:cxn modelId="{75DB6611-1EB6-4238-8280-E301227C12DD}" type="presParOf" srcId="{A5489C93-0C13-4C6E-8F57-DBB81772A0D2}" destId="{D533E8B2-E1F4-4677-96C4-A714A974FF7E}" srcOrd="0" destOrd="0" presId="urn:microsoft.com/office/officeart/2005/8/layout/hierarchy2"/>
    <dgm:cxn modelId="{FD88EF06-07E4-459A-B87B-DA75009ED7AD}" type="presParOf" srcId="{69268217-E0E2-4225-9D1B-CA823D364D15}" destId="{065CD84B-8139-44C7-A8B0-E44EF46EF249}" srcOrd="1" destOrd="0" presId="urn:microsoft.com/office/officeart/2005/8/layout/hierarchy2"/>
    <dgm:cxn modelId="{1BAC08A5-3F74-4EB9-9B78-4C76C77F71D4}" type="presParOf" srcId="{065CD84B-8139-44C7-A8B0-E44EF46EF249}" destId="{09CAC3DB-70E2-4CFC-90A3-B461E5E8E76C}" srcOrd="0" destOrd="0" presId="urn:microsoft.com/office/officeart/2005/8/layout/hierarchy2"/>
    <dgm:cxn modelId="{AEE4CBF1-5849-4121-BEC4-E9EBAFB09169}" type="presParOf" srcId="{065CD84B-8139-44C7-A8B0-E44EF46EF249}" destId="{F888B36A-5BD9-4916-AF24-311E7EF50D4F}" srcOrd="1" destOrd="0" presId="urn:microsoft.com/office/officeart/2005/8/layout/hierarchy2"/>
    <dgm:cxn modelId="{E3F94433-BBEC-457C-8CBD-FDE2155FF4D4}" type="presParOf" srcId="{846930BF-DA51-41FF-86F4-3391C1ED3F88}" destId="{35F57357-C674-4F9B-83BD-02E600F023A7}" srcOrd="4" destOrd="0" presId="urn:microsoft.com/office/officeart/2005/8/layout/hierarchy2"/>
    <dgm:cxn modelId="{5E7B90A1-E738-4BC9-8594-649971FB4230}" type="presParOf" srcId="{35F57357-C674-4F9B-83BD-02E600F023A7}" destId="{EAFA7850-6B99-4B7D-83A0-B3DD6DCA902F}" srcOrd="0" destOrd="0" presId="urn:microsoft.com/office/officeart/2005/8/layout/hierarchy2"/>
    <dgm:cxn modelId="{58C8FF9D-7359-4473-8EA2-8639CD74AB3D}" type="presParOf" srcId="{846930BF-DA51-41FF-86F4-3391C1ED3F88}" destId="{E5A94327-531E-4827-8CC9-7640EDBD550B}" srcOrd="5" destOrd="0" presId="urn:microsoft.com/office/officeart/2005/8/layout/hierarchy2"/>
    <dgm:cxn modelId="{F2B330FA-3A7E-4CCA-A252-3DD6C8AD6521}" type="presParOf" srcId="{E5A94327-531E-4827-8CC9-7640EDBD550B}" destId="{49C83323-F418-40CC-94A0-416011DD454F}" srcOrd="0" destOrd="0" presId="urn:microsoft.com/office/officeart/2005/8/layout/hierarchy2"/>
    <dgm:cxn modelId="{8DAB8751-5A6B-4E61-98CC-A9D23C26E9C6}" type="presParOf" srcId="{E5A94327-531E-4827-8CC9-7640EDBD550B}" destId="{CF135FE8-FABB-44F6-A61D-D1303D1D02DB}" srcOrd="1" destOrd="0" presId="urn:microsoft.com/office/officeart/2005/8/layout/hierarchy2"/>
    <dgm:cxn modelId="{5E603DE0-C900-4D30-BB3C-826081F4704F}" type="presParOf" srcId="{CF135FE8-FABB-44F6-A61D-D1303D1D02DB}" destId="{FD987A21-5011-44BB-8A7C-B2FC0ED62F26}" srcOrd="0" destOrd="0" presId="urn:microsoft.com/office/officeart/2005/8/layout/hierarchy2"/>
    <dgm:cxn modelId="{F0233887-2492-441E-98F1-77CA9CED3506}" type="presParOf" srcId="{FD987A21-5011-44BB-8A7C-B2FC0ED62F26}" destId="{451F3615-16B2-4708-90CE-56081368517F}" srcOrd="0" destOrd="0" presId="urn:microsoft.com/office/officeart/2005/8/layout/hierarchy2"/>
    <dgm:cxn modelId="{3E5A4AA0-7A5C-44FB-AAFB-CC69AF72481F}" type="presParOf" srcId="{CF135FE8-FABB-44F6-A61D-D1303D1D02DB}" destId="{A4DF1AB1-C8E3-489F-B3DE-E426ACE07579}" srcOrd="1" destOrd="0" presId="urn:microsoft.com/office/officeart/2005/8/layout/hierarchy2"/>
    <dgm:cxn modelId="{31B177B2-6718-43FB-A860-619C4D78C3E1}" type="presParOf" srcId="{A4DF1AB1-C8E3-489F-B3DE-E426ACE07579}" destId="{AE0FC053-C495-42B5-BA8E-094CD1620D14}" srcOrd="0" destOrd="0" presId="urn:microsoft.com/office/officeart/2005/8/layout/hierarchy2"/>
    <dgm:cxn modelId="{E0774AA9-8599-415C-B5FE-F6422E8DEA97}" type="presParOf" srcId="{A4DF1AB1-C8E3-489F-B3DE-E426ACE07579}" destId="{41B1F75F-A37E-4D08-8152-BECCD5F85507}" srcOrd="1" destOrd="0" presId="urn:microsoft.com/office/officeart/2005/8/layout/hierarchy2"/>
    <dgm:cxn modelId="{A0A46DAA-1125-445D-B8C7-582A728146C0}" type="presParOf" srcId="{846930BF-DA51-41FF-86F4-3391C1ED3F88}" destId="{8BC1938B-C52E-4735-9EFE-910DE509CE0F}" srcOrd="6" destOrd="0" presId="urn:microsoft.com/office/officeart/2005/8/layout/hierarchy2"/>
    <dgm:cxn modelId="{91605D5F-16E9-4CC8-9080-E3885740564A}" type="presParOf" srcId="{8BC1938B-C52E-4735-9EFE-910DE509CE0F}" destId="{8D649AEF-640E-44D8-8FA0-9F527BEB198A}" srcOrd="0" destOrd="0" presId="urn:microsoft.com/office/officeart/2005/8/layout/hierarchy2"/>
    <dgm:cxn modelId="{04F77C93-C364-4BBA-8279-B965CA8CB2EF}" type="presParOf" srcId="{846930BF-DA51-41FF-86F4-3391C1ED3F88}" destId="{7C43814C-ED00-4CFB-AE76-D38A583D6FFF}" srcOrd="7" destOrd="0" presId="urn:microsoft.com/office/officeart/2005/8/layout/hierarchy2"/>
    <dgm:cxn modelId="{964C1C5B-9FB5-4AC9-8CF1-9D77D5A75074}" type="presParOf" srcId="{7C43814C-ED00-4CFB-AE76-D38A583D6FFF}" destId="{49AAA227-3795-4715-A5E9-AF2A81BE5680}" srcOrd="0" destOrd="0" presId="urn:microsoft.com/office/officeart/2005/8/layout/hierarchy2"/>
    <dgm:cxn modelId="{6503D21B-EF5A-4F96-AAF0-CE8A552EE9AC}" type="presParOf" srcId="{7C43814C-ED00-4CFB-AE76-D38A583D6FFF}" destId="{1DF7C013-9D25-4E48-9707-87DB0B35260B}" srcOrd="1" destOrd="0" presId="urn:microsoft.com/office/officeart/2005/8/layout/hierarchy2"/>
    <dgm:cxn modelId="{F3309DD7-FBCE-4986-BC94-E4562D4BA005}" type="presParOf" srcId="{1DF7C013-9D25-4E48-9707-87DB0B35260B}" destId="{07072B00-5967-46EF-A384-8864453760B9}" srcOrd="0" destOrd="0" presId="urn:microsoft.com/office/officeart/2005/8/layout/hierarchy2"/>
    <dgm:cxn modelId="{C991C012-D164-43BC-A459-8F45DD01C0A6}" type="presParOf" srcId="{07072B00-5967-46EF-A384-8864453760B9}" destId="{A13F4922-8049-4B1D-8A55-1018F3E7E840}" srcOrd="0" destOrd="0" presId="urn:microsoft.com/office/officeart/2005/8/layout/hierarchy2"/>
    <dgm:cxn modelId="{AA9FEE58-0B35-4189-8502-C7B36C560D48}" type="presParOf" srcId="{1DF7C013-9D25-4E48-9707-87DB0B35260B}" destId="{3BA22179-586E-4636-AE17-52A5A8F7C1C9}" srcOrd="1" destOrd="0" presId="urn:microsoft.com/office/officeart/2005/8/layout/hierarchy2"/>
    <dgm:cxn modelId="{D6C838BA-300B-4364-820E-B40BDE06C666}" type="presParOf" srcId="{3BA22179-586E-4636-AE17-52A5A8F7C1C9}" destId="{780459EB-887F-4538-9482-FCE1A9D5A5FB}" srcOrd="0" destOrd="0" presId="urn:microsoft.com/office/officeart/2005/8/layout/hierarchy2"/>
    <dgm:cxn modelId="{AA056590-EC41-4606-8C4D-E15EC9BAA5F3}" type="presParOf" srcId="{3BA22179-586E-4636-AE17-52A5A8F7C1C9}" destId="{6695D28F-4D36-432B-BAC2-1642B278FE4E}" srcOrd="1" destOrd="0" presId="urn:microsoft.com/office/officeart/2005/8/layout/hierarchy2"/>
    <dgm:cxn modelId="{9740CFAB-E631-47CE-A373-F1899254461C}" type="presParOf" srcId="{846930BF-DA51-41FF-86F4-3391C1ED3F88}" destId="{D287E87D-2B49-488A-9ECF-EC6AEDB6CBF7}" srcOrd="8" destOrd="0" presId="urn:microsoft.com/office/officeart/2005/8/layout/hierarchy2"/>
    <dgm:cxn modelId="{14133A22-9C22-41EE-B7EC-75166B993002}" type="presParOf" srcId="{D287E87D-2B49-488A-9ECF-EC6AEDB6CBF7}" destId="{B0217F48-5B65-4E1B-A47B-FAEB4F7EC2FA}" srcOrd="0" destOrd="0" presId="urn:microsoft.com/office/officeart/2005/8/layout/hierarchy2"/>
    <dgm:cxn modelId="{B6AF2C2B-2AD2-4948-AFB9-DC2A970D0626}" type="presParOf" srcId="{846930BF-DA51-41FF-86F4-3391C1ED3F88}" destId="{BF8DD3FF-39EF-4790-BEF3-4DABD2DCA67A}" srcOrd="9" destOrd="0" presId="urn:microsoft.com/office/officeart/2005/8/layout/hierarchy2"/>
    <dgm:cxn modelId="{FDE6AC78-0B92-4980-8289-9F00A3D3D201}" type="presParOf" srcId="{BF8DD3FF-39EF-4790-BEF3-4DABD2DCA67A}" destId="{33530113-4FD2-4814-A3C1-8E64B47D897B}" srcOrd="0" destOrd="0" presId="urn:microsoft.com/office/officeart/2005/8/layout/hierarchy2"/>
    <dgm:cxn modelId="{683BE7E2-558A-49A5-893C-EAD8F07DF76F}" type="presParOf" srcId="{BF8DD3FF-39EF-4790-BEF3-4DABD2DCA67A}" destId="{36F35D77-3F5B-486A-AC08-0BBF2AA49AB1}" srcOrd="1" destOrd="0" presId="urn:microsoft.com/office/officeart/2005/8/layout/hierarchy2"/>
    <dgm:cxn modelId="{6E8769E0-896A-4338-AACD-423DA69F5B2A}" type="presParOf" srcId="{36F35D77-3F5B-486A-AC08-0BBF2AA49AB1}" destId="{1277FC2D-98A0-4332-9636-47E94B0356E3}" srcOrd="0" destOrd="0" presId="urn:microsoft.com/office/officeart/2005/8/layout/hierarchy2"/>
    <dgm:cxn modelId="{D4B309A8-09A1-47E6-93D5-C7D7C88A3388}" type="presParOf" srcId="{1277FC2D-98A0-4332-9636-47E94B0356E3}" destId="{78637AFF-76AC-4AE1-A247-CCDBED1CC1BF}" srcOrd="0" destOrd="0" presId="urn:microsoft.com/office/officeart/2005/8/layout/hierarchy2"/>
    <dgm:cxn modelId="{FA0E2B2A-E636-4275-A7F9-30BEC6990836}" type="presParOf" srcId="{36F35D77-3F5B-486A-AC08-0BBF2AA49AB1}" destId="{713B071C-9ED2-4170-9702-9AC0E89F2E56}" srcOrd="1" destOrd="0" presId="urn:microsoft.com/office/officeart/2005/8/layout/hierarchy2"/>
    <dgm:cxn modelId="{45A27234-A51F-4A96-8EBE-F2BD43F94121}" type="presParOf" srcId="{713B071C-9ED2-4170-9702-9AC0E89F2E56}" destId="{B1A74F12-2505-4FF8-9069-3777079DE491}" srcOrd="0" destOrd="0" presId="urn:microsoft.com/office/officeart/2005/8/layout/hierarchy2"/>
    <dgm:cxn modelId="{8D170707-1583-4B4A-BF82-A8894E8CC921}" type="presParOf" srcId="{713B071C-9ED2-4170-9702-9AC0E89F2E56}" destId="{FDB8C5F6-54F6-4D7C-8A82-DFAD37B2F538}" srcOrd="1" destOrd="0" presId="urn:microsoft.com/office/officeart/2005/8/layout/hierarchy2"/>
    <dgm:cxn modelId="{62307C64-BBB1-41A9-9C8B-5BD0BAE4DC5E}" type="presParOf" srcId="{846930BF-DA51-41FF-86F4-3391C1ED3F88}" destId="{70B3DB04-AC0E-48E8-99EE-8EE10E5810E0}" srcOrd="10" destOrd="0" presId="urn:microsoft.com/office/officeart/2005/8/layout/hierarchy2"/>
    <dgm:cxn modelId="{C3155549-5F64-4A2F-A4C1-1934969FCF76}" type="presParOf" srcId="{70B3DB04-AC0E-48E8-99EE-8EE10E5810E0}" destId="{23B27C9C-47EC-4E50-9FE4-50E4137D0473}" srcOrd="0" destOrd="0" presId="urn:microsoft.com/office/officeart/2005/8/layout/hierarchy2"/>
    <dgm:cxn modelId="{12A91D32-497B-4238-9214-4E5816E208B6}" type="presParOf" srcId="{846930BF-DA51-41FF-86F4-3391C1ED3F88}" destId="{9314FE37-BBCC-4F7E-AA99-1F9A07B9F3D2}" srcOrd="11" destOrd="0" presId="urn:microsoft.com/office/officeart/2005/8/layout/hierarchy2"/>
    <dgm:cxn modelId="{FD5474AA-5D25-42B7-AFEB-95E0FB5C3D19}" type="presParOf" srcId="{9314FE37-BBCC-4F7E-AA99-1F9A07B9F3D2}" destId="{8528DC2E-D218-4CAA-92F0-97C44F272980}" srcOrd="0" destOrd="0" presId="urn:microsoft.com/office/officeart/2005/8/layout/hierarchy2"/>
    <dgm:cxn modelId="{740657B7-B859-48DC-8734-2C4B04F88C38}" type="presParOf" srcId="{9314FE37-BBCC-4F7E-AA99-1F9A07B9F3D2}" destId="{C07B1563-95D7-4430-8379-B2C13485BAE3}" srcOrd="1" destOrd="0" presId="urn:microsoft.com/office/officeart/2005/8/layout/hierarchy2"/>
    <dgm:cxn modelId="{DA6EE206-445F-460D-B0B1-82CAD5650E7F}" type="presParOf" srcId="{C07B1563-95D7-4430-8379-B2C13485BAE3}" destId="{8BAE8B7F-376D-4012-A7F9-75334E0262AC}" srcOrd="0" destOrd="0" presId="urn:microsoft.com/office/officeart/2005/8/layout/hierarchy2"/>
    <dgm:cxn modelId="{C9B54D67-1389-466D-B071-A0978ECC5EA9}" type="presParOf" srcId="{8BAE8B7F-376D-4012-A7F9-75334E0262AC}" destId="{69033ABD-28B5-4CFF-889B-5353DD4E7A4C}" srcOrd="0" destOrd="0" presId="urn:microsoft.com/office/officeart/2005/8/layout/hierarchy2"/>
    <dgm:cxn modelId="{8D000320-4A30-44C9-B365-DC95EAE65D8B}" type="presParOf" srcId="{C07B1563-95D7-4430-8379-B2C13485BAE3}" destId="{AB4852A6-A3A4-4585-9B18-2816E3F0EA0C}" srcOrd="1" destOrd="0" presId="urn:microsoft.com/office/officeart/2005/8/layout/hierarchy2"/>
    <dgm:cxn modelId="{B678106D-0084-4A0D-919B-5D3E18611E75}" type="presParOf" srcId="{AB4852A6-A3A4-4585-9B18-2816E3F0EA0C}" destId="{07AC1367-A983-48E6-A308-FC6FC33E605D}" srcOrd="0" destOrd="0" presId="urn:microsoft.com/office/officeart/2005/8/layout/hierarchy2"/>
    <dgm:cxn modelId="{1864FBC1-C846-4BB4-BBD6-A2D6C911382D}" type="presParOf" srcId="{AB4852A6-A3A4-4585-9B18-2816E3F0EA0C}" destId="{14879B0B-CD3B-44C9-8414-854DCBE14F77}" srcOrd="1" destOrd="0" presId="urn:microsoft.com/office/officeart/2005/8/layout/hierarchy2"/>
    <dgm:cxn modelId="{FA6CA24C-EAB6-473D-9302-66C1BDA8FA2E}" type="presParOf" srcId="{846930BF-DA51-41FF-86F4-3391C1ED3F88}" destId="{7E095AD9-42A7-4406-A285-D67911C8D017}" srcOrd="12" destOrd="0" presId="urn:microsoft.com/office/officeart/2005/8/layout/hierarchy2"/>
    <dgm:cxn modelId="{1CFE030B-23F6-48A1-9113-D2528B88BCB1}" type="presParOf" srcId="{7E095AD9-42A7-4406-A285-D67911C8D017}" destId="{2DB4E50A-E4A0-49DD-B64E-BB1D215A26A2}" srcOrd="0" destOrd="0" presId="urn:microsoft.com/office/officeart/2005/8/layout/hierarchy2"/>
    <dgm:cxn modelId="{4BFBE651-B87F-4410-BEB7-D6C4C648825E}" type="presParOf" srcId="{846930BF-DA51-41FF-86F4-3391C1ED3F88}" destId="{2973E3F9-2920-44D4-88CE-2375B95DC2A7}" srcOrd="13" destOrd="0" presId="urn:microsoft.com/office/officeart/2005/8/layout/hierarchy2"/>
    <dgm:cxn modelId="{DAFF7E37-9470-4359-B227-7A9E17E69E7E}" type="presParOf" srcId="{2973E3F9-2920-44D4-88CE-2375B95DC2A7}" destId="{863A3875-8859-469D-ADAF-A5C1E85167CA}" srcOrd="0" destOrd="0" presId="urn:microsoft.com/office/officeart/2005/8/layout/hierarchy2"/>
    <dgm:cxn modelId="{D27D245F-0CD8-4B3A-8402-A6D7A89876B1}" type="presParOf" srcId="{2973E3F9-2920-44D4-88CE-2375B95DC2A7}" destId="{804DF7E0-2D2B-4F46-B4FF-A2EB0770D032}" srcOrd="1" destOrd="0" presId="urn:microsoft.com/office/officeart/2005/8/layout/hierarchy2"/>
    <dgm:cxn modelId="{46825E41-1C11-4DC4-A5D8-AE32B40970D2}" type="presParOf" srcId="{804DF7E0-2D2B-4F46-B4FF-A2EB0770D032}" destId="{02712277-BCCA-4684-BDB0-3C296D17ECA4}" srcOrd="0" destOrd="0" presId="urn:microsoft.com/office/officeart/2005/8/layout/hierarchy2"/>
    <dgm:cxn modelId="{6C17BE3F-A065-463B-BE5E-A72742EBA62B}" type="presParOf" srcId="{02712277-BCCA-4684-BDB0-3C296D17ECA4}" destId="{03CAFB6E-5877-4CCB-882B-6603187EB5B4}" srcOrd="0" destOrd="0" presId="urn:microsoft.com/office/officeart/2005/8/layout/hierarchy2"/>
    <dgm:cxn modelId="{7FBA1496-4A15-4062-B2A0-02D5D340D3FD}" type="presParOf" srcId="{804DF7E0-2D2B-4F46-B4FF-A2EB0770D032}" destId="{3D25DDAE-1A03-46FD-A477-05DF2568AFF2}" srcOrd="1" destOrd="0" presId="urn:microsoft.com/office/officeart/2005/8/layout/hierarchy2"/>
    <dgm:cxn modelId="{19FD1C1E-F57B-44E6-BC42-25E12847BBEE}" type="presParOf" srcId="{3D25DDAE-1A03-46FD-A477-05DF2568AFF2}" destId="{BA562B0A-168F-4CB8-861D-B9755B786CE0}" srcOrd="0" destOrd="0" presId="urn:microsoft.com/office/officeart/2005/8/layout/hierarchy2"/>
    <dgm:cxn modelId="{5171965B-AD75-47BB-B162-8EC28759D132}" type="presParOf" srcId="{3D25DDAE-1A03-46FD-A477-05DF2568AFF2}" destId="{54AB102F-6548-41BC-8C01-BDADC7216502}" srcOrd="1" destOrd="0" presId="urn:microsoft.com/office/officeart/2005/8/layout/hierarchy2"/>
    <dgm:cxn modelId="{3C450E16-EC76-4F55-B233-7AFAC6D89ED7}" type="presParOf" srcId="{846930BF-DA51-41FF-86F4-3391C1ED3F88}" destId="{B33E699F-1E6D-403B-9B0C-C2769015E60E}" srcOrd="14" destOrd="0" presId="urn:microsoft.com/office/officeart/2005/8/layout/hierarchy2"/>
    <dgm:cxn modelId="{4C323714-C2AE-4E70-9730-29997C74F71F}" type="presParOf" srcId="{B33E699F-1E6D-403B-9B0C-C2769015E60E}" destId="{8A100210-4A76-4F72-BE1C-49378D660F30}" srcOrd="0" destOrd="0" presId="urn:microsoft.com/office/officeart/2005/8/layout/hierarchy2"/>
    <dgm:cxn modelId="{DF5B7988-805D-4FF1-AA56-1A32B3124CBE}" type="presParOf" srcId="{846930BF-DA51-41FF-86F4-3391C1ED3F88}" destId="{288DCBFF-DE01-4152-B28B-A3430B4D8521}" srcOrd="15" destOrd="0" presId="urn:microsoft.com/office/officeart/2005/8/layout/hierarchy2"/>
    <dgm:cxn modelId="{53F1F01D-EBE7-4403-8FB6-2EF8B8AAD773}" type="presParOf" srcId="{288DCBFF-DE01-4152-B28B-A3430B4D8521}" destId="{362968D6-728B-4DF5-B79B-95E7A6CEA33B}" srcOrd="0" destOrd="0" presId="urn:microsoft.com/office/officeart/2005/8/layout/hierarchy2"/>
    <dgm:cxn modelId="{723B65AF-23AB-473C-BCF1-3FEE6B1FE359}" type="presParOf" srcId="{288DCBFF-DE01-4152-B28B-A3430B4D8521}" destId="{AA8BD5B8-A02B-42EA-9A87-F8001E001191}" srcOrd="1" destOrd="0" presId="urn:microsoft.com/office/officeart/2005/8/layout/hierarchy2"/>
    <dgm:cxn modelId="{EA8FD897-D4B5-4AF0-974D-A641FFEB3F97}" type="presParOf" srcId="{AA8BD5B8-A02B-42EA-9A87-F8001E001191}" destId="{CAC3521E-1B59-47EB-BB31-F14519B45702}" srcOrd="0" destOrd="0" presId="urn:microsoft.com/office/officeart/2005/8/layout/hierarchy2"/>
    <dgm:cxn modelId="{00A2F0CF-016C-4A5A-9AD7-3C98D2239AB6}" type="presParOf" srcId="{CAC3521E-1B59-47EB-BB31-F14519B45702}" destId="{4DD4C03F-F277-401E-9E1C-19BA6EB9DCF8}" srcOrd="0" destOrd="0" presId="urn:microsoft.com/office/officeart/2005/8/layout/hierarchy2"/>
    <dgm:cxn modelId="{7A75E659-9A12-4362-8D8D-40DEA5C3CEDC}" type="presParOf" srcId="{AA8BD5B8-A02B-42EA-9A87-F8001E001191}" destId="{BA197176-0323-4955-B14F-8DB6C2064B08}" srcOrd="1" destOrd="0" presId="urn:microsoft.com/office/officeart/2005/8/layout/hierarchy2"/>
    <dgm:cxn modelId="{3FEBE010-3885-4229-A78B-74E2E600BD68}" type="presParOf" srcId="{BA197176-0323-4955-B14F-8DB6C2064B08}" destId="{0B0B5639-3E9E-4C13-A5B5-73D132B19624}" srcOrd="0" destOrd="0" presId="urn:microsoft.com/office/officeart/2005/8/layout/hierarchy2"/>
    <dgm:cxn modelId="{7F3B2A7B-C03E-4773-A213-8DDF33630A72}" type="presParOf" srcId="{BA197176-0323-4955-B14F-8DB6C2064B08}" destId="{F0C3BF16-C67B-4937-9624-558FB7C06497}" srcOrd="1" destOrd="0" presId="urn:microsoft.com/office/officeart/2005/8/layout/hierarchy2"/>
    <dgm:cxn modelId="{8CD23145-3BFF-4EEF-82E9-EA216E6B8466}" type="presParOf" srcId="{846930BF-DA51-41FF-86F4-3391C1ED3F88}" destId="{60016BE4-4236-494E-8C7C-CB24C45962B9}" srcOrd="16" destOrd="0" presId="urn:microsoft.com/office/officeart/2005/8/layout/hierarchy2"/>
    <dgm:cxn modelId="{8FA238FD-2815-48AE-AF65-B182D3439800}" type="presParOf" srcId="{60016BE4-4236-494E-8C7C-CB24C45962B9}" destId="{51A8C81B-C3DE-4411-9DB0-FEDFA701C822}" srcOrd="0" destOrd="0" presId="urn:microsoft.com/office/officeart/2005/8/layout/hierarchy2"/>
    <dgm:cxn modelId="{EFC56FD7-BC9D-471A-8F51-DF7CBD63689E}" type="presParOf" srcId="{846930BF-DA51-41FF-86F4-3391C1ED3F88}" destId="{C28FADBE-CAD5-4F6C-A64C-A27A3956B016}" srcOrd="17" destOrd="0" presId="urn:microsoft.com/office/officeart/2005/8/layout/hierarchy2"/>
    <dgm:cxn modelId="{49CBCEA3-4B34-44E4-812D-E9D312887C03}" type="presParOf" srcId="{C28FADBE-CAD5-4F6C-A64C-A27A3956B016}" destId="{5FD03150-A8AB-43C3-BA0B-5F235A050D55}" srcOrd="0" destOrd="0" presId="urn:microsoft.com/office/officeart/2005/8/layout/hierarchy2"/>
    <dgm:cxn modelId="{5CAFDF88-674D-48EE-8006-9440D5D8E859}" type="presParOf" srcId="{C28FADBE-CAD5-4F6C-A64C-A27A3956B016}" destId="{0DADD84F-2614-49EE-80B1-466573C69D74}" srcOrd="1" destOrd="0" presId="urn:microsoft.com/office/officeart/2005/8/layout/hierarchy2"/>
    <dgm:cxn modelId="{98B3677C-0974-419D-AF75-82FEAE0857F2}" type="presParOf" srcId="{0DADD84F-2614-49EE-80B1-466573C69D74}" destId="{55B23A9D-0F05-4659-940B-CA56854D07C2}" srcOrd="0" destOrd="0" presId="urn:microsoft.com/office/officeart/2005/8/layout/hierarchy2"/>
    <dgm:cxn modelId="{CC97B683-4DD0-45CC-86D5-C0B6EA0F93DB}" type="presParOf" srcId="{55B23A9D-0F05-4659-940B-CA56854D07C2}" destId="{AAF5F707-27A0-4651-8045-7129A8C90E57}" srcOrd="0" destOrd="0" presId="urn:microsoft.com/office/officeart/2005/8/layout/hierarchy2"/>
    <dgm:cxn modelId="{3B3903A9-BE76-4C16-9836-6CD808F7AB06}" type="presParOf" srcId="{0DADD84F-2614-49EE-80B1-466573C69D74}" destId="{7D7FBC8A-8DD4-4558-962F-3EACF4BAFC2C}" srcOrd="1" destOrd="0" presId="urn:microsoft.com/office/officeart/2005/8/layout/hierarchy2"/>
    <dgm:cxn modelId="{96F7BD78-B5B9-495E-AE2A-ED9DA7B2454D}" type="presParOf" srcId="{7D7FBC8A-8DD4-4558-962F-3EACF4BAFC2C}" destId="{45666D17-1B0C-48F2-A0F4-58F791B4F3CC}" srcOrd="0" destOrd="0" presId="urn:microsoft.com/office/officeart/2005/8/layout/hierarchy2"/>
    <dgm:cxn modelId="{15B9F62D-0C66-4863-87B7-8EDE4D038850}" type="presParOf" srcId="{7D7FBC8A-8DD4-4558-962F-3EACF4BAFC2C}" destId="{E32CFA46-026A-49AF-BBA9-4E403670735B}" srcOrd="1" destOrd="0" presId="urn:microsoft.com/office/officeart/2005/8/layout/hierarchy2"/>
    <dgm:cxn modelId="{0655C4D5-3568-48CF-A290-67C68D230EE0}" type="presParOf" srcId="{846930BF-DA51-41FF-86F4-3391C1ED3F88}" destId="{3D0839D4-9807-4FCC-82F6-301E0F6C3D9B}" srcOrd="18" destOrd="0" presId="urn:microsoft.com/office/officeart/2005/8/layout/hierarchy2"/>
    <dgm:cxn modelId="{10910FE1-142B-467E-9173-8513173C7092}" type="presParOf" srcId="{3D0839D4-9807-4FCC-82F6-301E0F6C3D9B}" destId="{EA774E0C-4316-4116-ACDF-2346073859D1}" srcOrd="0" destOrd="0" presId="urn:microsoft.com/office/officeart/2005/8/layout/hierarchy2"/>
    <dgm:cxn modelId="{66BDEFB9-FDCD-4838-B8FD-ABA05F9511D9}" type="presParOf" srcId="{846930BF-DA51-41FF-86F4-3391C1ED3F88}" destId="{9D70E0E6-C96E-4189-92B0-D02A1CEBD14B}" srcOrd="19" destOrd="0" presId="urn:microsoft.com/office/officeart/2005/8/layout/hierarchy2"/>
    <dgm:cxn modelId="{2EA1382D-B5C5-4A25-9726-4CC677283379}" type="presParOf" srcId="{9D70E0E6-C96E-4189-92B0-D02A1CEBD14B}" destId="{29EDBA83-4901-4C32-9A2B-EF3F991A1E4B}" srcOrd="0" destOrd="0" presId="urn:microsoft.com/office/officeart/2005/8/layout/hierarchy2"/>
    <dgm:cxn modelId="{27D4061A-06C3-42EC-930C-E36EC7A4EBEF}" type="presParOf" srcId="{9D70E0E6-C96E-4189-92B0-D02A1CEBD14B}" destId="{A2301E57-2447-4122-AC8C-686647B51880}" srcOrd="1" destOrd="0" presId="urn:microsoft.com/office/officeart/2005/8/layout/hierarchy2"/>
    <dgm:cxn modelId="{D337022B-3949-47AF-89F4-6AFEED3EA63C}" type="presParOf" srcId="{A2301E57-2447-4122-AC8C-686647B51880}" destId="{1A9C4D83-54BE-4EA0-A42C-148F64F4957E}" srcOrd="0" destOrd="0" presId="urn:microsoft.com/office/officeart/2005/8/layout/hierarchy2"/>
    <dgm:cxn modelId="{859ED306-61ED-4CC5-9E64-936C68221C80}" type="presParOf" srcId="{1A9C4D83-54BE-4EA0-A42C-148F64F4957E}" destId="{411A9C7D-3B6F-4EDD-8DCA-ED0752DE35DF}" srcOrd="0" destOrd="0" presId="urn:microsoft.com/office/officeart/2005/8/layout/hierarchy2"/>
    <dgm:cxn modelId="{37865A22-FFAF-43D0-A368-1BC2A9C0DE7A}" type="presParOf" srcId="{A2301E57-2447-4122-AC8C-686647B51880}" destId="{D533E5D6-C3C8-4BCB-81F4-64DB17F751B3}" srcOrd="1" destOrd="0" presId="urn:microsoft.com/office/officeart/2005/8/layout/hierarchy2"/>
    <dgm:cxn modelId="{0085F9CB-9E70-4E16-B59E-728413AA1535}" type="presParOf" srcId="{D533E5D6-C3C8-4BCB-81F4-64DB17F751B3}" destId="{CCD8D373-C3F8-4CD6-8B43-37DE21159B45}" srcOrd="0" destOrd="0" presId="urn:microsoft.com/office/officeart/2005/8/layout/hierarchy2"/>
    <dgm:cxn modelId="{752C2BB0-1C65-49AD-8A69-028BDABAA420}" type="presParOf" srcId="{D533E5D6-C3C8-4BCB-81F4-64DB17F751B3}" destId="{77CC1D59-830D-4517-8CE5-8271BCCFCC4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37058BF-1B91-4AA8-A954-B9CDE57AABB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473771-189A-4CAA-915E-A12E20C6C3E9}">
      <dgm:prSet phldrT="[文字]" custT="1"/>
      <dgm:spPr/>
      <dgm:t>
        <a:bodyPr/>
        <a:lstStyle/>
        <a:p>
          <a:r>
            <a:rPr lang="zh-TW" altLang="en-US" sz="4000" dirty="0" smtClean="0"/>
            <a:t>五才</a:t>
          </a:r>
          <a:endParaRPr lang="zh-TW" altLang="en-US" sz="4000" dirty="0"/>
        </a:p>
      </dgm:t>
    </dgm:pt>
    <dgm:pt modelId="{FD2B7B9D-4C4F-4B08-9E2F-A26F3E14A03C}" type="par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3470AC47-96D0-439F-B098-DCB8E37AF90F}" type="sib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723831E8-95C0-4913-A54D-31A90EAAFD63}">
      <dgm:prSet phldrT="[文字]" custT="1"/>
      <dgm:spPr/>
      <dgm:t>
        <a:bodyPr/>
        <a:lstStyle/>
        <a:p>
          <a:r>
            <a:rPr lang="zh-TW" altLang="en-US" sz="3200" dirty="0" smtClean="0"/>
            <a:t>不欺人</a:t>
          </a:r>
          <a:endParaRPr lang="zh-TW" altLang="en-US" sz="3200" dirty="0"/>
        </a:p>
      </dgm:t>
    </dgm:pt>
    <dgm:pt modelId="{2BB07725-0A49-4F08-BEC3-CF86912A28AB}" type="par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1CCA61C2-5054-469D-A541-8FF130BC6D67}" type="sib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20C52333-D7E3-4C80-9150-4CAB7649329A}">
      <dgm:prSet phldrT="[文字]" custT="1"/>
      <dgm:spPr/>
      <dgm:t>
        <a:bodyPr/>
        <a:lstStyle/>
        <a:p>
          <a:r>
            <a:rPr lang="zh-TW" altLang="en-US" sz="3200" dirty="0" smtClean="0"/>
            <a:t> 勇</a:t>
          </a:r>
          <a:endParaRPr lang="zh-TW" altLang="en-US" sz="3200" dirty="0"/>
        </a:p>
      </dgm:t>
    </dgm:pt>
    <dgm:pt modelId="{EB782F34-BADB-4F66-B141-64599A2888A7}" type="par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E7224899-661A-4E81-A068-A881F6856F71}" type="sib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F1626197-FC1F-463A-BDF5-B2074C09F2C4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1EB627E3-A2E4-4E6D-B17E-C3014A536F8E}" type="par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E796E67A-C938-47FE-8218-543CB9D7CF59}" type="sib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2D25D386-BD52-4092-9880-29580CD13A7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E4EAC908-625E-42BC-A8A1-9D802A8B82F4}" type="par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A4CFB52E-2A27-4326-9841-A9712FCDE2A9}" type="sib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587EC17A-5D51-45C8-8565-9BFD5C3B36F2}">
      <dgm:prSet phldrT="[文字]" custT="1"/>
      <dgm:spPr/>
      <dgm:t>
        <a:bodyPr/>
        <a:lstStyle/>
        <a:p>
          <a:r>
            <a:rPr lang="zh-TW" altLang="en-US" sz="3200" dirty="0" smtClean="0"/>
            <a:t>忠</a:t>
          </a:r>
          <a:endParaRPr lang="zh-TW" altLang="en-US" sz="3200" dirty="0"/>
        </a:p>
      </dgm:t>
    </dgm:pt>
    <dgm:pt modelId="{6E20B998-96D6-43D5-B9EB-7E2ED23A372B}" type="par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660DCDD-A525-4DFB-AE33-5DDEC9F01250}" type="sib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25469AA-38F9-4766-B95F-3D84945CEC4F}">
      <dgm:prSet phldrT="[文字]" custT="1"/>
      <dgm:spPr/>
      <dgm:t>
        <a:bodyPr/>
        <a:lstStyle/>
        <a:p>
          <a:r>
            <a:rPr lang="zh-TW" altLang="en-US" sz="3200" dirty="0" smtClean="0"/>
            <a:t>不可犯</a:t>
          </a:r>
          <a:endParaRPr lang="zh-TW" altLang="en-US" sz="3200" dirty="0"/>
        </a:p>
      </dgm:t>
    </dgm:pt>
    <dgm:pt modelId="{6D0212ED-8E77-47C7-838D-D53E380D7E47}" type="par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DA48C6A1-0584-40AE-AC3C-25261A439F3A}" type="sib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20DBFAF2-9981-41F1-A4AD-E8FE592D0AAF}">
      <dgm:prSet phldrT="[文字]" custT="1"/>
      <dgm:spPr/>
      <dgm:t>
        <a:bodyPr/>
        <a:lstStyle/>
        <a:p>
          <a:r>
            <a:rPr lang="zh-TW" altLang="en-US" sz="3200" dirty="0" smtClean="0"/>
            <a:t>不可亂</a:t>
          </a:r>
          <a:endParaRPr lang="zh-TW" altLang="en-US" sz="3200" dirty="0"/>
        </a:p>
      </dgm:t>
    </dgm:pt>
    <dgm:pt modelId="{5D6DA2E9-8CC3-49F5-A80E-ABBE1A6BAB55}" type="par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3F1DA9B-C868-4FC9-8ED8-14B22E04C901}" type="sib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6A2C749-9144-4EEA-B01F-C6A4B5B9CB84}">
      <dgm:prSet phldrT="[文字]" custT="1"/>
      <dgm:spPr/>
      <dgm:t>
        <a:bodyPr/>
        <a:lstStyle/>
        <a:p>
          <a:r>
            <a:rPr lang="zh-TW" altLang="en-US" sz="3200" dirty="0" smtClean="0"/>
            <a:t>愛人</a:t>
          </a:r>
          <a:endParaRPr lang="zh-TW" altLang="en-US" sz="3200" dirty="0"/>
        </a:p>
      </dgm:t>
    </dgm:pt>
    <dgm:pt modelId="{D69AD4EB-5D75-4839-AA4C-405567F897F4}" type="par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5BA74DAD-5842-4016-8639-5512AA1EA9DB}" type="sib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E76E91C8-0ABC-462A-9B12-C80C6E84A840}">
      <dgm:prSet phldrT="[文字]" custT="1"/>
      <dgm:spPr/>
      <dgm:t>
        <a:bodyPr/>
        <a:lstStyle/>
        <a:p>
          <a:r>
            <a:rPr lang="zh-TW" altLang="en-US" sz="3200" dirty="0" smtClean="0"/>
            <a:t>智</a:t>
          </a:r>
          <a:endParaRPr lang="zh-TW" altLang="en-US" sz="3200" dirty="0"/>
        </a:p>
      </dgm:t>
    </dgm:pt>
    <dgm:pt modelId="{EB4CC806-9BBF-4E81-AE67-3E7E6956CAFF}" type="par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11267229-374C-4F47-BCDD-5845873F8025}" type="sib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671C8214-EBB2-4BF0-BC42-B6F3B5E898A2}">
      <dgm:prSet phldrT="[文字]" custT="1"/>
      <dgm:spPr/>
      <dgm:t>
        <a:bodyPr/>
        <a:lstStyle/>
        <a:p>
          <a:r>
            <a:rPr lang="zh-TW" altLang="en-US" sz="3200" dirty="0" smtClean="0"/>
            <a:t>無二心</a:t>
          </a:r>
          <a:endParaRPr lang="zh-TW" altLang="en-US" sz="3200" dirty="0"/>
        </a:p>
      </dgm:t>
    </dgm:pt>
    <dgm:pt modelId="{BEE5DF07-976C-4940-89FE-20A5E7A0E929}" type="par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DD551C8D-71E9-4EA6-9E6B-DC75F7FB0CDD}" type="sib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FA61F5DC-DDB4-4B26-BE1C-091CD789E10E}" type="pres">
      <dgm:prSet presAssocID="{A37058BF-1B91-4AA8-A954-B9CDE57AAB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8A434BC-C518-440E-89B2-D51A0E2D73ED}" type="pres">
      <dgm:prSet presAssocID="{74473771-189A-4CAA-915E-A12E20C6C3E9}" presName="root1" presStyleCnt="0"/>
      <dgm:spPr/>
    </dgm:pt>
    <dgm:pt modelId="{7285223E-713C-4C3D-8A47-B70FC6F7F4E9}" type="pres">
      <dgm:prSet presAssocID="{74473771-189A-4CAA-915E-A12E20C6C3E9}" presName="LevelOneTextNode" presStyleLbl="node0" presStyleIdx="0" presStyleCnt="1" custScaleX="51116" custScaleY="6555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2A34B0-ECEE-48DB-9128-3C40839019DF}" type="pres">
      <dgm:prSet presAssocID="{74473771-189A-4CAA-915E-A12E20C6C3E9}" presName="level2hierChild" presStyleCnt="0"/>
      <dgm:spPr/>
    </dgm:pt>
    <dgm:pt modelId="{A523FB8A-4E76-41AB-B3B7-502FF4937BBC}" type="pres">
      <dgm:prSet presAssocID="{EB782F34-BADB-4F66-B141-64599A2888A7}" presName="conn2-1" presStyleLbl="parChTrans1D2" presStyleIdx="0" presStyleCnt="5"/>
      <dgm:spPr/>
      <dgm:t>
        <a:bodyPr/>
        <a:lstStyle/>
        <a:p>
          <a:endParaRPr lang="zh-TW" altLang="en-US"/>
        </a:p>
      </dgm:t>
    </dgm:pt>
    <dgm:pt modelId="{B518444B-EEBD-4DE5-A306-AE5C4312B37A}" type="pres">
      <dgm:prSet presAssocID="{EB782F34-BADB-4F66-B141-64599A2888A7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AFE24900-8E66-4C3A-B819-6282A95FA584}" type="pres">
      <dgm:prSet presAssocID="{20C52333-D7E3-4C80-9150-4CAB7649329A}" presName="root2" presStyleCnt="0"/>
      <dgm:spPr/>
    </dgm:pt>
    <dgm:pt modelId="{7F9F0ED4-D06B-4952-B73B-14D157374168}" type="pres">
      <dgm:prSet presAssocID="{20C52333-D7E3-4C80-9150-4CAB7649329A}" presName="LevelTwoTextNode" presStyleLbl="node2" presStyleIdx="0" presStyleCnt="5" custScaleX="38703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B56E2D-46B7-4212-B58E-D91779149E72}" type="pres">
      <dgm:prSet presAssocID="{20C52333-D7E3-4C80-9150-4CAB7649329A}" presName="level3hierChild" presStyleCnt="0"/>
      <dgm:spPr/>
    </dgm:pt>
    <dgm:pt modelId="{E22CE8FA-2726-4CD3-8EF3-E2771F7370E1}" type="pres">
      <dgm:prSet presAssocID="{6D0212ED-8E77-47C7-838D-D53E380D7E47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188D864B-6095-4788-9B75-309CC055BD06}" type="pres">
      <dgm:prSet presAssocID="{6D0212ED-8E77-47C7-838D-D53E380D7E47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F8F2AEB3-1AD5-4466-BD87-4F71062E1192}" type="pres">
      <dgm:prSet presAssocID="{425469AA-38F9-4766-B95F-3D84945CEC4F}" presName="root2" presStyleCnt="0"/>
      <dgm:spPr/>
    </dgm:pt>
    <dgm:pt modelId="{397D0EFF-48FC-416D-86D8-4DB440D5E2A3}" type="pres">
      <dgm:prSet presAssocID="{425469AA-38F9-4766-B95F-3D84945CEC4F}" presName="LevelTwoTextNode" presStyleLbl="node3" presStyleIdx="0" presStyleCnt="5" custScaleX="73586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F181E4C-188A-4632-AFED-C34D02AB2270}" type="pres">
      <dgm:prSet presAssocID="{425469AA-38F9-4766-B95F-3D84945CEC4F}" presName="level3hierChild" presStyleCnt="0"/>
      <dgm:spPr/>
    </dgm:pt>
    <dgm:pt modelId="{292DAB8F-CCC3-4DB9-BF69-06C44136EA7C}" type="pres">
      <dgm:prSet presAssocID="{EB4CC806-9BBF-4E81-AE67-3E7E6956CAFF}" presName="conn2-1" presStyleLbl="parChTrans1D2" presStyleIdx="1" presStyleCnt="5"/>
      <dgm:spPr/>
      <dgm:t>
        <a:bodyPr/>
        <a:lstStyle/>
        <a:p>
          <a:endParaRPr lang="zh-TW" altLang="en-US"/>
        </a:p>
      </dgm:t>
    </dgm:pt>
    <dgm:pt modelId="{75296E72-1491-4719-8F42-5A0D691D66DC}" type="pres">
      <dgm:prSet presAssocID="{EB4CC806-9BBF-4E81-AE67-3E7E6956CAFF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32CE5289-D8CD-45C8-81A0-5970E73D2622}" type="pres">
      <dgm:prSet presAssocID="{E76E91C8-0ABC-462A-9B12-C80C6E84A840}" presName="root2" presStyleCnt="0"/>
      <dgm:spPr/>
    </dgm:pt>
    <dgm:pt modelId="{486A5A98-AB76-4FC6-B1B0-7C22B1BDE5F6}" type="pres">
      <dgm:prSet presAssocID="{E76E91C8-0ABC-462A-9B12-C80C6E84A840}" presName="LevelTwoTextNode" presStyleLbl="node2" presStyleIdx="1" presStyleCnt="5" custScaleX="38703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28F24F-4ED8-4AC1-8004-2A2DC419DCFD}" type="pres">
      <dgm:prSet presAssocID="{E76E91C8-0ABC-462A-9B12-C80C6E84A840}" presName="level3hierChild" presStyleCnt="0"/>
      <dgm:spPr/>
    </dgm:pt>
    <dgm:pt modelId="{E6CB76F1-8B52-4335-A10A-C8BA650543E1}" type="pres">
      <dgm:prSet presAssocID="{5D6DA2E9-8CC3-49F5-A80E-ABBE1A6BAB55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99DDC332-EBE8-46B3-B11B-A237A15F22D1}" type="pres">
      <dgm:prSet presAssocID="{5D6DA2E9-8CC3-49F5-A80E-ABBE1A6BAB55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5722D49D-27AB-42BC-A791-7214EABEFC89}" type="pres">
      <dgm:prSet presAssocID="{20DBFAF2-9981-41F1-A4AD-E8FE592D0AAF}" presName="root2" presStyleCnt="0"/>
      <dgm:spPr/>
    </dgm:pt>
    <dgm:pt modelId="{0B14661D-FEF5-4597-9BFA-6E7CE83193F3}" type="pres">
      <dgm:prSet presAssocID="{20DBFAF2-9981-41F1-A4AD-E8FE592D0AAF}" presName="LevelTwoTextNode" presStyleLbl="node3" presStyleIdx="1" presStyleCnt="5" custScaleX="73586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E39711-9D3F-47C0-ACE2-D40CE2D566D0}" type="pres">
      <dgm:prSet presAssocID="{20DBFAF2-9981-41F1-A4AD-E8FE592D0AAF}" presName="level3hierChild" presStyleCnt="0"/>
      <dgm:spPr/>
    </dgm:pt>
    <dgm:pt modelId="{55662C3C-50FA-4FF9-A15E-13DDE4F9DA16}" type="pres">
      <dgm:prSet presAssocID="{1EB627E3-A2E4-4E6D-B17E-C3014A536F8E}" presName="conn2-1" presStyleLbl="parChTrans1D2" presStyleIdx="2" presStyleCnt="5"/>
      <dgm:spPr/>
      <dgm:t>
        <a:bodyPr/>
        <a:lstStyle/>
        <a:p>
          <a:endParaRPr lang="zh-TW" altLang="en-US"/>
        </a:p>
      </dgm:t>
    </dgm:pt>
    <dgm:pt modelId="{D6D8340C-347E-47CC-93E6-814DED5C8DC3}" type="pres">
      <dgm:prSet presAssocID="{1EB627E3-A2E4-4E6D-B17E-C3014A536F8E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0B38DBE3-A34C-423D-AADC-4A7BBEC68CDA}" type="pres">
      <dgm:prSet presAssocID="{F1626197-FC1F-463A-BDF5-B2074C09F2C4}" presName="root2" presStyleCnt="0"/>
      <dgm:spPr/>
    </dgm:pt>
    <dgm:pt modelId="{1718ECE2-8D08-4566-937C-0A6F0CED9A74}" type="pres">
      <dgm:prSet presAssocID="{F1626197-FC1F-463A-BDF5-B2074C09F2C4}" presName="LevelTwoTextNode" presStyleLbl="node2" presStyleIdx="2" presStyleCnt="5" custScaleX="38703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AFFA5A-A27A-4B55-B260-85A4B65E9449}" type="pres">
      <dgm:prSet presAssocID="{F1626197-FC1F-463A-BDF5-B2074C09F2C4}" presName="level3hierChild" presStyleCnt="0"/>
      <dgm:spPr/>
    </dgm:pt>
    <dgm:pt modelId="{B11D2C68-1398-4DC6-BCCC-CC4EBD812F34}" type="pres">
      <dgm:prSet presAssocID="{D69AD4EB-5D75-4839-AA4C-405567F897F4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660C6CA4-D9E3-46D0-9367-4F0EF6E41662}" type="pres">
      <dgm:prSet presAssocID="{D69AD4EB-5D75-4839-AA4C-405567F897F4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E5836865-9E76-440F-838A-95A490A876CA}" type="pres">
      <dgm:prSet presAssocID="{D6A2C749-9144-4EEA-B01F-C6A4B5B9CB84}" presName="root2" presStyleCnt="0"/>
      <dgm:spPr/>
    </dgm:pt>
    <dgm:pt modelId="{F2F624A9-946D-408F-A549-BC99379CCAE2}" type="pres">
      <dgm:prSet presAssocID="{D6A2C749-9144-4EEA-B01F-C6A4B5B9CB84}" presName="LevelTwoTextNode" presStyleLbl="node3" presStyleIdx="2" presStyleCnt="5" custScaleX="73586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C1EBA71-E2B0-49D2-897A-FCA5939AD1F2}" type="pres">
      <dgm:prSet presAssocID="{D6A2C749-9144-4EEA-B01F-C6A4B5B9CB84}" presName="level3hierChild" presStyleCnt="0"/>
      <dgm:spPr/>
    </dgm:pt>
    <dgm:pt modelId="{5B1324D5-1B67-4500-81CC-3B3E4336AA2A}" type="pres">
      <dgm:prSet presAssocID="{E4EAC908-625E-42BC-A8A1-9D802A8B82F4}" presName="conn2-1" presStyleLbl="parChTrans1D2" presStyleIdx="3" presStyleCnt="5"/>
      <dgm:spPr/>
      <dgm:t>
        <a:bodyPr/>
        <a:lstStyle/>
        <a:p>
          <a:endParaRPr lang="zh-TW" altLang="en-US"/>
        </a:p>
      </dgm:t>
    </dgm:pt>
    <dgm:pt modelId="{E4C1AF18-F977-47DD-AA7D-E6125F519537}" type="pres">
      <dgm:prSet presAssocID="{E4EAC908-625E-42BC-A8A1-9D802A8B82F4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83B6F0E9-6689-464C-8789-D6082921A87F}" type="pres">
      <dgm:prSet presAssocID="{2D25D386-BD52-4092-9880-29580CD13A7B}" presName="root2" presStyleCnt="0"/>
      <dgm:spPr/>
    </dgm:pt>
    <dgm:pt modelId="{76E337F9-A256-4E9B-94A7-A9335B0176E2}" type="pres">
      <dgm:prSet presAssocID="{2D25D386-BD52-4092-9880-29580CD13A7B}" presName="LevelTwoTextNode" presStyleLbl="node2" presStyleIdx="3" presStyleCnt="5" custScaleX="38703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707152-7C50-4942-BCF6-63AC28392D1C}" type="pres">
      <dgm:prSet presAssocID="{2D25D386-BD52-4092-9880-29580CD13A7B}" presName="level3hierChild" presStyleCnt="0"/>
      <dgm:spPr/>
    </dgm:pt>
    <dgm:pt modelId="{ED99517B-7B4C-4B89-82D7-27BAD6CB626F}" type="pres">
      <dgm:prSet presAssocID="{2BB07725-0A49-4F08-BEC3-CF86912A28AB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D4DF3F6E-BA21-4BC4-AC27-E4724C1F12F5}" type="pres">
      <dgm:prSet presAssocID="{2BB07725-0A49-4F08-BEC3-CF86912A28AB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26DBBB5A-E39D-4B44-A89F-0324437D8E6B}" type="pres">
      <dgm:prSet presAssocID="{723831E8-95C0-4913-A54D-31A90EAAFD63}" presName="root2" presStyleCnt="0"/>
      <dgm:spPr/>
    </dgm:pt>
    <dgm:pt modelId="{3B61CA1C-B941-4388-AC9C-6A473E238BD6}" type="pres">
      <dgm:prSet presAssocID="{723831E8-95C0-4913-A54D-31A90EAAFD63}" presName="LevelTwoTextNode" presStyleLbl="node3" presStyleIdx="3" presStyleCnt="5" custScaleX="73586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13B10FE-9311-47FE-84AE-3C8F66764BAA}" type="pres">
      <dgm:prSet presAssocID="{723831E8-95C0-4913-A54D-31A90EAAFD63}" presName="level3hierChild" presStyleCnt="0"/>
      <dgm:spPr/>
    </dgm:pt>
    <dgm:pt modelId="{8927B3E6-D2E0-4C9D-BAA2-494AB9121BE9}" type="pres">
      <dgm:prSet presAssocID="{6E20B998-96D6-43D5-B9EB-7E2ED23A372B}" presName="conn2-1" presStyleLbl="parChTrans1D2" presStyleIdx="4" presStyleCnt="5"/>
      <dgm:spPr/>
      <dgm:t>
        <a:bodyPr/>
        <a:lstStyle/>
        <a:p>
          <a:endParaRPr lang="zh-TW" altLang="en-US"/>
        </a:p>
      </dgm:t>
    </dgm:pt>
    <dgm:pt modelId="{C304FC99-552A-43AE-AC3A-0EFB0C93B4AC}" type="pres">
      <dgm:prSet presAssocID="{6E20B998-96D6-43D5-B9EB-7E2ED23A372B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5B49944A-8227-4B44-803D-9CBA5D201F17}" type="pres">
      <dgm:prSet presAssocID="{587EC17A-5D51-45C8-8565-9BFD5C3B36F2}" presName="root2" presStyleCnt="0"/>
      <dgm:spPr/>
    </dgm:pt>
    <dgm:pt modelId="{F0D94270-DCF3-42EE-B1BD-3F806BABCEAF}" type="pres">
      <dgm:prSet presAssocID="{587EC17A-5D51-45C8-8565-9BFD5C3B36F2}" presName="LevelTwoTextNode" presStyleLbl="node2" presStyleIdx="4" presStyleCnt="5" custScaleX="38703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2AF0A52-A6C5-42DB-886C-85897B8B2F42}" type="pres">
      <dgm:prSet presAssocID="{587EC17A-5D51-45C8-8565-9BFD5C3B36F2}" presName="level3hierChild" presStyleCnt="0"/>
      <dgm:spPr/>
    </dgm:pt>
    <dgm:pt modelId="{AF1C4EF2-7E9C-4CC4-AAF0-B4812901CFC2}" type="pres">
      <dgm:prSet presAssocID="{BEE5DF07-976C-4940-89FE-20A5E7A0E929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6A55A892-790A-4ACC-8F37-C9229B1BFBD6}" type="pres">
      <dgm:prSet presAssocID="{BEE5DF07-976C-4940-89FE-20A5E7A0E929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1AC3E6EB-D257-4651-BDD0-B740139D82CE}" type="pres">
      <dgm:prSet presAssocID="{671C8214-EBB2-4BF0-BC42-B6F3B5E898A2}" presName="root2" presStyleCnt="0"/>
      <dgm:spPr/>
    </dgm:pt>
    <dgm:pt modelId="{4AF4A2FB-685F-46E2-AE42-737B39BDA20E}" type="pres">
      <dgm:prSet presAssocID="{671C8214-EBB2-4BF0-BC42-B6F3B5E898A2}" presName="LevelTwoTextNode" presStyleLbl="node3" presStyleIdx="4" presStyleCnt="5" custScaleX="73586" custScaleY="586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13FF3B-9416-4B5C-983A-E9AFE9CD8A7C}" type="pres">
      <dgm:prSet presAssocID="{671C8214-EBB2-4BF0-BC42-B6F3B5E898A2}" presName="level3hierChild" presStyleCnt="0"/>
      <dgm:spPr/>
    </dgm:pt>
  </dgm:ptLst>
  <dgm:cxnLst>
    <dgm:cxn modelId="{92C4C957-7A5B-4882-B363-FB3FA52FB313}" type="presOf" srcId="{425469AA-38F9-4766-B95F-3D84945CEC4F}" destId="{397D0EFF-48FC-416D-86D8-4DB440D5E2A3}" srcOrd="0" destOrd="0" presId="urn:microsoft.com/office/officeart/2005/8/layout/hierarchy2"/>
    <dgm:cxn modelId="{D065BDEC-BB52-4B3C-A653-E5D974CEC947}" srcId="{20C52333-D7E3-4C80-9150-4CAB7649329A}" destId="{425469AA-38F9-4766-B95F-3D84945CEC4F}" srcOrd="0" destOrd="0" parTransId="{6D0212ED-8E77-47C7-838D-D53E380D7E47}" sibTransId="{DA48C6A1-0584-40AE-AC3C-25261A439F3A}"/>
    <dgm:cxn modelId="{7C081563-C6C1-41E0-9668-2E7FA06E053C}" type="presOf" srcId="{2BB07725-0A49-4F08-BEC3-CF86912A28AB}" destId="{ED99517B-7B4C-4B89-82D7-27BAD6CB626F}" srcOrd="0" destOrd="0" presId="urn:microsoft.com/office/officeart/2005/8/layout/hierarchy2"/>
    <dgm:cxn modelId="{9C56AF98-7E97-417F-A7FE-A701BF9C4009}" type="presOf" srcId="{6E20B998-96D6-43D5-B9EB-7E2ED23A372B}" destId="{C304FC99-552A-43AE-AC3A-0EFB0C93B4AC}" srcOrd="1" destOrd="0" presId="urn:microsoft.com/office/officeart/2005/8/layout/hierarchy2"/>
    <dgm:cxn modelId="{2617DD39-1F5A-408D-A505-6AB0C442C7CC}" type="presOf" srcId="{EB782F34-BADB-4F66-B141-64599A2888A7}" destId="{A523FB8A-4E76-41AB-B3B7-502FF4937BBC}" srcOrd="0" destOrd="0" presId="urn:microsoft.com/office/officeart/2005/8/layout/hierarchy2"/>
    <dgm:cxn modelId="{33B1F77B-9E9E-4C87-A821-784052F65A58}" type="presOf" srcId="{E4EAC908-625E-42BC-A8A1-9D802A8B82F4}" destId="{E4C1AF18-F977-47DD-AA7D-E6125F519537}" srcOrd="1" destOrd="0" presId="urn:microsoft.com/office/officeart/2005/8/layout/hierarchy2"/>
    <dgm:cxn modelId="{96E4FFA6-2A7A-47DD-AB3D-5FC0D2383F77}" type="presOf" srcId="{D69AD4EB-5D75-4839-AA4C-405567F897F4}" destId="{B11D2C68-1398-4DC6-BCCC-CC4EBD812F34}" srcOrd="0" destOrd="0" presId="urn:microsoft.com/office/officeart/2005/8/layout/hierarchy2"/>
    <dgm:cxn modelId="{D2213F70-3000-4E8E-9AFB-45510BD93AF1}" srcId="{74473771-189A-4CAA-915E-A12E20C6C3E9}" destId="{E76E91C8-0ABC-462A-9B12-C80C6E84A840}" srcOrd="1" destOrd="0" parTransId="{EB4CC806-9BBF-4E81-AE67-3E7E6956CAFF}" sibTransId="{11267229-374C-4F47-BCDD-5845873F8025}"/>
    <dgm:cxn modelId="{C342CE06-CF7A-44B5-9D6F-E3523CB5BF18}" type="presOf" srcId="{6E20B998-96D6-43D5-B9EB-7E2ED23A372B}" destId="{8927B3E6-D2E0-4C9D-BAA2-494AB9121BE9}" srcOrd="0" destOrd="0" presId="urn:microsoft.com/office/officeart/2005/8/layout/hierarchy2"/>
    <dgm:cxn modelId="{E447735D-133A-41B6-AEB5-B9575ACF40CF}" type="presOf" srcId="{D69AD4EB-5D75-4839-AA4C-405567F897F4}" destId="{660C6CA4-D9E3-46D0-9367-4F0EF6E41662}" srcOrd="1" destOrd="0" presId="urn:microsoft.com/office/officeart/2005/8/layout/hierarchy2"/>
    <dgm:cxn modelId="{8300F585-D1F4-4DD4-A443-BA5DB1E4729A}" type="presOf" srcId="{20C52333-D7E3-4C80-9150-4CAB7649329A}" destId="{7F9F0ED4-D06B-4952-B73B-14D157374168}" srcOrd="0" destOrd="0" presId="urn:microsoft.com/office/officeart/2005/8/layout/hierarchy2"/>
    <dgm:cxn modelId="{191E2AD2-4E6E-48C4-9BC8-0C8A6110976F}" type="presOf" srcId="{EB4CC806-9BBF-4E81-AE67-3E7E6956CAFF}" destId="{292DAB8F-CCC3-4DB9-BF69-06C44136EA7C}" srcOrd="0" destOrd="0" presId="urn:microsoft.com/office/officeart/2005/8/layout/hierarchy2"/>
    <dgm:cxn modelId="{60AC6184-E8E6-4091-846A-9AA073E4A2C9}" type="presOf" srcId="{2D25D386-BD52-4092-9880-29580CD13A7B}" destId="{76E337F9-A256-4E9B-94A7-A9335B0176E2}" srcOrd="0" destOrd="0" presId="urn:microsoft.com/office/officeart/2005/8/layout/hierarchy2"/>
    <dgm:cxn modelId="{C3CC917D-248D-4631-8C66-6CB89D052BD5}" srcId="{74473771-189A-4CAA-915E-A12E20C6C3E9}" destId="{20C52333-D7E3-4C80-9150-4CAB7649329A}" srcOrd="0" destOrd="0" parTransId="{EB782F34-BADB-4F66-B141-64599A2888A7}" sibTransId="{E7224899-661A-4E81-A068-A881F6856F71}"/>
    <dgm:cxn modelId="{F43CD377-43C4-4D86-BF0B-D6857310C201}" type="presOf" srcId="{EB4CC806-9BBF-4E81-AE67-3E7E6956CAFF}" destId="{75296E72-1491-4719-8F42-5A0D691D66DC}" srcOrd="1" destOrd="0" presId="urn:microsoft.com/office/officeart/2005/8/layout/hierarchy2"/>
    <dgm:cxn modelId="{1765A725-F5D0-4B1B-835E-A70B54216A82}" type="presOf" srcId="{5D6DA2E9-8CC3-49F5-A80E-ABBE1A6BAB55}" destId="{99DDC332-EBE8-46B3-B11B-A237A15F22D1}" srcOrd="1" destOrd="0" presId="urn:microsoft.com/office/officeart/2005/8/layout/hierarchy2"/>
    <dgm:cxn modelId="{21B8389D-E5C6-4E7D-B515-6BF8C4A0DD76}" srcId="{587EC17A-5D51-45C8-8565-9BFD5C3B36F2}" destId="{671C8214-EBB2-4BF0-BC42-B6F3B5E898A2}" srcOrd="0" destOrd="0" parTransId="{BEE5DF07-976C-4940-89FE-20A5E7A0E929}" sibTransId="{DD551C8D-71E9-4EA6-9E6B-DC75F7FB0CDD}"/>
    <dgm:cxn modelId="{D54794F5-D61F-47F7-9B8E-5A32A1A584E2}" type="presOf" srcId="{2BB07725-0A49-4F08-BEC3-CF86912A28AB}" destId="{D4DF3F6E-BA21-4BC4-AC27-E4724C1F12F5}" srcOrd="1" destOrd="0" presId="urn:microsoft.com/office/officeart/2005/8/layout/hierarchy2"/>
    <dgm:cxn modelId="{E55A6135-C254-4B0F-B9F9-A2072F3AB9F3}" type="presOf" srcId="{20DBFAF2-9981-41F1-A4AD-E8FE592D0AAF}" destId="{0B14661D-FEF5-4597-9BFA-6E7CE83193F3}" srcOrd="0" destOrd="0" presId="urn:microsoft.com/office/officeart/2005/8/layout/hierarchy2"/>
    <dgm:cxn modelId="{33063983-8B7C-4842-B9FA-18C6D2136B62}" type="presOf" srcId="{BEE5DF07-976C-4940-89FE-20A5E7A0E929}" destId="{AF1C4EF2-7E9C-4CC4-AAF0-B4812901CFC2}" srcOrd="0" destOrd="0" presId="urn:microsoft.com/office/officeart/2005/8/layout/hierarchy2"/>
    <dgm:cxn modelId="{551D4C42-4EE1-414D-A418-C2300BBCF4E4}" type="presOf" srcId="{6D0212ED-8E77-47C7-838D-D53E380D7E47}" destId="{188D864B-6095-4788-9B75-309CC055BD06}" srcOrd="1" destOrd="0" presId="urn:microsoft.com/office/officeart/2005/8/layout/hierarchy2"/>
    <dgm:cxn modelId="{9EDAC15B-4320-47FE-8C44-A7FAF19CC357}" type="presOf" srcId="{F1626197-FC1F-463A-BDF5-B2074C09F2C4}" destId="{1718ECE2-8D08-4566-937C-0A6F0CED9A74}" srcOrd="0" destOrd="0" presId="urn:microsoft.com/office/officeart/2005/8/layout/hierarchy2"/>
    <dgm:cxn modelId="{8CD20566-3222-4663-806A-27FDD175C024}" type="presOf" srcId="{723831E8-95C0-4913-A54D-31A90EAAFD63}" destId="{3B61CA1C-B941-4388-AC9C-6A473E238BD6}" srcOrd="0" destOrd="0" presId="urn:microsoft.com/office/officeart/2005/8/layout/hierarchy2"/>
    <dgm:cxn modelId="{9D5BAD5D-A7DE-4851-80A8-8A709080B3EF}" type="presOf" srcId="{587EC17A-5D51-45C8-8565-9BFD5C3B36F2}" destId="{F0D94270-DCF3-42EE-B1BD-3F806BABCEAF}" srcOrd="0" destOrd="0" presId="urn:microsoft.com/office/officeart/2005/8/layout/hierarchy2"/>
    <dgm:cxn modelId="{41173DB7-9FD4-4625-BC34-4774EE1A0EF0}" type="presOf" srcId="{74473771-189A-4CAA-915E-A12E20C6C3E9}" destId="{7285223E-713C-4C3D-8A47-B70FC6F7F4E9}" srcOrd="0" destOrd="0" presId="urn:microsoft.com/office/officeart/2005/8/layout/hierarchy2"/>
    <dgm:cxn modelId="{11952C61-A04F-4163-8CE2-DF2F8DA9B724}" srcId="{74473771-189A-4CAA-915E-A12E20C6C3E9}" destId="{2D25D386-BD52-4092-9880-29580CD13A7B}" srcOrd="3" destOrd="0" parTransId="{E4EAC908-625E-42BC-A8A1-9D802A8B82F4}" sibTransId="{A4CFB52E-2A27-4326-9841-A9712FCDE2A9}"/>
    <dgm:cxn modelId="{5D1220DD-2AE5-4C97-97AF-094CB474151D}" srcId="{2D25D386-BD52-4092-9880-29580CD13A7B}" destId="{723831E8-95C0-4913-A54D-31A90EAAFD63}" srcOrd="0" destOrd="0" parTransId="{2BB07725-0A49-4F08-BEC3-CF86912A28AB}" sibTransId="{1CCA61C2-5054-469D-A541-8FF130BC6D67}"/>
    <dgm:cxn modelId="{68496C02-072F-4A60-8494-4C1CD769C233}" type="presOf" srcId="{671C8214-EBB2-4BF0-BC42-B6F3B5E898A2}" destId="{4AF4A2FB-685F-46E2-AE42-737B39BDA20E}" srcOrd="0" destOrd="0" presId="urn:microsoft.com/office/officeart/2005/8/layout/hierarchy2"/>
    <dgm:cxn modelId="{05BBD9A5-BA61-4A97-84F2-C8810F1192D2}" srcId="{74473771-189A-4CAA-915E-A12E20C6C3E9}" destId="{587EC17A-5D51-45C8-8565-9BFD5C3B36F2}" srcOrd="4" destOrd="0" parTransId="{6E20B998-96D6-43D5-B9EB-7E2ED23A372B}" sibTransId="{4660DCDD-A525-4DFB-AE33-5DDEC9F01250}"/>
    <dgm:cxn modelId="{9B0B89C1-AD23-4CCA-9F4D-BA3C86E10ADF}" srcId="{74473771-189A-4CAA-915E-A12E20C6C3E9}" destId="{F1626197-FC1F-463A-BDF5-B2074C09F2C4}" srcOrd="2" destOrd="0" parTransId="{1EB627E3-A2E4-4E6D-B17E-C3014A536F8E}" sibTransId="{E796E67A-C938-47FE-8218-543CB9D7CF59}"/>
    <dgm:cxn modelId="{44BE01D6-8825-4A82-A5BA-9B04CCC3C936}" type="presOf" srcId="{EB782F34-BADB-4F66-B141-64599A2888A7}" destId="{B518444B-EEBD-4DE5-A306-AE5C4312B37A}" srcOrd="1" destOrd="0" presId="urn:microsoft.com/office/officeart/2005/8/layout/hierarchy2"/>
    <dgm:cxn modelId="{9B2A5A1E-EEDF-4E99-AFFA-94D3968AFA70}" type="presOf" srcId="{E4EAC908-625E-42BC-A8A1-9D802A8B82F4}" destId="{5B1324D5-1B67-4500-81CC-3B3E4336AA2A}" srcOrd="0" destOrd="0" presId="urn:microsoft.com/office/officeart/2005/8/layout/hierarchy2"/>
    <dgm:cxn modelId="{3D9FA0AB-1DBC-4B74-98B0-C049404AD334}" type="presOf" srcId="{5D6DA2E9-8CC3-49F5-A80E-ABBE1A6BAB55}" destId="{E6CB76F1-8B52-4335-A10A-C8BA650543E1}" srcOrd="0" destOrd="0" presId="urn:microsoft.com/office/officeart/2005/8/layout/hierarchy2"/>
    <dgm:cxn modelId="{CCF0CAD2-369B-4007-85D7-07B372661CAF}" srcId="{E76E91C8-0ABC-462A-9B12-C80C6E84A840}" destId="{20DBFAF2-9981-41F1-A4AD-E8FE592D0AAF}" srcOrd="0" destOrd="0" parTransId="{5D6DA2E9-8CC3-49F5-A80E-ABBE1A6BAB55}" sibTransId="{D3F1DA9B-C868-4FC9-8ED8-14B22E04C901}"/>
    <dgm:cxn modelId="{3FCFAED3-538E-4F58-B725-2BF6E6990360}" type="presOf" srcId="{6D0212ED-8E77-47C7-838D-D53E380D7E47}" destId="{E22CE8FA-2726-4CD3-8EF3-E2771F7370E1}" srcOrd="0" destOrd="0" presId="urn:microsoft.com/office/officeart/2005/8/layout/hierarchy2"/>
    <dgm:cxn modelId="{4587502A-A14E-4125-9211-06AE2412686D}" type="presOf" srcId="{1EB627E3-A2E4-4E6D-B17E-C3014A536F8E}" destId="{55662C3C-50FA-4FF9-A15E-13DDE4F9DA16}" srcOrd="0" destOrd="0" presId="urn:microsoft.com/office/officeart/2005/8/layout/hierarchy2"/>
    <dgm:cxn modelId="{D18779BA-DB14-455C-93E9-F098957A4407}" type="presOf" srcId="{1EB627E3-A2E4-4E6D-B17E-C3014A536F8E}" destId="{D6D8340C-347E-47CC-93E6-814DED5C8DC3}" srcOrd="1" destOrd="0" presId="urn:microsoft.com/office/officeart/2005/8/layout/hierarchy2"/>
    <dgm:cxn modelId="{9664EE0B-57A6-4331-BAD5-A2D5927195CD}" srcId="{F1626197-FC1F-463A-BDF5-B2074C09F2C4}" destId="{D6A2C749-9144-4EEA-B01F-C6A4B5B9CB84}" srcOrd="0" destOrd="0" parTransId="{D69AD4EB-5D75-4839-AA4C-405567F897F4}" sibTransId="{5BA74DAD-5842-4016-8639-5512AA1EA9DB}"/>
    <dgm:cxn modelId="{305166B4-6A62-4977-B25E-050CA08D05C0}" type="presOf" srcId="{A37058BF-1B91-4AA8-A954-B9CDE57AABBD}" destId="{FA61F5DC-DDB4-4B26-BE1C-091CD789E10E}" srcOrd="0" destOrd="0" presId="urn:microsoft.com/office/officeart/2005/8/layout/hierarchy2"/>
    <dgm:cxn modelId="{16F2CEF8-E656-440D-90C2-A92FC1BDF3E7}" type="presOf" srcId="{BEE5DF07-976C-4940-89FE-20A5E7A0E929}" destId="{6A55A892-790A-4ACC-8F37-C9229B1BFBD6}" srcOrd="1" destOrd="0" presId="urn:microsoft.com/office/officeart/2005/8/layout/hierarchy2"/>
    <dgm:cxn modelId="{64B41BB0-07DC-4D49-8566-66C375B4796E}" type="presOf" srcId="{D6A2C749-9144-4EEA-B01F-C6A4B5B9CB84}" destId="{F2F624A9-946D-408F-A549-BC99379CCAE2}" srcOrd="0" destOrd="0" presId="urn:microsoft.com/office/officeart/2005/8/layout/hierarchy2"/>
    <dgm:cxn modelId="{3E610734-B7BD-46B9-8B4A-DE9845A858BD}" srcId="{A37058BF-1B91-4AA8-A954-B9CDE57AABBD}" destId="{74473771-189A-4CAA-915E-A12E20C6C3E9}" srcOrd="0" destOrd="0" parTransId="{FD2B7B9D-4C4F-4B08-9E2F-A26F3E14A03C}" sibTransId="{3470AC47-96D0-439F-B098-DCB8E37AF90F}"/>
    <dgm:cxn modelId="{2ED75FF3-7904-4CBD-8389-0361E93545D1}" type="presOf" srcId="{E76E91C8-0ABC-462A-9B12-C80C6E84A840}" destId="{486A5A98-AB76-4FC6-B1B0-7C22B1BDE5F6}" srcOrd="0" destOrd="0" presId="urn:microsoft.com/office/officeart/2005/8/layout/hierarchy2"/>
    <dgm:cxn modelId="{53EDF1E5-D104-4A29-9F0A-AB998813F726}" type="presParOf" srcId="{FA61F5DC-DDB4-4B26-BE1C-091CD789E10E}" destId="{58A434BC-C518-440E-89B2-D51A0E2D73ED}" srcOrd="0" destOrd="0" presId="urn:microsoft.com/office/officeart/2005/8/layout/hierarchy2"/>
    <dgm:cxn modelId="{A874A56B-EEDF-4CD2-9585-28C859394D66}" type="presParOf" srcId="{58A434BC-C518-440E-89B2-D51A0E2D73ED}" destId="{7285223E-713C-4C3D-8A47-B70FC6F7F4E9}" srcOrd="0" destOrd="0" presId="urn:microsoft.com/office/officeart/2005/8/layout/hierarchy2"/>
    <dgm:cxn modelId="{4C81F2DF-4788-4B66-84CA-EE71063F5DC8}" type="presParOf" srcId="{58A434BC-C518-440E-89B2-D51A0E2D73ED}" destId="{E72A34B0-ECEE-48DB-9128-3C40839019DF}" srcOrd="1" destOrd="0" presId="urn:microsoft.com/office/officeart/2005/8/layout/hierarchy2"/>
    <dgm:cxn modelId="{DB7D3239-AA22-4072-B2D9-2A2A2E7F13F6}" type="presParOf" srcId="{E72A34B0-ECEE-48DB-9128-3C40839019DF}" destId="{A523FB8A-4E76-41AB-B3B7-502FF4937BBC}" srcOrd="0" destOrd="0" presId="urn:microsoft.com/office/officeart/2005/8/layout/hierarchy2"/>
    <dgm:cxn modelId="{EC1CFF85-00D6-4B5E-BF4F-130268CB3E49}" type="presParOf" srcId="{A523FB8A-4E76-41AB-B3B7-502FF4937BBC}" destId="{B518444B-EEBD-4DE5-A306-AE5C4312B37A}" srcOrd="0" destOrd="0" presId="urn:microsoft.com/office/officeart/2005/8/layout/hierarchy2"/>
    <dgm:cxn modelId="{E34A7C47-E831-4F08-B21A-A8A280851997}" type="presParOf" srcId="{E72A34B0-ECEE-48DB-9128-3C40839019DF}" destId="{AFE24900-8E66-4C3A-B819-6282A95FA584}" srcOrd="1" destOrd="0" presId="urn:microsoft.com/office/officeart/2005/8/layout/hierarchy2"/>
    <dgm:cxn modelId="{DB3AD64F-60FA-4870-BB58-06F90DE8A354}" type="presParOf" srcId="{AFE24900-8E66-4C3A-B819-6282A95FA584}" destId="{7F9F0ED4-D06B-4952-B73B-14D157374168}" srcOrd="0" destOrd="0" presId="urn:microsoft.com/office/officeart/2005/8/layout/hierarchy2"/>
    <dgm:cxn modelId="{4D5B2E8C-DC0A-44DF-9DFD-B7A8B4361C09}" type="presParOf" srcId="{AFE24900-8E66-4C3A-B819-6282A95FA584}" destId="{E3B56E2D-46B7-4212-B58E-D91779149E72}" srcOrd="1" destOrd="0" presId="urn:microsoft.com/office/officeart/2005/8/layout/hierarchy2"/>
    <dgm:cxn modelId="{28C4F62B-C3FB-4B37-829F-CDBC0CDFD2AC}" type="presParOf" srcId="{E3B56E2D-46B7-4212-B58E-D91779149E72}" destId="{E22CE8FA-2726-4CD3-8EF3-E2771F7370E1}" srcOrd="0" destOrd="0" presId="urn:microsoft.com/office/officeart/2005/8/layout/hierarchy2"/>
    <dgm:cxn modelId="{7AF8C261-A667-42EA-AEA1-7B0EB96F3457}" type="presParOf" srcId="{E22CE8FA-2726-4CD3-8EF3-E2771F7370E1}" destId="{188D864B-6095-4788-9B75-309CC055BD06}" srcOrd="0" destOrd="0" presId="urn:microsoft.com/office/officeart/2005/8/layout/hierarchy2"/>
    <dgm:cxn modelId="{32C1B755-A9EA-4305-9A27-55BFAAD39383}" type="presParOf" srcId="{E3B56E2D-46B7-4212-B58E-D91779149E72}" destId="{F8F2AEB3-1AD5-4466-BD87-4F71062E1192}" srcOrd="1" destOrd="0" presId="urn:microsoft.com/office/officeart/2005/8/layout/hierarchy2"/>
    <dgm:cxn modelId="{043607FD-9DF1-483E-BD72-C1298911564E}" type="presParOf" srcId="{F8F2AEB3-1AD5-4466-BD87-4F71062E1192}" destId="{397D0EFF-48FC-416D-86D8-4DB440D5E2A3}" srcOrd="0" destOrd="0" presId="urn:microsoft.com/office/officeart/2005/8/layout/hierarchy2"/>
    <dgm:cxn modelId="{B40916C3-6B62-4C85-91D2-5B33A2B4A842}" type="presParOf" srcId="{F8F2AEB3-1AD5-4466-BD87-4F71062E1192}" destId="{4F181E4C-188A-4632-AFED-C34D02AB2270}" srcOrd="1" destOrd="0" presId="urn:microsoft.com/office/officeart/2005/8/layout/hierarchy2"/>
    <dgm:cxn modelId="{ED2B5FBF-34E2-4FFD-80A9-55106E47633C}" type="presParOf" srcId="{E72A34B0-ECEE-48DB-9128-3C40839019DF}" destId="{292DAB8F-CCC3-4DB9-BF69-06C44136EA7C}" srcOrd="2" destOrd="0" presId="urn:microsoft.com/office/officeart/2005/8/layout/hierarchy2"/>
    <dgm:cxn modelId="{494441C9-E8C2-42CC-953F-BCDA21A7086A}" type="presParOf" srcId="{292DAB8F-CCC3-4DB9-BF69-06C44136EA7C}" destId="{75296E72-1491-4719-8F42-5A0D691D66DC}" srcOrd="0" destOrd="0" presId="urn:microsoft.com/office/officeart/2005/8/layout/hierarchy2"/>
    <dgm:cxn modelId="{9F0157AE-81C0-4707-B8E9-ACA3C024D037}" type="presParOf" srcId="{E72A34B0-ECEE-48DB-9128-3C40839019DF}" destId="{32CE5289-D8CD-45C8-81A0-5970E73D2622}" srcOrd="3" destOrd="0" presId="urn:microsoft.com/office/officeart/2005/8/layout/hierarchy2"/>
    <dgm:cxn modelId="{6C7A5911-C3AA-4F4C-8587-98A4345B1853}" type="presParOf" srcId="{32CE5289-D8CD-45C8-81A0-5970E73D2622}" destId="{486A5A98-AB76-4FC6-B1B0-7C22B1BDE5F6}" srcOrd="0" destOrd="0" presId="urn:microsoft.com/office/officeart/2005/8/layout/hierarchy2"/>
    <dgm:cxn modelId="{E90F7AFC-2DD8-4C77-9BA6-CFBF23F179F9}" type="presParOf" srcId="{32CE5289-D8CD-45C8-81A0-5970E73D2622}" destId="{9528F24F-4ED8-4AC1-8004-2A2DC419DCFD}" srcOrd="1" destOrd="0" presId="urn:microsoft.com/office/officeart/2005/8/layout/hierarchy2"/>
    <dgm:cxn modelId="{EE58CE48-F781-4EC9-B93B-0FD554597462}" type="presParOf" srcId="{9528F24F-4ED8-4AC1-8004-2A2DC419DCFD}" destId="{E6CB76F1-8B52-4335-A10A-C8BA650543E1}" srcOrd="0" destOrd="0" presId="urn:microsoft.com/office/officeart/2005/8/layout/hierarchy2"/>
    <dgm:cxn modelId="{7411CE45-8BE8-4C2D-96C8-0C67BF5FE8AE}" type="presParOf" srcId="{E6CB76F1-8B52-4335-A10A-C8BA650543E1}" destId="{99DDC332-EBE8-46B3-B11B-A237A15F22D1}" srcOrd="0" destOrd="0" presId="urn:microsoft.com/office/officeart/2005/8/layout/hierarchy2"/>
    <dgm:cxn modelId="{89697C91-005E-4B4A-AFE1-2B2C660664B8}" type="presParOf" srcId="{9528F24F-4ED8-4AC1-8004-2A2DC419DCFD}" destId="{5722D49D-27AB-42BC-A791-7214EABEFC89}" srcOrd="1" destOrd="0" presId="urn:microsoft.com/office/officeart/2005/8/layout/hierarchy2"/>
    <dgm:cxn modelId="{710FCCB3-921C-4781-BFFE-AC08619E90A6}" type="presParOf" srcId="{5722D49D-27AB-42BC-A791-7214EABEFC89}" destId="{0B14661D-FEF5-4597-9BFA-6E7CE83193F3}" srcOrd="0" destOrd="0" presId="urn:microsoft.com/office/officeart/2005/8/layout/hierarchy2"/>
    <dgm:cxn modelId="{19C211B4-E7A5-4E9E-8C98-E04D545E1E57}" type="presParOf" srcId="{5722D49D-27AB-42BC-A791-7214EABEFC89}" destId="{24E39711-9D3F-47C0-ACE2-D40CE2D566D0}" srcOrd="1" destOrd="0" presId="urn:microsoft.com/office/officeart/2005/8/layout/hierarchy2"/>
    <dgm:cxn modelId="{BC90A4B4-4237-48F0-B791-540EE1CD4761}" type="presParOf" srcId="{E72A34B0-ECEE-48DB-9128-3C40839019DF}" destId="{55662C3C-50FA-4FF9-A15E-13DDE4F9DA16}" srcOrd="4" destOrd="0" presId="urn:microsoft.com/office/officeart/2005/8/layout/hierarchy2"/>
    <dgm:cxn modelId="{B1DC1B29-FBD8-4E04-8BA3-C7D249A96C69}" type="presParOf" srcId="{55662C3C-50FA-4FF9-A15E-13DDE4F9DA16}" destId="{D6D8340C-347E-47CC-93E6-814DED5C8DC3}" srcOrd="0" destOrd="0" presId="urn:microsoft.com/office/officeart/2005/8/layout/hierarchy2"/>
    <dgm:cxn modelId="{EE8E0BFB-8C21-43F8-B697-609BF5F83BBF}" type="presParOf" srcId="{E72A34B0-ECEE-48DB-9128-3C40839019DF}" destId="{0B38DBE3-A34C-423D-AADC-4A7BBEC68CDA}" srcOrd="5" destOrd="0" presId="urn:microsoft.com/office/officeart/2005/8/layout/hierarchy2"/>
    <dgm:cxn modelId="{16698BA3-2729-4EAE-84CF-3BD50CAD169C}" type="presParOf" srcId="{0B38DBE3-A34C-423D-AADC-4A7BBEC68CDA}" destId="{1718ECE2-8D08-4566-937C-0A6F0CED9A74}" srcOrd="0" destOrd="0" presId="urn:microsoft.com/office/officeart/2005/8/layout/hierarchy2"/>
    <dgm:cxn modelId="{41197F2A-6994-4DF3-99E1-6EB1365F4CB1}" type="presParOf" srcId="{0B38DBE3-A34C-423D-AADC-4A7BBEC68CDA}" destId="{85AFFA5A-A27A-4B55-B260-85A4B65E9449}" srcOrd="1" destOrd="0" presId="urn:microsoft.com/office/officeart/2005/8/layout/hierarchy2"/>
    <dgm:cxn modelId="{F06F7DE6-D966-4617-8452-12A1CF9CA2BF}" type="presParOf" srcId="{85AFFA5A-A27A-4B55-B260-85A4B65E9449}" destId="{B11D2C68-1398-4DC6-BCCC-CC4EBD812F34}" srcOrd="0" destOrd="0" presId="urn:microsoft.com/office/officeart/2005/8/layout/hierarchy2"/>
    <dgm:cxn modelId="{6E0335A3-7CF2-4910-944B-466DE0704141}" type="presParOf" srcId="{B11D2C68-1398-4DC6-BCCC-CC4EBD812F34}" destId="{660C6CA4-D9E3-46D0-9367-4F0EF6E41662}" srcOrd="0" destOrd="0" presId="urn:microsoft.com/office/officeart/2005/8/layout/hierarchy2"/>
    <dgm:cxn modelId="{C00DE1CE-EB84-4CDA-A099-9FBCE737C23A}" type="presParOf" srcId="{85AFFA5A-A27A-4B55-B260-85A4B65E9449}" destId="{E5836865-9E76-440F-838A-95A490A876CA}" srcOrd="1" destOrd="0" presId="urn:microsoft.com/office/officeart/2005/8/layout/hierarchy2"/>
    <dgm:cxn modelId="{76D2FEF3-02D8-4968-8B97-D631DF075C61}" type="presParOf" srcId="{E5836865-9E76-440F-838A-95A490A876CA}" destId="{F2F624A9-946D-408F-A549-BC99379CCAE2}" srcOrd="0" destOrd="0" presId="urn:microsoft.com/office/officeart/2005/8/layout/hierarchy2"/>
    <dgm:cxn modelId="{E9A11DAB-FFF7-4E7A-809F-552BC7BCE2B4}" type="presParOf" srcId="{E5836865-9E76-440F-838A-95A490A876CA}" destId="{2C1EBA71-E2B0-49D2-897A-FCA5939AD1F2}" srcOrd="1" destOrd="0" presId="urn:microsoft.com/office/officeart/2005/8/layout/hierarchy2"/>
    <dgm:cxn modelId="{CC08CDCC-2D16-4D69-9FB9-27E444E35706}" type="presParOf" srcId="{E72A34B0-ECEE-48DB-9128-3C40839019DF}" destId="{5B1324D5-1B67-4500-81CC-3B3E4336AA2A}" srcOrd="6" destOrd="0" presId="urn:microsoft.com/office/officeart/2005/8/layout/hierarchy2"/>
    <dgm:cxn modelId="{9033F4E4-B93C-465F-998C-63357FA994FD}" type="presParOf" srcId="{5B1324D5-1B67-4500-81CC-3B3E4336AA2A}" destId="{E4C1AF18-F977-47DD-AA7D-E6125F519537}" srcOrd="0" destOrd="0" presId="urn:microsoft.com/office/officeart/2005/8/layout/hierarchy2"/>
    <dgm:cxn modelId="{1C1B9C6E-C7AB-4F50-825B-C84521DFF3C3}" type="presParOf" srcId="{E72A34B0-ECEE-48DB-9128-3C40839019DF}" destId="{83B6F0E9-6689-464C-8789-D6082921A87F}" srcOrd="7" destOrd="0" presId="urn:microsoft.com/office/officeart/2005/8/layout/hierarchy2"/>
    <dgm:cxn modelId="{792F0172-E3A9-4152-A4C5-8999C1828BDC}" type="presParOf" srcId="{83B6F0E9-6689-464C-8789-D6082921A87F}" destId="{76E337F9-A256-4E9B-94A7-A9335B0176E2}" srcOrd="0" destOrd="0" presId="urn:microsoft.com/office/officeart/2005/8/layout/hierarchy2"/>
    <dgm:cxn modelId="{B2CD66C8-652A-4790-88BF-B4034A2C0F9D}" type="presParOf" srcId="{83B6F0E9-6689-464C-8789-D6082921A87F}" destId="{D2707152-7C50-4942-BCF6-63AC28392D1C}" srcOrd="1" destOrd="0" presId="urn:microsoft.com/office/officeart/2005/8/layout/hierarchy2"/>
    <dgm:cxn modelId="{B44B7E63-A5BE-4FB1-B15F-820E0D229462}" type="presParOf" srcId="{D2707152-7C50-4942-BCF6-63AC28392D1C}" destId="{ED99517B-7B4C-4B89-82D7-27BAD6CB626F}" srcOrd="0" destOrd="0" presId="urn:microsoft.com/office/officeart/2005/8/layout/hierarchy2"/>
    <dgm:cxn modelId="{12AD3E37-1412-40EC-B8A7-7D8E6E349B16}" type="presParOf" srcId="{ED99517B-7B4C-4B89-82D7-27BAD6CB626F}" destId="{D4DF3F6E-BA21-4BC4-AC27-E4724C1F12F5}" srcOrd="0" destOrd="0" presId="urn:microsoft.com/office/officeart/2005/8/layout/hierarchy2"/>
    <dgm:cxn modelId="{79F43E06-54EA-4DA2-99D2-50641592F38D}" type="presParOf" srcId="{D2707152-7C50-4942-BCF6-63AC28392D1C}" destId="{26DBBB5A-E39D-4B44-A89F-0324437D8E6B}" srcOrd="1" destOrd="0" presId="urn:microsoft.com/office/officeart/2005/8/layout/hierarchy2"/>
    <dgm:cxn modelId="{45EB123B-1AF0-4488-8F50-94251C026916}" type="presParOf" srcId="{26DBBB5A-E39D-4B44-A89F-0324437D8E6B}" destId="{3B61CA1C-B941-4388-AC9C-6A473E238BD6}" srcOrd="0" destOrd="0" presId="urn:microsoft.com/office/officeart/2005/8/layout/hierarchy2"/>
    <dgm:cxn modelId="{5914DCE7-1455-46F2-A3FA-D6798BF4C9C2}" type="presParOf" srcId="{26DBBB5A-E39D-4B44-A89F-0324437D8E6B}" destId="{913B10FE-9311-47FE-84AE-3C8F66764BAA}" srcOrd="1" destOrd="0" presId="urn:microsoft.com/office/officeart/2005/8/layout/hierarchy2"/>
    <dgm:cxn modelId="{B0CF6B9B-EE76-47C0-9A8D-461F9A8B0D14}" type="presParOf" srcId="{E72A34B0-ECEE-48DB-9128-3C40839019DF}" destId="{8927B3E6-D2E0-4C9D-BAA2-494AB9121BE9}" srcOrd="8" destOrd="0" presId="urn:microsoft.com/office/officeart/2005/8/layout/hierarchy2"/>
    <dgm:cxn modelId="{210C443B-AF3B-43EF-ABD2-CADC12DB6B90}" type="presParOf" srcId="{8927B3E6-D2E0-4C9D-BAA2-494AB9121BE9}" destId="{C304FC99-552A-43AE-AC3A-0EFB0C93B4AC}" srcOrd="0" destOrd="0" presId="urn:microsoft.com/office/officeart/2005/8/layout/hierarchy2"/>
    <dgm:cxn modelId="{B4B2ECE6-E669-4596-B804-BEDBAFBE5B22}" type="presParOf" srcId="{E72A34B0-ECEE-48DB-9128-3C40839019DF}" destId="{5B49944A-8227-4B44-803D-9CBA5D201F17}" srcOrd="9" destOrd="0" presId="urn:microsoft.com/office/officeart/2005/8/layout/hierarchy2"/>
    <dgm:cxn modelId="{A013068E-8559-4619-A89A-7623A9FEE133}" type="presParOf" srcId="{5B49944A-8227-4B44-803D-9CBA5D201F17}" destId="{F0D94270-DCF3-42EE-B1BD-3F806BABCEAF}" srcOrd="0" destOrd="0" presId="urn:microsoft.com/office/officeart/2005/8/layout/hierarchy2"/>
    <dgm:cxn modelId="{B3FC1F70-D54F-49B9-AF7B-92FAF2CA411E}" type="presParOf" srcId="{5B49944A-8227-4B44-803D-9CBA5D201F17}" destId="{C2AF0A52-A6C5-42DB-886C-85897B8B2F42}" srcOrd="1" destOrd="0" presId="urn:microsoft.com/office/officeart/2005/8/layout/hierarchy2"/>
    <dgm:cxn modelId="{376DF6AA-D704-4BD9-BF36-2E4CD4922944}" type="presParOf" srcId="{C2AF0A52-A6C5-42DB-886C-85897B8B2F42}" destId="{AF1C4EF2-7E9C-4CC4-AAF0-B4812901CFC2}" srcOrd="0" destOrd="0" presId="urn:microsoft.com/office/officeart/2005/8/layout/hierarchy2"/>
    <dgm:cxn modelId="{E176FBE0-6118-4E97-A55A-1ED78B907CF4}" type="presParOf" srcId="{AF1C4EF2-7E9C-4CC4-AAF0-B4812901CFC2}" destId="{6A55A892-790A-4ACC-8F37-C9229B1BFBD6}" srcOrd="0" destOrd="0" presId="urn:microsoft.com/office/officeart/2005/8/layout/hierarchy2"/>
    <dgm:cxn modelId="{5F662657-6451-4FC5-BE94-72891397AF8E}" type="presParOf" srcId="{C2AF0A52-A6C5-42DB-886C-85897B8B2F42}" destId="{1AC3E6EB-D257-4651-BDD0-B740139D82CE}" srcOrd="1" destOrd="0" presId="urn:microsoft.com/office/officeart/2005/8/layout/hierarchy2"/>
    <dgm:cxn modelId="{558C25BC-A86C-4B6F-BA28-040EE93756CF}" type="presParOf" srcId="{1AC3E6EB-D257-4651-BDD0-B740139D82CE}" destId="{4AF4A2FB-685F-46E2-AE42-737B39BDA20E}" srcOrd="0" destOrd="0" presId="urn:microsoft.com/office/officeart/2005/8/layout/hierarchy2"/>
    <dgm:cxn modelId="{1B02C6CF-F8D7-473B-BADC-AF62AD1F9AB7}" type="presParOf" srcId="{1AC3E6EB-D257-4651-BDD0-B740139D82CE}" destId="{6913FF3B-9416-4B5C-983A-E9AFE9CD8A7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37058BF-1B91-4AA8-A954-B9CDE57AABB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473771-189A-4CAA-915E-A12E20C6C3E9}">
      <dgm:prSet phldrT="[文字]" custT="1"/>
      <dgm:spPr/>
      <dgm:t>
        <a:bodyPr/>
        <a:lstStyle/>
        <a:p>
          <a:r>
            <a:rPr lang="zh-TW" altLang="en-US" sz="4000" dirty="0" smtClean="0"/>
            <a:t>五才</a:t>
          </a:r>
          <a:endParaRPr lang="zh-TW" altLang="en-US" sz="4000" dirty="0"/>
        </a:p>
      </dgm:t>
    </dgm:pt>
    <dgm:pt modelId="{FD2B7B9D-4C4F-4B08-9E2F-A26F3E14A03C}" type="par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3470AC47-96D0-439F-B098-DCB8E37AF90F}" type="sibTrans" cxnId="{3E610734-B7BD-46B9-8B4A-DE9845A858BD}">
      <dgm:prSet/>
      <dgm:spPr/>
      <dgm:t>
        <a:bodyPr/>
        <a:lstStyle/>
        <a:p>
          <a:endParaRPr lang="zh-TW" altLang="en-US"/>
        </a:p>
      </dgm:t>
    </dgm:pt>
    <dgm:pt modelId="{723831E8-95C0-4913-A54D-31A90EAAFD63}">
      <dgm:prSet phldrT="[文字]" custT="1"/>
      <dgm:spPr/>
      <dgm:t>
        <a:bodyPr/>
        <a:lstStyle/>
        <a:p>
          <a:r>
            <a:rPr lang="zh-TW" altLang="en-US" sz="3200" dirty="0" smtClean="0"/>
            <a:t>不欺人</a:t>
          </a:r>
          <a:endParaRPr lang="zh-TW" altLang="en-US" sz="3200" dirty="0"/>
        </a:p>
      </dgm:t>
    </dgm:pt>
    <dgm:pt modelId="{2BB07725-0A49-4F08-BEC3-CF86912A28AB}" type="par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1CCA61C2-5054-469D-A541-8FF130BC6D67}" type="sibTrans" cxnId="{5D1220DD-2AE5-4C97-97AF-094CB474151D}">
      <dgm:prSet/>
      <dgm:spPr/>
      <dgm:t>
        <a:bodyPr/>
        <a:lstStyle/>
        <a:p>
          <a:endParaRPr lang="zh-TW" altLang="en-US"/>
        </a:p>
      </dgm:t>
    </dgm:pt>
    <dgm:pt modelId="{20C52333-D7E3-4C80-9150-4CAB7649329A}">
      <dgm:prSet phldrT="[文字]" custT="1"/>
      <dgm:spPr/>
      <dgm:t>
        <a:bodyPr/>
        <a:lstStyle/>
        <a:p>
          <a:r>
            <a:rPr lang="zh-TW" altLang="en-US" sz="3200" dirty="0" smtClean="0"/>
            <a:t> 勇</a:t>
          </a:r>
          <a:endParaRPr lang="zh-TW" altLang="en-US" sz="3200" dirty="0"/>
        </a:p>
      </dgm:t>
    </dgm:pt>
    <dgm:pt modelId="{EB782F34-BADB-4F66-B141-64599A2888A7}" type="par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E7224899-661A-4E81-A068-A881F6856F71}" type="sibTrans" cxnId="{C3CC917D-248D-4631-8C66-6CB89D052BD5}">
      <dgm:prSet/>
      <dgm:spPr/>
      <dgm:t>
        <a:bodyPr/>
        <a:lstStyle/>
        <a:p>
          <a:endParaRPr lang="zh-TW" altLang="en-US"/>
        </a:p>
      </dgm:t>
    </dgm:pt>
    <dgm:pt modelId="{F1626197-FC1F-463A-BDF5-B2074C09F2C4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1EB627E3-A2E4-4E6D-B17E-C3014A536F8E}" type="par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E796E67A-C938-47FE-8218-543CB9D7CF59}" type="sibTrans" cxnId="{9B0B89C1-AD23-4CCA-9F4D-BA3C86E10ADF}">
      <dgm:prSet/>
      <dgm:spPr/>
      <dgm:t>
        <a:bodyPr/>
        <a:lstStyle/>
        <a:p>
          <a:endParaRPr lang="zh-TW" altLang="en-US"/>
        </a:p>
      </dgm:t>
    </dgm:pt>
    <dgm:pt modelId="{2D25D386-BD52-4092-9880-29580CD13A7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E4EAC908-625E-42BC-A8A1-9D802A8B82F4}" type="par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A4CFB52E-2A27-4326-9841-A9712FCDE2A9}" type="sibTrans" cxnId="{11952C61-A04F-4163-8CE2-DF2F8DA9B724}">
      <dgm:prSet/>
      <dgm:spPr/>
      <dgm:t>
        <a:bodyPr/>
        <a:lstStyle/>
        <a:p>
          <a:endParaRPr lang="zh-TW" altLang="en-US"/>
        </a:p>
      </dgm:t>
    </dgm:pt>
    <dgm:pt modelId="{587EC17A-5D51-45C8-8565-9BFD5C3B36F2}">
      <dgm:prSet phldrT="[文字]" custT="1"/>
      <dgm:spPr/>
      <dgm:t>
        <a:bodyPr/>
        <a:lstStyle/>
        <a:p>
          <a:r>
            <a:rPr lang="zh-TW" altLang="en-US" sz="3200" dirty="0" smtClean="0"/>
            <a:t>忠</a:t>
          </a:r>
          <a:endParaRPr lang="zh-TW" altLang="en-US" sz="3200" dirty="0"/>
        </a:p>
      </dgm:t>
    </dgm:pt>
    <dgm:pt modelId="{6E20B998-96D6-43D5-B9EB-7E2ED23A372B}" type="par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660DCDD-A525-4DFB-AE33-5DDEC9F01250}" type="sibTrans" cxnId="{05BBD9A5-BA61-4A97-84F2-C8810F1192D2}">
      <dgm:prSet/>
      <dgm:spPr/>
      <dgm:t>
        <a:bodyPr/>
        <a:lstStyle/>
        <a:p>
          <a:endParaRPr lang="zh-TW" altLang="en-US"/>
        </a:p>
      </dgm:t>
    </dgm:pt>
    <dgm:pt modelId="{425469AA-38F9-4766-B95F-3D84945CEC4F}">
      <dgm:prSet phldrT="[文字]" custT="1"/>
      <dgm:spPr/>
      <dgm:t>
        <a:bodyPr/>
        <a:lstStyle/>
        <a:p>
          <a:r>
            <a:rPr lang="zh-TW" altLang="en-US" sz="3200" dirty="0" smtClean="0"/>
            <a:t>不可犯</a:t>
          </a:r>
          <a:endParaRPr lang="zh-TW" altLang="en-US" sz="3200" dirty="0"/>
        </a:p>
      </dgm:t>
    </dgm:pt>
    <dgm:pt modelId="{6D0212ED-8E77-47C7-838D-D53E380D7E47}" type="par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DA48C6A1-0584-40AE-AC3C-25261A439F3A}" type="sibTrans" cxnId="{D065BDEC-BB52-4B3C-A653-E5D974CEC947}">
      <dgm:prSet/>
      <dgm:spPr/>
      <dgm:t>
        <a:bodyPr/>
        <a:lstStyle/>
        <a:p>
          <a:endParaRPr lang="zh-TW" altLang="en-US"/>
        </a:p>
      </dgm:t>
    </dgm:pt>
    <dgm:pt modelId="{20DBFAF2-9981-41F1-A4AD-E8FE592D0AAF}">
      <dgm:prSet phldrT="[文字]" custT="1"/>
      <dgm:spPr/>
      <dgm:t>
        <a:bodyPr/>
        <a:lstStyle/>
        <a:p>
          <a:r>
            <a:rPr lang="zh-TW" altLang="en-US" sz="3200" dirty="0" smtClean="0"/>
            <a:t>不可亂</a:t>
          </a:r>
          <a:endParaRPr lang="zh-TW" altLang="en-US" sz="3200" dirty="0"/>
        </a:p>
      </dgm:t>
    </dgm:pt>
    <dgm:pt modelId="{5D6DA2E9-8CC3-49F5-A80E-ABBE1A6BAB55}" type="par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3F1DA9B-C868-4FC9-8ED8-14B22E04C901}" type="sibTrans" cxnId="{CCF0CAD2-369B-4007-85D7-07B372661CAF}">
      <dgm:prSet/>
      <dgm:spPr/>
      <dgm:t>
        <a:bodyPr/>
        <a:lstStyle/>
        <a:p>
          <a:endParaRPr lang="zh-TW" altLang="en-US"/>
        </a:p>
      </dgm:t>
    </dgm:pt>
    <dgm:pt modelId="{D6A2C749-9144-4EEA-B01F-C6A4B5B9CB84}">
      <dgm:prSet phldrT="[文字]" custT="1"/>
      <dgm:spPr/>
      <dgm:t>
        <a:bodyPr/>
        <a:lstStyle/>
        <a:p>
          <a:r>
            <a:rPr lang="zh-TW" altLang="en-US" sz="3200" dirty="0" smtClean="0"/>
            <a:t>愛人</a:t>
          </a:r>
          <a:endParaRPr lang="zh-TW" altLang="en-US" sz="3200" dirty="0"/>
        </a:p>
      </dgm:t>
    </dgm:pt>
    <dgm:pt modelId="{D69AD4EB-5D75-4839-AA4C-405567F897F4}" type="par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5BA74DAD-5842-4016-8639-5512AA1EA9DB}" type="sibTrans" cxnId="{9664EE0B-57A6-4331-BAD5-A2D5927195CD}">
      <dgm:prSet/>
      <dgm:spPr/>
      <dgm:t>
        <a:bodyPr/>
        <a:lstStyle/>
        <a:p>
          <a:endParaRPr lang="zh-TW" altLang="en-US"/>
        </a:p>
      </dgm:t>
    </dgm:pt>
    <dgm:pt modelId="{E76E91C8-0ABC-462A-9B12-C80C6E84A840}">
      <dgm:prSet phldrT="[文字]" custT="1"/>
      <dgm:spPr/>
      <dgm:t>
        <a:bodyPr/>
        <a:lstStyle/>
        <a:p>
          <a:r>
            <a:rPr lang="zh-TW" altLang="en-US" sz="3200" dirty="0" smtClean="0"/>
            <a:t>智</a:t>
          </a:r>
          <a:endParaRPr lang="zh-TW" altLang="en-US" sz="3200" dirty="0"/>
        </a:p>
      </dgm:t>
    </dgm:pt>
    <dgm:pt modelId="{EB4CC806-9BBF-4E81-AE67-3E7E6956CAFF}" type="par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11267229-374C-4F47-BCDD-5845873F8025}" type="sibTrans" cxnId="{D2213F70-3000-4E8E-9AFB-45510BD93AF1}">
      <dgm:prSet/>
      <dgm:spPr/>
      <dgm:t>
        <a:bodyPr/>
        <a:lstStyle/>
        <a:p>
          <a:endParaRPr lang="zh-TW" altLang="en-US"/>
        </a:p>
      </dgm:t>
    </dgm:pt>
    <dgm:pt modelId="{671C8214-EBB2-4BF0-BC42-B6F3B5E898A2}">
      <dgm:prSet phldrT="[文字]" custT="1"/>
      <dgm:spPr/>
      <dgm:t>
        <a:bodyPr/>
        <a:lstStyle/>
        <a:p>
          <a:r>
            <a:rPr lang="zh-TW" altLang="en-US" sz="3200" dirty="0" smtClean="0"/>
            <a:t>無二心</a:t>
          </a:r>
          <a:endParaRPr lang="zh-TW" altLang="en-US" sz="3200" dirty="0"/>
        </a:p>
      </dgm:t>
    </dgm:pt>
    <dgm:pt modelId="{BEE5DF07-976C-4940-89FE-20A5E7A0E929}" type="par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DD551C8D-71E9-4EA6-9E6B-DC75F7FB0CDD}" type="sibTrans" cxnId="{21B8389D-E5C6-4E7D-B515-6BF8C4A0DD76}">
      <dgm:prSet/>
      <dgm:spPr/>
      <dgm:t>
        <a:bodyPr/>
        <a:lstStyle/>
        <a:p>
          <a:endParaRPr lang="zh-TW" altLang="en-US"/>
        </a:p>
      </dgm:t>
    </dgm:pt>
    <dgm:pt modelId="{ABF85E7B-7C4E-4613-AEFD-305473696F61}">
      <dgm:prSet phldrT="[文字]" custT="1"/>
      <dgm:spPr/>
      <dgm:t>
        <a:bodyPr/>
        <a:lstStyle/>
        <a:p>
          <a:r>
            <a:rPr lang="zh-TW" altLang="en-US" sz="3200" dirty="0" smtClean="0"/>
            <a:t>勇而輕死者</a:t>
          </a:r>
          <a:endParaRPr lang="zh-TW" altLang="en-US" sz="3200" dirty="0"/>
        </a:p>
      </dgm:t>
    </dgm:pt>
    <dgm:pt modelId="{18EED462-2A4C-4049-A2B4-621E67311A90}" type="parTrans" cxnId="{4D1BFE90-6BBF-4FC1-A89C-AEBA6639DECA}">
      <dgm:prSet/>
      <dgm:spPr/>
      <dgm:t>
        <a:bodyPr/>
        <a:lstStyle/>
        <a:p>
          <a:endParaRPr lang="zh-TW" altLang="en-US"/>
        </a:p>
      </dgm:t>
    </dgm:pt>
    <dgm:pt modelId="{28F52F41-AE42-4F2A-8C7F-BBFA855557B0}" type="sibTrans" cxnId="{4D1BFE90-6BBF-4FC1-A89C-AEBA6639DECA}">
      <dgm:prSet/>
      <dgm:spPr/>
      <dgm:t>
        <a:bodyPr/>
        <a:lstStyle/>
        <a:p>
          <a:endParaRPr lang="zh-TW" altLang="en-US"/>
        </a:p>
      </dgm:t>
    </dgm:pt>
    <dgm:pt modelId="{4712E289-92DC-4F6E-92FE-D4B9EA819E80}">
      <dgm:prSet phldrT="[文字]" custT="1"/>
      <dgm:spPr/>
      <dgm:t>
        <a:bodyPr/>
        <a:lstStyle/>
        <a:p>
          <a:r>
            <a:rPr lang="zh-TW" altLang="en-US" sz="3200" dirty="0" smtClean="0"/>
            <a:t>智而心怯者</a:t>
          </a:r>
          <a:endParaRPr lang="zh-TW" altLang="en-US" sz="3200" dirty="0"/>
        </a:p>
      </dgm:t>
    </dgm:pt>
    <dgm:pt modelId="{40FC3CAB-CB02-43ED-A4DF-2664E01D9989}" type="parTrans" cxnId="{02E63F33-F7EB-4ECF-92A7-00208028B516}">
      <dgm:prSet/>
      <dgm:spPr/>
      <dgm:t>
        <a:bodyPr/>
        <a:lstStyle/>
        <a:p>
          <a:endParaRPr lang="zh-TW" altLang="en-US"/>
        </a:p>
      </dgm:t>
    </dgm:pt>
    <dgm:pt modelId="{81EAB8C9-F2B1-4CD6-8227-56672615D6CA}" type="sibTrans" cxnId="{02E63F33-F7EB-4ECF-92A7-00208028B516}">
      <dgm:prSet/>
      <dgm:spPr/>
      <dgm:t>
        <a:bodyPr/>
        <a:lstStyle/>
        <a:p>
          <a:endParaRPr lang="zh-TW" altLang="en-US"/>
        </a:p>
      </dgm:t>
    </dgm:pt>
    <dgm:pt modelId="{31CDFBDC-59E1-4243-A6AE-C9B52D6DFD30}">
      <dgm:prSet phldrT="[文字]" custT="1"/>
      <dgm:spPr/>
      <dgm:t>
        <a:bodyPr/>
        <a:lstStyle/>
        <a:p>
          <a:r>
            <a:rPr lang="zh-TW" altLang="en-US" sz="3200" dirty="0" smtClean="0"/>
            <a:t>仁而不忍於人者</a:t>
          </a:r>
          <a:endParaRPr lang="zh-TW" altLang="en-US" sz="3200" dirty="0"/>
        </a:p>
      </dgm:t>
    </dgm:pt>
    <dgm:pt modelId="{3CFF9CE8-8BE4-4CFF-9C08-7FD23DDCB970}" type="parTrans" cxnId="{D4D8BB86-AA6D-4FA7-A567-AE411886DD46}">
      <dgm:prSet/>
      <dgm:spPr/>
      <dgm:t>
        <a:bodyPr/>
        <a:lstStyle/>
        <a:p>
          <a:endParaRPr lang="zh-TW" altLang="en-US"/>
        </a:p>
      </dgm:t>
    </dgm:pt>
    <dgm:pt modelId="{C493BB0C-EA55-4475-A8A0-7D7D860A3DD4}" type="sibTrans" cxnId="{D4D8BB86-AA6D-4FA7-A567-AE411886DD46}">
      <dgm:prSet/>
      <dgm:spPr/>
      <dgm:t>
        <a:bodyPr/>
        <a:lstStyle/>
        <a:p>
          <a:endParaRPr lang="zh-TW" altLang="en-US"/>
        </a:p>
      </dgm:t>
    </dgm:pt>
    <dgm:pt modelId="{1203E77C-0AE4-41C0-8114-253A0C8DC435}">
      <dgm:prSet phldrT="[文字]" custT="1"/>
      <dgm:spPr/>
      <dgm:t>
        <a:bodyPr/>
        <a:lstStyle/>
        <a:p>
          <a:r>
            <a:rPr lang="zh-TW" altLang="en-US" sz="3200" dirty="0" smtClean="0"/>
            <a:t>信而喜信於人者</a:t>
          </a:r>
          <a:endParaRPr lang="zh-TW" altLang="en-US" sz="3200" dirty="0"/>
        </a:p>
      </dgm:t>
    </dgm:pt>
    <dgm:pt modelId="{F745A3A9-D680-4A51-BB89-47FC63148156}" type="parTrans" cxnId="{13115EFA-C039-4C6A-8C96-6E8D002F11B0}">
      <dgm:prSet/>
      <dgm:spPr/>
      <dgm:t>
        <a:bodyPr/>
        <a:lstStyle/>
        <a:p>
          <a:endParaRPr lang="zh-TW" altLang="en-US"/>
        </a:p>
      </dgm:t>
    </dgm:pt>
    <dgm:pt modelId="{82E75697-DF40-4BF2-9ECB-C7A0282FCE9D}" type="sibTrans" cxnId="{13115EFA-C039-4C6A-8C96-6E8D002F11B0}">
      <dgm:prSet/>
      <dgm:spPr/>
      <dgm:t>
        <a:bodyPr/>
        <a:lstStyle/>
        <a:p>
          <a:endParaRPr lang="zh-TW" altLang="en-US"/>
        </a:p>
      </dgm:t>
    </dgm:pt>
    <dgm:pt modelId="{89DB36C6-515C-4BEB-8742-DB9E95A4FDA2}">
      <dgm:prSet phldrT="[文字]" custT="1"/>
      <dgm:spPr/>
      <dgm:t>
        <a:bodyPr/>
        <a:lstStyle/>
        <a:p>
          <a:r>
            <a:rPr lang="zh-TW" altLang="en-US" sz="3200" dirty="0" smtClean="0"/>
            <a:t>智而心緩者</a:t>
          </a:r>
          <a:endParaRPr lang="zh-TW" altLang="en-US" sz="3200" dirty="0"/>
        </a:p>
      </dgm:t>
    </dgm:pt>
    <dgm:pt modelId="{BAA3B7C8-D4B7-4E93-BA15-1170DCFD06DE}" type="parTrans" cxnId="{2A1E472C-4C71-48D1-B353-83D00431A824}">
      <dgm:prSet/>
      <dgm:spPr/>
      <dgm:t>
        <a:bodyPr/>
        <a:lstStyle/>
        <a:p>
          <a:endParaRPr lang="zh-TW" altLang="en-US"/>
        </a:p>
      </dgm:t>
    </dgm:pt>
    <dgm:pt modelId="{2D31CAAE-5829-44FD-9006-87E4FD070CF2}" type="sibTrans" cxnId="{2A1E472C-4C71-48D1-B353-83D00431A824}">
      <dgm:prSet/>
      <dgm:spPr/>
      <dgm:t>
        <a:bodyPr/>
        <a:lstStyle/>
        <a:p>
          <a:endParaRPr lang="zh-TW" altLang="en-US"/>
        </a:p>
      </dgm:t>
    </dgm:pt>
    <dgm:pt modelId="{1EB9AAAD-8612-41ED-A721-7712779A3743}">
      <dgm:prSet phldrT="[文字]" custT="1"/>
      <dgm:spPr/>
      <dgm:t>
        <a:bodyPr/>
        <a:lstStyle/>
        <a:p>
          <a:r>
            <a:rPr lang="zh-TW" altLang="en-US" sz="3200" dirty="0" smtClean="0"/>
            <a:t>剛毅而自用者</a:t>
          </a:r>
          <a:endParaRPr lang="zh-TW" altLang="en-US" sz="3200" dirty="0"/>
        </a:p>
      </dgm:t>
    </dgm:pt>
    <dgm:pt modelId="{A0E4D550-530E-4E30-AD13-8C3D32E55D1A}" type="parTrans" cxnId="{C822BD37-8498-4C71-B06E-65D086BD365E}">
      <dgm:prSet/>
      <dgm:spPr/>
      <dgm:t>
        <a:bodyPr/>
        <a:lstStyle/>
        <a:p>
          <a:endParaRPr lang="zh-TW" altLang="en-US"/>
        </a:p>
      </dgm:t>
    </dgm:pt>
    <dgm:pt modelId="{4A176826-743C-4B15-9457-DE0B5C6EFF36}" type="sibTrans" cxnId="{C822BD37-8498-4C71-B06E-65D086BD365E}">
      <dgm:prSet/>
      <dgm:spPr/>
      <dgm:t>
        <a:bodyPr/>
        <a:lstStyle/>
        <a:p>
          <a:endParaRPr lang="zh-TW" altLang="en-US"/>
        </a:p>
      </dgm:t>
    </dgm:pt>
    <dgm:pt modelId="{FFEBD8CF-938B-4F68-AA81-7DF850F8C305}">
      <dgm:prSet phldrT="[文字]" custT="1"/>
      <dgm:spPr/>
      <dgm:t>
        <a:bodyPr/>
        <a:lstStyle/>
        <a:p>
          <a:r>
            <a:rPr lang="zh-TW" altLang="en-US" sz="3200" dirty="0" smtClean="0"/>
            <a:t>愞心而喜用人者</a:t>
          </a:r>
          <a:endParaRPr lang="zh-TW" altLang="en-US" sz="3200" dirty="0"/>
        </a:p>
      </dgm:t>
    </dgm:pt>
    <dgm:pt modelId="{3BC8F02E-4B37-40AD-A43F-63BECD7DE2D9}" type="parTrans" cxnId="{F8E6A38A-D0E6-4ACD-8E09-DC92EB79342F}">
      <dgm:prSet/>
      <dgm:spPr/>
      <dgm:t>
        <a:bodyPr/>
        <a:lstStyle/>
        <a:p>
          <a:endParaRPr lang="zh-TW" altLang="en-US"/>
        </a:p>
      </dgm:t>
    </dgm:pt>
    <dgm:pt modelId="{DDDE2813-FCAE-42FA-AC5E-AA2BE8DF1616}" type="sibTrans" cxnId="{F8E6A38A-D0E6-4ACD-8E09-DC92EB79342F}">
      <dgm:prSet/>
      <dgm:spPr/>
      <dgm:t>
        <a:bodyPr/>
        <a:lstStyle/>
        <a:p>
          <a:endParaRPr lang="zh-TW" altLang="en-US"/>
        </a:p>
      </dgm:t>
    </dgm:pt>
    <dgm:pt modelId="{B6516F22-0B60-4151-80B9-50A0B26606CB}">
      <dgm:prSet phldrT="[文字]" custT="1"/>
      <dgm:spPr/>
      <dgm:t>
        <a:bodyPr/>
        <a:lstStyle/>
        <a:p>
          <a:r>
            <a:rPr lang="zh-TW" altLang="en-US" sz="3200" smtClean="0"/>
            <a:t>急而心速者</a:t>
          </a:r>
          <a:endParaRPr lang="zh-TW" altLang="en-US" sz="3200" dirty="0"/>
        </a:p>
      </dgm:t>
    </dgm:pt>
    <dgm:pt modelId="{855EAFD4-6022-4A52-97D1-AF3CD41A8683}" type="parTrans" cxnId="{F255BE7D-E520-4BC5-97C6-A44BFD4DD310}">
      <dgm:prSet/>
      <dgm:spPr/>
      <dgm:t>
        <a:bodyPr/>
        <a:lstStyle/>
        <a:p>
          <a:endParaRPr lang="zh-TW" altLang="en-US"/>
        </a:p>
      </dgm:t>
    </dgm:pt>
    <dgm:pt modelId="{58101AC2-68CA-4EC4-9AD3-4F181E135B5E}" type="sibTrans" cxnId="{F255BE7D-E520-4BC5-97C6-A44BFD4DD310}">
      <dgm:prSet/>
      <dgm:spPr/>
      <dgm:t>
        <a:bodyPr/>
        <a:lstStyle/>
        <a:p>
          <a:endParaRPr lang="zh-TW" altLang="en-US"/>
        </a:p>
      </dgm:t>
    </dgm:pt>
    <dgm:pt modelId="{FA61F5DC-DDB4-4B26-BE1C-091CD789E10E}" type="pres">
      <dgm:prSet presAssocID="{A37058BF-1B91-4AA8-A954-B9CDE57AAB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8A434BC-C518-440E-89B2-D51A0E2D73ED}" type="pres">
      <dgm:prSet presAssocID="{74473771-189A-4CAA-915E-A12E20C6C3E9}" presName="root1" presStyleCnt="0"/>
      <dgm:spPr/>
    </dgm:pt>
    <dgm:pt modelId="{7285223E-713C-4C3D-8A47-B70FC6F7F4E9}" type="pres">
      <dgm:prSet presAssocID="{74473771-189A-4CAA-915E-A12E20C6C3E9}" presName="LevelOneTextNode" presStyleLbl="node0" presStyleIdx="0" presStyleCnt="1" custScaleX="149938" custScaleY="1629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2A34B0-ECEE-48DB-9128-3C40839019DF}" type="pres">
      <dgm:prSet presAssocID="{74473771-189A-4CAA-915E-A12E20C6C3E9}" presName="level2hierChild" presStyleCnt="0"/>
      <dgm:spPr/>
    </dgm:pt>
    <dgm:pt modelId="{A523FB8A-4E76-41AB-B3B7-502FF4937BBC}" type="pres">
      <dgm:prSet presAssocID="{EB782F34-BADB-4F66-B141-64599A2888A7}" presName="conn2-1" presStyleLbl="parChTrans1D2" presStyleIdx="0" presStyleCnt="5"/>
      <dgm:spPr/>
      <dgm:t>
        <a:bodyPr/>
        <a:lstStyle/>
        <a:p>
          <a:endParaRPr lang="zh-TW" altLang="en-US"/>
        </a:p>
      </dgm:t>
    </dgm:pt>
    <dgm:pt modelId="{B518444B-EEBD-4DE5-A306-AE5C4312B37A}" type="pres">
      <dgm:prSet presAssocID="{EB782F34-BADB-4F66-B141-64599A2888A7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AFE24900-8E66-4C3A-B819-6282A95FA584}" type="pres">
      <dgm:prSet presAssocID="{20C52333-D7E3-4C80-9150-4CAB7649329A}" presName="root2" presStyleCnt="0"/>
      <dgm:spPr/>
    </dgm:pt>
    <dgm:pt modelId="{7F9F0ED4-D06B-4952-B73B-14D157374168}" type="pres">
      <dgm:prSet presAssocID="{20C52333-D7E3-4C80-9150-4CAB7649329A}" presName="LevelTwoTextNode" presStyleLbl="node2" presStyleIdx="0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B56E2D-46B7-4212-B58E-D91779149E72}" type="pres">
      <dgm:prSet presAssocID="{20C52333-D7E3-4C80-9150-4CAB7649329A}" presName="level3hierChild" presStyleCnt="0"/>
      <dgm:spPr/>
    </dgm:pt>
    <dgm:pt modelId="{E22CE8FA-2726-4CD3-8EF3-E2771F7370E1}" type="pres">
      <dgm:prSet presAssocID="{6D0212ED-8E77-47C7-838D-D53E380D7E47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188D864B-6095-4788-9B75-309CC055BD06}" type="pres">
      <dgm:prSet presAssocID="{6D0212ED-8E77-47C7-838D-D53E380D7E47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F8F2AEB3-1AD5-4466-BD87-4F71062E1192}" type="pres">
      <dgm:prSet presAssocID="{425469AA-38F9-4766-B95F-3D84945CEC4F}" presName="root2" presStyleCnt="0"/>
      <dgm:spPr/>
    </dgm:pt>
    <dgm:pt modelId="{397D0EFF-48FC-416D-86D8-4DB440D5E2A3}" type="pres">
      <dgm:prSet presAssocID="{425469AA-38F9-4766-B95F-3D84945CEC4F}" presName="LevelTwoTextNode" presStyleLbl="node3" presStyleIdx="0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F181E4C-188A-4632-AFED-C34D02AB2270}" type="pres">
      <dgm:prSet presAssocID="{425469AA-38F9-4766-B95F-3D84945CEC4F}" presName="level3hierChild" presStyleCnt="0"/>
      <dgm:spPr/>
    </dgm:pt>
    <dgm:pt modelId="{079CA62D-C1A6-42B3-9171-CFFB6816FAAA}" type="pres">
      <dgm:prSet presAssocID="{18EED462-2A4C-4049-A2B4-621E67311A90}" presName="conn2-1" presStyleLbl="parChTrans1D4" presStyleIdx="0" presStyleCnt="8"/>
      <dgm:spPr/>
      <dgm:t>
        <a:bodyPr/>
        <a:lstStyle/>
        <a:p>
          <a:endParaRPr lang="zh-TW" altLang="en-US"/>
        </a:p>
      </dgm:t>
    </dgm:pt>
    <dgm:pt modelId="{E8545321-BE5E-4A3E-A074-886DB70AC9B1}" type="pres">
      <dgm:prSet presAssocID="{18EED462-2A4C-4049-A2B4-621E67311A90}" presName="connTx" presStyleLbl="parChTrans1D4" presStyleIdx="0" presStyleCnt="8"/>
      <dgm:spPr/>
      <dgm:t>
        <a:bodyPr/>
        <a:lstStyle/>
        <a:p>
          <a:endParaRPr lang="zh-TW" altLang="en-US"/>
        </a:p>
      </dgm:t>
    </dgm:pt>
    <dgm:pt modelId="{10892E85-FDF9-43FF-A2CC-C7F9CA84A504}" type="pres">
      <dgm:prSet presAssocID="{ABF85E7B-7C4E-4613-AEFD-305473696F61}" presName="root2" presStyleCnt="0"/>
      <dgm:spPr/>
    </dgm:pt>
    <dgm:pt modelId="{1E7B4708-337A-4603-95C5-F09C6533F53B}" type="pres">
      <dgm:prSet presAssocID="{ABF85E7B-7C4E-4613-AEFD-305473696F61}" presName="LevelTwoTextNode" presStyleLbl="node4" presStyleIdx="0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08A596B-10AF-4A9A-A1B2-E97E4A472D1A}" type="pres">
      <dgm:prSet presAssocID="{ABF85E7B-7C4E-4613-AEFD-305473696F61}" presName="level3hierChild" presStyleCnt="0"/>
      <dgm:spPr/>
    </dgm:pt>
    <dgm:pt modelId="{A5F88785-5E7E-459B-9325-D799D10C9543}" type="pres">
      <dgm:prSet presAssocID="{A0E4D550-530E-4E30-AD13-8C3D32E55D1A}" presName="conn2-1" presStyleLbl="parChTrans1D4" presStyleIdx="1" presStyleCnt="8"/>
      <dgm:spPr/>
      <dgm:t>
        <a:bodyPr/>
        <a:lstStyle/>
        <a:p>
          <a:endParaRPr lang="zh-TW" altLang="en-US"/>
        </a:p>
      </dgm:t>
    </dgm:pt>
    <dgm:pt modelId="{C8626942-5F99-43FC-994A-7E2D1AE4232B}" type="pres">
      <dgm:prSet presAssocID="{A0E4D550-530E-4E30-AD13-8C3D32E55D1A}" presName="connTx" presStyleLbl="parChTrans1D4" presStyleIdx="1" presStyleCnt="8"/>
      <dgm:spPr/>
      <dgm:t>
        <a:bodyPr/>
        <a:lstStyle/>
        <a:p>
          <a:endParaRPr lang="zh-TW" altLang="en-US"/>
        </a:p>
      </dgm:t>
    </dgm:pt>
    <dgm:pt modelId="{B7BD862D-6692-42BA-9775-D05DAF29DA79}" type="pres">
      <dgm:prSet presAssocID="{1EB9AAAD-8612-41ED-A721-7712779A3743}" presName="root2" presStyleCnt="0"/>
      <dgm:spPr/>
    </dgm:pt>
    <dgm:pt modelId="{E5715990-0C24-436A-A2B3-73F64E92C512}" type="pres">
      <dgm:prSet presAssocID="{1EB9AAAD-8612-41ED-A721-7712779A3743}" presName="LevelTwoTextNode" presStyleLbl="node4" presStyleIdx="1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8A2D29C-3E0F-4FCB-9C56-0EDB45084542}" type="pres">
      <dgm:prSet presAssocID="{1EB9AAAD-8612-41ED-A721-7712779A3743}" presName="level3hierChild" presStyleCnt="0"/>
      <dgm:spPr/>
    </dgm:pt>
    <dgm:pt modelId="{292DAB8F-CCC3-4DB9-BF69-06C44136EA7C}" type="pres">
      <dgm:prSet presAssocID="{EB4CC806-9BBF-4E81-AE67-3E7E6956CAFF}" presName="conn2-1" presStyleLbl="parChTrans1D2" presStyleIdx="1" presStyleCnt="5"/>
      <dgm:spPr/>
      <dgm:t>
        <a:bodyPr/>
        <a:lstStyle/>
        <a:p>
          <a:endParaRPr lang="zh-TW" altLang="en-US"/>
        </a:p>
      </dgm:t>
    </dgm:pt>
    <dgm:pt modelId="{75296E72-1491-4719-8F42-5A0D691D66DC}" type="pres">
      <dgm:prSet presAssocID="{EB4CC806-9BBF-4E81-AE67-3E7E6956CAFF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32CE5289-D8CD-45C8-81A0-5970E73D2622}" type="pres">
      <dgm:prSet presAssocID="{E76E91C8-0ABC-462A-9B12-C80C6E84A840}" presName="root2" presStyleCnt="0"/>
      <dgm:spPr/>
    </dgm:pt>
    <dgm:pt modelId="{486A5A98-AB76-4FC6-B1B0-7C22B1BDE5F6}" type="pres">
      <dgm:prSet presAssocID="{E76E91C8-0ABC-462A-9B12-C80C6E84A840}" presName="LevelTwoTextNode" presStyleLbl="node2" presStyleIdx="1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28F24F-4ED8-4AC1-8004-2A2DC419DCFD}" type="pres">
      <dgm:prSet presAssocID="{E76E91C8-0ABC-462A-9B12-C80C6E84A840}" presName="level3hierChild" presStyleCnt="0"/>
      <dgm:spPr/>
    </dgm:pt>
    <dgm:pt modelId="{E6CB76F1-8B52-4335-A10A-C8BA650543E1}" type="pres">
      <dgm:prSet presAssocID="{5D6DA2E9-8CC3-49F5-A80E-ABBE1A6BAB55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99DDC332-EBE8-46B3-B11B-A237A15F22D1}" type="pres">
      <dgm:prSet presAssocID="{5D6DA2E9-8CC3-49F5-A80E-ABBE1A6BAB55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5722D49D-27AB-42BC-A791-7214EABEFC89}" type="pres">
      <dgm:prSet presAssocID="{20DBFAF2-9981-41F1-A4AD-E8FE592D0AAF}" presName="root2" presStyleCnt="0"/>
      <dgm:spPr/>
    </dgm:pt>
    <dgm:pt modelId="{0B14661D-FEF5-4597-9BFA-6E7CE83193F3}" type="pres">
      <dgm:prSet presAssocID="{20DBFAF2-9981-41F1-A4AD-E8FE592D0AAF}" presName="LevelTwoTextNode" presStyleLbl="node3" presStyleIdx="1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E39711-9D3F-47C0-ACE2-D40CE2D566D0}" type="pres">
      <dgm:prSet presAssocID="{20DBFAF2-9981-41F1-A4AD-E8FE592D0AAF}" presName="level3hierChild" presStyleCnt="0"/>
      <dgm:spPr/>
    </dgm:pt>
    <dgm:pt modelId="{7DF672AB-C599-4CC2-9024-9019F0847221}" type="pres">
      <dgm:prSet presAssocID="{40FC3CAB-CB02-43ED-A4DF-2664E01D9989}" presName="conn2-1" presStyleLbl="parChTrans1D4" presStyleIdx="2" presStyleCnt="8"/>
      <dgm:spPr/>
      <dgm:t>
        <a:bodyPr/>
        <a:lstStyle/>
        <a:p>
          <a:endParaRPr lang="zh-TW" altLang="en-US"/>
        </a:p>
      </dgm:t>
    </dgm:pt>
    <dgm:pt modelId="{E2C2AD51-9BB0-475D-87F7-79C56439CD6B}" type="pres">
      <dgm:prSet presAssocID="{40FC3CAB-CB02-43ED-A4DF-2664E01D9989}" presName="connTx" presStyleLbl="parChTrans1D4" presStyleIdx="2" presStyleCnt="8"/>
      <dgm:spPr/>
      <dgm:t>
        <a:bodyPr/>
        <a:lstStyle/>
        <a:p>
          <a:endParaRPr lang="zh-TW" altLang="en-US"/>
        </a:p>
      </dgm:t>
    </dgm:pt>
    <dgm:pt modelId="{B0FB95B3-34FB-4049-B401-7758FBE7376E}" type="pres">
      <dgm:prSet presAssocID="{4712E289-92DC-4F6E-92FE-D4B9EA819E80}" presName="root2" presStyleCnt="0"/>
      <dgm:spPr/>
    </dgm:pt>
    <dgm:pt modelId="{E6D25423-937B-46D1-A0F2-2CA3D745250F}" type="pres">
      <dgm:prSet presAssocID="{4712E289-92DC-4F6E-92FE-D4B9EA819E80}" presName="LevelTwoTextNode" presStyleLbl="node4" presStyleIdx="2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731A94-E02C-4192-96AF-D251FE1C6E96}" type="pres">
      <dgm:prSet presAssocID="{4712E289-92DC-4F6E-92FE-D4B9EA819E80}" presName="level3hierChild" presStyleCnt="0"/>
      <dgm:spPr/>
    </dgm:pt>
    <dgm:pt modelId="{7FFA7E33-147C-459E-8DCF-591D7AE51C64}" type="pres">
      <dgm:prSet presAssocID="{BAA3B7C8-D4B7-4E93-BA15-1170DCFD06DE}" presName="conn2-1" presStyleLbl="parChTrans1D4" presStyleIdx="3" presStyleCnt="8"/>
      <dgm:spPr/>
      <dgm:t>
        <a:bodyPr/>
        <a:lstStyle/>
        <a:p>
          <a:endParaRPr lang="zh-TW" altLang="en-US"/>
        </a:p>
      </dgm:t>
    </dgm:pt>
    <dgm:pt modelId="{CB8CF964-1C23-42B4-A356-3EA4D75830E4}" type="pres">
      <dgm:prSet presAssocID="{BAA3B7C8-D4B7-4E93-BA15-1170DCFD06DE}" presName="connTx" presStyleLbl="parChTrans1D4" presStyleIdx="3" presStyleCnt="8"/>
      <dgm:spPr/>
      <dgm:t>
        <a:bodyPr/>
        <a:lstStyle/>
        <a:p>
          <a:endParaRPr lang="zh-TW" altLang="en-US"/>
        </a:p>
      </dgm:t>
    </dgm:pt>
    <dgm:pt modelId="{D5533527-4578-4E05-BD6A-6B2E99A5541C}" type="pres">
      <dgm:prSet presAssocID="{89DB36C6-515C-4BEB-8742-DB9E95A4FDA2}" presName="root2" presStyleCnt="0"/>
      <dgm:spPr/>
    </dgm:pt>
    <dgm:pt modelId="{E03AAC68-6CE7-49EC-AF19-F0B8C2C9B85C}" type="pres">
      <dgm:prSet presAssocID="{89DB36C6-515C-4BEB-8742-DB9E95A4FDA2}" presName="LevelTwoTextNode" presStyleLbl="node4" presStyleIdx="3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19C4B4D-6AD6-4BE3-A716-03D168FC11A5}" type="pres">
      <dgm:prSet presAssocID="{89DB36C6-515C-4BEB-8742-DB9E95A4FDA2}" presName="level3hierChild" presStyleCnt="0"/>
      <dgm:spPr/>
    </dgm:pt>
    <dgm:pt modelId="{DC5FF1FE-571B-4D2D-B733-F11D769E4493}" type="pres">
      <dgm:prSet presAssocID="{855EAFD4-6022-4A52-97D1-AF3CD41A8683}" presName="conn2-1" presStyleLbl="parChTrans1D4" presStyleIdx="4" presStyleCnt="8"/>
      <dgm:spPr/>
      <dgm:t>
        <a:bodyPr/>
        <a:lstStyle/>
        <a:p>
          <a:endParaRPr lang="zh-TW" altLang="en-US"/>
        </a:p>
      </dgm:t>
    </dgm:pt>
    <dgm:pt modelId="{68C74088-0B46-453A-90CD-6E43C94F1673}" type="pres">
      <dgm:prSet presAssocID="{855EAFD4-6022-4A52-97D1-AF3CD41A8683}" presName="connTx" presStyleLbl="parChTrans1D4" presStyleIdx="4" presStyleCnt="8"/>
      <dgm:spPr/>
      <dgm:t>
        <a:bodyPr/>
        <a:lstStyle/>
        <a:p>
          <a:endParaRPr lang="zh-TW" altLang="en-US"/>
        </a:p>
      </dgm:t>
    </dgm:pt>
    <dgm:pt modelId="{7691A81A-4972-47BD-AF1D-6581F3223EE1}" type="pres">
      <dgm:prSet presAssocID="{B6516F22-0B60-4151-80B9-50A0B26606CB}" presName="root2" presStyleCnt="0"/>
      <dgm:spPr/>
    </dgm:pt>
    <dgm:pt modelId="{F8175B56-C767-41AF-8000-548A2313A2BC}" type="pres">
      <dgm:prSet presAssocID="{B6516F22-0B60-4151-80B9-50A0B26606CB}" presName="LevelTwoTextNode" presStyleLbl="node4" presStyleIdx="4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107EE8F-721D-4B21-92B1-D98EA90C2F98}" type="pres">
      <dgm:prSet presAssocID="{B6516F22-0B60-4151-80B9-50A0B26606CB}" presName="level3hierChild" presStyleCnt="0"/>
      <dgm:spPr/>
    </dgm:pt>
    <dgm:pt modelId="{55662C3C-50FA-4FF9-A15E-13DDE4F9DA16}" type="pres">
      <dgm:prSet presAssocID="{1EB627E3-A2E4-4E6D-B17E-C3014A536F8E}" presName="conn2-1" presStyleLbl="parChTrans1D2" presStyleIdx="2" presStyleCnt="5"/>
      <dgm:spPr/>
      <dgm:t>
        <a:bodyPr/>
        <a:lstStyle/>
        <a:p>
          <a:endParaRPr lang="zh-TW" altLang="en-US"/>
        </a:p>
      </dgm:t>
    </dgm:pt>
    <dgm:pt modelId="{D6D8340C-347E-47CC-93E6-814DED5C8DC3}" type="pres">
      <dgm:prSet presAssocID="{1EB627E3-A2E4-4E6D-B17E-C3014A536F8E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0B38DBE3-A34C-423D-AADC-4A7BBEC68CDA}" type="pres">
      <dgm:prSet presAssocID="{F1626197-FC1F-463A-BDF5-B2074C09F2C4}" presName="root2" presStyleCnt="0"/>
      <dgm:spPr/>
    </dgm:pt>
    <dgm:pt modelId="{1718ECE2-8D08-4566-937C-0A6F0CED9A74}" type="pres">
      <dgm:prSet presAssocID="{F1626197-FC1F-463A-BDF5-B2074C09F2C4}" presName="LevelTwoTextNode" presStyleLbl="node2" presStyleIdx="2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AFFA5A-A27A-4B55-B260-85A4B65E9449}" type="pres">
      <dgm:prSet presAssocID="{F1626197-FC1F-463A-BDF5-B2074C09F2C4}" presName="level3hierChild" presStyleCnt="0"/>
      <dgm:spPr/>
    </dgm:pt>
    <dgm:pt modelId="{B11D2C68-1398-4DC6-BCCC-CC4EBD812F34}" type="pres">
      <dgm:prSet presAssocID="{D69AD4EB-5D75-4839-AA4C-405567F897F4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660C6CA4-D9E3-46D0-9367-4F0EF6E41662}" type="pres">
      <dgm:prSet presAssocID="{D69AD4EB-5D75-4839-AA4C-405567F897F4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E5836865-9E76-440F-838A-95A490A876CA}" type="pres">
      <dgm:prSet presAssocID="{D6A2C749-9144-4EEA-B01F-C6A4B5B9CB84}" presName="root2" presStyleCnt="0"/>
      <dgm:spPr/>
    </dgm:pt>
    <dgm:pt modelId="{F2F624A9-946D-408F-A549-BC99379CCAE2}" type="pres">
      <dgm:prSet presAssocID="{D6A2C749-9144-4EEA-B01F-C6A4B5B9CB84}" presName="LevelTwoTextNode" presStyleLbl="node3" presStyleIdx="2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C1EBA71-E2B0-49D2-897A-FCA5939AD1F2}" type="pres">
      <dgm:prSet presAssocID="{D6A2C749-9144-4EEA-B01F-C6A4B5B9CB84}" presName="level3hierChild" presStyleCnt="0"/>
      <dgm:spPr/>
    </dgm:pt>
    <dgm:pt modelId="{C79D95F4-D107-4655-A56C-DE153483A04C}" type="pres">
      <dgm:prSet presAssocID="{3CFF9CE8-8BE4-4CFF-9C08-7FD23DDCB970}" presName="conn2-1" presStyleLbl="parChTrans1D4" presStyleIdx="5" presStyleCnt="8"/>
      <dgm:spPr/>
      <dgm:t>
        <a:bodyPr/>
        <a:lstStyle/>
        <a:p>
          <a:endParaRPr lang="zh-TW" altLang="en-US"/>
        </a:p>
      </dgm:t>
    </dgm:pt>
    <dgm:pt modelId="{2A9E12B8-5117-495F-BB4A-1771CF22CF27}" type="pres">
      <dgm:prSet presAssocID="{3CFF9CE8-8BE4-4CFF-9C08-7FD23DDCB970}" presName="connTx" presStyleLbl="parChTrans1D4" presStyleIdx="5" presStyleCnt="8"/>
      <dgm:spPr/>
      <dgm:t>
        <a:bodyPr/>
        <a:lstStyle/>
        <a:p>
          <a:endParaRPr lang="zh-TW" altLang="en-US"/>
        </a:p>
      </dgm:t>
    </dgm:pt>
    <dgm:pt modelId="{FA4419E3-1200-4F91-8B7D-E897A974C27C}" type="pres">
      <dgm:prSet presAssocID="{31CDFBDC-59E1-4243-A6AE-C9B52D6DFD30}" presName="root2" presStyleCnt="0"/>
      <dgm:spPr/>
    </dgm:pt>
    <dgm:pt modelId="{FE859D04-B4B5-4527-98DB-72E485D5D16D}" type="pres">
      <dgm:prSet presAssocID="{31CDFBDC-59E1-4243-A6AE-C9B52D6DFD30}" presName="LevelTwoTextNode" presStyleLbl="node4" presStyleIdx="5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98F4627-B7DF-48D2-9946-B6384DD49290}" type="pres">
      <dgm:prSet presAssocID="{31CDFBDC-59E1-4243-A6AE-C9B52D6DFD30}" presName="level3hierChild" presStyleCnt="0"/>
      <dgm:spPr/>
    </dgm:pt>
    <dgm:pt modelId="{A3456074-4A24-4BA3-9BB2-B03E3A189B3F}" type="pres">
      <dgm:prSet presAssocID="{3BC8F02E-4B37-40AD-A43F-63BECD7DE2D9}" presName="conn2-1" presStyleLbl="parChTrans1D4" presStyleIdx="6" presStyleCnt="8"/>
      <dgm:spPr/>
      <dgm:t>
        <a:bodyPr/>
        <a:lstStyle/>
        <a:p>
          <a:endParaRPr lang="zh-TW" altLang="en-US"/>
        </a:p>
      </dgm:t>
    </dgm:pt>
    <dgm:pt modelId="{2EC94EFA-0366-424A-A685-44A8FFF2692F}" type="pres">
      <dgm:prSet presAssocID="{3BC8F02E-4B37-40AD-A43F-63BECD7DE2D9}" presName="connTx" presStyleLbl="parChTrans1D4" presStyleIdx="6" presStyleCnt="8"/>
      <dgm:spPr/>
      <dgm:t>
        <a:bodyPr/>
        <a:lstStyle/>
        <a:p>
          <a:endParaRPr lang="zh-TW" altLang="en-US"/>
        </a:p>
      </dgm:t>
    </dgm:pt>
    <dgm:pt modelId="{0547DEB3-E3B7-4560-BFC6-C6F00763284C}" type="pres">
      <dgm:prSet presAssocID="{FFEBD8CF-938B-4F68-AA81-7DF850F8C305}" presName="root2" presStyleCnt="0"/>
      <dgm:spPr/>
    </dgm:pt>
    <dgm:pt modelId="{9CE0C070-A24D-4C74-9F79-3B1628EB593C}" type="pres">
      <dgm:prSet presAssocID="{FFEBD8CF-938B-4F68-AA81-7DF850F8C305}" presName="LevelTwoTextNode" presStyleLbl="node4" presStyleIdx="6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CD6FE8A-3CC2-487B-BF56-6AF8FA77E7C5}" type="pres">
      <dgm:prSet presAssocID="{FFEBD8CF-938B-4F68-AA81-7DF850F8C305}" presName="level3hierChild" presStyleCnt="0"/>
      <dgm:spPr/>
    </dgm:pt>
    <dgm:pt modelId="{5B1324D5-1B67-4500-81CC-3B3E4336AA2A}" type="pres">
      <dgm:prSet presAssocID="{E4EAC908-625E-42BC-A8A1-9D802A8B82F4}" presName="conn2-1" presStyleLbl="parChTrans1D2" presStyleIdx="3" presStyleCnt="5"/>
      <dgm:spPr/>
      <dgm:t>
        <a:bodyPr/>
        <a:lstStyle/>
        <a:p>
          <a:endParaRPr lang="zh-TW" altLang="en-US"/>
        </a:p>
      </dgm:t>
    </dgm:pt>
    <dgm:pt modelId="{E4C1AF18-F977-47DD-AA7D-E6125F519537}" type="pres">
      <dgm:prSet presAssocID="{E4EAC908-625E-42BC-A8A1-9D802A8B82F4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83B6F0E9-6689-464C-8789-D6082921A87F}" type="pres">
      <dgm:prSet presAssocID="{2D25D386-BD52-4092-9880-29580CD13A7B}" presName="root2" presStyleCnt="0"/>
      <dgm:spPr/>
    </dgm:pt>
    <dgm:pt modelId="{76E337F9-A256-4E9B-94A7-A9335B0176E2}" type="pres">
      <dgm:prSet presAssocID="{2D25D386-BD52-4092-9880-29580CD13A7B}" presName="LevelTwoTextNode" presStyleLbl="node2" presStyleIdx="3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707152-7C50-4942-BCF6-63AC28392D1C}" type="pres">
      <dgm:prSet presAssocID="{2D25D386-BD52-4092-9880-29580CD13A7B}" presName="level3hierChild" presStyleCnt="0"/>
      <dgm:spPr/>
    </dgm:pt>
    <dgm:pt modelId="{ED99517B-7B4C-4B89-82D7-27BAD6CB626F}" type="pres">
      <dgm:prSet presAssocID="{2BB07725-0A49-4F08-BEC3-CF86912A28AB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D4DF3F6E-BA21-4BC4-AC27-E4724C1F12F5}" type="pres">
      <dgm:prSet presAssocID="{2BB07725-0A49-4F08-BEC3-CF86912A28AB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26DBBB5A-E39D-4B44-A89F-0324437D8E6B}" type="pres">
      <dgm:prSet presAssocID="{723831E8-95C0-4913-A54D-31A90EAAFD63}" presName="root2" presStyleCnt="0"/>
      <dgm:spPr/>
    </dgm:pt>
    <dgm:pt modelId="{3B61CA1C-B941-4388-AC9C-6A473E238BD6}" type="pres">
      <dgm:prSet presAssocID="{723831E8-95C0-4913-A54D-31A90EAAFD63}" presName="LevelTwoTextNode" presStyleLbl="node3" presStyleIdx="3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13B10FE-9311-47FE-84AE-3C8F66764BAA}" type="pres">
      <dgm:prSet presAssocID="{723831E8-95C0-4913-A54D-31A90EAAFD63}" presName="level3hierChild" presStyleCnt="0"/>
      <dgm:spPr/>
    </dgm:pt>
    <dgm:pt modelId="{66BA8CCC-6B6D-461B-9A93-EEF79678E14B}" type="pres">
      <dgm:prSet presAssocID="{F745A3A9-D680-4A51-BB89-47FC63148156}" presName="conn2-1" presStyleLbl="parChTrans1D4" presStyleIdx="7" presStyleCnt="8"/>
      <dgm:spPr/>
      <dgm:t>
        <a:bodyPr/>
        <a:lstStyle/>
        <a:p>
          <a:endParaRPr lang="zh-TW" altLang="en-US"/>
        </a:p>
      </dgm:t>
    </dgm:pt>
    <dgm:pt modelId="{109B481C-DD6C-4C8E-B3FC-84BC9E9563CA}" type="pres">
      <dgm:prSet presAssocID="{F745A3A9-D680-4A51-BB89-47FC63148156}" presName="connTx" presStyleLbl="parChTrans1D4" presStyleIdx="7" presStyleCnt="8"/>
      <dgm:spPr/>
      <dgm:t>
        <a:bodyPr/>
        <a:lstStyle/>
        <a:p>
          <a:endParaRPr lang="zh-TW" altLang="en-US"/>
        </a:p>
      </dgm:t>
    </dgm:pt>
    <dgm:pt modelId="{6F7A675D-8FA8-4C5D-BFC9-0AA7DBE17B1C}" type="pres">
      <dgm:prSet presAssocID="{1203E77C-0AE4-41C0-8114-253A0C8DC435}" presName="root2" presStyleCnt="0"/>
      <dgm:spPr/>
    </dgm:pt>
    <dgm:pt modelId="{E3A95BAA-AA8F-4970-B842-B2959233E744}" type="pres">
      <dgm:prSet presAssocID="{1203E77C-0AE4-41C0-8114-253A0C8DC435}" presName="LevelTwoTextNode" presStyleLbl="node4" presStyleIdx="7" presStyleCnt="8" custScaleX="3108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6DC7D5C-9AC3-450D-8DF4-53DE78523A01}" type="pres">
      <dgm:prSet presAssocID="{1203E77C-0AE4-41C0-8114-253A0C8DC435}" presName="level3hierChild" presStyleCnt="0"/>
      <dgm:spPr/>
    </dgm:pt>
    <dgm:pt modelId="{8927B3E6-D2E0-4C9D-BAA2-494AB9121BE9}" type="pres">
      <dgm:prSet presAssocID="{6E20B998-96D6-43D5-B9EB-7E2ED23A372B}" presName="conn2-1" presStyleLbl="parChTrans1D2" presStyleIdx="4" presStyleCnt="5"/>
      <dgm:spPr/>
      <dgm:t>
        <a:bodyPr/>
        <a:lstStyle/>
        <a:p>
          <a:endParaRPr lang="zh-TW" altLang="en-US"/>
        </a:p>
      </dgm:t>
    </dgm:pt>
    <dgm:pt modelId="{C304FC99-552A-43AE-AC3A-0EFB0C93B4AC}" type="pres">
      <dgm:prSet presAssocID="{6E20B998-96D6-43D5-B9EB-7E2ED23A372B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5B49944A-8227-4B44-803D-9CBA5D201F17}" type="pres">
      <dgm:prSet presAssocID="{587EC17A-5D51-45C8-8565-9BFD5C3B36F2}" presName="root2" presStyleCnt="0"/>
      <dgm:spPr/>
    </dgm:pt>
    <dgm:pt modelId="{F0D94270-DCF3-42EE-B1BD-3F806BABCEAF}" type="pres">
      <dgm:prSet presAssocID="{587EC17A-5D51-45C8-8565-9BFD5C3B36F2}" presName="LevelTwoTextNode" presStyleLbl="node2" presStyleIdx="4" presStyleCnt="5" custScaleX="113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2AF0A52-A6C5-42DB-886C-85897B8B2F42}" type="pres">
      <dgm:prSet presAssocID="{587EC17A-5D51-45C8-8565-9BFD5C3B36F2}" presName="level3hierChild" presStyleCnt="0"/>
      <dgm:spPr/>
    </dgm:pt>
    <dgm:pt modelId="{AF1C4EF2-7E9C-4CC4-AAF0-B4812901CFC2}" type="pres">
      <dgm:prSet presAssocID="{BEE5DF07-976C-4940-89FE-20A5E7A0E929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6A55A892-790A-4ACC-8F37-C9229B1BFBD6}" type="pres">
      <dgm:prSet presAssocID="{BEE5DF07-976C-4940-89FE-20A5E7A0E929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1AC3E6EB-D257-4651-BDD0-B740139D82CE}" type="pres">
      <dgm:prSet presAssocID="{671C8214-EBB2-4BF0-BC42-B6F3B5E898A2}" presName="root2" presStyleCnt="0"/>
      <dgm:spPr/>
    </dgm:pt>
    <dgm:pt modelId="{4AF4A2FB-685F-46E2-AE42-737B39BDA20E}" type="pres">
      <dgm:prSet presAssocID="{671C8214-EBB2-4BF0-BC42-B6F3B5E898A2}" presName="LevelTwoTextNode" presStyleLbl="node3" presStyleIdx="4" presStyleCnt="5" custScaleX="1474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13FF3B-9416-4B5C-983A-E9AFE9CD8A7C}" type="pres">
      <dgm:prSet presAssocID="{671C8214-EBB2-4BF0-BC42-B6F3B5E898A2}" presName="level3hierChild" presStyleCnt="0"/>
      <dgm:spPr/>
    </dgm:pt>
  </dgm:ptLst>
  <dgm:cxnLst>
    <dgm:cxn modelId="{813749D3-52CC-40E0-B98D-69BE85D7ABA9}" type="presOf" srcId="{18EED462-2A4C-4049-A2B4-621E67311A90}" destId="{079CA62D-C1A6-42B3-9171-CFFB6816FAAA}" srcOrd="0" destOrd="0" presId="urn:microsoft.com/office/officeart/2005/8/layout/hierarchy2"/>
    <dgm:cxn modelId="{E55A6135-C254-4B0F-B9F9-A2072F3AB9F3}" type="presOf" srcId="{20DBFAF2-9981-41F1-A4AD-E8FE592D0AAF}" destId="{0B14661D-FEF5-4597-9BFA-6E7CE83193F3}" srcOrd="0" destOrd="0" presId="urn:microsoft.com/office/officeart/2005/8/layout/hierarchy2"/>
    <dgm:cxn modelId="{11739BCB-29EB-4333-A58D-7F5ABA20EB3C}" type="presOf" srcId="{4712E289-92DC-4F6E-92FE-D4B9EA819E80}" destId="{E6D25423-937B-46D1-A0F2-2CA3D745250F}" srcOrd="0" destOrd="0" presId="urn:microsoft.com/office/officeart/2005/8/layout/hierarchy2"/>
    <dgm:cxn modelId="{02E63F33-F7EB-4ECF-92A7-00208028B516}" srcId="{20DBFAF2-9981-41F1-A4AD-E8FE592D0AAF}" destId="{4712E289-92DC-4F6E-92FE-D4B9EA819E80}" srcOrd="0" destOrd="0" parTransId="{40FC3CAB-CB02-43ED-A4DF-2664E01D9989}" sibTransId="{81EAB8C9-F2B1-4CD6-8227-56672615D6CA}"/>
    <dgm:cxn modelId="{64B41BB0-07DC-4D49-8566-66C375B4796E}" type="presOf" srcId="{D6A2C749-9144-4EEA-B01F-C6A4B5B9CB84}" destId="{F2F624A9-946D-408F-A549-BC99379CCAE2}" srcOrd="0" destOrd="0" presId="urn:microsoft.com/office/officeart/2005/8/layout/hierarchy2"/>
    <dgm:cxn modelId="{8CD20566-3222-4663-806A-27FDD175C024}" type="presOf" srcId="{723831E8-95C0-4913-A54D-31A90EAAFD63}" destId="{3B61CA1C-B941-4388-AC9C-6A473E238BD6}" srcOrd="0" destOrd="0" presId="urn:microsoft.com/office/officeart/2005/8/layout/hierarchy2"/>
    <dgm:cxn modelId="{2617DD39-1F5A-408D-A505-6AB0C442C7CC}" type="presOf" srcId="{EB782F34-BADB-4F66-B141-64599A2888A7}" destId="{A523FB8A-4E76-41AB-B3B7-502FF4937BBC}" srcOrd="0" destOrd="0" presId="urn:microsoft.com/office/officeart/2005/8/layout/hierarchy2"/>
    <dgm:cxn modelId="{41173DB7-9FD4-4625-BC34-4774EE1A0EF0}" type="presOf" srcId="{74473771-189A-4CAA-915E-A12E20C6C3E9}" destId="{7285223E-713C-4C3D-8A47-B70FC6F7F4E9}" srcOrd="0" destOrd="0" presId="urn:microsoft.com/office/officeart/2005/8/layout/hierarchy2"/>
    <dgm:cxn modelId="{2ED75FF3-7904-4CBD-8389-0361E93545D1}" type="presOf" srcId="{E76E91C8-0ABC-462A-9B12-C80C6E84A840}" destId="{486A5A98-AB76-4FC6-B1B0-7C22B1BDE5F6}" srcOrd="0" destOrd="0" presId="urn:microsoft.com/office/officeart/2005/8/layout/hierarchy2"/>
    <dgm:cxn modelId="{33063983-8B7C-4842-B9FA-18C6D2136B62}" type="presOf" srcId="{BEE5DF07-976C-4940-89FE-20A5E7A0E929}" destId="{AF1C4EF2-7E9C-4CC4-AAF0-B4812901CFC2}" srcOrd="0" destOrd="0" presId="urn:microsoft.com/office/officeart/2005/8/layout/hierarchy2"/>
    <dgm:cxn modelId="{551D4C42-4EE1-414D-A418-C2300BBCF4E4}" type="presOf" srcId="{6D0212ED-8E77-47C7-838D-D53E380D7E47}" destId="{188D864B-6095-4788-9B75-309CC055BD06}" srcOrd="1" destOrd="0" presId="urn:microsoft.com/office/officeart/2005/8/layout/hierarchy2"/>
    <dgm:cxn modelId="{F87E74C1-0A42-4621-8CEF-0E7AC6E0B48B}" type="presOf" srcId="{ABF85E7B-7C4E-4613-AEFD-305473696F61}" destId="{1E7B4708-337A-4603-95C5-F09C6533F53B}" srcOrd="0" destOrd="0" presId="urn:microsoft.com/office/officeart/2005/8/layout/hierarchy2"/>
    <dgm:cxn modelId="{3FCFAED3-538E-4F58-B725-2BF6E6990360}" type="presOf" srcId="{6D0212ED-8E77-47C7-838D-D53E380D7E47}" destId="{E22CE8FA-2726-4CD3-8EF3-E2771F7370E1}" srcOrd="0" destOrd="0" presId="urn:microsoft.com/office/officeart/2005/8/layout/hierarchy2"/>
    <dgm:cxn modelId="{11952C61-A04F-4163-8CE2-DF2F8DA9B724}" srcId="{74473771-189A-4CAA-915E-A12E20C6C3E9}" destId="{2D25D386-BD52-4092-9880-29580CD13A7B}" srcOrd="3" destOrd="0" parTransId="{E4EAC908-625E-42BC-A8A1-9D802A8B82F4}" sibTransId="{A4CFB52E-2A27-4326-9841-A9712FCDE2A9}"/>
    <dgm:cxn modelId="{0090B36C-6CE7-46D2-B986-F606C7C19AC9}" type="presOf" srcId="{A0E4D550-530E-4E30-AD13-8C3D32E55D1A}" destId="{C8626942-5F99-43FC-994A-7E2D1AE4232B}" srcOrd="1" destOrd="0" presId="urn:microsoft.com/office/officeart/2005/8/layout/hierarchy2"/>
    <dgm:cxn modelId="{9B2A5A1E-EEDF-4E99-AFFA-94D3968AFA70}" type="presOf" srcId="{E4EAC908-625E-42BC-A8A1-9D802A8B82F4}" destId="{5B1324D5-1B67-4500-81CC-3B3E4336AA2A}" srcOrd="0" destOrd="0" presId="urn:microsoft.com/office/officeart/2005/8/layout/hierarchy2"/>
    <dgm:cxn modelId="{2FE67735-BCAE-4F2B-9E89-EAC00DD88EF8}" type="presOf" srcId="{A0E4D550-530E-4E30-AD13-8C3D32E55D1A}" destId="{A5F88785-5E7E-459B-9325-D799D10C9543}" srcOrd="0" destOrd="0" presId="urn:microsoft.com/office/officeart/2005/8/layout/hierarchy2"/>
    <dgm:cxn modelId="{D54794F5-D61F-47F7-9B8E-5A32A1A584E2}" type="presOf" srcId="{2BB07725-0A49-4F08-BEC3-CF86912A28AB}" destId="{D4DF3F6E-BA21-4BC4-AC27-E4724C1F12F5}" srcOrd="1" destOrd="0" presId="urn:microsoft.com/office/officeart/2005/8/layout/hierarchy2"/>
    <dgm:cxn modelId="{3D9FA0AB-1DBC-4B74-98B0-C049404AD334}" type="presOf" srcId="{5D6DA2E9-8CC3-49F5-A80E-ABBE1A6BAB55}" destId="{E6CB76F1-8B52-4335-A10A-C8BA650543E1}" srcOrd="0" destOrd="0" presId="urn:microsoft.com/office/officeart/2005/8/layout/hierarchy2"/>
    <dgm:cxn modelId="{DA907AA1-DAEE-4251-83D5-B79D42900EE3}" type="presOf" srcId="{31CDFBDC-59E1-4243-A6AE-C9B52D6DFD30}" destId="{FE859D04-B4B5-4527-98DB-72E485D5D16D}" srcOrd="0" destOrd="0" presId="urn:microsoft.com/office/officeart/2005/8/layout/hierarchy2"/>
    <dgm:cxn modelId="{33B1F77B-9E9E-4C87-A821-784052F65A58}" type="presOf" srcId="{E4EAC908-625E-42BC-A8A1-9D802A8B82F4}" destId="{E4C1AF18-F977-47DD-AA7D-E6125F519537}" srcOrd="1" destOrd="0" presId="urn:microsoft.com/office/officeart/2005/8/layout/hierarchy2"/>
    <dgm:cxn modelId="{E543D9E6-AB67-4029-8082-29F73B914B16}" type="presOf" srcId="{855EAFD4-6022-4A52-97D1-AF3CD41A8683}" destId="{68C74088-0B46-453A-90CD-6E43C94F1673}" srcOrd="1" destOrd="0" presId="urn:microsoft.com/office/officeart/2005/8/layout/hierarchy2"/>
    <dgm:cxn modelId="{331F5039-C38E-44BE-B2A9-7B7F8586C670}" type="presOf" srcId="{F745A3A9-D680-4A51-BB89-47FC63148156}" destId="{109B481C-DD6C-4C8E-B3FC-84BC9E9563CA}" srcOrd="1" destOrd="0" presId="urn:microsoft.com/office/officeart/2005/8/layout/hierarchy2"/>
    <dgm:cxn modelId="{3B1B92B9-393F-4A49-B1A7-B384B6C51533}" type="presOf" srcId="{40FC3CAB-CB02-43ED-A4DF-2664E01D9989}" destId="{E2C2AD51-9BB0-475D-87F7-79C56439CD6B}" srcOrd="1" destOrd="0" presId="urn:microsoft.com/office/officeart/2005/8/layout/hierarchy2"/>
    <dgm:cxn modelId="{74F984F9-911C-41E5-B8DF-4CED966849CC}" type="presOf" srcId="{3BC8F02E-4B37-40AD-A43F-63BECD7DE2D9}" destId="{2EC94EFA-0366-424A-A685-44A8FFF2692F}" srcOrd="1" destOrd="0" presId="urn:microsoft.com/office/officeart/2005/8/layout/hierarchy2"/>
    <dgm:cxn modelId="{44BE01D6-8825-4A82-A5BA-9B04CCC3C936}" type="presOf" srcId="{EB782F34-BADB-4F66-B141-64599A2888A7}" destId="{B518444B-EEBD-4DE5-A306-AE5C4312B37A}" srcOrd="1" destOrd="0" presId="urn:microsoft.com/office/officeart/2005/8/layout/hierarchy2"/>
    <dgm:cxn modelId="{68496C02-072F-4A60-8494-4C1CD769C233}" type="presOf" srcId="{671C8214-EBB2-4BF0-BC42-B6F3B5E898A2}" destId="{4AF4A2FB-685F-46E2-AE42-737B39BDA20E}" srcOrd="0" destOrd="0" presId="urn:microsoft.com/office/officeart/2005/8/layout/hierarchy2"/>
    <dgm:cxn modelId="{9C56AF98-7E97-417F-A7FE-A701BF9C4009}" type="presOf" srcId="{6E20B998-96D6-43D5-B9EB-7E2ED23A372B}" destId="{C304FC99-552A-43AE-AC3A-0EFB0C93B4AC}" srcOrd="1" destOrd="0" presId="urn:microsoft.com/office/officeart/2005/8/layout/hierarchy2"/>
    <dgm:cxn modelId="{9D5BAD5D-A7DE-4851-80A8-8A709080B3EF}" type="presOf" srcId="{587EC17A-5D51-45C8-8565-9BFD5C3B36F2}" destId="{F0D94270-DCF3-42EE-B1BD-3F806BABCEAF}" srcOrd="0" destOrd="0" presId="urn:microsoft.com/office/officeart/2005/8/layout/hierarchy2"/>
    <dgm:cxn modelId="{D4D8BB86-AA6D-4FA7-A567-AE411886DD46}" srcId="{D6A2C749-9144-4EEA-B01F-C6A4B5B9CB84}" destId="{31CDFBDC-59E1-4243-A6AE-C9B52D6DFD30}" srcOrd="0" destOrd="0" parTransId="{3CFF9CE8-8BE4-4CFF-9C08-7FD23DDCB970}" sibTransId="{C493BB0C-EA55-4475-A8A0-7D7D860A3DD4}"/>
    <dgm:cxn modelId="{3E610734-B7BD-46B9-8B4A-DE9845A858BD}" srcId="{A37058BF-1B91-4AA8-A954-B9CDE57AABBD}" destId="{74473771-189A-4CAA-915E-A12E20C6C3E9}" srcOrd="0" destOrd="0" parTransId="{FD2B7B9D-4C4F-4B08-9E2F-A26F3E14A03C}" sibTransId="{3470AC47-96D0-439F-B098-DCB8E37AF90F}"/>
    <dgm:cxn modelId="{F43A547B-1B69-4933-A903-38EE31F2F01E}" type="presOf" srcId="{3CFF9CE8-8BE4-4CFF-9C08-7FD23DDCB970}" destId="{2A9E12B8-5117-495F-BB4A-1771CF22CF27}" srcOrd="1" destOrd="0" presId="urn:microsoft.com/office/officeart/2005/8/layout/hierarchy2"/>
    <dgm:cxn modelId="{16420506-28DB-4E0E-ACEB-077211ED6621}" type="presOf" srcId="{1203E77C-0AE4-41C0-8114-253A0C8DC435}" destId="{E3A95BAA-AA8F-4970-B842-B2959233E744}" srcOrd="0" destOrd="0" presId="urn:microsoft.com/office/officeart/2005/8/layout/hierarchy2"/>
    <dgm:cxn modelId="{4C4A295A-6F91-49C4-A041-AF5FE8930153}" type="presOf" srcId="{FFEBD8CF-938B-4F68-AA81-7DF850F8C305}" destId="{9CE0C070-A24D-4C74-9F79-3B1628EB593C}" srcOrd="0" destOrd="0" presId="urn:microsoft.com/office/officeart/2005/8/layout/hierarchy2"/>
    <dgm:cxn modelId="{90629A21-8161-46ED-BD8F-69E03C797922}" type="presOf" srcId="{BAA3B7C8-D4B7-4E93-BA15-1170DCFD06DE}" destId="{CB8CF964-1C23-42B4-A356-3EA4D75830E4}" srcOrd="1" destOrd="0" presId="urn:microsoft.com/office/officeart/2005/8/layout/hierarchy2"/>
    <dgm:cxn modelId="{191E2AD2-4E6E-48C4-9BC8-0C8A6110976F}" type="presOf" srcId="{EB4CC806-9BBF-4E81-AE67-3E7E6956CAFF}" destId="{292DAB8F-CCC3-4DB9-BF69-06C44136EA7C}" srcOrd="0" destOrd="0" presId="urn:microsoft.com/office/officeart/2005/8/layout/hierarchy2"/>
    <dgm:cxn modelId="{9664EE0B-57A6-4331-BAD5-A2D5927195CD}" srcId="{F1626197-FC1F-463A-BDF5-B2074C09F2C4}" destId="{D6A2C749-9144-4EEA-B01F-C6A4B5B9CB84}" srcOrd="0" destOrd="0" parTransId="{D69AD4EB-5D75-4839-AA4C-405567F897F4}" sibTransId="{5BA74DAD-5842-4016-8639-5512AA1EA9DB}"/>
    <dgm:cxn modelId="{306E1BDE-6820-4D07-8F18-B9C915415A46}" type="presOf" srcId="{18EED462-2A4C-4049-A2B4-621E67311A90}" destId="{E8545321-BE5E-4A3E-A074-886DB70AC9B1}" srcOrd="1" destOrd="0" presId="urn:microsoft.com/office/officeart/2005/8/layout/hierarchy2"/>
    <dgm:cxn modelId="{9B0B89C1-AD23-4CCA-9F4D-BA3C86E10ADF}" srcId="{74473771-189A-4CAA-915E-A12E20C6C3E9}" destId="{F1626197-FC1F-463A-BDF5-B2074C09F2C4}" srcOrd="2" destOrd="0" parTransId="{1EB627E3-A2E4-4E6D-B17E-C3014A536F8E}" sibTransId="{E796E67A-C938-47FE-8218-543CB9D7CF59}"/>
    <dgm:cxn modelId="{8BAFA1C6-DFF5-46A9-B6BA-F466944BA050}" type="presOf" srcId="{1EB9AAAD-8612-41ED-A721-7712779A3743}" destId="{E5715990-0C24-436A-A2B3-73F64E92C512}" srcOrd="0" destOrd="0" presId="urn:microsoft.com/office/officeart/2005/8/layout/hierarchy2"/>
    <dgm:cxn modelId="{DDCB8AEE-C304-43D5-B2C9-91C42648BF6D}" type="presOf" srcId="{40FC3CAB-CB02-43ED-A4DF-2664E01D9989}" destId="{7DF672AB-C599-4CC2-9024-9019F0847221}" srcOrd="0" destOrd="0" presId="urn:microsoft.com/office/officeart/2005/8/layout/hierarchy2"/>
    <dgm:cxn modelId="{7C081563-C6C1-41E0-9668-2E7FA06E053C}" type="presOf" srcId="{2BB07725-0A49-4F08-BEC3-CF86912A28AB}" destId="{ED99517B-7B4C-4B89-82D7-27BAD6CB626F}" srcOrd="0" destOrd="0" presId="urn:microsoft.com/office/officeart/2005/8/layout/hierarchy2"/>
    <dgm:cxn modelId="{60AC6184-E8E6-4091-846A-9AA073E4A2C9}" type="presOf" srcId="{2D25D386-BD52-4092-9880-29580CD13A7B}" destId="{76E337F9-A256-4E9B-94A7-A9335B0176E2}" srcOrd="0" destOrd="0" presId="urn:microsoft.com/office/officeart/2005/8/layout/hierarchy2"/>
    <dgm:cxn modelId="{F6789DAF-3FB3-40FA-B124-188DBEC85161}" type="presOf" srcId="{BAA3B7C8-D4B7-4E93-BA15-1170DCFD06DE}" destId="{7FFA7E33-147C-459E-8DCF-591D7AE51C64}" srcOrd="0" destOrd="0" presId="urn:microsoft.com/office/officeart/2005/8/layout/hierarchy2"/>
    <dgm:cxn modelId="{92C4C957-7A5B-4882-B363-FB3FA52FB313}" type="presOf" srcId="{425469AA-38F9-4766-B95F-3D84945CEC4F}" destId="{397D0EFF-48FC-416D-86D8-4DB440D5E2A3}" srcOrd="0" destOrd="0" presId="urn:microsoft.com/office/officeart/2005/8/layout/hierarchy2"/>
    <dgm:cxn modelId="{C342CE06-CF7A-44B5-9D6F-E3523CB5BF18}" type="presOf" srcId="{6E20B998-96D6-43D5-B9EB-7E2ED23A372B}" destId="{8927B3E6-D2E0-4C9D-BAA2-494AB9121BE9}" srcOrd="0" destOrd="0" presId="urn:microsoft.com/office/officeart/2005/8/layout/hierarchy2"/>
    <dgm:cxn modelId="{21B8389D-E5C6-4E7D-B515-6BF8C4A0DD76}" srcId="{587EC17A-5D51-45C8-8565-9BFD5C3B36F2}" destId="{671C8214-EBB2-4BF0-BC42-B6F3B5E898A2}" srcOrd="0" destOrd="0" parTransId="{BEE5DF07-976C-4940-89FE-20A5E7A0E929}" sibTransId="{DD551C8D-71E9-4EA6-9E6B-DC75F7FB0CDD}"/>
    <dgm:cxn modelId="{2A1E472C-4C71-48D1-B353-83D00431A824}" srcId="{20DBFAF2-9981-41F1-A4AD-E8FE592D0AAF}" destId="{89DB36C6-515C-4BEB-8742-DB9E95A4FDA2}" srcOrd="1" destOrd="0" parTransId="{BAA3B7C8-D4B7-4E93-BA15-1170DCFD06DE}" sibTransId="{2D31CAAE-5829-44FD-9006-87E4FD070CF2}"/>
    <dgm:cxn modelId="{1765A725-F5D0-4B1B-835E-A70B54216A82}" type="presOf" srcId="{5D6DA2E9-8CC3-49F5-A80E-ABBE1A6BAB55}" destId="{99DDC332-EBE8-46B3-B11B-A237A15F22D1}" srcOrd="1" destOrd="0" presId="urn:microsoft.com/office/officeart/2005/8/layout/hierarchy2"/>
    <dgm:cxn modelId="{9EDAC15B-4320-47FE-8C44-A7FAF19CC357}" type="presOf" srcId="{F1626197-FC1F-463A-BDF5-B2074C09F2C4}" destId="{1718ECE2-8D08-4566-937C-0A6F0CED9A74}" srcOrd="0" destOrd="0" presId="urn:microsoft.com/office/officeart/2005/8/layout/hierarchy2"/>
    <dgm:cxn modelId="{F255BE7D-E520-4BC5-97C6-A44BFD4DD310}" srcId="{20DBFAF2-9981-41F1-A4AD-E8FE592D0AAF}" destId="{B6516F22-0B60-4151-80B9-50A0B26606CB}" srcOrd="2" destOrd="0" parTransId="{855EAFD4-6022-4A52-97D1-AF3CD41A8683}" sibTransId="{58101AC2-68CA-4EC4-9AD3-4F181E135B5E}"/>
    <dgm:cxn modelId="{F8E6A38A-D0E6-4ACD-8E09-DC92EB79342F}" srcId="{D6A2C749-9144-4EEA-B01F-C6A4B5B9CB84}" destId="{FFEBD8CF-938B-4F68-AA81-7DF850F8C305}" srcOrd="1" destOrd="0" parTransId="{3BC8F02E-4B37-40AD-A43F-63BECD7DE2D9}" sibTransId="{DDDE2813-FCAE-42FA-AC5E-AA2BE8DF1616}"/>
    <dgm:cxn modelId="{16F2CEF8-E656-440D-90C2-A92FC1BDF3E7}" type="presOf" srcId="{BEE5DF07-976C-4940-89FE-20A5E7A0E929}" destId="{6A55A892-790A-4ACC-8F37-C9229B1BFBD6}" srcOrd="1" destOrd="0" presId="urn:microsoft.com/office/officeart/2005/8/layout/hierarchy2"/>
    <dgm:cxn modelId="{C822BD37-8498-4C71-B06E-65D086BD365E}" srcId="{425469AA-38F9-4766-B95F-3D84945CEC4F}" destId="{1EB9AAAD-8612-41ED-A721-7712779A3743}" srcOrd="1" destOrd="0" parTransId="{A0E4D550-530E-4E30-AD13-8C3D32E55D1A}" sibTransId="{4A176826-743C-4B15-9457-DE0B5C6EFF36}"/>
    <dgm:cxn modelId="{CD815793-A893-46EA-9678-BFC4EACB180F}" type="presOf" srcId="{855EAFD4-6022-4A52-97D1-AF3CD41A8683}" destId="{DC5FF1FE-571B-4D2D-B733-F11D769E4493}" srcOrd="0" destOrd="0" presId="urn:microsoft.com/office/officeart/2005/8/layout/hierarchy2"/>
    <dgm:cxn modelId="{96E4FFA6-2A7A-47DD-AB3D-5FC0D2383F77}" type="presOf" srcId="{D69AD4EB-5D75-4839-AA4C-405567F897F4}" destId="{B11D2C68-1398-4DC6-BCCC-CC4EBD812F34}" srcOrd="0" destOrd="0" presId="urn:microsoft.com/office/officeart/2005/8/layout/hierarchy2"/>
    <dgm:cxn modelId="{305166B4-6A62-4977-B25E-050CA08D05C0}" type="presOf" srcId="{A37058BF-1B91-4AA8-A954-B9CDE57AABBD}" destId="{FA61F5DC-DDB4-4B26-BE1C-091CD789E10E}" srcOrd="0" destOrd="0" presId="urn:microsoft.com/office/officeart/2005/8/layout/hierarchy2"/>
    <dgm:cxn modelId="{58534CB6-5C99-4D19-963D-AE799B337152}" type="presOf" srcId="{3CFF9CE8-8BE4-4CFF-9C08-7FD23DDCB970}" destId="{C79D95F4-D107-4655-A56C-DE153483A04C}" srcOrd="0" destOrd="0" presId="urn:microsoft.com/office/officeart/2005/8/layout/hierarchy2"/>
    <dgm:cxn modelId="{5D1220DD-2AE5-4C97-97AF-094CB474151D}" srcId="{2D25D386-BD52-4092-9880-29580CD13A7B}" destId="{723831E8-95C0-4913-A54D-31A90EAAFD63}" srcOrd="0" destOrd="0" parTransId="{2BB07725-0A49-4F08-BEC3-CF86912A28AB}" sibTransId="{1CCA61C2-5054-469D-A541-8FF130BC6D67}"/>
    <dgm:cxn modelId="{4587502A-A14E-4125-9211-06AE2412686D}" type="presOf" srcId="{1EB627E3-A2E4-4E6D-B17E-C3014A536F8E}" destId="{55662C3C-50FA-4FF9-A15E-13DDE4F9DA16}" srcOrd="0" destOrd="0" presId="urn:microsoft.com/office/officeart/2005/8/layout/hierarchy2"/>
    <dgm:cxn modelId="{05BBD9A5-BA61-4A97-84F2-C8810F1192D2}" srcId="{74473771-189A-4CAA-915E-A12E20C6C3E9}" destId="{587EC17A-5D51-45C8-8565-9BFD5C3B36F2}" srcOrd="4" destOrd="0" parTransId="{6E20B998-96D6-43D5-B9EB-7E2ED23A372B}" sibTransId="{4660DCDD-A525-4DFB-AE33-5DDEC9F01250}"/>
    <dgm:cxn modelId="{4D1BFE90-6BBF-4FC1-A89C-AEBA6639DECA}" srcId="{425469AA-38F9-4766-B95F-3D84945CEC4F}" destId="{ABF85E7B-7C4E-4613-AEFD-305473696F61}" srcOrd="0" destOrd="0" parTransId="{18EED462-2A4C-4049-A2B4-621E67311A90}" sibTransId="{28F52F41-AE42-4F2A-8C7F-BBFA855557B0}"/>
    <dgm:cxn modelId="{8300F585-D1F4-4DD4-A443-BA5DB1E4729A}" type="presOf" srcId="{20C52333-D7E3-4C80-9150-4CAB7649329A}" destId="{7F9F0ED4-D06B-4952-B73B-14D157374168}" srcOrd="0" destOrd="0" presId="urn:microsoft.com/office/officeart/2005/8/layout/hierarchy2"/>
    <dgm:cxn modelId="{D18779BA-DB14-455C-93E9-F098957A4407}" type="presOf" srcId="{1EB627E3-A2E4-4E6D-B17E-C3014A536F8E}" destId="{D6D8340C-347E-47CC-93E6-814DED5C8DC3}" srcOrd="1" destOrd="0" presId="urn:microsoft.com/office/officeart/2005/8/layout/hierarchy2"/>
    <dgm:cxn modelId="{C78B967C-F2E8-40DD-A036-CA09C2C8E512}" type="presOf" srcId="{F745A3A9-D680-4A51-BB89-47FC63148156}" destId="{66BA8CCC-6B6D-461B-9A93-EEF79678E14B}" srcOrd="0" destOrd="0" presId="urn:microsoft.com/office/officeart/2005/8/layout/hierarchy2"/>
    <dgm:cxn modelId="{BA4A16D0-FB5D-499E-9192-B8A9C81F483B}" type="presOf" srcId="{B6516F22-0B60-4151-80B9-50A0B26606CB}" destId="{F8175B56-C767-41AF-8000-548A2313A2BC}" srcOrd="0" destOrd="0" presId="urn:microsoft.com/office/officeart/2005/8/layout/hierarchy2"/>
    <dgm:cxn modelId="{E447735D-133A-41B6-AEB5-B9575ACF40CF}" type="presOf" srcId="{D69AD4EB-5D75-4839-AA4C-405567F897F4}" destId="{660C6CA4-D9E3-46D0-9367-4F0EF6E41662}" srcOrd="1" destOrd="0" presId="urn:microsoft.com/office/officeart/2005/8/layout/hierarchy2"/>
    <dgm:cxn modelId="{E6E89BD8-D565-4828-BA0E-AFD03E4F3BBB}" type="presOf" srcId="{3BC8F02E-4B37-40AD-A43F-63BECD7DE2D9}" destId="{A3456074-4A24-4BA3-9BB2-B03E3A189B3F}" srcOrd="0" destOrd="0" presId="urn:microsoft.com/office/officeart/2005/8/layout/hierarchy2"/>
    <dgm:cxn modelId="{F9339A1D-34B5-4F57-B9A0-CD6FA78B1A18}" type="presOf" srcId="{89DB36C6-515C-4BEB-8742-DB9E95A4FDA2}" destId="{E03AAC68-6CE7-49EC-AF19-F0B8C2C9B85C}" srcOrd="0" destOrd="0" presId="urn:microsoft.com/office/officeart/2005/8/layout/hierarchy2"/>
    <dgm:cxn modelId="{13115EFA-C039-4C6A-8C96-6E8D002F11B0}" srcId="{723831E8-95C0-4913-A54D-31A90EAAFD63}" destId="{1203E77C-0AE4-41C0-8114-253A0C8DC435}" srcOrd="0" destOrd="0" parTransId="{F745A3A9-D680-4A51-BB89-47FC63148156}" sibTransId="{82E75697-DF40-4BF2-9ECB-C7A0282FCE9D}"/>
    <dgm:cxn modelId="{CCF0CAD2-369B-4007-85D7-07B372661CAF}" srcId="{E76E91C8-0ABC-462A-9B12-C80C6E84A840}" destId="{20DBFAF2-9981-41F1-A4AD-E8FE592D0AAF}" srcOrd="0" destOrd="0" parTransId="{5D6DA2E9-8CC3-49F5-A80E-ABBE1A6BAB55}" sibTransId="{D3F1DA9B-C868-4FC9-8ED8-14B22E04C901}"/>
    <dgm:cxn modelId="{C3CC917D-248D-4631-8C66-6CB89D052BD5}" srcId="{74473771-189A-4CAA-915E-A12E20C6C3E9}" destId="{20C52333-D7E3-4C80-9150-4CAB7649329A}" srcOrd="0" destOrd="0" parTransId="{EB782F34-BADB-4F66-B141-64599A2888A7}" sibTransId="{E7224899-661A-4E81-A068-A881F6856F71}"/>
    <dgm:cxn modelId="{F43CD377-43C4-4D86-BF0B-D6857310C201}" type="presOf" srcId="{EB4CC806-9BBF-4E81-AE67-3E7E6956CAFF}" destId="{75296E72-1491-4719-8F42-5A0D691D66DC}" srcOrd="1" destOrd="0" presId="urn:microsoft.com/office/officeart/2005/8/layout/hierarchy2"/>
    <dgm:cxn modelId="{D065BDEC-BB52-4B3C-A653-E5D974CEC947}" srcId="{20C52333-D7E3-4C80-9150-4CAB7649329A}" destId="{425469AA-38F9-4766-B95F-3D84945CEC4F}" srcOrd="0" destOrd="0" parTransId="{6D0212ED-8E77-47C7-838D-D53E380D7E47}" sibTransId="{DA48C6A1-0584-40AE-AC3C-25261A439F3A}"/>
    <dgm:cxn modelId="{D2213F70-3000-4E8E-9AFB-45510BD93AF1}" srcId="{74473771-189A-4CAA-915E-A12E20C6C3E9}" destId="{E76E91C8-0ABC-462A-9B12-C80C6E84A840}" srcOrd="1" destOrd="0" parTransId="{EB4CC806-9BBF-4E81-AE67-3E7E6956CAFF}" sibTransId="{11267229-374C-4F47-BCDD-5845873F8025}"/>
    <dgm:cxn modelId="{53EDF1E5-D104-4A29-9F0A-AB998813F726}" type="presParOf" srcId="{FA61F5DC-DDB4-4B26-BE1C-091CD789E10E}" destId="{58A434BC-C518-440E-89B2-D51A0E2D73ED}" srcOrd="0" destOrd="0" presId="urn:microsoft.com/office/officeart/2005/8/layout/hierarchy2"/>
    <dgm:cxn modelId="{A874A56B-EEDF-4CD2-9585-28C859394D66}" type="presParOf" srcId="{58A434BC-C518-440E-89B2-D51A0E2D73ED}" destId="{7285223E-713C-4C3D-8A47-B70FC6F7F4E9}" srcOrd="0" destOrd="0" presId="urn:microsoft.com/office/officeart/2005/8/layout/hierarchy2"/>
    <dgm:cxn modelId="{4C81F2DF-4788-4B66-84CA-EE71063F5DC8}" type="presParOf" srcId="{58A434BC-C518-440E-89B2-D51A0E2D73ED}" destId="{E72A34B0-ECEE-48DB-9128-3C40839019DF}" srcOrd="1" destOrd="0" presId="urn:microsoft.com/office/officeart/2005/8/layout/hierarchy2"/>
    <dgm:cxn modelId="{DB7D3239-AA22-4072-B2D9-2A2A2E7F13F6}" type="presParOf" srcId="{E72A34B0-ECEE-48DB-9128-3C40839019DF}" destId="{A523FB8A-4E76-41AB-B3B7-502FF4937BBC}" srcOrd="0" destOrd="0" presId="urn:microsoft.com/office/officeart/2005/8/layout/hierarchy2"/>
    <dgm:cxn modelId="{EC1CFF85-00D6-4B5E-BF4F-130268CB3E49}" type="presParOf" srcId="{A523FB8A-4E76-41AB-B3B7-502FF4937BBC}" destId="{B518444B-EEBD-4DE5-A306-AE5C4312B37A}" srcOrd="0" destOrd="0" presId="urn:microsoft.com/office/officeart/2005/8/layout/hierarchy2"/>
    <dgm:cxn modelId="{E34A7C47-E831-4F08-B21A-A8A280851997}" type="presParOf" srcId="{E72A34B0-ECEE-48DB-9128-3C40839019DF}" destId="{AFE24900-8E66-4C3A-B819-6282A95FA584}" srcOrd="1" destOrd="0" presId="urn:microsoft.com/office/officeart/2005/8/layout/hierarchy2"/>
    <dgm:cxn modelId="{DB3AD64F-60FA-4870-BB58-06F90DE8A354}" type="presParOf" srcId="{AFE24900-8E66-4C3A-B819-6282A95FA584}" destId="{7F9F0ED4-D06B-4952-B73B-14D157374168}" srcOrd="0" destOrd="0" presId="urn:microsoft.com/office/officeart/2005/8/layout/hierarchy2"/>
    <dgm:cxn modelId="{4D5B2E8C-DC0A-44DF-9DFD-B7A8B4361C09}" type="presParOf" srcId="{AFE24900-8E66-4C3A-B819-6282A95FA584}" destId="{E3B56E2D-46B7-4212-B58E-D91779149E72}" srcOrd="1" destOrd="0" presId="urn:microsoft.com/office/officeart/2005/8/layout/hierarchy2"/>
    <dgm:cxn modelId="{28C4F62B-C3FB-4B37-829F-CDBC0CDFD2AC}" type="presParOf" srcId="{E3B56E2D-46B7-4212-B58E-D91779149E72}" destId="{E22CE8FA-2726-4CD3-8EF3-E2771F7370E1}" srcOrd="0" destOrd="0" presId="urn:microsoft.com/office/officeart/2005/8/layout/hierarchy2"/>
    <dgm:cxn modelId="{7AF8C261-A667-42EA-AEA1-7B0EB96F3457}" type="presParOf" srcId="{E22CE8FA-2726-4CD3-8EF3-E2771F7370E1}" destId="{188D864B-6095-4788-9B75-309CC055BD06}" srcOrd="0" destOrd="0" presId="urn:microsoft.com/office/officeart/2005/8/layout/hierarchy2"/>
    <dgm:cxn modelId="{32C1B755-A9EA-4305-9A27-55BFAAD39383}" type="presParOf" srcId="{E3B56E2D-46B7-4212-B58E-D91779149E72}" destId="{F8F2AEB3-1AD5-4466-BD87-4F71062E1192}" srcOrd="1" destOrd="0" presId="urn:microsoft.com/office/officeart/2005/8/layout/hierarchy2"/>
    <dgm:cxn modelId="{043607FD-9DF1-483E-BD72-C1298911564E}" type="presParOf" srcId="{F8F2AEB3-1AD5-4466-BD87-4F71062E1192}" destId="{397D0EFF-48FC-416D-86D8-4DB440D5E2A3}" srcOrd="0" destOrd="0" presId="urn:microsoft.com/office/officeart/2005/8/layout/hierarchy2"/>
    <dgm:cxn modelId="{B40916C3-6B62-4C85-91D2-5B33A2B4A842}" type="presParOf" srcId="{F8F2AEB3-1AD5-4466-BD87-4F71062E1192}" destId="{4F181E4C-188A-4632-AFED-C34D02AB2270}" srcOrd="1" destOrd="0" presId="urn:microsoft.com/office/officeart/2005/8/layout/hierarchy2"/>
    <dgm:cxn modelId="{83CB18C6-5901-4958-803A-4244E5744089}" type="presParOf" srcId="{4F181E4C-188A-4632-AFED-C34D02AB2270}" destId="{079CA62D-C1A6-42B3-9171-CFFB6816FAAA}" srcOrd="0" destOrd="0" presId="urn:microsoft.com/office/officeart/2005/8/layout/hierarchy2"/>
    <dgm:cxn modelId="{4CE6283F-820E-46EB-9785-418A1F92AB46}" type="presParOf" srcId="{079CA62D-C1A6-42B3-9171-CFFB6816FAAA}" destId="{E8545321-BE5E-4A3E-A074-886DB70AC9B1}" srcOrd="0" destOrd="0" presId="urn:microsoft.com/office/officeart/2005/8/layout/hierarchy2"/>
    <dgm:cxn modelId="{66AAF033-D198-4AD2-B2DE-5FED43B76E08}" type="presParOf" srcId="{4F181E4C-188A-4632-AFED-C34D02AB2270}" destId="{10892E85-FDF9-43FF-A2CC-C7F9CA84A504}" srcOrd="1" destOrd="0" presId="urn:microsoft.com/office/officeart/2005/8/layout/hierarchy2"/>
    <dgm:cxn modelId="{4C341A91-C7BB-4C3D-A182-B7B46BD42087}" type="presParOf" srcId="{10892E85-FDF9-43FF-A2CC-C7F9CA84A504}" destId="{1E7B4708-337A-4603-95C5-F09C6533F53B}" srcOrd="0" destOrd="0" presId="urn:microsoft.com/office/officeart/2005/8/layout/hierarchy2"/>
    <dgm:cxn modelId="{3EE74C3E-457D-45E7-943B-E69177004B1C}" type="presParOf" srcId="{10892E85-FDF9-43FF-A2CC-C7F9CA84A504}" destId="{C08A596B-10AF-4A9A-A1B2-E97E4A472D1A}" srcOrd="1" destOrd="0" presId="urn:microsoft.com/office/officeart/2005/8/layout/hierarchy2"/>
    <dgm:cxn modelId="{48085783-9E67-49EF-A942-19CC648C38E5}" type="presParOf" srcId="{4F181E4C-188A-4632-AFED-C34D02AB2270}" destId="{A5F88785-5E7E-459B-9325-D799D10C9543}" srcOrd="2" destOrd="0" presId="urn:microsoft.com/office/officeart/2005/8/layout/hierarchy2"/>
    <dgm:cxn modelId="{6570BC45-45DC-45D0-B57C-C1301B81D244}" type="presParOf" srcId="{A5F88785-5E7E-459B-9325-D799D10C9543}" destId="{C8626942-5F99-43FC-994A-7E2D1AE4232B}" srcOrd="0" destOrd="0" presId="urn:microsoft.com/office/officeart/2005/8/layout/hierarchy2"/>
    <dgm:cxn modelId="{04D5F8C1-9199-4B4B-978B-9583AE3E0E47}" type="presParOf" srcId="{4F181E4C-188A-4632-AFED-C34D02AB2270}" destId="{B7BD862D-6692-42BA-9775-D05DAF29DA79}" srcOrd="3" destOrd="0" presId="urn:microsoft.com/office/officeart/2005/8/layout/hierarchy2"/>
    <dgm:cxn modelId="{D575F8E1-1F0B-4F69-A0D8-6C1AE36E2AB4}" type="presParOf" srcId="{B7BD862D-6692-42BA-9775-D05DAF29DA79}" destId="{E5715990-0C24-436A-A2B3-73F64E92C512}" srcOrd="0" destOrd="0" presId="urn:microsoft.com/office/officeart/2005/8/layout/hierarchy2"/>
    <dgm:cxn modelId="{CBD29F6D-FC47-464C-B308-4751D43B5E5A}" type="presParOf" srcId="{B7BD862D-6692-42BA-9775-D05DAF29DA79}" destId="{68A2D29C-3E0F-4FCB-9C56-0EDB45084542}" srcOrd="1" destOrd="0" presId="urn:microsoft.com/office/officeart/2005/8/layout/hierarchy2"/>
    <dgm:cxn modelId="{ED2B5FBF-34E2-4FFD-80A9-55106E47633C}" type="presParOf" srcId="{E72A34B0-ECEE-48DB-9128-3C40839019DF}" destId="{292DAB8F-CCC3-4DB9-BF69-06C44136EA7C}" srcOrd="2" destOrd="0" presId="urn:microsoft.com/office/officeart/2005/8/layout/hierarchy2"/>
    <dgm:cxn modelId="{494441C9-E8C2-42CC-953F-BCDA21A7086A}" type="presParOf" srcId="{292DAB8F-CCC3-4DB9-BF69-06C44136EA7C}" destId="{75296E72-1491-4719-8F42-5A0D691D66DC}" srcOrd="0" destOrd="0" presId="urn:microsoft.com/office/officeart/2005/8/layout/hierarchy2"/>
    <dgm:cxn modelId="{9F0157AE-81C0-4707-B8E9-ACA3C024D037}" type="presParOf" srcId="{E72A34B0-ECEE-48DB-9128-3C40839019DF}" destId="{32CE5289-D8CD-45C8-81A0-5970E73D2622}" srcOrd="3" destOrd="0" presId="urn:microsoft.com/office/officeart/2005/8/layout/hierarchy2"/>
    <dgm:cxn modelId="{6C7A5911-C3AA-4F4C-8587-98A4345B1853}" type="presParOf" srcId="{32CE5289-D8CD-45C8-81A0-5970E73D2622}" destId="{486A5A98-AB76-4FC6-B1B0-7C22B1BDE5F6}" srcOrd="0" destOrd="0" presId="urn:microsoft.com/office/officeart/2005/8/layout/hierarchy2"/>
    <dgm:cxn modelId="{E90F7AFC-2DD8-4C77-9BA6-CFBF23F179F9}" type="presParOf" srcId="{32CE5289-D8CD-45C8-81A0-5970E73D2622}" destId="{9528F24F-4ED8-4AC1-8004-2A2DC419DCFD}" srcOrd="1" destOrd="0" presId="urn:microsoft.com/office/officeart/2005/8/layout/hierarchy2"/>
    <dgm:cxn modelId="{EE58CE48-F781-4EC9-B93B-0FD554597462}" type="presParOf" srcId="{9528F24F-4ED8-4AC1-8004-2A2DC419DCFD}" destId="{E6CB76F1-8B52-4335-A10A-C8BA650543E1}" srcOrd="0" destOrd="0" presId="urn:microsoft.com/office/officeart/2005/8/layout/hierarchy2"/>
    <dgm:cxn modelId="{7411CE45-8BE8-4C2D-96C8-0C67BF5FE8AE}" type="presParOf" srcId="{E6CB76F1-8B52-4335-A10A-C8BA650543E1}" destId="{99DDC332-EBE8-46B3-B11B-A237A15F22D1}" srcOrd="0" destOrd="0" presId="urn:microsoft.com/office/officeart/2005/8/layout/hierarchy2"/>
    <dgm:cxn modelId="{89697C91-005E-4B4A-AFE1-2B2C660664B8}" type="presParOf" srcId="{9528F24F-4ED8-4AC1-8004-2A2DC419DCFD}" destId="{5722D49D-27AB-42BC-A791-7214EABEFC89}" srcOrd="1" destOrd="0" presId="urn:microsoft.com/office/officeart/2005/8/layout/hierarchy2"/>
    <dgm:cxn modelId="{710FCCB3-921C-4781-BFFE-AC08619E90A6}" type="presParOf" srcId="{5722D49D-27AB-42BC-A791-7214EABEFC89}" destId="{0B14661D-FEF5-4597-9BFA-6E7CE83193F3}" srcOrd="0" destOrd="0" presId="urn:microsoft.com/office/officeart/2005/8/layout/hierarchy2"/>
    <dgm:cxn modelId="{19C211B4-E7A5-4E9E-8C98-E04D545E1E57}" type="presParOf" srcId="{5722D49D-27AB-42BC-A791-7214EABEFC89}" destId="{24E39711-9D3F-47C0-ACE2-D40CE2D566D0}" srcOrd="1" destOrd="0" presId="urn:microsoft.com/office/officeart/2005/8/layout/hierarchy2"/>
    <dgm:cxn modelId="{3BE723BD-8BC3-42B2-9DA7-29A83259F142}" type="presParOf" srcId="{24E39711-9D3F-47C0-ACE2-D40CE2D566D0}" destId="{7DF672AB-C599-4CC2-9024-9019F0847221}" srcOrd="0" destOrd="0" presId="urn:microsoft.com/office/officeart/2005/8/layout/hierarchy2"/>
    <dgm:cxn modelId="{18ECB062-CA6C-45FE-8727-D80C80A723E7}" type="presParOf" srcId="{7DF672AB-C599-4CC2-9024-9019F0847221}" destId="{E2C2AD51-9BB0-475D-87F7-79C56439CD6B}" srcOrd="0" destOrd="0" presId="urn:microsoft.com/office/officeart/2005/8/layout/hierarchy2"/>
    <dgm:cxn modelId="{AF2B0726-2B23-439F-A29E-35655D45E321}" type="presParOf" srcId="{24E39711-9D3F-47C0-ACE2-D40CE2D566D0}" destId="{B0FB95B3-34FB-4049-B401-7758FBE7376E}" srcOrd="1" destOrd="0" presId="urn:microsoft.com/office/officeart/2005/8/layout/hierarchy2"/>
    <dgm:cxn modelId="{026BBC47-E3DA-4C6B-8B03-8E7D34FB8C14}" type="presParOf" srcId="{B0FB95B3-34FB-4049-B401-7758FBE7376E}" destId="{E6D25423-937B-46D1-A0F2-2CA3D745250F}" srcOrd="0" destOrd="0" presId="urn:microsoft.com/office/officeart/2005/8/layout/hierarchy2"/>
    <dgm:cxn modelId="{85E39AC6-4CEC-4DEC-83E8-8DC26E42C0E5}" type="presParOf" srcId="{B0FB95B3-34FB-4049-B401-7758FBE7376E}" destId="{D7731A94-E02C-4192-96AF-D251FE1C6E96}" srcOrd="1" destOrd="0" presId="urn:microsoft.com/office/officeart/2005/8/layout/hierarchy2"/>
    <dgm:cxn modelId="{D871C4DF-CCE0-44ED-AF76-9BFBB5852053}" type="presParOf" srcId="{24E39711-9D3F-47C0-ACE2-D40CE2D566D0}" destId="{7FFA7E33-147C-459E-8DCF-591D7AE51C64}" srcOrd="2" destOrd="0" presId="urn:microsoft.com/office/officeart/2005/8/layout/hierarchy2"/>
    <dgm:cxn modelId="{0611D2EA-9291-475B-AD61-C2FF0555FE1D}" type="presParOf" srcId="{7FFA7E33-147C-459E-8DCF-591D7AE51C64}" destId="{CB8CF964-1C23-42B4-A356-3EA4D75830E4}" srcOrd="0" destOrd="0" presId="urn:microsoft.com/office/officeart/2005/8/layout/hierarchy2"/>
    <dgm:cxn modelId="{10CB6C0B-C3B6-4F97-8A14-F61BE5424DEB}" type="presParOf" srcId="{24E39711-9D3F-47C0-ACE2-D40CE2D566D0}" destId="{D5533527-4578-4E05-BD6A-6B2E99A5541C}" srcOrd="3" destOrd="0" presId="urn:microsoft.com/office/officeart/2005/8/layout/hierarchy2"/>
    <dgm:cxn modelId="{6AFD2D2B-DA45-4487-B460-931AB6636CB2}" type="presParOf" srcId="{D5533527-4578-4E05-BD6A-6B2E99A5541C}" destId="{E03AAC68-6CE7-49EC-AF19-F0B8C2C9B85C}" srcOrd="0" destOrd="0" presId="urn:microsoft.com/office/officeart/2005/8/layout/hierarchy2"/>
    <dgm:cxn modelId="{9B4D8493-7A17-4841-B5DB-D854E90B4274}" type="presParOf" srcId="{D5533527-4578-4E05-BD6A-6B2E99A5541C}" destId="{C19C4B4D-6AD6-4BE3-A716-03D168FC11A5}" srcOrd="1" destOrd="0" presId="urn:microsoft.com/office/officeart/2005/8/layout/hierarchy2"/>
    <dgm:cxn modelId="{32DD1BF3-F47D-4E96-8838-1B440D912FEE}" type="presParOf" srcId="{24E39711-9D3F-47C0-ACE2-D40CE2D566D0}" destId="{DC5FF1FE-571B-4D2D-B733-F11D769E4493}" srcOrd="4" destOrd="0" presId="urn:microsoft.com/office/officeart/2005/8/layout/hierarchy2"/>
    <dgm:cxn modelId="{F9F1A0D6-4279-49EE-8851-B3E418CE23EE}" type="presParOf" srcId="{DC5FF1FE-571B-4D2D-B733-F11D769E4493}" destId="{68C74088-0B46-453A-90CD-6E43C94F1673}" srcOrd="0" destOrd="0" presId="urn:microsoft.com/office/officeart/2005/8/layout/hierarchy2"/>
    <dgm:cxn modelId="{494C8514-64FB-4B68-9625-343DB14457E0}" type="presParOf" srcId="{24E39711-9D3F-47C0-ACE2-D40CE2D566D0}" destId="{7691A81A-4972-47BD-AF1D-6581F3223EE1}" srcOrd="5" destOrd="0" presId="urn:microsoft.com/office/officeart/2005/8/layout/hierarchy2"/>
    <dgm:cxn modelId="{6747CA02-3644-4F1F-AF32-D19540ECBEB5}" type="presParOf" srcId="{7691A81A-4972-47BD-AF1D-6581F3223EE1}" destId="{F8175B56-C767-41AF-8000-548A2313A2BC}" srcOrd="0" destOrd="0" presId="urn:microsoft.com/office/officeart/2005/8/layout/hierarchy2"/>
    <dgm:cxn modelId="{DCD3962B-2984-4215-9369-EE974A7525F0}" type="presParOf" srcId="{7691A81A-4972-47BD-AF1D-6581F3223EE1}" destId="{6107EE8F-721D-4B21-92B1-D98EA90C2F98}" srcOrd="1" destOrd="0" presId="urn:microsoft.com/office/officeart/2005/8/layout/hierarchy2"/>
    <dgm:cxn modelId="{BC90A4B4-4237-48F0-B791-540EE1CD4761}" type="presParOf" srcId="{E72A34B0-ECEE-48DB-9128-3C40839019DF}" destId="{55662C3C-50FA-4FF9-A15E-13DDE4F9DA16}" srcOrd="4" destOrd="0" presId="urn:microsoft.com/office/officeart/2005/8/layout/hierarchy2"/>
    <dgm:cxn modelId="{B1DC1B29-FBD8-4E04-8BA3-C7D249A96C69}" type="presParOf" srcId="{55662C3C-50FA-4FF9-A15E-13DDE4F9DA16}" destId="{D6D8340C-347E-47CC-93E6-814DED5C8DC3}" srcOrd="0" destOrd="0" presId="urn:microsoft.com/office/officeart/2005/8/layout/hierarchy2"/>
    <dgm:cxn modelId="{EE8E0BFB-8C21-43F8-B697-609BF5F83BBF}" type="presParOf" srcId="{E72A34B0-ECEE-48DB-9128-3C40839019DF}" destId="{0B38DBE3-A34C-423D-AADC-4A7BBEC68CDA}" srcOrd="5" destOrd="0" presId="urn:microsoft.com/office/officeart/2005/8/layout/hierarchy2"/>
    <dgm:cxn modelId="{16698BA3-2729-4EAE-84CF-3BD50CAD169C}" type="presParOf" srcId="{0B38DBE3-A34C-423D-AADC-4A7BBEC68CDA}" destId="{1718ECE2-8D08-4566-937C-0A6F0CED9A74}" srcOrd="0" destOrd="0" presId="urn:microsoft.com/office/officeart/2005/8/layout/hierarchy2"/>
    <dgm:cxn modelId="{41197F2A-6994-4DF3-99E1-6EB1365F4CB1}" type="presParOf" srcId="{0B38DBE3-A34C-423D-AADC-4A7BBEC68CDA}" destId="{85AFFA5A-A27A-4B55-B260-85A4B65E9449}" srcOrd="1" destOrd="0" presId="urn:microsoft.com/office/officeart/2005/8/layout/hierarchy2"/>
    <dgm:cxn modelId="{F06F7DE6-D966-4617-8452-12A1CF9CA2BF}" type="presParOf" srcId="{85AFFA5A-A27A-4B55-B260-85A4B65E9449}" destId="{B11D2C68-1398-4DC6-BCCC-CC4EBD812F34}" srcOrd="0" destOrd="0" presId="urn:microsoft.com/office/officeart/2005/8/layout/hierarchy2"/>
    <dgm:cxn modelId="{6E0335A3-7CF2-4910-944B-466DE0704141}" type="presParOf" srcId="{B11D2C68-1398-4DC6-BCCC-CC4EBD812F34}" destId="{660C6CA4-D9E3-46D0-9367-4F0EF6E41662}" srcOrd="0" destOrd="0" presId="urn:microsoft.com/office/officeart/2005/8/layout/hierarchy2"/>
    <dgm:cxn modelId="{C00DE1CE-EB84-4CDA-A099-9FBCE737C23A}" type="presParOf" srcId="{85AFFA5A-A27A-4B55-B260-85A4B65E9449}" destId="{E5836865-9E76-440F-838A-95A490A876CA}" srcOrd="1" destOrd="0" presId="urn:microsoft.com/office/officeart/2005/8/layout/hierarchy2"/>
    <dgm:cxn modelId="{76D2FEF3-02D8-4968-8B97-D631DF075C61}" type="presParOf" srcId="{E5836865-9E76-440F-838A-95A490A876CA}" destId="{F2F624A9-946D-408F-A549-BC99379CCAE2}" srcOrd="0" destOrd="0" presId="urn:microsoft.com/office/officeart/2005/8/layout/hierarchy2"/>
    <dgm:cxn modelId="{E9A11DAB-FFF7-4E7A-809F-552BC7BCE2B4}" type="presParOf" srcId="{E5836865-9E76-440F-838A-95A490A876CA}" destId="{2C1EBA71-E2B0-49D2-897A-FCA5939AD1F2}" srcOrd="1" destOrd="0" presId="urn:microsoft.com/office/officeart/2005/8/layout/hierarchy2"/>
    <dgm:cxn modelId="{9751F903-4CFB-4F87-8CB5-761F2E6984C9}" type="presParOf" srcId="{2C1EBA71-E2B0-49D2-897A-FCA5939AD1F2}" destId="{C79D95F4-D107-4655-A56C-DE153483A04C}" srcOrd="0" destOrd="0" presId="urn:microsoft.com/office/officeart/2005/8/layout/hierarchy2"/>
    <dgm:cxn modelId="{D0B4A08B-F19C-4381-AC20-E162DA0CD91B}" type="presParOf" srcId="{C79D95F4-D107-4655-A56C-DE153483A04C}" destId="{2A9E12B8-5117-495F-BB4A-1771CF22CF27}" srcOrd="0" destOrd="0" presId="urn:microsoft.com/office/officeart/2005/8/layout/hierarchy2"/>
    <dgm:cxn modelId="{1742AFF9-E8E5-4E26-BD38-E0234C145849}" type="presParOf" srcId="{2C1EBA71-E2B0-49D2-897A-FCA5939AD1F2}" destId="{FA4419E3-1200-4F91-8B7D-E897A974C27C}" srcOrd="1" destOrd="0" presId="urn:microsoft.com/office/officeart/2005/8/layout/hierarchy2"/>
    <dgm:cxn modelId="{698E841B-1A8E-43F3-A895-72D07449138E}" type="presParOf" srcId="{FA4419E3-1200-4F91-8B7D-E897A974C27C}" destId="{FE859D04-B4B5-4527-98DB-72E485D5D16D}" srcOrd="0" destOrd="0" presId="urn:microsoft.com/office/officeart/2005/8/layout/hierarchy2"/>
    <dgm:cxn modelId="{EE62973C-1578-4989-9D97-FD2386C5F46A}" type="presParOf" srcId="{FA4419E3-1200-4F91-8B7D-E897A974C27C}" destId="{C98F4627-B7DF-48D2-9946-B6384DD49290}" srcOrd="1" destOrd="0" presId="urn:microsoft.com/office/officeart/2005/8/layout/hierarchy2"/>
    <dgm:cxn modelId="{5CC92CD8-D1C6-4018-B810-D297C1AE50C1}" type="presParOf" srcId="{2C1EBA71-E2B0-49D2-897A-FCA5939AD1F2}" destId="{A3456074-4A24-4BA3-9BB2-B03E3A189B3F}" srcOrd="2" destOrd="0" presId="urn:microsoft.com/office/officeart/2005/8/layout/hierarchy2"/>
    <dgm:cxn modelId="{6D6A35B9-76D3-4520-948F-9206457179DF}" type="presParOf" srcId="{A3456074-4A24-4BA3-9BB2-B03E3A189B3F}" destId="{2EC94EFA-0366-424A-A685-44A8FFF2692F}" srcOrd="0" destOrd="0" presId="urn:microsoft.com/office/officeart/2005/8/layout/hierarchy2"/>
    <dgm:cxn modelId="{75173A88-90F6-4126-AE82-FB6AF615262B}" type="presParOf" srcId="{2C1EBA71-E2B0-49D2-897A-FCA5939AD1F2}" destId="{0547DEB3-E3B7-4560-BFC6-C6F00763284C}" srcOrd="3" destOrd="0" presId="urn:microsoft.com/office/officeart/2005/8/layout/hierarchy2"/>
    <dgm:cxn modelId="{7A5C840E-AFF0-401B-96A9-01816F5F941B}" type="presParOf" srcId="{0547DEB3-E3B7-4560-BFC6-C6F00763284C}" destId="{9CE0C070-A24D-4C74-9F79-3B1628EB593C}" srcOrd="0" destOrd="0" presId="urn:microsoft.com/office/officeart/2005/8/layout/hierarchy2"/>
    <dgm:cxn modelId="{CC66FC36-61B8-447C-A153-E6D51763A53C}" type="presParOf" srcId="{0547DEB3-E3B7-4560-BFC6-C6F00763284C}" destId="{ECD6FE8A-3CC2-487B-BF56-6AF8FA77E7C5}" srcOrd="1" destOrd="0" presId="urn:microsoft.com/office/officeart/2005/8/layout/hierarchy2"/>
    <dgm:cxn modelId="{CC08CDCC-2D16-4D69-9FB9-27E444E35706}" type="presParOf" srcId="{E72A34B0-ECEE-48DB-9128-3C40839019DF}" destId="{5B1324D5-1B67-4500-81CC-3B3E4336AA2A}" srcOrd="6" destOrd="0" presId="urn:microsoft.com/office/officeart/2005/8/layout/hierarchy2"/>
    <dgm:cxn modelId="{9033F4E4-B93C-465F-998C-63357FA994FD}" type="presParOf" srcId="{5B1324D5-1B67-4500-81CC-3B3E4336AA2A}" destId="{E4C1AF18-F977-47DD-AA7D-E6125F519537}" srcOrd="0" destOrd="0" presId="urn:microsoft.com/office/officeart/2005/8/layout/hierarchy2"/>
    <dgm:cxn modelId="{1C1B9C6E-C7AB-4F50-825B-C84521DFF3C3}" type="presParOf" srcId="{E72A34B0-ECEE-48DB-9128-3C40839019DF}" destId="{83B6F0E9-6689-464C-8789-D6082921A87F}" srcOrd="7" destOrd="0" presId="urn:microsoft.com/office/officeart/2005/8/layout/hierarchy2"/>
    <dgm:cxn modelId="{792F0172-E3A9-4152-A4C5-8999C1828BDC}" type="presParOf" srcId="{83B6F0E9-6689-464C-8789-D6082921A87F}" destId="{76E337F9-A256-4E9B-94A7-A9335B0176E2}" srcOrd="0" destOrd="0" presId="urn:microsoft.com/office/officeart/2005/8/layout/hierarchy2"/>
    <dgm:cxn modelId="{B2CD66C8-652A-4790-88BF-B4034A2C0F9D}" type="presParOf" srcId="{83B6F0E9-6689-464C-8789-D6082921A87F}" destId="{D2707152-7C50-4942-BCF6-63AC28392D1C}" srcOrd="1" destOrd="0" presId="urn:microsoft.com/office/officeart/2005/8/layout/hierarchy2"/>
    <dgm:cxn modelId="{B44B7E63-A5BE-4FB1-B15F-820E0D229462}" type="presParOf" srcId="{D2707152-7C50-4942-BCF6-63AC28392D1C}" destId="{ED99517B-7B4C-4B89-82D7-27BAD6CB626F}" srcOrd="0" destOrd="0" presId="urn:microsoft.com/office/officeart/2005/8/layout/hierarchy2"/>
    <dgm:cxn modelId="{12AD3E37-1412-40EC-B8A7-7D8E6E349B16}" type="presParOf" srcId="{ED99517B-7B4C-4B89-82D7-27BAD6CB626F}" destId="{D4DF3F6E-BA21-4BC4-AC27-E4724C1F12F5}" srcOrd="0" destOrd="0" presId="urn:microsoft.com/office/officeart/2005/8/layout/hierarchy2"/>
    <dgm:cxn modelId="{79F43E06-54EA-4DA2-99D2-50641592F38D}" type="presParOf" srcId="{D2707152-7C50-4942-BCF6-63AC28392D1C}" destId="{26DBBB5A-E39D-4B44-A89F-0324437D8E6B}" srcOrd="1" destOrd="0" presId="urn:microsoft.com/office/officeart/2005/8/layout/hierarchy2"/>
    <dgm:cxn modelId="{45EB123B-1AF0-4488-8F50-94251C026916}" type="presParOf" srcId="{26DBBB5A-E39D-4B44-A89F-0324437D8E6B}" destId="{3B61CA1C-B941-4388-AC9C-6A473E238BD6}" srcOrd="0" destOrd="0" presId="urn:microsoft.com/office/officeart/2005/8/layout/hierarchy2"/>
    <dgm:cxn modelId="{5914DCE7-1455-46F2-A3FA-D6798BF4C9C2}" type="presParOf" srcId="{26DBBB5A-E39D-4B44-A89F-0324437D8E6B}" destId="{913B10FE-9311-47FE-84AE-3C8F66764BAA}" srcOrd="1" destOrd="0" presId="urn:microsoft.com/office/officeart/2005/8/layout/hierarchy2"/>
    <dgm:cxn modelId="{898A2982-D908-4761-8DBA-23851126C6F7}" type="presParOf" srcId="{913B10FE-9311-47FE-84AE-3C8F66764BAA}" destId="{66BA8CCC-6B6D-461B-9A93-EEF79678E14B}" srcOrd="0" destOrd="0" presId="urn:microsoft.com/office/officeart/2005/8/layout/hierarchy2"/>
    <dgm:cxn modelId="{C5D45648-54A0-421A-9B07-7F2707B402B9}" type="presParOf" srcId="{66BA8CCC-6B6D-461B-9A93-EEF79678E14B}" destId="{109B481C-DD6C-4C8E-B3FC-84BC9E9563CA}" srcOrd="0" destOrd="0" presId="urn:microsoft.com/office/officeart/2005/8/layout/hierarchy2"/>
    <dgm:cxn modelId="{87A4CC80-787A-422F-8F74-888AA7D708E0}" type="presParOf" srcId="{913B10FE-9311-47FE-84AE-3C8F66764BAA}" destId="{6F7A675D-8FA8-4C5D-BFC9-0AA7DBE17B1C}" srcOrd="1" destOrd="0" presId="urn:microsoft.com/office/officeart/2005/8/layout/hierarchy2"/>
    <dgm:cxn modelId="{ECE9A66B-23B6-46AB-81D8-D58152B9D505}" type="presParOf" srcId="{6F7A675D-8FA8-4C5D-BFC9-0AA7DBE17B1C}" destId="{E3A95BAA-AA8F-4970-B842-B2959233E744}" srcOrd="0" destOrd="0" presId="urn:microsoft.com/office/officeart/2005/8/layout/hierarchy2"/>
    <dgm:cxn modelId="{78B990AA-ED25-49F1-9FF9-2294D5F195AA}" type="presParOf" srcId="{6F7A675D-8FA8-4C5D-BFC9-0AA7DBE17B1C}" destId="{C6DC7D5C-9AC3-450D-8DF4-53DE78523A01}" srcOrd="1" destOrd="0" presId="urn:microsoft.com/office/officeart/2005/8/layout/hierarchy2"/>
    <dgm:cxn modelId="{B0CF6B9B-EE76-47C0-9A8D-461F9A8B0D14}" type="presParOf" srcId="{E72A34B0-ECEE-48DB-9128-3C40839019DF}" destId="{8927B3E6-D2E0-4C9D-BAA2-494AB9121BE9}" srcOrd="8" destOrd="0" presId="urn:microsoft.com/office/officeart/2005/8/layout/hierarchy2"/>
    <dgm:cxn modelId="{210C443B-AF3B-43EF-ABD2-CADC12DB6B90}" type="presParOf" srcId="{8927B3E6-D2E0-4C9D-BAA2-494AB9121BE9}" destId="{C304FC99-552A-43AE-AC3A-0EFB0C93B4AC}" srcOrd="0" destOrd="0" presId="urn:microsoft.com/office/officeart/2005/8/layout/hierarchy2"/>
    <dgm:cxn modelId="{B4B2ECE6-E669-4596-B804-BEDBAFBE5B22}" type="presParOf" srcId="{E72A34B0-ECEE-48DB-9128-3C40839019DF}" destId="{5B49944A-8227-4B44-803D-9CBA5D201F17}" srcOrd="9" destOrd="0" presId="urn:microsoft.com/office/officeart/2005/8/layout/hierarchy2"/>
    <dgm:cxn modelId="{A013068E-8559-4619-A89A-7623A9FEE133}" type="presParOf" srcId="{5B49944A-8227-4B44-803D-9CBA5D201F17}" destId="{F0D94270-DCF3-42EE-B1BD-3F806BABCEAF}" srcOrd="0" destOrd="0" presId="urn:microsoft.com/office/officeart/2005/8/layout/hierarchy2"/>
    <dgm:cxn modelId="{B3FC1F70-D54F-49B9-AF7B-92FAF2CA411E}" type="presParOf" srcId="{5B49944A-8227-4B44-803D-9CBA5D201F17}" destId="{C2AF0A52-A6C5-42DB-886C-85897B8B2F42}" srcOrd="1" destOrd="0" presId="urn:microsoft.com/office/officeart/2005/8/layout/hierarchy2"/>
    <dgm:cxn modelId="{376DF6AA-D704-4BD9-BF36-2E4CD4922944}" type="presParOf" srcId="{C2AF0A52-A6C5-42DB-886C-85897B8B2F42}" destId="{AF1C4EF2-7E9C-4CC4-AAF0-B4812901CFC2}" srcOrd="0" destOrd="0" presId="urn:microsoft.com/office/officeart/2005/8/layout/hierarchy2"/>
    <dgm:cxn modelId="{E176FBE0-6118-4E97-A55A-1ED78B907CF4}" type="presParOf" srcId="{AF1C4EF2-7E9C-4CC4-AAF0-B4812901CFC2}" destId="{6A55A892-790A-4ACC-8F37-C9229B1BFBD6}" srcOrd="0" destOrd="0" presId="urn:microsoft.com/office/officeart/2005/8/layout/hierarchy2"/>
    <dgm:cxn modelId="{5F662657-6451-4FC5-BE94-72891397AF8E}" type="presParOf" srcId="{C2AF0A52-A6C5-42DB-886C-85897B8B2F42}" destId="{1AC3E6EB-D257-4651-BDD0-B740139D82CE}" srcOrd="1" destOrd="0" presId="urn:microsoft.com/office/officeart/2005/8/layout/hierarchy2"/>
    <dgm:cxn modelId="{558C25BC-A86C-4B6F-BA28-040EE93756CF}" type="presParOf" srcId="{1AC3E6EB-D257-4651-BDD0-B740139D82CE}" destId="{4AF4A2FB-685F-46E2-AE42-737B39BDA20E}" srcOrd="0" destOrd="0" presId="urn:microsoft.com/office/officeart/2005/8/layout/hierarchy2"/>
    <dgm:cxn modelId="{1B02C6CF-F8D7-473B-BADC-AF62AD1F9AB7}" type="presParOf" srcId="{1AC3E6EB-D257-4651-BDD0-B740139D82CE}" destId="{6913FF3B-9416-4B5C-983A-E9AFE9CD8A7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8CF8A2-6B71-4EC1-90DE-FBFD9E8E170E}">
      <dsp:nvSpPr>
        <dsp:cNvPr id="0" name=""/>
        <dsp:cNvSpPr/>
      </dsp:nvSpPr>
      <dsp:spPr>
        <a:xfrm>
          <a:off x="0" y="147506"/>
          <a:ext cx="89154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士有九差</a:t>
          </a:r>
          <a:endParaRPr lang="zh-TW" altLang="en-US" sz="3600" kern="1200" dirty="0"/>
        </a:p>
      </dsp:txBody>
      <dsp:txXfrm>
        <a:off x="59399" y="206905"/>
        <a:ext cx="8796602" cy="1098002"/>
      </dsp:txXfrm>
    </dsp:sp>
    <dsp:sp modelId="{29E605C5-9ACF-4570-AFCF-48E419865ED0}">
      <dsp:nvSpPr>
        <dsp:cNvPr id="0" name=""/>
        <dsp:cNvSpPr/>
      </dsp:nvSpPr>
      <dsp:spPr>
        <a:xfrm>
          <a:off x="0" y="1364306"/>
          <a:ext cx="8915400" cy="1513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人才參差大小，猶斗不以盛石，滿則棄矣！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非其人而使之，安得不殆？</a:t>
          </a:r>
          <a:endParaRPr lang="zh-TW" altLang="en-US" sz="3200" kern="1200" dirty="0"/>
        </a:p>
      </dsp:txBody>
      <dsp:txXfrm>
        <a:off x="0" y="1364306"/>
        <a:ext cx="8915400" cy="1513687"/>
      </dsp:txXfrm>
    </dsp:sp>
    <dsp:sp modelId="{322DD6AD-BA37-4039-BF3B-A59286991CC5}">
      <dsp:nvSpPr>
        <dsp:cNvPr id="0" name=""/>
        <dsp:cNvSpPr/>
      </dsp:nvSpPr>
      <dsp:spPr>
        <a:xfrm>
          <a:off x="0" y="2877994"/>
          <a:ext cx="89154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 smtClean="0"/>
            <a:t>可使要問閭里</a:t>
          </a:r>
          <a:endParaRPr lang="zh-TW" altLang="en-US" sz="3600" kern="1200" dirty="0"/>
        </a:p>
      </dsp:txBody>
      <dsp:txXfrm>
        <a:off x="59399" y="2937393"/>
        <a:ext cx="8796602" cy="1098002"/>
      </dsp:txXfrm>
    </dsp:sp>
    <dsp:sp modelId="{CEBFB341-95EA-47CB-989C-5015D72E22D8}">
      <dsp:nvSpPr>
        <dsp:cNvPr id="0" name=""/>
        <dsp:cNvSpPr/>
      </dsp:nvSpPr>
      <dsp:spPr>
        <a:xfrm>
          <a:off x="0" y="4094794"/>
          <a:ext cx="8915400" cy="13791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多言多語，惡口惡舌，終日言惡，寢臥不絶；爲衆所憎，爲人所疾；</a:t>
          </a:r>
          <a:endParaRPr lang="zh-TW" altLang="en-US" sz="3200" kern="1200" dirty="0"/>
        </a:p>
      </dsp:txBody>
      <dsp:txXfrm>
        <a:off x="0" y="4094794"/>
        <a:ext cx="8915400" cy="13791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617EC-4759-4794-89D1-B7C863763E48}">
      <dsp:nvSpPr>
        <dsp:cNvPr id="0" name=""/>
        <dsp:cNvSpPr/>
      </dsp:nvSpPr>
      <dsp:spPr>
        <a:xfrm>
          <a:off x="0" y="33441"/>
          <a:ext cx="9124367" cy="10951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600" kern="1200" dirty="0" smtClean="0"/>
            <a:t>十人之將</a:t>
          </a:r>
          <a:endParaRPr lang="en-US" altLang="zh-TW" sz="3600" kern="1200" dirty="0" smtClean="0"/>
        </a:p>
      </dsp:txBody>
      <dsp:txXfrm>
        <a:off x="53459" y="86900"/>
        <a:ext cx="9017449" cy="988201"/>
      </dsp:txXfrm>
    </dsp:sp>
    <dsp:sp modelId="{CBE5017F-1341-44E6-BA41-C0B988F74409}">
      <dsp:nvSpPr>
        <dsp:cNvPr id="0" name=""/>
        <dsp:cNvSpPr/>
      </dsp:nvSpPr>
      <dsp:spPr>
        <a:xfrm>
          <a:off x="0" y="1128561"/>
          <a:ext cx="9124367" cy="1366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699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察奸伺猾，權數好事，夜臥早起，雖遽不悔；此妻子將也。先語察事，實長希言，賦物平均；</a:t>
          </a:r>
          <a:endParaRPr lang="en-US" altLang="zh-TW" sz="3200" kern="1200" dirty="0" smtClean="0"/>
        </a:p>
      </dsp:txBody>
      <dsp:txXfrm>
        <a:off x="0" y="1128561"/>
        <a:ext cx="9124367" cy="1366200"/>
      </dsp:txXfrm>
    </dsp:sp>
    <dsp:sp modelId="{071A5B4F-B153-4A22-960F-F154E2FE2BED}">
      <dsp:nvSpPr>
        <dsp:cNvPr id="0" name=""/>
        <dsp:cNvSpPr/>
      </dsp:nvSpPr>
      <dsp:spPr>
        <a:xfrm>
          <a:off x="0" y="2494761"/>
          <a:ext cx="9124367" cy="10951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百人之將</a:t>
          </a:r>
          <a:endParaRPr lang="zh-TW" altLang="en-US" sz="3600" kern="1200" dirty="0"/>
        </a:p>
      </dsp:txBody>
      <dsp:txXfrm>
        <a:off x="53459" y="2548220"/>
        <a:ext cx="9017449" cy="988201"/>
      </dsp:txXfrm>
    </dsp:sp>
    <dsp:sp modelId="{0EB8BBE2-028A-4C66-85EB-FFB749539128}">
      <dsp:nvSpPr>
        <dsp:cNvPr id="0" name=""/>
        <dsp:cNvSpPr/>
      </dsp:nvSpPr>
      <dsp:spPr>
        <a:xfrm>
          <a:off x="0" y="3589881"/>
          <a:ext cx="9124367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699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切切截截，不用諫言；數行刑戮，不避親戚；</a:t>
          </a:r>
          <a:endParaRPr lang="zh-TW" altLang="en-US" sz="3200" kern="1200" dirty="0"/>
        </a:p>
      </dsp:txBody>
      <dsp:txXfrm>
        <a:off x="0" y="3589881"/>
        <a:ext cx="9124367" cy="794880"/>
      </dsp:txXfrm>
    </dsp:sp>
    <dsp:sp modelId="{2B2F349D-9251-422A-A69D-B97F055D54A8}">
      <dsp:nvSpPr>
        <dsp:cNvPr id="0" name=""/>
        <dsp:cNvSpPr/>
      </dsp:nvSpPr>
      <dsp:spPr>
        <a:xfrm>
          <a:off x="0" y="4384761"/>
          <a:ext cx="9124367" cy="10951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千人之將</a:t>
          </a:r>
          <a:endParaRPr lang="zh-TW" altLang="en-US" sz="3600" kern="1200" dirty="0"/>
        </a:p>
      </dsp:txBody>
      <dsp:txXfrm>
        <a:off x="53459" y="4438220"/>
        <a:ext cx="9017449" cy="988201"/>
      </dsp:txXfrm>
    </dsp:sp>
    <dsp:sp modelId="{200E617B-0024-4E5D-B6DC-28548684D38C}">
      <dsp:nvSpPr>
        <dsp:cNvPr id="0" name=""/>
        <dsp:cNvSpPr/>
      </dsp:nvSpPr>
      <dsp:spPr>
        <a:xfrm>
          <a:off x="0" y="5479881"/>
          <a:ext cx="9124367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699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訟辨好勝，疾賊侵陵；斥人以刑，欲正一衆；</a:t>
          </a:r>
          <a:endParaRPr lang="zh-TW" altLang="en-US" sz="3200" kern="1200" dirty="0"/>
        </a:p>
      </dsp:txBody>
      <dsp:txXfrm>
        <a:off x="0" y="5479881"/>
        <a:ext cx="9124367" cy="794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4FB5E-1D30-496A-82C5-C625AAAEC13E}">
      <dsp:nvSpPr>
        <dsp:cNvPr id="0" name=""/>
        <dsp:cNvSpPr/>
      </dsp:nvSpPr>
      <dsp:spPr>
        <a:xfrm>
          <a:off x="0" y="385441"/>
          <a:ext cx="89154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b="0" i="0" u="none" kern="1200" dirty="0" smtClean="0"/>
            <a:t>萬人之將</a:t>
          </a:r>
          <a:endParaRPr lang="zh-TW" altLang="en-US" sz="3600" kern="1200" dirty="0"/>
        </a:p>
      </dsp:txBody>
      <dsp:txXfrm>
        <a:off x="59399" y="444840"/>
        <a:ext cx="8796602" cy="1098002"/>
      </dsp:txXfrm>
    </dsp:sp>
    <dsp:sp modelId="{7AC6CBA3-E400-4866-A4FA-D443B6273C04}">
      <dsp:nvSpPr>
        <dsp:cNvPr id="0" name=""/>
        <dsp:cNvSpPr/>
      </dsp:nvSpPr>
      <dsp:spPr>
        <a:xfrm>
          <a:off x="0" y="1602241"/>
          <a:ext cx="89154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b="0" i="0" u="none" kern="1200" dirty="0" smtClean="0"/>
            <a:t>外貌咋咋，言語切切；知人飢飽，習人劇易；</a:t>
          </a:r>
          <a:endParaRPr lang="zh-TW" altLang="en-US" sz="3200" b="0" i="0" u="none" kern="1200" dirty="0"/>
        </a:p>
      </dsp:txBody>
      <dsp:txXfrm>
        <a:off x="0" y="1602241"/>
        <a:ext cx="8915400" cy="1076400"/>
      </dsp:txXfrm>
    </dsp:sp>
    <dsp:sp modelId="{E827AA8E-F7F0-42F3-A7B4-E16EAC531DD4}">
      <dsp:nvSpPr>
        <dsp:cNvPr id="0" name=""/>
        <dsp:cNvSpPr/>
      </dsp:nvSpPr>
      <dsp:spPr>
        <a:xfrm>
          <a:off x="0" y="2678641"/>
          <a:ext cx="89154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十萬之將</a:t>
          </a:r>
          <a:endParaRPr lang="zh-TW" altLang="en-US" sz="3600" kern="1200" dirty="0"/>
        </a:p>
      </dsp:txBody>
      <dsp:txXfrm>
        <a:off x="59399" y="2738040"/>
        <a:ext cx="8796602" cy="1098002"/>
      </dsp:txXfrm>
    </dsp:sp>
    <dsp:sp modelId="{01E06536-F96F-4C0F-B6D2-2882EC85C900}">
      <dsp:nvSpPr>
        <dsp:cNvPr id="0" name=""/>
        <dsp:cNvSpPr/>
      </dsp:nvSpPr>
      <dsp:spPr>
        <a:xfrm>
          <a:off x="0" y="3895441"/>
          <a:ext cx="8915400" cy="13791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b="0" i="0" u="none" kern="1200" dirty="0" smtClean="0"/>
            <a:t>戰戰慄慄，日慎一日；近賢進謀，使人以節；言語不慢，忠心誠必；</a:t>
          </a:r>
          <a:endParaRPr lang="zh-TW" altLang="en-US" sz="3200" b="0" i="0" u="none" kern="1200" dirty="0"/>
        </a:p>
      </dsp:txBody>
      <dsp:txXfrm>
        <a:off x="0" y="3895441"/>
        <a:ext cx="8915400" cy="13791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A5B4F-B153-4A22-960F-F154E2FE2BED}">
      <dsp:nvSpPr>
        <dsp:cNvPr id="0" name=""/>
        <dsp:cNvSpPr/>
      </dsp:nvSpPr>
      <dsp:spPr>
        <a:xfrm>
          <a:off x="0" y="11082"/>
          <a:ext cx="8915400" cy="1186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 smtClean="0"/>
            <a:t>百萬之將</a:t>
          </a:r>
          <a:endParaRPr lang="zh-TW" altLang="en-US" sz="3600" kern="1200" dirty="0"/>
        </a:p>
      </dsp:txBody>
      <dsp:txXfrm>
        <a:off x="57914" y="68996"/>
        <a:ext cx="8799572" cy="1070552"/>
      </dsp:txXfrm>
    </dsp:sp>
    <dsp:sp modelId="{0EB8BBE2-028A-4C66-85EB-FFB749539128}">
      <dsp:nvSpPr>
        <dsp:cNvPr id="0" name=""/>
        <dsp:cNvSpPr/>
      </dsp:nvSpPr>
      <dsp:spPr>
        <a:xfrm>
          <a:off x="0" y="1197463"/>
          <a:ext cx="8915400" cy="86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温良實長，用心無兩；見賢進之，行法不枉</a:t>
          </a:r>
          <a:r>
            <a:rPr lang="zh-TW" altLang="en-US" sz="3200" b="0" kern="1200" dirty="0" smtClean="0"/>
            <a:t>；</a:t>
          </a:r>
          <a:endParaRPr lang="zh-TW" altLang="en-US" sz="3200" b="0" kern="1200" dirty="0"/>
        </a:p>
      </dsp:txBody>
      <dsp:txXfrm>
        <a:off x="0" y="1197463"/>
        <a:ext cx="8915400" cy="861120"/>
      </dsp:txXfrm>
    </dsp:sp>
    <dsp:sp modelId="{2B2F349D-9251-422A-A69D-B97F055D54A8}">
      <dsp:nvSpPr>
        <dsp:cNvPr id="0" name=""/>
        <dsp:cNvSpPr/>
      </dsp:nvSpPr>
      <dsp:spPr>
        <a:xfrm>
          <a:off x="0" y="2058583"/>
          <a:ext cx="8915400" cy="1186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b="0" i="0" u="none" kern="1200" dirty="0" smtClean="0"/>
            <a:t>天下之主</a:t>
          </a:r>
          <a:endParaRPr lang="zh-TW" altLang="en-US" sz="3600" kern="1200" dirty="0"/>
        </a:p>
      </dsp:txBody>
      <dsp:txXfrm>
        <a:off x="57914" y="2116497"/>
        <a:ext cx="8799572" cy="1070552"/>
      </dsp:txXfrm>
    </dsp:sp>
    <dsp:sp modelId="{200E617B-0024-4E5D-B6DC-28548684D38C}">
      <dsp:nvSpPr>
        <dsp:cNvPr id="0" name=""/>
        <dsp:cNvSpPr/>
      </dsp:nvSpPr>
      <dsp:spPr>
        <a:xfrm>
          <a:off x="0" y="3244963"/>
          <a:ext cx="8915400" cy="2045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0" marR="0" lvl="1" indent="0" algn="l" defTabSz="914400" rtl="0" eaLnBrk="1" fontAlgn="auto" latinLnBrk="0" hangingPunct="1">
            <a:lnSpc>
              <a:spcPts val="384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3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動動紛紛，鄰國皆聞；出入居處，百姓所親；誠信緩大，明於領世；能教成事，又能救敗；上知天文，下知地理；四海之内，皆如妻子；此英雄之率，乃天下之主也。</a:t>
          </a:r>
          <a:endParaRPr lang="zh-TW" altLang="en-US" sz="3200" b="0" i="0" u="none" dirty="0"/>
        </a:p>
      </dsp:txBody>
      <dsp:txXfrm>
        <a:off x="0" y="3244963"/>
        <a:ext cx="8915400" cy="2045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5223E-713C-4C3D-8A47-B70FC6F7F4E9}">
      <dsp:nvSpPr>
        <dsp:cNvPr id="0" name=""/>
        <dsp:cNvSpPr/>
      </dsp:nvSpPr>
      <dsp:spPr>
        <a:xfrm>
          <a:off x="5360" y="2089752"/>
          <a:ext cx="2191889" cy="11911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五才</a:t>
          </a:r>
          <a:endParaRPr lang="zh-TW" altLang="en-US" sz="4000" kern="1200" dirty="0"/>
        </a:p>
      </dsp:txBody>
      <dsp:txXfrm>
        <a:off x="40248" y="2124640"/>
        <a:ext cx="2122113" cy="1121372"/>
      </dsp:txXfrm>
    </dsp:sp>
    <dsp:sp modelId="{A523FB8A-4E76-41AB-B3B7-502FF4937BBC}">
      <dsp:nvSpPr>
        <dsp:cNvPr id="0" name=""/>
        <dsp:cNvSpPr/>
      </dsp:nvSpPr>
      <dsp:spPr>
        <a:xfrm rot="17350740">
          <a:off x="1599655" y="1832505"/>
          <a:ext cx="177993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1779935" y="12248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445124" y="1800256"/>
        <a:ext cx="88996" cy="88996"/>
      </dsp:txXfrm>
    </dsp:sp>
    <dsp:sp modelId="{7F9F0ED4-D06B-4952-B73B-14D157374168}">
      <dsp:nvSpPr>
        <dsp:cNvPr id="0" name=""/>
        <dsp:cNvSpPr/>
      </dsp:nvSpPr>
      <dsp:spPr>
        <a:xfrm>
          <a:off x="2781995" y="638716"/>
          <a:ext cx="1659625" cy="7309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 勇</a:t>
          </a:r>
          <a:endParaRPr lang="zh-TW" altLang="en-US" sz="3200" kern="1200" dirty="0"/>
        </a:p>
      </dsp:txBody>
      <dsp:txXfrm>
        <a:off x="2803403" y="660124"/>
        <a:ext cx="1616809" cy="688116"/>
      </dsp:txXfrm>
    </dsp:sp>
    <dsp:sp modelId="{E22CE8FA-2726-4CD3-8EF3-E2771F7370E1}">
      <dsp:nvSpPr>
        <dsp:cNvPr id="0" name=""/>
        <dsp:cNvSpPr/>
      </dsp:nvSpPr>
      <dsp:spPr>
        <a:xfrm>
          <a:off x="4441621" y="991933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19375" y="989564"/>
        <a:ext cx="29237" cy="29237"/>
      </dsp:txXfrm>
    </dsp:sp>
    <dsp:sp modelId="{397D0EFF-48FC-416D-86D8-4DB440D5E2A3}">
      <dsp:nvSpPr>
        <dsp:cNvPr id="0" name=""/>
        <dsp:cNvSpPr/>
      </dsp:nvSpPr>
      <dsp:spPr>
        <a:xfrm>
          <a:off x="5026366" y="638716"/>
          <a:ext cx="2155474" cy="7309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不可犯</a:t>
          </a:r>
          <a:endParaRPr lang="zh-TW" altLang="en-US" sz="3200" kern="1200" dirty="0"/>
        </a:p>
      </dsp:txBody>
      <dsp:txXfrm>
        <a:off x="5047774" y="660124"/>
        <a:ext cx="2112658" cy="688116"/>
      </dsp:txXfrm>
    </dsp:sp>
    <dsp:sp modelId="{292DAB8F-CCC3-4DB9-BF69-06C44136EA7C}">
      <dsp:nvSpPr>
        <dsp:cNvPr id="0" name=""/>
        <dsp:cNvSpPr/>
      </dsp:nvSpPr>
      <dsp:spPr>
        <a:xfrm rot="18289469">
          <a:off x="1977644" y="2252791"/>
          <a:ext cx="1023957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1023957" y="12248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64024" y="2239441"/>
        <a:ext cx="51197" cy="51197"/>
      </dsp:txXfrm>
    </dsp:sp>
    <dsp:sp modelId="{486A5A98-AB76-4FC6-B1B0-7C22B1BDE5F6}">
      <dsp:nvSpPr>
        <dsp:cNvPr id="0" name=""/>
        <dsp:cNvSpPr/>
      </dsp:nvSpPr>
      <dsp:spPr>
        <a:xfrm>
          <a:off x="2781995" y="1479288"/>
          <a:ext cx="1659625" cy="7309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</a:t>
          </a:r>
          <a:endParaRPr lang="zh-TW" altLang="en-US" sz="3200" kern="1200" dirty="0"/>
        </a:p>
      </dsp:txBody>
      <dsp:txXfrm>
        <a:off x="2803403" y="1500696"/>
        <a:ext cx="1616809" cy="688116"/>
      </dsp:txXfrm>
    </dsp:sp>
    <dsp:sp modelId="{E6CB76F1-8B52-4335-A10A-C8BA650543E1}">
      <dsp:nvSpPr>
        <dsp:cNvPr id="0" name=""/>
        <dsp:cNvSpPr/>
      </dsp:nvSpPr>
      <dsp:spPr>
        <a:xfrm>
          <a:off x="4441621" y="1832505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19375" y="1830135"/>
        <a:ext cx="29237" cy="29237"/>
      </dsp:txXfrm>
    </dsp:sp>
    <dsp:sp modelId="{0B14661D-FEF5-4597-9BFA-6E7CE83193F3}">
      <dsp:nvSpPr>
        <dsp:cNvPr id="0" name=""/>
        <dsp:cNvSpPr/>
      </dsp:nvSpPr>
      <dsp:spPr>
        <a:xfrm>
          <a:off x="5026366" y="1479288"/>
          <a:ext cx="2155474" cy="7309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不可亂</a:t>
          </a:r>
          <a:endParaRPr lang="zh-TW" altLang="en-US" sz="3200" kern="1200" dirty="0"/>
        </a:p>
      </dsp:txBody>
      <dsp:txXfrm>
        <a:off x="5047774" y="1500696"/>
        <a:ext cx="2112658" cy="688116"/>
      </dsp:txXfrm>
    </dsp:sp>
    <dsp:sp modelId="{55662C3C-50FA-4FF9-A15E-13DDE4F9DA16}">
      <dsp:nvSpPr>
        <dsp:cNvPr id="0" name=""/>
        <dsp:cNvSpPr/>
      </dsp:nvSpPr>
      <dsp:spPr>
        <a:xfrm>
          <a:off x="2197250" y="2673077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75004" y="2670707"/>
        <a:ext cx="29237" cy="29237"/>
      </dsp:txXfrm>
    </dsp:sp>
    <dsp:sp modelId="{1718ECE2-8D08-4566-937C-0A6F0CED9A74}">
      <dsp:nvSpPr>
        <dsp:cNvPr id="0" name=""/>
        <dsp:cNvSpPr/>
      </dsp:nvSpPr>
      <dsp:spPr>
        <a:xfrm>
          <a:off x="2781995" y="2319860"/>
          <a:ext cx="1659625" cy="7309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2803403" y="2341268"/>
        <a:ext cx="1616809" cy="688116"/>
      </dsp:txXfrm>
    </dsp:sp>
    <dsp:sp modelId="{B11D2C68-1398-4DC6-BCCC-CC4EBD812F34}">
      <dsp:nvSpPr>
        <dsp:cNvPr id="0" name=""/>
        <dsp:cNvSpPr/>
      </dsp:nvSpPr>
      <dsp:spPr>
        <a:xfrm>
          <a:off x="4441621" y="2673077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19375" y="2670707"/>
        <a:ext cx="29237" cy="29237"/>
      </dsp:txXfrm>
    </dsp:sp>
    <dsp:sp modelId="{F2F624A9-946D-408F-A549-BC99379CCAE2}">
      <dsp:nvSpPr>
        <dsp:cNvPr id="0" name=""/>
        <dsp:cNvSpPr/>
      </dsp:nvSpPr>
      <dsp:spPr>
        <a:xfrm>
          <a:off x="5026366" y="2319860"/>
          <a:ext cx="2155474" cy="7309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愛人</a:t>
          </a:r>
          <a:endParaRPr lang="zh-TW" altLang="en-US" sz="3200" kern="1200" dirty="0"/>
        </a:p>
      </dsp:txBody>
      <dsp:txXfrm>
        <a:off x="5047774" y="2341268"/>
        <a:ext cx="2112658" cy="688116"/>
      </dsp:txXfrm>
    </dsp:sp>
    <dsp:sp modelId="{5B1324D5-1B67-4500-81CC-3B3E4336AA2A}">
      <dsp:nvSpPr>
        <dsp:cNvPr id="0" name=""/>
        <dsp:cNvSpPr/>
      </dsp:nvSpPr>
      <dsp:spPr>
        <a:xfrm rot="3310531">
          <a:off x="1977644" y="3093363"/>
          <a:ext cx="1023957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1023957" y="12248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64024" y="3080013"/>
        <a:ext cx="51197" cy="51197"/>
      </dsp:txXfrm>
    </dsp:sp>
    <dsp:sp modelId="{76E337F9-A256-4E9B-94A7-A9335B0176E2}">
      <dsp:nvSpPr>
        <dsp:cNvPr id="0" name=""/>
        <dsp:cNvSpPr/>
      </dsp:nvSpPr>
      <dsp:spPr>
        <a:xfrm>
          <a:off x="2781995" y="3160432"/>
          <a:ext cx="1659625" cy="7309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2803403" y="3181840"/>
        <a:ext cx="1616809" cy="688116"/>
      </dsp:txXfrm>
    </dsp:sp>
    <dsp:sp modelId="{ED99517B-7B4C-4B89-82D7-27BAD6CB626F}">
      <dsp:nvSpPr>
        <dsp:cNvPr id="0" name=""/>
        <dsp:cNvSpPr/>
      </dsp:nvSpPr>
      <dsp:spPr>
        <a:xfrm>
          <a:off x="4441621" y="3513649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19375" y="3511279"/>
        <a:ext cx="29237" cy="29237"/>
      </dsp:txXfrm>
    </dsp:sp>
    <dsp:sp modelId="{3B61CA1C-B941-4388-AC9C-6A473E238BD6}">
      <dsp:nvSpPr>
        <dsp:cNvPr id="0" name=""/>
        <dsp:cNvSpPr/>
      </dsp:nvSpPr>
      <dsp:spPr>
        <a:xfrm>
          <a:off x="5026366" y="3160432"/>
          <a:ext cx="2155474" cy="7309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不欺人</a:t>
          </a:r>
          <a:endParaRPr lang="zh-TW" altLang="en-US" sz="3200" kern="1200" dirty="0"/>
        </a:p>
      </dsp:txBody>
      <dsp:txXfrm>
        <a:off x="5047774" y="3181840"/>
        <a:ext cx="2112658" cy="688116"/>
      </dsp:txXfrm>
    </dsp:sp>
    <dsp:sp modelId="{8927B3E6-D2E0-4C9D-BAA2-494AB9121BE9}">
      <dsp:nvSpPr>
        <dsp:cNvPr id="0" name=""/>
        <dsp:cNvSpPr/>
      </dsp:nvSpPr>
      <dsp:spPr>
        <a:xfrm rot="4249260">
          <a:off x="1599655" y="3513649"/>
          <a:ext cx="177993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1779935" y="12248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445124" y="3481399"/>
        <a:ext cx="88996" cy="88996"/>
      </dsp:txXfrm>
    </dsp:sp>
    <dsp:sp modelId="{F0D94270-DCF3-42EE-B1BD-3F806BABCEAF}">
      <dsp:nvSpPr>
        <dsp:cNvPr id="0" name=""/>
        <dsp:cNvSpPr/>
      </dsp:nvSpPr>
      <dsp:spPr>
        <a:xfrm>
          <a:off x="2781995" y="4001004"/>
          <a:ext cx="1659625" cy="7309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忠</a:t>
          </a:r>
          <a:endParaRPr lang="zh-TW" altLang="en-US" sz="3200" kern="1200" dirty="0"/>
        </a:p>
      </dsp:txBody>
      <dsp:txXfrm>
        <a:off x="2803403" y="4022412"/>
        <a:ext cx="1616809" cy="688116"/>
      </dsp:txXfrm>
    </dsp:sp>
    <dsp:sp modelId="{AF1C4EF2-7E9C-4CC4-AAF0-B4812901CFC2}">
      <dsp:nvSpPr>
        <dsp:cNvPr id="0" name=""/>
        <dsp:cNvSpPr/>
      </dsp:nvSpPr>
      <dsp:spPr>
        <a:xfrm>
          <a:off x="4441621" y="4354221"/>
          <a:ext cx="584745" cy="24497"/>
        </a:xfrm>
        <a:custGeom>
          <a:avLst/>
          <a:gdLst/>
          <a:ahLst/>
          <a:cxnLst/>
          <a:rect l="0" t="0" r="0" b="0"/>
          <a:pathLst>
            <a:path>
              <a:moveTo>
                <a:pt x="0" y="12248"/>
              </a:moveTo>
              <a:lnTo>
                <a:pt x="584745" y="1224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19375" y="4351851"/>
        <a:ext cx="29237" cy="29237"/>
      </dsp:txXfrm>
    </dsp:sp>
    <dsp:sp modelId="{4AF4A2FB-685F-46E2-AE42-737B39BDA20E}">
      <dsp:nvSpPr>
        <dsp:cNvPr id="0" name=""/>
        <dsp:cNvSpPr/>
      </dsp:nvSpPr>
      <dsp:spPr>
        <a:xfrm>
          <a:off x="5026366" y="4001004"/>
          <a:ext cx="2155474" cy="7309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無二心</a:t>
          </a:r>
          <a:endParaRPr lang="zh-TW" altLang="en-US" sz="3200" kern="1200" dirty="0"/>
        </a:p>
      </dsp:txBody>
      <dsp:txXfrm>
        <a:off x="5047774" y="4022412"/>
        <a:ext cx="2112658" cy="6881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18AD4-C793-47AB-ABDB-A589D4E8B43F}">
      <dsp:nvSpPr>
        <dsp:cNvPr id="0" name=""/>
        <dsp:cNvSpPr/>
      </dsp:nvSpPr>
      <dsp:spPr>
        <a:xfrm>
          <a:off x="290282" y="2463045"/>
          <a:ext cx="1280430" cy="858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十過</a:t>
          </a:r>
          <a:endParaRPr lang="zh-TW" altLang="en-US" sz="4000" kern="1200" dirty="0"/>
        </a:p>
      </dsp:txBody>
      <dsp:txXfrm>
        <a:off x="315441" y="2488204"/>
        <a:ext cx="1230112" cy="808674"/>
      </dsp:txXfrm>
    </dsp:sp>
    <dsp:sp modelId="{7D6ECFDB-28CF-4DA7-9CAC-D540B57B6B30}">
      <dsp:nvSpPr>
        <dsp:cNvPr id="0" name=""/>
        <dsp:cNvSpPr/>
      </dsp:nvSpPr>
      <dsp:spPr>
        <a:xfrm rot="17822798">
          <a:off x="770552" y="1578964"/>
          <a:ext cx="2934837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2934837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000" kern="1200"/>
        </a:p>
      </dsp:txBody>
      <dsp:txXfrm>
        <a:off x="2164600" y="1512233"/>
        <a:ext cx="146741" cy="146741"/>
      </dsp:txXfrm>
    </dsp:sp>
    <dsp:sp modelId="{23990700-BF96-4CCB-B0F7-425845A413DC}">
      <dsp:nvSpPr>
        <dsp:cNvPr id="0" name=""/>
        <dsp:cNvSpPr/>
      </dsp:nvSpPr>
      <dsp:spPr>
        <a:xfrm>
          <a:off x="2905229" y="38008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勇而輕死者</a:t>
          </a:r>
          <a:endParaRPr lang="zh-TW" altLang="en-US" sz="2800" kern="1200" dirty="0"/>
        </a:p>
      </dsp:txBody>
      <dsp:txXfrm>
        <a:off x="2919326" y="52105"/>
        <a:ext cx="2614530" cy="453124"/>
      </dsp:txXfrm>
    </dsp:sp>
    <dsp:sp modelId="{22865358-F0C3-4699-AFA5-8908E2DA44B4}">
      <dsp:nvSpPr>
        <dsp:cNvPr id="0" name=""/>
        <dsp:cNvSpPr/>
      </dsp:nvSpPr>
      <dsp:spPr>
        <a:xfrm>
          <a:off x="5547953" y="272027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269821"/>
        <a:ext cx="17692" cy="17692"/>
      </dsp:txXfrm>
    </dsp:sp>
    <dsp:sp modelId="{A16695E7-5986-4D11-AF2F-206701DE33C6}">
      <dsp:nvSpPr>
        <dsp:cNvPr id="0" name=""/>
        <dsp:cNvSpPr/>
      </dsp:nvSpPr>
      <dsp:spPr>
        <a:xfrm>
          <a:off x="5901805" y="5684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可暴也</a:t>
          </a:r>
          <a:endParaRPr lang="zh-TW" altLang="en-US" sz="2800" kern="1200" dirty="0"/>
        </a:p>
      </dsp:txBody>
      <dsp:txXfrm>
        <a:off x="5917796" y="21675"/>
        <a:ext cx="1811267" cy="513984"/>
      </dsp:txXfrm>
    </dsp:sp>
    <dsp:sp modelId="{0EA5039B-9146-48BB-9059-B6391C6FCDE3}">
      <dsp:nvSpPr>
        <dsp:cNvPr id="0" name=""/>
        <dsp:cNvSpPr/>
      </dsp:nvSpPr>
      <dsp:spPr>
        <a:xfrm rot="18221574">
          <a:off x="1035143" y="1885121"/>
          <a:ext cx="2405655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2405655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177829" y="1831620"/>
        <a:ext cx="120282" cy="120282"/>
      </dsp:txXfrm>
    </dsp:sp>
    <dsp:sp modelId="{B265CACE-5D43-401E-8AEE-36418CCC7B6B}">
      <dsp:nvSpPr>
        <dsp:cNvPr id="0" name=""/>
        <dsp:cNvSpPr/>
      </dsp:nvSpPr>
      <dsp:spPr>
        <a:xfrm>
          <a:off x="2905229" y="650322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急而心速者</a:t>
          </a:r>
          <a:endParaRPr lang="zh-TW" altLang="en-US" sz="2800" kern="1200" dirty="0"/>
        </a:p>
      </dsp:txBody>
      <dsp:txXfrm>
        <a:off x="2919326" y="664419"/>
        <a:ext cx="2614530" cy="453124"/>
      </dsp:txXfrm>
    </dsp:sp>
    <dsp:sp modelId="{A5489C93-0C13-4C6E-8F57-DBB81772A0D2}">
      <dsp:nvSpPr>
        <dsp:cNvPr id="0" name=""/>
        <dsp:cNvSpPr/>
      </dsp:nvSpPr>
      <dsp:spPr>
        <a:xfrm>
          <a:off x="5547953" y="884341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882135"/>
        <a:ext cx="17692" cy="17692"/>
      </dsp:txXfrm>
    </dsp:sp>
    <dsp:sp modelId="{09CAC3DB-70E2-4CFC-90A3-B461E5E8E76C}">
      <dsp:nvSpPr>
        <dsp:cNvPr id="0" name=""/>
        <dsp:cNvSpPr/>
      </dsp:nvSpPr>
      <dsp:spPr>
        <a:xfrm>
          <a:off x="5901805" y="617998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可久也</a:t>
          </a:r>
          <a:endParaRPr lang="zh-TW" altLang="en-US" sz="2800" kern="1200" dirty="0"/>
        </a:p>
      </dsp:txBody>
      <dsp:txXfrm>
        <a:off x="5917796" y="633989"/>
        <a:ext cx="1811267" cy="513984"/>
      </dsp:txXfrm>
    </dsp:sp>
    <dsp:sp modelId="{35F57357-C674-4F9B-83BD-02E600F023A7}">
      <dsp:nvSpPr>
        <dsp:cNvPr id="0" name=""/>
        <dsp:cNvSpPr/>
      </dsp:nvSpPr>
      <dsp:spPr>
        <a:xfrm rot="18830933">
          <a:off x="1274781" y="2191278"/>
          <a:ext cx="1926379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1926379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189811" y="2149759"/>
        <a:ext cx="96318" cy="96318"/>
      </dsp:txXfrm>
    </dsp:sp>
    <dsp:sp modelId="{49C83323-F418-40CC-94A0-416011DD454F}">
      <dsp:nvSpPr>
        <dsp:cNvPr id="0" name=""/>
        <dsp:cNvSpPr/>
      </dsp:nvSpPr>
      <dsp:spPr>
        <a:xfrm>
          <a:off x="2905229" y="1262636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貪而喜利者</a:t>
          </a:r>
          <a:endParaRPr lang="zh-TW" altLang="en-US" sz="2800" kern="1200" dirty="0"/>
        </a:p>
      </dsp:txBody>
      <dsp:txXfrm>
        <a:off x="2919326" y="1276733"/>
        <a:ext cx="2614530" cy="453124"/>
      </dsp:txXfrm>
    </dsp:sp>
    <dsp:sp modelId="{FD987A21-5011-44BB-8A7C-B2FC0ED62F26}">
      <dsp:nvSpPr>
        <dsp:cNvPr id="0" name=""/>
        <dsp:cNvSpPr/>
      </dsp:nvSpPr>
      <dsp:spPr>
        <a:xfrm>
          <a:off x="5547953" y="1496655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1494449"/>
        <a:ext cx="17692" cy="17692"/>
      </dsp:txXfrm>
    </dsp:sp>
    <dsp:sp modelId="{AE0FC053-C495-42B5-BA8E-094CD1620D14}">
      <dsp:nvSpPr>
        <dsp:cNvPr id="0" name=""/>
        <dsp:cNvSpPr/>
      </dsp:nvSpPr>
      <dsp:spPr>
        <a:xfrm>
          <a:off x="5901805" y="1230312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可遺也</a:t>
          </a:r>
          <a:endParaRPr lang="zh-TW" altLang="en-US" sz="2800" kern="1200" dirty="0"/>
        </a:p>
      </dsp:txBody>
      <dsp:txXfrm>
        <a:off x="5917796" y="1246303"/>
        <a:ext cx="1811267" cy="513984"/>
      </dsp:txXfrm>
    </dsp:sp>
    <dsp:sp modelId="{8BC1938B-C52E-4735-9EFE-910DE509CE0F}">
      <dsp:nvSpPr>
        <dsp:cNvPr id="0" name=""/>
        <dsp:cNvSpPr/>
      </dsp:nvSpPr>
      <dsp:spPr>
        <a:xfrm rot="19787567">
          <a:off x="1465870" y="2497435"/>
          <a:ext cx="154420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1544201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99366" y="2465470"/>
        <a:ext cx="77210" cy="77210"/>
      </dsp:txXfrm>
    </dsp:sp>
    <dsp:sp modelId="{49AAA227-3795-4715-A5E9-AF2A81BE5680}">
      <dsp:nvSpPr>
        <dsp:cNvPr id="0" name=""/>
        <dsp:cNvSpPr/>
      </dsp:nvSpPr>
      <dsp:spPr>
        <a:xfrm>
          <a:off x="2905229" y="1874950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仁而不忍於人者</a:t>
          </a:r>
          <a:endParaRPr lang="zh-TW" altLang="en-US" sz="2800" kern="1200" dirty="0"/>
        </a:p>
      </dsp:txBody>
      <dsp:txXfrm>
        <a:off x="2919326" y="1889047"/>
        <a:ext cx="2614530" cy="453124"/>
      </dsp:txXfrm>
    </dsp:sp>
    <dsp:sp modelId="{07072B00-5967-46EF-A384-8864453760B9}">
      <dsp:nvSpPr>
        <dsp:cNvPr id="0" name=""/>
        <dsp:cNvSpPr/>
      </dsp:nvSpPr>
      <dsp:spPr>
        <a:xfrm>
          <a:off x="5547953" y="2108969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2106763"/>
        <a:ext cx="17692" cy="17692"/>
      </dsp:txXfrm>
    </dsp:sp>
    <dsp:sp modelId="{780459EB-887F-4538-9482-FCE1A9D5A5FB}">
      <dsp:nvSpPr>
        <dsp:cNvPr id="0" name=""/>
        <dsp:cNvSpPr/>
      </dsp:nvSpPr>
      <dsp:spPr>
        <a:xfrm>
          <a:off x="5901805" y="1842626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可勞也</a:t>
          </a:r>
          <a:endParaRPr lang="zh-TW" altLang="en-US" sz="2800" kern="1200" dirty="0"/>
        </a:p>
      </dsp:txBody>
      <dsp:txXfrm>
        <a:off x="5917796" y="1858617"/>
        <a:ext cx="1811267" cy="513984"/>
      </dsp:txXfrm>
    </dsp:sp>
    <dsp:sp modelId="{D287E87D-2B49-488A-9ECF-EC6AEDB6CBF7}">
      <dsp:nvSpPr>
        <dsp:cNvPr id="0" name=""/>
        <dsp:cNvSpPr/>
      </dsp:nvSpPr>
      <dsp:spPr>
        <a:xfrm rot="21178070">
          <a:off x="1565655" y="2803592"/>
          <a:ext cx="134463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1344631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04355" y="2776616"/>
        <a:ext cx="67231" cy="67231"/>
      </dsp:txXfrm>
    </dsp:sp>
    <dsp:sp modelId="{33530113-4FD2-4814-A3C1-8E64B47D897B}">
      <dsp:nvSpPr>
        <dsp:cNvPr id="0" name=""/>
        <dsp:cNvSpPr/>
      </dsp:nvSpPr>
      <dsp:spPr>
        <a:xfrm>
          <a:off x="2905229" y="2487264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智而心怯者</a:t>
          </a:r>
          <a:endParaRPr lang="zh-TW" altLang="en-US" sz="2800" kern="1200" dirty="0"/>
        </a:p>
      </dsp:txBody>
      <dsp:txXfrm>
        <a:off x="2919326" y="2501361"/>
        <a:ext cx="2614530" cy="453124"/>
      </dsp:txXfrm>
    </dsp:sp>
    <dsp:sp modelId="{1277FC2D-98A0-4332-9636-47E94B0356E3}">
      <dsp:nvSpPr>
        <dsp:cNvPr id="0" name=""/>
        <dsp:cNvSpPr/>
      </dsp:nvSpPr>
      <dsp:spPr>
        <a:xfrm>
          <a:off x="5547953" y="2721283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2719077"/>
        <a:ext cx="17692" cy="17692"/>
      </dsp:txXfrm>
    </dsp:sp>
    <dsp:sp modelId="{B1A74F12-2505-4FF8-9069-3777079DE491}">
      <dsp:nvSpPr>
        <dsp:cNvPr id="0" name=""/>
        <dsp:cNvSpPr/>
      </dsp:nvSpPr>
      <dsp:spPr>
        <a:xfrm>
          <a:off x="5901805" y="2454939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可窘也</a:t>
          </a:r>
          <a:endParaRPr lang="zh-TW" altLang="en-US" sz="2800" kern="1200" dirty="0"/>
        </a:p>
      </dsp:txBody>
      <dsp:txXfrm>
        <a:off x="5917796" y="2470930"/>
        <a:ext cx="1811267" cy="513984"/>
      </dsp:txXfrm>
    </dsp:sp>
    <dsp:sp modelId="{70B3DB04-AC0E-48E8-99EE-8EE10E5810E0}">
      <dsp:nvSpPr>
        <dsp:cNvPr id="0" name=""/>
        <dsp:cNvSpPr/>
      </dsp:nvSpPr>
      <dsp:spPr>
        <a:xfrm rot="1112716">
          <a:off x="1534166" y="3109749"/>
          <a:ext cx="1407609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1407609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02780" y="3081199"/>
        <a:ext cx="70380" cy="70380"/>
      </dsp:txXfrm>
    </dsp:sp>
    <dsp:sp modelId="{8528DC2E-D218-4CAA-92F0-97C44F272980}">
      <dsp:nvSpPr>
        <dsp:cNvPr id="0" name=""/>
        <dsp:cNvSpPr/>
      </dsp:nvSpPr>
      <dsp:spPr>
        <a:xfrm>
          <a:off x="2905229" y="3099578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信而喜信於人者</a:t>
          </a:r>
          <a:endParaRPr lang="zh-TW" altLang="en-US" sz="2800" kern="1200" dirty="0"/>
        </a:p>
      </dsp:txBody>
      <dsp:txXfrm>
        <a:off x="2919326" y="3113675"/>
        <a:ext cx="2614530" cy="453124"/>
      </dsp:txXfrm>
    </dsp:sp>
    <dsp:sp modelId="{8BAE8B7F-376D-4012-A7F9-75334E0262AC}">
      <dsp:nvSpPr>
        <dsp:cNvPr id="0" name=""/>
        <dsp:cNvSpPr/>
      </dsp:nvSpPr>
      <dsp:spPr>
        <a:xfrm>
          <a:off x="5547953" y="3333597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3331390"/>
        <a:ext cx="17692" cy="17692"/>
      </dsp:txXfrm>
    </dsp:sp>
    <dsp:sp modelId="{07AC1367-A983-48E6-A308-FC6FC33E605D}">
      <dsp:nvSpPr>
        <dsp:cNvPr id="0" name=""/>
        <dsp:cNvSpPr/>
      </dsp:nvSpPr>
      <dsp:spPr>
        <a:xfrm>
          <a:off x="5901805" y="3067253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可誑也</a:t>
          </a:r>
          <a:endParaRPr lang="zh-TW" altLang="en-US" sz="2800" kern="1200" dirty="0"/>
        </a:p>
      </dsp:txBody>
      <dsp:txXfrm>
        <a:off x="5917796" y="3083244"/>
        <a:ext cx="1811267" cy="513984"/>
      </dsp:txXfrm>
    </dsp:sp>
    <dsp:sp modelId="{7E095AD9-42A7-4406-A285-D67911C8D017}">
      <dsp:nvSpPr>
        <dsp:cNvPr id="0" name=""/>
        <dsp:cNvSpPr/>
      </dsp:nvSpPr>
      <dsp:spPr>
        <a:xfrm rot="2307612">
          <a:off x="1385833" y="3415906"/>
          <a:ext cx="1704275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1704275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195364" y="3379939"/>
        <a:ext cx="85213" cy="85213"/>
      </dsp:txXfrm>
    </dsp:sp>
    <dsp:sp modelId="{863A3875-8859-469D-ADAF-A5C1E85167CA}">
      <dsp:nvSpPr>
        <dsp:cNvPr id="0" name=""/>
        <dsp:cNvSpPr/>
      </dsp:nvSpPr>
      <dsp:spPr>
        <a:xfrm>
          <a:off x="2905229" y="3711892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廉潔而不愛人者</a:t>
          </a:r>
          <a:endParaRPr lang="zh-TW" altLang="en-US" sz="2800" kern="1200" dirty="0"/>
        </a:p>
      </dsp:txBody>
      <dsp:txXfrm>
        <a:off x="2919326" y="3725989"/>
        <a:ext cx="2614530" cy="453124"/>
      </dsp:txXfrm>
    </dsp:sp>
    <dsp:sp modelId="{02712277-BCCA-4684-BDB0-3C296D17ECA4}">
      <dsp:nvSpPr>
        <dsp:cNvPr id="0" name=""/>
        <dsp:cNvSpPr/>
      </dsp:nvSpPr>
      <dsp:spPr>
        <a:xfrm>
          <a:off x="5547953" y="3945910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3943704"/>
        <a:ext cx="17692" cy="17692"/>
      </dsp:txXfrm>
    </dsp:sp>
    <dsp:sp modelId="{BA562B0A-168F-4CB8-861D-B9755B786CE0}">
      <dsp:nvSpPr>
        <dsp:cNvPr id="0" name=""/>
        <dsp:cNvSpPr/>
      </dsp:nvSpPr>
      <dsp:spPr>
        <a:xfrm>
          <a:off x="5901805" y="3679567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可侮也</a:t>
          </a:r>
          <a:endParaRPr lang="zh-TW" altLang="en-US" sz="2800" kern="1200" dirty="0"/>
        </a:p>
      </dsp:txBody>
      <dsp:txXfrm>
        <a:off x="5917796" y="3695558"/>
        <a:ext cx="1811267" cy="513984"/>
      </dsp:txXfrm>
    </dsp:sp>
    <dsp:sp modelId="{B33E699F-1E6D-403B-9B0C-C2769015E60E}">
      <dsp:nvSpPr>
        <dsp:cNvPr id="0" name=""/>
        <dsp:cNvSpPr/>
      </dsp:nvSpPr>
      <dsp:spPr>
        <a:xfrm rot="3084605">
          <a:off x="1168204" y="3722063"/>
          <a:ext cx="2139532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2139532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2184482" y="3675215"/>
        <a:ext cx="106976" cy="106976"/>
      </dsp:txXfrm>
    </dsp:sp>
    <dsp:sp modelId="{362968D6-728B-4DF5-B79B-95E7A6CEA33B}">
      <dsp:nvSpPr>
        <dsp:cNvPr id="0" name=""/>
        <dsp:cNvSpPr/>
      </dsp:nvSpPr>
      <dsp:spPr>
        <a:xfrm>
          <a:off x="2905229" y="4324206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智而心緩者</a:t>
          </a:r>
          <a:endParaRPr lang="zh-TW" altLang="en-US" sz="2800" kern="1200" dirty="0"/>
        </a:p>
      </dsp:txBody>
      <dsp:txXfrm>
        <a:off x="2919326" y="4338303"/>
        <a:ext cx="2614530" cy="453124"/>
      </dsp:txXfrm>
    </dsp:sp>
    <dsp:sp modelId="{CAC3521E-1B59-47EB-BB31-F14519B45702}">
      <dsp:nvSpPr>
        <dsp:cNvPr id="0" name=""/>
        <dsp:cNvSpPr/>
      </dsp:nvSpPr>
      <dsp:spPr>
        <a:xfrm>
          <a:off x="5547953" y="4558224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4556018"/>
        <a:ext cx="17692" cy="17692"/>
      </dsp:txXfrm>
    </dsp:sp>
    <dsp:sp modelId="{0B0B5639-3E9E-4C13-A5B5-73D132B19624}">
      <dsp:nvSpPr>
        <dsp:cNvPr id="0" name=""/>
        <dsp:cNvSpPr/>
      </dsp:nvSpPr>
      <dsp:spPr>
        <a:xfrm>
          <a:off x="5901805" y="4291881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可襲也</a:t>
          </a:r>
          <a:endParaRPr lang="zh-TW" altLang="en-US" sz="2800" kern="1200" dirty="0"/>
        </a:p>
      </dsp:txBody>
      <dsp:txXfrm>
        <a:off x="5917796" y="4307872"/>
        <a:ext cx="1811267" cy="513984"/>
      </dsp:txXfrm>
    </dsp:sp>
    <dsp:sp modelId="{60016BE4-4236-494E-8C7C-CB24C45962B9}">
      <dsp:nvSpPr>
        <dsp:cNvPr id="0" name=""/>
        <dsp:cNvSpPr/>
      </dsp:nvSpPr>
      <dsp:spPr>
        <a:xfrm rot="3582581">
          <a:off x="915048" y="4028220"/>
          <a:ext cx="2645846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2645846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171824" y="3968714"/>
        <a:ext cx="132292" cy="132292"/>
      </dsp:txXfrm>
    </dsp:sp>
    <dsp:sp modelId="{5FD03150-A8AB-43C3-BA0B-5F235A050D55}">
      <dsp:nvSpPr>
        <dsp:cNvPr id="0" name=""/>
        <dsp:cNvSpPr/>
      </dsp:nvSpPr>
      <dsp:spPr>
        <a:xfrm>
          <a:off x="2905229" y="4936520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剛毅而自用者</a:t>
          </a:r>
          <a:endParaRPr lang="zh-TW" altLang="en-US" sz="2800" kern="1200" dirty="0"/>
        </a:p>
      </dsp:txBody>
      <dsp:txXfrm>
        <a:off x="2919326" y="4950617"/>
        <a:ext cx="2614530" cy="453124"/>
      </dsp:txXfrm>
    </dsp:sp>
    <dsp:sp modelId="{55B23A9D-0F05-4659-940B-CA56854D07C2}">
      <dsp:nvSpPr>
        <dsp:cNvPr id="0" name=""/>
        <dsp:cNvSpPr/>
      </dsp:nvSpPr>
      <dsp:spPr>
        <a:xfrm>
          <a:off x="5547953" y="5170538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5168332"/>
        <a:ext cx="17692" cy="17692"/>
      </dsp:txXfrm>
    </dsp:sp>
    <dsp:sp modelId="{45666D17-1B0C-48F2-A0F4-58F791B4F3CC}">
      <dsp:nvSpPr>
        <dsp:cNvPr id="0" name=""/>
        <dsp:cNvSpPr/>
      </dsp:nvSpPr>
      <dsp:spPr>
        <a:xfrm>
          <a:off x="5901805" y="4904195"/>
          <a:ext cx="1843249" cy="5459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可事也</a:t>
          </a:r>
          <a:endParaRPr lang="zh-TW" altLang="en-US" sz="2800" kern="1200" dirty="0"/>
        </a:p>
      </dsp:txBody>
      <dsp:txXfrm>
        <a:off x="5917796" y="4920186"/>
        <a:ext cx="1811267" cy="513984"/>
      </dsp:txXfrm>
    </dsp:sp>
    <dsp:sp modelId="{3D0839D4-9807-4FCC-82F6-301E0F6C3D9B}">
      <dsp:nvSpPr>
        <dsp:cNvPr id="0" name=""/>
        <dsp:cNvSpPr/>
      </dsp:nvSpPr>
      <dsp:spPr>
        <a:xfrm rot="3897350">
          <a:off x="661708" y="4313966"/>
          <a:ext cx="3152524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152524" y="664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2159158" y="4241793"/>
        <a:ext cx="157626" cy="157626"/>
      </dsp:txXfrm>
    </dsp:sp>
    <dsp:sp modelId="{29EDBA83-4901-4C32-9A2B-EF3F991A1E4B}">
      <dsp:nvSpPr>
        <dsp:cNvPr id="0" name=""/>
        <dsp:cNvSpPr/>
      </dsp:nvSpPr>
      <dsp:spPr>
        <a:xfrm>
          <a:off x="2905229" y="5508012"/>
          <a:ext cx="2642724" cy="4813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愞心而喜用人者</a:t>
          </a:r>
          <a:endParaRPr lang="zh-TW" altLang="en-US" sz="2800" kern="1200" dirty="0"/>
        </a:p>
      </dsp:txBody>
      <dsp:txXfrm>
        <a:off x="2919326" y="5522109"/>
        <a:ext cx="2614530" cy="453124"/>
      </dsp:txXfrm>
    </dsp:sp>
    <dsp:sp modelId="{1A9C4D83-54BE-4EA0-A42C-148F64F4957E}">
      <dsp:nvSpPr>
        <dsp:cNvPr id="0" name=""/>
        <dsp:cNvSpPr/>
      </dsp:nvSpPr>
      <dsp:spPr>
        <a:xfrm>
          <a:off x="5547953" y="5742031"/>
          <a:ext cx="353851" cy="13280"/>
        </a:xfrm>
        <a:custGeom>
          <a:avLst/>
          <a:gdLst/>
          <a:ahLst/>
          <a:cxnLst/>
          <a:rect l="0" t="0" r="0" b="0"/>
          <a:pathLst>
            <a:path>
              <a:moveTo>
                <a:pt x="0" y="6640"/>
              </a:moveTo>
              <a:lnTo>
                <a:pt x="353851" y="664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16033" y="5739825"/>
        <a:ext cx="17692" cy="17692"/>
      </dsp:txXfrm>
    </dsp:sp>
    <dsp:sp modelId="{CCD8D373-C3F8-4CD6-8B43-37DE21159B45}">
      <dsp:nvSpPr>
        <dsp:cNvPr id="0" name=""/>
        <dsp:cNvSpPr/>
      </dsp:nvSpPr>
      <dsp:spPr>
        <a:xfrm>
          <a:off x="5901805" y="5516509"/>
          <a:ext cx="1803608" cy="4643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可欺也</a:t>
          </a:r>
          <a:endParaRPr lang="zh-TW" altLang="en-US" sz="2800" kern="1200" dirty="0"/>
        </a:p>
      </dsp:txBody>
      <dsp:txXfrm>
        <a:off x="5915405" y="5530109"/>
        <a:ext cx="1776408" cy="4371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5223E-713C-4C3D-8A47-B70FC6F7F4E9}">
      <dsp:nvSpPr>
        <dsp:cNvPr id="0" name=""/>
        <dsp:cNvSpPr/>
      </dsp:nvSpPr>
      <dsp:spPr>
        <a:xfrm>
          <a:off x="5303" y="2134182"/>
          <a:ext cx="1177414" cy="7550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五才</a:t>
          </a:r>
          <a:endParaRPr lang="zh-TW" altLang="en-US" sz="4000" kern="1200" dirty="0"/>
        </a:p>
      </dsp:txBody>
      <dsp:txXfrm>
        <a:off x="27418" y="2156297"/>
        <a:ext cx="1133184" cy="710818"/>
      </dsp:txXfrm>
    </dsp:sp>
    <dsp:sp modelId="{A523FB8A-4E76-41AB-B3B7-502FF4937BBC}">
      <dsp:nvSpPr>
        <dsp:cNvPr id="0" name=""/>
        <dsp:cNvSpPr/>
      </dsp:nvSpPr>
      <dsp:spPr>
        <a:xfrm rot="17909723">
          <a:off x="677785" y="1642436"/>
          <a:ext cx="1931230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1931230" y="2063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595119" y="1614789"/>
        <a:ext cx="96561" cy="96561"/>
      </dsp:txXfrm>
    </dsp:sp>
    <dsp:sp modelId="{7F9F0ED4-D06B-4952-B73B-14D157374168}">
      <dsp:nvSpPr>
        <dsp:cNvPr id="0" name=""/>
        <dsp:cNvSpPr/>
      </dsp:nvSpPr>
      <dsp:spPr>
        <a:xfrm>
          <a:off x="2104084" y="476494"/>
          <a:ext cx="891491" cy="675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 勇</a:t>
          </a:r>
          <a:endParaRPr lang="zh-TW" altLang="en-US" sz="3200" kern="1200" dirty="0"/>
        </a:p>
      </dsp:txBody>
      <dsp:txXfrm>
        <a:off x="2123880" y="496290"/>
        <a:ext cx="851899" cy="636287"/>
      </dsp:txXfrm>
    </dsp:sp>
    <dsp:sp modelId="{E22CE8FA-2726-4CD3-8EF3-E2771F7370E1}">
      <dsp:nvSpPr>
        <dsp:cNvPr id="0" name=""/>
        <dsp:cNvSpPr/>
      </dsp:nvSpPr>
      <dsp:spPr>
        <a:xfrm>
          <a:off x="2995575" y="793799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33224" y="791399"/>
        <a:ext cx="46068" cy="46068"/>
      </dsp:txXfrm>
    </dsp:sp>
    <dsp:sp modelId="{397D0EFF-48FC-416D-86D8-4DB440D5E2A3}">
      <dsp:nvSpPr>
        <dsp:cNvPr id="0" name=""/>
        <dsp:cNvSpPr/>
      </dsp:nvSpPr>
      <dsp:spPr>
        <a:xfrm>
          <a:off x="3916941" y="476494"/>
          <a:ext cx="1694992" cy="675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不可犯</a:t>
          </a:r>
          <a:endParaRPr lang="zh-TW" altLang="en-US" sz="3200" kern="1200" dirty="0"/>
        </a:p>
      </dsp:txBody>
      <dsp:txXfrm>
        <a:off x="3936737" y="496290"/>
        <a:ext cx="1655400" cy="636287"/>
      </dsp:txXfrm>
    </dsp:sp>
    <dsp:sp modelId="{292DAB8F-CCC3-4DB9-BF69-06C44136EA7C}">
      <dsp:nvSpPr>
        <dsp:cNvPr id="0" name=""/>
        <dsp:cNvSpPr/>
      </dsp:nvSpPr>
      <dsp:spPr>
        <a:xfrm rot="19041179">
          <a:off x="1017082" y="2066754"/>
          <a:ext cx="1252637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1252637" y="2063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12084" y="2056072"/>
        <a:ext cx="62631" cy="62631"/>
      </dsp:txXfrm>
    </dsp:sp>
    <dsp:sp modelId="{486A5A98-AB76-4FC6-B1B0-7C22B1BDE5F6}">
      <dsp:nvSpPr>
        <dsp:cNvPr id="0" name=""/>
        <dsp:cNvSpPr/>
      </dsp:nvSpPr>
      <dsp:spPr>
        <a:xfrm>
          <a:off x="2104084" y="1325130"/>
          <a:ext cx="891491" cy="675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</a:t>
          </a:r>
          <a:endParaRPr lang="zh-TW" altLang="en-US" sz="3200" kern="1200" dirty="0"/>
        </a:p>
      </dsp:txBody>
      <dsp:txXfrm>
        <a:off x="2123880" y="1344926"/>
        <a:ext cx="851899" cy="636287"/>
      </dsp:txXfrm>
    </dsp:sp>
    <dsp:sp modelId="{E6CB76F1-8B52-4335-A10A-C8BA650543E1}">
      <dsp:nvSpPr>
        <dsp:cNvPr id="0" name=""/>
        <dsp:cNvSpPr/>
      </dsp:nvSpPr>
      <dsp:spPr>
        <a:xfrm>
          <a:off x="2995575" y="1642436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33224" y="1640036"/>
        <a:ext cx="46068" cy="46068"/>
      </dsp:txXfrm>
    </dsp:sp>
    <dsp:sp modelId="{0B14661D-FEF5-4597-9BFA-6E7CE83193F3}">
      <dsp:nvSpPr>
        <dsp:cNvPr id="0" name=""/>
        <dsp:cNvSpPr/>
      </dsp:nvSpPr>
      <dsp:spPr>
        <a:xfrm>
          <a:off x="3916941" y="1325130"/>
          <a:ext cx="1694992" cy="675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不可亂</a:t>
          </a:r>
          <a:endParaRPr lang="zh-TW" altLang="en-US" sz="3200" kern="1200" dirty="0"/>
        </a:p>
      </dsp:txBody>
      <dsp:txXfrm>
        <a:off x="3936737" y="1344926"/>
        <a:ext cx="1655400" cy="636287"/>
      </dsp:txXfrm>
    </dsp:sp>
    <dsp:sp modelId="{55662C3C-50FA-4FF9-A15E-13DDE4F9DA16}">
      <dsp:nvSpPr>
        <dsp:cNvPr id="0" name=""/>
        <dsp:cNvSpPr/>
      </dsp:nvSpPr>
      <dsp:spPr>
        <a:xfrm>
          <a:off x="1182717" y="2491072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20366" y="2488672"/>
        <a:ext cx="46068" cy="46068"/>
      </dsp:txXfrm>
    </dsp:sp>
    <dsp:sp modelId="{1718ECE2-8D08-4566-937C-0A6F0CED9A74}">
      <dsp:nvSpPr>
        <dsp:cNvPr id="0" name=""/>
        <dsp:cNvSpPr/>
      </dsp:nvSpPr>
      <dsp:spPr>
        <a:xfrm>
          <a:off x="2104084" y="2173766"/>
          <a:ext cx="891491" cy="675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2123880" y="2193562"/>
        <a:ext cx="851899" cy="636287"/>
      </dsp:txXfrm>
    </dsp:sp>
    <dsp:sp modelId="{B11D2C68-1398-4DC6-BCCC-CC4EBD812F34}">
      <dsp:nvSpPr>
        <dsp:cNvPr id="0" name=""/>
        <dsp:cNvSpPr/>
      </dsp:nvSpPr>
      <dsp:spPr>
        <a:xfrm>
          <a:off x="2995575" y="2491072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33224" y="2488672"/>
        <a:ext cx="46068" cy="46068"/>
      </dsp:txXfrm>
    </dsp:sp>
    <dsp:sp modelId="{F2F624A9-946D-408F-A549-BC99379CCAE2}">
      <dsp:nvSpPr>
        <dsp:cNvPr id="0" name=""/>
        <dsp:cNvSpPr/>
      </dsp:nvSpPr>
      <dsp:spPr>
        <a:xfrm>
          <a:off x="3916941" y="2173766"/>
          <a:ext cx="1694992" cy="675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愛人</a:t>
          </a:r>
          <a:endParaRPr lang="zh-TW" altLang="en-US" sz="3200" kern="1200" dirty="0"/>
        </a:p>
      </dsp:txBody>
      <dsp:txXfrm>
        <a:off x="3936737" y="2193562"/>
        <a:ext cx="1655400" cy="636287"/>
      </dsp:txXfrm>
    </dsp:sp>
    <dsp:sp modelId="{5B1324D5-1B67-4500-81CC-3B3E4336AA2A}">
      <dsp:nvSpPr>
        <dsp:cNvPr id="0" name=""/>
        <dsp:cNvSpPr/>
      </dsp:nvSpPr>
      <dsp:spPr>
        <a:xfrm rot="2558821">
          <a:off x="1017082" y="2915390"/>
          <a:ext cx="1252637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1252637" y="2063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12084" y="2904708"/>
        <a:ext cx="62631" cy="62631"/>
      </dsp:txXfrm>
    </dsp:sp>
    <dsp:sp modelId="{76E337F9-A256-4E9B-94A7-A9335B0176E2}">
      <dsp:nvSpPr>
        <dsp:cNvPr id="0" name=""/>
        <dsp:cNvSpPr/>
      </dsp:nvSpPr>
      <dsp:spPr>
        <a:xfrm>
          <a:off x="2104084" y="3022402"/>
          <a:ext cx="891491" cy="675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2123880" y="3042198"/>
        <a:ext cx="851899" cy="636287"/>
      </dsp:txXfrm>
    </dsp:sp>
    <dsp:sp modelId="{ED99517B-7B4C-4B89-82D7-27BAD6CB626F}">
      <dsp:nvSpPr>
        <dsp:cNvPr id="0" name=""/>
        <dsp:cNvSpPr/>
      </dsp:nvSpPr>
      <dsp:spPr>
        <a:xfrm>
          <a:off x="2995575" y="3339708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33224" y="3337308"/>
        <a:ext cx="46068" cy="46068"/>
      </dsp:txXfrm>
    </dsp:sp>
    <dsp:sp modelId="{3B61CA1C-B941-4388-AC9C-6A473E238BD6}">
      <dsp:nvSpPr>
        <dsp:cNvPr id="0" name=""/>
        <dsp:cNvSpPr/>
      </dsp:nvSpPr>
      <dsp:spPr>
        <a:xfrm>
          <a:off x="3916941" y="3022402"/>
          <a:ext cx="1694992" cy="675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不欺人</a:t>
          </a:r>
          <a:endParaRPr lang="zh-TW" altLang="en-US" sz="3200" kern="1200" dirty="0"/>
        </a:p>
      </dsp:txBody>
      <dsp:txXfrm>
        <a:off x="3936737" y="3042198"/>
        <a:ext cx="1655400" cy="636287"/>
      </dsp:txXfrm>
    </dsp:sp>
    <dsp:sp modelId="{8927B3E6-D2E0-4C9D-BAA2-494AB9121BE9}">
      <dsp:nvSpPr>
        <dsp:cNvPr id="0" name=""/>
        <dsp:cNvSpPr/>
      </dsp:nvSpPr>
      <dsp:spPr>
        <a:xfrm rot="3690277">
          <a:off x="677785" y="3339708"/>
          <a:ext cx="1931230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1931230" y="2063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595119" y="3312061"/>
        <a:ext cx="96561" cy="96561"/>
      </dsp:txXfrm>
    </dsp:sp>
    <dsp:sp modelId="{F0D94270-DCF3-42EE-B1BD-3F806BABCEAF}">
      <dsp:nvSpPr>
        <dsp:cNvPr id="0" name=""/>
        <dsp:cNvSpPr/>
      </dsp:nvSpPr>
      <dsp:spPr>
        <a:xfrm>
          <a:off x="2104084" y="3871038"/>
          <a:ext cx="891491" cy="675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忠</a:t>
          </a:r>
          <a:endParaRPr lang="zh-TW" altLang="en-US" sz="3200" kern="1200" dirty="0"/>
        </a:p>
      </dsp:txBody>
      <dsp:txXfrm>
        <a:off x="2123880" y="3890834"/>
        <a:ext cx="851899" cy="636287"/>
      </dsp:txXfrm>
    </dsp:sp>
    <dsp:sp modelId="{AF1C4EF2-7E9C-4CC4-AAF0-B4812901CFC2}">
      <dsp:nvSpPr>
        <dsp:cNvPr id="0" name=""/>
        <dsp:cNvSpPr/>
      </dsp:nvSpPr>
      <dsp:spPr>
        <a:xfrm>
          <a:off x="2995575" y="4188344"/>
          <a:ext cx="921366" cy="41268"/>
        </a:xfrm>
        <a:custGeom>
          <a:avLst/>
          <a:gdLst/>
          <a:ahLst/>
          <a:cxnLst/>
          <a:rect l="0" t="0" r="0" b="0"/>
          <a:pathLst>
            <a:path>
              <a:moveTo>
                <a:pt x="0" y="20634"/>
              </a:moveTo>
              <a:lnTo>
                <a:pt x="921366" y="2063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33224" y="4185944"/>
        <a:ext cx="46068" cy="46068"/>
      </dsp:txXfrm>
    </dsp:sp>
    <dsp:sp modelId="{4AF4A2FB-685F-46E2-AE42-737B39BDA20E}">
      <dsp:nvSpPr>
        <dsp:cNvPr id="0" name=""/>
        <dsp:cNvSpPr/>
      </dsp:nvSpPr>
      <dsp:spPr>
        <a:xfrm>
          <a:off x="3916941" y="3871038"/>
          <a:ext cx="1694992" cy="675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無二心</a:t>
          </a:r>
          <a:endParaRPr lang="zh-TW" altLang="en-US" sz="3200" kern="1200" dirty="0"/>
        </a:p>
      </dsp:txBody>
      <dsp:txXfrm>
        <a:off x="3936737" y="3890834"/>
        <a:ext cx="1655400" cy="63628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5223E-713C-4C3D-8A47-B70FC6F7F4E9}">
      <dsp:nvSpPr>
        <dsp:cNvPr id="0" name=""/>
        <dsp:cNvSpPr/>
      </dsp:nvSpPr>
      <dsp:spPr>
        <a:xfrm>
          <a:off x="789111" y="2407995"/>
          <a:ext cx="1577139" cy="857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五才</a:t>
          </a:r>
          <a:endParaRPr lang="zh-TW" altLang="en-US" sz="4000" kern="1200" dirty="0"/>
        </a:p>
      </dsp:txBody>
      <dsp:txXfrm>
        <a:off x="814214" y="2433098"/>
        <a:ext cx="1526933" cy="806866"/>
      </dsp:txXfrm>
    </dsp:sp>
    <dsp:sp modelId="{A523FB8A-4E76-41AB-B3B7-502FF4937BBC}">
      <dsp:nvSpPr>
        <dsp:cNvPr id="0" name=""/>
        <dsp:cNvSpPr/>
      </dsp:nvSpPr>
      <dsp:spPr>
        <a:xfrm rot="16830559">
          <a:off x="1423238" y="1693680"/>
          <a:ext cx="2306770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2306770" y="88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518954" y="1644824"/>
        <a:ext cx="115338" cy="115338"/>
      </dsp:txXfrm>
    </dsp:sp>
    <dsp:sp modelId="{7F9F0ED4-D06B-4952-B73B-14D157374168}">
      <dsp:nvSpPr>
        <dsp:cNvPr id="0" name=""/>
        <dsp:cNvSpPr/>
      </dsp:nvSpPr>
      <dsp:spPr>
        <a:xfrm>
          <a:off x="2786995" y="305490"/>
          <a:ext cx="1194156" cy="5259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 勇</a:t>
          </a:r>
          <a:endParaRPr lang="zh-TW" altLang="en-US" sz="3200" kern="1200" dirty="0"/>
        </a:p>
      </dsp:txBody>
      <dsp:txXfrm>
        <a:off x="2802399" y="320894"/>
        <a:ext cx="1163348" cy="495122"/>
      </dsp:txXfrm>
    </dsp:sp>
    <dsp:sp modelId="{E22CE8FA-2726-4CD3-8EF3-E2771F7370E1}">
      <dsp:nvSpPr>
        <dsp:cNvPr id="0" name=""/>
        <dsp:cNvSpPr/>
      </dsp:nvSpPr>
      <dsp:spPr>
        <a:xfrm>
          <a:off x="3981152" y="559642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81006" y="557937"/>
        <a:ext cx="21037" cy="21037"/>
      </dsp:txXfrm>
    </dsp:sp>
    <dsp:sp modelId="{397D0EFF-48FC-416D-86D8-4DB440D5E2A3}">
      <dsp:nvSpPr>
        <dsp:cNvPr id="0" name=""/>
        <dsp:cNvSpPr/>
      </dsp:nvSpPr>
      <dsp:spPr>
        <a:xfrm>
          <a:off x="4401896" y="305490"/>
          <a:ext cx="1550937" cy="5259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不可犯</a:t>
          </a:r>
          <a:endParaRPr lang="zh-TW" altLang="en-US" sz="3200" kern="1200" dirty="0"/>
        </a:p>
      </dsp:txBody>
      <dsp:txXfrm>
        <a:off x="4417300" y="320894"/>
        <a:ext cx="1520129" cy="495122"/>
      </dsp:txXfrm>
    </dsp:sp>
    <dsp:sp modelId="{079CA62D-C1A6-42B3-9171-CFFB6816FAAA}">
      <dsp:nvSpPr>
        <dsp:cNvPr id="0" name=""/>
        <dsp:cNvSpPr/>
      </dsp:nvSpPr>
      <dsp:spPr>
        <a:xfrm rot="19457599">
          <a:off x="5904132" y="408437"/>
          <a:ext cx="518148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518148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0252" y="404297"/>
        <a:ext cx="25907" cy="25907"/>
      </dsp:txXfrm>
    </dsp:sp>
    <dsp:sp modelId="{1E7B4708-337A-4603-95C5-F09C6533F53B}">
      <dsp:nvSpPr>
        <dsp:cNvPr id="0" name=""/>
        <dsp:cNvSpPr/>
      </dsp:nvSpPr>
      <dsp:spPr>
        <a:xfrm>
          <a:off x="6373578" y="3080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勇而輕死者</a:t>
          </a:r>
          <a:endParaRPr lang="zh-TW" altLang="en-US" sz="3200" kern="1200" dirty="0"/>
        </a:p>
      </dsp:txBody>
      <dsp:txXfrm>
        <a:off x="6388982" y="18484"/>
        <a:ext cx="3238807" cy="495122"/>
      </dsp:txXfrm>
    </dsp:sp>
    <dsp:sp modelId="{A5F88785-5E7E-459B-9325-D799D10C9543}">
      <dsp:nvSpPr>
        <dsp:cNvPr id="0" name=""/>
        <dsp:cNvSpPr/>
      </dsp:nvSpPr>
      <dsp:spPr>
        <a:xfrm rot="2142401">
          <a:off x="5904132" y="710847"/>
          <a:ext cx="518148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518148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0252" y="706707"/>
        <a:ext cx="25907" cy="25907"/>
      </dsp:txXfrm>
    </dsp:sp>
    <dsp:sp modelId="{E5715990-0C24-436A-A2B3-73F64E92C512}">
      <dsp:nvSpPr>
        <dsp:cNvPr id="0" name=""/>
        <dsp:cNvSpPr/>
      </dsp:nvSpPr>
      <dsp:spPr>
        <a:xfrm>
          <a:off x="6373578" y="607900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剛毅而自用者</a:t>
          </a:r>
          <a:endParaRPr lang="zh-TW" altLang="en-US" sz="3200" kern="1200" dirty="0"/>
        </a:p>
      </dsp:txBody>
      <dsp:txXfrm>
        <a:off x="6388982" y="623304"/>
        <a:ext cx="3238807" cy="495122"/>
      </dsp:txXfrm>
    </dsp:sp>
    <dsp:sp modelId="{292DAB8F-CCC3-4DB9-BF69-06C44136EA7C}">
      <dsp:nvSpPr>
        <dsp:cNvPr id="0" name=""/>
        <dsp:cNvSpPr/>
      </dsp:nvSpPr>
      <dsp:spPr>
        <a:xfrm rot="17945813">
          <a:off x="2144015" y="2449705"/>
          <a:ext cx="865216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865216" y="88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54993" y="2436888"/>
        <a:ext cx="43260" cy="43260"/>
      </dsp:txXfrm>
    </dsp:sp>
    <dsp:sp modelId="{486A5A98-AB76-4FC6-B1B0-7C22B1BDE5F6}">
      <dsp:nvSpPr>
        <dsp:cNvPr id="0" name=""/>
        <dsp:cNvSpPr/>
      </dsp:nvSpPr>
      <dsp:spPr>
        <a:xfrm>
          <a:off x="2786995" y="1817541"/>
          <a:ext cx="1194156" cy="5259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</a:t>
          </a:r>
          <a:endParaRPr lang="zh-TW" altLang="en-US" sz="3200" kern="1200" dirty="0"/>
        </a:p>
      </dsp:txBody>
      <dsp:txXfrm>
        <a:off x="2802399" y="1832945"/>
        <a:ext cx="1163348" cy="495122"/>
      </dsp:txXfrm>
    </dsp:sp>
    <dsp:sp modelId="{E6CB76F1-8B52-4335-A10A-C8BA650543E1}">
      <dsp:nvSpPr>
        <dsp:cNvPr id="0" name=""/>
        <dsp:cNvSpPr/>
      </dsp:nvSpPr>
      <dsp:spPr>
        <a:xfrm>
          <a:off x="3981152" y="2071692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81006" y="2069987"/>
        <a:ext cx="21037" cy="21037"/>
      </dsp:txXfrm>
    </dsp:sp>
    <dsp:sp modelId="{0B14661D-FEF5-4597-9BFA-6E7CE83193F3}">
      <dsp:nvSpPr>
        <dsp:cNvPr id="0" name=""/>
        <dsp:cNvSpPr/>
      </dsp:nvSpPr>
      <dsp:spPr>
        <a:xfrm>
          <a:off x="4401896" y="1817541"/>
          <a:ext cx="1550937" cy="5259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不可亂</a:t>
          </a:r>
          <a:endParaRPr lang="zh-TW" altLang="en-US" sz="3200" kern="1200" dirty="0"/>
        </a:p>
      </dsp:txBody>
      <dsp:txXfrm>
        <a:off x="4417300" y="1832945"/>
        <a:ext cx="1520129" cy="495122"/>
      </dsp:txXfrm>
    </dsp:sp>
    <dsp:sp modelId="{7DF672AB-C599-4CC2-9024-9019F0847221}">
      <dsp:nvSpPr>
        <dsp:cNvPr id="0" name=""/>
        <dsp:cNvSpPr/>
      </dsp:nvSpPr>
      <dsp:spPr>
        <a:xfrm rot="18289469">
          <a:off x="5794820" y="1769282"/>
          <a:ext cx="736772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736772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44787" y="1759677"/>
        <a:ext cx="36838" cy="36838"/>
      </dsp:txXfrm>
    </dsp:sp>
    <dsp:sp modelId="{E6D25423-937B-46D1-A0F2-2CA3D745250F}">
      <dsp:nvSpPr>
        <dsp:cNvPr id="0" name=""/>
        <dsp:cNvSpPr/>
      </dsp:nvSpPr>
      <dsp:spPr>
        <a:xfrm>
          <a:off x="6373578" y="121272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智而心怯者</a:t>
          </a:r>
          <a:endParaRPr lang="zh-TW" altLang="en-US" sz="3200" kern="1200" dirty="0"/>
        </a:p>
      </dsp:txBody>
      <dsp:txXfrm>
        <a:off x="6388982" y="1228125"/>
        <a:ext cx="3238807" cy="495122"/>
      </dsp:txXfrm>
    </dsp:sp>
    <dsp:sp modelId="{7FFA7E33-147C-459E-8DCF-591D7AE51C64}">
      <dsp:nvSpPr>
        <dsp:cNvPr id="0" name=""/>
        <dsp:cNvSpPr/>
      </dsp:nvSpPr>
      <dsp:spPr>
        <a:xfrm>
          <a:off x="5952834" y="2071692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2687" y="2069987"/>
        <a:ext cx="21037" cy="21037"/>
      </dsp:txXfrm>
    </dsp:sp>
    <dsp:sp modelId="{E03AAC68-6CE7-49EC-AF19-F0B8C2C9B85C}">
      <dsp:nvSpPr>
        <dsp:cNvPr id="0" name=""/>
        <dsp:cNvSpPr/>
      </dsp:nvSpPr>
      <dsp:spPr>
        <a:xfrm>
          <a:off x="6373578" y="181754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智而心緩者</a:t>
          </a:r>
          <a:endParaRPr lang="zh-TW" altLang="en-US" sz="3200" kern="1200" dirty="0"/>
        </a:p>
      </dsp:txBody>
      <dsp:txXfrm>
        <a:off x="6388982" y="1832945"/>
        <a:ext cx="3238807" cy="495122"/>
      </dsp:txXfrm>
    </dsp:sp>
    <dsp:sp modelId="{DC5FF1FE-571B-4D2D-B733-F11D769E4493}">
      <dsp:nvSpPr>
        <dsp:cNvPr id="0" name=""/>
        <dsp:cNvSpPr/>
      </dsp:nvSpPr>
      <dsp:spPr>
        <a:xfrm rot="3310531">
          <a:off x="5794820" y="2374103"/>
          <a:ext cx="736772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736772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44787" y="2364497"/>
        <a:ext cx="36838" cy="36838"/>
      </dsp:txXfrm>
    </dsp:sp>
    <dsp:sp modelId="{F8175B56-C767-41AF-8000-548A2313A2BC}">
      <dsp:nvSpPr>
        <dsp:cNvPr id="0" name=""/>
        <dsp:cNvSpPr/>
      </dsp:nvSpPr>
      <dsp:spPr>
        <a:xfrm>
          <a:off x="6373578" y="242236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急而心速者</a:t>
          </a:r>
          <a:endParaRPr lang="zh-TW" altLang="en-US" sz="3200" kern="1200" dirty="0"/>
        </a:p>
      </dsp:txBody>
      <dsp:txXfrm>
        <a:off x="6388982" y="2437765"/>
        <a:ext cx="3238807" cy="495122"/>
      </dsp:txXfrm>
    </dsp:sp>
    <dsp:sp modelId="{55662C3C-50FA-4FF9-A15E-13DDE4F9DA16}">
      <dsp:nvSpPr>
        <dsp:cNvPr id="0" name=""/>
        <dsp:cNvSpPr/>
      </dsp:nvSpPr>
      <dsp:spPr>
        <a:xfrm rot="3654187">
          <a:off x="2144015" y="3205730"/>
          <a:ext cx="865216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865216" y="88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54993" y="3192913"/>
        <a:ext cx="43260" cy="43260"/>
      </dsp:txXfrm>
    </dsp:sp>
    <dsp:sp modelId="{1718ECE2-8D08-4566-937C-0A6F0CED9A74}">
      <dsp:nvSpPr>
        <dsp:cNvPr id="0" name=""/>
        <dsp:cNvSpPr/>
      </dsp:nvSpPr>
      <dsp:spPr>
        <a:xfrm>
          <a:off x="2786995" y="3329591"/>
          <a:ext cx="1194156" cy="5259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2802399" y="3344995"/>
        <a:ext cx="1163348" cy="495122"/>
      </dsp:txXfrm>
    </dsp:sp>
    <dsp:sp modelId="{B11D2C68-1398-4DC6-BCCC-CC4EBD812F34}">
      <dsp:nvSpPr>
        <dsp:cNvPr id="0" name=""/>
        <dsp:cNvSpPr/>
      </dsp:nvSpPr>
      <dsp:spPr>
        <a:xfrm>
          <a:off x="3981152" y="3583743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81006" y="3582038"/>
        <a:ext cx="21037" cy="21037"/>
      </dsp:txXfrm>
    </dsp:sp>
    <dsp:sp modelId="{F2F624A9-946D-408F-A549-BC99379CCAE2}">
      <dsp:nvSpPr>
        <dsp:cNvPr id="0" name=""/>
        <dsp:cNvSpPr/>
      </dsp:nvSpPr>
      <dsp:spPr>
        <a:xfrm>
          <a:off x="4401896" y="3329591"/>
          <a:ext cx="1550937" cy="5259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愛人</a:t>
          </a:r>
          <a:endParaRPr lang="zh-TW" altLang="en-US" sz="3200" kern="1200" dirty="0"/>
        </a:p>
      </dsp:txBody>
      <dsp:txXfrm>
        <a:off x="4417300" y="3344995"/>
        <a:ext cx="1520129" cy="495122"/>
      </dsp:txXfrm>
    </dsp:sp>
    <dsp:sp modelId="{C79D95F4-D107-4655-A56C-DE153483A04C}">
      <dsp:nvSpPr>
        <dsp:cNvPr id="0" name=""/>
        <dsp:cNvSpPr/>
      </dsp:nvSpPr>
      <dsp:spPr>
        <a:xfrm rot="19457599">
          <a:off x="5904132" y="3432538"/>
          <a:ext cx="518148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518148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0252" y="3428397"/>
        <a:ext cx="25907" cy="25907"/>
      </dsp:txXfrm>
    </dsp:sp>
    <dsp:sp modelId="{FE859D04-B4B5-4527-98DB-72E485D5D16D}">
      <dsp:nvSpPr>
        <dsp:cNvPr id="0" name=""/>
        <dsp:cNvSpPr/>
      </dsp:nvSpPr>
      <dsp:spPr>
        <a:xfrm>
          <a:off x="6373578" y="302718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仁而不忍於人者</a:t>
          </a:r>
          <a:endParaRPr lang="zh-TW" altLang="en-US" sz="3200" kern="1200" dirty="0"/>
        </a:p>
      </dsp:txBody>
      <dsp:txXfrm>
        <a:off x="6388982" y="3042585"/>
        <a:ext cx="3238807" cy="495122"/>
      </dsp:txXfrm>
    </dsp:sp>
    <dsp:sp modelId="{A3456074-4A24-4BA3-9BB2-B03E3A189B3F}">
      <dsp:nvSpPr>
        <dsp:cNvPr id="0" name=""/>
        <dsp:cNvSpPr/>
      </dsp:nvSpPr>
      <dsp:spPr>
        <a:xfrm rot="2142401">
          <a:off x="5904132" y="3734948"/>
          <a:ext cx="518148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518148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0252" y="3730807"/>
        <a:ext cx="25907" cy="25907"/>
      </dsp:txXfrm>
    </dsp:sp>
    <dsp:sp modelId="{9CE0C070-A24D-4C74-9F79-3B1628EB593C}">
      <dsp:nvSpPr>
        <dsp:cNvPr id="0" name=""/>
        <dsp:cNvSpPr/>
      </dsp:nvSpPr>
      <dsp:spPr>
        <a:xfrm>
          <a:off x="6373578" y="363200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愞心而喜用人者</a:t>
          </a:r>
          <a:endParaRPr lang="zh-TW" altLang="en-US" sz="3200" kern="1200" dirty="0"/>
        </a:p>
      </dsp:txBody>
      <dsp:txXfrm>
        <a:off x="6388982" y="3647405"/>
        <a:ext cx="3238807" cy="495122"/>
      </dsp:txXfrm>
    </dsp:sp>
    <dsp:sp modelId="{5B1324D5-1B67-4500-81CC-3B3E4336AA2A}">
      <dsp:nvSpPr>
        <dsp:cNvPr id="0" name=""/>
        <dsp:cNvSpPr/>
      </dsp:nvSpPr>
      <dsp:spPr>
        <a:xfrm rot="4548241">
          <a:off x="1718800" y="3659345"/>
          <a:ext cx="1715646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1715646" y="88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533732" y="3625267"/>
        <a:ext cx="85782" cy="85782"/>
      </dsp:txXfrm>
    </dsp:sp>
    <dsp:sp modelId="{76E337F9-A256-4E9B-94A7-A9335B0176E2}">
      <dsp:nvSpPr>
        <dsp:cNvPr id="0" name=""/>
        <dsp:cNvSpPr/>
      </dsp:nvSpPr>
      <dsp:spPr>
        <a:xfrm>
          <a:off x="2786995" y="4236821"/>
          <a:ext cx="1194156" cy="5259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2802399" y="4252225"/>
        <a:ext cx="1163348" cy="495122"/>
      </dsp:txXfrm>
    </dsp:sp>
    <dsp:sp modelId="{ED99517B-7B4C-4B89-82D7-27BAD6CB626F}">
      <dsp:nvSpPr>
        <dsp:cNvPr id="0" name=""/>
        <dsp:cNvSpPr/>
      </dsp:nvSpPr>
      <dsp:spPr>
        <a:xfrm>
          <a:off x="3981152" y="4490973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81006" y="4489268"/>
        <a:ext cx="21037" cy="21037"/>
      </dsp:txXfrm>
    </dsp:sp>
    <dsp:sp modelId="{3B61CA1C-B941-4388-AC9C-6A473E238BD6}">
      <dsp:nvSpPr>
        <dsp:cNvPr id="0" name=""/>
        <dsp:cNvSpPr/>
      </dsp:nvSpPr>
      <dsp:spPr>
        <a:xfrm>
          <a:off x="4401896" y="4236821"/>
          <a:ext cx="1550937" cy="5259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不欺人</a:t>
          </a:r>
          <a:endParaRPr lang="zh-TW" altLang="en-US" sz="3200" kern="1200" dirty="0"/>
        </a:p>
      </dsp:txBody>
      <dsp:txXfrm>
        <a:off x="4417300" y="4252225"/>
        <a:ext cx="1520129" cy="495122"/>
      </dsp:txXfrm>
    </dsp:sp>
    <dsp:sp modelId="{66BA8CCC-6B6D-461B-9A93-EEF79678E14B}">
      <dsp:nvSpPr>
        <dsp:cNvPr id="0" name=""/>
        <dsp:cNvSpPr/>
      </dsp:nvSpPr>
      <dsp:spPr>
        <a:xfrm>
          <a:off x="5952834" y="4490973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52687" y="4489268"/>
        <a:ext cx="21037" cy="21037"/>
      </dsp:txXfrm>
    </dsp:sp>
    <dsp:sp modelId="{E3A95BAA-AA8F-4970-B842-B2959233E744}">
      <dsp:nvSpPr>
        <dsp:cNvPr id="0" name=""/>
        <dsp:cNvSpPr/>
      </dsp:nvSpPr>
      <dsp:spPr>
        <a:xfrm>
          <a:off x="6373578" y="4236821"/>
          <a:ext cx="3269615" cy="525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信而喜信於人者</a:t>
          </a:r>
          <a:endParaRPr lang="zh-TW" altLang="en-US" sz="3200" kern="1200" dirty="0"/>
        </a:p>
      </dsp:txBody>
      <dsp:txXfrm>
        <a:off x="6388982" y="4252225"/>
        <a:ext cx="3238807" cy="495122"/>
      </dsp:txXfrm>
    </dsp:sp>
    <dsp:sp modelId="{8927B3E6-D2E0-4C9D-BAA2-494AB9121BE9}">
      <dsp:nvSpPr>
        <dsp:cNvPr id="0" name=""/>
        <dsp:cNvSpPr/>
      </dsp:nvSpPr>
      <dsp:spPr>
        <a:xfrm rot="4769441">
          <a:off x="1423238" y="3961755"/>
          <a:ext cx="2306770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2306770" y="88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518954" y="3912899"/>
        <a:ext cx="115338" cy="115338"/>
      </dsp:txXfrm>
    </dsp:sp>
    <dsp:sp modelId="{F0D94270-DCF3-42EE-B1BD-3F806BABCEAF}">
      <dsp:nvSpPr>
        <dsp:cNvPr id="0" name=""/>
        <dsp:cNvSpPr/>
      </dsp:nvSpPr>
      <dsp:spPr>
        <a:xfrm>
          <a:off x="2786995" y="4841641"/>
          <a:ext cx="1194156" cy="5259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忠</a:t>
          </a:r>
          <a:endParaRPr lang="zh-TW" altLang="en-US" sz="3200" kern="1200" dirty="0"/>
        </a:p>
      </dsp:txBody>
      <dsp:txXfrm>
        <a:off x="2802399" y="4857045"/>
        <a:ext cx="1163348" cy="495122"/>
      </dsp:txXfrm>
    </dsp:sp>
    <dsp:sp modelId="{AF1C4EF2-7E9C-4CC4-AAF0-B4812901CFC2}">
      <dsp:nvSpPr>
        <dsp:cNvPr id="0" name=""/>
        <dsp:cNvSpPr/>
      </dsp:nvSpPr>
      <dsp:spPr>
        <a:xfrm>
          <a:off x="3981152" y="5095793"/>
          <a:ext cx="420744" cy="17626"/>
        </a:xfrm>
        <a:custGeom>
          <a:avLst/>
          <a:gdLst/>
          <a:ahLst/>
          <a:cxnLst/>
          <a:rect l="0" t="0" r="0" b="0"/>
          <a:pathLst>
            <a:path>
              <a:moveTo>
                <a:pt x="0" y="8813"/>
              </a:moveTo>
              <a:lnTo>
                <a:pt x="420744" y="8813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81006" y="5094088"/>
        <a:ext cx="21037" cy="21037"/>
      </dsp:txXfrm>
    </dsp:sp>
    <dsp:sp modelId="{4AF4A2FB-685F-46E2-AE42-737B39BDA20E}">
      <dsp:nvSpPr>
        <dsp:cNvPr id="0" name=""/>
        <dsp:cNvSpPr/>
      </dsp:nvSpPr>
      <dsp:spPr>
        <a:xfrm>
          <a:off x="4401896" y="4841641"/>
          <a:ext cx="1550937" cy="5259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無二心</a:t>
          </a:r>
          <a:endParaRPr lang="zh-TW" altLang="en-US" sz="3200" kern="1200" dirty="0"/>
        </a:p>
      </dsp:txBody>
      <dsp:txXfrm>
        <a:off x="4417300" y="4857045"/>
        <a:ext cx="1520129" cy="4951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E17C0-681A-46FE-AB28-20214107F710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1B95-0470-4F5E-8D3E-5FA551FA3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118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8119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5634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358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差：區別。</a:t>
            </a:r>
            <a:endParaRPr lang="en-US" altLang="zh-TW" dirty="0" smtClean="0"/>
          </a:p>
          <a:p>
            <a:r>
              <a:rPr lang="zh-TW" altLang="en-US" dirty="0" smtClean="0"/>
              <a:t>遽：同劇，繁忙。</a:t>
            </a:r>
            <a:endParaRPr lang="en-US" altLang="zh-TW" dirty="0" smtClean="0"/>
          </a:p>
          <a:p>
            <a:r>
              <a:rPr lang="zh-TW" altLang="en-US" dirty="0" smtClean="0"/>
              <a:t>第二種人察人奸邪，窺探人之狡詐，多有權術，好攬事務，晚睡早起，雖勞碌而不懊悔，這種人衹能是管理妻子兒女的一家之長。</a:t>
            </a:r>
            <a:endParaRPr lang="en-US" altLang="zh-TW" dirty="0" smtClean="0"/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將：統帥。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實長：實在深厚</a:t>
            </a:r>
          </a:p>
          <a:p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切切：務必，必须；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截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截</a:t>
            </a:r>
            <a:r>
              <a:rPr lang="en-US" altLang="zh-CN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整齊</a:t>
            </a:r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規矩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样子</a:t>
            </a:r>
            <a:r>
              <a:rPr lang="en-US" altLang="zh-CN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TW" sz="1200" b="1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741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/>
              <a:t>咋咋：大聲貌；切切：懇切。</a:t>
            </a:r>
            <a:endParaRPr lang="en-US" altLang="zh-TW" sz="1200" dirty="0" smtClean="0"/>
          </a:p>
          <a:p>
            <a:r>
              <a:rPr lang="zh-TW" altLang="en-US" sz="1200" dirty="0" smtClean="0"/>
              <a:t>劇易：難易；艱難。</a:t>
            </a:r>
            <a:endParaRPr lang="en-US" altLang="zh-TW" sz="1200" dirty="0" smtClean="0"/>
          </a:p>
          <a:p>
            <a:r>
              <a:rPr lang="zh-TW" altLang="en-US" sz="1200" dirty="0" smtClean="0"/>
              <a:t>戰戰慄慄：</a:t>
            </a:r>
            <a:r>
              <a:rPr lang="zh-CN" altLang="en-US" dirty="0" smtClean="0"/>
              <a:t>戒惧而小心谨慎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sz="1200" dirty="0" smtClean="0"/>
              <a:t>實長：實在深厚</a:t>
            </a:r>
            <a:endParaRPr lang="en-US" altLang="zh-TW" sz="1200" dirty="0" smtClean="0"/>
          </a:p>
          <a:p>
            <a:r>
              <a:rPr lang="zh-TW" altLang="en-US" sz="1200" dirty="0" smtClean="0"/>
              <a:t>紛紛</a:t>
            </a:r>
            <a:r>
              <a:rPr lang="zh-TW" altLang="en-US" sz="1200" dirty="0" smtClean="0"/>
              <a:t>：接連不斷</a:t>
            </a:r>
            <a:endParaRPr lang="en-US" altLang="zh-TW" sz="1200" dirty="0" smtClean="0"/>
          </a:p>
          <a:p>
            <a:r>
              <a:rPr lang="zh-TW" altLang="en-US" sz="1200" dirty="0" smtClean="0"/>
              <a:t>緩：柔軟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2118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7817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4000"/>
              </a:lnSpc>
            </a:pPr>
            <a:r>
              <a:rPr lang="en-US" altLang="zh-TW" dirty="0" smtClean="0"/>
              <a:t>《</a:t>
            </a:r>
            <a:r>
              <a:rPr lang="zh-TW" altLang="en-US" dirty="0" smtClean="0"/>
              <a:t>群書治要三六Ｏ</a:t>
            </a:r>
            <a:r>
              <a:rPr lang="en-US" altLang="zh-TW" dirty="0" smtClean="0"/>
              <a:t>》</a:t>
            </a:r>
            <a:r>
              <a:rPr lang="zh-TW" altLang="en-US" dirty="0" smtClean="0"/>
              <a:t>第三冊，頁</a:t>
            </a:r>
            <a:r>
              <a:rPr lang="en-US" altLang="zh-TW" dirty="0" smtClean="0"/>
              <a:t>230</a:t>
            </a:r>
            <a:r>
              <a:rPr lang="zh-TW" altLang="en-US" dirty="0" smtClean="0"/>
              <a:t>，斷句誤作「</a:t>
            </a:r>
            <a:r>
              <a:rPr lang="zh-TW" altLang="en-US" sz="1200" dirty="0" smtClean="0"/>
              <a:t>多言多語，惡口惡舌，終日言惡，寢臥不絶；爲衆所憎，爲人所疾；</a:t>
            </a:r>
            <a:r>
              <a:rPr lang="zh-TW" altLang="en-US" sz="1200" b="1" dirty="0" smtClean="0"/>
              <a:t>此可使要問閭里，</a:t>
            </a:r>
            <a:endParaRPr lang="en-US" altLang="zh-TW" sz="1200" b="1" dirty="0" smtClean="0"/>
          </a:p>
          <a:p>
            <a:pPr>
              <a:lnSpc>
                <a:spcPts val="4000"/>
              </a:lnSpc>
            </a:pPr>
            <a:r>
              <a:rPr lang="zh-TW" altLang="en-US" sz="1200" b="1" dirty="0" smtClean="0"/>
              <a:t>察奸伺猾；</a:t>
            </a:r>
            <a:r>
              <a:rPr lang="zh-TW" altLang="en-US" dirty="0" smtClean="0"/>
              <a:t>」次頁「白話」亦順此而誤。</a:t>
            </a:r>
            <a:r>
              <a:rPr lang="en-US" altLang="zh-TW" dirty="0" smtClean="0"/>
              <a:t>《</a:t>
            </a:r>
            <a:r>
              <a:rPr lang="zh-TW" altLang="en-US" dirty="0" smtClean="0"/>
              <a:t>群書治要譯註</a:t>
            </a:r>
            <a:r>
              <a:rPr lang="en-US" altLang="zh-TW" dirty="0" smtClean="0"/>
              <a:t>》</a:t>
            </a:r>
            <a:r>
              <a:rPr lang="zh-TW" altLang="en-US" dirty="0" smtClean="0"/>
              <a:t>則無此誤。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2526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55012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9332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4987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7676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32233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71997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81768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武王問太公曰：「論將之道奈何？」</a:t>
            </a:r>
          </a:p>
          <a:p>
            <a:r>
              <a:rPr lang="zh-TW" altLang="en-US" dirty="0" smtClean="0"/>
              <a:t>太公曰：「將有五材十過。」</a:t>
            </a:r>
          </a:p>
          <a:p>
            <a:r>
              <a:rPr lang="zh-TW" altLang="en-US" b="1" dirty="0" smtClean="0"/>
              <a:t>武王曰：「敢問其目？」</a:t>
            </a:r>
          </a:p>
          <a:p>
            <a:r>
              <a:rPr lang="zh-TW" altLang="en-US" dirty="0" smtClean="0"/>
              <a:t>太公曰：「所謂五材者：勇、智、仁、信、忠也。勇則不可犯，智則不可亂，仁則愛人，信則不欺；忠則無二心。</a:t>
            </a:r>
          </a:p>
          <a:p>
            <a:r>
              <a:rPr lang="zh-TW" altLang="en-US" dirty="0" smtClean="0"/>
              <a:t>所謂十過者：有勇而輕死者，有急而心速者，有貪而好利者，有仁而不忍人者，有智而心怯者，有信而喜信人者，有廉潔而不愛人者，有智而心緩者，有剛毅而自用者，有懦而喜任人者。</a:t>
            </a:r>
          </a:p>
          <a:p>
            <a:r>
              <a:rPr lang="zh-TW" altLang="en-US" dirty="0" smtClean="0"/>
              <a:t>勇而輕死者，可暴也；急而心速者，可久也；貪而好利者，可遺也；仁而不忍人者，可勞也；智而心怯者，可窘也；信而喜信人者，可誑也；廉潔而不愛人者，可侮也；智而心緩者，可襲也；剛毅而自用者，可事也；懦而喜任人者，可欺也。</a:t>
            </a:r>
          </a:p>
          <a:p>
            <a:r>
              <a:rPr lang="zh-TW" altLang="en-US" dirty="0" smtClean="0"/>
              <a:t>故兵者、國之大事，存亡之道，命在於將。將者、國之輔，先王之所重也。故置將不可不察也。</a:t>
            </a:r>
          </a:p>
          <a:p>
            <a:r>
              <a:rPr lang="zh-TW" altLang="en-US" b="1" dirty="0" smtClean="0"/>
              <a:t>故曰：兵不兩勝，亦不兩敗。兵出踰境，期不十日，不有亡國，必有破軍殺將。」</a:t>
            </a:r>
          </a:p>
          <a:p>
            <a:r>
              <a:rPr lang="zh-TW" altLang="en-US" dirty="0" smtClean="0"/>
              <a:t>武王曰：「善哉。」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8295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置：任命。</a:t>
            </a:r>
            <a:endParaRPr lang="en-US" altLang="zh-TW" dirty="0" smtClean="0"/>
          </a:p>
          <a:p>
            <a:r>
              <a:rPr lang="zh-TW" altLang="en-US" dirty="0" smtClean="0"/>
              <a:t>勇敢而輕死的，可以</a:t>
            </a:r>
            <a:r>
              <a:rPr lang="zh-TW" altLang="en-US" b="1" dirty="0" smtClean="0"/>
              <a:t>凌辱激怒</a:t>
            </a:r>
            <a:r>
              <a:rPr lang="zh-TW" altLang="en-US" dirty="0" smtClean="0"/>
              <a:t>他；急躁而心求速成的，可以用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持久戰拖</a:t>
            </a:r>
            <a:r>
              <a:rPr lang="zh-TW" altLang="en-US" dirty="0" smtClean="0"/>
              <a:t>垮他；貪婪而好利的，可以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賄賂</a:t>
            </a:r>
            <a:r>
              <a:rPr lang="zh-TW" altLang="en-US" dirty="0" smtClean="0"/>
              <a:t>他；仁 慈而流於姑息的，可以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勞擾</a:t>
            </a:r>
            <a:r>
              <a:rPr lang="zh-TW" altLang="en-US" dirty="0" smtClean="0"/>
              <a:t>他；聰明而心怯怕事的，可以</a:t>
            </a:r>
            <a:r>
              <a:rPr lang="zh-TW" altLang="en-US" b="1" dirty="0" smtClean="0"/>
              <a:t>脅迫</a:t>
            </a:r>
            <a:r>
              <a:rPr lang="zh-TW" altLang="en-US" dirty="0" smtClean="0"/>
              <a:t>他；誠信而輕信别人的， 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欺騙</a:t>
            </a:r>
            <a:r>
              <a:rPr lang="zh-TW" altLang="en-US" dirty="0" smtClean="0"/>
              <a:t>他；廉潔而不愛人的，可以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輕侮</a:t>
            </a:r>
            <a:r>
              <a:rPr lang="zh-TW" altLang="en-US" dirty="0" smtClean="0"/>
              <a:t>他；有智謀却猶豫不决的，可以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襲擊</a:t>
            </a:r>
            <a:r>
              <a:rPr lang="zh-TW" altLang="en-US" dirty="0" smtClean="0"/>
              <a:t>他；强毅 而剛愎自用的，可以使他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輕舉妄動</a:t>
            </a:r>
            <a:r>
              <a:rPr lang="zh-TW" altLang="en-US" dirty="0" smtClean="0"/>
              <a:t>；懦弱而喜歡依賴别人的，可以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愚弄欺侮</a:t>
            </a:r>
            <a:r>
              <a:rPr lang="zh-TW" altLang="en-US" dirty="0" smtClean="0"/>
              <a:t>他。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39939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30603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武王問太公曰：「論將之道奈何？」</a:t>
            </a:r>
          </a:p>
          <a:p>
            <a:r>
              <a:rPr lang="zh-TW" altLang="en-US" dirty="0" smtClean="0"/>
              <a:t>太公曰：「將有五材十過。」</a:t>
            </a:r>
          </a:p>
          <a:p>
            <a:r>
              <a:rPr lang="zh-TW" altLang="en-US" b="1" dirty="0" smtClean="0"/>
              <a:t>武王曰：「敢問其目？」</a:t>
            </a:r>
          </a:p>
          <a:p>
            <a:r>
              <a:rPr lang="zh-TW" altLang="en-US" dirty="0" smtClean="0"/>
              <a:t>太公曰：「所謂五材者：勇、智、仁、信、忠也。勇則不可犯，智則不可亂，仁則愛人，信則不欺；忠則無二心。</a:t>
            </a:r>
          </a:p>
          <a:p>
            <a:r>
              <a:rPr lang="zh-TW" altLang="en-US" dirty="0" smtClean="0"/>
              <a:t>所謂十過者：有勇而輕死者，有急而心速者，有貪而好利者，有仁而不忍人者，有智而心怯者，有信而喜信人者，有廉潔而不愛人者，有智而心緩者，有剛毅而自用者，有懦而喜任人者。</a:t>
            </a:r>
          </a:p>
          <a:p>
            <a:r>
              <a:rPr lang="zh-TW" altLang="en-US" dirty="0" smtClean="0"/>
              <a:t>勇而輕死者，可暴也；急而心速者，可久也；貪而好利者，可遺也；仁而不忍人者，可勞也；智而心怯者，可窘也；信而喜信人者，可誑也；廉潔而不愛人者，可侮也；智而心緩者，可襲也；剛毅而自用者，可事也；懦而喜任人者，可欺也。</a:t>
            </a:r>
          </a:p>
          <a:p>
            <a:r>
              <a:rPr lang="zh-TW" altLang="en-US" dirty="0" smtClean="0"/>
              <a:t>故兵者、國之大事，存亡之道，命在於將。將者、國之輔，先王之所重也。故置將不可不察也。</a:t>
            </a:r>
          </a:p>
          <a:p>
            <a:r>
              <a:rPr lang="zh-TW" altLang="en-US" b="1" dirty="0" smtClean="0"/>
              <a:t>故曰：兵不兩勝，亦不兩敗。兵出踰境，期不十日，不有亡國，必有破軍殺將。」</a:t>
            </a:r>
          </a:p>
          <a:p>
            <a:r>
              <a:rPr lang="zh-TW" altLang="en-US" dirty="0" smtClean="0"/>
              <a:t>武王曰：「善哉。」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0760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83816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64310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30147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42037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8249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49615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20278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z="800" b="0" i="0" u="none" strike="noStrike" dirty="0" smtClean="0">
              <a:effectLst/>
              <a:latin typeface="Arial" panose="020B0604020202020204" pitchFamily="34" charset="0"/>
            </a:endParaRPr>
          </a:p>
          <a:p>
            <a:pPr algn="l"/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25670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24933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71189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勇而輕死者，可暴也；急而心速者，可久也；貪而喜利者，可遺也；仁而不忍於人者，可勞也；智而心怯者，可窘也；信而喜信於人者，可誑也；廉潔而不愛人者，可侮也；智而心緩者，可襲也；剛毅而自用者，可事也；愞心而喜用人者，可欺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40708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406677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所謂十過者，將有勇而輕死者，有急而心速者，有貪而喜利者；有仁而不忍於人者，有智而心怯者，有信而喜信於人者，有廉潔而不愛民者，有智而心緩者，有剛毅而自用者，有愞心而喜用人者。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13537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9926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96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9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2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8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4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6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93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464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9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5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3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7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6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04140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群書治要</a:t>
            </a:r>
            <a:r>
              <a:rPr lang="en-US" altLang="zh-TW" dirty="0" smtClean="0"/>
              <a:t>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為政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777673"/>
            <a:ext cx="8915399" cy="2125989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81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「為</a:t>
            </a:r>
            <a:r>
              <a:rPr lang="zh-TW" altLang="en-US" dirty="0">
                <a:solidFill>
                  <a:srgbClr val="FF0000"/>
                </a:solidFill>
              </a:rPr>
              <a:t>政</a:t>
            </a:r>
            <a:r>
              <a:rPr lang="zh-TW" altLang="en-US" dirty="0" smtClean="0">
                <a:solidFill>
                  <a:srgbClr val="FF0000"/>
                </a:solidFill>
              </a:rPr>
              <a:t>」</a:t>
            </a:r>
            <a:r>
              <a:rPr lang="zh-TW" altLang="en-US" dirty="0" smtClean="0"/>
              <a:t>選材內容：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9985"/>
            <a:ext cx="8915400" cy="508722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《</a:t>
            </a:r>
            <a:r>
              <a:rPr lang="zh-TW" altLang="en-US" sz="3200" dirty="0"/>
              <a:t>六韜</a:t>
            </a:r>
            <a:r>
              <a:rPr lang="en-US" altLang="zh-TW" sz="3200" dirty="0"/>
              <a:t>》</a:t>
            </a:r>
            <a:r>
              <a:rPr lang="zh-TW" altLang="en-US" sz="3200" dirty="0"/>
              <a:t>：士有九差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3612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 smtClean="0"/>
              <a:t>六韜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：論</a:t>
            </a:r>
            <a:r>
              <a:rPr lang="zh-TW" altLang="en-US" sz="3200" dirty="0"/>
              <a:t>將之道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3607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r>
              <a:rPr lang="en-US" altLang="zh-TW" sz="3200" dirty="0" smtClean="0"/>
              <a:t>《</a:t>
            </a:r>
            <a:r>
              <a:rPr lang="zh-TW" altLang="en-US" sz="3200" dirty="0" smtClean="0"/>
              <a:t>漢書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：魏相諫兵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第五冊頁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2300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</a:rPr>
              <a:t>《</a:t>
            </a:r>
            <a:r>
              <a:rPr lang="zh-TW" altLang="en-US" sz="3200" dirty="0" smtClean="0">
                <a:solidFill>
                  <a:schemeClr val="tx1"/>
                </a:solidFill>
              </a:rPr>
              <a:t>政要論</a:t>
            </a:r>
            <a:r>
              <a:rPr lang="en-US" altLang="zh-TW" sz="3200" dirty="0" smtClean="0">
                <a:solidFill>
                  <a:schemeClr val="tx1"/>
                </a:solidFill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</a:rPr>
              <a:t>：用兵勝敗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譯註第十冊頁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5288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tx1"/>
              </a:solidFill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</a:rPr>
              <a:t>《</a:t>
            </a:r>
            <a:r>
              <a:rPr lang="zh-TW" altLang="en-US" sz="3200" dirty="0" smtClean="0">
                <a:solidFill>
                  <a:schemeClr val="tx1"/>
                </a:solidFill>
              </a:rPr>
              <a:t>管子</a:t>
            </a:r>
            <a:r>
              <a:rPr lang="en-US" altLang="zh-TW" sz="3200" dirty="0" smtClean="0">
                <a:solidFill>
                  <a:schemeClr val="tx1"/>
                </a:solidFill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</a:rPr>
              <a:t>：國有四維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3651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六韜．龍韜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0375" y="1319814"/>
            <a:ext cx="9664237" cy="512758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武王曰。士高下豈有差乎。太公曰。有九差。武王曰。願聞之。太公 曰。人才</a:t>
            </a:r>
            <a:r>
              <a:rPr lang="zh-TW" altLang="en-US" sz="3200" dirty="0" smtClean="0"/>
              <a:t>參差大小</a:t>
            </a:r>
            <a:r>
              <a:rPr lang="zh-TW" altLang="en-US" sz="3200" dirty="0"/>
              <a:t>。猶斗不以盛</a:t>
            </a:r>
            <a:r>
              <a:rPr lang="zh-TW" altLang="en-US" sz="3200" dirty="0" smtClean="0"/>
              <a:t>石。</a:t>
            </a:r>
            <a:r>
              <a:rPr lang="zh-TW" altLang="en-US" sz="3200" dirty="0"/>
              <a:t>滿</a:t>
            </a:r>
            <a:r>
              <a:rPr lang="zh-TW" altLang="en-US" sz="3200" dirty="0" smtClean="0"/>
              <a:t>則棄矣</a:t>
            </a:r>
            <a:r>
              <a:rPr lang="zh-TW" altLang="en-US" sz="3200" dirty="0"/>
              <a:t>。非其人而使之。安得不</a:t>
            </a:r>
            <a:r>
              <a:rPr lang="zh-TW" altLang="en-US" sz="3200" dirty="0" smtClean="0"/>
              <a:t>殆。 </a:t>
            </a:r>
            <a:r>
              <a:rPr lang="zh-TW" altLang="en-US" sz="3200" dirty="0"/>
              <a:t>多言多語。惡口惡舌。終日言惡。寢臥不絶。爲衆所憎。爲人所疾。此可使要問 </a:t>
            </a:r>
            <a:r>
              <a:rPr lang="zh-TW" altLang="en-US" sz="3200" dirty="0" smtClean="0"/>
              <a:t>閭里。</a:t>
            </a:r>
            <a:r>
              <a:rPr lang="zh-TW" altLang="en-US" sz="3200" dirty="0"/>
              <a:t>察奸</a:t>
            </a:r>
            <a:r>
              <a:rPr lang="zh-TW" altLang="en-US" sz="3200" dirty="0" smtClean="0"/>
              <a:t>伺猾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權數好事</a:t>
            </a:r>
            <a:r>
              <a:rPr lang="zh-TW" altLang="en-US" sz="3200" dirty="0"/>
              <a:t>。夜臥早起。雖</a:t>
            </a:r>
            <a:r>
              <a:rPr lang="zh-TW" altLang="en-US" sz="3200" dirty="0" smtClean="0"/>
              <a:t>遽不</a:t>
            </a:r>
            <a:r>
              <a:rPr lang="zh-TW" altLang="en-US" sz="3200" dirty="0"/>
              <a:t>悔。此妻子將也。先語</a:t>
            </a:r>
            <a:r>
              <a:rPr lang="zh-TW" altLang="en-US" sz="3200" dirty="0" smtClean="0"/>
              <a:t>察事</a:t>
            </a:r>
            <a:r>
              <a:rPr lang="zh-TW" altLang="en-US" sz="3200" dirty="0"/>
              <a:t>。實長希</a:t>
            </a:r>
            <a:r>
              <a:rPr lang="zh-TW" altLang="en-US" sz="3200" dirty="0" smtClean="0"/>
              <a:t>言。</a:t>
            </a:r>
            <a:r>
              <a:rPr lang="zh-TW" altLang="en-US" sz="3200" dirty="0"/>
              <a:t>賦物平均。此十人之將也。切切截截。不用諫言。數行刑</a:t>
            </a:r>
            <a:r>
              <a:rPr lang="zh-TW" altLang="en-US" sz="3200" dirty="0" smtClean="0"/>
              <a:t>戮。不避</a:t>
            </a:r>
            <a:r>
              <a:rPr lang="zh-TW" altLang="en-US" sz="3200" dirty="0"/>
              <a:t>親戚。此百人之將也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smtClean="0"/>
              <a:t>《</a:t>
            </a:r>
            <a:r>
              <a:rPr lang="zh-TW" altLang="en-US" smtClean="0"/>
              <a:t>六韜．龍韜</a:t>
            </a:r>
            <a:r>
              <a:rPr lang="en-US" altLang="zh-TW" smtClean="0"/>
              <a:t>》</a:t>
            </a:r>
            <a:endParaRPr lang="zh-TW" altLang="en-US" dirty="0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2592923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dirty="0" smtClean="0"/>
              <a:t>《</a:t>
            </a:r>
            <a:r>
              <a:rPr lang="zh-TW" altLang="en-US" dirty="0" smtClean="0"/>
              <a:t>六韜．龍韜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799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0375" y="653143"/>
            <a:ext cx="9664237" cy="5782381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訟辨好勝</a:t>
            </a:r>
            <a:r>
              <a:rPr lang="zh-TW" altLang="en-US" sz="3200" dirty="0"/>
              <a:t>。疾賊侵</a:t>
            </a:r>
            <a:r>
              <a:rPr lang="zh-TW" altLang="en-US" sz="3200" dirty="0" smtClean="0"/>
              <a:t>陵。</a:t>
            </a:r>
            <a:r>
              <a:rPr lang="zh-TW" altLang="en-US" sz="3200" dirty="0"/>
              <a:t>斥人以刑。欲正一衆。此千 人之將也。外貌咋咋。言語</a:t>
            </a:r>
            <a:r>
              <a:rPr lang="zh-TW" altLang="en-US" sz="3200" dirty="0" smtClean="0"/>
              <a:t>切切。</a:t>
            </a:r>
            <a:r>
              <a:rPr lang="zh-TW" altLang="en-US" sz="3200" dirty="0"/>
              <a:t>知人飢飽。習人劇</a:t>
            </a:r>
            <a:r>
              <a:rPr lang="zh-TW" altLang="en-US" sz="3200" dirty="0" smtClean="0"/>
              <a:t>易。</a:t>
            </a:r>
            <a:r>
              <a:rPr lang="zh-TW" altLang="en-US" sz="3200" dirty="0"/>
              <a:t>此萬人之將也。戰戰 慄</a:t>
            </a:r>
            <a:r>
              <a:rPr lang="zh-TW" altLang="en-US" sz="3200" dirty="0" smtClean="0"/>
              <a:t>慄。</a:t>
            </a:r>
            <a:r>
              <a:rPr lang="zh-TW" altLang="en-US" sz="3200" dirty="0"/>
              <a:t>日慎一日。近賢進謀。使人以節。言語不慢。忠心誠</a:t>
            </a:r>
            <a:r>
              <a:rPr lang="zh-TW" altLang="en-US" sz="3200" dirty="0" smtClean="0"/>
              <a:t>必。</a:t>
            </a:r>
            <a:r>
              <a:rPr lang="zh-TW" altLang="en-US" sz="3200" dirty="0"/>
              <a:t>此十萬之</a:t>
            </a:r>
            <a:r>
              <a:rPr lang="zh-TW" altLang="en-US" sz="3200" dirty="0" smtClean="0"/>
              <a:t>將也</a:t>
            </a:r>
            <a:r>
              <a:rPr lang="zh-TW" altLang="en-US" sz="3200" dirty="0"/>
              <a:t>。温良實長。用心無兩。見賢進之。行法不枉。此百萬之將也。動動紛紛。鄰 國皆聞。出入居處。百姓所親。誠信</a:t>
            </a:r>
            <a:r>
              <a:rPr lang="zh-TW" altLang="en-US" sz="3200" dirty="0" smtClean="0"/>
              <a:t>緩大</a:t>
            </a:r>
            <a:r>
              <a:rPr lang="zh-TW" altLang="en-US" sz="3200" dirty="0"/>
              <a:t>。明於領世。能教</a:t>
            </a:r>
            <a:r>
              <a:rPr lang="zh-TW" altLang="en-US" sz="3200" dirty="0" smtClean="0"/>
              <a:t>成事。</a:t>
            </a:r>
            <a:r>
              <a:rPr lang="zh-TW" altLang="en-US" sz="3200" dirty="0"/>
              <a:t>又能救敗</a:t>
            </a:r>
            <a:r>
              <a:rPr lang="zh-TW" altLang="en-US" sz="3200" dirty="0" smtClean="0"/>
              <a:t>。上</a:t>
            </a:r>
            <a:r>
              <a:rPr lang="zh-TW" altLang="en-US" sz="3200" dirty="0"/>
              <a:t>知天文。下知地理。四海之内。皆如妻子。此英雄之</a:t>
            </a:r>
            <a:r>
              <a:rPr lang="zh-TW" altLang="en-US" sz="3200" dirty="0" smtClean="0"/>
              <a:t>率。</a:t>
            </a:r>
            <a:r>
              <a:rPr lang="zh-TW" altLang="en-US" sz="3200" dirty="0"/>
              <a:t>乃天下之主也</a:t>
            </a:r>
            <a:r>
              <a:rPr lang="zh-TW" altLang="en-US" sz="32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3612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5963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47260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408356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六韜．龍韜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0375" y="1037690"/>
            <a:ext cx="9664237" cy="5409709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武王</a:t>
            </a:r>
            <a:r>
              <a:rPr lang="zh-TW" altLang="en-US" sz="3200" dirty="0" smtClean="0"/>
              <a:t>曰：「士</a:t>
            </a:r>
            <a:r>
              <a:rPr lang="zh-TW" altLang="en-US" sz="3200" dirty="0"/>
              <a:t>高下豈有差</a:t>
            </a:r>
            <a:r>
              <a:rPr lang="zh-TW" altLang="en-US" sz="3200" dirty="0" smtClean="0"/>
              <a:t>乎？」太公曰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「有</a:t>
            </a:r>
            <a:r>
              <a:rPr lang="zh-TW" altLang="en-US" sz="3200" dirty="0"/>
              <a:t>九差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武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「願</a:t>
            </a:r>
            <a:r>
              <a:rPr lang="zh-TW" altLang="en-US" sz="3200" dirty="0"/>
              <a:t>聞之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太公 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「人才參差大小，猶</a:t>
            </a:r>
            <a:r>
              <a:rPr lang="zh-TW" altLang="en-US" sz="3200" dirty="0"/>
              <a:t>斗不以盛</a:t>
            </a:r>
            <a:r>
              <a:rPr lang="zh-TW" altLang="en-US" sz="3200" dirty="0" smtClean="0"/>
              <a:t>石，滿則棄矣！非</a:t>
            </a:r>
            <a:r>
              <a:rPr lang="zh-TW" altLang="en-US" sz="3200" dirty="0"/>
              <a:t>其人而使</a:t>
            </a:r>
            <a:r>
              <a:rPr lang="zh-TW" altLang="en-US" sz="3200" dirty="0" smtClean="0"/>
              <a:t>之，安</a:t>
            </a:r>
            <a:r>
              <a:rPr lang="zh-TW" altLang="en-US" sz="3200" dirty="0"/>
              <a:t>得不</a:t>
            </a:r>
            <a:r>
              <a:rPr lang="zh-TW" altLang="en-US" sz="3200" dirty="0" smtClean="0"/>
              <a:t>殆？ </a:t>
            </a:r>
            <a:r>
              <a:rPr lang="zh-TW" altLang="en-US" sz="3200" dirty="0"/>
              <a:t>多言多</a:t>
            </a:r>
            <a:r>
              <a:rPr lang="zh-TW" altLang="en-US" sz="3200" dirty="0" smtClean="0"/>
              <a:t>語，惡</a:t>
            </a:r>
            <a:r>
              <a:rPr lang="zh-TW" altLang="en-US" sz="3200" dirty="0"/>
              <a:t>口惡</a:t>
            </a:r>
            <a:r>
              <a:rPr lang="zh-TW" altLang="en-US" sz="3200" dirty="0" smtClean="0"/>
              <a:t>舌，終日</a:t>
            </a:r>
            <a:r>
              <a:rPr lang="zh-TW" altLang="en-US" sz="3200" dirty="0"/>
              <a:t>言</a:t>
            </a:r>
            <a:r>
              <a:rPr lang="zh-TW" altLang="en-US" sz="3200" dirty="0" smtClean="0"/>
              <a:t>惡，寢</a:t>
            </a:r>
            <a:r>
              <a:rPr lang="zh-TW" altLang="en-US" sz="3200" dirty="0"/>
              <a:t>臥不</a:t>
            </a:r>
            <a:r>
              <a:rPr lang="zh-TW" altLang="en-US" sz="3200" dirty="0" smtClean="0"/>
              <a:t>絶；爲</a:t>
            </a:r>
            <a:r>
              <a:rPr lang="zh-TW" altLang="en-US" sz="3200" dirty="0"/>
              <a:t>衆所</a:t>
            </a:r>
            <a:r>
              <a:rPr lang="zh-TW" altLang="en-US" sz="3200" dirty="0" smtClean="0"/>
              <a:t>憎，爲</a:t>
            </a:r>
            <a:r>
              <a:rPr lang="zh-TW" altLang="en-US" sz="3200" dirty="0"/>
              <a:t>人所</a:t>
            </a:r>
            <a:r>
              <a:rPr lang="zh-TW" altLang="en-US" sz="3200" dirty="0" smtClean="0"/>
              <a:t>疾；此</a:t>
            </a:r>
            <a:r>
              <a:rPr lang="zh-TW" altLang="en-US" sz="3200" dirty="0">
                <a:solidFill>
                  <a:srgbClr val="FF0000"/>
                </a:solidFill>
              </a:rPr>
              <a:t>可使要</a:t>
            </a:r>
            <a:r>
              <a:rPr lang="zh-TW" altLang="en-US" sz="3200" dirty="0" smtClean="0">
                <a:solidFill>
                  <a:srgbClr val="FF0000"/>
                </a:solidFill>
              </a:rPr>
              <a:t>問閭里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察奸</a:t>
            </a:r>
            <a:r>
              <a:rPr lang="zh-TW" altLang="en-US" sz="3200" dirty="0" smtClean="0"/>
              <a:t>伺猾，</a:t>
            </a:r>
            <a:r>
              <a:rPr lang="zh-TW" altLang="en-US" sz="3200" dirty="0" smtClean="0"/>
              <a:t>權數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術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好事</a:t>
            </a:r>
            <a:r>
              <a:rPr lang="zh-TW" altLang="en-US" sz="3200" dirty="0" smtClean="0"/>
              <a:t>，夜</a:t>
            </a:r>
            <a:r>
              <a:rPr lang="zh-TW" altLang="en-US" sz="3200" dirty="0"/>
              <a:t>臥</a:t>
            </a:r>
            <a:r>
              <a:rPr lang="zh-TW" altLang="en-US" sz="3200" dirty="0" smtClean="0"/>
              <a:t>早起，雖</a:t>
            </a:r>
            <a:r>
              <a:rPr lang="zh-TW" altLang="en-US" sz="3200" dirty="0" smtClean="0"/>
              <a:t>遽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劇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不</a:t>
            </a:r>
            <a:r>
              <a:rPr lang="zh-TW" altLang="en-US" sz="3200" dirty="0" smtClean="0"/>
              <a:t>悔；此</a:t>
            </a:r>
            <a:r>
              <a:rPr lang="zh-TW" altLang="en-US" sz="3200" dirty="0">
                <a:solidFill>
                  <a:srgbClr val="FF0000"/>
                </a:solidFill>
              </a:rPr>
              <a:t>妻子將</a:t>
            </a:r>
            <a:r>
              <a:rPr lang="zh-TW" altLang="en-US" sz="3200" dirty="0"/>
              <a:t>也。先語</a:t>
            </a:r>
            <a:r>
              <a:rPr lang="zh-TW" altLang="en-US" sz="3200" dirty="0" smtClean="0"/>
              <a:t>察事，實</a:t>
            </a:r>
            <a:r>
              <a:rPr lang="zh-TW" altLang="en-US" sz="3200" dirty="0"/>
              <a:t>長希</a:t>
            </a:r>
            <a:r>
              <a:rPr lang="zh-TW" altLang="en-US" sz="3200" dirty="0" smtClean="0"/>
              <a:t>言，</a:t>
            </a:r>
            <a:r>
              <a:rPr lang="zh-TW" altLang="en-US" sz="3200" dirty="0" smtClean="0"/>
              <a:t>賦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予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物</a:t>
            </a:r>
            <a:r>
              <a:rPr lang="zh-TW" altLang="en-US" sz="3200" dirty="0" smtClean="0"/>
              <a:t>平均；</a:t>
            </a:r>
            <a:r>
              <a:rPr lang="zh-TW" altLang="en-US" sz="3200" dirty="0">
                <a:solidFill>
                  <a:srgbClr val="FF0000"/>
                </a:solidFill>
              </a:rPr>
              <a:t>此十人之將</a:t>
            </a:r>
            <a:r>
              <a:rPr lang="zh-TW" altLang="en-US" sz="3200" dirty="0"/>
              <a:t>也。切切截</a:t>
            </a:r>
            <a:r>
              <a:rPr lang="zh-TW" altLang="en-US" sz="3200" dirty="0" smtClean="0"/>
              <a:t>截，不用</a:t>
            </a:r>
            <a:r>
              <a:rPr lang="zh-TW" altLang="en-US" sz="3200" dirty="0"/>
              <a:t>諫</a:t>
            </a:r>
            <a:r>
              <a:rPr lang="zh-TW" altLang="en-US" sz="3200" dirty="0" smtClean="0"/>
              <a:t>言；數</a:t>
            </a:r>
            <a:r>
              <a:rPr lang="zh-TW" altLang="en-US" sz="3200" dirty="0"/>
              <a:t>行刑</a:t>
            </a:r>
            <a:r>
              <a:rPr lang="zh-TW" altLang="en-US" sz="3200" dirty="0" smtClean="0"/>
              <a:t>戮，不避親戚；</a:t>
            </a:r>
            <a:r>
              <a:rPr lang="zh-TW" altLang="en-US" sz="3200" dirty="0"/>
              <a:t>此</a:t>
            </a:r>
            <a:r>
              <a:rPr lang="zh-TW" altLang="en-US" sz="3200" dirty="0">
                <a:solidFill>
                  <a:srgbClr val="FF0000"/>
                </a:solidFill>
              </a:rPr>
              <a:t>百人之將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160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0375" y="653143"/>
            <a:ext cx="9664237" cy="5782381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訟辨好勝，疾</a:t>
            </a:r>
            <a:r>
              <a:rPr lang="zh-TW" altLang="en-US" sz="3200" dirty="0"/>
              <a:t>賊侵</a:t>
            </a:r>
            <a:r>
              <a:rPr lang="zh-TW" altLang="en-US" sz="3200" dirty="0" smtClean="0"/>
              <a:t>陵；斥</a:t>
            </a:r>
            <a:r>
              <a:rPr lang="zh-TW" altLang="en-US" sz="3200" dirty="0"/>
              <a:t>人以</a:t>
            </a:r>
            <a:r>
              <a:rPr lang="zh-TW" altLang="en-US" sz="3200" dirty="0" smtClean="0"/>
              <a:t>刑，欲</a:t>
            </a:r>
            <a:r>
              <a:rPr lang="zh-TW" altLang="en-US" sz="3200" dirty="0"/>
              <a:t>正一</a:t>
            </a:r>
            <a:r>
              <a:rPr lang="zh-TW" altLang="en-US" sz="3200" dirty="0" smtClean="0"/>
              <a:t>衆；</a:t>
            </a:r>
            <a:r>
              <a:rPr lang="zh-TW" altLang="en-US" sz="3200" dirty="0" smtClean="0">
                <a:solidFill>
                  <a:srgbClr val="FF0000"/>
                </a:solidFill>
              </a:rPr>
              <a:t>此千 </a:t>
            </a:r>
            <a:r>
              <a:rPr lang="zh-TW" altLang="en-US" sz="3200" dirty="0">
                <a:solidFill>
                  <a:srgbClr val="FF0000"/>
                </a:solidFill>
              </a:rPr>
              <a:t>人之將</a:t>
            </a:r>
            <a:r>
              <a:rPr lang="zh-TW" altLang="en-US" sz="3200" dirty="0"/>
              <a:t>也。外貌咋</a:t>
            </a:r>
            <a:r>
              <a:rPr lang="zh-TW" altLang="en-US" sz="3200" dirty="0" smtClean="0"/>
              <a:t>咋，言語切切；知</a:t>
            </a:r>
            <a:r>
              <a:rPr lang="zh-TW" altLang="en-US" sz="3200" dirty="0"/>
              <a:t>人飢</a:t>
            </a:r>
            <a:r>
              <a:rPr lang="zh-TW" altLang="en-US" sz="3200" dirty="0" smtClean="0"/>
              <a:t>飽，習</a:t>
            </a:r>
            <a:r>
              <a:rPr lang="zh-TW" altLang="en-US" sz="3200" dirty="0"/>
              <a:t>人劇</a:t>
            </a:r>
            <a:r>
              <a:rPr lang="zh-TW" altLang="en-US" sz="3200" dirty="0" smtClean="0"/>
              <a:t>易；</a:t>
            </a:r>
            <a:r>
              <a:rPr lang="zh-TW" altLang="en-US" sz="3200" dirty="0"/>
              <a:t>此</a:t>
            </a:r>
            <a:r>
              <a:rPr lang="zh-TW" altLang="en-US" sz="3200" dirty="0">
                <a:solidFill>
                  <a:srgbClr val="FF0000"/>
                </a:solidFill>
              </a:rPr>
              <a:t>萬人之將</a:t>
            </a:r>
            <a:r>
              <a:rPr lang="zh-TW" altLang="en-US" sz="3200" dirty="0"/>
              <a:t>也。戰</a:t>
            </a:r>
            <a:r>
              <a:rPr lang="zh-TW" altLang="en-US" sz="3200" dirty="0" smtClean="0"/>
              <a:t>戰慄慄，日</a:t>
            </a:r>
            <a:r>
              <a:rPr lang="zh-TW" altLang="en-US" sz="3200" dirty="0"/>
              <a:t>慎</a:t>
            </a:r>
            <a:r>
              <a:rPr lang="zh-TW" altLang="en-US" sz="3200" dirty="0" smtClean="0"/>
              <a:t>一日；近</a:t>
            </a:r>
            <a:r>
              <a:rPr lang="zh-TW" altLang="en-US" sz="3200" dirty="0"/>
              <a:t>賢進</a:t>
            </a:r>
            <a:r>
              <a:rPr lang="zh-TW" altLang="en-US" sz="3200" dirty="0" smtClean="0"/>
              <a:t>謀，使</a:t>
            </a:r>
            <a:r>
              <a:rPr lang="zh-TW" altLang="en-US" sz="3200" dirty="0"/>
              <a:t>人以</a:t>
            </a:r>
            <a:r>
              <a:rPr lang="zh-TW" altLang="en-US" sz="3200" dirty="0" smtClean="0"/>
              <a:t>節；言語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慢，忠心</a:t>
            </a:r>
            <a:r>
              <a:rPr lang="zh-TW" altLang="en-US" sz="3200" dirty="0"/>
              <a:t>誠</a:t>
            </a:r>
            <a:r>
              <a:rPr lang="zh-TW" altLang="en-US" sz="3200" dirty="0" smtClean="0"/>
              <a:t>必；</a:t>
            </a:r>
            <a:r>
              <a:rPr lang="zh-TW" altLang="en-US" sz="3200" dirty="0"/>
              <a:t>此</a:t>
            </a:r>
            <a:r>
              <a:rPr lang="zh-TW" altLang="en-US" sz="3200" dirty="0" smtClean="0">
                <a:solidFill>
                  <a:srgbClr val="FF0000"/>
                </a:solidFill>
              </a:rPr>
              <a:t>十萬</a:t>
            </a:r>
            <a:r>
              <a:rPr lang="zh-TW" altLang="en-US" sz="3200" dirty="0">
                <a:solidFill>
                  <a:srgbClr val="FF0000"/>
                </a:solidFill>
              </a:rPr>
              <a:t>之</a:t>
            </a:r>
            <a:r>
              <a:rPr lang="zh-TW" altLang="en-US" sz="3200" dirty="0" smtClean="0">
                <a:solidFill>
                  <a:srgbClr val="FF0000"/>
                </a:solidFill>
              </a:rPr>
              <a:t>將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。温良實</a:t>
            </a:r>
            <a:r>
              <a:rPr lang="zh-TW" altLang="en-US" sz="3200" dirty="0" smtClean="0"/>
              <a:t>長，用心</a:t>
            </a:r>
            <a:r>
              <a:rPr lang="zh-TW" altLang="en-US" sz="3200" dirty="0"/>
              <a:t>無</a:t>
            </a:r>
            <a:r>
              <a:rPr lang="zh-TW" altLang="en-US" sz="3200" dirty="0" smtClean="0"/>
              <a:t>兩；見</a:t>
            </a:r>
            <a:r>
              <a:rPr lang="zh-TW" altLang="en-US" sz="3200" dirty="0"/>
              <a:t>賢進</a:t>
            </a:r>
            <a:r>
              <a:rPr lang="zh-TW" altLang="en-US" sz="3200" dirty="0" smtClean="0"/>
              <a:t>之，行</a:t>
            </a:r>
            <a:r>
              <a:rPr lang="zh-TW" altLang="en-US" sz="3200" dirty="0"/>
              <a:t>法不</a:t>
            </a:r>
            <a:r>
              <a:rPr lang="zh-TW" altLang="en-US" sz="3200" dirty="0" smtClean="0"/>
              <a:t>枉；此</a:t>
            </a:r>
            <a:r>
              <a:rPr lang="zh-TW" altLang="en-US" sz="3200" dirty="0" smtClean="0">
                <a:solidFill>
                  <a:srgbClr val="FF0000"/>
                </a:solidFill>
              </a:rPr>
              <a:t>百萬</a:t>
            </a:r>
            <a:r>
              <a:rPr lang="zh-TW" altLang="en-US" sz="3200" dirty="0">
                <a:solidFill>
                  <a:srgbClr val="FF0000"/>
                </a:solidFill>
              </a:rPr>
              <a:t>之將</a:t>
            </a:r>
            <a:r>
              <a:rPr lang="zh-TW" altLang="en-US" sz="3200" dirty="0"/>
              <a:t>也。動動</a:t>
            </a:r>
            <a:r>
              <a:rPr lang="zh-TW" altLang="en-US" sz="3200" dirty="0" smtClean="0"/>
              <a:t>紛紛，鄰國</a:t>
            </a:r>
            <a:r>
              <a:rPr lang="zh-TW" altLang="en-US" sz="3200" dirty="0"/>
              <a:t>皆</a:t>
            </a:r>
            <a:r>
              <a:rPr lang="zh-TW" altLang="en-US" sz="3200" dirty="0" smtClean="0"/>
              <a:t>聞；出入</a:t>
            </a:r>
            <a:r>
              <a:rPr lang="zh-TW" altLang="en-US" sz="3200" dirty="0"/>
              <a:t>居</a:t>
            </a:r>
            <a:r>
              <a:rPr lang="zh-TW" altLang="en-US" sz="3200" dirty="0" smtClean="0"/>
              <a:t>處，百姓</a:t>
            </a:r>
            <a:r>
              <a:rPr lang="zh-TW" altLang="en-US" sz="3200" dirty="0"/>
              <a:t>所</a:t>
            </a:r>
            <a:r>
              <a:rPr lang="zh-TW" altLang="en-US" sz="3200" dirty="0" smtClean="0"/>
              <a:t>親；誠信緩大，明</a:t>
            </a:r>
            <a:r>
              <a:rPr lang="zh-TW" altLang="en-US" sz="3200" dirty="0"/>
              <a:t>於領</a:t>
            </a:r>
            <a:r>
              <a:rPr lang="zh-TW" altLang="en-US" sz="3200" dirty="0" smtClean="0"/>
              <a:t>世；能</a:t>
            </a:r>
            <a:r>
              <a:rPr lang="zh-TW" altLang="en-US" sz="3200" dirty="0"/>
              <a:t>教</a:t>
            </a:r>
            <a:r>
              <a:rPr lang="zh-TW" altLang="en-US" sz="3200" dirty="0" smtClean="0"/>
              <a:t>成事，又</a:t>
            </a:r>
            <a:r>
              <a:rPr lang="zh-TW" altLang="en-US" sz="3200" dirty="0"/>
              <a:t>能救</a:t>
            </a:r>
            <a:r>
              <a:rPr lang="zh-TW" altLang="en-US" sz="3200" dirty="0" smtClean="0"/>
              <a:t>敗；上</a:t>
            </a:r>
            <a:r>
              <a:rPr lang="zh-TW" altLang="en-US" sz="3200" dirty="0"/>
              <a:t>知</a:t>
            </a:r>
            <a:r>
              <a:rPr lang="zh-TW" altLang="en-US" sz="3200" dirty="0" smtClean="0"/>
              <a:t>天文，下</a:t>
            </a:r>
            <a:r>
              <a:rPr lang="zh-TW" altLang="en-US" sz="3200" dirty="0"/>
              <a:t>知</a:t>
            </a:r>
            <a:r>
              <a:rPr lang="zh-TW" altLang="en-US" sz="3200" dirty="0" smtClean="0"/>
              <a:t>地理；四海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内，皆</a:t>
            </a:r>
            <a:r>
              <a:rPr lang="zh-TW" altLang="en-US" sz="3200" dirty="0"/>
              <a:t>如</a:t>
            </a:r>
            <a:r>
              <a:rPr lang="zh-TW" altLang="en-US" sz="3200" dirty="0" smtClean="0"/>
              <a:t>妻子；此</a:t>
            </a:r>
            <a:r>
              <a:rPr lang="zh-TW" altLang="en-US" sz="3200" dirty="0"/>
              <a:t>英雄之</a:t>
            </a:r>
            <a:r>
              <a:rPr lang="zh-TW" altLang="en-US" sz="3200" dirty="0" smtClean="0"/>
              <a:t>率，乃</a:t>
            </a:r>
            <a:r>
              <a:rPr lang="zh-TW" altLang="en-US" sz="3200" dirty="0">
                <a:solidFill>
                  <a:srgbClr val="FF0000"/>
                </a:solidFill>
              </a:rPr>
              <a:t>天下之主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3612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8759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6323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0375" y="641268"/>
            <a:ext cx="9664237" cy="6216732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/>
              <a:t>武王</a:t>
            </a:r>
            <a:r>
              <a:rPr lang="zh-TW" altLang="en-US" sz="3200" dirty="0" smtClean="0"/>
              <a:t>曰：「士</a:t>
            </a:r>
            <a:r>
              <a:rPr lang="zh-TW" altLang="en-US" sz="3200" dirty="0"/>
              <a:t>高下豈有差</a:t>
            </a:r>
            <a:r>
              <a:rPr lang="zh-TW" altLang="en-US" sz="3200" dirty="0" smtClean="0"/>
              <a:t>乎？」太公曰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「有</a:t>
            </a:r>
            <a:r>
              <a:rPr lang="zh-TW" altLang="en-US" sz="3200" dirty="0"/>
              <a:t>九差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武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「願</a:t>
            </a:r>
            <a:r>
              <a:rPr lang="zh-TW" altLang="en-US" sz="3200" dirty="0"/>
              <a:t>聞之</a:t>
            </a:r>
            <a:r>
              <a:rPr lang="zh-TW" altLang="en-US" sz="3200" dirty="0" smtClean="0"/>
              <a:t>。」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太公 曰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「人才參差大小，猶</a:t>
            </a:r>
            <a:r>
              <a:rPr lang="zh-TW" altLang="en-US" sz="3200" dirty="0"/>
              <a:t>斗不以盛</a:t>
            </a:r>
            <a:r>
              <a:rPr lang="zh-TW" altLang="en-US" sz="3200" dirty="0" smtClean="0"/>
              <a:t>石，滿</a:t>
            </a:r>
            <a:r>
              <a:rPr lang="zh-TW" altLang="en-US" sz="3200" dirty="0"/>
              <a:t>則弃</a:t>
            </a:r>
            <a:r>
              <a:rPr lang="zh-TW" altLang="en-US" sz="3200" dirty="0" smtClean="0"/>
              <a:t>矣！非</a:t>
            </a:r>
            <a:r>
              <a:rPr lang="zh-TW" altLang="en-US" sz="3200" dirty="0"/>
              <a:t>其人而使</a:t>
            </a:r>
            <a:r>
              <a:rPr lang="zh-TW" altLang="en-US" sz="3200" dirty="0" smtClean="0"/>
              <a:t>之，安</a:t>
            </a:r>
            <a:r>
              <a:rPr lang="zh-TW" altLang="en-US" sz="3200" dirty="0"/>
              <a:t>得不</a:t>
            </a:r>
            <a:r>
              <a:rPr lang="zh-TW" altLang="en-US" sz="3200" dirty="0" smtClean="0"/>
              <a:t>殆？ 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多</a:t>
            </a:r>
            <a:r>
              <a:rPr lang="zh-TW" altLang="en-US" sz="3200" dirty="0"/>
              <a:t>言多</a:t>
            </a:r>
            <a:r>
              <a:rPr lang="zh-TW" altLang="en-US" sz="3200" dirty="0" smtClean="0"/>
              <a:t>語，惡</a:t>
            </a:r>
            <a:r>
              <a:rPr lang="zh-TW" altLang="en-US" sz="3200" dirty="0"/>
              <a:t>口惡</a:t>
            </a:r>
            <a:r>
              <a:rPr lang="zh-TW" altLang="en-US" sz="3200" dirty="0" smtClean="0"/>
              <a:t>舌，終日</a:t>
            </a:r>
            <a:r>
              <a:rPr lang="zh-TW" altLang="en-US" sz="3200" dirty="0"/>
              <a:t>言</a:t>
            </a:r>
            <a:r>
              <a:rPr lang="zh-TW" altLang="en-US" sz="3200" dirty="0" smtClean="0"/>
              <a:t>惡，寢</a:t>
            </a:r>
            <a:r>
              <a:rPr lang="zh-TW" altLang="en-US" sz="3200" dirty="0"/>
              <a:t>臥不</a:t>
            </a:r>
            <a:r>
              <a:rPr lang="zh-TW" altLang="en-US" sz="3200" dirty="0" smtClean="0"/>
              <a:t>絶；爲</a:t>
            </a:r>
            <a:r>
              <a:rPr lang="zh-TW" altLang="en-US" sz="3200" dirty="0"/>
              <a:t>衆所</a:t>
            </a:r>
            <a:r>
              <a:rPr lang="zh-TW" altLang="en-US" sz="3200" dirty="0" smtClean="0"/>
              <a:t>憎，爲</a:t>
            </a:r>
            <a:r>
              <a:rPr lang="zh-TW" altLang="en-US" sz="3200" dirty="0"/>
              <a:t>人所</a:t>
            </a:r>
            <a:r>
              <a:rPr lang="zh-TW" altLang="en-US" sz="3200" dirty="0" smtClean="0"/>
              <a:t>疾；此</a:t>
            </a:r>
            <a:r>
              <a:rPr lang="zh-TW" altLang="en-US" sz="3200" dirty="0"/>
              <a:t>可使要</a:t>
            </a:r>
            <a:r>
              <a:rPr lang="zh-TW" altLang="en-US" sz="3200" dirty="0" smtClean="0"/>
              <a:t>問閭里。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察</a:t>
            </a:r>
            <a:r>
              <a:rPr lang="zh-TW" altLang="en-US" sz="3200" dirty="0"/>
              <a:t>奸</a:t>
            </a:r>
            <a:r>
              <a:rPr lang="zh-TW" altLang="en-US" sz="3200" dirty="0" smtClean="0"/>
              <a:t>伺猾，權數好事，夜</a:t>
            </a:r>
            <a:r>
              <a:rPr lang="zh-TW" altLang="en-US" sz="3200" dirty="0"/>
              <a:t>臥</a:t>
            </a:r>
            <a:r>
              <a:rPr lang="zh-TW" altLang="en-US" sz="3200" dirty="0" smtClean="0"/>
              <a:t>早起，雖遽不悔；此</a:t>
            </a:r>
            <a:r>
              <a:rPr lang="zh-TW" altLang="en-US" sz="3200" dirty="0"/>
              <a:t>妻子將也。先語</a:t>
            </a:r>
            <a:r>
              <a:rPr lang="zh-TW" altLang="en-US" sz="3200" dirty="0" smtClean="0"/>
              <a:t>察事，實</a:t>
            </a:r>
            <a:r>
              <a:rPr lang="zh-TW" altLang="en-US" sz="3200" dirty="0"/>
              <a:t>長希</a:t>
            </a:r>
            <a:r>
              <a:rPr lang="zh-TW" altLang="en-US" sz="3200" dirty="0" smtClean="0"/>
              <a:t>言，賦</a:t>
            </a:r>
            <a:r>
              <a:rPr lang="zh-TW" altLang="en-US" sz="3200" dirty="0"/>
              <a:t>物</a:t>
            </a:r>
            <a:r>
              <a:rPr lang="zh-TW" altLang="en-US" sz="3200" dirty="0" smtClean="0"/>
              <a:t>平均；此十</a:t>
            </a:r>
            <a:r>
              <a:rPr lang="zh-TW" altLang="en-US" sz="3200" dirty="0"/>
              <a:t>人之將也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切切</a:t>
            </a:r>
            <a:r>
              <a:rPr lang="zh-TW" altLang="en-US" sz="3200" dirty="0"/>
              <a:t>截</a:t>
            </a:r>
            <a:r>
              <a:rPr lang="zh-TW" altLang="en-US" sz="3200" dirty="0" smtClean="0"/>
              <a:t>截，不用</a:t>
            </a:r>
            <a:r>
              <a:rPr lang="zh-TW" altLang="en-US" sz="3200" dirty="0"/>
              <a:t>諫</a:t>
            </a:r>
            <a:r>
              <a:rPr lang="zh-TW" altLang="en-US" sz="3200" dirty="0" smtClean="0"/>
              <a:t>言；數</a:t>
            </a:r>
            <a:r>
              <a:rPr lang="zh-TW" altLang="en-US" sz="3200" dirty="0"/>
              <a:t>行刑</a:t>
            </a:r>
            <a:r>
              <a:rPr lang="zh-TW" altLang="en-US" sz="3200" dirty="0" smtClean="0"/>
              <a:t>戮，不避親戚；此百</a:t>
            </a:r>
            <a:r>
              <a:rPr lang="zh-TW" altLang="en-US" sz="3200" dirty="0"/>
              <a:t>人之將也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73423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5668" y="261257"/>
            <a:ext cx="10426535" cy="6174267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 smtClean="0"/>
              <a:t>訟辨好勝，疾</a:t>
            </a:r>
            <a:r>
              <a:rPr lang="zh-TW" altLang="en-US" sz="3200" dirty="0"/>
              <a:t>賊侵</a:t>
            </a:r>
            <a:r>
              <a:rPr lang="zh-TW" altLang="en-US" sz="3200" dirty="0" smtClean="0"/>
              <a:t>陵；斥</a:t>
            </a:r>
            <a:r>
              <a:rPr lang="zh-TW" altLang="en-US" sz="3200" dirty="0"/>
              <a:t>人以</a:t>
            </a:r>
            <a:r>
              <a:rPr lang="zh-TW" altLang="en-US" sz="3200" dirty="0" smtClean="0"/>
              <a:t>刑，欲</a:t>
            </a:r>
            <a:r>
              <a:rPr lang="zh-TW" altLang="en-US" sz="3200" dirty="0"/>
              <a:t>正一</a:t>
            </a:r>
            <a:r>
              <a:rPr lang="zh-TW" altLang="en-US" sz="3200" dirty="0" smtClean="0"/>
              <a:t>衆；此千人</a:t>
            </a:r>
            <a:r>
              <a:rPr lang="zh-TW" altLang="en-US" sz="3200" dirty="0"/>
              <a:t>之將也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外貌</a:t>
            </a:r>
            <a:r>
              <a:rPr lang="zh-TW" altLang="en-US" sz="3200" dirty="0"/>
              <a:t>咋</a:t>
            </a:r>
            <a:r>
              <a:rPr lang="zh-TW" altLang="en-US" sz="3200" dirty="0" smtClean="0"/>
              <a:t>咋，言語切切；知</a:t>
            </a:r>
            <a:r>
              <a:rPr lang="zh-TW" altLang="en-US" sz="3200" dirty="0"/>
              <a:t>人飢</a:t>
            </a:r>
            <a:r>
              <a:rPr lang="zh-TW" altLang="en-US" sz="3200" dirty="0" smtClean="0"/>
              <a:t>飽，習</a:t>
            </a:r>
            <a:r>
              <a:rPr lang="zh-TW" altLang="en-US" sz="3200" dirty="0"/>
              <a:t>人劇</a:t>
            </a:r>
            <a:r>
              <a:rPr lang="zh-TW" altLang="en-US" sz="3200" dirty="0" smtClean="0"/>
              <a:t>易；此萬</a:t>
            </a:r>
            <a:r>
              <a:rPr lang="zh-TW" altLang="en-US" sz="3200" dirty="0"/>
              <a:t>人之將也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戰戰慄慄，日</a:t>
            </a:r>
            <a:r>
              <a:rPr lang="zh-TW" altLang="en-US" sz="3200" dirty="0"/>
              <a:t>慎</a:t>
            </a:r>
            <a:r>
              <a:rPr lang="zh-TW" altLang="en-US" sz="3200" dirty="0" smtClean="0"/>
              <a:t>一日；近</a:t>
            </a:r>
            <a:r>
              <a:rPr lang="zh-TW" altLang="en-US" sz="3200" dirty="0"/>
              <a:t>賢進</a:t>
            </a:r>
            <a:r>
              <a:rPr lang="zh-TW" altLang="en-US" sz="3200" dirty="0" smtClean="0"/>
              <a:t>謀，使</a:t>
            </a:r>
            <a:r>
              <a:rPr lang="zh-TW" altLang="en-US" sz="3200" dirty="0"/>
              <a:t>人以</a:t>
            </a:r>
            <a:r>
              <a:rPr lang="zh-TW" altLang="en-US" sz="3200" dirty="0" smtClean="0"/>
              <a:t>節；言語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慢，忠心</a:t>
            </a:r>
            <a:r>
              <a:rPr lang="zh-TW" altLang="en-US" sz="3200" dirty="0"/>
              <a:t>誠</a:t>
            </a:r>
            <a:r>
              <a:rPr lang="zh-TW" altLang="en-US" sz="3200" dirty="0" smtClean="0"/>
              <a:t>必；此十萬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將也。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温</a:t>
            </a:r>
            <a:r>
              <a:rPr lang="zh-TW" altLang="en-US" sz="3200" dirty="0"/>
              <a:t>良實</a:t>
            </a:r>
            <a:r>
              <a:rPr lang="zh-TW" altLang="en-US" sz="3200" dirty="0" smtClean="0"/>
              <a:t>長，用心</a:t>
            </a:r>
            <a:r>
              <a:rPr lang="zh-TW" altLang="en-US" sz="3200" dirty="0"/>
              <a:t>無</a:t>
            </a:r>
            <a:r>
              <a:rPr lang="zh-TW" altLang="en-US" sz="3200" dirty="0" smtClean="0"/>
              <a:t>兩；見</a:t>
            </a:r>
            <a:r>
              <a:rPr lang="zh-TW" altLang="en-US" sz="3200" dirty="0"/>
              <a:t>賢進</a:t>
            </a:r>
            <a:r>
              <a:rPr lang="zh-TW" altLang="en-US" sz="3200" dirty="0" smtClean="0"/>
              <a:t>之，行</a:t>
            </a:r>
            <a:r>
              <a:rPr lang="zh-TW" altLang="en-US" sz="3200" dirty="0"/>
              <a:t>法不</a:t>
            </a:r>
            <a:r>
              <a:rPr lang="zh-TW" altLang="en-US" sz="3200" dirty="0" smtClean="0"/>
              <a:t>枉；此百萬</a:t>
            </a:r>
            <a:r>
              <a:rPr lang="zh-TW" altLang="en-US" sz="3200" dirty="0"/>
              <a:t>之將也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動</a:t>
            </a:r>
            <a:r>
              <a:rPr lang="zh-TW" altLang="en-US" sz="3200" dirty="0"/>
              <a:t>動</a:t>
            </a:r>
            <a:r>
              <a:rPr lang="zh-TW" altLang="en-US" sz="3200" dirty="0" smtClean="0"/>
              <a:t>紛紛，鄰國</a:t>
            </a:r>
            <a:r>
              <a:rPr lang="zh-TW" altLang="en-US" sz="3200" dirty="0"/>
              <a:t>皆</a:t>
            </a:r>
            <a:r>
              <a:rPr lang="zh-TW" altLang="en-US" sz="3200" dirty="0" smtClean="0"/>
              <a:t>聞；出入</a:t>
            </a:r>
            <a:r>
              <a:rPr lang="zh-TW" altLang="en-US" sz="3200" dirty="0"/>
              <a:t>居</a:t>
            </a:r>
            <a:r>
              <a:rPr lang="zh-TW" altLang="en-US" sz="3200" dirty="0" smtClean="0"/>
              <a:t>處，百姓</a:t>
            </a:r>
            <a:r>
              <a:rPr lang="zh-TW" altLang="en-US" sz="3200" dirty="0"/>
              <a:t>所</a:t>
            </a:r>
            <a:r>
              <a:rPr lang="zh-TW" altLang="en-US" sz="3200" dirty="0" smtClean="0"/>
              <a:t>親；誠信緩大，明</a:t>
            </a:r>
            <a:r>
              <a:rPr lang="zh-TW" altLang="en-US" sz="3200" dirty="0"/>
              <a:t>於領</a:t>
            </a:r>
            <a:r>
              <a:rPr lang="zh-TW" altLang="en-US" sz="3200" dirty="0" smtClean="0"/>
              <a:t>世；能</a:t>
            </a:r>
            <a:r>
              <a:rPr lang="zh-TW" altLang="en-US" sz="3200" dirty="0"/>
              <a:t>教</a:t>
            </a:r>
            <a:r>
              <a:rPr lang="zh-TW" altLang="en-US" sz="3200" dirty="0" smtClean="0"/>
              <a:t>成事，又</a:t>
            </a:r>
            <a:r>
              <a:rPr lang="zh-TW" altLang="en-US" sz="3200" dirty="0"/>
              <a:t>能救</a:t>
            </a:r>
            <a:r>
              <a:rPr lang="zh-TW" altLang="en-US" sz="3200" dirty="0" smtClean="0"/>
              <a:t>敗；上</a:t>
            </a:r>
            <a:r>
              <a:rPr lang="zh-TW" altLang="en-US" sz="3200" dirty="0"/>
              <a:t>知</a:t>
            </a:r>
            <a:r>
              <a:rPr lang="zh-TW" altLang="en-US" sz="3200" dirty="0" smtClean="0"/>
              <a:t>天文，下</a:t>
            </a:r>
            <a:r>
              <a:rPr lang="zh-TW" altLang="en-US" sz="3200" dirty="0"/>
              <a:t>知</a:t>
            </a:r>
            <a:r>
              <a:rPr lang="zh-TW" altLang="en-US" sz="3200" dirty="0" smtClean="0"/>
              <a:t>地理；四海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内，皆</a:t>
            </a:r>
            <a:r>
              <a:rPr lang="zh-TW" altLang="en-US" sz="3200" dirty="0"/>
              <a:t>如</a:t>
            </a:r>
            <a:r>
              <a:rPr lang="zh-TW" altLang="en-US" sz="3200" dirty="0" smtClean="0"/>
              <a:t>妻子；此</a:t>
            </a:r>
            <a:r>
              <a:rPr lang="zh-TW" altLang="en-US" sz="3200" dirty="0"/>
              <a:t>英雄之</a:t>
            </a:r>
            <a:r>
              <a:rPr lang="zh-TW" altLang="en-US" sz="3200" dirty="0" smtClean="0"/>
              <a:t>率，乃</a:t>
            </a:r>
            <a:r>
              <a:rPr lang="zh-TW" altLang="en-US" sz="3200" dirty="0"/>
              <a:t>天下之主也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9360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301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9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400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適才而使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曰：「人才參差大小，猶斗不以盛石，滿則棄矣！非其人而使之，安得不殆？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385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適才而使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要問閭里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321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適才而使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要問閭里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妻子之將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468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適才而使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要問閭里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妻子之將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十人之將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366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37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士有九差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武王曰：「士高下豈有差乎</a:t>
                      </a:r>
                      <a:r>
                        <a:rPr lang="zh-TW" altLang="en-US" sz="2800" b="0" smtClean="0"/>
                        <a:t>？」太公曰：「有九差。」武王曰：「願聞之。」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適才而使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太公 曰：「人才參差大小，猶斗不以盛石，滿則</a:t>
                      </a: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棄</a:t>
                      </a:r>
                      <a:r>
                        <a:rPr lang="zh-TW" altLang="en-US" sz="2800" dirty="0" smtClean="0"/>
                        <a:t>矣！非其人而使之，安得不殆？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要問閭里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多言多語，惡口惡舌，終日言惡，寢臥不絶；爲衆所憎，爲人所疾；此可使要問閭里。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妻子之將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察奸伺猾，權數好事，夜臥早起，雖遽不悔；此妻子將也。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十人之將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先語察事，實長希言，賦物平均；此十人之將也。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  <a:tr h="135296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百人之將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切切截截，不用諫言；數行刑戮，不避親戚；此百人之將也。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36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05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千人之將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訟辨好勝，疾賊侵陵；斥人以刑，欲正一衆；此千人之將也。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外貌咋咋，言語切切；知人飢飽，習人劇易；此萬人之將也。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戰戰慄慄，日慎一日；近賢進謀，使人以節；言語不慢，忠心誠必；此十萬之將也。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温良實長，用心無兩；見賢進之，行法不枉；此百萬之將也。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動動紛紛，鄰國皆聞；出入居處，百姓所親；誠信緩大，明於領世；能教成事，又能救敗；上知天文，下知地理；四海之内，皆如妻子；此英雄之率，乃天下之主也。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88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千人之將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訟辨好勝，疾賊侵陵；斥人以刑，欲正一衆；此千人之將也。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萬人之將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外貌咋咋，言語切切；知人飢飽，習人劇易；此萬人之將也。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戰戰慄慄，日慎一日；近賢進謀，使人以節；言語不慢，忠心誠必；此十萬之將也。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温良實長，用心無兩；見賢進之，行法不枉；此百萬之將也。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動動紛紛，鄰國皆聞；出入居處，百姓所親；誠信緩大，明於領世；能教成事，又能救敗；上知天文，下知地理；四海之内，皆如妻子；此英雄之率，乃天下之主也。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38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千人之將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訟辨好勝，疾賊侵陵；斥人以刑，欲正一衆；此千人之將也。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萬人之將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外貌咋咋，言語切切；知人飢飽，習人劇易；此萬人之將也。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十萬之將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戰戰慄慄，日慎一日；近賢進謀，使人以節；言語不慢，忠心誠必；此十萬之將也。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温良實長，用心無兩；見賢進之，行法不枉；此百萬之將也。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動動紛紛，鄰國皆聞；出入居處，百姓所親；誠信緩大，明於領世；能教成事，又能救敗；上知天文，下知地理；四海之内，皆如妻子；此英雄之率，乃天下之主也。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561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千人之將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訟辨好勝，疾賊侵陵；斥人以刑，欲正一衆；此千人之將也。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萬人之將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外貌咋咋，言語切切；知人飢飽，習人劇易；此萬人之將也。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十萬之將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戰戰慄慄，日慎一日；近賢進謀，使人以節；言語不慢，忠心誠必；此十萬之將也。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百萬之將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温良實長，用心無兩；見賢進之，行法不枉；此百萬之將也。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動動紛紛，鄰國皆聞；出入居處，百姓所親；誠信緩大，明於領世；能教成事，又能救敗；上知天文，下知地理；四海之内，皆如妻子；此英雄之率，乃天下之主也。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861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49909" y="375657"/>
          <a:ext cx="1022876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332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9543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千人之將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訟辨好勝，疾賊侵陵；斥人以刑，欲正一衆；此千人之將也。</a:t>
                      </a:r>
                      <a:endParaRPr lang="en-US" altLang="zh-TW" sz="28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萬人之將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外貌咋咋，言語切切；知人飢飽，習人劇易；此萬人之將也。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十萬之將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戰戰慄慄，日慎一日；近賢進謀，使人以節；言語不慢，忠心誠必；此十萬之將也。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987624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百萬之將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温良實長，用心無兩；見賢進之，行法不枉；此百萬之將也。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613354"/>
                  </a:ext>
                </a:extLst>
              </a:tr>
              <a:tr h="792935">
                <a:tc>
                  <a:txBody>
                    <a:bodyPr/>
                    <a:lstStyle/>
                    <a:p>
                      <a:pPr algn="ctr">
                        <a:lnSpc>
                          <a:spcPts val="3800"/>
                        </a:lnSpc>
                      </a:pP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天下之主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動動紛紛，鄰國皆聞；出入居處，百姓所親；誠信緩大，明於領世；能教成事，又能救敗；上知天文，下知地理；四海之内，皆如妻子；此英雄之率，乃天下之主也。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411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460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試將綱目連綴成為本文摘要。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ts val="3800"/>
              </a:lnSpc>
              <a:spcBef>
                <a:spcPts val="0"/>
              </a:spcBef>
            </a:pP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士有九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差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適才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而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閭里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妻子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人之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百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人之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人之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十萬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百萬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天下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之主</a:t>
            </a:r>
          </a:p>
          <a:p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8034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表解方式說明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293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577639" y="871959"/>
          <a:ext cx="8915400" cy="5621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744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8CF8A2-6B71-4EC1-90DE-FBFD9E8E17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E8CF8A2-6B71-4EC1-90DE-FBFD9E8E17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E605C5-9ACF-4570-AFCF-48E419865E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9E605C5-9ACF-4570-AFCF-48E419865E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2DD6AD-BA37-4039-BF3B-A59286991C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22DD6AD-BA37-4039-BF3B-A59286991C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BFB341-95EA-47CB-989C-5015D72E22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EBFB341-95EA-47CB-989C-5015D72E22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589212" y="312515"/>
          <a:ext cx="9124367" cy="63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411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B617EC-4759-4794-89D1-B7C863763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3B617EC-4759-4794-89D1-B7C863763E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E5017F-1341-44E6-BA41-C0B988F74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BE5017F-1341-44E6-BA41-C0B988F74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1A5B4F-B153-4A22-960F-F154E2FE2B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71A5B4F-B153-4A22-960F-F154E2FE2B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B8BBE2-028A-4C66-85EB-FFB749539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0EB8BBE2-028A-4C66-85EB-FFB749539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2F349D-9251-422A-A69D-B97F055D5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2B2F349D-9251-422A-A69D-B97F055D54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0E617B-0024-4E5D-B6DC-28548684D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00E617B-0024-4E5D-B6DC-28548684D3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424962"/>
              </p:ext>
            </p:extLst>
          </p:nvPr>
        </p:nvGraphicFramePr>
        <p:xfrm>
          <a:off x="2589213" y="729205"/>
          <a:ext cx="8915400" cy="5660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952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94FB5E-1D30-496A-82C5-C625AAAEC1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094FB5E-1D30-496A-82C5-C625AAAEC1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C6CBA3-E400-4866-A4FA-D443B6273C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AC6CBA3-E400-4866-A4FA-D443B6273C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27AA8E-F7F0-42F3-A7B4-E16EAC531D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827AA8E-F7F0-42F3-A7B4-E16EAC531D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E06536-F96F-4C0F-B6D2-2882EC85C9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01E06536-F96F-4C0F-B6D2-2882EC85C9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1294696"/>
              </p:ext>
            </p:extLst>
          </p:nvPr>
        </p:nvGraphicFramePr>
        <p:xfrm>
          <a:off x="2589213" y="787078"/>
          <a:ext cx="8915400" cy="5301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5780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1A5B4F-B153-4A22-960F-F154E2FE2B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71A5B4F-B153-4A22-960F-F154E2FE2B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B8BBE2-028A-4C66-85EB-FFB749539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EB8BBE2-028A-4C66-85EB-FFB749539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2F349D-9251-422A-A69D-B97F055D5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B2F349D-9251-422A-A69D-B97F055D54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0E617B-0024-4E5D-B6DC-28548684D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200E617B-0024-4E5D-B6DC-28548684D3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差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」之中，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「多言多語，惡口惡舌，終日言惡，寢臥不絶；爲衆所憎，爲人所疾；</a:t>
            </a:r>
            <a:r>
              <a:rPr lang="zh-TW" altLang="en-US" sz="3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此可使要問閭里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」其餘皆為「將」才，乃至「天下之主」；試問，作者遣詞用字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意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旨何在？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0736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94143" y="276240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六韜．論將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32030" y="983975"/>
            <a:ext cx="9872582" cy="522798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武王問太公曰。論將之道奈何。太公曰。將有五才十過。所謂五才者。 勇智仁信忠也。勇則不可犯。智則不可亂。仁則愛人。信則不欺人。忠則無</a:t>
            </a:r>
            <a:r>
              <a:rPr lang="zh-TW" altLang="en-US" sz="3600" dirty="0" smtClean="0"/>
              <a:t>二心</a:t>
            </a:r>
            <a:r>
              <a:rPr lang="zh-TW" altLang="en-US" sz="3600" dirty="0"/>
              <a:t>。所謂十過者。將有勇而輕</a:t>
            </a:r>
            <a:r>
              <a:rPr lang="zh-TW" altLang="en-US" sz="3600" dirty="0" smtClean="0"/>
              <a:t>死者</a:t>
            </a:r>
            <a:r>
              <a:rPr lang="zh-TW" altLang="en-US" sz="3600" dirty="0"/>
              <a:t>。有急而心速者。有貪而喜利者。有仁而</a:t>
            </a:r>
            <a:r>
              <a:rPr lang="zh-TW" altLang="en-US" sz="3600" dirty="0" smtClean="0"/>
              <a:t>不忍</a:t>
            </a:r>
            <a:r>
              <a:rPr lang="zh-TW" altLang="en-US" sz="3600" dirty="0"/>
              <a:t>於人者。有智而心</a:t>
            </a:r>
            <a:r>
              <a:rPr lang="zh-TW" altLang="en-US" sz="3600" dirty="0" smtClean="0"/>
              <a:t>怯者</a:t>
            </a:r>
            <a:r>
              <a:rPr lang="zh-TW" altLang="en-US" sz="3600" dirty="0"/>
              <a:t>。有信而喜信於人者。有廉潔而不愛</a:t>
            </a:r>
            <a:r>
              <a:rPr lang="zh-TW" altLang="en-US" sz="3600" dirty="0" smtClean="0"/>
              <a:t>民者</a:t>
            </a:r>
            <a:r>
              <a:rPr lang="zh-TW" altLang="en-US" sz="3600" dirty="0"/>
              <a:t>。有智</a:t>
            </a:r>
            <a:r>
              <a:rPr lang="zh-TW" altLang="en-US" sz="3600" dirty="0" smtClean="0"/>
              <a:t>而心</a:t>
            </a:r>
            <a:r>
              <a:rPr lang="zh-TW" altLang="en-US" sz="3600" dirty="0"/>
              <a:t>緩者。有剛毅而</a:t>
            </a:r>
            <a:r>
              <a:rPr lang="zh-TW" altLang="en-US" sz="3600" dirty="0" smtClean="0"/>
              <a:t>自用（任</a:t>
            </a:r>
            <a:r>
              <a:rPr lang="zh-TW" altLang="en-US" sz="3600" dirty="0"/>
              <a:t>）者。有</a:t>
            </a:r>
            <a:r>
              <a:rPr lang="zh-TW" altLang="en-US" sz="3600" dirty="0" smtClean="0"/>
              <a:t>愞心</a:t>
            </a:r>
            <a:r>
              <a:rPr lang="zh-TW" altLang="en-US" sz="3600" dirty="0"/>
              <a:t>而喜用人者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88920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25133" y="566530"/>
            <a:ext cx="10652736" cy="5265179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勇</a:t>
            </a:r>
            <a:r>
              <a:rPr lang="zh-TW" altLang="en-US" sz="3600" dirty="0"/>
              <a:t>而輕死者。可</a:t>
            </a:r>
            <a:r>
              <a:rPr lang="zh-TW" altLang="en-US" sz="3600" dirty="0" smtClean="0"/>
              <a:t>暴也</a:t>
            </a:r>
            <a:r>
              <a:rPr lang="zh-TW" altLang="en-US" sz="3600" dirty="0"/>
              <a:t>。急而心速者。可久也。貪而喜利者。可</a:t>
            </a:r>
            <a:r>
              <a:rPr lang="zh-TW" altLang="en-US" sz="3600" dirty="0" smtClean="0"/>
              <a:t>遺也</a:t>
            </a:r>
            <a:r>
              <a:rPr lang="zh-TW" altLang="en-US" sz="3600" dirty="0"/>
              <a:t>。仁而不忍於人者。可勞也</a:t>
            </a:r>
            <a:r>
              <a:rPr lang="zh-TW" altLang="en-US" sz="3600" dirty="0" smtClean="0"/>
              <a:t>。智</a:t>
            </a:r>
            <a:r>
              <a:rPr lang="zh-TW" altLang="en-US" sz="3600" dirty="0"/>
              <a:t>而心怯者。可</a:t>
            </a:r>
            <a:r>
              <a:rPr lang="zh-TW" altLang="en-US" sz="3600" dirty="0" smtClean="0"/>
              <a:t>窘也</a:t>
            </a:r>
            <a:r>
              <a:rPr lang="zh-TW" altLang="en-US" sz="3600" dirty="0"/>
              <a:t>。信而喜信於人者。可</a:t>
            </a:r>
            <a:r>
              <a:rPr lang="zh-TW" altLang="en-US" sz="3600" dirty="0" smtClean="0"/>
              <a:t>誑也</a:t>
            </a:r>
            <a:r>
              <a:rPr lang="zh-TW" altLang="en-US" sz="3600" dirty="0"/>
              <a:t>。廉潔而不愛人者。可侮也</a:t>
            </a:r>
            <a:r>
              <a:rPr lang="zh-TW" altLang="en-US" sz="3600" dirty="0" smtClean="0"/>
              <a:t>。智</a:t>
            </a:r>
            <a:r>
              <a:rPr lang="zh-TW" altLang="en-US" sz="3600" dirty="0"/>
              <a:t>而心緩者。可</a:t>
            </a:r>
            <a:r>
              <a:rPr lang="zh-TW" altLang="en-US" sz="3600" dirty="0" smtClean="0"/>
              <a:t>襲也</a:t>
            </a:r>
            <a:r>
              <a:rPr lang="zh-TW" altLang="en-US" sz="3600" dirty="0"/>
              <a:t>。剛毅而自用者。可事也。愞心而喜用人者。可欺也。</a:t>
            </a:r>
            <a:r>
              <a:rPr lang="zh-TW" altLang="en-US" sz="3600" dirty="0" smtClean="0"/>
              <a:t>故兵者</a:t>
            </a:r>
            <a:r>
              <a:rPr lang="zh-TW" altLang="en-US" sz="3600" dirty="0"/>
              <a:t>。國之</a:t>
            </a:r>
            <a:r>
              <a:rPr lang="zh-TW" altLang="en-US" sz="3600" dirty="0" smtClean="0"/>
              <a:t>大器。</a:t>
            </a:r>
            <a:r>
              <a:rPr lang="zh-TW" altLang="en-US" sz="3600" dirty="0"/>
              <a:t>存亡之事。命在於將也。先王之所重。故</a:t>
            </a:r>
            <a:r>
              <a:rPr lang="zh-TW" altLang="en-US" sz="3600" dirty="0" smtClean="0"/>
              <a:t>置將</a:t>
            </a:r>
            <a:r>
              <a:rPr lang="zh-TW" altLang="en-US" sz="3600" dirty="0"/>
              <a:t>不可不審察也</a:t>
            </a:r>
            <a:r>
              <a:rPr lang="zh-TW" altLang="en-US" sz="36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3607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43553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72903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94143" y="276240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六韜．論將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32030" y="983975"/>
            <a:ext cx="9872582" cy="522798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武王問太公</a:t>
            </a:r>
            <a:r>
              <a:rPr lang="zh-TW" altLang="en-US" sz="3600" dirty="0" smtClean="0"/>
              <a:t>曰：</a:t>
            </a:r>
            <a:r>
              <a:rPr lang="zh-TW" altLang="en-US" sz="3600" dirty="0"/>
              <a:t>「</a:t>
            </a:r>
            <a:r>
              <a:rPr lang="zh-TW" altLang="en-US" sz="3600" dirty="0" smtClean="0"/>
              <a:t>論</a:t>
            </a:r>
            <a:r>
              <a:rPr lang="zh-TW" altLang="en-US" sz="3600" dirty="0"/>
              <a:t>將之道</a:t>
            </a:r>
            <a:r>
              <a:rPr lang="zh-TW" altLang="en-US" sz="3600" dirty="0" smtClean="0"/>
              <a:t>奈何？」太公曰：「將</a:t>
            </a:r>
            <a:r>
              <a:rPr lang="zh-TW" altLang="en-US" sz="3600" dirty="0"/>
              <a:t>有五才十</a:t>
            </a:r>
            <a:r>
              <a:rPr lang="zh-TW" altLang="en-US" sz="3600" dirty="0" smtClean="0"/>
              <a:t>過；所謂</a:t>
            </a:r>
            <a:r>
              <a:rPr lang="zh-TW" altLang="en-US" sz="3600" dirty="0"/>
              <a:t>五才</a:t>
            </a:r>
            <a:r>
              <a:rPr lang="zh-TW" altLang="en-US" sz="3600" dirty="0" smtClean="0"/>
              <a:t>者， </a:t>
            </a:r>
            <a:r>
              <a:rPr lang="zh-TW" altLang="en-US" sz="3600" dirty="0" smtClean="0">
                <a:solidFill>
                  <a:srgbClr val="FF0000"/>
                </a:solidFill>
              </a:rPr>
              <a:t>勇、智、仁、信、忠</a:t>
            </a:r>
            <a:r>
              <a:rPr lang="zh-TW" altLang="en-US" sz="3600" dirty="0"/>
              <a:t>也。勇則不可</a:t>
            </a:r>
            <a:r>
              <a:rPr lang="zh-TW" altLang="en-US" sz="3600" dirty="0" smtClean="0"/>
              <a:t>犯，智</a:t>
            </a:r>
            <a:r>
              <a:rPr lang="zh-TW" altLang="en-US" sz="3600" dirty="0"/>
              <a:t>則不可</a:t>
            </a:r>
            <a:r>
              <a:rPr lang="zh-TW" altLang="en-US" sz="3600" dirty="0" smtClean="0"/>
              <a:t>亂，仁</a:t>
            </a:r>
            <a:r>
              <a:rPr lang="zh-TW" altLang="en-US" sz="3600" dirty="0"/>
              <a:t>則</a:t>
            </a:r>
            <a:r>
              <a:rPr lang="zh-TW" altLang="en-US" sz="3600" dirty="0" smtClean="0"/>
              <a:t>愛人，信</a:t>
            </a:r>
            <a:r>
              <a:rPr lang="zh-TW" altLang="en-US" sz="3600" dirty="0"/>
              <a:t>則不欺</a:t>
            </a:r>
            <a:r>
              <a:rPr lang="zh-TW" altLang="en-US" sz="3600" dirty="0" smtClean="0"/>
              <a:t>人，忠</a:t>
            </a:r>
            <a:r>
              <a:rPr lang="zh-TW" altLang="en-US" sz="3600" dirty="0"/>
              <a:t>則無</a:t>
            </a:r>
            <a:r>
              <a:rPr lang="zh-TW" altLang="en-US" sz="3600" dirty="0" smtClean="0"/>
              <a:t>二心</a:t>
            </a:r>
            <a:r>
              <a:rPr lang="zh-TW" altLang="en-US" sz="3600" dirty="0"/>
              <a:t>。所謂十過</a:t>
            </a:r>
            <a:r>
              <a:rPr lang="zh-TW" altLang="en-US" sz="3600" dirty="0" smtClean="0"/>
              <a:t>者，將</a:t>
            </a:r>
            <a:r>
              <a:rPr lang="zh-TW" altLang="en-US" sz="3600" dirty="0"/>
              <a:t>有勇而輕</a:t>
            </a:r>
            <a:r>
              <a:rPr lang="zh-TW" altLang="en-US" sz="3600" dirty="0" smtClean="0"/>
              <a:t>死者，有</a:t>
            </a:r>
            <a:r>
              <a:rPr lang="zh-TW" altLang="en-US" sz="3600" dirty="0"/>
              <a:t>急而心速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貪而喜利</a:t>
            </a:r>
            <a:r>
              <a:rPr lang="zh-TW" altLang="en-US" sz="3600" dirty="0" smtClean="0"/>
              <a:t>者</a:t>
            </a:r>
            <a:r>
              <a:rPr lang="zh-TW" altLang="en-US" sz="3600" dirty="0"/>
              <a:t>；</a:t>
            </a:r>
            <a:r>
              <a:rPr lang="zh-TW" altLang="en-US" sz="3600" dirty="0" smtClean="0"/>
              <a:t>有</a:t>
            </a:r>
            <a:r>
              <a:rPr lang="zh-TW" altLang="en-US" sz="3600" dirty="0"/>
              <a:t>仁而</a:t>
            </a:r>
            <a:r>
              <a:rPr lang="zh-TW" altLang="en-US" sz="3600" dirty="0" smtClean="0"/>
              <a:t>不忍</a:t>
            </a:r>
            <a:r>
              <a:rPr lang="zh-TW" altLang="en-US" sz="3600" dirty="0"/>
              <a:t>於人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智而心</a:t>
            </a:r>
            <a:r>
              <a:rPr lang="zh-TW" altLang="en-US" sz="3600" dirty="0" smtClean="0"/>
              <a:t>怯者，有</a:t>
            </a:r>
            <a:r>
              <a:rPr lang="zh-TW" altLang="en-US" sz="3600" dirty="0"/>
              <a:t>信而喜信於人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廉潔而不愛</a:t>
            </a:r>
            <a:r>
              <a:rPr lang="zh-TW" altLang="en-US" sz="3600" dirty="0" smtClean="0"/>
              <a:t>民者，有</a:t>
            </a:r>
            <a:r>
              <a:rPr lang="zh-TW" altLang="en-US" sz="3600" dirty="0"/>
              <a:t>智</a:t>
            </a:r>
            <a:r>
              <a:rPr lang="zh-TW" altLang="en-US" sz="3600" dirty="0" smtClean="0"/>
              <a:t>而心</a:t>
            </a:r>
            <a:r>
              <a:rPr lang="zh-TW" altLang="en-US" sz="3600" dirty="0"/>
              <a:t>緩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剛毅而</a:t>
            </a:r>
            <a:r>
              <a:rPr lang="zh-TW" altLang="en-US" sz="3600" dirty="0" smtClean="0"/>
              <a:t>自用者，有愞心</a:t>
            </a:r>
            <a:r>
              <a:rPr lang="zh-TW" altLang="en-US" sz="3600" dirty="0"/>
              <a:t>而喜用人者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65382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25133" y="566530"/>
            <a:ext cx="10652736" cy="5265179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勇</a:t>
            </a:r>
            <a:r>
              <a:rPr lang="zh-TW" altLang="en-US" sz="3600" dirty="0"/>
              <a:t>而輕</a:t>
            </a:r>
            <a:r>
              <a:rPr lang="zh-TW" altLang="en-US" sz="3600" dirty="0" smtClean="0"/>
              <a:t>死者，可暴也；急</a:t>
            </a:r>
            <a:r>
              <a:rPr lang="zh-TW" altLang="en-US" sz="3600" dirty="0"/>
              <a:t>而心速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久</a:t>
            </a:r>
            <a:r>
              <a:rPr lang="zh-TW" altLang="en-US" sz="3600" dirty="0" smtClean="0"/>
              <a:t>也；貪</a:t>
            </a:r>
            <a:r>
              <a:rPr lang="zh-TW" altLang="en-US" sz="3600" dirty="0"/>
              <a:t>而喜利</a:t>
            </a:r>
            <a:r>
              <a:rPr lang="zh-TW" altLang="en-US" sz="3600" dirty="0" smtClean="0"/>
              <a:t>者，可遺也；仁</a:t>
            </a:r>
            <a:r>
              <a:rPr lang="zh-TW" altLang="en-US" sz="3600" dirty="0"/>
              <a:t>而不忍於人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勞</a:t>
            </a:r>
            <a:r>
              <a:rPr lang="zh-TW" altLang="en-US" sz="3600" dirty="0" smtClean="0"/>
              <a:t>也；智</a:t>
            </a:r>
            <a:r>
              <a:rPr lang="zh-TW" altLang="en-US" sz="3600" dirty="0"/>
              <a:t>而心怯</a:t>
            </a:r>
            <a:r>
              <a:rPr lang="zh-TW" altLang="en-US" sz="3600" dirty="0" smtClean="0"/>
              <a:t>者，可窘也；信</a:t>
            </a:r>
            <a:r>
              <a:rPr lang="zh-TW" altLang="en-US" sz="3600" dirty="0"/>
              <a:t>而喜信於人</a:t>
            </a:r>
            <a:r>
              <a:rPr lang="zh-TW" altLang="en-US" sz="3600" dirty="0" smtClean="0"/>
              <a:t>者，可誑也；廉潔</a:t>
            </a:r>
            <a:r>
              <a:rPr lang="zh-TW" altLang="en-US" sz="3600" dirty="0"/>
              <a:t>而不愛人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侮</a:t>
            </a:r>
            <a:r>
              <a:rPr lang="zh-TW" altLang="en-US" sz="3600" dirty="0" smtClean="0"/>
              <a:t>也；智</a:t>
            </a:r>
            <a:r>
              <a:rPr lang="zh-TW" altLang="en-US" sz="3600" dirty="0"/>
              <a:t>而心緩</a:t>
            </a:r>
            <a:r>
              <a:rPr lang="zh-TW" altLang="en-US" sz="3600" dirty="0" smtClean="0"/>
              <a:t>者，可襲也；剛毅</a:t>
            </a:r>
            <a:r>
              <a:rPr lang="zh-TW" altLang="en-US" sz="3600" dirty="0"/>
              <a:t>而自用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事</a:t>
            </a:r>
            <a:r>
              <a:rPr lang="zh-TW" altLang="en-US" sz="3600" dirty="0" smtClean="0"/>
              <a:t>也；愞</a:t>
            </a:r>
            <a:r>
              <a:rPr lang="zh-TW" altLang="en-US" sz="3600" dirty="0"/>
              <a:t>心而喜用人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欺也。</a:t>
            </a:r>
            <a:r>
              <a:rPr lang="zh-TW" altLang="en-US" sz="3600" dirty="0" smtClean="0"/>
              <a:t>故兵者，國</a:t>
            </a:r>
            <a:r>
              <a:rPr lang="zh-TW" altLang="en-US" sz="3600" dirty="0"/>
              <a:t>之</a:t>
            </a:r>
            <a:r>
              <a:rPr lang="zh-TW" altLang="en-US" sz="3600" dirty="0" smtClean="0"/>
              <a:t>大器，存亡</a:t>
            </a:r>
            <a:r>
              <a:rPr lang="zh-TW" altLang="en-US" sz="3600" dirty="0"/>
              <a:t>之事；命在於將</a:t>
            </a:r>
            <a:r>
              <a:rPr lang="zh-TW" altLang="en-US" sz="3600" dirty="0" smtClean="0"/>
              <a:t>也，</a:t>
            </a:r>
            <a:r>
              <a:rPr lang="zh-TW" altLang="en-US" sz="3600" dirty="0"/>
              <a:t>先王之所</a:t>
            </a:r>
            <a:r>
              <a:rPr lang="zh-TW" altLang="en-US" sz="3600" dirty="0" smtClean="0"/>
              <a:t>重；故置將</a:t>
            </a:r>
            <a:r>
              <a:rPr lang="zh-TW" altLang="en-US" sz="3600" dirty="0"/>
              <a:t>不可不審察也</a:t>
            </a:r>
            <a:r>
              <a:rPr lang="zh-TW" altLang="en-US" sz="36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3607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9117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73897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32030" y="613458"/>
            <a:ext cx="9872582" cy="5598499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武王問太公</a:t>
            </a:r>
            <a:r>
              <a:rPr lang="zh-TW" altLang="en-US" sz="3600" dirty="0" smtClean="0"/>
              <a:t>曰：</a:t>
            </a:r>
            <a:r>
              <a:rPr lang="zh-TW" altLang="en-US" sz="3600" dirty="0"/>
              <a:t>「</a:t>
            </a:r>
            <a:r>
              <a:rPr lang="zh-TW" altLang="en-US" sz="3600" dirty="0" smtClean="0"/>
              <a:t>論</a:t>
            </a:r>
            <a:r>
              <a:rPr lang="zh-TW" altLang="en-US" sz="3600" dirty="0"/>
              <a:t>將之道</a:t>
            </a:r>
            <a:r>
              <a:rPr lang="zh-TW" altLang="en-US" sz="3600" dirty="0" smtClean="0"/>
              <a:t>奈何？」</a:t>
            </a:r>
            <a:endParaRPr lang="en-US" altLang="zh-TW" sz="3600" dirty="0" smtClean="0"/>
          </a:p>
          <a:p>
            <a:pPr>
              <a:lnSpc>
                <a:spcPts val="4800"/>
              </a:lnSpc>
            </a:pPr>
            <a:r>
              <a:rPr lang="zh-TW" altLang="en-US" sz="3600" dirty="0" smtClean="0"/>
              <a:t>太公曰：「將</a:t>
            </a:r>
            <a:r>
              <a:rPr lang="zh-TW" altLang="en-US" sz="3600" dirty="0"/>
              <a:t>有五才十</a:t>
            </a:r>
            <a:r>
              <a:rPr lang="zh-TW" altLang="en-US" sz="3600" dirty="0" smtClean="0"/>
              <a:t>過；所謂</a:t>
            </a:r>
            <a:r>
              <a:rPr lang="zh-TW" altLang="en-US" sz="3600" dirty="0"/>
              <a:t>五才</a:t>
            </a:r>
            <a:r>
              <a:rPr lang="zh-TW" altLang="en-US" sz="3600" dirty="0" smtClean="0"/>
              <a:t>者， </a:t>
            </a:r>
            <a:r>
              <a:rPr lang="zh-TW" altLang="en-US" sz="3600" dirty="0" smtClean="0">
                <a:solidFill>
                  <a:srgbClr val="FF0000"/>
                </a:solidFill>
              </a:rPr>
              <a:t>勇、智、仁、信、忠</a:t>
            </a:r>
            <a:r>
              <a:rPr lang="zh-TW" altLang="en-US" sz="3600" dirty="0"/>
              <a:t>也。勇則不可</a:t>
            </a:r>
            <a:r>
              <a:rPr lang="zh-TW" altLang="en-US" sz="3600" dirty="0" smtClean="0"/>
              <a:t>犯，智</a:t>
            </a:r>
            <a:r>
              <a:rPr lang="zh-TW" altLang="en-US" sz="3600" dirty="0"/>
              <a:t>則不可</a:t>
            </a:r>
            <a:r>
              <a:rPr lang="zh-TW" altLang="en-US" sz="3600" dirty="0" smtClean="0"/>
              <a:t>亂，仁</a:t>
            </a:r>
            <a:r>
              <a:rPr lang="zh-TW" altLang="en-US" sz="3600" dirty="0"/>
              <a:t>則</a:t>
            </a:r>
            <a:r>
              <a:rPr lang="zh-TW" altLang="en-US" sz="3600" dirty="0" smtClean="0"/>
              <a:t>愛人，信</a:t>
            </a:r>
            <a:r>
              <a:rPr lang="zh-TW" altLang="en-US" sz="3600" dirty="0"/>
              <a:t>則不欺</a:t>
            </a:r>
            <a:r>
              <a:rPr lang="zh-TW" altLang="en-US" sz="3600" dirty="0" smtClean="0"/>
              <a:t>人，忠</a:t>
            </a:r>
            <a:r>
              <a:rPr lang="zh-TW" altLang="en-US" sz="3600" dirty="0"/>
              <a:t>則無</a:t>
            </a:r>
            <a:r>
              <a:rPr lang="zh-TW" altLang="en-US" sz="3600" dirty="0" smtClean="0"/>
              <a:t>二心</a:t>
            </a:r>
            <a:r>
              <a:rPr lang="zh-TW" altLang="en-US" sz="3600" dirty="0"/>
              <a:t>。所謂十過</a:t>
            </a:r>
            <a:r>
              <a:rPr lang="zh-TW" altLang="en-US" sz="3600" dirty="0" smtClean="0"/>
              <a:t>者，將</a:t>
            </a:r>
            <a:r>
              <a:rPr lang="zh-TW" altLang="en-US" sz="3600" dirty="0"/>
              <a:t>有勇而輕</a:t>
            </a:r>
            <a:r>
              <a:rPr lang="zh-TW" altLang="en-US" sz="3600" dirty="0" smtClean="0"/>
              <a:t>死者，有</a:t>
            </a:r>
            <a:r>
              <a:rPr lang="zh-TW" altLang="en-US" sz="3600" dirty="0"/>
              <a:t>急而心速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貪而喜利</a:t>
            </a:r>
            <a:r>
              <a:rPr lang="zh-TW" altLang="en-US" sz="3600" dirty="0" smtClean="0"/>
              <a:t>者</a:t>
            </a:r>
            <a:r>
              <a:rPr lang="zh-TW" altLang="en-US" sz="3600" dirty="0"/>
              <a:t>；</a:t>
            </a:r>
            <a:r>
              <a:rPr lang="zh-TW" altLang="en-US" sz="3600" dirty="0" smtClean="0"/>
              <a:t>有</a:t>
            </a:r>
            <a:r>
              <a:rPr lang="zh-TW" altLang="en-US" sz="3600" dirty="0"/>
              <a:t>仁而</a:t>
            </a:r>
            <a:r>
              <a:rPr lang="zh-TW" altLang="en-US" sz="3600" dirty="0" smtClean="0"/>
              <a:t>不忍</a:t>
            </a:r>
            <a:r>
              <a:rPr lang="zh-TW" altLang="en-US" sz="3600" dirty="0"/>
              <a:t>於人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智而心</a:t>
            </a:r>
            <a:r>
              <a:rPr lang="zh-TW" altLang="en-US" sz="3600" dirty="0" smtClean="0"/>
              <a:t>怯者，有</a:t>
            </a:r>
            <a:r>
              <a:rPr lang="zh-TW" altLang="en-US" sz="3600" dirty="0"/>
              <a:t>信而喜信於人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廉潔而不愛</a:t>
            </a:r>
            <a:r>
              <a:rPr lang="zh-TW" altLang="en-US" sz="3600" dirty="0" smtClean="0"/>
              <a:t>民者，有</a:t>
            </a:r>
            <a:r>
              <a:rPr lang="zh-TW" altLang="en-US" sz="3600" dirty="0"/>
              <a:t>智</a:t>
            </a:r>
            <a:r>
              <a:rPr lang="zh-TW" altLang="en-US" sz="3600" dirty="0" smtClean="0"/>
              <a:t>而心</a:t>
            </a:r>
            <a:r>
              <a:rPr lang="zh-TW" altLang="en-US" sz="3600" dirty="0"/>
              <a:t>緩</a:t>
            </a:r>
            <a:r>
              <a:rPr lang="zh-TW" altLang="en-US" sz="3600" dirty="0" smtClean="0"/>
              <a:t>者，有</a:t>
            </a:r>
            <a:r>
              <a:rPr lang="zh-TW" altLang="en-US" sz="3600" dirty="0"/>
              <a:t>剛毅而</a:t>
            </a:r>
            <a:r>
              <a:rPr lang="zh-TW" altLang="en-US" sz="3600" dirty="0" smtClean="0"/>
              <a:t>自用者，有愞心</a:t>
            </a:r>
            <a:r>
              <a:rPr lang="zh-TW" altLang="en-US" sz="3600" dirty="0"/>
              <a:t>而喜用人者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4217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69018" y="562277"/>
            <a:ext cx="10342608" cy="5987379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勇</a:t>
            </a:r>
            <a:r>
              <a:rPr lang="zh-TW" altLang="en-US" sz="3600" dirty="0"/>
              <a:t>而輕</a:t>
            </a:r>
            <a:r>
              <a:rPr lang="zh-TW" altLang="en-US" sz="3600" dirty="0" smtClean="0"/>
              <a:t>死者，可暴也；急</a:t>
            </a:r>
            <a:r>
              <a:rPr lang="zh-TW" altLang="en-US" sz="3600" dirty="0"/>
              <a:t>而心速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久</a:t>
            </a:r>
            <a:r>
              <a:rPr lang="zh-TW" altLang="en-US" sz="3600" dirty="0" smtClean="0"/>
              <a:t>也；貪</a:t>
            </a:r>
            <a:r>
              <a:rPr lang="zh-TW" altLang="en-US" sz="3600" dirty="0"/>
              <a:t>而喜利</a:t>
            </a:r>
            <a:r>
              <a:rPr lang="zh-TW" altLang="en-US" sz="3600" dirty="0" smtClean="0"/>
              <a:t>者，可遺也；仁</a:t>
            </a:r>
            <a:r>
              <a:rPr lang="zh-TW" altLang="en-US" sz="3600" dirty="0"/>
              <a:t>而不忍於人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勞</a:t>
            </a:r>
            <a:r>
              <a:rPr lang="zh-TW" altLang="en-US" sz="3600" dirty="0" smtClean="0"/>
              <a:t>也；智</a:t>
            </a:r>
            <a:r>
              <a:rPr lang="zh-TW" altLang="en-US" sz="3600" dirty="0"/>
              <a:t>而心怯</a:t>
            </a:r>
            <a:r>
              <a:rPr lang="zh-TW" altLang="en-US" sz="3600" dirty="0" smtClean="0"/>
              <a:t>者，可窘也；信</a:t>
            </a:r>
            <a:r>
              <a:rPr lang="zh-TW" altLang="en-US" sz="3600" dirty="0"/>
              <a:t>而喜信於人</a:t>
            </a:r>
            <a:r>
              <a:rPr lang="zh-TW" altLang="en-US" sz="3600" dirty="0" smtClean="0"/>
              <a:t>者，可誑也；廉潔</a:t>
            </a:r>
            <a:r>
              <a:rPr lang="zh-TW" altLang="en-US" sz="3600" dirty="0"/>
              <a:t>而不愛人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侮</a:t>
            </a:r>
            <a:r>
              <a:rPr lang="zh-TW" altLang="en-US" sz="3600" dirty="0" smtClean="0"/>
              <a:t>也；智</a:t>
            </a:r>
            <a:r>
              <a:rPr lang="zh-TW" altLang="en-US" sz="3600" dirty="0"/>
              <a:t>而心緩</a:t>
            </a:r>
            <a:r>
              <a:rPr lang="zh-TW" altLang="en-US" sz="3600" dirty="0" smtClean="0"/>
              <a:t>者，可襲也；剛毅</a:t>
            </a:r>
            <a:r>
              <a:rPr lang="zh-TW" altLang="en-US" sz="3600" dirty="0"/>
              <a:t>而自用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事</a:t>
            </a:r>
            <a:r>
              <a:rPr lang="zh-TW" altLang="en-US" sz="3600" dirty="0" smtClean="0"/>
              <a:t>也；愞</a:t>
            </a:r>
            <a:r>
              <a:rPr lang="zh-TW" altLang="en-US" sz="3600" dirty="0"/>
              <a:t>心而喜用人</a:t>
            </a:r>
            <a:r>
              <a:rPr lang="zh-TW" altLang="en-US" sz="3600" dirty="0" smtClean="0"/>
              <a:t>者，可</a:t>
            </a:r>
            <a:r>
              <a:rPr lang="zh-TW" altLang="en-US" sz="3600" dirty="0"/>
              <a:t>欺也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故兵者，國</a:t>
            </a:r>
            <a:r>
              <a:rPr lang="zh-TW" altLang="en-US" sz="3600" dirty="0"/>
              <a:t>之</a:t>
            </a:r>
            <a:r>
              <a:rPr lang="zh-TW" altLang="en-US" sz="3600" dirty="0" smtClean="0"/>
              <a:t>大器</a:t>
            </a:r>
            <a:r>
              <a:rPr lang="zh-TW" altLang="en-US" sz="3600" dirty="0"/>
              <a:t>，存亡之事；命在於將也，先王之所重；故</a:t>
            </a:r>
            <a:r>
              <a:rPr lang="zh-TW" altLang="en-US" sz="3600" dirty="0" smtClean="0"/>
              <a:t>置將</a:t>
            </a:r>
            <a:r>
              <a:rPr lang="zh-TW" altLang="en-US" sz="3600" dirty="0"/>
              <a:t>不可不審察也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8237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130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6871230"/>
              </p:ext>
            </p:extLst>
          </p:nvPr>
        </p:nvGraphicFramePr>
        <p:xfrm>
          <a:off x="1583648" y="675861"/>
          <a:ext cx="10228760" cy="576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505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9370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15253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武王問太公曰：「論將之道奈何？」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4612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太公曰：「將有五才十過；所謂五才者， 勇、智、仁、信、忠也。勇則不可犯，智則不可亂，仁則愛人，信則不欺人，忠則無二心。所謂十過者，將有勇而輕死者，有急而心速者，有貪而喜利者；有仁而不忍於人者，有智而心怯者，有信而喜信於人者，有廉潔而不愛民者，有智而心緩者，有剛毅而自用者，有愞心而喜用人者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992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928472"/>
              </p:ext>
            </p:extLst>
          </p:nvPr>
        </p:nvGraphicFramePr>
        <p:xfrm>
          <a:off x="1583648" y="675861"/>
          <a:ext cx="10228760" cy="576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505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9370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15253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論將之道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武王問太公曰：「論將之道奈何？」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4612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太公曰：「將有五才十過；所謂五才者， 勇、智、仁、信、忠也。勇則不可犯，智則不可亂，仁則愛人，信則不欺人，忠則無二心。所謂十過者，將有勇而輕死者，有急而心速者，有貪而喜利者；有仁而不忍於人者，有智而心怯者，有信而喜信於人者，有廉潔而不愛民者，有智而心緩者，有剛毅而自用者，有愞心而喜用人者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62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583648" y="675861"/>
          <a:ext cx="10228760" cy="576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505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9370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15253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論將之道</a:t>
                      </a:r>
                      <a:endParaRPr lang="zh-TW" altLang="zh-TW" sz="32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武王問太公曰：「論將之道奈何？」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4612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五才十過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太公曰：「將有五才十過；所謂五才者， 勇、智、仁、信、忠也。勇則不可犯，智則不可亂，仁則愛人，信則不欺人，忠則無二心。所謂十過者，將有勇而輕死者，有急而心速者，有貪而喜利者；有仁而不忍於人者，有智而心怯者，有信而喜信於人者，有廉潔而不愛民者，有智而心緩者，有剛毅而自用者，有愞心而喜用人者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440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484270"/>
              </p:ext>
            </p:extLst>
          </p:nvPr>
        </p:nvGraphicFramePr>
        <p:xfrm>
          <a:off x="1583648" y="795130"/>
          <a:ext cx="10228760" cy="5669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126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83694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勇而輕死者，可暴也；急而心速者，可久也；貪而喜利者，可遺也；仁而不忍於人者，可勞也；智而心怯者，可窘也；信而喜信於人者，可誑也；廉潔而不愛人者，可侮也；智而心緩者，可襲也；剛毅而自用者，可事也；愞心而喜用人者，可欺也。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205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故兵者，國之大器，存亡之事；命在於將也，先王之所重；故置將不可不審察也。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70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844142"/>
              </p:ext>
            </p:extLst>
          </p:nvPr>
        </p:nvGraphicFramePr>
        <p:xfrm>
          <a:off x="1583648" y="795130"/>
          <a:ext cx="10228760" cy="5669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126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83694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十過弱點</a:t>
                      </a:r>
                      <a:endParaRPr lang="zh-TW" altLang="zh-TW" sz="32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勇而輕死者，可暴也；急而心速者，可久也；貪而喜利者，可遺也；仁而不忍於人者，可勞也；智而心怯者，可窘也；信而喜信於人者，可誑也；廉潔而不愛人者，可侮也；智而心緩者，可襲也；剛毅而自用者，可事也；愞心而喜用人者，可欺也。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205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故兵者，國之大器，存亡之事；命在於將也，先王之所重；故置將不可不審察也。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80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1340133"/>
              </p:ext>
            </p:extLst>
          </p:nvPr>
        </p:nvGraphicFramePr>
        <p:xfrm>
          <a:off x="1583648" y="795130"/>
          <a:ext cx="10228760" cy="5669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2126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83694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十過弱點</a:t>
                      </a:r>
                      <a:endParaRPr lang="zh-TW" altLang="zh-TW" sz="32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勇而輕死者，可暴也；急而心速者，可久也；貪而喜利者，可遺也；仁而不忍於人者，可勞也；智而心怯者，可窘也；信而喜信於人者，可誑也；廉潔而不愛人者，可侮也；智而心緩者，可襲也；剛毅而自用者，可事也；愞心而喜用人者，可欺也。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205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兵由將命置將必察</a:t>
                      </a:r>
                      <a:endParaRPr lang="zh-TW" altLang="zh-TW" sz="32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故兵者，國之大器，存亡之事；命在於將也，先王之所重；故置將不可不審察也。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4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80213" y="1459345"/>
            <a:ext cx="9433367" cy="5246255"/>
          </a:xfrm>
        </p:spPr>
        <p:txBody>
          <a:bodyPr>
            <a:normAutofit/>
          </a:bodyPr>
          <a:lstStyle/>
          <a:p>
            <a:r>
              <a:rPr lang="en-US" altLang="zh-TW" sz="3600" dirty="0" smtClean="0"/>
              <a:t>3</a:t>
            </a:r>
            <a:r>
              <a:rPr lang="en-US" altLang="zh-TW" sz="3600" dirty="0"/>
              <a:t>.</a:t>
            </a:r>
            <a:r>
              <a:rPr lang="zh-TW" altLang="en-US" sz="3600" dirty="0"/>
              <a:t>詮釋</a:t>
            </a:r>
            <a:r>
              <a:rPr lang="zh-TW" altLang="en-US" sz="3600" dirty="0" smtClean="0"/>
              <a:t>整合</a:t>
            </a:r>
            <a:endParaRPr lang="en-US" altLang="zh-TW" sz="3600" dirty="0" smtClean="0"/>
          </a:p>
          <a:p>
            <a:pPr lvl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試將綱目連綴成為本文摘要。</a:t>
            </a:r>
            <a:endParaRPr lang="en-US" altLang="zh-TW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00050" lvl="1" indent="0">
              <a:lnSpc>
                <a:spcPts val="3800"/>
              </a:lnSpc>
              <a:spcBef>
                <a:spcPts val="0"/>
              </a:spcBef>
            </a:pP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將之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才十過</a:t>
            </a:r>
            <a:r>
              <a:rPr lang="zh-TW" altLang="en-US" sz="3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弱點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兵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由將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命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置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將必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143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600" dirty="0" smtClean="0"/>
              <a:t>3</a:t>
            </a:r>
            <a:r>
              <a:rPr lang="en-US" altLang="zh-TW" sz="3600" dirty="0"/>
              <a:t>.</a:t>
            </a:r>
            <a:r>
              <a:rPr lang="zh-TW" altLang="en-US" sz="3600" dirty="0"/>
              <a:t>詮釋</a:t>
            </a:r>
            <a:r>
              <a:rPr lang="zh-TW" altLang="en-US" sz="3600" dirty="0" smtClean="0"/>
              <a:t>整合</a:t>
            </a:r>
            <a:endParaRPr lang="en-US" altLang="zh-TW" sz="3600" dirty="0" smtClean="0"/>
          </a:p>
          <a:p>
            <a:pPr lvl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981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770967"/>
              </p:ext>
            </p:extLst>
          </p:nvPr>
        </p:nvGraphicFramePr>
        <p:xfrm>
          <a:off x="2691765" y="534405"/>
          <a:ext cx="7187202" cy="5370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02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85223E-713C-4C3D-8A47-B70FC6F7F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285223E-713C-4C3D-8A47-B70FC6F7F4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3FB8A-4E76-41AB-B3B7-502FF4937B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523FB8A-4E76-41AB-B3B7-502FF4937B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9F0ED4-D06B-4952-B73B-14D157374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F9F0ED4-D06B-4952-B73B-14D1573741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DAB8F-CCC3-4DB9-BF69-06C44136EA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92DAB8F-CCC3-4DB9-BF69-06C44136EA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6A5A98-AB76-4FC6-B1B0-7C22B1BDE5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86A5A98-AB76-4FC6-B1B0-7C22B1BDE5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662C3C-50FA-4FF9-A15E-13DDE4F9D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55662C3C-50FA-4FF9-A15E-13DDE4F9DA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18ECE2-8D08-4566-937C-0A6F0CED9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718ECE2-8D08-4566-937C-0A6F0CED9A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1324D5-1B67-4500-81CC-3B3E4336AA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5B1324D5-1B67-4500-81CC-3B3E4336AA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E337F9-A256-4E9B-94A7-A9335B017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76E337F9-A256-4E9B-94A7-A9335B0176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27B3E6-D2E0-4C9D-BAA2-494AB9121B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8927B3E6-D2E0-4C9D-BAA2-494AB9121B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D94270-DCF3-42EE-B1BD-3F806BABCE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F0D94270-DCF3-42EE-B1BD-3F806BABCE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2CE8FA-2726-4CD3-8EF3-E2771F737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E22CE8FA-2726-4CD3-8EF3-E2771F737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7D0EFF-48FC-416D-86D8-4DB440D5E2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397D0EFF-48FC-416D-86D8-4DB440D5E2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CB76F1-8B52-4335-A10A-C8BA65054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E6CB76F1-8B52-4335-A10A-C8BA650543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14661D-FEF5-4597-9BFA-6E7CE83193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0B14661D-FEF5-4597-9BFA-6E7CE83193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1D2C68-1398-4DC6-BCCC-CC4EBD812F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B11D2C68-1398-4DC6-BCCC-CC4EBD812F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F624A9-946D-408F-A549-BC99379CC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F2F624A9-946D-408F-A549-BC99379CCA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99517B-7B4C-4B89-82D7-27BAD6CB6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ED99517B-7B4C-4B89-82D7-27BAD6CB62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61CA1C-B941-4388-AC9C-6A473E238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3B61CA1C-B941-4388-AC9C-6A473E238B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1C4EF2-7E9C-4CC4-AAF0-B4812901CF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AF1C4EF2-7E9C-4CC4-AAF0-B4812901CF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F4A2FB-685F-46E2-AE42-737B39BDA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4AF4A2FB-685F-46E2-AE42-737B39BDA2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56648" y="3020866"/>
            <a:ext cx="1238295" cy="695404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弱點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8582188"/>
              </p:ext>
            </p:extLst>
          </p:nvPr>
        </p:nvGraphicFramePr>
        <p:xfrm>
          <a:off x="2159793" y="371060"/>
          <a:ext cx="9016002" cy="599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右大括弧 5"/>
          <p:cNvSpPr/>
          <p:nvPr/>
        </p:nvSpPr>
        <p:spPr>
          <a:xfrm>
            <a:off x="10021991" y="642730"/>
            <a:ext cx="549896" cy="5451676"/>
          </a:xfrm>
          <a:prstGeom prst="rightBrace">
            <a:avLst>
              <a:gd name="adj1" fmla="val 54710"/>
              <a:gd name="adj2" fmla="val 4895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34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418AD4-C793-47AB-ABDB-A589D4E8B4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9418AD4-C793-47AB-ABDB-A589D4E8B4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6ECFDB-28CF-4DA7-9CAC-D540B57B6B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D6ECFDB-28CF-4DA7-9CAC-D540B57B6B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990700-BF96-4CCB-B0F7-425845A413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3990700-BF96-4CCB-B0F7-425845A413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A5039B-9146-48BB-9059-B6391C6FCD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0EA5039B-9146-48BB-9059-B6391C6FCD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65CACE-5D43-401E-8AEE-36418CCC7B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B265CACE-5D43-401E-8AEE-36418CCC7B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F57357-C674-4F9B-83BD-02E600F02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5F57357-C674-4F9B-83BD-02E600F023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C83323-F418-40CC-94A0-416011DD45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9C83323-F418-40CC-94A0-416011DD45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C1938B-C52E-4735-9EFE-910DE509CE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8BC1938B-C52E-4735-9EFE-910DE509CE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AAA227-3795-4715-A5E9-AF2A81BE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49AAA227-3795-4715-A5E9-AF2A81BE56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87E87D-2B49-488A-9ECF-EC6AEDB6CB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D287E87D-2B49-488A-9ECF-EC6AEDB6CB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530113-4FD2-4814-A3C1-8E64B47D89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33530113-4FD2-4814-A3C1-8E64B47D89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B3DB04-AC0E-48E8-99EE-8EE10E5810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70B3DB04-AC0E-48E8-99EE-8EE10E5810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28DC2E-D218-4CAA-92F0-97C44F2729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8528DC2E-D218-4CAA-92F0-97C44F2729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095AD9-42A7-4406-A285-D67911C8D0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7E095AD9-42A7-4406-A285-D67911C8D0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3A3875-8859-469D-ADAF-A5C1E85167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863A3875-8859-469D-ADAF-A5C1E85167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3E699F-1E6D-403B-9B0C-C2769015E6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B33E699F-1E6D-403B-9B0C-C2769015E6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2968D6-728B-4DF5-B79B-95E7A6CEA3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362968D6-728B-4DF5-B79B-95E7A6CEA3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016BE4-4236-494E-8C7C-CB24C45962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60016BE4-4236-494E-8C7C-CB24C45962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D03150-A8AB-43C3-BA0B-5F235A050D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5FD03150-A8AB-43C3-BA0B-5F235A050D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0839D4-9807-4FCC-82F6-301E0F6C3D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3D0839D4-9807-4FCC-82F6-301E0F6C3D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EDBA83-4901-4C32-9A2B-EF3F991A1E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29EDBA83-4901-4C32-9A2B-EF3F991A1E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865358-F0C3-4699-AFA5-8908E2DA4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22865358-F0C3-4699-AFA5-8908E2DA44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6695E7-5986-4D11-AF2F-206701DE33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A16695E7-5986-4D11-AF2F-206701DE33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489C93-0C13-4C6E-8F57-DBB81772A0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">
                                            <p:graphicEl>
                                              <a:dgm id="{A5489C93-0C13-4C6E-8F57-DBB81772A0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CAC3DB-70E2-4CFC-90A3-B461E5E8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>
                                            <p:graphicEl>
                                              <a:dgm id="{09CAC3DB-70E2-4CFC-90A3-B461E5E8E7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987A21-5011-44BB-8A7C-B2FC0ED62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">
                                            <p:graphicEl>
                                              <a:dgm id="{FD987A21-5011-44BB-8A7C-B2FC0ED62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0FC053-C495-42B5-BA8E-094CD1620D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>
                                            <p:graphicEl>
                                              <a:dgm id="{AE0FC053-C495-42B5-BA8E-094CD1620D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072B00-5967-46EF-A384-8864453760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">
                                            <p:graphicEl>
                                              <a:dgm id="{07072B00-5967-46EF-A384-8864453760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0459EB-887F-4538-9482-FCE1A9D5A5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">
                                            <p:graphicEl>
                                              <a:dgm id="{780459EB-887F-4538-9482-FCE1A9D5A5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77FC2D-98A0-4332-9636-47E94B0356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">
                                            <p:graphicEl>
                                              <a:dgm id="{1277FC2D-98A0-4332-9636-47E94B0356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A74F12-2505-4FF8-9069-3777079DE4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>
                                            <p:graphicEl>
                                              <a:dgm id="{B1A74F12-2505-4FF8-9069-3777079DE4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AE8B7F-376D-4012-A7F9-75334E0262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">
                                            <p:graphicEl>
                                              <a:dgm id="{8BAE8B7F-376D-4012-A7F9-75334E0262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AC1367-A983-48E6-A308-FC6FC33E60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">
                                            <p:graphicEl>
                                              <a:dgm id="{07AC1367-A983-48E6-A308-FC6FC33E60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712277-BCCA-4684-BDB0-3C296D17EC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">
                                            <p:graphicEl>
                                              <a:dgm id="{02712277-BCCA-4684-BDB0-3C296D17EC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562B0A-168F-4CB8-861D-B9755B786C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">
                                            <p:graphicEl>
                                              <a:dgm id="{BA562B0A-168F-4CB8-861D-B9755B786C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C3521E-1B59-47EB-BB31-F14519B457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">
                                            <p:graphicEl>
                                              <a:dgm id="{CAC3521E-1B59-47EB-BB31-F14519B457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0B5639-3E9E-4C13-A5B5-73D132B196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">
                                            <p:graphicEl>
                                              <a:dgm id="{0B0B5639-3E9E-4C13-A5B5-73D132B196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B23A9D-0F05-4659-940B-CA56854D07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">
                                            <p:graphicEl>
                                              <a:dgm id="{55B23A9D-0F05-4659-940B-CA56854D07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666D17-1B0C-48F2-A0F4-58F791B4F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">
                                            <p:graphicEl>
                                              <a:dgm id="{45666D17-1B0C-48F2-A0F4-58F791B4F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9C4D83-54BE-4EA0-A42C-148F64F495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">
                                            <p:graphicEl>
                                              <a:dgm id="{1A9C4D83-54BE-4EA0-A42C-148F64F495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D8D373-C3F8-4CD6-8B43-37DE21159B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">
                                            <p:graphicEl>
                                              <a:dgm id="{CCD8D373-C3F8-4CD6-8B43-37DE21159B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 uiExpand="1">
        <p:bldSub>
          <a:bldDgm bld="lvlOne"/>
        </p:bldSub>
      </p:bldGraphic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從前揭表解中比較評析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「五才」與「十過」之間的對應關係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必然對應？未必對應？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479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4079652"/>
              </p:ext>
            </p:extLst>
          </p:nvPr>
        </p:nvGraphicFramePr>
        <p:xfrm>
          <a:off x="896961" y="844951"/>
          <a:ext cx="5617237" cy="50234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931091"/>
              </p:ext>
            </p:extLst>
          </p:nvPr>
        </p:nvGraphicFramePr>
        <p:xfrm>
          <a:off x="8812696" y="171498"/>
          <a:ext cx="3062929" cy="637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2929">
                  <a:extLst>
                    <a:ext uri="{9D8B030D-6E8A-4147-A177-3AD203B41FA5}">
                      <a16:colId xmlns:a16="http://schemas.microsoft.com/office/drawing/2014/main" val="2281685355"/>
                    </a:ext>
                  </a:extLst>
                </a:gridCol>
              </a:tblGrid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十過</a:t>
                      </a:r>
                      <a:endParaRPr lang="zh-TW" altLang="en-US" sz="32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6407759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勇而輕死者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467152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急而心速者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4187872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貪而喜利者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6525914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仁而不忍於人者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922826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智而心怯者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424234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信而喜信於人者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3094578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廉潔而不愛民者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661107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智而心緩者，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948832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剛毅而自用者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342525"/>
                  </a:ext>
                </a:extLst>
              </a:tr>
              <a:tr h="57644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愞心而喜用人者</a:t>
                      </a:r>
                      <a:endParaRPr lang="zh-TW" altLang="en-US" sz="3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19579"/>
                  </a:ext>
                </a:extLst>
              </a:tr>
            </a:tbl>
          </a:graphicData>
        </a:graphic>
      </p:graphicFrame>
      <p:cxnSp>
        <p:nvCxnSpPr>
          <p:cNvPr id="6" name="直線接點 5"/>
          <p:cNvCxnSpPr/>
          <p:nvPr/>
        </p:nvCxnSpPr>
        <p:spPr>
          <a:xfrm flipV="1">
            <a:off x="6514198" y="1007165"/>
            <a:ext cx="2298498" cy="56984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 flipV="1">
            <a:off x="6514198" y="2789499"/>
            <a:ext cx="2298498" cy="52086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>
            <a:endCxn id="2" idx="1"/>
          </p:cNvCxnSpPr>
          <p:nvPr/>
        </p:nvCxnSpPr>
        <p:spPr>
          <a:xfrm>
            <a:off x="6514198" y="2511706"/>
            <a:ext cx="2298498" cy="84495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6514198" y="2523281"/>
            <a:ext cx="2298498" cy="25580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 flipV="1">
            <a:off x="6514198" y="3970116"/>
            <a:ext cx="2298498" cy="2199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6514198" y="1577009"/>
            <a:ext cx="2298498" cy="411773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V="1">
            <a:off x="6514198" y="1666754"/>
            <a:ext cx="2298498" cy="84495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6514198" y="3356658"/>
            <a:ext cx="2298498" cy="29168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8812696" y="1921397"/>
            <a:ext cx="3062929" cy="5673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8812696" y="4261606"/>
            <a:ext cx="3062929" cy="533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2957488" y="4681728"/>
            <a:ext cx="3580472" cy="7406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757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35618" y="3263600"/>
            <a:ext cx="1238295" cy="695404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十</a:t>
            </a:r>
            <a:r>
              <a:rPr lang="zh-TW" altLang="en-US" dirty="0" smtClean="0">
                <a:solidFill>
                  <a:srgbClr val="FF0000"/>
                </a:solidFill>
              </a:rPr>
              <a:t>過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552068" y="543549"/>
          <a:ext cx="10432306" cy="5370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6951240" y="5433080"/>
          <a:ext cx="3234481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4481">
                  <a:extLst>
                    <a:ext uri="{9D8B030D-6E8A-4147-A177-3AD203B41FA5}">
                      <a16:colId xmlns:a16="http://schemas.microsoft.com/office/drawing/2014/main" val="102656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/>
                        <a:t>貪而喜利者</a:t>
                      </a:r>
                      <a:endParaRPr lang="zh-TW" altLang="en-US" sz="3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230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廉潔而不愛民者</a:t>
                      </a:r>
                      <a:endParaRPr lang="zh-TW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760512"/>
                  </a:ext>
                </a:extLst>
              </a:tr>
            </a:tbl>
          </a:graphicData>
        </a:graphic>
      </p:graphicFrame>
      <p:sp>
        <p:nvSpPr>
          <p:cNvPr id="6" name="右大括弧 5"/>
          <p:cNvSpPr/>
          <p:nvPr/>
        </p:nvSpPr>
        <p:spPr>
          <a:xfrm>
            <a:off x="10185722" y="914400"/>
            <a:ext cx="549896" cy="5451676"/>
          </a:xfrm>
          <a:prstGeom prst="rightBrace">
            <a:avLst>
              <a:gd name="adj1" fmla="val 54710"/>
              <a:gd name="adj2" fmla="val 4895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78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85223E-713C-4C3D-8A47-B70FC6F7F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285223E-713C-4C3D-8A47-B70FC6F7F4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3FB8A-4E76-41AB-B3B7-502FF4937B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523FB8A-4E76-41AB-B3B7-502FF4937B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9F0ED4-D06B-4952-B73B-14D157374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F9F0ED4-D06B-4952-B73B-14D1573741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DAB8F-CCC3-4DB9-BF69-06C44136EA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292DAB8F-CCC3-4DB9-BF69-06C44136EA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6A5A98-AB76-4FC6-B1B0-7C22B1BDE5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486A5A98-AB76-4FC6-B1B0-7C22B1BDE5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662C3C-50FA-4FF9-A15E-13DDE4F9D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55662C3C-50FA-4FF9-A15E-13DDE4F9DA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18ECE2-8D08-4566-937C-0A6F0CED9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1718ECE2-8D08-4566-937C-0A6F0CED9A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1324D5-1B67-4500-81CC-3B3E4336AA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5B1324D5-1B67-4500-81CC-3B3E4336AA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E337F9-A256-4E9B-94A7-A9335B017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76E337F9-A256-4E9B-94A7-A9335B0176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27B3E6-D2E0-4C9D-BAA2-494AB9121B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8927B3E6-D2E0-4C9D-BAA2-494AB9121B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D94270-DCF3-42EE-B1BD-3F806BABCE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F0D94270-DCF3-42EE-B1BD-3F806BABCE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2CE8FA-2726-4CD3-8EF3-E2771F737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22CE8FA-2726-4CD3-8EF3-E2771F737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7D0EFF-48FC-416D-86D8-4DB440D5E2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397D0EFF-48FC-416D-86D8-4DB440D5E2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CB76F1-8B52-4335-A10A-C8BA65054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E6CB76F1-8B52-4335-A10A-C8BA650543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14661D-FEF5-4597-9BFA-6E7CE83193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graphicEl>
                                              <a:dgm id="{0B14661D-FEF5-4597-9BFA-6E7CE83193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1D2C68-1398-4DC6-BCCC-CC4EBD812F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B11D2C68-1398-4DC6-BCCC-CC4EBD812F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F624A9-946D-408F-A549-BC99379CC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F2F624A9-946D-408F-A549-BC99379CCA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99517B-7B4C-4B89-82D7-27BAD6CB6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ED99517B-7B4C-4B89-82D7-27BAD6CB62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61CA1C-B941-4388-AC9C-6A473E238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3B61CA1C-B941-4388-AC9C-6A473E238B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1C4EF2-7E9C-4CC4-AAF0-B4812901CF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AF1C4EF2-7E9C-4CC4-AAF0-B4812901CF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F4A2FB-685F-46E2-AE42-737B39BDA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4AF4A2FB-685F-46E2-AE42-737B39BDA2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9CA62D-C1A6-42B3-9171-CFFB6816F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079CA62D-C1A6-42B3-9171-CFFB6816FA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7B4708-337A-4603-95C5-F09C6533F5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1E7B4708-337A-4603-95C5-F09C6533F5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F88785-5E7E-459B-9325-D799D10C95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A5F88785-5E7E-459B-9325-D799D10C95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715990-0C24-436A-A2B3-73F64E92C5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E5715990-0C24-436A-A2B3-73F64E92C5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F672AB-C599-4CC2-9024-9019F0847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7DF672AB-C599-4CC2-9024-9019F08472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D25423-937B-46D1-A0F2-2CA3D7452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E6D25423-937B-46D1-A0F2-2CA3D74525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FA7E33-147C-459E-8DCF-591D7AE51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graphicEl>
                                              <a:dgm id="{7FFA7E33-147C-459E-8DCF-591D7AE51C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3AAC68-6CE7-49EC-AF19-F0B8C2C9B8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>
                                            <p:graphicEl>
                                              <a:dgm id="{E03AAC68-6CE7-49EC-AF19-F0B8C2C9B8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5FF1FE-571B-4D2D-B733-F11D769E4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">
                                            <p:graphicEl>
                                              <a:dgm id="{DC5FF1FE-571B-4D2D-B733-F11D769E44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175B56-C767-41AF-8000-548A2313A2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">
                                            <p:graphicEl>
                                              <a:dgm id="{F8175B56-C767-41AF-8000-548A2313A2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9D95F4-D107-4655-A56C-DE153483A0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">
                                            <p:graphicEl>
                                              <a:dgm id="{C79D95F4-D107-4655-A56C-DE153483A0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859D04-B4B5-4527-98DB-72E485D5D1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>
                                            <p:graphicEl>
                                              <a:dgm id="{FE859D04-B4B5-4527-98DB-72E485D5D1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456074-4A24-4BA3-9BB2-B03E3A189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">
                                            <p:graphicEl>
                                              <a:dgm id="{A3456074-4A24-4BA3-9BB2-B03E3A189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E0C070-A24D-4C74-9F79-3B1628EB5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">
                                            <p:graphicEl>
                                              <a:dgm id="{9CE0C070-A24D-4C74-9F79-3B1628EB59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BA8CCC-6B6D-461B-9A93-EEF79678E1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">
                                            <p:graphicEl>
                                              <a:dgm id="{66BA8CCC-6B6D-461B-9A93-EEF79678E1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A95BAA-AA8F-4970-B842-B2959233E7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>
                                            <p:graphicEl>
                                              <a:dgm id="{E3A95BAA-AA8F-4970-B842-B2959233E7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 uiExpand="1">
        <p:bldSub>
          <a:bldDgm bld="lvlOne"/>
        </p:bldSub>
      </p:bldGraphic>
      <p:bldP spid="6" grpId="0" animBg="1"/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9377</TotalTime>
  <Words>7229</Words>
  <Application>Microsoft Office PowerPoint</Application>
  <PresentationFormat>寬螢幕</PresentationFormat>
  <Paragraphs>379</Paragraphs>
  <Slides>52</Slides>
  <Notes>32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52</vt:i4>
      </vt:variant>
    </vt:vector>
  </HeadingPairs>
  <TitlesOfParts>
    <vt:vector size="61" baseType="lpstr">
      <vt:lpstr>等线</vt:lpstr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《群書治要》為政(二)</vt:lpstr>
      <vt:lpstr>「為政」選材內容：</vt:lpstr>
      <vt:lpstr>《六韜．龍韜》</vt:lpstr>
      <vt:lpstr>PowerPoint 簡報</vt:lpstr>
      <vt:lpstr>四層次設問</vt:lpstr>
      <vt:lpstr>《六韜．龍韜》</vt:lpstr>
      <vt:lpstr>PowerPoint 簡報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PowerPoint 簡報</vt:lpstr>
      <vt:lpstr>PowerPoint 簡報</vt:lpstr>
      <vt:lpstr>PowerPoint 簡報</vt:lpstr>
      <vt:lpstr>四層次設問</vt:lpstr>
      <vt:lpstr>《六韜．論將》</vt:lpstr>
      <vt:lpstr>PowerPoint 簡報</vt:lpstr>
      <vt:lpstr>四層次設問</vt:lpstr>
      <vt:lpstr>《六韜．論將》</vt:lpstr>
      <vt:lpstr>PowerPoint 簡報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弱點</vt:lpstr>
      <vt:lpstr>四層次設問</vt:lpstr>
      <vt:lpstr>PowerPoint 簡報</vt:lpstr>
      <vt:lpstr>十過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Change</dc:creator>
  <cp:lastModifiedBy>Change</cp:lastModifiedBy>
  <cp:revision>608</cp:revision>
  <dcterms:created xsi:type="dcterms:W3CDTF">2018-06-08T14:12:39Z</dcterms:created>
  <dcterms:modified xsi:type="dcterms:W3CDTF">2018-10-18T07:27:35Z</dcterms:modified>
</cp:coreProperties>
</file>