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ED24DF-205D-4EE0-85FF-CB3DB9F49D48}" v="3" dt="2022-11-22T13:01:09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D5554-6377-BEC0-E666-DFB52AEC5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1D09A-1060-3BE9-5608-0314F61D5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6DEA6-20BA-EFB7-BD45-1B7805804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EEA18-F19F-B742-1CE6-DDD85BE76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72B34-0451-7FED-27A1-127817117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94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AF1D5-1D90-7BB8-6425-AE77FBBD7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C7A70-B865-F84C-F054-C1CE52508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F8CA5-615A-B36E-1DB4-3DDA60082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58BD74-757D-411A-ED26-2CD62CDC5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D6613-0990-DA8A-6B70-BC78B8061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148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52A04-803F-22E0-2ED0-E5DE3E48B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BD90C-3A76-1BBC-F5DC-12A667FD14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526D7-447E-800A-F2D1-EC1AEC73A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1C5A9-BC94-2D6B-1392-093FC554B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D2553-AE2E-12E3-8DCA-DE6D1150F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917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247B3-1ED1-6BFE-8863-6BEF6221B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A9410-7361-A887-C846-7F0DDFB86A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D3BB66-65AA-29B8-ECF7-6EDA412548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E08F44-3FF2-4562-AE97-6C86DA19F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087BB6-7069-5EB4-96B6-406C001CB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F4FCF1-1B2E-8408-BC22-5C5B0E86A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83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7D628-1120-0155-7C80-73421D8F4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C55B9-1265-34C7-6A9B-31BAB54C1E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90FDC-58B2-999B-DEAF-3B3F5EB165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1373E8-C6F8-E2BF-A417-6929BEE866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7D103-7E11-73AC-4B5D-7D8B835B71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ED379-BFC2-00A4-659D-E3BF18715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CCC56C-9E89-A80F-FC25-DAFA912A7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AD837A-7A0B-072B-69E3-EFF6D7B61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311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B7F57-B5AB-CCE8-88B0-3550CBDE8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84738BB-57B7-EAF6-C2D1-DE7B93BFA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D45688-679A-0F6B-06C2-91CE2AD62C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91EEF3-43F4-1BCD-8FD4-1B74DA465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374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2170E0-6D6E-ED78-727E-213FDA4C3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03A385-62A1-D7EA-6EBD-2D7D34612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C6980B-EDE9-9E0C-D3C5-71F150A37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68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6AABA-E157-0853-0049-44DCDC846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F4F2F-32AF-00ED-0D0B-517A38321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B3B20E-B1AE-A258-8329-B39AB2CF3A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FC2ED7-54B8-3255-40B7-2E1A1D8B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A8F521-6699-1F38-C699-FD8DC0827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60A24-5EAF-CF8E-519B-2BF1B6C53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512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C2B2-395A-A742-4C38-CB559CADD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6EA0C-3831-C545-C6A3-24B0EF12C9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8072A-116D-26E9-6296-28681E3F1C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197F4E-8756-F6EE-1D93-6A422CC5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5690C7-4B77-2348-8DC8-2D876B556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941026-7CFA-CCDF-EBC1-C2F0D5CCE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585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D6E76-60F9-55C2-DCBB-A180E2A4B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A8C667-C6C5-CE28-08AB-03A3F22C56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4C8A2-CBFE-E9C0-4072-93DDB50A9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0D5E1-3E8E-E234-5D1B-068396C3C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1F882-016F-9789-CB63-CB55B9EDD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91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20CE48-2549-BAE0-EBD1-C9706EBBDC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48790D-136F-7D24-CFB8-AB5D7201E4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34BBC-7933-DA6F-F873-0B8B976B6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00AF9-9565-F3D9-EAF6-025FBD93E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024E7-5352-3ABB-1AE7-0A6BB7E9F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46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6458CE-0A9E-E169-9C08-E64340FAB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311939-51A7-D3A8-1E21-55158BC30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34F1C-57A0-577F-EE05-344FF1258D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F92C9-407F-41CD-8F18-316A60A38D61}" type="datetimeFigureOut">
              <a:rPr lang="en-GB" smtClean="0"/>
              <a:t>22/11/2022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DE5102-0660-2542-D601-C2A901318B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95089A-B823-DC1D-D948-D899EF533C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BD1BE-6195-431C-A253-CA1F124578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98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F6904-A3BA-C18B-9E6B-DC184BCCED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400" dirty="0"/>
              <a:t>International</a:t>
            </a:r>
            <a:r>
              <a:rPr lang="en-US" dirty="0"/>
              <a:t> </a:t>
            </a:r>
            <a:r>
              <a:rPr lang="en-US" sz="2400" dirty="0"/>
              <a:t>Hotel Management </a:t>
            </a:r>
            <a:br>
              <a:rPr lang="en-US" sz="2400" dirty="0"/>
            </a:br>
            <a:r>
              <a:rPr lang="en-US" sz="2400" dirty="0"/>
              <a:t>Renata Gubaniova (2111632)</a:t>
            </a:r>
            <a:br>
              <a:rPr lang="en-US" sz="2400" dirty="0"/>
            </a:br>
            <a:r>
              <a:rPr lang="en-US" sz="2400" dirty="0"/>
              <a:t>Foreign Language &amp; Culture Awareness </a:t>
            </a:r>
            <a:br>
              <a:rPr lang="en-US" sz="2400" dirty="0"/>
            </a:br>
            <a:r>
              <a:rPr lang="en-US" sz="2400" dirty="0"/>
              <a:t>Mandarin Jinping Li</a:t>
            </a: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14E009-F25E-88CC-1E2C-515B0B2587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690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1E81E-F474-5F17-6F81-5CF3E8A43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032B72D-073D-0D80-BAC5-4B15E30D93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7945" y="1825625"/>
            <a:ext cx="427611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478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1" ma:contentTypeDescription="Create a new document." ma:contentTypeScope="" ma:versionID="f350b79cc5d2a072d1621399392349e3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4dcc1ee4dd746c3692af3647240faed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17B035-05F5-4399-A678-5C94917D52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E0BE35-865A-4ACB-8F1E-0B8B25F494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E1E9C3-F708-4B4C-AD20-D77E0DAE33D0}">
  <ds:schemaRefs>
    <ds:schemaRef ds:uri="90b58af8-24e5-4252-ab67-b2f2985aee88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terms/"/>
    <ds:schemaRef ds:uri="http://schemas.openxmlformats.org/package/2006/metadata/core-properties"/>
    <ds:schemaRef ds:uri="be49ff73-cec0-4379-9da8-63ff3cc411bb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19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International Hotel Management  Renata Gubaniova (2111632) Foreign Language &amp; Culture Awareness  Mandarin Jinping Li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Renata</dc:creator>
  <cp:lastModifiedBy>Renata</cp:lastModifiedBy>
  <cp:revision>2</cp:revision>
  <dcterms:created xsi:type="dcterms:W3CDTF">2022-11-22T12:45:27Z</dcterms:created>
  <dcterms:modified xsi:type="dcterms:W3CDTF">2022-11-22T13:01:30Z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