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573D1-6691-4D41-6EE6-9641ACF016A5}" v="6491" dt="2026-07-19T12:37:59.497"/>
    <p1510:client id="{591296B4-059B-4445-9595-9C8B0D60078F}" v="28" dt="2026-07-19T11:11:47.015"/>
    <p1510:client id="{86B17DF8-EFBB-1D87-C22A-6C64CC36EAD2}" v="2334" dt="2026-07-19T09:39:20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Toni Jarvis (2420336)" userId="S::2420336@student.uwtsd.ac.uk::4383b95d-b566-4f6f-a79a-562e38d242a0" providerId="AD" clId="Web-{86B17DF8-EFBB-1D87-C22A-6C64CC36EAD2}"/>
    <pc:docChg chg="addSld modSld">
      <pc:chgData name="Leanne Toni Jarvis (2420336)" userId="S::2420336@student.uwtsd.ac.uk::4383b95d-b566-4f6f-a79a-562e38d242a0" providerId="AD" clId="Web-{86B17DF8-EFBB-1D87-C22A-6C64CC36EAD2}" dt="2026-07-19T09:39:20.844" v="1434" actId="1076"/>
      <pc:docMkLst>
        <pc:docMk/>
      </pc:docMkLst>
      <pc:sldChg chg="modSp">
        <pc:chgData name="Leanne Toni Jarvis (2420336)" userId="S::2420336@student.uwtsd.ac.uk::4383b95d-b566-4f6f-a79a-562e38d242a0" providerId="AD" clId="Web-{86B17DF8-EFBB-1D87-C22A-6C64CC36EAD2}" dt="2026-07-19T09:29:58.924" v="1414" actId="20577"/>
        <pc:sldMkLst>
          <pc:docMk/>
          <pc:sldMk cId="3404733184" sldId="257"/>
        </pc:sldMkLst>
        <pc:spChg chg="mod">
          <ac:chgData name="Leanne Toni Jarvis (2420336)" userId="S::2420336@student.uwtsd.ac.uk::4383b95d-b566-4f6f-a79a-562e38d242a0" providerId="AD" clId="Web-{86B17DF8-EFBB-1D87-C22A-6C64CC36EAD2}" dt="2026-07-19T09:29:58.924" v="1414" actId="20577"/>
          <ac:spMkLst>
            <pc:docMk/>
            <pc:sldMk cId="3404733184" sldId="257"/>
            <ac:spMk id="4" creationId="{E5115A98-9803-E075-FD93-3839FC983582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51:24.043" v="1296" actId="1076"/>
          <ac:spMkLst>
            <pc:docMk/>
            <pc:sldMk cId="3404733184" sldId="257"/>
            <ac:spMk id="6" creationId="{805AF86E-66A8-E035-15CB-850E05787ED8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47:19.745" v="1282" actId="14100"/>
          <ac:spMkLst>
            <pc:docMk/>
            <pc:sldMk cId="3404733184" sldId="257"/>
            <ac:spMk id="8" creationId="{51821EDB-672D-8213-998F-076E2B2B8FB2}"/>
          </ac:spMkLst>
        </pc:spChg>
      </pc:sldChg>
      <pc:sldChg chg="modSp">
        <pc:chgData name="Leanne Toni Jarvis (2420336)" userId="S::2420336@student.uwtsd.ac.uk::4383b95d-b566-4f6f-a79a-562e38d242a0" providerId="AD" clId="Web-{86B17DF8-EFBB-1D87-C22A-6C64CC36EAD2}" dt="2026-07-19T09:33:38.974" v="1427" actId="1076"/>
        <pc:sldMkLst>
          <pc:docMk/>
          <pc:sldMk cId="2504176188" sldId="258"/>
        </pc:sldMkLst>
        <pc:spChg chg="mod">
          <ac:chgData name="Leanne Toni Jarvis (2420336)" userId="S::2420336@student.uwtsd.ac.uk::4383b95d-b566-4f6f-a79a-562e38d242a0" providerId="AD" clId="Web-{86B17DF8-EFBB-1D87-C22A-6C64CC36EAD2}" dt="2026-07-19T09:32:16.122" v="1424" actId="1076"/>
          <ac:spMkLst>
            <pc:docMk/>
            <pc:sldMk cId="2504176188" sldId="258"/>
            <ac:spMk id="5" creationId="{E0858291-0084-97A5-2077-8F045CD52D00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9:33:38.974" v="1427" actId="1076"/>
          <ac:spMkLst>
            <pc:docMk/>
            <pc:sldMk cId="2504176188" sldId="258"/>
            <ac:spMk id="8" creationId="{F0484CA9-F977-5144-E1E1-3A11B88F27A2}"/>
          </ac:spMkLst>
        </pc:spChg>
      </pc:sldChg>
      <pc:sldChg chg="modSp">
        <pc:chgData name="Leanne Toni Jarvis (2420336)" userId="S::2420336@student.uwtsd.ac.uk::4383b95d-b566-4f6f-a79a-562e38d242a0" providerId="AD" clId="Web-{86B17DF8-EFBB-1D87-C22A-6C64CC36EAD2}" dt="2026-07-19T08:50:15.727" v="1289" actId="1076"/>
        <pc:sldMkLst>
          <pc:docMk/>
          <pc:sldMk cId="3125035630" sldId="259"/>
        </pc:sldMkLst>
        <pc:spChg chg="mod">
          <ac:chgData name="Leanne Toni Jarvis (2420336)" userId="S::2420336@student.uwtsd.ac.uk::4383b95d-b566-4f6f-a79a-562e38d242a0" providerId="AD" clId="Web-{86B17DF8-EFBB-1D87-C22A-6C64CC36EAD2}" dt="2026-07-19T08:46:51.275" v="1278" actId="20577"/>
          <ac:spMkLst>
            <pc:docMk/>
            <pc:sldMk cId="3125035630" sldId="259"/>
            <ac:spMk id="2" creationId="{B6F43386-7A57-3D3D-A6F8-8ABFEDBA613F}"/>
          </ac:spMkLst>
        </pc:spChg>
        <pc:spChg chg="mod">
          <ac:chgData name="Leanne Toni Jarvis (2420336)" userId="S::2420336@student.uwtsd.ac.uk::4383b95d-b566-4f6f-a79a-562e38d242a0" providerId="AD" clId="Web-{86B17DF8-EFBB-1D87-C22A-6C64CC36EAD2}" dt="2026-07-19T08:50:15.727" v="1289" actId="1076"/>
          <ac:spMkLst>
            <pc:docMk/>
            <pc:sldMk cId="3125035630" sldId="259"/>
            <ac:spMk id="4" creationId="{275D942E-6F4E-FE7E-81D7-4663A443883E}"/>
          </ac:spMkLst>
        </pc:spChg>
      </pc:sldChg>
      <pc:sldChg chg="addSp delSp modSp mod setBg">
        <pc:chgData name="Leanne Toni Jarvis (2420336)" userId="S::2420336@student.uwtsd.ac.uk::4383b95d-b566-4f6f-a79a-562e38d242a0" providerId="AD" clId="Web-{86B17DF8-EFBB-1D87-C22A-6C64CC36EAD2}" dt="2026-07-19T07:11:39.660" v="651"/>
        <pc:sldMkLst>
          <pc:docMk/>
          <pc:sldMk cId="610857120" sldId="260"/>
        </pc:sldMkLst>
        <pc:spChg chg="add mod">
          <ac:chgData name="Leanne Toni Jarvis (2420336)" userId="S::2420336@student.uwtsd.ac.uk::4383b95d-b566-4f6f-a79a-562e38d242a0" providerId="AD" clId="Web-{86B17DF8-EFBB-1D87-C22A-6C64CC36EAD2}" dt="2026-07-19T06:07:29.600" v="507" actId="20577"/>
          <ac:spMkLst>
            <pc:docMk/>
            <pc:sldMk cId="610857120" sldId="260"/>
            <ac:spMk id="2" creationId="{A140AC16-BD12-85DC-8AD1-FC96A6CF02FB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5:59:41.565" v="267"/>
          <ac:spMkLst>
            <pc:docMk/>
            <pc:sldMk cId="610857120" sldId="260"/>
            <ac:spMk id="3" creationId="{EE8A7C6D-34D4-C03F-6288-EE7E77CD28F2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0:46.779" v="586" actId="1076"/>
          <ac:spMkLst>
            <pc:docMk/>
            <pc:sldMk cId="610857120" sldId="260"/>
            <ac:spMk id="4" creationId="{57DFE1AB-92CF-2DEC-A25A-4D94D22D826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1:28.937" v="509"/>
          <ac:spMkLst>
            <pc:docMk/>
            <pc:sldMk cId="610857120" sldId="260"/>
            <ac:spMk id="5" creationId="{1C083ADE-6BE0-2278-E306-4190B36B2B60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6:12:36.914" v="513"/>
          <ac:spMkLst>
            <pc:docMk/>
            <pc:sldMk cId="610857120" sldId="260"/>
            <ac:spMk id="6" creationId="{B2453220-17DA-8DA3-45F2-5D76B57434B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3:01.556" v="515"/>
          <ac:spMkLst>
            <pc:docMk/>
            <pc:sldMk cId="610857120" sldId="260"/>
            <ac:spMk id="7" creationId="{72BD930A-BBBB-3E7C-EB80-292BCC9899FA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2:15.846" v="593" actId="14100"/>
          <ac:spMkLst>
            <pc:docMk/>
            <pc:sldMk cId="610857120" sldId="260"/>
            <ac:spMk id="8" creationId="{92EF8EC8-09D9-075D-0688-67712DAA03C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7:07.295" v="545"/>
          <ac:spMkLst>
            <pc:docMk/>
            <pc:sldMk cId="610857120" sldId="260"/>
            <ac:spMk id="9" creationId="{AD02A0D0-4A4F-681D-8634-080937BD136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6:17:20.921" v="547"/>
          <ac:spMkLst>
            <pc:docMk/>
            <pc:sldMk cId="610857120" sldId="260"/>
            <ac:spMk id="10" creationId="{08C4902C-ACCF-48F7-36C2-1AF918E2AE2D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6:32:27.128" v="594" actId="14100"/>
          <ac:spMkLst>
            <pc:docMk/>
            <pc:sldMk cId="610857120" sldId="260"/>
            <ac:spMk id="11" creationId="{6F27C424-8DBA-F043-A854-7FE7F6620B25}"/>
          </ac:spMkLst>
        </pc:spChg>
        <pc:spChg chg="add del mod ord">
          <ac:chgData name="Leanne Toni Jarvis (2420336)" userId="S::2420336@student.uwtsd.ac.uk::4383b95d-b566-4f6f-a79a-562e38d242a0" providerId="AD" clId="Web-{86B17DF8-EFBB-1D87-C22A-6C64CC36EAD2}" dt="2026-07-19T06:49:39.303" v="620"/>
          <ac:spMkLst>
            <pc:docMk/>
            <pc:sldMk cId="610857120" sldId="260"/>
            <ac:spMk id="13" creationId="{20CE8D36-2010-6A28-9825-36803FA649CC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6:49:27.052" v="619"/>
          <ac:spMkLst>
            <pc:docMk/>
            <pc:sldMk cId="610857120" sldId="260"/>
            <ac:spMk id="16" creationId="{D724B2CC-B61F-4B09-BC97-EB850E5A15CE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7:00:33.959" v="638"/>
          <ac:spMkLst>
            <pc:docMk/>
            <pc:sldMk cId="610857120" sldId="260"/>
            <ac:spMk id="19" creationId="{ABEFEAD5-5507-A609-253E-183C274A7A23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0:54.930" v="640"/>
          <ac:spMkLst>
            <pc:docMk/>
            <pc:sldMk cId="610857120" sldId="260"/>
            <ac:spMk id="21" creationId="{A84353A4-CFB3-474D-C013-B3893B3F21F0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1:04.665" v="642"/>
          <ac:spMkLst>
            <pc:docMk/>
            <pc:sldMk cId="610857120" sldId="260"/>
            <ac:spMk id="22" creationId="{00851860-5102-C234-5361-A50AB0502CA8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01:12.322" v="644"/>
          <ac:spMkLst>
            <pc:docMk/>
            <pc:sldMk cId="610857120" sldId="260"/>
            <ac:spMk id="23" creationId="{054C13EB-9DCF-BA15-2612-0D0E52321529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01:20.401" v="647" actId="20577"/>
          <ac:spMkLst>
            <pc:docMk/>
            <pc:sldMk cId="610857120" sldId="260"/>
            <ac:spMk id="24" creationId="{BA77512A-F6B1-042F-85B5-6E2601C445C8}"/>
          </ac:spMkLst>
        </pc:spChg>
        <pc:picChg chg="add del mod">
          <ac:chgData name="Leanne Toni Jarvis (2420336)" userId="S::2420336@student.uwtsd.ac.uk::4383b95d-b566-4f6f-a79a-562e38d242a0" providerId="AD" clId="Web-{86B17DF8-EFBB-1D87-C22A-6C64CC36EAD2}" dt="2026-07-19T06:49:16.158" v="607"/>
          <ac:picMkLst>
            <pc:docMk/>
            <pc:sldMk cId="610857120" sldId="260"/>
            <ac:picMk id="12" creationId="{D7450F94-DA78-FC1C-D8ED-D159DAEE8796}"/>
          </ac:picMkLst>
        </pc:picChg>
        <pc:picChg chg="add del mod ord">
          <ac:chgData name="Leanne Toni Jarvis (2420336)" userId="S::2420336@student.uwtsd.ac.uk::4383b95d-b566-4f6f-a79a-562e38d242a0" providerId="AD" clId="Web-{86B17DF8-EFBB-1D87-C22A-6C64CC36EAD2}" dt="2026-07-19T06:49:10.342" v="606"/>
          <ac:picMkLst>
            <pc:docMk/>
            <pc:sldMk cId="610857120" sldId="260"/>
            <ac:picMk id="15" creationId="{F6001D9B-9E0B-86C1-31D7-9CAD75E25529}"/>
          </ac:picMkLst>
        </pc:picChg>
        <pc:picChg chg="add del mod">
          <ac:chgData name="Leanne Toni Jarvis (2420336)" userId="S::2420336@student.uwtsd.ac.uk::4383b95d-b566-4f6f-a79a-562e38d242a0" providerId="AD" clId="Web-{86B17DF8-EFBB-1D87-C22A-6C64CC36EAD2}" dt="2026-07-19T07:00:26.083" v="636"/>
          <ac:picMkLst>
            <pc:docMk/>
            <pc:sldMk cId="610857120" sldId="260"/>
            <ac:picMk id="18" creationId="{4527F726-482C-CCE2-7299-D274961A5F31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7:22:44.229" v="711" actId="1076"/>
        <pc:sldMkLst>
          <pc:docMk/>
          <pc:sldMk cId="2620015428" sldId="261"/>
        </pc:sldMkLst>
        <pc:spChg chg="add mod">
          <ac:chgData name="Leanne Toni Jarvis (2420336)" userId="S::2420336@student.uwtsd.ac.uk::4383b95d-b566-4f6f-a79a-562e38d242a0" providerId="AD" clId="Web-{86B17DF8-EFBB-1D87-C22A-6C64CC36EAD2}" dt="2026-07-19T07:17:52.436" v="694" actId="20577"/>
          <ac:spMkLst>
            <pc:docMk/>
            <pc:sldMk cId="2620015428" sldId="261"/>
            <ac:spMk id="2" creationId="{E70CFDAF-3C11-547C-85E3-FB4AF73F09D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22:44.229" v="711" actId="1076"/>
          <ac:spMkLst>
            <pc:docMk/>
            <pc:sldMk cId="2620015428" sldId="261"/>
            <ac:spMk id="4" creationId="{E98DD4E3-6CA0-DAC5-A292-8025F48BC522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21:51.554" v="703" actId="14100"/>
          <ac:picMkLst>
            <pc:docMk/>
            <pc:sldMk cId="2620015428" sldId="261"/>
            <ac:picMk id="3" creationId="{0C027E7B-5237-9A50-C743-CC7B1B574B7F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7:39:48.646" v="780" actId="1076"/>
        <pc:sldMkLst>
          <pc:docMk/>
          <pc:sldMk cId="2428361781" sldId="262"/>
        </pc:sldMkLst>
        <pc:spChg chg="add mod">
          <ac:chgData name="Leanne Toni Jarvis (2420336)" userId="S::2420336@student.uwtsd.ac.uk::4383b95d-b566-4f6f-a79a-562e38d242a0" providerId="AD" clId="Web-{86B17DF8-EFBB-1D87-C22A-6C64CC36EAD2}" dt="2026-07-19T07:33:32.039" v="752" actId="20577"/>
          <ac:spMkLst>
            <pc:docMk/>
            <pc:sldMk cId="2428361781" sldId="262"/>
            <ac:spMk id="2" creationId="{29D65C47-00EC-C79F-D76C-E0A4E40570B2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36:31.399" v="763" actId="14100"/>
          <ac:spMkLst>
            <pc:docMk/>
            <pc:sldMk cId="2428361781" sldId="262"/>
            <ac:spMk id="4" creationId="{528277EF-DB2F-ADDD-C5C6-9AFF7BABF039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39:48.646" v="780" actId="1076"/>
          <ac:spMkLst>
            <pc:docMk/>
            <pc:sldMk cId="2428361781" sldId="262"/>
            <ac:spMk id="7" creationId="{E35E33A7-65CE-9B27-E621-CBFF773A7211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36:44.807" v="764" actId="14100"/>
          <ac:picMkLst>
            <pc:docMk/>
            <pc:sldMk cId="2428361781" sldId="262"/>
            <ac:picMk id="3" creationId="{6C000703-9FC1-1AE3-5802-679BE2987998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39:23.489" v="774" actId="1076"/>
          <ac:picMkLst>
            <pc:docMk/>
            <pc:sldMk cId="2428361781" sldId="262"/>
            <ac:picMk id="6" creationId="{EFAF48A9-960A-8EEE-7C14-8F2321866A97}"/>
          </ac:picMkLst>
        </pc:pic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8:12:48.482" v="974" actId="20577"/>
        <pc:sldMkLst>
          <pc:docMk/>
          <pc:sldMk cId="1746604289" sldId="263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12:48.482" v="974" actId="20577"/>
          <ac:spMkLst>
            <pc:docMk/>
            <pc:sldMk cId="1746604289" sldId="263"/>
            <ac:spMk id="2" creationId="{D87340EF-5E0E-E2D0-063E-B2E777991F8A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7:43:40.424" v="786"/>
          <ac:spMkLst>
            <pc:docMk/>
            <pc:sldMk cId="1746604289" sldId="263"/>
            <ac:spMk id="3" creationId="{72F95034-D81D-6DB6-588D-397ADEBF2137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7:44:04.503" v="791"/>
          <ac:spMkLst>
            <pc:docMk/>
            <pc:sldMk cId="1746604289" sldId="263"/>
            <ac:spMk id="4" creationId="{370409D1-B73B-1D86-EF2D-8798B346374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49:43.876" v="847" actId="1076"/>
          <ac:spMkLst>
            <pc:docMk/>
            <pc:sldMk cId="1746604289" sldId="263"/>
            <ac:spMk id="5" creationId="{040D28D0-8AD7-BBE5-2F24-B05D180F32C8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7:56:30.515" v="890" actId="1076"/>
          <ac:spMkLst>
            <pc:docMk/>
            <pc:sldMk cId="1746604289" sldId="263"/>
            <ac:spMk id="9" creationId="{B498824A-5D27-8452-F5B3-9EEEE70ED9A1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7:55:14.433" v="875" actId="1076"/>
          <ac:picMkLst>
            <pc:docMk/>
            <pc:sldMk cId="1746604289" sldId="263"/>
            <ac:picMk id="6" creationId="{6795D3B7-F1A2-6350-8C69-228C27E685B8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53:55.615" v="861" actId="14100"/>
          <ac:picMkLst>
            <pc:docMk/>
            <pc:sldMk cId="1746604289" sldId="263"/>
            <ac:picMk id="7" creationId="{FEFFB05D-985D-CF48-AE4A-D68269562120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7:55:34.700" v="880" actId="1076"/>
          <ac:picMkLst>
            <pc:docMk/>
            <pc:sldMk cId="1746604289" sldId="263"/>
            <ac:picMk id="8" creationId="{C7E34783-636B-80F4-0D12-E77083B1D444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8:19:21.517" v="1112" actId="20577"/>
        <pc:sldMkLst>
          <pc:docMk/>
          <pc:sldMk cId="2033814558" sldId="264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19:21.517" v="1112" actId="20577"/>
          <ac:spMkLst>
            <pc:docMk/>
            <pc:sldMk cId="2033814558" sldId="264"/>
            <ac:spMk id="2" creationId="{F3AB9332-7C0D-B1E0-2072-17827E3E853B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06:46.355" v="956" actId="1076"/>
          <ac:spMkLst>
            <pc:docMk/>
            <pc:sldMk cId="2033814558" sldId="264"/>
            <ac:spMk id="4" creationId="{0B6FDDBA-05FB-64C9-3740-DCBA092A1498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8:18:51.360" v="1098" actId="1076"/>
          <ac:picMkLst>
            <pc:docMk/>
            <pc:sldMk cId="2033814558" sldId="264"/>
            <ac:picMk id="3" creationId="{32B02698-4B2C-05F6-F7E5-0BF5831194E7}"/>
          </ac:picMkLst>
        </pc:pic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9:39:20.844" v="1434" actId="1076"/>
        <pc:sldMkLst>
          <pc:docMk/>
          <pc:sldMk cId="2074951388" sldId="265"/>
        </pc:sldMkLst>
        <pc:spChg chg="add del">
          <ac:chgData name="Leanne Toni Jarvis (2420336)" userId="S::2420336@student.uwtsd.ac.uk::4383b95d-b566-4f6f-a79a-562e38d242a0" providerId="AD" clId="Web-{86B17DF8-EFBB-1D87-C22A-6C64CC36EAD2}" dt="2026-07-19T08:09:09.961" v="959"/>
          <ac:spMkLst>
            <pc:docMk/>
            <pc:sldMk cId="2074951388" sldId="265"/>
            <ac:spMk id="2" creationId="{6AF4D549-73EC-3587-7CDE-6665CDA40804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26:23.383" v="1158" actId="1076"/>
          <ac:spMkLst>
            <pc:docMk/>
            <pc:sldMk cId="2074951388" sldId="265"/>
            <ac:spMk id="3" creationId="{34284C99-BA80-001D-041F-D399B6B0ACCF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8:22:52.901" v="1149"/>
          <ac:spMkLst>
            <pc:docMk/>
            <pc:sldMk cId="2074951388" sldId="265"/>
            <ac:spMk id="5" creationId="{66D43D6E-ED92-849A-A033-BA0653672581}"/>
          </ac:spMkLst>
        </pc:spChg>
        <pc:spChg chg="add del mod">
          <ac:chgData name="Leanne Toni Jarvis (2420336)" userId="S::2420336@student.uwtsd.ac.uk::4383b95d-b566-4f6f-a79a-562e38d242a0" providerId="AD" clId="Web-{86B17DF8-EFBB-1D87-C22A-6C64CC36EAD2}" dt="2026-07-19T08:27:02.902" v="1168"/>
          <ac:spMkLst>
            <pc:docMk/>
            <pc:sldMk cId="2074951388" sldId="265"/>
            <ac:spMk id="8" creationId="{ED90F05A-38AD-A71F-BA29-26D589B6607A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9:39:20.844" v="1434" actId="1076"/>
          <ac:spMkLst>
            <pc:docMk/>
            <pc:sldMk cId="2074951388" sldId="265"/>
            <ac:spMk id="11" creationId="{E01ED2C1-650F-8565-39EB-B49320C1F67D}"/>
          </ac:spMkLst>
        </pc:spChg>
        <pc:picChg chg="add del mod">
          <ac:chgData name="Leanne Toni Jarvis (2420336)" userId="S::2420336@student.uwtsd.ac.uk::4383b95d-b566-4f6f-a79a-562e38d242a0" providerId="AD" clId="Web-{86B17DF8-EFBB-1D87-C22A-6C64CC36EAD2}" dt="2026-07-19T08:22:41.463" v="1147"/>
          <ac:picMkLst>
            <pc:docMk/>
            <pc:sldMk cId="2074951388" sldId="265"/>
            <ac:picMk id="4" creationId="{FF1BFE9C-8B19-5A3E-EA4B-74F88CF604FB}"/>
          </ac:picMkLst>
        </pc:picChg>
        <pc:picChg chg="add del mod">
          <ac:chgData name="Leanne Toni Jarvis (2420336)" userId="S::2420336@student.uwtsd.ac.uk::4383b95d-b566-4f6f-a79a-562e38d242a0" providerId="AD" clId="Web-{86B17DF8-EFBB-1D87-C22A-6C64CC36EAD2}" dt="2026-07-19T08:26:57.355" v="1167"/>
          <ac:picMkLst>
            <pc:docMk/>
            <pc:sldMk cId="2074951388" sldId="265"/>
            <ac:picMk id="7" creationId="{1C4AE330-0693-0104-D21D-277D194534A9}"/>
          </ac:picMkLst>
        </pc:picChg>
        <pc:picChg chg="add mod">
          <ac:chgData name="Leanne Toni Jarvis (2420336)" userId="S::2420336@student.uwtsd.ac.uk::4383b95d-b566-4f6f-a79a-562e38d242a0" providerId="AD" clId="Web-{86B17DF8-EFBB-1D87-C22A-6C64CC36EAD2}" dt="2026-07-19T08:29:33.101" v="1178" actId="14100"/>
          <ac:picMkLst>
            <pc:docMk/>
            <pc:sldMk cId="2074951388" sldId="265"/>
            <ac:picMk id="10" creationId="{16894BE9-7F80-3DA1-38A6-7CFCF79AC6D4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9:28:00.122" v="1411" actId="1076"/>
        <pc:sldMkLst>
          <pc:docMk/>
          <pc:sldMk cId="1278063129" sldId="266"/>
        </pc:sldMkLst>
        <pc:spChg chg="add mod">
          <ac:chgData name="Leanne Toni Jarvis (2420336)" userId="S::2420336@student.uwtsd.ac.uk::4383b95d-b566-4f6f-a79a-562e38d242a0" providerId="AD" clId="Web-{86B17DF8-EFBB-1D87-C22A-6C64CC36EAD2}" dt="2026-07-19T08:39:02.081" v="1233" actId="1076"/>
          <ac:spMkLst>
            <pc:docMk/>
            <pc:sldMk cId="1278063129" sldId="266"/>
            <ac:spMk id="2" creationId="{D746DEF6-98E6-6495-44E9-06ED408F6C83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8:42:14.636" v="1247" actId="1076"/>
          <ac:spMkLst>
            <pc:docMk/>
            <pc:sldMk cId="1278063129" sldId="266"/>
            <ac:spMk id="4" creationId="{C2DD2C36-5EB2-82B5-C36D-1F8F20F5A86C}"/>
          </ac:spMkLst>
        </pc:spChg>
        <pc:picChg chg="add mod">
          <ac:chgData name="Leanne Toni Jarvis (2420336)" userId="S::2420336@student.uwtsd.ac.uk::4383b95d-b566-4f6f-a79a-562e38d242a0" providerId="AD" clId="Web-{86B17DF8-EFBB-1D87-C22A-6C64CC36EAD2}" dt="2026-07-19T09:28:00.122" v="1411" actId="1076"/>
          <ac:picMkLst>
            <pc:docMk/>
            <pc:sldMk cId="1278063129" sldId="266"/>
            <ac:picMk id="3" creationId="{2E9B6884-A850-E8E2-F430-12E45D2D0BC0}"/>
          </ac:picMkLst>
        </pc:picChg>
      </pc:sldChg>
      <pc:sldChg chg="addSp modSp new">
        <pc:chgData name="Leanne Toni Jarvis (2420336)" userId="S::2420336@student.uwtsd.ac.uk::4383b95d-b566-4f6f-a79a-562e38d242a0" providerId="AD" clId="Web-{86B17DF8-EFBB-1D87-C22A-6C64CC36EAD2}" dt="2026-07-19T09:01:13.371" v="1303" actId="1076"/>
        <pc:sldMkLst>
          <pc:docMk/>
          <pc:sldMk cId="2303997469" sldId="267"/>
        </pc:sldMkLst>
        <pc:spChg chg="add mod">
          <ac:chgData name="Leanne Toni Jarvis (2420336)" userId="S::2420336@student.uwtsd.ac.uk::4383b95d-b566-4f6f-a79a-562e38d242a0" providerId="AD" clId="Web-{86B17DF8-EFBB-1D87-C22A-6C64CC36EAD2}" dt="2026-07-19T09:01:13.371" v="1303" actId="1076"/>
          <ac:spMkLst>
            <pc:docMk/>
            <pc:sldMk cId="2303997469" sldId="267"/>
            <ac:spMk id="2" creationId="{B24AD9AE-E9B2-7E86-465C-6D24C2A0CBFC}"/>
          </ac:spMkLst>
        </pc:spChg>
      </pc:sldChg>
      <pc:sldChg chg="addSp delSp modSp new">
        <pc:chgData name="Leanne Toni Jarvis (2420336)" userId="S::2420336@student.uwtsd.ac.uk::4383b95d-b566-4f6f-a79a-562e38d242a0" providerId="AD" clId="Web-{86B17DF8-EFBB-1D87-C22A-6C64CC36EAD2}" dt="2026-07-19T09:25:10.162" v="1410" actId="14100"/>
        <pc:sldMkLst>
          <pc:docMk/>
          <pc:sldMk cId="2251427345" sldId="268"/>
        </pc:sldMkLst>
        <pc:spChg chg="add del mod">
          <ac:chgData name="Leanne Toni Jarvis (2420336)" userId="S::2420336@student.uwtsd.ac.uk::4383b95d-b566-4f6f-a79a-562e38d242a0" providerId="AD" clId="Web-{86B17DF8-EFBB-1D87-C22A-6C64CC36EAD2}" dt="2026-07-19T09:01:53.999" v="1308"/>
          <ac:spMkLst>
            <pc:docMk/>
            <pc:sldMk cId="2251427345" sldId="268"/>
            <ac:spMk id="2" creationId="{1D3951D6-8C45-D535-4056-61724D129379}"/>
          </ac:spMkLst>
        </pc:spChg>
        <pc:spChg chg="add del">
          <ac:chgData name="Leanne Toni Jarvis (2420336)" userId="S::2420336@student.uwtsd.ac.uk::4383b95d-b566-4f6f-a79a-562e38d242a0" providerId="AD" clId="Web-{86B17DF8-EFBB-1D87-C22A-6C64CC36EAD2}" dt="2026-07-19T09:02:01.359" v="1310"/>
          <ac:spMkLst>
            <pc:docMk/>
            <pc:sldMk cId="2251427345" sldId="268"/>
            <ac:spMk id="3" creationId="{E0FC28B5-4B13-2806-8962-9D361A2DC6AB}"/>
          </ac:spMkLst>
        </pc:spChg>
        <pc:spChg chg="add mod">
          <ac:chgData name="Leanne Toni Jarvis (2420336)" userId="S::2420336@student.uwtsd.ac.uk::4383b95d-b566-4f6f-a79a-562e38d242a0" providerId="AD" clId="Web-{86B17DF8-EFBB-1D87-C22A-6C64CC36EAD2}" dt="2026-07-19T09:25:10.162" v="1410" actId="14100"/>
          <ac:spMkLst>
            <pc:docMk/>
            <pc:sldMk cId="2251427345" sldId="268"/>
            <ac:spMk id="4" creationId="{80480C47-C167-DAE9-F0D3-F35D851292C1}"/>
          </ac:spMkLst>
        </pc:spChg>
      </pc:sldChg>
    </pc:docChg>
  </pc:docChgLst>
  <pc:docChgLst>
    <pc:chgData name="Leanne Toni Jarvis (2420336)" userId="4383b95d-b566-4f6f-a79a-562e38d242a0" providerId="ADAL" clId="{F667B128-2016-5F1D-B3AA-1E08DBCA094C}"/>
    <pc:docChg chg="modSld sldOrd">
      <pc:chgData name="Leanne Toni Jarvis (2420336)" userId="4383b95d-b566-4f6f-a79a-562e38d242a0" providerId="ADAL" clId="{F667B128-2016-5F1D-B3AA-1E08DBCA094C}" dt="2026-07-19T11:11:47.015" v="27"/>
      <pc:docMkLst>
        <pc:docMk/>
      </pc:docMkLst>
      <pc:sldChg chg="addSp modSp ord">
        <pc:chgData name="Leanne Toni Jarvis (2420336)" userId="4383b95d-b566-4f6f-a79a-562e38d242a0" providerId="ADAL" clId="{F667B128-2016-5F1D-B3AA-1E08DBCA094C}" dt="2026-07-19T10:50:20.208" v="14"/>
        <pc:sldMkLst>
          <pc:docMk/>
          <pc:sldMk cId="3404733184" sldId="257"/>
        </pc:sldMkLst>
        <pc:picChg chg="add mod">
          <ac:chgData name="Leanne Toni Jarvis (2420336)" userId="4383b95d-b566-4f6f-a79a-562e38d242a0" providerId="ADAL" clId="{F667B128-2016-5F1D-B3AA-1E08DBCA094C}" dt="2026-07-19T10:50:20.208" v="14"/>
          <ac:picMkLst>
            <pc:docMk/>
            <pc:sldMk cId="3404733184" sldId="257"/>
            <ac:picMk id="3" creationId="{E5880C0C-8A7A-2494-1234-6E38A8C0DC0E}"/>
          </ac:picMkLst>
        </pc:picChg>
      </pc:sldChg>
      <pc:sldChg chg="addSp delSp modSp mod ord modTransition modAnim">
        <pc:chgData name="Leanne Toni Jarvis (2420336)" userId="4383b95d-b566-4f6f-a79a-562e38d242a0" providerId="ADAL" clId="{F667B128-2016-5F1D-B3AA-1E08DBCA094C}" dt="2026-07-19T11:11:47.015" v="27"/>
        <pc:sldMkLst>
          <pc:docMk/>
          <pc:sldMk cId="2504176188" sldId="258"/>
        </pc:sldMkLst>
        <pc:spChg chg="mod">
          <ac:chgData name="Leanne Toni Jarvis (2420336)" userId="4383b95d-b566-4f6f-a79a-562e38d242a0" providerId="ADAL" clId="{F667B128-2016-5F1D-B3AA-1E08DBCA094C}" dt="2026-07-19T10:41:58.659" v="3" actId="20577"/>
          <ac:spMkLst>
            <pc:docMk/>
            <pc:sldMk cId="2504176188" sldId="258"/>
            <ac:spMk id="3" creationId="{6E7AAC86-7A58-7659-3549-7B6A79DC4B40}"/>
          </ac:spMkLst>
        </pc:spChg>
        <pc:picChg chg="add del mod">
          <ac:chgData name="Leanne Toni Jarvis (2420336)" userId="4383b95d-b566-4f6f-a79a-562e38d242a0" providerId="ADAL" clId="{F667B128-2016-5F1D-B3AA-1E08DBCA094C}" dt="2026-07-19T11:08:24.971" v="24"/>
          <ac:picMkLst>
            <pc:docMk/>
            <pc:sldMk cId="2504176188" sldId="258"/>
            <ac:picMk id="10" creationId="{060F57D8-BD6A-F4AC-AFE0-9C75C955CB1A}"/>
          </ac:picMkLst>
        </pc:picChg>
        <pc:picChg chg="add del mod">
          <ac:chgData name="Leanne Toni Jarvis (2420336)" userId="4383b95d-b566-4f6f-a79a-562e38d242a0" providerId="ADAL" clId="{F667B128-2016-5F1D-B3AA-1E08DBCA094C}" dt="2026-07-19T11:10:29.520" v="26"/>
          <ac:picMkLst>
            <pc:docMk/>
            <pc:sldMk cId="2504176188" sldId="258"/>
            <ac:picMk id="15" creationId="{BBAACB46-79D3-6A05-74D3-0E216B348DBD}"/>
          </ac:picMkLst>
        </pc:picChg>
        <pc:picChg chg="add mod">
          <ac:chgData name="Leanne Toni Jarvis (2420336)" userId="4383b95d-b566-4f6f-a79a-562e38d242a0" providerId="ADAL" clId="{F667B128-2016-5F1D-B3AA-1E08DBCA094C}" dt="2026-07-19T11:11:47.015" v="27"/>
          <ac:picMkLst>
            <pc:docMk/>
            <pc:sldMk cId="2504176188" sldId="258"/>
            <ac:picMk id="21" creationId="{5C122489-A540-A29A-6002-2DCB45D5AF3C}"/>
          </ac:picMkLst>
        </pc:picChg>
      </pc:sldChg>
      <pc:sldChg chg="addSp delSp modSp mod modTransition modAnim">
        <pc:chgData name="Leanne Toni Jarvis (2420336)" userId="4383b95d-b566-4f6f-a79a-562e38d242a0" providerId="ADAL" clId="{F667B128-2016-5F1D-B3AA-1E08DBCA094C}" dt="2026-07-19T10:50:20.208" v="14"/>
        <pc:sldMkLst>
          <pc:docMk/>
          <pc:sldMk cId="3125035630" sldId="259"/>
        </pc:sldMkLst>
        <pc:spChg chg="mod">
          <ac:chgData name="Leanne Toni Jarvis (2420336)" userId="4383b95d-b566-4f6f-a79a-562e38d242a0" providerId="ADAL" clId="{F667B128-2016-5F1D-B3AA-1E08DBCA094C}" dt="2026-07-19T10:48:20.875" v="13" actId="20577"/>
          <ac:spMkLst>
            <pc:docMk/>
            <pc:sldMk cId="3125035630" sldId="259"/>
            <ac:spMk id="2" creationId="{B6F43386-7A57-3D3D-A6F8-8ABFEDBA613F}"/>
          </ac:spMkLst>
        </pc:spChg>
        <pc:picChg chg="add mod">
          <ac:chgData name="Leanne Toni Jarvis (2420336)" userId="4383b95d-b566-4f6f-a79a-562e38d242a0" providerId="ADAL" clId="{F667B128-2016-5F1D-B3AA-1E08DBCA094C}" dt="2026-07-19T10:47:23.394" v="7"/>
          <ac:picMkLst>
            <pc:docMk/>
            <pc:sldMk cId="3125035630" sldId="259"/>
            <ac:picMk id="7" creationId="{FE7C9D4E-1592-0B76-D5FB-C4ABE22337EC}"/>
          </ac:picMkLst>
        </pc:picChg>
        <pc:picChg chg="add del mod">
          <ac:chgData name="Leanne Toni Jarvis (2420336)" userId="4383b95d-b566-4f6f-a79a-562e38d242a0" providerId="ADAL" clId="{F667B128-2016-5F1D-B3AA-1E08DBCA094C}" dt="2026-07-19T10:48:03.962" v="9"/>
          <ac:picMkLst>
            <pc:docMk/>
            <pc:sldMk cId="3125035630" sldId="259"/>
            <ac:picMk id="8" creationId="{D55764D1-EA86-A6FE-154D-3E14C987427F}"/>
          </ac:picMkLst>
        </pc:picChg>
        <pc:picChg chg="add mod">
          <ac:chgData name="Leanne Toni Jarvis (2420336)" userId="4383b95d-b566-4f6f-a79a-562e38d242a0" providerId="ADAL" clId="{F667B128-2016-5F1D-B3AA-1E08DBCA094C}" dt="2026-07-19T10:50:20.208" v="14"/>
          <ac:picMkLst>
            <pc:docMk/>
            <pc:sldMk cId="3125035630" sldId="259"/>
            <ac:picMk id="9" creationId="{76A68FBB-8294-3645-2356-6B9611F0294A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3:25.549" v="16"/>
        <pc:sldMkLst>
          <pc:docMk/>
          <pc:sldMk cId="610857120" sldId="260"/>
        </pc:sldMkLst>
        <pc:picChg chg="add mod">
          <ac:chgData name="Leanne Toni Jarvis (2420336)" userId="4383b95d-b566-4f6f-a79a-562e38d242a0" providerId="ADAL" clId="{F667B128-2016-5F1D-B3AA-1E08DBCA094C}" dt="2026-07-19T10:53:25.549" v="16"/>
          <ac:picMkLst>
            <pc:docMk/>
            <pc:sldMk cId="610857120" sldId="260"/>
            <ac:picMk id="6" creationId="{EEE89129-73B9-5236-6C3E-C3DBEB0DA881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4:54.614" v="17"/>
        <pc:sldMkLst>
          <pc:docMk/>
          <pc:sldMk cId="2620015428" sldId="261"/>
        </pc:sldMkLst>
        <pc:picChg chg="add mod">
          <ac:chgData name="Leanne Toni Jarvis (2420336)" userId="4383b95d-b566-4f6f-a79a-562e38d242a0" providerId="ADAL" clId="{F667B128-2016-5F1D-B3AA-1E08DBCA094C}" dt="2026-07-19T10:54:54.614" v="17"/>
          <ac:picMkLst>
            <pc:docMk/>
            <pc:sldMk cId="2620015428" sldId="261"/>
            <ac:picMk id="7" creationId="{05ADCB5D-57BB-E708-9599-79C8522AF331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6:57.579" v="18"/>
        <pc:sldMkLst>
          <pc:docMk/>
          <pc:sldMk cId="2428361781" sldId="262"/>
        </pc:sldMkLst>
        <pc:picChg chg="add mod">
          <ac:chgData name="Leanne Toni Jarvis (2420336)" userId="4383b95d-b566-4f6f-a79a-562e38d242a0" providerId="ADAL" clId="{F667B128-2016-5F1D-B3AA-1E08DBCA094C}" dt="2026-07-19T10:56:57.579" v="18"/>
          <ac:picMkLst>
            <pc:docMk/>
            <pc:sldMk cId="2428361781" sldId="262"/>
            <ac:picMk id="9" creationId="{22FCD254-1A71-B16E-F883-939242FF49B9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0:58:26.670" v="19"/>
        <pc:sldMkLst>
          <pc:docMk/>
          <pc:sldMk cId="1746604289" sldId="263"/>
        </pc:sldMkLst>
        <pc:picChg chg="add mod">
          <ac:chgData name="Leanne Toni Jarvis (2420336)" userId="4383b95d-b566-4f6f-a79a-562e38d242a0" providerId="ADAL" clId="{F667B128-2016-5F1D-B3AA-1E08DBCA094C}" dt="2026-07-19T10:58:26.670" v="19"/>
          <ac:picMkLst>
            <pc:docMk/>
            <pc:sldMk cId="1746604289" sldId="263"/>
            <ac:picMk id="10" creationId="{4DE38248-540C-969A-F506-C0AFA649EF27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0:01.196" v="20"/>
        <pc:sldMkLst>
          <pc:docMk/>
          <pc:sldMk cId="2033814558" sldId="264"/>
        </pc:sldMkLst>
        <pc:picChg chg="add mod">
          <ac:chgData name="Leanne Toni Jarvis (2420336)" userId="4383b95d-b566-4f6f-a79a-562e38d242a0" providerId="ADAL" clId="{F667B128-2016-5F1D-B3AA-1E08DBCA094C}" dt="2026-07-19T11:00:01.196" v="20"/>
          <ac:picMkLst>
            <pc:docMk/>
            <pc:sldMk cId="2033814558" sldId="264"/>
            <ac:picMk id="7" creationId="{4B8D4508-ED2F-CDF9-1D54-CF0391C6F7B9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1:32.621" v="21"/>
        <pc:sldMkLst>
          <pc:docMk/>
          <pc:sldMk cId="2074951388" sldId="265"/>
        </pc:sldMkLst>
        <pc:picChg chg="add mod">
          <ac:chgData name="Leanne Toni Jarvis (2420336)" userId="4383b95d-b566-4f6f-a79a-562e38d242a0" providerId="ADAL" clId="{F667B128-2016-5F1D-B3AA-1E08DBCA094C}" dt="2026-07-19T11:01:32.621" v="21"/>
          <ac:picMkLst>
            <pc:docMk/>
            <pc:sldMk cId="2074951388" sldId="265"/>
            <ac:picMk id="5" creationId="{D31433F0-9FCD-C362-41ED-96744F76B0A2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2:44.960" v="22"/>
        <pc:sldMkLst>
          <pc:docMk/>
          <pc:sldMk cId="1278063129" sldId="266"/>
        </pc:sldMkLst>
        <pc:picChg chg="add mod">
          <ac:chgData name="Leanne Toni Jarvis (2420336)" userId="4383b95d-b566-4f6f-a79a-562e38d242a0" providerId="ADAL" clId="{F667B128-2016-5F1D-B3AA-1E08DBCA094C}" dt="2026-07-19T11:02:44.960" v="22"/>
          <ac:picMkLst>
            <pc:docMk/>
            <pc:sldMk cId="1278063129" sldId="266"/>
            <ac:picMk id="7" creationId="{652E4C8A-E2DC-318A-5168-CDC2A2DDA33F}"/>
          </ac:picMkLst>
        </pc:picChg>
      </pc:sldChg>
      <pc:sldChg chg="addSp modSp">
        <pc:chgData name="Leanne Toni Jarvis (2420336)" userId="4383b95d-b566-4f6f-a79a-562e38d242a0" providerId="ADAL" clId="{F667B128-2016-5F1D-B3AA-1E08DBCA094C}" dt="2026-07-19T11:04:13.865" v="23"/>
        <pc:sldMkLst>
          <pc:docMk/>
          <pc:sldMk cId="2303997469" sldId="267"/>
        </pc:sldMkLst>
        <pc:picChg chg="add mod">
          <ac:chgData name="Leanne Toni Jarvis (2420336)" userId="4383b95d-b566-4f6f-a79a-562e38d242a0" providerId="ADAL" clId="{F667B128-2016-5F1D-B3AA-1E08DBCA094C}" dt="2026-07-19T11:04:13.865" v="23"/>
          <ac:picMkLst>
            <pc:docMk/>
            <pc:sldMk cId="2303997469" sldId="267"/>
            <ac:picMk id="5" creationId="{C1D5ACE4-F2F8-4F2A-4A9D-DBC93086709E}"/>
          </ac:picMkLst>
        </pc:picChg>
      </pc:sldChg>
    </pc:docChg>
  </pc:docChgLst>
  <pc:docChgLst>
    <pc:chgData name="Leanne Toni Jarvis (2420336)" userId="S::2420336@student.uwtsd.ac.uk::4383b95d-b566-4f6f-a79a-562e38d242a0" providerId="AD" clId="Web-{F9B65780-F17B-FBB1-7DA5-5B2900906DED}"/>
    <pc:docChg chg="addSld delSld modSld">
      <pc:chgData name="Leanne Toni Jarvis (2420336)" userId="S::2420336@student.uwtsd.ac.uk::4383b95d-b566-4f6f-a79a-562e38d242a0" providerId="AD" clId="Web-{F9B65780-F17B-FBB1-7DA5-5B2900906DED}" dt="2026-07-03T14:33:59.873" v="1402"/>
      <pc:docMkLst>
        <pc:docMk/>
      </pc:docMkLst>
      <pc:sldChg chg="modSp">
        <pc:chgData name="Leanne Toni Jarvis (2420336)" userId="S::2420336@student.uwtsd.ac.uk::4383b95d-b566-4f6f-a79a-562e38d242a0" providerId="AD" clId="Web-{F9B65780-F17B-FBB1-7DA5-5B2900906DED}" dt="2026-07-03T13:32:58.991" v="727" actId="20577"/>
        <pc:sldMkLst>
          <pc:docMk/>
          <pc:sldMk cId="109857222" sldId="256"/>
        </pc:sldMkLst>
        <pc:spChg chg="mod">
          <ac:chgData name="Leanne Toni Jarvis (2420336)" userId="S::2420336@student.uwtsd.ac.uk::4383b95d-b566-4f6f-a79a-562e38d242a0" providerId="AD" clId="Web-{F9B65780-F17B-FBB1-7DA5-5B2900906DED}" dt="2026-07-03T13:32:58.991" v="727" actId="20577"/>
          <ac:spMkLst>
            <pc:docMk/>
            <pc:sldMk cId="109857222" sldId="256"/>
            <ac:spMk id="5" creationId="{C898749E-7863-E368-EE8B-328C946B1E26}"/>
          </ac:spMkLst>
        </pc:spChg>
      </pc:sldChg>
      <pc:sldChg chg="addSp delSp modSp">
        <pc:chgData name="Leanne Toni Jarvis (2420336)" userId="S::2420336@student.uwtsd.ac.uk::4383b95d-b566-4f6f-a79a-562e38d242a0" providerId="AD" clId="Web-{F9B65780-F17B-FBB1-7DA5-5B2900906DED}" dt="2026-07-03T14:04:18.684" v="966" actId="20577"/>
        <pc:sldMkLst>
          <pc:docMk/>
          <pc:sldMk cId="3404733184" sldId="257"/>
        </pc:sldMkLst>
        <pc:spChg chg="add mod">
          <ac:chgData name="Leanne Toni Jarvis (2420336)" userId="S::2420336@student.uwtsd.ac.uk::4383b95d-b566-4f6f-a79a-562e38d242a0" providerId="AD" clId="Web-{F9B65780-F17B-FBB1-7DA5-5B2900906DED}" dt="2026-07-03T14:04:18.684" v="966" actId="20577"/>
          <ac:spMkLst>
            <pc:docMk/>
            <pc:sldMk cId="3404733184" sldId="257"/>
            <ac:spMk id="4" creationId="{E5115A98-9803-E075-FD93-3839FC983582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3:12:17.306" v="469" actId="14100"/>
          <ac:spMkLst>
            <pc:docMk/>
            <pc:sldMk cId="3404733184" sldId="257"/>
            <ac:spMk id="6" creationId="{805AF86E-66A8-E035-15CB-850E05787ED8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3:16:26.065" v="590" actId="20577"/>
          <ac:spMkLst>
            <pc:docMk/>
            <pc:sldMk cId="3404733184" sldId="257"/>
            <ac:spMk id="8" creationId="{51821EDB-672D-8213-998F-076E2B2B8FB2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3:11:28.336" v="465" actId="1076"/>
          <ac:picMkLst>
            <pc:docMk/>
            <pc:sldMk cId="3404733184" sldId="257"/>
            <ac:picMk id="5" creationId="{14CC2021-8857-CD69-D1EF-47D74A74BE78}"/>
          </ac:picMkLst>
        </pc:picChg>
      </pc:sldChg>
      <pc:sldChg chg="addSp modSp">
        <pc:chgData name="Leanne Toni Jarvis (2420336)" userId="S::2420336@student.uwtsd.ac.uk::4383b95d-b566-4f6f-a79a-562e38d242a0" providerId="AD" clId="Web-{F9B65780-F17B-FBB1-7DA5-5B2900906DED}" dt="2026-07-03T14:33:54.013" v="1401" actId="1076"/>
        <pc:sldMkLst>
          <pc:docMk/>
          <pc:sldMk cId="2504176188" sldId="258"/>
        </pc:sldMkLst>
        <pc:spChg chg="add mod">
          <ac:chgData name="Leanne Toni Jarvis (2420336)" userId="S::2420336@student.uwtsd.ac.uk::4383b95d-b566-4f6f-a79a-562e38d242a0" providerId="AD" clId="Web-{F9B65780-F17B-FBB1-7DA5-5B2900906DED}" dt="2026-07-03T13:38:41.222" v="878" actId="20577"/>
          <ac:spMkLst>
            <pc:docMk/>
            <pc:sldMk cId="2504176188" sldId="258"/>
            <ac:spMk id="2" creationId="{7741D462-75F3-EA56-730F-4221B6E61403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33:35.685" v="1398" actId="20577"/>
          <ac:spMkLst>
            <pc:docMk/>
            <pc:sldMk cId="2504176188" sldId="258"/>
            <ac:spMk id="3" creationId="{6E7AAC86-7A58-7659-3549-7B6A79DC4B40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29:23.019" v="1377" actId="1076"/>
          <ac:spMkLst>
            <pc:docMk/>
            <pc:sldMk cId="2504176188" sldId="258"/>
            <ac:spMk id="5" creationId="{E0858291-0084-97A5-2077-8F045CD52D00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30:46.772" v="1385" actId="1076"/>
          <ac:spMkLst>
            <pc:docMk/>
            <pc:sldMk cId="2504176188" sldId="258"/>
            <ac:spMk id="8" creationId="{F0484CA9-F977-5144-E1E1-3A11B88F27A2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4:29:03.800" v="1375" actId="1076"/>
          <ac:picMkLst>
            <pc:docMk/>
            <pc:sldMk cId="2504176188" sldId="258"/>
            <ac:picMk id="4" creationId="{55541C5B-C079-DB19-C9C8-823F514AF397}"/>
          </ac:picMkLst>
        </pc:picChg>
        <pc:picChg chg="add mod">
          <ac:chgData name="Leanne Toni Jarvis (2420336)" userId="S::2420336@student.uwtsd.ac.uk::4383b95d-b566-4f6f-a79a-562e38d242a0" providerId="AD" clId="Web-{F9B65780-F17B-FBB1-7DA5-5B2900906DED}" dt="2026-07-03T14:33:54.013" v="1401" actId="1076"/>
          <ac:picMkLst>
            <pc:docMk/>
            <pc:sldMk cId="2504176188" sldId="258"/>
            <ac:picMk id="7" creationId="{7FE5A927-2228-CD83-3883-3D09BDC6FA2B}"/>
          </ac:picMkLst>
        </pc:picChg>
      </pc:sldChg>
      <pc:sldChg chg="addSp modSp new">
        <pc:chgData name="Leanne Toni Jarvis (2420336)" userId="S::2420336@student.uwtsd.ac.uk::4383b95d-b566-4f6f-a79a-562e38d242a0" providerId="AD" clId="Web-{F9B65780-F17B-FBB1-7DA5-5B2900906DED}" dt="2026-07-03T14:00:36.223" v="955" actId="1076"/>
        <pc:sldMkLst>
          <pc:docMk/>
          <pc:sldMk cId="3125035630" sldId="259"/>
        </pc:sldMkLst>
        <pc:spChg chg="add mod">
          <ac:chgData name="Leanne Toni Jarvis (2420336)" userId="S::2420336@student.uwtsd.ac.uk::4383b95d-b566-4f6f-a79a-562e38d242a0" providerId="AD" clId="Web-{F9B65780-F17B-FBB1-7DA5-5B2900906DED}" dt="2026-07-03T13:56:57.168" v="942" actId="20577"/>
          <ac:spMkLst>
            <pc:docMk/>
            <pc:sldMk cId="3125035630" sldId="259"/>
            <ac:spMk id="2" creationId="{B6F43386-7A57-3D3D-A6F8-8ABFEDBA613F}"/>
          </ac:spMkLst>
        </pc:spChg>
        <pc:spChg chg="add mod">
          <ac:chgData name="Leanne Toni Jarvis (2420336)" userId="S::2420336@student.uwtsd.ac.uk::4383b95d-b566-4f6f-a79a-562e38d242a0" providerId="AD" clId="Web-{F9B65780-F17B-FBB1-7DA5-5B2900906DED}" dt="2026-07-03T14:00:36.223" v="955" actId="1076"/>
          <ac:spMkLst>
            <pc:docMk/>
            <pc:sldMk cId="3125035630" sldId="259"/>
            <ac:spMk id="4" creationId="{275D942E-6F4E-FE7E-81D7-4663A443883E}"/>
          </ac:spMkLst>
        </pc:spChg>
        <pc:picChg chg="add mod">
          <ac:chgData name="Leanne Toni Jarvis (2420336)" userId="S::2420336@student.uwtsd.ac.uk::4383b95d-b566-4f6f-a79a-562e38d242a0" providerId="AD" clId="Web-{F9B65780-F17B-FBB1-7DA5-5B2900906DED}" dt="2026-07-03T14:00:25.316" v="953" actId="14100"/>
          <ac:picMkLst>
            <pc:docMk/>
            <pc:sldMk cId="3125035630" sldId="259"/>
            <ac:picMk id="3" creationId="{E8C344D5-A4A0-60ED-03F1-2E52968A2C56}"/>
          </ac:picMkLst>
        </pc:picChg>
      </pc:sldChg>
      <pc:sldChg chg="new">
        <pc:chgData name="Leanne Toni Jarvis (2420336)" userId="S::2420336@student.uwtsd.ac.uk::4383b95d-b566-4f6f-a79a-562e38d242a0" providerId="AD" clId="Web-{F9B65780-F17B-FBB1-7DA5-5B2900906DED}" dt="2026-07-03T14:33:59.873" v="1402"/>
        <pc:sldMkLst>
          <pc:docMk/>
          <pc:sldMk cId="610857120" sldId="260"/>
        </pc:sldMkLst>
      </pc:sldChg>
    </pc:docChg>
  </pc:docChgLst>
  <pc:docChgLst>
    <pc:chgData name="Leanne Toni Jarvis (2420336)" userId="S::2420336@student.uwtsd.ac.uk::4383b95d-b566-4f6f-a79a-562e38d242a0" providerId="AD" clId="Web-{2E3573D1-6691-4D41-6EE6-9641ACF016A5}"/>
    <pc:docChg chg="modSld">
      <pc:chgData name="Leanne Toni Jarvis (2420336)" userId="S::2420336@student.uwtsd.ac.uk::4383b95d-b566-4f6f-a79a-562e38d242a0" providerId="AD" clId="Web-{2E3573D1-6691-4D41-6EE6-9641ACF016A5}" dt="2026-07-19T12:37:59.482" v="3226" actId="20577"/>
      <pc:docMkLst>
        <pc:docMk/>
      </pc:docMkLst>
      <pc:sldChg chg="modSp">
        <pc:chgData name="Leanne Toni Jarvis (2420336)" userId="S::2420336@student.uwtsd.ac.uk::4383b95d-b566-4f6f-a79a-562e38d242a0" providerId="AD" clId="Web-{2E3573D1-6691-4D41-6EE6-9641ACF016A5}" dt="2026-07-19T12:33:45.285" v="3204" actId="20577"/>
        <pc:sldMkLst>
          <pc:docMk/>
          <pc:sldMk cId="3404733184" sldId="257"/>
        </pc:sldMkLst>
        <pc:spChg chg="mod">
          <ac:chgData name="Leanne Toni Jarvis (2420336)" userId="S::2420336@student.uwtsd.ac.uk::4383b95d-b566-4f6f-a79a-562e38d242a0" providerId="AD" clId="Web-{2E3573D1-6691-4D41-6EE6-9641ACF016A5}" dt="2026-07-19T12:33:45.285" v="3204" actId="20577"/>
          <ac:spMkLst>
            <pc:docMk/>
            <pc:sldMk cId="3404733184" sldId="257"/>
            <ac:spMk id="8" creationId="{51821EDB-672D-8213-998F-076E2B2B8FB2}"/>
          </ac:spMkLst>
        </pc:spChg>
      </pc:sldChg>
      <pc:sldChg chg="addSp delSp modSp">
        <pc:chgData name="Leanne Toni Jarvis (2420336)" userId="S::2420336@student.uwtsd.ac.uk::4383b95d-b566-4f6f-a79a-562e38d242a0" providerId="AD" clId="Web-{2E3573D1-6691-4D41-6EE6-9641ACF016A5}" dt="2026-07-19T11:22:37.230" v="35"/>
        <pc:sldMkLst>
          <pc:docMk/>
          <pc:sldMk cId="2504176188" sldId="258"/>
        </pc:sldMkLst>
        <pc:spChg chg="mod">
          <ac:chgData name="Leanne Toni Jarvis (2420336)" userId="S::2420336@student.uwtsd.ac.uk::4383b95d-b566-4f6f-a79a-562e38d242a0" providerId="AD" clId="Web-{2E3573D1-6691-4D41-6EE6-9641ACF016A5}" dt="2026-07-19T11:21:45.837" v="25" actId="20577"/>
          <ac:spMkLst>
            <pc:docMk/>
            <pc:sldMk cId="2504176188" sldId="258"/>
            <ac:spMk id="3" creationId="{6E7AAC86-7A58-7659-3549-7B6A79DC4B40}"/>
          </ac:spMkLst>
        </pc:spChg>
        <pc:spChg chg="add del mod">
          <ac:chgData name="Leanne Toni Jarvis (2420336)" userId="S::2420336@student.uwtsd.ac.uk::4383b95d-b566-4f6f-a79a-562e38d242a0" providerId="AD" clId="Web-{2E3573D1-6691-4D41-6EE6-9641ACF016A5}" dt="2026-07-19T11:22:37.230" v="35"/>
          <ac:spMkLst>
            <pc:docMk/>
            <pc:sldMk cId="2504176188" sldId="258"/>
            <ac:spMk id="9" creationId="{87C459A7-DA27-3B4B-154C-BE0C86C8B847}"/>
          </ac:spMkLst>
        </pc:spChg>
        <pc:picChg chg="add mod">
          <ac:chgData name="Leanne Toni Jarvis (2420336)" userId="S::2420336@student.uwtsd.ac.uk::4383b95d-b566-4f6f-a79a-562e38d242a0" providerId="AD" clId="Web-{2E3573D1-6691-4D41-6EE6-9641ACF016A5}" dt="2026-07-19T11:22:30.948" v="34" actId="1076"/>
          <ac:picMkLst>
            <pc:docMk/>
            <pc:sldMk cId="2504176188" sldId="258"/>
            <ac:picMk id="6" creationId="{CA9CE988-7695-D5B9-5C4A-9998F4070A91}"/>
          </ac:picMkLst>
        </pc:picChg>
        <pc:picChg chg="del">
          <ac:chgData name="Leanne Toni Jarvis (2420336)" userId="S::2420336@student.uwtsd.ac.uk::4383b95d-b566-4f6f-a79a-562e38d242a0" providerId="AD" clId="Web-{2E3573D1-6691-4D41-6EE6-9641ACF016A5}" dt="2026-07-19T11:21:47.197" v="26"/>
          <ac:picMkLst>
            <pc:docMk/>
            <pc:sldMk cId="2504176188" sldId="258"/>
            <ac:picMk id="7" creationId="{7FE5A927-2228-CD83-3883-3D09BDC6FA2B}"/>
          </ac:picMkLst>
        </pc:picChg>
      </pc:sldChg>
      <pc:sldChg chg="modSp">
        <pc:chgData name="Leanne Toni Jarvis (2420336)" userId="S::2420336@student.uwtsd.ac.uk::4383b95d-b566-4f6f-a79a-562e38d242a0" providerId="AD" clId="Web-{2E3573D1-6691-4D41-6EE6-9641ACF016A5}" dt="2026-07-19T12:31:23.592" v="3192" actId="20577"/>
        <pc:sldMkLst>
          <pc:docMk/>
          <pc:sldMk cId="610857120" sldId="260"/>
        </pc:sldMkLst>
        <pc:spChg chg="mod">
          <ac:chgData name="Leanne Toni Jarvis (2420336)" userId="S::2420336@student.uwtsd.ac.uk::4383b95d-b566-4f6f-a79a-562e38d242a0" providerId="AD" clId="Web-{2E3573D1-6691-4D41-6EE6-9641ACF016A5}" dt="2026-07-19T12:30:43.075" v="3187" actId="20577"/>
          <ac:spMkLst>
            <pc:docMk/>
            <pc:sldMk cId="610857120" sldId="260"/>
            <ac:spMk id="8" creationId="{92EF8EC8-09D9-075D-0688-67712DAA03C8}"/>
          </ac:spMkLst>
        </pc:spChg>
        <pc:spChg chg="mod">
          <ac:chgData name="Leanne Toni Jarvis (2420336)" userId="S::2420336@student.uwtsd.ac.uk::4383b95d-b566-4f6f-a79a-562e38d242a0" providerId="AD" clId="Web-{2E3573D1-6691-4D41-6EE6-9641ACF016A5}" dt="2026-07-19T12:31:23.592" v="3192" actId="20577"/>
          <ac:spMkLst>
            <pc:docMk/>
            <pc:sldMk cId="610857120" sldId="260"/>
            <ac:spMk id="11" creationId="{6F27C424-8DBA-F043-A854-7FE7F6620B25}"/>
          </ac:spMkLst>
        </pc:spChg>
      </pc:sldChg>
      <pc:sldChg chg="modSp">
        <pc:chgData name="Leanne Toni Jarvis (2420336)" userId="S::2420336@student.uwtsd.ac.uk::4383b95d-b566-4f6f-a79a-562e38d242a0" providerId="AD" clId="Web-{2E3573D1-6691-4D41-6EE6-9641ACF016A5}" dt="2026-07-19T12:36:09.009" v="3220" actId="20577"/>
        <pc:sldMkLst>
          <pc:docMk/>
          <pc:sldMk cId="2620015428" sldId="261"/>
        </pc:sldMkLst>
        <pc:spChg chg="mod">
          <ac:chgData name="Leanne Toni Jarvis (2420336)" userId="S::2420336@student.uwtsd.ac.uk::4383b95d-b566-4f6f-a79a-562e38d242a0" providerId="AD" clId="Web-{2E3573D1-6691-4D41-6EE6-9641ACF016A5}" dt="2026-07-19T12:36:09.009" v="3220" actId="20577"/>
          <ac:spMkLst>
            <pc:docMk/>
            <pc:sldMk cId="2620015428" sldId="261"/>
            <ac:spMk id="2" creationId="{E70CFDAF-3C11-547C-85E3-FB4AF73F09D3}"/>
          </ac:spMkLst>
        </pc:spChg>
        <pc:spChg chg="mod">
          <ac:chgData name="Leanne Toni Jarvis (2420336)" userId="S::2420336@student.uwtsd.ac.uk::4383b95d-b566-4f6f-a79a-562e38d242a0" providerId="AD" clId="Web-{2E3573D1-6691-4D41-6EE6-9641ACF016A5}" dt="2026-07-19T12:22:35.901" v="3137" actId="1076"/>
          <ac:spMkLst>
            <pc:docMk/>
            <pc:sldMk cId="2620015428" sldId="261"/>
            <ac:spMk id="4" creationId="{E98DD4E3-6CA0-DAC5-A292-8025F48BC522}"/>
          </ac:spMkLst>
        </pc:spChg>
        <pc:picChg chg="mod">
          <ac:chgData name="Leanne Toni Jarvis (2420336)" userId="S::2420336@student.uwtsd.ac.uk::4383b95d-b566-4f6f-a79a-562e38d242a0" providerId="AD" clId="Web-{2E3573D1-6691-4D41-6EE6-9641ACF016A5}" dt="2026-07-19T12:22:35.713" v="3136" actId="14100"/>
          <ac:picMkLst>
            <pc:docMk/>
            <pc:sldMk cId="2620015428" sldId="261"/>
            <ac:picMk id="3" creationId="{0C027E7B-5237-9A50-C743-CC7B1B574B7F}"/>
          </ac:picMkLst>
        </pc:picChg>
      </pc:sldChg>
      <pc:sldChg chg="modSp">
        <pc:chgData name="Leanne Toni Jarvis (2420336)" userId="S::2420336@student.uwtsd.ac.uk::4383b95d-b566-4f6f-a79a-562e38d242a0" providerId="AD" clId="Web-{2E3573D1-6691-4D41-6EE6-9641ACF016A5}" dt="2026-07-19T12:37:59.482" v="3226" actId="20577"/>
        <pc:sldMkLst>
          <pc:docMk/>
          <pc:sldMk cId="2428361781" sldId="262"/>
        </pc:sldMkLst>
        <pc:spChg chg="mod">
          <ac:chgData name="Leanne Toni Jarvis (2420336)" userId="S::2420336@student.uwtsd.ac.uk::4383b95d-b566-4f6f-a79a-562e38d242a0" providerId="AD" clId="Web-{2E3573D1-6691-4D41-6EE6-9641ACF016A5}" dt="2026-07-19T12:37:59.482" v="3226" actId="20577"/>
          <ac:spMkLst>
            <pc:docMk/>
            <pc:sldMk cId="2428361781" sldId="262"/>
            <ac:spMk id="2" creationId="{29D65C47-00EC-C79F-D76C-E0A4E40570B2}"/>
          </ac:spMkLst>
        </pc:spChg>
      </pc:sldChg>
      <pc:sldChg chg="modSp">
        <pc:chgData name="Leanne Toni Jarvis (2420336)" userId="S::2420336@student.uwtsd.ac.uk::4383b95d-b566-4f6f-a79a-562e38d242a0" providerId="AD" clId="Web-{2E3573D1-6691-4D41-6EE6-9641ACF016A5}" dt="2026-07-19T12:11:02.859" v="2782" actId="1076"/>
        <pc:sldMkLst>
          <pc:docMk/>
          <pc:sldMk cId="1746604289" sldId="263"/>
        </pc:sldMkLst>
        <pc:spChg chg="mod">
          <ac:chgData name="Leanne Toni Jarvis (2420336)" userId="S::2420336@student.uwtsd.ac.uk::4383b95d-b566-4f6f-a79a-562e38d242a0" providerId="AD" clId="Web-{2E3573D1-6691-4D41-6EE6-9641ACF016A5}" dt="2026-07-19T12:10:56.781" v="2781" actId="1076"/>
          <ac:spMkLst>
            <pc:docMk/>
            <pc:sldMk cId="1746604289" sldId="263"/>
            <ac:spMk id="2" creationId="{D87340EF-5E0E-E2D0-063E-B2E777991F8A}"/>
          </ac:spMkLst>
        </pc:spChg>
        <pc:picChg chg="mod">
          <ac:chgData name="Leanne Toni Jarvis (2420336)" userId="S::2420336@student.uwtsd.ac.uk::4383b95d-b566-4f6f-a79a-562e38d242a0" providerId="AD" clId="Web-{2E3573D1-6691-4D41-6EE6-9641ACF016A5}" dt="2026-07-19T12:11:02.859" v="2782" actId="1076"/>
          <ac:picMkLst>
            <pc:docMk/>
            <pc:sldMk cId="1746604289" sldId="263"/>
            <ac:picMk id="6" creationId="{6795D3B7-F1A2-6350-8C69-228C27E685B8}"/>
          </ac:picMkLst>
        </pc:picChg>
        <pc:picChg chg="mod">
          <ac:chgData name="Leanne Toni Jarvis (2420336)" userId="S::2420336@student.uwtsd.ac.uk::4383b95d-b566-4f6f-a79a-562e38d242a0" providerId="AD" clId="Web-{2E3573D1-6691-4D41-6EE6-9641ACF016A5}" dt="2026-07-19T12:10:42.827" v="2780" actId="1076"/>
          <ac:picMkLst>
            <pc:docMk/>
            <pc:sldMk cId="1746604289" sldId="263"/>
            <ac:picMk id="7" creationId="{FEFFB05D-985D-CF48-AE4A-D68269562120}"/>
          </ac:picMkLst>
        </pc:picChg>
      </pc:sldChg>
      <pc:sldChg chg="modSp">
        <pc:chgData name="Leanne Toni Jarvis (2420336)" userId="S::2420336@student.uwtsd.ac.uk::4383b95d-b566-4f6f-a79a-562e38d242a0" providerId="AD" clId="Web-{2E3573D1-6691-4D41-6EE6-9641ACF016A5}" dt="2026-07-19T12:06:32.552" v="2417" actId="20577"/>
        <pc:sldMkLst>
          <pc:docMk/>
          <pc:sldMk cId="2033814558" sldId="264"/>
        </pc:sldMkLst>
        <pc:spChg chg="mod">
          <ac:chgData name="Leanne Toni Jarvis (2420336)" userId="S::2420336@student.uwtsd.ac.uk::4383b95d-b566-4f6f-a79a-562e38d242a0" providerId="AD" clId="Web-{2E3573D1-6691-4D41-6EE6-9641ACF016A5}" dt="2026-07-19T12:06:32.552" v="2417" actId="20577"/>
          <ac:spMkLst>
            <pc:docMk/>
            <pc:sldMk cId="2033814558" sldId="264"/>
            <ac:spMk id="2" creationId="{F3AB9332-7C0D-B1E0-2072-17827E3E853B}"/>
          </ac:spMkLst>
        </pc:spChg>
      </pc:sldChg>
      <pc:sldChg chg="modSp">
        <pc:chgData name="Leanne Toni Jarvis (2420336)" userId="S::2420336@student.uwtsd.ac.uk::4383b95d-b566-4f6f-a79a-562e38d242a0" providerId="AD" clId="Web-{2E3573D1-6691-4D41-6EE6-9641ACF016A5}" dt="2026-07-19T12:00:44.711" v="2060" actId="20577"/>
        <pc:sldMkLst>
          <pc:docMk/>
          <pc:sldMk cId="2074951388" sldId="265"/>
        </pc:sldMkLst>
        <pc:spChg chg="mod">
          <ac:chgData name="Leanne Toni Jarvis (2420336)" userId="S::2420336@student.uwtsd.ac.uk::4383b95d-b566-4f6f-a79a-562e38d242a0" providerId="AD" clId="Web-{2E3573D1-6691-4D41-6EE6-9641ACF016A5}" dt="2026-07-19T12:00:44.711" v="2060" actId="20577"/>
          <ac:spMkLst>
            <pc:docMk/>
            <pc:sldMk cId="2074951388" sldId="265"/>
            <ac:spMk id="3" creationId="{34284C99-BA80-001D-041F-D399B6B0ACCF}"/>
          </ac:spMkLst>
        </pc:spChg>
      </pc:sldChg>
      <pc:sldChg chg="modSp">
        <pc:chgData name="Leanne Toni Jarvis (2420336)" userId="S::2420336@student.uwtsd.ac.uk::4383b95d-b566-4f6f-a79a-562e38d242a0" providerId="AD" clId="Web-{2E3573D1-6691-4D41-6EE6-9641ACF016A5}" dt="2026-07-19T11:54:22.602" v="1667" actId="20577"/>
        <pc:sldMkLst>
          <pc:docMk/>
          <pc:sldMk cId="1278063129" sldId="266"/>
        </pc:sldMkLst>
        <pc:spChg chg="mod">
          <ac:chgData name="Leanne Toni Jarvis (2420336)" userId="S::2420336@student.uwtsd.ac.uk::4383b95d-b566-4f6f-a79a-562e38d242a0" providerId="AD" clId="Web-{2E3573D1-6691-4D41-6EE6-9641ACF016A5}" dt="2026-07-19T11:54:22.602" v="1667" actId="20577"/>
          <ac:spMkLst>
            <pc:docMk/>
            <pc:sldMk cId="1278063129" sldId="266"/>
            <ac:spMk id="2" creationId="{D746DEF6-98E6-6495-44E9-06ED408F6C83}"/>
          </ac:spMkLst>
        </pc:spChg>
      </pc:sldChg>
      <pc:sldChg chg="modSp">
        <pc:chgData name="Leanne Toni Jarvis (2420336)" userId="S::2420336@student.uwtsd.ac.uk::4383b95d-b566-4f6f-a79a-562e38d242a0" providerId="AD" clId="Web-{2E3573D1-6691-4D41-6EE6-9641ACF016A5}" dt="2026-07-19T11:45:51.377" v="1106" actId="20577"/>
        <pc:sldMkLst>
          <pc:docMk/>
          <pc:sldMk cId="2303997469" sldId="267"/>
        </pc:sldMkLst>
        <pc:spChg chg="mod">
          <ac:chgData name="Leanne Toni Jarvis (2420336)" userId="S::2420336@student.uwtsd.ac.uk::4383b95d-b566-4f6f-a79a-562e38d242a0" providerId="AD" clId="Web-{2E3573D1-6691-4D41-6EE6-9641ACF016A5}" dt="2026-07-19T11:45:51.377" v="1106" actId="20577"/>
          <ac:spMkLst>
            <pc:docMk/>
            <pc:sldMk cId="2303997469" sldId="267"/>
            <ac:spMk id="2" creationId="{B24AD9AE-E9B2-7E86-465C-6D24C2A0CBF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5" Type="http://schemas.openxmlformats.org/officeDocument/2006/relationships/hyperlink" Target="https://www.frontiersin.org/articles/10.3389/fcvm.2017.00031/full" TargetMode="Externa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hyperlink" Target="https://researchoutreach.org/articles/timely-insulin-therapy-treat-type-2-diabetes/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89953410@N00/5361604800/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hyperlink" Target="https://researchoutreach.org/articles/no-safe-level-smoking-heart-disease-stroke/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eur01.safelinks.protection.outlook.com/?url=https%3A%2F%2Fwww.google.com%2Furl%3Fsa%3Di%26source%3Dweb%26rct%3Dj%26url%3Dhttps%3A%2F%2Fpmc.ncbi.nlm.nih.gov%2Farticles%2FPMC4892876%2F%26ved%3D2ahUKEwiSz_yPhd6VAxURTkEAHfA0FbcQy_kOeggIAggBCA0QBg%26opi%3D89978449%26cd%26psig%3DAOvVaw1s5JqLv_VTrEjWrboC9FsF%26ust%3D1784526428080000&amp;data=05%7C02%7C2420336%40student.uwtsd.ac.uk%7C87ca53178ef14b3b5a8d08dee55c962e%7C4e0f11f9046e45059cb8db2152311e21%7C0%7C0%7C639200382988244607%7CUnknown%7CTWFpbGZsb3d8eyJFbXB0eU1hcGkiOnRydWUsIlYiOiIwLjAuMDAwMCIsIlAiOiJXaW4zMiIsIkFOIjoiTWFpbCIsIldUIjoyfQ%3D%3D%7C0%7C%7C%7C&amp;sdata=4WB3m26XaxUdXx20VEo0VyeyIkmvw%2B9hNN2M2Y7M4%2F8%3D&amp;reserved=0" TargetMode="External"/><Relationship Id="rId5" Type="http://schemas.openxmlformats.org/officeDocument/2006/relationships/hyperlink" Target="https://eur01.safelinks.protection.outlook.com/?url=https%3A%2F%2Fwww.google.com%2Furl%3Fsa%3Di%26source%3Dweb%26rct%3Dj%26url%3Dhttps%3A%2F%2Fwww.nature.com%2Farticles%2Femm2015122%26ved%3D2ahUKEwiSz_yPhd6VAxURTkEAHfA0FbcQy_kOeggIAggBCA0QAg%26opi%3D89978449%26cd%26psig%3DAOvVaw1s5JqLv_VTrEjWrboC9FsF%26ust%3D1784526428080000&amp;data=05%7C02%7C2420336%40student.uwtsd.ac.uk%7C87ca53178ef14b3b5a8d08dee55c962e%7C4e0f11f9046e45059cb8db2152311e21%7C0%7C0%7C639200382988223128%7CUnknown%7CTWFpbGZsb3d8eyJFbXB0eU1hcGkiOnRydWUsIlYiOiIwLjAuMDAwMCIsIlAiOiJXaW4zMiIsIkFOIjoiTWFpbCIsIldUIjoyfQ%3D%3D%7C0%7C%7C%7C&amp;sdata=9zg8%2F%2B9NlWVKcB3Rq8aVX26I4FRkcT74CLQnYVll%2B7c%3D&amp;reserved=0" TargetMode="External"/><Relationship Id="rId4" Type="http://schemas.openxmlformats.org/officeDocument/2006/relationships/hyperlink" Target="https://eur01.safelinks.protection.outlook.com/?url=https%3A%2F%2Fwww.google.com%2Furl%3Fsa%3Di%26source%3Dweb%26rct%3Dj%26url%3Dhttps%3A%2F%2Fwww.sciencedirect.com%2Fscience%2Farticle%2Fabs%2Fpii%2FS0026049522000208%26ved%3D2ahUKEwiSz_yPhd6VAxURTkEAHfA0FbcQy_kOeggIAggBCAsQAg%26opi%3D89978449%26cd%26psig%3DAOvVaw1s5JqLv_VTrEjWrboC9FsF%26ust%3D1784526428080000&amp;data=05%7C02%7C2420336%40student.uwtsd.ac.uk%7C87ca53178ef14b3b5a8d08dee55c962e%7C4e0f11f9046e45059cb8db2152311e21%7C0%7C0%7C639200382988192373%7CUnknown%7CTWFpbGZsb3d8eyJFbXB0eU1hcGkiOnRydWUsIlYiOiIwLjAuMDAwMCIsIlAiOiJXaW4zMiIsIkFOIjoiTWFpbCIsIldUIjoyfQ%3D%3D%7C0%7C%7C%7C&amp;sdata=vvPduYX0pcjSftNR%2FTwDeoi1nsMcmLD0WM2J364eS%2Fw%3D&amp;reserved=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hyperlink" Target="https://www.frontiersin.org/articles/10.3389/fendo.2021.639548/full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thealevelbiologist.co.uk/genetics-control-homestasis/the-hormonal-control-of-blood-glucose-and-the-management-of-diabetes/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hyperlink" Target="https://enfermeriastgo.blogspot.com/2014/02/diabetes.html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frontiersin.org/journals/endocrinology/articles/10.3389/fendo.2024.1325434/full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hyperlink" Target="https://www.frontiersin.org/articles/10.3389/fnut.2023.1213223/full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https://worditout.com/word-cloud/4611810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hyperlink" Target="https://wind4change.com/solution-focus-coaching-how-to/" TargetMode="Externa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ersonalisedcare/" TargetMode="External"/><Relationship Id="rId3" Type="http://schemas.openxmlformats.org/officeDocument/2006/relationships/hyperlink" Target="https://eur01.safelinks.protection.outlook.com/?url=https%3A%2F%2Fwww.nature.com%2Farticles%2Fs41574-024-00973-1&amp;data=05%7C02%7C2420336%40student.uwtsd.ac.uk%7C95190c0ee3d14a1c0aca08dee5744ac3%7C4e0f11f9046e45059cb8db2152311e21%7C0%7C0%7C639200484802588124%7CUnknown%7CTWFpbGZsb3d8eyJFbXB0eU1hcGkiOnRydWUsIlYiOiIwLjAuMDAwMCIsIlAiOiJXaW4zMiIsIkFOIjoiTWFpbCIsIldUIjoyfQ%3D%3D%7C0%7C%7C%7C&amp;sdata=UcYfmlIY7oWglFpGza7ZLkxTHQXlljJge6Vx%2FEBRSBY%3D&amp;reserved=0" TargetMode="External"/><Relationship Id="rId7" Type="http://schemas.openxmlformats.org/officeDocument/2006/relationships/hyperlink" Target="https://www.nhs.uk/live-well/exercise/" TargetMode="External"/><Relationship Id="rId2" Type="http://schemas.openxmlformats.org/officeDocument/2006/relationships/hyperlink" Target="https://diabetesjournals.org/care/issue/47/Supplement_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ce.org.uk/guidance/ng28" TargetMode="External"/><Relationship Id="rId11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diabetes.org.uk/about-diabetes/type-2-diabetes" TargetMode="External"/><Relationship Id="rId10" Type="http://schemas.openxmlformats.org/officeDocument/2006/relationships/hyperlink" Target="https://www.nmc.org.uk/standards/code/" TargetMode="External"/><Relationship Id="rId4" Type="http://schemas.openxmlformats.org/officeDocument/2006/relationships/hyperlink" Target="https://www.diabetes.org.uk/guide-to-diabetes/enjoy-food" TargetMode="External"/><Relationship Id="rId9" Type="http://schemas.openxmlformats.org/officeDocument/2006/relationships/hyperlink" Target="https://www.nhs.uk/conditions/type-2-diabe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98749E-7863-E368-EE8B-328C946B1E26}"/>
              </a:ext>
            </a:extLst>
          </p:cNvPr>
          <p:cNvSpPr txBox="1"/>
          <p:nvPr/>
        </p:nvSpPr>
        <p:spPr>
          <a:xfrm>
            <a:off x="1447415" y="845243"/>
            <a:ext cx="964320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latin typeface="Times New Roman"/>
                <a:cs typeface="Times New Roman"/>
              </a:rPr>
              <a:t>BSC Health &amp; Social Care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Bmphp5023: Introduction to physiology 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Student number: 2420336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Student name: Leanne Jarvis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Tutor details: Robert Nartowski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Module leader: Chloe Harries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Portfolio – care plan 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ctr"/>
            <a:r>
              <a:rPr lang="en-GB" sz="3600">
                <a:latin typeface="Times New Roman"/>
                <a:cs typeface="Times New Roman"/>
              </a:rPr>
              <a:t>Submission date: Sunday 19</a:t>
            </a:r>
            <a:r>
              <a:rPr lang="en-GB" sz="3600" baseline="30000">
                <a:latin typeface="Times New Roman"/>
                <a:cs typeface="Times New Roman"/>
              </a:rPr>
              <a:t>th</a:t>
            </a:r>
            <a:r>
              <a:rPr lang="en-GB" sz="3600">
                <a:latin typeface="Times New Roman"/>
                <a:cs typeface="Times New Roman"/>
              </a:rPr>
              <a:t> </a:t>
            </a:r>
            <a:r>
              <a:rPr lang="en-GB" sz="3600" err="1">
                <a:latin typeface="Times New Roman"/>
                <a:cs typeface="Times New Roman"/>
              </a:rPr>
              <a:t>july</a:t>
            </a:r>
            <a:r>
              <a:rPr lang="en-GB" sz="3600">
                <a:latin typeface="Times New Roman"/>
                <a:cs typeface="Times New Roman"/>
              </a:rPr>
              <a:t> 2026</a:t>
            </a:r>
            <a:endParaRPr lang="en-GB" sz="3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l"/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F43386-7A57-3D3D-A6F8-8ABFEDBA613F}"/>
              </a:ext>
            </a:extLst>
          </p:cNvPr>
          <p:cNvSpPr txBox="1"/>
          <p:nvPr/>
        </p:nvSpPr>
        <p:spPr>
          <a:xfrm>
            <a:off x="512064" y="621792"/>
            <a:ext cx="6486144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F0000"/>
                </a:solidFill>
                <a:latin typeface="Broadway"/>
              </a:rPr>
              <a:t>Introduction:</a:t>
            </a:r>
          </a:p>
          <a:p>
            <a:r>
              <a:rPr lang="en-GB">
                <a:ea typeface="+mn-lt"/>
                <a:cs typeface="+mn-lt"/>
              </a:rPr>
              <a:t>Good morning. My name is Leanne, student number 2420336, and today I will be presenting my Component 2 assessment for module BMHP5023, This 15-minute presentation outlines a comprehensive, evidence-based Care Plan for a fictional 58-year-old male patient living in the United Kingdom. This case study explores the critical clinical intersection of Type 2 Diabetes and Cardiovascular Disease, specifically tracking how chronic </a:t>
            </a:r>
            <a:r>
              <a:rPr lang="en-GB" err="1">
                <a:ea typeface="+mn-lt"/>
                <a:cs typeface="+mn-lt"/>
              </a:rPr>
              <a:t>Hyperglycemia</a:t>
            </a:r>
            <a:r>
              <a:rPr lang="en-GB">
                <a:ea typeface="+mn-lt"/>
                <a:cs typeface="+mn-lt"/>
              </a:rPr>
              <a:t> accelerates atherosclerosis, culminating in an acute ischemic stroke. Over the course of this presentation, I will evaluate an integrated care routine aligned strictly with current NHS clinical pathways and NICE guidelines, while ensuring all ethical and communication frameworks are thoroughly met.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C344D5-A4A0-60ED-03F1-2E52968A2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94573" y="1081735"/>
            <a:ext cx="3555797" cy="40605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5D942E-6F4E-FE7E-81D7-4663A443883E}"/>
              </a:ext>
            </a:extLst>
          </p:cNvPr>
          <p:cNvSpPr txBox="1"/>
          <p:nvPr/>
        </p:nvSpPr>
        <p:spPr>
          <a:xfrm>
            <a:off x="8271574" y="5252720"/>
            <a:ext cx="3196844" cy="22606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sz="1050" err="1"/>
              <a:t>ThePhoto</a:t>
            </a:r>
            <a:r>
              <a:rPr lang="en-US" sz="1050"/>
              <a:t> by </a:t>
            </a:r>
            <a:r>
              <a:rPr lang="en-US" sz="1050" err="1"/>
              <a:t>PhotoAuthor</a:t>
            </a:r>
            <a:r>
              <a:rPr lang="en-US" sz="1050"/>
              <a:t> is licensed under CCYYSA.</a:t>
            </a:r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FE7C9D4E-1592-0B76-D5FB-C4ABE22337EC}"/>
              </a:ext>
            </a:extLst>
          </p:cNvPr>
          <p:cNvPicPr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76A68FBB-8294-3645-2356-6B9611F02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03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73"/>
    </mc:Choice>
    <mc:Fallback>
      <p:transition spd="slow" advTm="65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5115A98-9803-E075-FD93-3839FC983582}"/>
              </a:ext>
            </a:extLst>
          </p:cNvPr>
          <p:cNvSpPr txBox="1"/>
          <p:nvPr/>
        </p:nvSpPr>
        <p:spPr>
          <a:xfrm>
            <a:off x="585216" y="548639"/>
            <a:ext cx="633984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</a:rPr>
              <a:t>Clinical context:</a:t>
            </a:r>
          </a:p>
          <a:p>
            <a:r>
              <a:rPr lang="en-GB"/>
              <a:t>Critically evaluate the pathophysiological links between type 2 diabetes mellitus (T2DM) and cardiovascular disease (CVD), design an evidence-based care plan for a post-stroke patient (NICE, 2022).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/>
              <a:t>Type 2 diabetes: Acts as the underlying metabolic driver of vascular damage (British heart foundation, 2024)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Cardiovascular disease: Manifest as accelerated macrovascular plaque buildup (atherosclerosis).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Ischemic stroke: The acute, life-threatening neurological consequence of vessel occlusion.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C2021-8857-CD69-D1EF-47D74A74BE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48108" y="647700"/>
            <a:ext cx="4316040" cy="32461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5AF86E-66A8-E035-15CB-850E05787ED8}"/>
              </a:ext>
            </a:extLst>
          </p:cNvPr>
          <p:cNvSpPr txBox="1"/>
          <p:nvPr/>
        </p:nvSpPr>
        <p:spPr>
          <a:xfrm>
            <a:off x="7248652" y="4107180"/>
            <a:ext cx="3181096" cy="22606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sz="1050" err="1"/>
              <a:t>ThePhoto</a:t>
            </a:r>
            <a:r>
              <a:rPr lang="en-US" sz="1050"/>
              <a:t> by </a:t>
            </a:r>
            <a:r>
              <a:rPr lang="en-US" sz="1050" err="1"/>
              <a:t>PhotoAuthor</a:t>
            </a:r>
            <a:r>
              <a:rPr lang="en-US" sz="1050"/>
              <a:t>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821EDB-672D-8213-998F-076E2B2B8FB2}"/>
              </a:ext>
            </a:extLst>
          </p:cNvPr>
          <p:cNvSpPr txBox="1"/>
          <p:nvPr/>
        </p:nvSpPr>
        <p:spPr>
          <a:xfrm>
            <a:off x="3316224" y="5047488"/>
            <a:ext cx="810768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/>
              <a:t>Stroke is a leading cause of death and disability in the UK, costing the NHS billions annually.</a:t>
            </a:r>
          </a:p>
          <a:p>
            <a:pPr marL="285750" indent="-285750">
              <a:buFont typeface="Wingdings"/>
              <a:buChar char="Ø"/>
            </a:pPr>
            <a:r>
              <a:rPr lang="en-GB"/>
              <a:t>Adults with T2DM are two to four times more likely to develop cardiovascular disease and stroke than those without diabetes (NICE, 2022; Diabetes UK, 2024).</a:t>
            </a: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E5880C0C-8A7A-2494-1234-6E38A8C0DC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33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01"/>
    </mc:Choice>
    <mc:Fallback>
      <p:transition spd="slow" advTm="30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41D462-75F3-EA56-730F-4221B6E61403}"/>
              </a:ext>
            </a:extLst>
          </p:cNvPr>
          <p:cNvSpPr txBox="1"/>
          <p:nvPr/>
        </p:nvSpPr>
        <p:spPr>
          <a:xfrm>
            <a:off x="512064" y="975360"/>
            <a:ext cx="70469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7AAC86-7A58-7659-3549-7B6A79DC4B40}"/>
              </a:ext>
            </a:extLst>
          </p:cNvPr>
          <p:cNvSpPr txBox="1"/>
          <p:nvPr/>
        </p:nvSpPr>
        <p:spPr>
          <a:xfrm>
            <a:off x="4864295" y="288127"/>
            <a:ext cx="6839712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  <a:latin typeface="Broadway"/>
              </a:rPr>
              <a:t>Identifier: </a:t>
            </a:r>
          </a:p>
          <a:p>
            <a:endParaRPr lang="en-GB"/>
          </a:p>
          <a:p>
            <a:r>
              <a:rPr lang="en-GB"/>
              <a:t>Patient X 58-year-old male, resides in an urban area in Birmingham.</a:t>
            </a:r>
          </a:p>
          <a:p>
            <a:r>
              <a:rPr lang="en-GB"/>
              <a:t>Has an 8-year history of type 2 diabetes mellitus, his admission metrics reveal poor long-term </a:t>
            </a:r>
            <a:r>
              <a:rPr lang="en-GB" err="1"/>
              <a:t>Glycemic</a:t>
            </a:r>
            <a:r>
              <a:rPr lang="en-GB"/>
              <a:t> control indicated by an HbA1c of 68 millimoles per mole, alongside unmanaged stage 2 hypertension and a BMI classifying him obese. Patient x is heavily impacted by modifiable risk factors. Has a history of smoking  10 pack a day lifestyle of an taxi driver, and a diet in high ultra processed food. 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541C5B-C079-DB19-C9C8-823F514AF3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2938" y="857413"/>
            <a:ext cx="4382021" cy="45830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858291-0084-97A5-2077-8F045CD52D00}"/>
              </a:ext>
            </a:extLst>
          </p:cNvPr>
          <p:cNvSpPr txBox="1"/>
          <p:nvPr/>
        </p:nvSpPr>
        <p:spPr>
          <a:xfrm>
            <a:off x="1170439" y="5617998"/>
            <a:ext cx="2686812" cy="189484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484CA9-F977-5144-E1E1-3A11B88F27A2}"/>
              </a:ext>
            </a:extLst>
          </p:cNvPr>
          <p:cNvSpPr txBox="1"/>
          <p:nvPr/>
        </p:nvSpPr>
        <p:spPr>
          <a:xfrm>
            <a:off x="7466112" y="5724680"/>
            <a:ext cx="2659380" cy="15900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5C122489-A540-A29A-6002-2DCB45D5AF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9CE988-7695-D5B9-5C4A-9998F4070A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108448" y="3320034"/>
            <a:ext cx="6595872" cy="230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17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07"/>
    </mc:Choice>
    <mc:Fallback>
      <p:transition spd="slow" advTm="63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0AC16-BD12-85DC-8AD1-FC96A6CF02FB}"/>
              </a:ext>
            </a:extLst>
          </p:cNvPr>
          <p:cNvSpPr txBox="1"/>
          <p:nvPr/>
        </p:nvSpPr>
        <p:spPr>
          <a:xfrm>
            <a:off x="353568" y="158496"/>
            <a:ext cx="646176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Relevant anatomy and physiology</a:t>
            </a:r>
          </a:p>
          <a:p>
            <a:r>
              <a:rPr lang="en-GB" b="1" i="1"/>
              <a:t>Pancreatic endocrine function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Duel cellular control</a:t>
            </a:r>
            <a:r>
              <a:rPr lang="en-GB" i="1"/>
              <a:t>: The islets of </a:t>
            </a:r>
            <a:r>
              <a:rPr lang="en-GB" i="1" err="1"/>
              <a:t>langerhans</a:t>
            </a:r>
            <a:r>
              <a:rPr lang="en-GB" i="1"/>
              <a:t> in the pancreas serve as the primary sensor for blood glucose homeostasis (pancreatic regulation of glucose homeostasis, 2016).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Beta cells: </a:t>
            </a:r>
            <a:r>
              <a:rPr lang="en-GB"/>
              <a:t>Synthesise and secrete the anabolic hormone insulin in response to elevated blood glucose levels. </a:t>
            </a:r>
          </a:p>
          <a:p>
            <a:pPr marL="285750" indent="-285750">
              <a:buFont typeface="Arial"/>
              <a:buChar char="•"/>
            </a:pPr>
            <a:r>
              <a:rPr lang="en-GB" b="1"/>
              <a:t>Alpha cells: </a:t>
            </a:r>
            <a:r>
              <a:rPr lang="en-GB"/>
              <a:t>synthesise and secretes the catabolic hormone glucagon during periods of fasting or </a:t>
            </a:r>
            <a:r>
              <a:rPr lang="en-GB" err="1"/>
              <a:t>hypoglycemia</a:t>
            </a:r>
            <a:r>
              <a:rPr lang="en-GB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FE1AB-92CF-2DEC-A25A-4D94D22D8268}"/>
              </a:ext>
            </a:extLst>
          </p:cNvPr>
          <p:cNvSpPr txBox="1"/>
          <p:nvPr/>
        </p:nvSpPr>
        <p:spPr>
          <a:xfrm>
            <a:off x="7339584" y="0"/>
            <a:ext cx="43281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solidFill>
                  <a:srgbClr val="FF0000"/>
                </a:solidFill>
              </a:rPr>
              <a:t>Blood glucose regulation &amp; homeostasis</a:t>
            </a:r>
          </a:p>
          <a:p>
            <a:r>
              <a:rPr lang="en-GB" b="1" i="1"/>
              <a:t>Negative feedback loop: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Insulin and glucagon function </a:t>
            </a:r>
            <a:r>
              <a:rPr lang="en-GB" err="1"/>
              <a:t>antagonisically</a:t>
            </a:r>
            <a:r>
              <a:rPr lang="en-GB"/>
              <a:t> to maintain circulating glucose concentrations within a narrow, physiological homeostatic window (insulin and glucagon: how they regulate blood sugar levels, 2022).</a:t>
            </a:r>
          </a:p>
          <a:p>
            <a:r>
              <a:rPr lang="en-GB"/>
              <a:t>Postprandial response: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blood glucose triggers insulin release, which signals peripheral tissues to clear excess glucose from the blood stream.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EF8EC8-09D9-075D-0688-67712DAA03C8}"/>
              </a:ext>
            </a:extLst>
          </p:cNvPr>
          <p:cNvSpPr txBox="1"/>
          <p:nvPr/>
        </p:nvSpPr>
        <p:spPr>
          <a:xfrm>
            <a:off x="353568" y="3304032"/>
            <a:ext cx="5852160" cy="30777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ea typeface="+mn-lt"/>
                <a:cs typeface="+mn-lt"/>
              </a:rPr>
              <a:t>Mechanism of Cellular Glucose Uptake</a:t>
            </a:r>
            <a:endParaRPr lang="en-US">
              <a:solidFill>
                <a:srgbClr val="FF0000"/>
              </a:solidFill>
            </a:endParaRPr>
          </a:p>
          <a:p>
            <a:r>
              <a:rPr lang="en-GB" sz="1600" b="1" i="1">
                <a:solidFill>
                  <a:srgbClr val="242424"/>
                </a:solidFill>
                <a:ea typeface="+mn-lt"/>
                <a:cs typeface="+mn-lt"/>
              </a:rPr>
              <a:t>Receptor Activation</a:t>
            </a:r>
            <a:r>
              <a:rPr lang="en-GB" sz="1400" b="1" i="1">
                <a:solidFill>
                  <a:srgbClr val="242424"/>
                </a:solidFill>
                <a:ea typeface="+mn-lt"/>
                <a:cs typeface="+mn-lt"/>
              </a:rPr>
              <a:t>:</a:t>
            </a: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 </a:t>
            </a:r>
            <a:endParaRPr lang="en-GB" sz="1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600">
                <a:solidFill>
                  <a:srgbClr val="242424"/>
                </a:solidFill>
                <a:ea typeface="+mn-lt"/>
                <a:cs typeface="+mn-lt"/>
              </a:rPr>
              <a:t>Insulin binds to specific tyrosine kinase receptors on the surfaces of target tissues, primarily skeletal muscle and adipose tissue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 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Insulin: The master regulator of glucose metabolism, 2022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).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GLUT4 Translocation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:</a:t>
            </a:r>
            <a:r>
              <a:rPr lang="en-GB" sz="1600">
                <a:solidFill>
                  <a:srgbClr val="242424"/>
                </a:solidFill>
                <a:ea typeface="+mn-lt"/>
                <a:cs typeface="+mn-lt"/>
              </a:rPr>
              <a:t> This binding triggers an intracellular </a:t>
            </a:r>
            <a:r>
              <a:rPr lang="en-GB" sz="1600" err="1">
                <a:solidFill>
                  <a:srgbClr val="242424"/>
                </a:solidFill>
                <a:ea typeface="+mn-lt"/>
                <a:cs typeface="+mn-lt"/>
              </a:rPr>
              <a:t>signaling</a:t>
            </a:r>
            <a:r>
              <a:rPr lang="en-GB" sz="1600">
                <a:solidFill>
                  <a:srgbClr val="242424"/>
                </a:solidFill>
                <a:ea typeface="+mn-lt"/>
                <a:cs typeface="+mn-lt"/>
              </a:rPr>
              <a:t> cascade, causing </a:t>
            </a: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GLUT4 transporter vesicles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 to </a:t>
            </a:r>
            <a:r>
              <a:rPr lang="en-GB" sz="1600">
                <a:solidFill>
                  <a:srgbClr val="242424"/>
                </a:solidFill>
                <a:ea typeface="+mn-lt"/>
                <a:cs typeface="+mn-lt"/>
              </a:rPr>
              <a:t>translocate and fuse with the plasma membrane.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242424"/>
                </a:solidFill>
                <a:ea typeface="+mn-lt"/>
                <a:cs typeface="+mn-lt"/>
              </a:rPr>
              <a:t>Facilitated Diffusion</a:t>
            </a:r>
            <a:r>
              <a:rPr lang="en-GB" sz="1400">
                <a:solidFill>
                  <a:srgbClr val="242424"/>
                </a:solidFill>
                <a:ea typeface="+mn-lt"/>
                <a:cs typeface="+mn-lt"/>
              </a:rPr>
              <a:t>: </a:t>
            </a:r>
            <a:r>
              <a:rPr lang="en-GB" sz="1600">
                <a:solidFill>
                  <a:srgbClr val="242424"/>
                </a:solidFill>
                <a:ea typeface="+mn-lt"/>
                <a:cs typeface="+mn-lt"/>
              </a:rPr>
              <a:t>Once at the surface, GLUT4 acts as a gateway, allowing glucose to rapidly enter the cell down its concentration gradient.</a:t>
            </a:r>
            <a:endParaRPr lang="en-GB" sz="1600"/>
          </a:p>
          <a:p>
            <a:endParaRPr lang="en-GB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27C424-8DBA-F043-A854-7FE7F6620B25}"/>
              </a:ext>
            </a:extLst>
          </p:cNvPr>
          <p:cNvSpPr txBox="1"/>
          <p:nvPr/>
        </p:nvSpPr>
        <p:spPr>
          <a:xfrm>
            <a:off x="6644640" y="3968496"/>
            <a:ext cx="5157216" cy="32624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</a:rPr>
              <a:t>Hepatic Involvement &amp; Glycogen Storage</a:t>
            </a:r>
            <a:endParaRPr lang="en-GB" sz="1600"/>
          </a:p>
          <a:p>
            <a:pPr marL="285750" indent="-285750">
              <a:buFont typeface="Arial,Sans-Serif"/>
              <a:buChar char="•"/>
            </a:pPr>
            <a:r>
              <a:rPr lang="en-GB" sz="1600" b="1" i="1">
                <a:solidFill>
                  <a:srgbClr val="242424"/>
                </a:solidFill>
              </a:rPr>
              <a:t>Glycogenesis</a:t>
            </a:r>
            <a:r>
              <a:rPr lang="en-GB" sz="1600" i="1">
                <a:solidFill>
                  <a:srgbClr val="242424"/>
                </a:solidFill>
              </a:rPr>
              <a:t>: </a:t>
            </a:r>
            <a:r>
              <a:rPr lang="en-GB" sz="1600">
                <a:solidFill>
                  <a:srgbClr val="242424"/>
                </a:solidFill>
              </a:rPr>
              <a:t>Under the influence of insulin, the liver extracts excess blood glucose and polymerises it into </a:t>
            </a:r>
            <a:r>
              <a:rPr lang="en-GB" sz="1600" b="1">
                <a:solidFill>
                  <a:srgbClr val="242424"/>
                </a:solidFill>
              </a:rPr>
              <a:t>glycogen</a:t>
            </a:r>
            <a:r>
              <a:rPr lang="en-GB" sz="1600">
                <a:solidFill>
                  <a:srgbClr val="242424"/>
                </a:solidFill>
              </a:rPr>
              <a:t> for short-term energy storage 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Regulation of glucose metabolism from a liver-centric perspective, 2016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)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.</a:t>
            </a:r>
            <a:endParaRPr lang="en-GB" sz="1000"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 b="1" i="1">
                <a:solidFill>
                  <a:srgbClr val="242424"/>
                </a:solidFill>
              </a:rPr>
              <a:t>Metabolic Counter-Regulation</a:t>
            </a:r>
            <a:r>
              <a:rPr lang="en-GB" sz="900">
                <a:solidFill>
                  <a:srgbClr val="242424"/>
                </a:solidFill>
              </a:rPr>
              <a:t>: </a:t>
            </a:r>
            <a:r>
              <a:rPr lang="en-GB" sz="1600">
                <a:solidFill>
                  <a:srgbClr val="242424"/>
                </a:solidFill>
              </a:rPr>
              <a:t>When blood glucose drops, glucagon stimulates the liver to undergo </a:t>
            </a:r>
            <a:r>
              <a:rPr lang="en-GB" sz="1600" b="1">
                <a:solidFill>
                  <a:srgbClr val="242424"/>
                </a:solidFill>
              </a:rPr>
              <a:t>glycogenolysis</a:t>
            </a:r>
            <a:r>
              <a:rPr lang="en-GB" sz="1600">
                <a:solidFill>
                  <a:srgbClr val="242424"/>
                </a:solidFill>
              </a:rPr>
              <a:t> (breaking down glycogen to glucose) and </a:t>
            </a:r>
            <a:r>
              <a:rPr lang="en-GB" sz="1600" b="1">
                <a:solidFill>
                  <a:srgbClr val="242424"/>
                </a:solidFill>
              </a:rPr>
              <a:t>gluconeogenesis</a:t>
            </a:r>
            <a:r>
              <a:rPr lang="en-GB" sz="1600">
                <a:solidFill>
                  <a:srgbClr val="242424"/>
                </a:solidFill>
              </a:rPr>
              <a:t> (creating glucose from non-carbohydrate sources), releasing glucose back into circulation 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4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Regulation of glucose metabolism from a liver-centric perspective, 2016</a:t>
            </a:r>
            <a:r>
              <a:rPr lang="en-GB" sz="1000">
                <a:solidFill>
                  <a:srgbClr val="242424"/>
                </a:solidFill>
                <a:latin typeface="Times New Roman"/>
                <a:cs typeface="Times New Roman"/>
              </a:rPr>
              <a:t>).</a:t>
            </a:r>
            <a:endParaRPr lang="en-GB" sz="1000">
              <a:latin typeface="Times New Roman"/>
              <a:cs typeface="Times New Roman"/>
            </a:endParaRPr>
          </a:p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77512A-F6B1-042F-85B5-6E2601C445C8}"/>
              </a:ext>
            </a:extLst>
          </p:cNvPr>
          <p:cNvSpPr txBox="1"/>
          <p:nvPr/>
        </p:nvSpPr>
        <p:spPr>
          <a:xfrm>
            <a:off x="2011680" y="6291072"/>
            <a:ext cx="335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EEE89129-73B9-5236-6C3E-C3DBEB0DA8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857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744"/>
    </mc:Choice>
    <mc:Fallback>
      <p:transition spd="slow" advTm="83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0CFDAF-3C11-547C-85E3-FB4AF73F09D3}"/>
              </a:ext>
            </a:extLst>
          </p:cNvPr>
          <p:cNvSpPr txBox="1"/>
          <p:nvPr/>
        </p:nvSpPr>
        <p:spPr>
          <a:xfrm>
            <a:off x="463296" y="512064"/>
            <a:ext cx="7290816" cy="64786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FF0000"/>
                </a:solidFill>
                <a:latin typeface="Aptos"/>
              </a:rPr>
              <a:t>Pathophysiology of Type 2 Diabetes</a:t>
            </a:r>
            <a:endParaRPr lang="en-US" sz="2000">
              <a:solidFill>
                <a:srgbClr val="FF0000"/>
              </a:solidFill>
              <a:latin typeface="Aptos"/>
            </a:endParaRPr>
          </a:p>
          <a:p>
            <a:r>
              <a:rPr lang="en-GB" b="1" i="1">
                <a:solidFill>
                  <a:srgbClr val="242424"/>
                </a:solidFill>
                <a:latin typeface="Aptos"/>
              </a:rPr>
              <a:t>How Type 2 Diabetes Develops</a:t>
            </a:r>
            <a:endParaRPr lang="en-GB" i="1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Insulin Resistance</a:t>
            </a:r>
            <a:endParaRPr lang="en-GB" b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Peripheral tissues exhibit reduced sensitivity to insulin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signaling</a:t>
            </a:r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Intracellular transport of glucose becomes impaired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Circulating sugar concentrations start to elevate (NICE,2022).</a:t>
            </a: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Pancreatic Changes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To counteract this resistance, the pancreas initially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increses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 hormonal output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With prolonged strain, pancreatic beta-cell function progressively deteriorates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Insulin production gradually decreases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Hyperglycaemia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Surplus sugars accumulate within the systemic circulation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Sustained elevation of blood sugar inflicts microvascular and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structual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 damage across various organ systems</a:t>
            </a: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Long-Term Complications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Macrovascular/circulatory conditions</a:t>
            </a:r>
            <a:endParaRPr lang="en-GB" sz="1600">
              <a:solidFill>
                <a:srgbClr val="242424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neuropathy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nephropathy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Diabetic retinopathy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Poor wound healing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</a:rPr>
              <a:t>Key Point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The pathogenesis of type 2 diabetes involves a dual mechanism of cellular insulin resistance alongside diminished hormone secretion, culminating in persistent elevation of blood glucose (Hall and hall, 2021).</a:t>
            </a:r>
          </a:p>
          <a:p>
            <a:pPr algn="l"/>
            <a:endParaRPr lang="en-GB" sz="1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027E7B-5237-9A50-C743-CC7B1B574B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76032" y="406607"/>
            <a:ext cx="4139184" cy="34844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8DD4E3-6CA0-DAC5-A292-8025F48BC522}"/>
              </a:ext>
            </a:extLst>
          </p:cNvPr>
          <p:cNvSpPr txBox="1"/>
          <p:nvPr/>
        </p:nvSpPr>
        <p:spPr>
          <a:xfrm>
            <a:off x="7876032" y="4104640"/>
            <a:ext cx="3889248" cy="25654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05ADCB5D-57BB-E708-9599-79C8522AF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01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73"/>
    </mc:Choice>
    <mc:Fallback>
      <p:transition spd="slow" advTm="71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D65C47-00EC-C79F-D76C-E0A4E40570B2}"/>
              </a:ext>
            </a:extLst>
          </p:cNvPr>
          <p:cNvSpPr txBox="1"/>
          <p:nvPr/>
        </p:nvSpPr>
        <p:spPr>
          <a:xfrm>
            <a:off x="6534912" y="0"/>
            <a:ext cx="5486400" cy="73866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solidFill>
                  <a:srgbClr val="FF0000"/>
                </a:solidFill>
                <a:latin typeface="Aptos"/>
              </a:rPr>
              <a:t>Diagnosis and Assessment of Type 2 Diabetes</a:t>
            </a:r>
            <a:endParaRPr lang="en-US" sz="2000" i="1">
              <a:solidFill>
                <a:srgbClr val="FF0000"/>
              </a:solidFill>
              <a:latin typeface="Aptos"/>
            </a:endParaRPr>
          </a:p>
          <a:p>
            <a:r>
              <a:rPr lang="en-GB" sz="1600" b="1">
                <a:latin typeface="Aptos"/>
              </a:rPr>
              <a:t>Diagnosis and Clinical Assessment</a:t>
            </a:r>
            <a:endParaRPr lang="en-GB" sz="1600">
              <a:latin typeface="Aptos"/>
            </a:endParaRPr>
          </a:p>
          <a:p>
            <a:r>
              <a:rPr lang="en-GB" sz="1600" b="1">
                <a:latin typeface="Aptos"/>
              </a:rPr>
              <a:t>Common Signs and Symptoms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Increased thirst (polydipsia)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Frequent urination (polyuria)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Fatigue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Blurred vision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Slow wound healing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Frequent or lingering infections </a:t>
            </a:r>
          </a:p>
          <a:p>
            <a:pPr marL="285750" indent="-285750">
              <a:buFont typeface="Arial"/>
              <a:buChar char="•"/>
            </a:pPr>
            <a:r>
              <a:rPr lang="en-GB" sz="1600" b="1">
                <a:latin typeface="Aptos"/>
              </a:rPr>
              <a:t>Diagnostic Tests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Glycated </a:t>
            </a:r>
            <a:r>
              <a:rPr lang="en-GB" sz="1400" err="1">
                <a:latin typeface="Aptos"/>
                <a:cs typeface="Times New Roman"/>
              </a:rPr>
              <a:t>hemoglobin</a:t>
            </a:r>
            <a:r>
              <a:rPr lang="en-GB" sz="1400">
                <a:latin typeface="Aptos"/>
                <a:cs typeface="Times New Roman"/>
              </a:rPr>
              <a:t> </a:t>
            </a:r>
            <a:r>
              <a:rPr lang="en-GB" sz="1400" err="1">
                <a:latin typeface="Aptos"/>
                <a:cs typeface="Times New Roman"/>
              </a:rPr>
              <a:t>assessmen</a:t>
            </a:r>
            <a:r>
              <a:rPr lang="en-GB" sz="1400">
                <a:latin typeface="Aptos"/>
                <a:cs typeface="Times New Roman"/>
              </a:rPr>
              <a:t>t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Fasting Plasma Glucose (FPG)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Random Blood Glucose Test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Oral Glucose Tolerance Test (OGTT)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Diagnostic Criteria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HbA1c ≥ 48 mmol/mol (6.5%)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Fasting plasma glucose ≥ 7.0 mmol/L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Random plasma glucose ≥ 11.1 mmol/L with symptoms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Patient Assessment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Adiposity tracking vis BMI metrics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Blood pressure monitoring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Lipid profile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Family and lifestyle history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Foot and eye examinations</a:t>
            </a:r>
            <a:endParaRPr lang="en-GB" sz="1400">
              <a:latin typeface="Aptos"/>
            </a:endParaRPr>
          </a:p>
          <a:p>
            <a:r>
              <a:rPr lang="en-GB" sz="1600" b="1">
                <a:latin typeface="Aptos"/>
              </a:rPr>
              <a:t>Purpose of Assessment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Confirm diagnosis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Identify risk factors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Detect complications early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cs typeface="Times New Roman"/>
              </a:rPr>
              <a:t>Guide treatment and care planning (Diabetes UK, 2024).</a:t>
            </a:r>
            <a:endParaRPr lang="en-GB" sz="1400">
              <a:latin typeface="Aptos"/>
            </a:endParaRPr>
          </a:p>
          <a:p>
            <a:br>
              <a:rPr lang="en-US"/>
            </a:br>
            <a:endParaRPr lang="en-US"/>
          </a:p>
          <a:p>
            <a:pPr algn="l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000703-9FC1-1AE3-5802-679BE29879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9079" y="229507"/>
            <a:ext cx="5028257" cy="27486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8277EF-DB2F-ADDD-C5C6-9AFF7BABF039}"/>
              </a:ext>
            </a:extLst>
          </p:cNvPr>
          <p:cNvSpPr txBox="1"/>
          <p:nvPr/>
        </p:nvSpPr>
        <p:spPr>
          <a:xfrm>
            <a:off x="283936" y="3108779"/>
            <a:ext cx="4620986" cy="382814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AF48A9-960A-8EEE-7C14-8F2321866A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49858" y="3694747"/>
            <a:ext cx="3369564" cy="22178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5E33A7-65CE-9B27-E621-CBFF773A7211}"/>
              </a:ext>
            </a:extLst>
          </p:cNvPr>
          <p:cNvSpPr txBox="1"/>
          <p:nvPr/>
        </p:nvSpPr>
        <p:spPr>
          <a:xfrm>
            <a:off x="643890" y="6217349"/>
            <a:ext cx="4265676" cy="26873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2FCD254-1A71-B16E-F883-939242FF49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361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97"/>
    </mc:Choice>
    <mc:Fallback>
      <p:transition spd="slow" advTm="75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7340EF-5E0E-E2D0-063E-B2E777991F8A}"/>
              </a:ext>
            </a:extLst>
          </p:cNvPr>
          <p:cNvSpPr txBox="1"/>
          <p:nvPr/>
        </p:nvSpPr>
        <p:spPr>
          <a:xfrm>
            <a:off x="0" y="12192"/>
            <a:ext cx="4718304" cy="54014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Suggested Care Plan for the Patient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>
                <a:latin typeface="Aptos"/>
              </a:rPr>
              <a:t>Treatment and Management Plan</a:t>
            </a:r>
          </a:p>
          <a:p>
            <a:r>
              <a:rPr lang="en-GB" b="1" i="1">
                <a:latin typeface="Aptos"/>
              </a:rPr>
              <a:t>Medication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Metformin as first-line treatment (if appropriate)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Routine general practitioner reviews of prescribed treatments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Supplemental </a:t>
            </a:r>
            <a:r>
              <a:rPr lang="en-GB" sz="1600" err="1">
                <a:latin typeface="Aptos"/>
                <a:cs typeface="Times New Roman"/>
              </a:rPr>
              <a:t>pharmacothreapy</a:t>
            </a:r>
            <a:r>
              <a:rPr lang="en-GB" sz="1600">
                <a:latin typeface="Aptos"/>
                <a:cs typeface="Times New Roman"/>
              </a:rPr>
              <a:t> if </a:t>
            </a:r>
            <a:r>
              <a:rPr lang="en-GB" sz="1600" err="1">
                <a:latin typeface="Aptos"/>
                <a:cs typeface="Times New Roman"/>
              </a:rPr>
              <a:t>glycemic</a:t>
            </a:r>
            <a:r>
              <a:rPr lang="en-GB" sz="1600">
                <a:latin typeface="Aptos"/>
                <a:cs typeface="Times New Roman"/>
              </a:rPr>
              <a:t> parameters remain unmet</a:t>
            </a:r>
          </a:p>
          <a:p>
            <a:r>
              <a:rPr lang="en-GB" b="1" i="1">
                <a:latin typeface="Aptos"/>
              </a:rPr>
              <a:t>Blood Glucose Monitoring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Frequent independent testing of capillary blood sugar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HbA1c testing every 3–6 months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Vigilance regarding symptoms of acute high or low blood sugars</a:t>
            </a:r>
          </a:p>
          <a:p>
            <a:r>
              <a:rPr lang="en-GB" b="1" i="1">
                <a:latin typeface="Aptos"/>
              </a:rPr>
              <a:t>Lifestyle Support</a:t>
            </a:r>
            <a:endParaRPr lang="en-GB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Healthy, balanced diet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Regular physical activity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Weight management programme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ptos"/>
                <a:cs typeface="Times New Roman"/>
              </a:rPr>
              <a:t>Smoking cessation support</a:t>
            </a:r>
            <a:endParaRPr lang="en-GB" sz="1600">
              <a:latin typeface="Aptos"/>
            </a:endParaRPr>
          </a:p>
          <a:p>
            <a:endParaRPr lang="en-GB" sz="1500" b="1">
              <a:latin typeface="TimesNewRomanPS-BoldMT"/>
            </a:endParaRPr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0D28D0-8AD7-BBE5-2F24-B05D180F32C8}"/>
              </a:ext>
            </a:extLst>
          </p:cNvPr>
          <p:cNvSpPr txBox="1"/>
          <p:nvPr/>
        </p:nvSpPr>
        <p:spPr>
          <a:xfrm>
            <a:off x="7607808" y="2182367"/>
            <a:ext cx="4498848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Aptos"/>
              </a:rPr>
              <a:t>Screening and Prevention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Annual diabetic eye screening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Regular foot examinations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Blood pressure and cholesterol monitoring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Kidney function assessments</a:t>
            </a:r>
          </a:p>
          <a:p>
            <a:r>
              <a:rPr lang="en-GB" b="1" i="1">
                <a:latin typeface="Aptos"/>
              </a:rPr>
              <a:t>Multidisciplinary Team (MDT)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General Practitioner (GP)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Practice Nurse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Diabetes Specialist Nurse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Dietitian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Podiatrist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Ophthalmologist</a:t>
            </a:r>
          </a:p>
          <a:p>
            <a:r>
              <a:rPr lang="en-GB" b="1" i="1">
                <a:latin typeface="Aptos"/>
              </a:rPr>
              <a:t>Goal of the Care Plan</a:t>
            </a:r>
            <a:endParaRPr lang="en-GB" i="1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Improve glycaemic control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Reduce risk of complications</a:t>
            </a:r>
          </a:p>
          <a:p>
            <a:pPr marL="285750" indent="-285750">
              <a:buFont typeface="Arial,Sans-Serif"/>
              <a:buChar char="•"/>
            </a:pPr>
            <a:r>
              <a:rPr lang="en-GB" sz="1600">
                <a:latin typeface="Aptos"/>
                <a:cs typeface="Times New Roman"/>
              </a:rPr>
              <a:t>Promote self-management and independence</a:t>
            </a:r>
          </a:p>
          <a:p>
            <a:br>
              <a:rPr lang="en-US"/>
            </a:br>
            <a:endParaRPr lang="en-US"/>
          </a:p>
        </p:txBody>
      </p:sp>
      <p:pic>
        <p:nvPicPr>
          <p:cNvPr id="6" name="Picture 5" descr="A sick elderly is staying at the hospital | Royalty free photo - 259801">
            <a:extLst>
              <a:ext uri="{FF2B5EF4-FFF2-40B4-BE49-F238E27FC236}">
                <a16:creationId xmlns:a16="http://schemas.microsoft.com/office/drawing/2014/main" id="{6795D3B7-F1A2-6350-8C69-228C27E685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8368" y="2805684"/>
            <a:ext cx="3139440" cy="2880360"/>
          </a:xfrm>
          <a:prstGeom prst="rect">
            <a:avLst/>
          </a:prstGeom>
        </p:spPr>
      </p:pic>
      <p:pic>
        <p:nvPicPr>
          <p:cNvPr id="7" name="Picture 6" descr="Diet Nutrition Free Stock Photo - Public Domain Pictures">
            <a:extLst>
              <a:ext uri="{FF2B5EF4-FFF2-40B4-BE49-F238E27FC236}">
                <a16:creationId xmlns:a16="http://schemas.microsoft.com/office/drawing/2014/main" id="{FEFFB05D-985D-CF48-AE4A-D682695621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376" y="4875276"/>
            <a:ext cx="3145536" cy="1636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E34783-636B-80F4-0D12-E77083B1D44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15072" y="12498"/>
            <a:ext cx="4090416" cy="21695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98824A-5D27-8452-F5B3-9EEEE70ED9A1}"/>
              </a:ext>
            </a:extLst>
          </p:cNvPr>
          <p:cNvSpPr txBox="1"/>
          <p:nvPr/>
        </p:nvSpPr>
        <p:spPr>
          <a:xfrm>
            <a:off x="475488" y="6314377"/>
            <a:ext cx="2871216" cy="25654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4DE38248-540C-969A-F506-C0AFA649E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0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725"/>
    </mc:Choice>
    <mc:Fallback>
      <p:transition spd="slow" advTm="71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AB9332-7C0D-B1E0-2072-17827E3E853B}"/>
              </a:ext>
            </a:extLst>
          </p:cNvPr>
          <p:cNvSpPr txBox="1"/>
          <p:nvPr/>
        </p:nvSpPr>
        <p:spPr>
          <a:xfrm>
            <a:off x="536448" y="0"/>
            <a:ext cx="6632448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Lifestyle Recommendations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 i="1">
                <a:solidFill>
                  <a:srgbClr val="242424"/>
                </a:solidFill>
                <a:latin typeface="Aptos"/>
              </a:rPr>
              <a:t>Evidence-Based Lifestyle Changes</a:t>
            </a:r>
            <a:endParaRPr lang="en-GB" sz="1600" i="1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Healthy Diet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Increase intake of vegetables, fruits, and whole grains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Choose lean protein sources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Reduce sugary drinks and processed foods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Control portion sizes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Consistent bodily movement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 minimum of 2.5 hours of weekly moderate-intensity training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Activities like brisk walking, pool laps, or biking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Incorporate resistance or muscle-building workouts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Weight Management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Reach and sustain an optimal body  index </a:t>
            </a:r>
            <a:r>
              <a:rPr lang="en-GB" sz="1400" err="1">
                <a:solidFill>
                  <a:srgbClr val="242424"/>
                </a:solidFill>
                <a:latin typeface="Aptos"/>
                <a:cs typeface="Times New Roman"/>
              </a:rPr>
              <a:t>targetmass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Gradual weight loss can improve insulin sensitivity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Reduces risk of cardiovascular disease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Smoking Cessation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Stop smoking to reduce cardiovascular complications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Access NHS Stop Smoking Services for support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Alcohol and Stress Management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Limit alcohol consumption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Manage stress through relaxation techniques and support networks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Maintain healthy sleep patterns.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Benefits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Optimized </a:t>
            </a:r>
            <a:r>
              <a:rPr lang="en-GB" sz="1400" err="1">
                <a:solidFill>
                  <a:srgbClr val="242424"/>
                </a:solidFill>
                <a:latin typeface="Aptos"/>
                <a:cs typeface="Times New Roman"/>
              </a:rPr>
              <a:t>glycemic</a:t>
            </a: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 regulation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Enhanced cellular response to insulin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Lower likelihood of secondary medical issues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Elevated daily living standards</a:t>
            </a:r>
          </a:p>
          <a:p>
            <a:pPr algn="l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B02698-4B2C-05F6-F7E5-0BF5831194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40780" y="533400"/>
            <a:ext cx="5727192" cy="5401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6FDDBA-05FB-64C9-3740-DCBA092A1498}"/>
              </a:ext>
            </a:extLst>
          </p:cNvPr>
          <p:cNvSpPr txBox="1"/>
          <p:nvPr/>
        </p:nvSpPr>
        <p:spPr>
          <a:xfrm>
            <a:off x="7825169" y="6226810"/>
            <a:ext cx="2247519" cy="232156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4B8D4508-ED2F-CDF9-1D54-CF0391C6F7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814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280"/>
    </mc:Choice>
    <mc:Fallback>
      <p:transition spd="slow" advTm="65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284C99-BA80-001D-041F-D399B6B0ACCF}"/>
              </a:ext>
            </a:extLst>
          </p:cNvPr>
          <p:cNvSpPr txBox="1"/>
          <p:nvPr/>
        </p:nvSpPr>
        <p:spPr>
          <a:xfrm>
            <a:off x="5992658" y="3483"/>
            <a:ext cx="6199923" cy="7201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  <a:cs typeface="Times New Roman"/>
              </a:rPr>
              <a:t>Ethical </a:t>
            </a:r>
            <a:r>
              <a:rPr lang="en-GB" b="1" err="1">
                <a:solidFill>
                  <a:srgbClr val="FF0000"/>
                </a:solidFill>
                <a:latin typeface="Aptos"/>
                <a:cs typeface="Times New Roman"/>
              </a:rPr>
              <a:t>framewors</a:t>
            </a:r>
            <a:r>
              <a:rPr lang="en-GB" b="1">
                <a:solidFill>
                  <a:srgbClr val="FF0000"/>
                </a:solidFill>
                <a:latin typeface="Aptos"/>
                <a:cs typeface="Times New Roman"/>
              </a:rPr>
              <a:t> and clinical communication</a:t>
            </a:r>
          </a:p>
          <a:p>
            <a:r>
              <a:rPr lang="en-GB" sz="1600" i="1">
                <a:solidFill>
                  <a:srgbClr val="242424"/>
                </a:solidFill>
                <a:latin typeface="Aptos"/>
                <a:cs typeface="Times New Roman"/>
              </a:rPr>
              <a:t>Supporting Effective Diabetes Care</a:t>
            </a:r>
            <a:endParaRPr lang="en-GB" sz="1600" i="1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Person-Centred Care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Involve the patient in decision-making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Respect individual needs, preferences, and values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Set realistic and achievable health goals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Effective Communication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Use clear, simple, and non-judgemental language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Provide education about diabetes and self-management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Encourage questions and active participation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Confidentiality and Privacy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Maintain patient confidentiality at all times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Follow GDPR and NHS information governance policies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Share information only with appropriate healthcare professionals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Informed Consent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Ensure patients understand treatment options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Obtain consent before assessments or interventions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Support informed decision-making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Equality and Diversity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Provide culturally sensitive care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Consider language, beliefs, and health literacy levels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Ensure equal access to healthcare services</a:t>
            </a:r>
            <a:endParaRPr lang="en-GB" sz="1600">
              <a:latin typeface="Aptos"/>
            </a:endParaRPr>
          </a:p>
          <a:p>
            <a:r>
              <a:rPr lang="en-GB" b="1">
                <a:solidFill>
                  <a:srgbClr val="242424"/>
                </a:solidFill>
                <a:latin typeface="Aptos"/>
                <a:cs typeface="Times New Roman"/>
              </a:rPr>
              <a:t>Outcome</a:t>
            </a:r>
            <a:endParaRPr lang="en-GB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Increased compliance with therapeutic regimens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Optimized clinical results and personal well-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beign</a:t>
            </a:r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Superior medical results and patient well-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beign</a:t>
            </a:r>
          </a:p>
          <a:p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pPr algn="l"/>
            <a:endParaRPr lang="en-GB" sz="16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6894BE9-7F80-3DA1-38A6-7CFCF79AC6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33" y="344980"/>
            <a:ext cx="5855563" cy="52246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01ED2C1-650F-8565-39EB-B49320C1F67D}"/>
              </a:ext>
            </a:extLst>
          </p:cNvPr>
          <p:cNvSpPr txBox="1"/>
          <p:nvPr/>
        </p:nvSpPr>
        <p:spPr>
          <a:xfrm>
            <a:off x="1037771" y="5685973"/>
            <a:ext cx="3802746" cy="244928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D31433F0-9FCD-C362-41ED-96744F76B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951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84"/>
    </mc:Choice>
    <mc:Fallback>
      <p:transition spd="slow" advTm="65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46DEF6-98E6-6495-44E9-06ED408F6C83}"/>
              </a:ext>
            </a:extLst>
          </p:cNvPr>
          <p:cNvSpPr txBox="1"/>
          <p:nvPr/>
        </p:nvSpPr>
        <p:spPr>
          <a:xfrm>
            <a:off x="192048" y="204438"/>
            <a:ext cx="5290634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Monitoring and Evaluation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r>
              <a:rPr lang="en-GB" sz="1600">
                <a:solidFill>
                  <a:srgbClr val="242424"/>
                </a:solidFill>
                <a:latin typeface="Aptos"/>
              </a:rPr>
              <a:t>Evaluating the Effectiveness of the Care Plan</a:t>
            </a:r>
            <a:endParaRPr lang="en-GB" sz="16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Blood Glucose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Routine home testing of </a:t>
            </a:r>
            <a:r>
              <a:rPr lang="en-GB" sz="1400" err="1">
                <a:solidFill>
                  <a:srgbClr val="242424"/>
                </a:solidFill>
                <a:latin typeface="Aptos"/>
                <a:cs typeface="Times New Roman"/>
              </a:rPr>
              <a:t>glycemic</a:t>
            </a: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 concentrations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Tracking blood sugar fluctuations over </a:t>
            </a:r>
            <a:r>
              <a:rPr lang="en-GB" sz="1400" err="1">
                <a:solidFill>
                  <a:srgbClr val="242424"/>
                </a:solidFill>
                <a:latin typeface="Aptos"/>
                <a:cs typeface="Times New Roman"/>
              </a:rPr>
              <a:t>tim</a:t>
            </a: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Early detection of hyperglycaemia or hypoglycaemia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HbA1c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Assessed on a tri-monthly or semi-annual basis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Evaluates systemic sugar levels over a 60-90 day window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Assesses long-term glycaemic control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Physical Health Monitoring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Body composition and BMI metrics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Hypertension screening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Cholesterol monitoring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Kidney function tests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Complication Screening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Annual diabetic eye screening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Regular foot examinations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Assessment for cardiovascular risk factors</a:t>
            </a:r>
            <a:endParaRPr lang="en-GB" sz="1400">
              <a:latin typeface="Aptos"/>
            </a:endParaRPr>
          </a:p>
          <a:p>
            <a:r>
              <a:rPr lang="en-GB" sz="1600" b="1" i="1">
                <a:solidFill>
                  <a:srgbClr val="242424"/>
                </a:solidFill>
                <a:latin typeface="Aptos"/>
              </a:rPr>
              <a:t>Evaluating Outcomes</a:t>
            </a:r>
            <a:endParaRPr lang="en-GB" sz="1600" i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HbA1c results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Better blood glucose control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Weight reduction where appropriate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Increased physical activity levels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Aptos"/>
                <a:cs typeface="Times New Roman"/>
              </a:rPr>
              <a:t>Improved quality of life and self-management</a:t>
            </a:r>
            <a:endParaRPr lang="en-GB" sz="1400">
              <a:latin typeface="Aptos"/>
            </a:endParaRPr>
          </a:p>
          <a:p>
            <a:pPr algn="l"/>
            <a:endParaRPr lang="en-GB" sz="1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B6884-A850-E8E2-F430-12E45D2D0B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84920" y="206607"/>
            <a:ext cx="5149867" cy="6172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DD2C36-5EB2-82B5-C36D-1F8F20F5A86C}"/>
              </a:ext>
            </a:extLst>
          </p:cNvPr>
          <p:cNvSpPr txBox="1"/>
          <p:nvPr/>
        </p:nvSpPr>
        <p:spPr>
          <a:xfrm>
            <a:off x="6940279" y="6546075"/>
            <a:ext cx="3372859" cy="205989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652E4C8A-E2DC-318A-5168-CDC2A2DDA3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063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47"/>
    </mc:Choice>
    <mc:Fallback>
      <p:transition spd="slow" advTm="56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4AD9AE-E9B2-7E86-465C-6D24C2A0CBFC}"/>
              </a:ext>
            </a:extLst>
          </p:cNvPr>
          <p:cNvSpPr txBox="1"/>
          <p:nvPr/>
        </p:nvSpPr>
        <p:spPr>
          <a:xfrm>
            <a:off x="547455" y="161628"/>
            <a:ext cx="7831666" cy="58631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ptos"/>
              </a:rPr>
              <a:t>Conclusion</a:t>
            </a:r>
            <a:endParaRPr lang="en-US">
              <a:solidFill>
                <a:srgbClr val="FF000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The endocrine system,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particulary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 the pancreas and insulin production, plays a vital role in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maintaing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 glucose homeostasis.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The endocrine system, particularly the pancreas and insulin production, plays a vital role in maintaining blood glucose homeostasis.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When cells become resistant to insulin or the body fails to generate enough of it, chronic high blood sugar ensues, subsequently elevating the risk of secondary health issues.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Early diagnosis, regular monitoring, and evidence-based treatment are essential for effective disease management.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Patient outcomes are remarkably enhanced through holistic behavioural.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A multidisciplinary and person-centred approach supports effective self adjustments, such as nutritional adjustments, routine physical activity, smoking cessation, and targeted weight control.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Sustained well-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beign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 and an elevated standard of daily living depend heavily on continuous patient tracking alongside comprehensive health literacy programs..</a:t>
            </a:r>
            <a:endParaRPr lang="en-GB" sz="16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solidFill>
                <a:srgbClr val="242424"/>
              </a:solidFill>
              <a:latin typeface="Aptos"/>
              <a:cs typeface="Times New Roman"/>
            </a:endParaRPr>
          </a:p>
          <a:p>
            <a:r>
              <a:rPr lang="en-GB" b="1" i="1">
                <a:solidFill>
                  <a:srgbClr val="242424"/>
                </a:solidFill>
                <a:latin typeface="Aptos"/>
              </a:rPr>
              <a:t>Key Message: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 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successfully controlling type 2 diabetes demands an integrated strategy that pairs pharmaceutical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threapies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 with b </a:t>
            </a:r>
            <a:r>
              <a:rPr lang="en-GB" sz="1600" err="1">
                <a:solidFill>
                  <a:srgbClr val="242424"/>
                </a:solidFill>
                <a:latin typeface="Aptos"/>
                <a:cs typeface="Times New Roman"/>
              </a:rPr>
              <a:t>ehavioural</a:t>
            </a:r>
            <a:r>
              <a:rPr lang="en-GB" sz="1600">
                <a:solidFill>
                  <a:srgbClr val="242424"/>
                </a:solidFill>
                <a:latin typeface="Aptos"/>
                <a:cs typeface="Times New Roman"/>
              </a:rPr>
              <a:t> shifts, routine tracking, and proactive self-care.</a:t>
            </a:r>
            <a:endParaRPr lang="en-GB" sz="1600">
              <a:latin typeface="Aptos"/>
            </a:endParaRPr>
          </a:p>
          <a:p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(</a:t>
            </a:r>
            <a:r>
              <a:rPr lang="en-GB" sz="1500">
                <a:solidFill>
                  <a:schemeClr val="tx2">
                    <a:lumMod val="49000"/>
                    <a:lumOff val="51000"/>
                  </a:schemeClr>
                </a:solidFill>
                <a:latin typeface="Times New Roman"/>
                <a:cs typeface="Times New Roman"/>
              </a:rPr>
              <a:t>NICE, 2022; Diabetes UK, 2024; NHS England, 2023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)</a:t>
            </a:r>
            <a:endParaRPr lang="en-GB"/>
          </a:p>
          <a:p>
            <a:br>
              <a:rPr lang="en-US"/>
            </a:br>
            <a:endParaRPr lang="en-US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C1D5ACE4-F2F8-4F2A-4A9D-DBC9308670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997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70"/>
    </mc:Choice>
    <mc:Fallback>
      <p:transition spd="slow" advTm="76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480C47-C167-DAE9-F0D3-F35D851292C1}"/>
              </a:ext>
            </a:extLst>
          </p:cNvPr>
          <p:cNvSpPr txBox="1"/>
          <p:nvPr/>
        </p:nvSpPr>
        <p:spPr>
          <a:xfrm>
            <a:off x="1046480" y="151892"/>
            <a:ext cx="10466916" cy="68326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REFERANCE </a:t>
            </a:r>
          </a:p>
          <a:p>
            <a:endParaRPr lang="en-GB">
              <a:solidFill>
                <a:srgbClr val="FF0000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American Diabetes Association (2024) 'Standards of care in diabetes',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Care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47(Suppl. 1), pp. S1–S350.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2"/>
              </a:rPr>
              <a:t>https://diabetesjournals.org/care/issue/47/Supplement_1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02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Chrvala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C.A., Sherr, D. and Lipman, R.D. (2016) 'Diabetes self-management education for adults with Type 2 diabetes mellitus: A systematic review of the effect on glycaemic control',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Patient Education and </a:t>
            </a:r>
            <a:r>
              <a:rPr lang="en-GB" sz="1400" i="1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Counseling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 99(6), pp. 926–943. [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3"/>
              </a:rPr>
              <a:t>1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]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UK (2024)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Food and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4"/>
              </a:rPr>
              <a:t>https://www.diabetes.org.uk/guide-to-diabetes/enjoy-food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05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 UK (2024)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5"/>
              </a:rPr>
              <a:t>https://www.diabetes.org.uk/about-diabetes/type-2-diabetes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19 July 2026).</a:t>
            </a:r>
            <a:endParaRPr lang="en-GB"/>
          </a:p>
          <a:p>
            <a:endParaRPr lang="en-GB" sz="1200">
              <a:solidFill>
                <a:srgbClr val="242424"/>
              </a:solidFill>
              <a:latin typeface="Aptos"/>
              <a:ea typeface="+mn-lt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Hall, J.E. and Hall, M.E. (2021)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Guyton and Hall Textbook of Medical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14th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Philadelphia: Elsevier.</a:t>
            </a:r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solidFill>
                <a:srgbClr val="242424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Marieb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, E.N. and Hoehn, K. (2019)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Human Anatomy and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11th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Harlow: Pearson.</a:t>
            </a:r>
            <a:endParaRPr lang="en-GB" sz="1400">
              <a:solidFill>
                <a:srgbClr val="242424"/>
              </a:solidFill>
              <a:latin typeface="Times New Roman"/>
              <a:cs typeface="Times New Roman"/>
            </a:endParaRPr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National Institute for Health and Care Excellence (NICE) (2022)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 in adults: management (NG28)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6"/>
              </a:rPr>
              <a:t>https://www.nice.org.uk/guidance/ng28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08 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Exercise and physical activity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7"/>
              </a:rPr>
              <a:t>https://www.nhs.uk/live-well/exercise/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15July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Personalised care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8"/>
              </a:rPr>
              <a:t>https://www.england.nhs.uk/personalisedcare/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19 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NHS England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Type 2 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9"/>
              </a:rPr>
              <a:t>https://www.nhs.uk/conditions/type-2-diabetes/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10 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Nursing and Midwifery Council (NMC) (2018)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The Code: Professional standards of practice and behaviour for nurses, midwives and nursing associates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London: NMC. Available at: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10"/>
              </a:rPr>
              <a:t>https://www.nmc.org.uk/standards/code/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12July 2026).</a:t>
            </a:r>
            <a:endParaRPr lang="en-GB"/>
          </a:p>
          <a:p>
            <a:endParaRPr lang="en-GB" sz="1200">
              <a:solidFill>
                <a:srgbClr val="242424"/>
              </a:solidFill>
              <a:ea typeface="+mn-lt"/>
              <a:cs typeface="+mn-lt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Tortora, G.J. and Derrickson, B. (2021)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Principles of Anatomy and Physiology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16th </a:t>
            </a:r>
            <a:r>
              <a:rPr lang="en-GB" sz="1400" err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edn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Hoboken, NJ: Wiley.</a:t>
            </a:r>
            <a:endParaRPr lang="en-GB" sz="1400">
              <a:latin typeface="Times New Roman"/>
              <a:cs typeface="Times New Roman"/>
            </a:endParaRPr>
          </a:p>
          <a:p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World Health Organization (WHO) (2023) </a:t>
            </a:r>
            <a:r>
              <a:rPr lang="en-GB" sz="1400" i="1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Diabetes</a:t>
            </a:r>
            <a:r>
              <a:rPr lang="en-GB" sz="1400">
                <a:solidFill>
                  <a:srgbClr val="242424"/>
                </a:solidFill>
                <a:latin typeface="Times New Roman"/>
                <a:ea typeface="+mn-lt"/>
                <a:cs typeface="Times New Roman"/>
              </a:rPr>
              <a:t>. Available at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: 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  <a:hlinkClick r:id="rId11"/>
              </a:rPr>
              <a:t>https://www.who.int/news-room/fact-sheets/detail/diabetes</a:t>
            </a:r>
            <a:r>
              <a:rPr lang="en-GB" sz="1200">
                <a:solidFill>
                  <a:srgbClr val="242424"/>
                </a:solidFill>
                <a:ea typeface="+mn-lt"/>
                <a:cs typeface="+mn-lt"/>
              </a:rPr>
              <a:t> (Accessed: 07 July 2026).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27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2026-06-17T18:50:21Z</dcterms:created>
  <dcterms:modified xsi:type="dcterms:W3CDTF">2026-07-19T12:38:07Z</dcterms:modified>
</cp:coreProperties>
</file>