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6" r:id="rId11"/>
    <p:sldId id="265"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D048C6-1EF9-A7E5-4A90-286E819E8FE8}" v="193" dt="2020-04-23T13:33:47.472"/>
    <p1510:client id="{867977CE-CC70-4C60-A6A2-695C7A6215D7}" v="3887" dt="2020-04-23T13:00:45.9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fydd Roberts (1901849)" userId="S::1901849@student.uwtsd.ac.uk::6dcfbb5b-c0e6-4c2d-8a9d-d3732e9bea6b" providerId="AD" clId="Web-{867977CE-CC70-4C60-A6A2-695C7A6215D7}"/>
    <pc:docChg chg="addSld delSld modSld sldOrd">
      <pc:chgData name="Dafydd Roberts (1901849)" userId="S::1901849@student.uwtsd.ac.uk::6dcfbb5b-c0e6-4c2d-8a9d-d3732e9bea6b" providerId="AD" clId="Web-{867977CE-CC70-4C60-A6A2-695C7A6215D7}" dt="2020-04-23T13:00:45.932" v="3885"/>
      <pc:docMkLst>
        <pc:docMk/>
      </pc:docMkLst>
      <pc:sldChg chg="modSp">
        <pc:chgData name="Dafydd Roberts (1901849)" userId="S::1901849@student.uwtsd.ac.uk::6dcfbb5b-c0e6-4c2d-8a9d-d3732e9bea6b" providerId="AD" clId="Web-{867977CE-CC70-4C60-A6A2-695C7A6215D7}" dt="2020-04-23T11:16:06.499" v="190" actId="20577"/>
        <pc:sldMkLst>
          <pc:docMk/>
          <pc:sldMk cId="109857222" sldId="256"/>
        </pc:sldMkLst>
        <pc:spChg chg="mod">
          <ac:chgData name="Dafydd Roberts (1901849)" userId="S::1901849@student.uwtsd.ac.uk::6dcfbb5b-c0e6-4c2d-8a9d-d3732e9bea6b" providerId="AD" clId="Web-{867977CE-CC70-4C60-A6A2-695C7A6215D7}" dt="2020-04-23T11:15:58.937" v="185" actId="20577"/>
          <ac:spMkLst>
            <pc:docMk/>
            <pc:sldMk cId="109857222" sldId="256"/>
            <ac:spMk id="2" creationId="{00000000-0000-0000-0000-000000000000}"/>
          </ac:spMkLst>
        </pc:spChg>
        <pc:spChg chg="mod">
          <ac:chgData name="Dafydd Roberts (1901849)" userId="S::1901849@student.uwtsd.ac.uk::6dcfbb5b-c0e6-4c2d-8a9d-d3732e9bea6b" providerId="AD" clId="Web-{867977CE-CC70-4C60-A6A2-695C7A6215D7}" dt="2020-04-23T11:16:06.499" v="190" actId="20577"/>
          <ac:spMkLst>
            <pc:docMk/>
            <pc:sldMk cId="109857222" sldId="256"/>
            <ac:spMk id="3" creationId="{00000000-0000-0000-0000-000000000000}"/>
          </ac:spMkLst>
        </pc:spChg>
      </pc:sldChg>
      <pc:sldChg chg="addSp modSp new">
        <pc:chgData name="Dafydd Roberts (1901849)" userId="S::1901849@student.uwtsd.ac.uk::6dcfbb5b-c0e6-4c2d-8a9d-d3732e9bea6b" providerId="AD" clId="Web-{867977CE-CC70-4C60-A6A2-695C7A6215D7}" dt="2020-04-23T11:25:42.330" v="515" actId="20577"/>
        <pc:sldMkLst>
          <pc:docMk/>
          <pc:sldMk cId="2741766259" sldId="257"/>
        </pc:sldMkLst>
        <pc:spChg chg="mod">
          <ac:chgData name="Dafydd Roberts (1901849)" userId="S::1901849@student.uwtsd.ac.uk::6dcfbb5b-c0e6-4c2d-8a9d-d3732e9bea6b" providerId="AD" clId="Web-{867977CE-CC70-4C60-A6A2-695C7A6215D7}" dt="2020-04-23T11:15:46.608" v="182" actId="20577"/>
          <ac:spMkLst>
            <pc:docMk/>
            <pc:sldMk cId="2741766259" sldId="257"/>
            <ac:spMk id="2" creationId="{7018CFA4-3848-468C-914F-F25EC9D33D60}"/>
          </ac:spMkLst>
        </pc:spChg>
        <pc:spChg chg="mod">
          <ac:chgData name="Dafydd Roberts (1901849)" userId="S::1901849@student.uwtsd.ac.uk::6dcfbb5b-c0e6-4c2d-8a9d-d3732e9bea6b" providerId="AD" clId="Web-{867977CE-CC70-4C60-A6A2-695C7A6215D7}" dt="2020-04-23T11:21:16.360" v="415" actId="14100"/>
          <ac:spMkLst>
            <pc:docMk/>
            <pc:sldMk cId="2741766259" sldId="257"/>
            <ac:spMk id="3" creationId="{735AB11B-BA10-4AC4-ACB5-F7EC5E10D14A}"/>
          </ac:spMkLst>
        </pc:spChg>
        <pc:spChg chg="add mod">
          <ac:chgData name="Dafydd Roberts (1901849)" userId="S::1901849@student.uwtsd.ac.uk::6dcfbb5b-c0e6-4c2d-8a9d-d3732e9bea6b" providerId="AD" clId="Web-{867977CE-CC70-4C60-A6A2-695C7A6215D7}" dt="2020-04-23T11:25:42.330" v="515" actId="20577"/>
          <ac:spMkLst>
            <pc:docMk/>
            <pc:sldMk cId="2741766259" sldId="257"/>
            <ac:spMk id="4" creationId="{85B5BD9C-03A0-467B-A2D1-268A5BFC9F2F}"/>
          </ac:spMkLst>
        </pc:spChg>
      </pc:sldChg>
      <pc:sldChg chg="addSp delSp modSp new">
        <pc:chgData name="Dafydd Roberts (1901849)" userId="S::1901849@student.uwtsd.ac.uk::6dcfbb5b-c0e6-4c2d-8a9d-d3732e9bea6b" providerId="AD" clId="Web-{867977CE-CC70-4C60-A6A2-695C7A6215D7}" dt="2020-04-23T11:28:16.955" v="535" actId="1076"/>
        <pc:sldMkLst>
          <pc:docMk/>
          <pc:sldMk cId="3856944410" sldId="258"/>
        </pc:sldMkLst>
        <pc:spChg chg="mod">
          <ac:chgData name="Dafydd Roberts (1901849)" userId="S::1901849@student.uwtsd.ac.uk::6dcfbb5b-c0e6-4c2d-8a9d-d3732e9bea6b" providerId="AD" clId="Web-{867977CE-CC70-4C60-A6A2-695C7A6215D7}" dt="2020-04-23T11:26:15.689" v="521" actId="20577"/>
          <ac:spMkLst>
            <pc:docMk/>
            <pc:sldMk cId="3856944410" sldId="258"/>
            <ac:spMk id="2" creationId="{54986BD8-7F61-4EBD-A9DD-AC9CFF56D6C8}"/>
          </ac:spMkLst>
        </pc:spChg>
        <pc:spChg chg="mod">
          <ac:chgData name="Dafydd Roberts (1901849)" userId="S::1901849@student.uwtsd.ac.uk::6dcfbb5b-c0e6-4c2d-8a9d-d3732e9bea6b" providerId="AD" clId="Web-{867977CE-CC70-4C60-A6A2-695C7A6215D7}" dt="2020-04-23T11:27:24.721" v="527" actId="20577"/>
          <ac:spMkLst>
            <pc:docMk/>
            <pc:sldMk cId="3856944410" sldId="258"/>
            <ac:spMk id="3" creationId="{799EF177-8BA7-421E-AFB6-52702698B5E2}"/>
          </ac:spMkLst>
        </pc:spChg>
        <pc:spChg chg="del mod">
          <ac:chgData name="Dafydd Roberts (1901849)" userId="S::1901849@student.uwtsd.ac.uk::6dcfbb5b-c0e6-4c2d-8a9d-d3732e9bea6b" providerId="AD" clId="Web-{867977CE-CC70-4C60-A6A2-695C7A6215D7}" dt="2020-04-23T11:28:02.768" v="529"/>
          <ac:spMkLst>
            <pc:docMk/>
            <pc:sldMk cId="3856944410" sldId="258"/>
            <ac:spMk id="4" creationId="{8B803612-03C8-44F5-922F-236BF8405C79}"/>
          </ac:spMkLst>
        </pc:spChg>
        <pc:picChg chg="add mod ord">
          <ac:chgData name="Dafydd Roberts (1901849)" userId="S::1901849@student.uwtsd.ac.uk::6dcfbb5b-c0e6-4c2d-8a9d-d3732e9bea6b" providerId="AD" clId="Web-{867977CE-CC70-4C60-A6A2-695C7A6215D7}" dt="2020-04-23T11:28:16.955" v="535" actId="1076"/>
          <ac:picMkLst>
            <pc:docMk/>
            <pc:sldMk cId="3856944410" sldId="258"/>
            <ac:picMk id="5" creationId="{D81559B8-B59A-4118-AEB8-FAE2E7A5B6F6}"/>
          </ac:picMkLst>
        </pc:picChg>
      </pc:sldChg>
      <pc:sldChg chg="new del">
        <pc:chgData name="Dafydd Roberts (1901849)" userId="S::1901849@student.uwtsd.ac.uk::6dcfbb5b-c0e6-4c2d-8a9d-d3732e9bea6b" providerId="AD" clId="Web-{867977CE-CC70-4C60-A6A2-695C7A6215D7}" dt="2020-04-23T11:36:37.348" v="537"/>
        <pc:sldMkLst>
          <pc:docMk/>
          <pc:sldMk cId="942851934" sldId="259"/>
        </pc:sldMkLst>
      </pc:sldChg>
      <pc:sldChg chg="addSp delSp modSp new mod setBg">
        <pc:chgData name="Dafydd Roberts (1901849)" userId="S::1901849@student.uwtsd.ac.uk::6dcfbb5b-c0e6-4c2d-8a9d-d3732e9bea6b" providerId="AD" clId="Web-{867977CE-CC70-4C60-A6A2-695C7A6215D7}" dt="2020-04-23T11:58:20.713" v="1837" actId="1076"/>
        <pc:sldMkLst>
          <pc:docMk/>
          <pc:sldMk cId="2933181010" sldId="259"/>
        </pc:sldMkLst>
        <pc:spChg chg="mod">
          <ac:chgData name="Dafydd Roberts (1901849)" userId="S::1901849@student.uwtsd.ac.uk::6dcfbb5b-c0e6-4c2d-8a9d-d3732e9bea6b" providerId="AD" clId="Web-{867977CE-CC70-4C60-A6A2-695C7A6215D7}" dt="2020-04-23T11:57:07.260" v="1801"/>
          <ac:spMkLst>
            <pc:docMk/>
            <pc:sldMk cId="2933181010" sldId="259"/>
            <ac:spMk id="2" creationId="{4C9D0946-1F07-43CB-9388-71AFC7633142}"/>
          </ac:spMkLst>
        </pc:spChg>
        <pc:spChg chg="mod ord">
          <ac:chgData name="Dafydd Roberts (1901849)" userId="S::1901849@student.uwtsd.ac.uk::6dcfbb5b-c0e6-4c2d-8a9d-d3732e9bea6b" providerId="AD" clId="Web-{867977CE-CC70-4C60-A6A2-695C7A6215D7}" dt="2020-04-23T11:57:07.260" v="1801"/>
          <ac:spMkLst>
            <pc:docMk/>
            <pc:sldMk cId="2933181010" sldId="259"/>
            <ac:spMk id="3" creationId="{6A0C058E-BD60-48EA-AF8D-921B8CCE0371}"/>
          </ac:spMkLst>
        </pc:spChg>
        <pc:picChg chg="add del mod">
          <ac:chgData name="Dafydd Roberts (1901849)" userId="S::1901849@student.uwtsd.ac.uk::6dcfbb5b-c0e6-4c2d-8a9d-d3732e9bea6b" providerId="AD" clId="Web-{867977CE-CC70-4C60-A6A2-695C7A6215D7}" dt="2020-04-23T11:56:24.228" v="1782"/>
          <ac:picMkLst>
            <pc:docMk/>
            <pc:sldMk cId="2933181010" sldId="259"/>
            <ac:picMk id="4" creationId="{4A66CDFE-5B31-4E7F-A921-15B6ED778486}"/>
          </ac:picMkLst>
        </pc:picChg>
        <pc:picChg chg="add del mod">
          <ac:chgData name="Dafydd Roberts (1901849)" userId="S::1901849@student.uwtsd.ac.uk::6dcfbb5b-c0e6-4c2d-8a9d-d3732e9bea6b" providerId="AD" clId="Web-{867977CE-CC70-4C60-A6A2-695C7A6215D7}" dt="2020-04-23T11:58:20.713" v="1837" actId="1076"/>
          <ac:picMkLst>
            <pc:docMk/>
            <pc:sldMk cId="2933181010" sldId="259"/>
            <ac:picMk id="6" creationId="{D03E5D32-544C-4298-986C-B3C3DD291DD1}"/>
          </ac:picMkLst>
        </pc:picChg>
      </pc:sldChg>
      <pc:sldChg chg="addSp delSp modSp new del">
        <pc:chgData name="Dafydd Roberts (1901849)" userId="S::1901849@student.uwtsd.ac.uk::6dcfbb5b-c0e6-4c2d-8a9d-d3732e9bea6b" providerId="AD" clId="Web-{867977CE-CC70-4C60-A6A2-695C7A6215D7}" dt="2020-04-23T11:46:31.866" v="1340"/>
        <pc:sldMkLst>
          <pc:docMk/>
          <pc:sldMk cId="190686157" sldId="260"/>
        </pc:sldMkLst>
        <pc:spChg chg="mod">
          <ac:chgData name="Dafydd Roberts (1901849)" userId="S::1901849@student.uwtsd.ac.uk::6dcfbb5b-c0e6-4c2d-8a9d-d3732e9bea6b" providerId="AD" clId="Web-{867977CE-CC70-4C60-A6A2-695C7A6215D7}" dt="2020-04-23T11:42:18.896" v="988" actId="20577"/>
          <ac:spMkLst>
            <pc:docMk/>
            <pc:sldMk cId="190686157" sldId="260"/>
            <ac:spMk id="2" creationId="{1221ED94-752F-44EA-B312-F78DEA71ABB8}"/>
          </ac:spMkLst>
        </pc:spChg>
        <pc:spChg chg="del mod">
          <ac:chgData name="Dafydd Roberts (1901849)" userId="S::1901849@student.uwtsd.ac.uk::6dcfbb5b-c0e6-4c2d-8a9d-d3732e9bea6b" providerId="AD" clId="Web-{867977CE-CC70-4C60-A6A2-695C7A6215D7}" dt="2020-04-23T11:46:27.460" v="1339"/>
          <ac:spMkLst>
            <pc:docMk/>
            <pc:sldMk cId="190686157" sldId="260"/>
            <ac:spMk id="3" creationId="{AAA576A2-B573-4151-98B7-E48E7DD79798}"/>
          </ac:spMkLst>
        </pc:spChg>
        <pc:spChg chg="add mod">
          <ac:chgData name="Dafydd Roberts (1901849)" userId="S::1901849@student.uwtsd.ac.uk::6dcfbb5b-c0e6-4c2d-8a9d-d3732e9bea6b" providerId="AD" clId="Web-{867977CE-CC70-4C60-A6A2-695C7A6215D7}" dt="2020-04-23T11:46:27.460" v="1339"/>
          <ac:spMkLst>
            <pc:docMk/>
            <pc:sldMk cId="190686157" sldId="260"/>
            <ac:spMk id="5" creationId="{F067746B-F76F-451A-9521-EA8C157E03DD}"/>
          </ac:spMkLst>
        </pc:spChg>
      </pc:sldChg>
      <pc:sldChg chg="modSp new">
        <pc:chgData name="Dafydd Roberts (1901849)" userId="S::1901849@student.uwtsd.ac.uk::6dcfbb5b-c0e6-4c2d-8a9d-d3732e9bea6b" providerId="AD" clId="Web-{867977CE-CC70-4C60-A6A2-695C7A6215D7}" dt="2020-04-23T11:50:56.789" v="1594" actId="20577"/>
        <pc:sldMkLst>
          <pc:docMk/>
          <pc:sldMk cId="3666483604" sldId="260"/>
        </pc:sldMkLst>
        <pc:spChg chg="mod">
          <ac:chgData name="Dafydd Roberts (1901849)" userId="S::1901849@student.uwtsd.ac.uk::6dcfbb5b-c0e6-4c2d-8a9d-d3732e9bea6b" providerId="AD" clId="Web-{867977CE-CC70-4C60-A6A2-695C7A6215D7}" dt="2020-04-23T11:48:45.461" v="1386" actId="14100"/>
          <ac:spMkLst>
            <pc:docMk/>
            <pc:sldMk cId="3666483604" sldId="260"/>
            <ac:spMk id="2" creationId="{CAA1F0C8-2BC0-4C1D-A7E6-F0095D0061DB}"/>
          </ac:spMkLst>
        </pc:spChg>
        <pc:spChg chg="mod">
          <ac:chgData name="Dafydd Roberts (1901849)" userId="S::1901849@student.uwtsd.ac.uk::6dcfbb5b-c0e6-4c2d-8a9d-d3732e9bea6b" providerId="AD" clId="Web-{867977CE-CC70-4C60-A6A2-695C7A6215D7}" dt="2020-04-23T11:49:03.445" v="1390" actId="14100"/>
          <ac:spMkLst>
            <pc:docMk/>
            <pc:sldMk cId="3666483604" sldId="260"/>
            <ac:spMk id="3" creationId="{986C3BE5-5D5B-40AB-94C3-06061EC98B41}"/>
          </ac:spMkLst>
        </pc:spChg>
        <pc:spChg chg="mod">
          <ac:chgData name="Dafydd Roberts (1901849)" userId="S::1901849@student.uwtsd.ac.uk::6dcfbb5b-c0e6-4c2d-8a9d-d3732e9bea6b" providerId="AD" clId="Web-{867977CE-CC70-4C60-A6A2-695C7A6215D7}" dt="2020-04-23T11:50:56.789" v="1594" actId="20577"/>
          <ac:spMkLst>
            <pc:docMk/>
            <pc:sldMk cId="3666483604" sldId="260"/>
            <ac:spMk id="4" creationId="{A758D4C7-E729-49C7-BB0A-9E97FB44ACC9}"/>
          </ac:spMkLst>
        </pc:spChg>
      </pc:sldChg>
      <pc:sldChg chg="modSp new">
        <pc:chgData name="Dafydd Roberts (1901849)" userId="S::1901849@student.uwtsd.ac.uk::6dcfbb5b-c0e6-4c2d-8a9d-d3732e9bea6b" providerId="AD" clId="Web-{867977CE-CC70-4C60-A6A2-695C7A6215D7}" dt="2020-04-23T12:03:00.792" v="2188" actId="20577"/>
        <pc:sldMkLst>
          <pc:docMk/>
          <pc:sldMk cId="4256918621" sldId="261"/>
        </pc:sldMkLst>
        <pc:spChg chg="mod">
          <ac:chgData name="Dafydd Roberts (1901849)" userId="S::1901849@student.uwtsd.ac.uk::6dcfbb5b-c0e6-4c2d-8a9d-d3732e9bea6b" providerId="AD" clId="Web-{867977CE-CC70-4C60-A6A2-695C7A6215D7}" dt="2020-04-23T11:51:56.649" v="1628" actId="20577"/>
          <ac:spMkLst>
            <pc:docMk/>
            <pc:sldMk cId="4256918621" sldId="261"/>
            <ac:spMk id="2" creationId="{D4B3F350-F6E1-4ED7-A4E7-87E772369A07}"/>
          </ac:spMkLst>
        </pc:spChg>
        <pc:spChg chg="mod">
          <ac:chgData name="Dafydd Roberts (1901849)" userId="S::1901849@student.uwtsd.ac.uk::6dcfbb5b-c0e6-4c2d-8a9d-d3732e9bea6b" providerId="AD" clId="Web-{867977CE-CC70-4C60-A6A2-695C7A6215D7}" dt="2020-04-23T12:03:00.792" v="2188" actId="20577"/>
          <ac:spMkLst>
            <pc:docMk/>
            <pc:sldMk cId="4256918621" sldId="261"/>
            <ac:spMk id="3" creationId="{26D7CC5A-90C8-49A0-8268-5963379AA1B6}"/>
          </ac:spMkLst>
        </pc:spChg>
      </pc:sldChg>
      <pc:sldChg chg="addSp modSp new mod setBg">
        <pc:chgData name="Dafydd Roberts (1901849)" userId="S::1901849@student.uwtsd.ac.uk::6dcfbb5b-c0e6-4c2d-8a9d-d3732e9bea6b" providerId="AD" clId="Web-{867977CE-CC70-4C60-A6A2-695C7A6215D7}" dt="2020-04-23T12:11:18.654" v="2524"/>
        <pc:sldMkLst>
          <pc:docMk/>
          <pc:sldMk cId="616841836" sldId="262"/>
        </pc:sldMkLst>
        <pc:spChg chg="mod">
          <ac:chgData name="Dafydd Roberts (1901849)" userId="S::1901849@student.uwtsd.ac.uk::6dcfbb5b-c0e6-4c2d-8a9d-d3732e9bea6b" providerId="AD" clId="Web-{867977CE-CC70-4C60-A6A2-695C7A6215D7}" dt="2020-04-23T12:11:18.654" v="2524"/>
          <ac:spMkLst>
            <pc:docMk/>
            <pc:sldMk cId="616841836" sldId="262"/>
            <ac:spMk id="2" creationId="{4699899E-1B32-4B21-957A-8B91BF56A426}"/>
          </ac:spMkLst>
        </pc:spChg>
        <pc:spChg chg="mod">
          <ac:chgData name="Dafydd Roberts (1901849)" userId="S::1901849@student.uwtsd.ac.uk::6dcfbb5b-c0e6-4c2d-8a9d-d3732e9bea6b" providerId="AD" clId="Web-{867977CE-CC70-4C60-A6A2-695C7A6215D7}" dt="2020-04-23T12:11:18.654" v="2524"/>
          <ac:spMkLst>
            <pc:docMk/>
            <pc:sldMk cId="616841836" sldId="262"/>
            <ac:spMk id="3" creationId="{64C9D6E4-94C5-42B4-B5D3-E7E89342FCF8}"/>
          </ac:spMkLst>
        </pc:spChg>
        <pc:spChg chg="add">
          <ac:chgData name="Dafydd Roberts (1901849)" userId="S::1901849@student.uwtsd.ac.uk::6dcfbb5b-c0e6-4c2d-8a9d-d3732e9bea6b" providerId="AD" clId="Web-{867977CE-CC70-4C60-A6A2-695C7A6215D7}" dt="2020-04-23T12:11:18.654" v="2524"/>
          <ac:spMkLst>
            <pc:docMk/>
            <pc:sldMk cId="616841836" sldId="262"/>
            <ac:spMk id="9" creationId="{81AEB8A9-B768-4E30-BA55-D919E6687343}"/>
          </ac:spMkLst>
        </pc:spChg>
        <pc:picChg chg="add mod">
          <ac:chgData name="Dafydd Roberts (1901849)" userId="S::1901849@student.uwtsd.ac.uk::6dcfbb5b-c0e6-4c2d-8a9d-d3732e9bea6b" providerId="AD" clId="Web-{867977CE-CC70-4C60-A6A2-695C7A6215D7}" dt="2020-04-23T12:11:18.654" v="2524"/>
          <ac:picMkLst>
            <pc:docMk/>
            <pc:sldMk cId="616841836" sldId="262"/>
            <ac:picMk id="4" creationId="{EB0E0BAA-31C9-491A-9345-D68C0D8A2F54}"/>
          </ac:picMkLst>
        </pc:picChg>
      </pc:sldChg>
      <pc:sldChg chg="addSp modSp new">
        <pc:chgData name="Dafydd Roberts (1901849)" userId="S::1901849@student.uwtsd.ac.uk::6dcfbb5b-c0e6-4c2d-8a9d-d3732e9bea6b" providerId="AD" clId="Web-{867977CE-CC70-4C60-A6A2-695C7A6215D7}" dt="2020-04-23T12:24:13.813" v="3209" actId="20577"/>
        <pc:sldMkLst>
          <pc:docMk/>
          <pc:sldMk cId="952842032" sldId="263"/>
        </pc:sldMkLst>
        <pc:spChg chg="mod">
          <ac:chgData name="Dafydd Roberts (1901849)" userId="S::1901849@student.uwtsd.ac.uk::6dcfbb5b-c0e6-4c2d-8a9d-d3732e9bea6b" providerId="AD" clId="Web-{867977CE-CC70-4C60-A6A2-695C7A6215D7}" dt="2020-04-23T12:12:47.029" v="2558" actId="1076"/>
          <ac:spMkLst>
            <pc:docMk/>
            <pc:sldMk cId="952842032" sldId="263"/>
            <ac:spMk id="2" creationId="{17326F18-2865-4081-B83B-72586C891B2A}"/>
          </ac:spMkLst>
        </pc:spChg>
        <pc:spChg chg="mod">
          <ac:chgData name="Dafydd Roberts (1901849)" userId="S::1901849@student.uwtsd.ac.uk::6dcfbb5b-c0e6-4c2d-8a9d-d3732e9bea6b" providerId="AD" clId="Web-{867977CE-CC70-4C60-A6A2-695C7A6215D7}" dt="2020-04-23T12:14:37.076" v="2585" actId="20577"/>
          <ac:spMkLst>
            <pc:docMk/>
            <pc:sldMk cId="952842032" sldId="263"/>
            <ac:spMk id="3" creationId="{66AFDD83-33BE-4490-8AB7-2044785FB99D}"/>
          </ac:spMkLst>
        </pc:spChg>
        <pc:spChg chg="add mod">
          <ac:chgData name="Dafydd Roberts (1901849)" userId="S::1901849@student.uwtsd.ac.uk::6dcfbb5b-c0e6-4c2d-8a9d-d3732e9bea6b" providerId="AD" clId="Web-{867977CE-CC70-4C60-A6A2-695C7A6215D7}" dt="2020-04-23T12:24:13.813" v="3209" actId="20577"/>
          <ac:spMkLst>
            <pc:docMk/>
            <pc:sldMk cId="952842032" sldId="263"/>
            <ac:spMk id="4" creationId="{4D03A5C7-1307-40DA-9FB3-394244E0793E}"/>
          </ac:spMkLst>
        </pc:spChg>
      </pc:sldChg>
      <pc:sldChg chg="addSp delSp modSp new mod setBg">
        <pc:chgData name="Dafydd Roberts (1901849)" userId="S::1901849@student.uwtsd.ac.uk::6dcfbb5b-c0e6-4c2d-8a9d-d3732e9bea6b" providerId="AD" clId="Web-{867977CE-CC70-4C60-A6A2-695C7A6215D7}" dt="2020-04-23T12:38:23.239" v="3391" actId="14100"/>
        <pc:sldMkLst>
          <pc:docMk/>
          <pc:sldMk cId="2905851304" sldId="264"/>
        </pc:sldMkLst>
        <pc:spChg chg="mod">
          <ac:chgData name="Dafydd Roberts (1901849)" userId="S::1901849@student.uwtsd.ac.uk::6dcfbb5b-c0e6-4c2d-8a9d-d3732e9bea6b" providerId="AD" clId="Web-{867977CE-CC70-4C60-A6A2-695C7A6215D7}" dt="2020-04-23T12:38:11.989" v="3389"/>
          <ac:spMkLst>
            <pc:docMk/>
            <pc:sldMk cId="2905851304" sldId="264"/>
            <ac:spMk id="2" creationId="{70054C59-D91D-4289-8525-4806A653DDCF}"/>
          </ac:spMkLst>
        </pc:spChg>
        <pc:spChg chg="mod">
          <ac:chgData name="Dafydd Roberts (1901849)" userId="S::1901849@student.uwtsd.ac.uk::6dcfbb5b-c0e6-4c2d-8a9d-d3732e9bea6b" providerId="AD" clId="Web-{867977CE-CC70-4C60-A6A2-695C7A6215D7}" dt="2020-04-23T12:38:11.989" v="3389"/>
          <ac:spMkLst>
            <pc:docMk/>
            <pc:sldMk cId="2905851304" sldId="264"/>
            <ac:spMk id="3" creationId="{32D4E7F1-6C17-4F40-A4EC-74C920F7883B}"/>
          </ac:spMkLst>
        </pc:spChg>
        <pc:spChg chg="add del mod">
          <ac:chgData name="Dafydd Roberts (1901849)" userId="S::1901849@student.uwtsd.ac.uk::6dcfbb5b-c0e6-4c2d-8a9d-d3732e9bea6b" providerId="AD" clId="Web-{867977CE-CC70-4C60-A6A2-695C7A6215D7}" dt="2020-04-23T12:38:01.692" v="3387"/>
          <ac:spMkLst>
            <pc:docMk/>
            <pc:sldMk cId="2905851304" sldId="264"/>
            <ac:spMk id="4" creationId="{E0E50350-5B8B-463D-ACED-E23123F0EBBC}"/>
          </ac:spMkLst>
        </pc:spChg>
        <pc:spChg chg="add">
          <ac:chgData name="Dafydd Roberts (1901849)" userId="S::1901849@student.uwtsd.ac.uk::6dcfbb5b-c0e6-4c2d-8a9d-d3732e9bea6b" providerId="AD" clId="Web-{867977CE-CC70-4C60-A6A2-695C7A6215D7}" dt="2020-04-23T12:38:11.989" v="3389"/>
          <ac:spMkLst>
            <pc:docMk/>
            <pc:sldMk cId="2905851304" sldId="264"/>
            <ac:spMk id="10" creationId="{F4C0B10B-D2C4-4A54-AFAD-3D27DF88BB37}"/>
          </ac:spMkLst>
        </pc:spChg>
        <pc:grpChg chg="add">
          <ac:chgData name="Dafydd Roberts (1901849)" userId="S::1901849@student.uwtsd.ac.uk::6dcfbb5b-c0e6-4c2d-8a9d-d3732e9bea6b" providerId="AD" clId="Web-{867977CE-CC70-4C60-A6A2-695C7A6215D7}" dt="2020-04-23T12:38:11.989" v="3389"/>
          <ac:grpSpMkLst>
            <pc:docMk/>
            <pc:sldMk cId="2905851304" sldId="264"/>
            <ac:grpSpMk id="12" creationId="{B6BADB90-C74B-40D6-86DC-503F65FCE8DC}"/>
          </ac:grpSpMkLst>
        </pc:grpChg>
        <pc:picChg chg="add mod">
          <ac:chgData name="Dafydd Roberts (1901849)" userId="S::1901849@student.uwtsd.ac.uk::6dcfbb5b-c0e6-4c2d-8a9d-d3732e9bea6b" providerId="AD" clId="Web-{867977CE-CC70-4C60-A6A2-695C7A6215D7}" dt="2020-04-23T12:38:23.239" v="3391" actId="14100"/>
          <ac:picMkLst>
            <pc:docMk/>
            <pc:sldMk cId="2905851304" sldId="264"/>
            <ac:picMk id="5" creationId="{8EFBE794-2F5E-4D63-9EAF-8B81FDDEA9F7}"/>
          </ac:picMkLst>
        </pc:picChg>
      </pc:sldChg>
      <pc:sldChg chg="modSp new">
        <pc:chgData name="Dafydd Roberts (1901849)" userId="S::1901849@student.uwtsd.ac.uk::6dcfbb5b-c0e6-4c2d-8a9d-d3732e9bea6b" providerId="AD" clId="Web-{867977CE-CC70-4C60-A6A2-695C7A6215D7}" dt="2020-04-23T12:36:31.660" v="3382" actId="20577"/>
        <pc:sldMkLst>
          <pc:docMk/>
          <pc:sldMk cId="1264579615" sldId="265"/>
        </pc:sldMkLst>
        <pc:spChg chg="mod">
          <ac:chgData name="Dafydd Roberts (1901849)" userId="S::1901849@student.uwtsd.ac.uk::6dcfbb5b-c0e6-4c2d-8a9d-d3732e9bea6b" providerId="AD" clId="Web-{867977CE-CC70-4C60-A6A2-695C7A6215D7}" dt="2020-04-23T12:33:31.175" v="3355" actId="20577"/>
          <ac:spMkLst>
            <pc:docMk/>
            <pc:sldMk cId="1264579615" sldId="265"/>
            <ac:spMk id="2" creationId="{E7B7DCAF-F6DE-48D1-90B0-3AEDFE9A8647}"/>
          </ac:spMkLst>
        </pc:spChg>
        <pc:spChg chg="mod">
          <ac:chgData name="Dafydd Roberts (1901849)" userId="S::1901849@student.uwtsd.ac.uk::6dcfbb5b-c0e6-4c2d-8a9d-d3732e9bea6b" providerId="AD" clId="Web-{867977CE-CC70-4C60-A6A2-695C7A6215D7}" dt="2020-04-23T12:36:31.660" v="3382" actId="20577"/>
          <ac:spMkLst>
            <pc:docMk/>
            <pc:sldMk cId="1264579615" sldId="265"/>
            <ac:spMk id="3" creationId="{45929AB3-0E4A-4500-8543-6F677400672B}"/>
          </ac:spMkLst>
        </pc:spChg>
      </pc:sldChg>
      <pc:sldChg chg="modSp new ord">
        <pc:chgData name="Dafydd Roberts (1901849)" userId="S::1901849@student.uwtsd.ac.uk::6dcfbb5b-c0e6-4c2d-8a9d-d3732e9bea6b" providerId="AD" clId="Web-{867977CE-CC70-4C60-A6A2-695C7A6215D7}" dt="2020-04-23T13:00:45.932" v="3885"/>
        <pc:sldMkLst>
          <pc:docMk/>
          <pc:sldMk cId="3849369173" sldId="266"/>
        </pc:sldMkLst>
        <pc:spChg chg="mod">
          <ac:chgData name="Dafydd Roberts (1901849)" userId="S::1901849@student.uwtsd.ac.uk::6dcfbb5b-c0e6-4c2d-8a9d-d3732e9bea6b" providerId="AD" clId="Web-{867977CE-CC70-4C60-A6A2-695C7A6215D7}" dt="2020-04-23T12:41:54.990" v="3527" actId="20577"/>
          <ac:spMkLst>
            <pc:docMk/>
            <pc:sldMk cId="3849369173" sldId="266"/>
            <ac:spMk id="2" creationId="{0AE52FE8-DE86-480F-A100-9219FAFE9016}"/>
          </ac:spMkLst>
        </pc:spChg>
        <pc:spChg chg="mod">
          <ac:chgData name="Dafydd Roberts (1901849)" userId="S::1901849@student.uwtsd.ac.uk::6dcfbb5b-c0e6-4c2d-8a9d-d3732e9bea6b" providerId="AD" clId="Web-{867977CE-CC70-4C60-A6A2-695C7A6215D7}" dt="2020-04-23T12:41:59.802" v="3532" actId="1076"/>
          <ac:spMkLst>
            <pc:docMk/>
            <pc:sldMk cId="3849369173" sldId="266"/>
            <ac:spMk id="3" creationId="{8DD4C697-E7A7-4FC8-B09B-1CB9B600F6AD}"/>
          </ac:spMkLst>
        </pc:spChg>
        <pc:spChg chg="mod">
          <ac:chgData name="Dafydd Roberts (1901849)" userId="S::1901849@student.uwtsd.ac.uk::6dcfbb5b-c0e6-4c2d-8a9d-d3732e9bea6b" providerId="AD" clId="Web-{867977CE-CC70-4C60-A6A2-695C7A6215D7}" dt="2020-04-23T13:00:15.994" v="3881" actId="20577"/>
          <ac:spMkLst>
            <pc:docMk/>
            <pc:sldMk cId="3849369173" sldId="266"/>
            <ac:spMk id="4" creationId="{365820C0-FE33-4552-B893-D5AF49EDDB33}"/>
          </ac:spMkLst>
        </pc:spChg>
      </pc:sldChg>
      <pc:sldChg chg="modSp new del">
        <pc:chgData name="Dafydd Roberts (1901849)" userId="S::1901849@student.uwtsd.ac.uk::6dcfbb5b-c0e6-4c2d-8a9d-d3732e9bea6b" providerId="AD" clId="Web-{867977CE-CC70-4C60-A6A2-695C7A6215D7}" dt="2020-04-23T12:41:41.099" v="3500"/>
        <pc:sldMkLst>
          <pc:docMk/>
          <pc:sldMk cId="4081764119" sldId="266"/>
        </pc:sldMkLst>
        <pc:spChg chg="mod">
          <ac:chgData name="Dafydd Roberts (1901849)" userId="S::1901849@student.uwtsd.ac.uk::6dcfbb5b-c0e6-4c2d-8a9d-d3732e9bea6b" providerId="AD" clId="Web-{867977CE-CC70-4C60-A6A2-695C7A6215D7}" dt="2020-04-23T12:40:24.255" v="3437" actId="20577"/>
          <ac:spMkLst>
            <pc:docMk/>
            <pc:sldMk cId="4081764119" sldId="266"/>
            <ac:spMk id="2" creationId="{C365C0DB-FBE0-4AF6-BF45-0EDB485AB0BE}"/>
          </ac:spMkLst>
        </pc:spChg>
        <pc:spChg chg="mod">
          <ac:chgData name="Dafydd Roberts (1901849)" userId="S::1901849@student.uwtsd.ac.uk::6dcfbb5b-c0e6-4c2d-8a9d-d3732e9bea6b" providerId="AD" clId="Web-{867977CE-CC70-4C60-A6A2-695C7A6215D7}" dt="2020-04-23T12:41:27.818" v="3499" actId="14100"/>
          <ac:spMkLst>
            <pc:docMk/>
            <pc:sldMk cId="4081764119" sldId="266"/>
            <ac:spMk id="3" creationId="{8A3BA0EC-50A0-40F9-B204-7C7BF6016108}"/>
          </ac:spMkLst>
        </pc:spChg>
      </pc:sldChg>
    </pc:docChg>
  </pc:docChgLst>
  <pc:docChgLst>
    <pc:chgData name="Dafydd Roberts (1901849)" userId="S::1901849@student.uwtsd.ac.uk::6dcfbb5b-c0e6-4c2d-8a9d-d3732e9bea6b" providerId="AD" clId="Web-{0BD048C6-1EF9-A7E5-4A90-286E819E8FE8}"/>
    <pc:docChg chg="addSld delSld modSld sldOrd">
      <pc:chgData name="Dafydd Roberts (1901849)" userId="S::1901849@student.uwtsd.ac.uk::6dcfbb5b-c0e6-4c2d-8a9d-d3732e9bea6b" providerId="AD" clId="Web-{0BD048C6-1EF9-A7E5-4A90-286E819E8FE8}" dt="2020-04-23T13:33:47.472" v="100"/>
      <pc:docMkLst>
        <pc:docMk/>
      </pc:docMkLst>
      <pc:sldChg chg="addSp delSp modSp new del ord">
        <pc:chgData name="Dafydd Roberts (1901849)" userId="S::1901849@student.uwtsd.ac.uk::6dcfbb5b-c0e6-4c2d-8a9d-d3732e9bea6b" providerId="AD" clId="Web-{0BD048C6-1EF9-A7E5-4A90-286E819E8FE8}" dt="2020-04-23T13:33:47.472" v="100"/>
        <pc:sldMkLst>
          <pc:docMk/>
          <pc:sldMk cId="401303662" sldId="267"/>
        </pc:sldMkLst>
        <pc:spChg chg="add del mod">
          <ac:chgData name="Dafydd Roberts (1901849)" userId="S::1901849@student.uwtsd.ac.uk::6dcfbb5b-c0e6-4c2d-8a9d-d3732e9bea6b" providerId="AD" clId="Web-{0BD048C6-1EF9-A7E5-4A90-286E819E8FE8}" dt="2020-04-23T13:33:35.534" v="97"/>
          <ac:spMkLst>
            <pc:docMk/>
            <pc:sldMk cId="401303662" sldId="267"/>
            <ac:spMk id="8" creationId="{1475C9B3-8CD2-4AC1-BE80-DE175A2FE800}"/>
          </ac:spMkLst>
        </pc:spChg>
        <pc:graphicFrameChg chg="add del mod">
          <ac:chgData name="Dafydd Roberts (1901849)" userId="S::1901849@student.uwtsd.ac.uk::6dcfbb5b-c0e6-4c2d-8a9d-d3732e9bea6b" providerId="AD" clId="Web-{0BD048C6-1EF9-A7E5-4A90-286E819E8FE8}" dt="2020-04-23T13:31:43.363" v="59"/>
          <ac:graphicFrameMkLst>
            <pc:docMk/>
            <pc:sldMk cId="401303662" sldId="267"/>
            <ac:graphicFrameMk id="3" creationId="{D9FAF781-5CDF-4A5E-AA12-DA4F5BB68AAC}"/>
          </ac:graphicFrameMkLst>
        </pc:graphicFrameChg>
        <pc:graphicFrameChg chg="add del mod">
          <ac:chgData name="Dafydd Roberts (1901849)" userId="S::1901849@student.uwtsd.ac.uk::6dcfbb5b-c0e6-4c2d-8a9d-d3732e9bea6b" providerId="AD" clId="Web-{0BD048C6-1EF9-A7E5-4A90-286E819E8FE8}" dt="2020-04-23T13:31:40.910" v="58"/>
          <ac:graphicFrameMkLst>
            <pc:docMk/>
            <pc:sldMk cId="401303662" sldId="267"/>
            <ac:graphicFrameMk id="5" creationId="{31D86353-D06D-4343-A5D7-848BDAD2DAC4}"/>
          </ac:graphicFrameMkLst>
        </pc:graphicFrameChg>
        <pc:graphicFrameChg chg="add mod modGraphic">
          <ac:chgData name="Dafydd Roberts (1901849)" userId="S::1901849@student.uwtsd.ac.uk::6dcfbb5b-c0e6-4c2d-8a9d-d3732e9bea6b" providerId="AD" clId="Web-{0BD048C6-1EF9-A7E5-4A90-286E819E8FE8}" dt="2020-04-23T13:33:41.378" v="99"/>
          <ac:graphicFrameMkLst>
            <pc:docMk/>
            <pc:sldMk cId="401303662" sldId="267"/>
            <ac:graphicFrameMk id="7" creationId="{8C70A931-E382-4C8F-A175-2B8A5EDC1A4B}"/>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23/04/2020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23/04/2020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23/04/2020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23/04/2020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runnerclick.com/hamstring-tendinopathy/" TargetMode="External"/><Relationship Id="rId2" Type="http://schemas.openxmlformats.org/officeDocument/2006/relationships/hyperlink" Target="https://www.25doctors.com/hamstring-tendoniti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latin typeface="Roman"/>
                <a:cs typeface="Calibri Light"/>
              </a:rPr>
              <a:t>Injuries And Chronic Disease Presentation – Hamstring Tendinopathy</a:t>
            </a:r>
          </a:p>
        </p:txBody>
      </p:sp>
      <p:sp>
        <p:nvSpPr>
          <p:cNvPr id="3" name="Subtitle 2"/>
          <p:cNvSpPr>
            <a:spLocks noGrp="1"/>
          </p:cNvSpPr>
          <p:nvPr>
            <p:ph type="subTitle" idx="1"/>
          </p:nvPr>
        </p:nvSpPr>
        <p:spPr/>
        <p:txBody>
          <a:bodyPr vert="horz" lIns="91440" tIns="45720" rIns="91440" bIns="45720" rtlCol="0" anchor="t">
            <a:normAutofit/>
          </a:bodyPr>
          <a:lstStyle/>
          <a:p>
            <a:r>
              <a:rPr lang="en-GB" dirty="0">
                <a:latin typeface="Roman"/>
                <a:cs typeface="Calibri"/>
              </a:rPr>
              <a:t>By  </a:t>
            </a:r>
            <a:r>
              <a:rPr lang="en-GB" err="1">
                <a:latin typeface="Roman"/>
                <a:cs typeface="Calibri"/>
              </a:rPr>
              <a:t>Dafydd</a:t>
            </a:r>
            <a:r>
              <a:rPr lang="en-GB" dirty="0">
                <a:latin typeface="Roman"/>
                <a:cs typeface="Calibri"/>
              </a:rPr>
              <a:t> Roberts</a:t>
            </a:r>
            <a:endParaRPr lang="en-GB" dirty="0">
              <a:latin typeface="Roman"/>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8CFA4-3848-468C-914F-F25EC9D33D60}"/>
              </a:ext>
            </a:extLst>
          </p:cNvPr>
          <p:cNvSpPr>
            <a:spLocks noGrp="1"/>
          </p:cNvSpPr>
          <p:nvPr>
            <p:ph type="title"/>
          </p:nvPr>
        </p:nvSpPr>
        <p:spPr/>
        <p:txBody>
          <a:bodyPr/>
          <a:lstStyle/>
          <a:p>
            <a:r>
              <a:rPr lang="en-GB">
                <a:latin typeface="Roman"/>
                <a:cs typeface="Calibri Light"/>
              </a:rPr>
              <a:t>What is hamstring tendinopathy?</a:t>
            </a:r>
            <a:endParaRPr lang="en-GB">
              <a:latin typeface="Roman"/>
            </a:endParaRPr>
          </a:p>
        </p:txBody>
      </p:sp>
      <p:sp>
        <p:nvSpPr>
          <p:cNvPr id="3" name="Content Placeholder 2">
            <a:extLst>
              <a:ext uri="{FF2B5EF4-FFF2-40B4-BE49-F238E27FC236}">
                <a16:creationId xmlns:a16="http://schemas.microsoft.com/office/drawing/2014/main" id="{735AB11B-BA10-4AC4-ACB5-F7EC5E10D14A}"/>
              </a:ext>
            </a:extLst>
          </p:cNvPr>
          <p:cNvSpPr>
            <a:spLocks noGrp="1"/>
          </p:cNvSpPr>
          <p:nvPr>
            <p:ph idx="1"/>
          </p:nvPr>
        </p:nvSpPr>
        <p:spPr>
          <a:xfrm>
            <a:off x="219974" y="1466191"/>
            <a:ext cx="4376468" cy="4667640"/>
          </a:xfrm>
        </p:spPr>
        <p:txBody>
          <a:bodyPr vert="horz" lIns="91440" tIns="45720" rIns="91440" bIns="45720" rtlCol="0" anchor="t">
            <a:normAutofit fontScale="92500" lnSpcReduction="10000"/>
          </a:bodyPr>
          <a:lstStyle/>
          <a:p>
            <a:r>
              <a:rPr lang="en-GB">
                <a:latin typeface="Roman"/>
                <a:ea typeface="+mn-lt"/>
                <a:cs typeface="+mn-lt"/>
              </a:rPr>
              <a:t>Tendinopathy is the degradation of the tendon's collagen resulting in micro-tears. Tendinopathy has previously been referred to as tendinitis or tendinosis.</a:t>
            </a:r>
          </a:p>
          <a:p>
            <a:r>
              <a:rPr lang="en-GB">
                <a:ea typeface="+mn-lt"/>
                <a:cs typeface="+mn-lt"/>
              </a:rPr>
              <a:t>hamstring group is made up of three muscles, the semimembranosus, the semitendinosus, and biceps femoris of which there are three tendons that insert into the ischial tuberosity.</a:t>
            </a:r>
            <a:endParaRPr lang="en-GB" dirty="0">
              <a:cs typeface="Calibri"/>
            </a:endParaRPr>
          </a:p>
          <a:p>
            <a:endParaRPr lang="en-GB" dirty="0">
              <a:cs typeface="Calibri"/>
            </a:endParaRPr>
          </a:p>
        </p:txBody>
      </p:sp>
      <p:sp>
        <p:nvSpPr>
          <p:cNvPr id="4" name="TextBox 3">
            <a:extLst>
              <a:ext uri="{FF2B5EF4-FFF2-40B4-BE49-F238E27FC236}">
                <a16:creationId xmlns:a16="http://schemas.microsoft.com/office/drawing/2014/main" id="{85B5BD9C-03A0-467B-A2D1-268A5BFC9F2F}"/>
              </a:ext>
            </a:extLst>
          </p:cNvPr>
          <p:cNvSpPr txBox="1"/>
          <p:nvPr/>
        </p:nvSpPr>
        <p:spPr>
          <a:xfrm>
            <a:off x="4724400" y="1596190"/>
            <a:ext cx="7047831"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Roman"/>
                <a:cs typeface="Calibri"/>
              </a:rPr>
              <a:t>Hamstring tendinopathy is an acute pain in the back of the leg starting at </a:t>
            </a:r>
            <a:r>
              <a:rPr lang="en-GB" sz="2400">
                <a:latin typeface="Roman"/>
                <a:cs typeface="Calibri"/>
              </a:rPr>
              <a:t>the knee and leading up to the thighs</a:t>
            </a:r>
          </a:p>
          <a:p>
            <a:r>
              <a:rPr lang="en-GB" sz="2400">
                <a:latin typeface="Roman"/>
                <a:cs typeface="Calibri"/>
              </a:rPr>
              <a:t>Its common in these sports</a:t>
            </a:r>
          </a:p>
          <a:p>
            <a:pPr marL="285750" indent="-285750">
              <a:buFont typeface="Arial"/>
              <a:buChar char="•"/>
            </a:pPr>
            <a:r>
              <a:rPr lang="en-GB" sz="2400">
                <a:latin typeface="Roman"/>
                <a:cs typeface="Calibri"/>
              </a:rPr>
              <a:t>Running</a:t>
            </a:r>
          </a:p>
          <a:p>
            <a:pPr marL="285750" indent="-285750">
              <a:buFont typeface="Arial"/>
              <a:buChar char="•"/>
            </a:pPr>
            <a:r>
              <a:rPr lang="en-GB" sz="2400">
                <a:latin typeface="Roman"/>
                <a:cs typeface="Calibri"/>
              </a:rPr>
              <a:t>Rugby</a:t>
            </a:r>
          </a:p>
          <a:p>
            <a:pPr marL="285750" indent="-285750">
              <a:buFont typeface="Arial"/>
              <a:buChar char="•"/>
            </a:pPr>
            <a:r>
              <a:rPr lang="en-GB" sz="2400">
                <a:latin typeface="Roman"/>
                <a:cs typeface="Calibri"/>
              </a:rPr>
              <a:t>Dancing </a:t>
            </a:r>
          </a:p>
          <a:p>
            <a:pPr marL="285750" indent="-285750">
              <a:buFont typeface="Arial"/>
              <a:buChar char="•"/>
            </a:pPr>
            <a:r>
              <a:rPr lang="en-GB" sz="2400">
                <a:latin typeface="Roman"/>
                <a:cs typeface="Calibri"/>
              </a:rPr>
              <a:t>Football</a:t>
            </a:r>
            <a:endParaRPr lang="en-GB" sz="2400" dirty="0">
              <a:latin typeface="Roman"/>
              <a:cs typeface="Calibri"/>
            </a:endParaRPr>
          </a:p>
          <a:p>
            <a:r>
              <a:rPr lang="en-GB" sz="2400">
                <a:ea typeface="+mn-lt"/>
                <a:cs typeface="+mn-lt"/>
              </a:rPr>
              <a:t>Hamstring group is made up of three muscles, the </a:t>
            </a:r>
            <a:r>
              <a:rPr lang="en-GB" sz="2400" dirty="0">
                <a:ea typeface="+mn-lt"/>
                <a:cs typeface="+mn-lt"/>
              </a:rPr>
              <a:t>semimembranosus, the semitendinosus, and biceps </a:t>
            </a:r>
            <a:r>
              <a:rPr lang="en-GB" sz="2400">
                <a:ea typeface="+mn-lt"/>
                <a:cs typeface="+mn-lt"/>
              </a:rPr>
              <a:t>femoris of which there are three tendons that insert into the ischial tuberosity (they run arcross both the hip pelvis and knee and attach them to the knee,hip and pelvis).</a:t>
            </a:r>
            <a:endParaRPr lang="en-GB">
              <a:cs typeface="Calibri"/>
            </a:endParaRPr>
          </a:p>
        </p:txBody>
      </p:sp>
    </p:spTree>
    <p:extLst>
      <p:ext uri="{BB962C8B-B14F-4D97-AF65-F5344CB8AC3E}">
        <p14:creationId xmlns:p14="http://schemas.microsoft.com/office/powerpoint/2010/main" val="27417662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86BD8-7F61-4EBD-A9DD-AC9CFF56D6C8}"/>
              </a:ext>
            </a:extLst>
          </p:cNvPr>
          <p:cNvSpPr>
            <a:spLocks noGrp="1"/>
          </p:cNvSpPr>
          <p:nvPr>
            <p:ph type="title"/>
          </p:nvPr>
        </p:nvSpPr>
        <p:spPr>
          <a:xfrm>
            <a:off x="148087" y="235729"/>
            <a:ext cx="10515600" cy="1325563"/>
          </a:xfrm>
        </p:spPr>
        <p:txBody>
          <a:bodyPr/>
          <a:lstStyle/>
          <a:p>
            <a:r>
              <a:rPr lang="en-GB">
                <a:ea typeface="+mj-lt"/>
                <a:cs typeface="+mj-lt"/>
              </a:rPr>
              <a:t>What is hamstring tendinopathy?</a:t>
            </a:r>
            <a:endParaRPr lang="en-US"/>
          </a:p>
        </p:txBody>
      </p:sp>
      <p:sp>
        <p:nvSpPr>
          <p:cNvPr id="3" name="Content Placeholder 2">
            <a:extLst>
              <a:ext uri="{FF2B5EF4-FFF2-40B4-BE49-F238E27FC236}">
                <a16:creationId xmlns:a16="http://schemas.microsoft.com/office/drawing/2014/main" id="{799EF177-8BA7-421E-AFB6-52702698B5E2}"/>
              </a:ext>
            </a:extLst>
          </p:cNvPr>
          <p:cNvSpPr>
            <a:spLocks noGrp="1"/>
          </p:cNvSpPr>
          <p:nvPr>
            <p:ph sz="half" idx="1"/>
          </p:nvPr>
        </p:nvSpPr>
        <p:spPr>
          <a:xfrm>
            <a:off x="148087" y="1825625"/>
            <a:ext cx="5181600" cy="4351338"/>
          </a:xfrm>
        </p:spPr>
        <p:txBody>
          <a:bodyPr vert="horz" lIns="91440" tIns="45720" rIns="91440" bIns="45720" rtlCol="0" anchor="t">
            <a:normAutofit fontScale="85000" lnSpcReduction="10000"/>
          </a:bodyPr>
          <a:lstStyle/>
          <a:p>
            <a:r>
              <a:rPr lang="en-GB">
                <a:ea typeface="+mn-lt"/>
                <a:cs typeface="+mn-lt"/>
              </a:rPr>
              <a:t>These painful areas commonly affect long-distance runners and jumpers because of the tensile forces that are caused when flexing the hip and extending the knee, it also can occur when the tendons are overloaded which they often are to allow the athlete to progress. </a:t>
            </a:r>
          </a:p>
          <a:p>
            <a:r>
              <a:rPr lang="en-GB">
                <a:ea typeface="+mn-lt"/>
                <a:cs typeface="+mn-lt"/>
              </a:rPr>
              <a:t>The pain often starts out mild but progresses rapidly when the athlete doesn't listen to their body and rest, this will occur up to the point that they can no longer perform.</a:t>
            </a:r>
            <a:endParaRPr lang="en-GB">
              <a:cs typeface="Calibri"/>
            </a:endParaRPr>
          </a:p>
        </p:txBody>
      </p:sp>
      <p:pic>
        <p:nvPicPr>
          <p:cNvPr id="5" name="Picture 5" descr="A close up of a womans face&#10;&#10;Description generated with high confidence">
            <a:extLst>
              <a:ext uri="{FF2B5EF4-FFF2-40B4-BE49-F238E27FC236}">
                <a16:creationId xmlns:a16="http://schemas.microsoft.com/office/drawing/2014/main" id="{D81559B8-B59A-4118-AEB8-FAE2E7A5B6F6}"/>
              </a:ext>
            </a:extLst>
          </p:cNvPr>
          <p:cNvPicPr>
            <a:picLocks noGrp="1" noChangeAspect="1"/>
          </p:cNvPicPr>
          <p:nvPr>
            <p:ph sz="half" idx="2"/>
          </p:nvPr>
        </p:nvPicPr>
        <p:blipFill>
          <a:blip r:embed="rId2"/>
          <a:stretch>
            <a:fillRect/>
          </a:stretch>
        </p:blipFill>
        <p:spPr>
          <a:xfrm>
            <a:off x="5502287" y="1353092"/>
            <a:ext cx="6219501" cy="4361875"/>
          </a:xfrm>
        </p:spPr>
      </p:pic>
    </p:spTree>
    <p:extLst>
      <p:ext uri="{BB962C8B-B14F-4D97-AF65-F5344CB8AC3E}">
        <p14:creationId xmlns:p14="http://schemas.microsoft.com/office/powerpoint/2010/main" val="38569444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D0946-1F07-43CB-9388-71AFC7633142}"/>
              </a:ext>
            </a:extLst>
          </p:cNvPr>
          <p:cNvSpPr>
            <a:spLocks noGrp="1"/>
          </p:cNvSpPr>
          <p:nvPr>
            <p:ph type="title"/>
          </p:nvPr>
        </p:nvSpPr>
        <p:spPr/>
        <p:txBody>
          <a:bodyPr/>
          <a:lstStyle/>
          <a:p>
            <a:r>
              <a:rPr lang="en-GB">
                <a:cs typeface="Calibri Light"/>
              </a:rPr>
              <a:t>Sympotoms </a:t>
            </a:r>
            <a:endParaRPr lang="en-GB"/>
          </a:p>
        </p:txBody>
      </p:sp>
      <p:sp>
        <p:nvSpPr>
          <p:cNvPr id="3" name="Content Placeholder 2">
            <a:extLst>
              <a:ext uri="{FF2B5EF4-FFF2-40B4-BE49-F238E27FC236}">
                <a16:creationId xmlns:a16="http://schemas.microsoft.com/office/drawing/2014/main" id="{6A0C058E-BD60-48EA-AF8D-921B8CCE0371}"/>
              </a:ext>
            </a:extLst>
          </p:cNvPr>
          <p:cNvSpPr>
            <a:spLocks noGrp="1"/>
          </p:cNvSpPr>
          <p:nvPr>
            <p:ph idx="1"/>
          </p:nvPr>
        </p:nvSpPr>
        <p:spPr>
          <a:xfrm>
            <a:off x="133710" y="1451814"/>
            <a:ext cx="6518694" cy="5257111"/>
          </a:xfrm>
        </p:spPr>
        <p:txBody>
          <a:bodyPr vert="horz" lIns="91440" tIns="45720" rIns="91440" bIns="45720" rtlCol="0" anchor="t">
            <a:normAutofit fontScale="85000" lnSpcReduction="20000"/>
          </a:bodyPr>
          <a:lstStyle/>
          <a:p>
            <a:r>
              <a:rPr lang="en-GB">
                <a:ea typeface="+mn-lt"/>
                <a:cs typeface="+mn-lt"/>
              </a:rPr>
              <a:t>Acute pain in upper leg</a:t>
            </a:r>
            <a:endParaRPr lang="en-GB" dirty="0">
              <a:ea typeface="+mn-lt"/>
              <a:cs typeface="+mn-lt"/>
            </a:endParaRPr>
          </a:p>
          <a:p>
            <a:r>
              <a:rPr lang="en-GB">
                <a:ea typeface="+mn-lt"/>
                <a:cs typeface="+mn-lt"/>
              </a:rPr>
              <a:t>Some dicmfort with kneeling or stretching</a:t>
            </a:r>
            <a:endParaRPr lang="en-GB" dirty="0">
              <a:ea typeface="+mn-lt"/>
              <a:cs typeface="+mn-lt"/>
            </a:endParaRPr>
          </a:p>
          <a:p>
            <a:r>
              <a:rPr lang="en-GB">
                <a:ea typeface="+mn-lt"/>
                <a:cs typeface="+mn-lt"/>
              </a:rPr>
              <a:t>Swollen or inflamtion at the back of the leg</a:t>
            </a:r>
            <a:endParaRPr lang="en-GB" dirty="0">
              <a:ea typeface="+mn-lt"/>
              <a:cs typeface="+mn-lt"/>
            </a:endParaRPr>
          </a:p>
          <a:p>
            <a:r>
              <a:rPr lang="en-GB">
                <a:ea typeface="+mn-lt"/>
                <a:cs typeface="+mn-lt"/>
              </a:rPr>
              <a:t>Pain in thighs, difficult to sit down</a:t>
            </a:r>
            <a:endParaRPr lang="en-GB" dirty="0">
              <a:ea typeface="+mn-lt"/>
              <a:cs typeface="+mn-lt"/>
            </a:endParaRPr>
          </a:p>
          <a:p>
            <a:r>
              <a:rPr lang="en-GB">
                <a:ea typeface="+mn-lt"/>
                <a:cs typeface="+mn-lt"/>
              </a:rPr>
              <a:t>Sorness in knees and thighs</a:t>
            </a:r>
            <a:endParaRPr lang="en-GB" dirty="0">
              <a:ea typeface="+mn-lt"/>
              <a:cs typeface="+mn-lt"/>
            </a:endParaRPr>
          </a:p>
          <a:p>
            <a:r>
              <a:rPr lang="en-GB">
                <a:ea typeface="+mn-lt"/>
                <a:cs typeface="+mn-lt"/>
              </a:rPr>
              <a:t>pain in the knee, pelvis and thigh</a:t>
            </a:r>
            <a:endParaRPr lang="en-GB">
              <a:cs typeface="Calibri" panose="020F0502020204030204"/>
            </a:endParaRPr>
          </a:p>
          <a:p>
            <a:r>
              <a:rPr lang="en-GB">
                <a:ea typeface="+mn-lt"/>
                <a:cs typeface="+mn-lt"/>
              </a:rPr>
              <a:t>swelling around the knee and or thigh</a:t>
            </a:r>
            <a:endParaRPr lang="en-GB"/>
          </a:p>
          <a:p>
            <a:r>
              <a:rPr lang="en-GB">
                <a:ea typeface="+mn-lt"/>
                <a:cs typeface="+mn-lt"/>
              </a:rPr>
              <a:t>pain when performing repetitive aggravating injuries such as walking and or running</a:t>
            </a:r>
            <a:endParaRPr lang="en-GB"/>
          </a:p>
          <a:p>
            <a:pPr marL="0" indent="0">
              <a:buNone/>
            </a:pPr>
            <a:r>
              <a:rPr lang="en-GB">
                <a:cs typeface="Calibri"/>
              </a:rPr>
              <a:t>More severe symptoms include </a:t>
            </a:r>
            <a:endParaRPr lang="en-GB" dirty="0">
              <a:cs typeface="Calibri"/>
            </a:endParaRPr>
          </a:p>
          <a:p>
            <a:r>
              <a:rPr lang="en-GB">
                <a:cs typeface="Calibri"/>
              </a:rPr>
              <a:t>Visible hematomas</a:t>
            </a:r>
            <a:endParaRPr lang="en-GB" dirty="0">
              <a:cs typeface="Calibri"/>
            </a:endParaRPr>
          </a:p>
          <a:p>
            <a:r>
              <a:rPr lang="en-GB">
                <a:cs typeface="Calibri"/>
              </a:rPr>
              <a:t>Severe swelling at the back of the legs and thighs</a:t>
            </a:r>
            <a:endParaRPr lang="en-GB" dirty="0">
              <a:cs typeface="Calibri"/>
            </a:endParaRPr>
          </a:p>
          <a:p>
            <a:r>
              <a:rPr lang="en-GB">
                <a:cs typeface="Calibri"/>
              </a:rPr>
              <a:t>Unable to run or walk</a:t>
            </a:r>
            <a:endParaRPr lang="en-GB" dirty="0">
              <a:cs typeface="Calibri"/>
            </a:endParaRPr>
          </a:p>
          <a:p>
            <a:r>
              <a:rPr lang="en-GB">
                <a:cs typeface="Calibri"/>
              </a:rPr>
              <a:t>Persitant pain all arong the affected area</a:t>
            </a:r>
            <a:endParaRPr lang="en-GB" dirty="0">
              <a:cs typeface="Calibri"/>
            </a:endParaRPr>
          </a:p>
          <a:p>
            <a:pPr marL="0" indent="0">
              <a:buNone/>
            </a:pPr>
            <a:endParaRPr lang="en-GB" dirty="0">
              <a:cs typeface="Calibri"/>
            </a:endParaRPr>
          </a:p>
          <a:p>
            <a:endParaRPr lang="en-GB" dirty="0">
              <a:cs typeface="Calibri"/>
            </a:endParaRPr>
          </a:p>
        </p:txBody>
      </p:sp>
      <p:pic>
        <p:nvPicPr>
          <p:cNvPr id="6" name="Picture 6" descr="A picture containing clothing, dress, table, sitting&#10;&#10;Description generated with very high confidence">
            <a:extLst>
              <a:ext uri="{FF2B5EF4-FFF2-40B4-BE49-F238E27FC236}">
                <a16:creationId xmlns:a16="http://schemas.microsoft.com/office/drawing/2014/main" id="{D03E5D32-544C-4298-986C-B3C3DD291DD1}"/>
              </a:ext>
            </a:extLst>
          </p:cNvPr>
          <p:cNvPicPr>
            <a:picLocks noChangeAspect="1"/>
          </p:cNvPicPr>
          <p:nvPr/>
        </p:nvPicPr>
        <p:blipFill>
          <a:blip r:embed="rId2"/>
          <a:stretch>
            <a:fillRect/>
          </a:stretch>
        </p:blipFill>
        <p:spPr>
          <a:xfrm>
            <a:off x="6103457" y="1340689"/>
            <a:ext cx="6152970" cy="4004092"/>
          </a:xfrm>
          <a:prstGeom prst="rect">
            <a:avLst/>
          </a:prstGeom>
        </p:spPr>
      </p:pic>
    </p:spTree>
    <p:extLst>
      <p:ext uri="{BB962C8B-B14F-4D97-AF65-F5344CB8AC3E}">
        <p14:creationId xmlns:p14="http://schemas.microsoft.com/office/powerpoint/2010/main" val="29331810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1F0C8-2BC0-4C1D-A7E6-F0095D0061DB}"/>
              </a:ext>
            </a:extLst>
          </p:cNvPr>
          <p:cNvSpPr>
            <a:spLocks noGrp="1"/>
          </p:cNvSpPr>
          <p:nvPr>
            <p:ph type="title"/>
          </p:nvPr>
        </p:nvSpPr>
        <p:spPr>
          <a:xfrm>
            <a:off x="119332" y="63200"/>
            <a:ext cx="8905336" cy="1138658"/>
          </a:xfrm>
        </p:spPr>
        <p:txBody>
          <a:bodyPr/>
          <a:lstStyle/>
          <a:p>
            <a:r>
              <a:rPr lang="en-GB">
                <a:cs typeface="Calibri Light"/>
              </a:rPr>
              <a:t>What causes hamstring tendinopathy?</a:t>
            </a:r>
            <a:endParaRPr lang="en-GB"/>
          </a:p>
        </p:txBody>
      </p:sp>
      <p:sp>
        <p:nvSpPr>
          <p:cNvPr id="3" name="Content Placeholder 2">
            <a:extLst>
              <a:ext uri="{FF2B5EF4-FFF2-40B4-BE49-F238E27FC236}">
                <a16:creationId xmlns:a16="http://schemas.microsoft.com/office/drawing/2014/main" id="{986C3BE5-5D5B-40AB-94C3-06061EC98B41}"/>
              </a:ext>
            </a:extLst>
          </p:cNvPr>
          <p:cNvSpPr>
            <a:spLocks noGrp="1"/>
          </p:cNvSpPr>
          <p:nvPr>
            <p:ph sz="half" idx="1"/>
          </p:nvPr>
        </p:nvSpPr>
        <p:spPr>
          <a:xfrm>
            <a:off x="4314" y="1121135"/>
            <a:ext cx="6015486" cy="5659677"/>
          </a:xfrm>
        </p:spPr>
        <p:txBody>
          <a:bodyPr vert="horz" lIns="91440" tIns="45720" rIns="91440" bIns="45720" rtlCol="0" anchor="t">
            <a:normAutofit/>
          </a:bodyPr>
          <a:lstStyle/>
          <a:p>
            <a:pPr marL="0" indent="0">
              <a:buNone/>
            </a:pPr>
            <a:r>
              <a:rPr lang="en-GB">
                <a:ea typeface="+mn-lt"/>
                <a:cs typeface="+mn-lt"/>
              </a:rPr>
              <a:t>Hamstring tendinopathy is triggered by overuse.</a:t>
            </a:r>
            <a:endParaRPr lang="en-US">
              <a:ea typeface="+mn-lt"/>
              <a:cs typeface="+mn-lt"/>
            </a:endParaRPr>
          </a:p>
          <a:p>
            <a:r>
              <a:rPr lang="en-GB">
                <a:ea typeface="+mn-lt"/>
                <a:cs typeface="+mn-lt"/>
              </a:rPr>
              <a:t>Sports that require sudden stops</a:t>
            </a:r>
            <a:endParaRPr lang="en-US">
              <a:ea typeface="+mn-lt"/>
              <a:cs typeface="+mn-lt"/>
            </a:endParaRPr>
          </a:p>
          <a:p>
            <a:r>
              <a:rPr lang="en-GB">
                <a:ea typeface="+mn-lt"/>
                <a:cs typeface="+mn-lt"/>
              </a:rPr>
              <a:t>Sports that require change in speed</a:t>
            </a:r>
            <a:endParaRPr lang="en-US">
              <a:ea typeface="+mn-lt"/>
              <a:cs typeface="+mn-lt"/>
            </a:endParaRPr>
          </a:p>
          <a:p>
            <a:r>
              <a:rPr lang="en-GB">
                <a:ea typeface="+mn-lt"/>
                <a:cs typeface="+mn-lt"/>
              </a:rPr>
              <a:t>Sports that require repetitive jumping</a:t>
            </a:r>
            <a:endParaRPr lang="en-US">
              <a:ea typeface="+mn-lt"/>
              <a:cs typeface="+mn-lt"/>
            </a:endParaRPr>
          </a:p>
          <a:p>
            <a:r>
              <a:rPr lang="en-GB">
                <a:ea typeface="+mn-lt"/>
                <a:cs typeface="+mn-lt"/>
              </a:rPr>
              <a:t>Sports that require repetitive kicking</a:t>
            </a:r>
          </a:p>
          <a:p>
            <a:pPr marL="0" indent="0">
              <a:buNone/>
            </a:pPr>
            <a:endParaRPr lang="en-GB" dirty="0">
              <a:cs typeface="Calibri"/>
            </a:endParaRPr>
          </a:p>
        </p:txBody>
      </p:sp>
      <p:sp>
        <p:nvSpPr>
          <p:cNvPr id="4" name="Content Placeholder 3">
            <a:extLst>
              <a:ext uri="{FF2B5EF4-FFF2-40B4-BE49-F238E27FC236}">
                <a16:creationId xmlns:a16="http://schemas.microsoft.com/office/drawing/2014/main" id="{A758D4C7-E729-49C7-BB0A-9E97FB44ACC9}"/>
              </a:ext>
            </a:extLst>
          </p:cNvPr>
          <p:cNvSpPr>
            <a:spLocks noGrp="1"/>
          </p:cNvSpPr>
          <p:nvPr>
            <p:ph sz="half" idx="2"/>
          </p:nvPr>
        </p:nvSpPr>
        <p:spPr>
          <a:xfrm>
            <a:off x="6172200" y="1063625"/>
            <a:ext cx="5900467" cy="5659677"/>
          </a:xfrm>
        </p:spPr>
        <p:txBody>
          <a:bodyPr vert="horz" lIns="91440" tIns="45720" rIns="91440" bIns="45720" rtlCol="0" anchor="t">
            <a:normAutofit/>
          </a:bodyPr>
          <a:lstStyle/>
          <a:p>
            <a:pPr marL="0" indent="0">
              <a:buNone/>
            </a:pPr>
            <a:r>
              <a:rPr lang="en-GB">
                <a:cs typeface="Calibri"/>
              </a:rPr>
              <a:t>Other cause include</a:t>
            </a:r>
            <a:endParaRPr lang="en-US">
              <a:ea typeface="+mn-lt"/>
              <a:cs typeface="+mn-lt"/>
            </a:endParaRPr>
          </a:p>
          <a:p>
            <a:r>
              <a:rPr lang="en-GB">
                <a:cs typeface="Calibri"/>
              </a:rPr>
              <a:t>Lack of stretching pre and post training</a:t>
            </a:r>
            <a:endParaRPr lang="en-US">
              <a:ea typeface="+mn-lt"/>
              <a:cs typeface="+mn-lt"/>
            </a:endParaRPr>
          </a:p>
          <a:p>
            <a:r>
              <a:rPr lang="en-GB">
                <a:cs typeface="Calibri"/>
              </a:rPr>
              <a:t>Poor/uneffective stretching exercises</a:t>
            </a:r>
          </a:p>
          <a:p>
            <a:r>
              <a:rPr lang="en-GB">
                <a:cs typeface="Calibri"/>
              </a:rPr>
              <a:t>Weak muscle structure</a:t>
            </a:r>
          </a:p>
          <a:p>
            <a:r>
              <a:rPr lang="en-GB">
                <a:cs typeface="Calibri"/>
              </a:rPr>
              <a:t>Poor training practice e.g improper form or lack of warm up</a:t>
            </a:r>
          </a:p>
          <a:p>
            <a:r>
              <a:rPr lang="en-GB">
                <a:cs typeface="Calibri"/>
              </a:rPr>
              <a:t>Poor recovery time between training</a:t>
            </a:r>
          </a:p>
          <a:p>
            <a:r>
              <a:rPr lang="en-GB">
                <a:cs typeface="Calibri"/>
              </a:rPr>
              <a:t>Overweight or a sudden increase inw weight</a:t>
            </a:r>
          </a:p>
          <a:p>
            <a:endParaRPr lang="en-GB" dirty="0">
              <a:cs typeface="Calibri"/>
            </a:endParaRPr>
          </a:p>
        </p:txBody>
      </p:sp>
    </p:spTree>
    <p:extLst>
      <p:ext uri="{BB962C8B-B14F-4D97-AF65-F5344CB8AC3E}">
        <p14:creationId xmlns:p14="http://schemas.microsoft.com/office/powerpoint/2010/main" val="3666483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3F350-F6E1-4ED7-A4E7-87E772369A07}"/>
              </a:ext>
            </a:extLst>
          </p:cNvPr>
          <p:cNvSpPr>
            <a:spLocks noGrp="1"/>
          </p:cNvSpPr>
          <p:nvPr>
            <p:ph type="title"/>
          </p:nvPr>
        </p:nvSpPr>
        <p:spPr/>
        <p:txBody>
          <a:bodyPr/>
          <a:lstStyle/>
          <a:p>
            <a:r>
              <a:rPr lang="en-GB">
                <a:cs typeface="Calibri Light"/>
              </a:rPr>
              <a:t>Level of hamstring tendinopathy severity</a:t>
            </a:r>
            <a:endParaRPr lang="en-GB"/>
          </a:p>
        </p:txBody>
      </p:sp>
      <p:sp>
        <p:nvSpPr>
          <p:cNvPr id="3" name="Content Placeholder 2">
            <a:extLst>
              <a:ext uri="{FF2B5EF4-FFF2-40B4-BE49-F238E27FC236}">
                <a16:creationId xmlns:a16="http://schemas.microsoft.com/office/drawing/2014/main" id="{26D7CC5A-90C8-49A0-8268-5963379AA1B6}"/>
              </a:ext>
            </a:extLst>
          </p:cNvPr>
          <p:cNvSpPr>
            <a:spLocks noGrp="1"/>
          </p:cNvSpPr>
          <p:nvPr>
            <p:ph idx="1"/>
          </p:nvPr>
        </p:nvSpPr>
        <p:spPr/>
        <p:txBody>
          <a:bodyPr vert="horz" lIns="91440" tIns="45720" rIns="91440" bIns="45720" rtlCol="0" anchor="t">
            <a:normAutofit/>
          </a:bodyPr>
          <a:lstStyle/>
          <a:p>
            <a:r>
              <a:rPr lang="en-GB">
                <a:cs typeface="Calibri"/>
              </a:rPr>
              <a:t>Grade 1/Mild - light pain in mucsle which can be gone in a few days if proper rest time is given</a:t>
            </a:r>
          </a:p>
          <a:p>
            <a:r>
              <a:rPr lang="en-GB">
                <a:cs typeface="Calibri"/>
              </a:rPr>
              <a:t>Grade 2/moderate - acute pain that makes it hard to move, require serveral weeks of therapy and progress conrtol. Important to follow medical advice</a:t>
            </a:r>
          </a:p>
          <a:p>
            <a:r>
              <a:rPr lang="en-GB">
                <a:cs typeface="Calibri"/>
              </a:rPr>
              <a:t>Grade 3/severe - very difficult to walk, persitant pain, hematoma, substaintial swelling in the area. Recovery time can range from a few weeks to serveral months. Sometimes require clinical intervention.</a:t>
            </a:r>
            <a:endParaRPr lang="en-GB" dirty="0">
              <a:cs typeface="Calibri"/>
            </a:endParaRPr>
          </a:p>
        </p:txBody>
      </p:sp>
    </p:spTree>
    <p:extLst>
      <p:ext uri="{BB962C8B-B14F-4D97-AF65-F5344CB8AC3E}">
        <p14:creationId xmlns:p14="http://schemas.microsoft.com/office/powerpoint/2010/main" val="4256918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699899E-1B32-4B21-957A-8B91BF56A426}"/>
              </a:ext>
            </a:extLst>
          </p:cNvPr>
          <p:cNvSpPr>
            <a:spLocks noGrp="1"/>
          </p:cNvSpPr>
          <p:nvPr>
            <p:ph type="title"/>
          </p:nvPr>
        </p:nvSpPr>
        <p:spPr>
          <a:xfrm>
            <a:off x="643467" y="640080"/>
            <a:ext cx="3096427" cy="5613236"/>
          </a:xfrm>
        </p:spPr>
        <p:txBody>
          <a:bodyPr anchor="ctr">
            <a:normAutofit/>
          </a:bodyPr>
          <a:lstStyle/>
          <a:p>
            <a:r>
              <a:rPr lang="en-GB">
                <a:solidFill>
                  <a:srgbClr val="FFFFFF"/>
                </a:solidFill>
                <a:cs typeface="Calibri Light"/>
              </a:rPr>
              <a:t>Diagnosis </a:t>
            </a:r>
            <a:endParaRPr lang="en-GB">
              <a:solidFill>
                <a:srgbClr val="FFFFFF"/>
              </a:solidFill>
            </a:endParaRPr>
          </a:p>
        </p:txBody>
      </p:sp>
      <p:sp>
        <p:nvSpPr>
          <p:cNvPr id="3" name="Content Placeholder 2">
            <a:extLst>
              <a:ext uri="{FF2B5EF4-FFF2-40B4-BE49-F238E27FC236}">
                <a16:creationId xmlns:a16="http://schemas.microsoft.com/office/drawing/2014/main" id="{64C9D6E4-94C5-42B4-B5D3-E7E89342FCF8}"/>
              </a:ext>
            </a:extLst>
          </p:cNvPr>
          <p:cNvSpPr>
            <a:spLocks noGrp="1"/>
          </p:cNvSpPr>
          <p:nvPr>
            <p:ph idx="1"/>
          </p:nvPr>
        </p:nvSpPr>
        <p:spPr>
          <a:xfrm>
            <a:off x="4699818" y="640082"/>
            <a:ext cx="6848715" cy="2484884"/>
          </a:xfrm>
        </p:spPr>
        <p:txBody>
          <a:bodyPr vert="horz" lIns="91440" tIns="45720" rIns="91440" bIns="45720" rtlCol="0" anchor="ctr">
            <a:normAutofit/>
          </a:bodyPr>
          <a:lstStyle/>
          <a:p>
            <a:r>
              <a:rPr lang="en-GB" sz="1700">
                <a:ea typeface="+mn-lt"/>
                <a:cs typeface="+mn-lt"/>
              </a:rPr>
              <a:t>MRI is a useful way to diagnose hamstring tendinosis (looking for tears, thicking or swelling around the ishial tuberosity)</a:t>
            </a:r>
          </a:p>
          <a:p>
            <a:r>
              <a:rPr lang="en-GB" sz="1700">
                <a:ea typeface="+mn-lt"/>
                <a:cs typeface="+mn-lt"/>
              </a:rPr>
              <a:t>Palpation - allows the therapist to diagnose where the pain is originating (When palpating the therapist will be feeling for swollen areas and where the patient has soreness or stiffness)</a:t>
            </a:r>
          </a:p>
          <a:p>
            <a:r>
              <a:rPr lang="en-GB" sz="1700">
                <a:ea typeface="+mn-lt"/>
                <a:cs typeface="+mn-lt"/>
              </a:rPr>
              <a:t>bent-knee test - patient must be lying supine on a couch or bed, then bend their knee maximally as close to a 90° angle then the therapist will slowly bring it into fully extended looking and listening for painful areas/spots (will ask patient when they feel pain to be accurate)</a:t>
            </a:r>
          </a:p>
        </p:txBody>
      </p:sp>
      <p:pic>
        <p:nvPicPr>
          <p:cNvPr id="4" name="Picture 4" descr="A group of people sitting at a desk&#10;&#10;Description generated with very high confidence">
            <a:extLst>
              <a:ext uri="{FF2B5EF4-FFF2-40B4-BE49-F238E27FC236}">
                <a16:creationId xmlns:a16="http://schemas.microsoft.com/office/drawing/2014/main" id="{EB0E0BAA-31C9-491A-9345-D68C0D8A2F54}"/>
              </a:ext>
            </a:extLst>
          </p:cNvPr>
          <p:cNvPicPr>
            <a:picLocks noChangeAspect="1"/>
          </p:cNvPicPr>
          <p:nvPr/>
        </p:nvPicPr>
        <p:blipFill>
          <a:blip r:embed="rId2"/>
          <a:stretch>
            <a:fillRect/>
          </a:stretch>
        </p:blipFill>
        <p:spPr>
          <a:xfrm>
            <a:off x="4754762" y="3446698"/>
            <a:ext cx="6693306" cy="2488335"/>
          </a:xfrm>
          <a:prstGeom prst="rect">
            <a:avLst/>
          </a:prstGeom>
        </p:spPr>
      </p:pic>
    </p:spTree>
    <p:extLst>
      <p:ext uri="{BB962C8B-B14F-4D97-AF65-F5344CB8AC3E}">
        <p14:creationId xmlns:p14="http://schemas.microsoft.com/office/powerpoint/2010/main" val="6168418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26F18-2865-4081-B83B-72586C891B2A}"/>
              </a:ext>
            </a:extLst>
          </p:cNvPr>
          <p:cNvSpPr>
            <a:spLocks noGrp="1"/>
          </p:cNvSpPr>
          <p:nvPr>
            <p:ph type="title"/>
          </p:nvPr>
        </p:nvSpPr>
        <p:spPr>
          <a:xfrm>
            <a:off x="4313" y="5691"/>
            <a:ext cx="10515600" cy="1325563"/>
          </a:xfrm>
        </p:spPr>
        <p:txBody>
          <a:bodyPr/>
          <a:lstStyle/>
          <a:p>
            <a:r>
              <a:rPr lang="en-GB">
                <a:cs typeface="Calibri Light"/>
              </a:rPr>
              <a:t>Management/Treament </a:t>
            </a:r>
            <a:endParaRPr lang="en-GB"/>
          </a:p>
        </p:txBody>
      </p:sp>
      <p:sp>
        <p:nvSpPr>
          <p:cNvPr id="3" name="Content Placeholder 2">
            <a:extLst>
              <a:ext uri="{FF2B5EF4-FFF2-40B4-BE49-F238E27FC236}">
                <a16:creationId xmlns:a16="http://schemas.microsoft.com/office/drawing/2014/main" id="{66AFDD83-33BE-4490-8AB7-2044785FB99D}"/>
              </a:ext>
            </a:extLst>
          </p:cNvPr>
          <p:cNvSpPr>
            <a:spLocks noGrp="1"/>
          </p:cNvSpPr>
          <p:nvPr>
            <p:ph idx="1"/>
          </p:nvPr>
        </p:nvSpPr>
        <p:spPr>
          <a:xfrm>
            <a:off x="4314" y="919853"/>
            <a:ext cx="5598543" cy="6019109"/>
          </a:xfrm>
        </p:spPr>
        <p:txBody>
          <a:bodyPr vert="horz" lIns="91440" tIns="45720" rIns="91440" bIns="45720" rtlCol="0" anchor="t">
            <a:normAutofit fontScale="92500" lnSpcReduction="20000"/>
          </a:bodyPr>
          <a:lstStyle/>
          <a:p>
            <a:pPr marL="0" indent="0">
              <a:buNone/>
            </a:pPr>
            <a:r>
              <a:rPr lang="en-GB">
                <a:latin typeface="Roman"/>
                <a:cs typeface="Calibri"/>
              </a:rPr>
              <a:t>The therapist will advise the athlete to:</a:t>
            </a:r>
            <a:endParaRPr lang="en-US">
              <a:latin typeface="Roman"/>
            </a:endParaRPr>
          </a:p>
          <a:p>
            <a:r>
              <a:rPr lang="en-GB">
                <a:latin typeface="Roman"/>
                <a:cs typeface="Calibri"/>
              </a:rPr>
              <a:t>Rest</a:t>
            </a:r>
            <a:endParaRPr lang="en-GB">
              <a:latin typeface="Roman"/>
            </a:endParaRPr>
          </a:p>
          <a:p>
            <a:r>
              <a:rPr lang="en-GB">
                <a:latin typeface="Roman"/>
                <a:cs typeface="Calibri"/>
              </a:rPr>
              <a:t>Reduce compression against the ischial tuberosity</a:t>
            </a:r>
            <a:endParaRPr lang="en-GB">
              <a:latin typeface="Roman"/>
            </a:endParaRPr>
          </a:p>
          <a:p>
            <a:r>
              <a:rPr lang="en-GB">
                <a:latin typeface="Roman"/>
                <a:cs typeface="Calibri"/>
              </a:rPr>
              <a:t>Avoid stretching the upper leg muscles, e.g. the hamstrings and glute min/med/max</a:t>
            </a:r>
            <a:endParaRPr lang="en-GB">
              <a:latin typeface="Roman"/>
            </a:endParaRPr>
          </a:p>
          <a:p>
            <a:r>
              <a:rPr lang="en-GB">
                <a:latin typeface="Roman"/>
                <a:cs typeface="Calibri"/>
              </a:rPr>
              <a:t>Avoid prolonged positions that require hip flexion, e.g. sitting</a:t>
            </a:r>
            <a:endParaRPr lang="en-GB">
              <a:latin typeface="Roman"/>
            </a:endParaRPr>
          </a:p>
          <a:p>
            <a:pPr marL="0" indent="0">
              <a:buNone/>
            </a:pPr>
            <a:r>
              <a:rPr lang="en-GB">
                <a:latin typeface="Roman"/>
                <a:cs typeface="Calibri"/>
              </a:rPr>
              <a:t>The therapist will also try to relieve symptoms by:</a:t>
            </a:r>
          </a:p>
          <a:p>
            <a:r>
              <a:rPr lang="en-GB">
                <a:latin typeface="Roman"/>
                <a:cs typeface="Calibri"/>
              </a:rPr>
              <a:t>applying ice to the affected area to reduce swelling and have an analgesic effect</a:t>
            </a:r>
            <a:endParaRPr lang="en-GB">
              <a:latin typeface="Roman"/>
            </a:endParaRPr>
          </a:p>
          <a:p>
            <a:r>
              <a:rPr lang="en-GB">
                <a:latin typeface="Roman"/>
                <a:cs typeface="Calibri"/>
              </a:rPr>
              <a:t>Prescribing analgesic medication (pain killers) such as paracetamol or ibuprofen</a:t>
            </a:r>
          </a:p>
        </p:txBody>
      </p:sp>
      <p:sp>
        <p:nvSpPr>
          <p:cNvPr id="4" name="TextBox 3">
            <a:extLst>
              <a:ext uri="{FF2B5EF4-FFF2-40B4-BE49-F238E27FC236}">
                <a16:creationId xmlns:a16="http://schemas.microsoft.com/office/drawing/2014/main" id="{4D03A5C7-1307-40DA-9FB3-394244E0793E}"/>
              </a:ext>
            </a:extLst>
          </p:cNvPr>
          <p:cNvSpPr txBox="1"/>
          <p:nvPr/>
        </p:nvSpPr>
        <p:spPr>
          <a:xfrm>
            <a:off x="5615796" y="1647645"/>
            <a:ext cx="6639463"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Roman"/>
                <a:cs typeface="Calibri"/>
              </a:rPr>
              <a:t>In many case rest is enough to heal the affect </a:t>
            </a:r>
            <a:r>
              <a:rPr lang="en-GB" sz="2000">
                <a:latin typeface="Roman"/>
                <a:cs typeface="Calibri"/>
              </a:rPr>
              <a:t>areas,</a:t>
            </a:r>
            <a:r>
              <a:rPr lang="en-GB" sz="2000" dirty="0">
                <a:latin typeface="Roman"/>
                <a:cs typeface="Calibri"/>
              </a:rPr>
              <a:t> but </a:t>
            </a:r>
            <a:r>
              <a:rPr lang="en-GB" sz="2000">
                <a:latin typeface="Roman"/>
                <a:cs typeface="Calibri"/>
              </a:rPr>
              <a:t>it is recommended to invetigate recardless to find out what caused the injury in the first place to help stop the risk of re-injury.</a:t>
            </a:r>
          </a:p>
          <a:p>
            <a:r>
              <a:rPr lang="en-GB" sz="2000">
                <a:latin typeface="Roman"/>
                <a:cs typeface="Calibri"/>
              </a:rPr>
              <a:t>Treamenats recommended</a:t>
            </a:r>
          </a:p>
          <a:p>
            <a:pPr marL="285750" indent="-285750">
              <a:buFont typeface="Arial"/>
              <a:buChar char="•"/>
            </a:pPr>
            <a:r>
              <a:rPr lang="en-GB" sz="2000">
                <a:latin typeface="Roman"/>
                <a:cs typeface="Calibri"/>
              </a:rPr>
              <a:t>R.I.C.E treameant (rest, ice, compression, elevation)</a:t>
            </a:r>
          </a:p>
          <a:p>
            <a:pPr marL="285750" indent="-285750">
              <a:buFont typeface="Arial"/>
              <a:buChar char="•"/>
            </a:pPr>
            <a:r>
              <a:rPr lang="en-GB" sz="2000">
                <a:latin typeface="Roman"/>
                <a:cs typeface="Calibri"/>
              </a:rPr>
              <a:t>Light tissue massage</a:t>
            </a:r>
          </a:p>
          <a:p>
            <a:pPr marL="285750" indent="-285750">
              <a:buFont typeface="Arial"/>
              <a:buChar char="•"/>
            </a:pPr>
            <a:r>
              <a:rPr lang="en-GB" sz="2000">
                <a:latin typeface="Roman"/>
                <a:cs typeface="Calibri"/>
              </a:rPr>
              <a:t>Non-steroidal anti-inflamatory medications (NSAIDS)</a:t>
            </a:r>
          </a:p>
          <a:p>
            <a:pPr marL="285750" indent="-285750">
              <a:buFont typeface="Arial"/>
              <a:buChar char="•"/>
            </a:pPr>
            <a:r>
              <a:rPr lang="en-GB" sz="2000">
                <a:latin typeface="Roman"/>
                <a:cs typeface="Calibri"/>
              </a:rPr>
              <a:t>Physiotherapy</a:t>
            </a:r>
          </a:p>
          <a:p>
            <a:pPr marL="285750" indent="-285750">
              <a:buFont typeface="Arial"/>
              <a:buChar char="•"/>
            </a:pPr>
            <a:r>
              <a:rPr lang="en-GB" sz="2000">
                <a:latin typeface="Roman"/>
                <a:cs typeface="Calibri"/>
              </a:rPr>
              <a:t>Electrotherapy</a:t>
            </a:r>
          </a:p>
          <a:p>
            <a:pPr marL="285750" indent="-285750">
              <a:buFont typeface="Arial"/>
              <a:buChar char="•"/>
            </a:pPr>
            <a:r>
              <a:rPr lang="en-GB" sz="2000">
                <a:latin typeface="Roman"/>
                <a:cs typeface="Calibri"/>
              </a:rPr>
              <a:t>Surgery – if they require surgical intervetion</a:t>
            </a:r>
          </a:p>
          <a:p>
            <a:r>
              <a:rPr lang="en-GB" sz="2000" dirty="0">
                <a:latin typeface="Roman"/>
                <a:cs typeface="Calibri"/>
              </a:rPr>
              <a:t>For sugery the surgeon will cut any unwanted tissue away from the afffected area and will then attach the ligamats to the bone. To speed the recovery cruches, bandages and post sugery </a:t>
            </a:r>
            <a:r>
              <a:rPr lang="en-GB" sz="2000">
                <a:latin typeface="Roman"/>
                <a:cs typeface="Calibri"/>
              </a:rPr>
              <a:t>exercise can help to spped up recovery (withing 6 monthes</a:t>
            </a:r>
            <a:endParaRPr lang="en-GB" sz="2000" dirty="0">
              <a:latin typeface="Roman"/>
              <a:cs typeface="Calibri"/>
            </a:endParaRPr>
          </a:p>
        </p:txBody>
      </p:sp>
    </p:spTree>
    <p:extLst>
      <p:ext uri="{BB962C8B-B14F-4D97-AF65-F5344CB8AC3E}">
        <p14:creationId xmlns:p14="http://schemas.microsoft.com/office/powerpoint/2010/main" val="9528420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3"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70054C59-D91D-4289-8525-4806A653DDCF}"/>
              </a:ext>
            </a:extLst>
          </p:cNvPr>
          <p:cNvSpPr>
            <a:spLocks noGrp="1"/>
          </p:cNvSpPr>
          <p:nvPr>
            <p:ph type="title"/>
          </p:nvPr>
        </p:nvSpPr>
        <p:spPr>
          <a:xfrm>
            <a:off x="1047280" y="759805"/>
            <a:ext cx="10306520" cy="1325563"/>
          </a:xfrm>
        </p:spPr>
        <p:txBody>
          <a:bodyPr>
            <a:normAutofit/>
          </a:bodyPr>
          <a:lstStyle/>
          <a:p>
            <a:r>
              <a:rPr lang="en-GB" sz="4000">
                <a:solidFill>
                  <a:srgbClr val="FFFFFF"/>
                </a:solidFill>
                <a:cs typeface="Calibri Light"/>
              </a:rPr>
              <a:t>Recovery time</a:t>
            </a:r>
            <a:endParaRPr lang="en-GB" sz="4000">
              <a:solidFill>
                <a:srgbClr val="FFFFFF"/>
              </a:solidFill>
            </a:endParaRPr>
          </a:p>
        </p:txBody>
      </p:sp>
      <p:sp>
        <p:nvSpPr>
          <p:cNvPr id="3" name="Content Placeholder 2">
            <a:extLst>
              <a:ext uri="{FF2B5EF4-FFF2-40B4-BE49-F238E27FC236}">
                <a16:creationId xmlns:a16="http://schemas.microsoft.com/office/drawing/2014/main" id="{32D4E7F1-6C17-4F40-A4EC-74C920F7883B}"/>
              </a:ext>
            </a:extLst>
          </p:cNvPr>
          <p:cNvSpPr>
            <a:spLocks noGrp="1"/>
          </p:cNvSpPr>
          <p:nvPr>
            <p:ph idx="1"/>
          </p:nvPr>
        </p:nvSpPr>
        <p:spPr>
          <a:xfrm>
            <a:off x="1424904" y="2494450"/>
            <a:ext cx="4053545" cy="3563159"/>
          </a:xfrm>
        </p:spPr>
        <p:txBody>
          <a:bodyPr vert="horz" lIns="91440" tIns="45720" rIns="91440" bIns="45720" rtlCol="0">
            <a:normAutofit/>
          </a:bodyPr>
          <a:lstStyle/>
          <a:p>
            <a:r>
              <a:rPr lang="en-GB" sz="2400">
                <a:cs typeface="Calibri"/>
              </a:rPr>
              <a:t>Recovery time is based on the serverity of the injury, can heal in 2 – 10 weeks or if really servre 6 months or more.</a:t>
            </a:r>
            <a:endParaRPr lang="en-GB" sz="2400"/>
          </a:p>
        </p:txBody>
      </p:sp>
      <p:pic>
        <p:nvPicPr>
          <p:cNvPr id="5" name="Picture 5" descr="A picture containing food&#10;&#10;Description generated with very high confidence">
            <a:extLst>
              <a:ext uri="{FF2B5EF4-FFF2-40B4-BE49-F238E27FC236}">
                <a16:creationId xmlns:a16="http://schemas.microsoft.com/office/drawing/2014/main" id="{8EFBE794-2F5E-4D63-9EAF-8B81FDDEA9F7}"/>
              </a:ext>
            </a:extLst>
          </p:cNvPr>
          <p:cNvPicPr>
            <a:picLocks noChangeAspect="1"/>
          </p:cNvPicPr>
          <p:nvPr/>
        </p:nvPicPr>
        <p:blipFill rotWithShape="1">
          <a:blip r:embed="rId2"/>
          <a:srcRect t="20" b="1047"/>
          <a:stretch/>
        </p:blipFill>
        <p:spPr>
          <a:xfrm>
            <a:off x="5408779" y="1644112"/>
            <a:ext cx="6642705" cy="4914843"/>
          </a:xfrm>
          <a:prstGeom prst="rect">
            <a:avLst/>
          </a:prstGeom>
        </p:spPr>
      </p:pic>
    </p:spTree>
    <p:extLst>
      <p:ext uri="{BB962C8B-B14F-4D97-AF65-F5344CB8AC3E}">
        <p14:creationId xmlns:p14="http://schemas.microsoft.com/office/powerpoint/2010/main" val="29058513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52FE8-DE86-480F-A100-9219FAFE9016}"/>
              </a:ext>
            </a:extLst>
          </p:cNvPr>
          <p:cNvSpPr>
            <a:spLocks noGrp="1"/>
          </p:cNvSpPr>
          <p:nvPr>
            <p:ph type="title"/>
          </p:nvPr>
        </p:nvSpPr>
        <p:spPr/>
        <p:txBody>
          <a:bodyPr/>
          <a:lstStyle/>
          <a:p>
            <a:r>
              <a:rPr lang="en-GB">
                <a:cs typeface="Calibri Light"/>
              </a:rPr>
              <a:t>Prevention and when to return </a:t>
            </a:r>
            <a:endParaRPr lang="en-GB"/>
          </a:p>
        </p:txBody>
      </p:sp>
      <p:sp>
        <p:nvSpPr>
          <p:cNvPr id="3" name="Content Placeholder 2">
            <a:extLst>
              <a:ext uri="{FF2B5EF4-FFF2-40B4-BE49-F238E27FC236}">
                <a16:creationId xmlns:a16="http://schemas.microsoft.com/office/drawing/2014/main" id="{8DD4C697-E7A7-4FC8-B09B-1CB9B600F6AD}"/>
              </a:ext>
            </a:extLst>
          </p:cNvPr>
          <p:cNvSpPr>
            <a:spLocks noGrp="1"/>
          </p:cNvSpPr>
          <p:nvPr>
            <p:ph sz="half" idx="1"/>
          </p:nvPr>
        </p:nvSpPr>
        <p:spPr>
          <a:xfrm>
            <a:off x="191219" y="1825625"/>
            <a:ext cx="5181600" cy="4351338"/>
          </a:xfrm>
        </p:spPr>
        <p:txBody>
          <a:bodyPr vert="horz" lIns="91440" tIns="45720" rIns="91440" bIns="45720" rtlCol="0" anchor="t">
            <a:normAutofit lnSpcReduction="10000"/>
          </a:bodyPr>
          <a:lstStyle/>
          <a:p>
            <a:r>
              <a:rPr lang="en-GB">
                <a:ea typeface="+mn-lt"/>
                <a:cs typeface="+mn-lt"/>
              </a:rPr>
              <a:t>Below are some thing that could help to prevent re-injury </a:t>
            </a:r>
            <a:endParaRPr lang="en-US">
              <a:ea typeface="+mn-lt"/>
              <a:cs typeface="+mn-lt"/>
            </a:endParaRPr>
          </a:p>
          <a:p>
            <a:pPr>
              <a:buFont typeface="Arial,Sans-Serif" panose="020B0604020202020204" pitchFamily="34" charset="0"/>
            </a:pPr>
            <a:r>
              <a:rPr lang="en-GB">
                <a:cs typeface="Calibri"/>
              </a:rPr>
              <a:t>Stretch More</a:t>
            </a:r>
            <a:endParaRPr lang="en-US">
              <a:ea typeface="+mn-lt"/>
              <a:cs typeface="+mn-lt"/>
            </a:endParaRPr>
          </a:p>
          <a:p>
            <a:pPr>
              <a:buFont typeface="Arial,Sans-Serif" panose="020B0604020202020204" pitchFamily="34" charset="0"/>
            </a:pPr>
            <a:r>
              <a:rPr lang="en-GB">
                <a:cs typeface="Calibri"/>
              </a:rPr>
              <a:t>Remember to warm up before any activity</a:t>
            </a:r>
            <a:endParaRPr lang="en-US">
              <a:ea typeface="+mn-lt"/>
              <a:cs typeface="+mn-lt"/>
            </a:endParaRPr>
          </a:p>
          <a:p>
            <a:pPr>
              <a:buFont typeface="Arial,Sans-Serif" panose="020B0604020202020204" pitchFamily="34" charset="0"/>
            </a:pPr>
            <a:r>
              <a:rPr lang="en-GB">
                <a:cs typeface="Calibri"/>
              </a:rPr>
              <a:t>Exercise for muscle balance</a:t>
            </a:r>
            <a:endParaRPr lang="en-US">
              <a:ea typeface="+mn-lt"/>
              <a:cs typeface="+mn-lt"/>
            </a:endParaRPr>
          </a:p>
          <a:p>
            <a:pPr>
              <a:buFont typeface="Arial,Sans-Serif" panose="020B0604020202020204" pitchFamily="34" charset="0"/>
            </a:pPr>
            <a:r>
              <a:rPr lang="en-GB">
                <a:cs typeface="Calibri"/>
              </a:rPr>
              <a:t>Rest your muscles after every workout</a:t>
            </a:r>
            <a:endParaRPr lang="en-US">
              <a:ea typeface="+mn-lt"/>
              <a:cs typeface="+mn-lt"/>
            </a:endParaRPr>
          </a:p>
          <a:p>
            <a:pPr>
              <a:buFont typeface="Arial,Sans-Serif" panose="020B0604020202020204" pitchFamily="34" charset="0"/>
            </a:pPr>
            <a:r>
              <a:rPr lang="en-GB">
                <a:cs typeface="Calibri"/>
              </a:rPr>
              <a:t>Reduce your sitting time</a:t>
            </a:r>
            <a:endParaRPr lang="en-US">
              <a:ea typeface="+mn-lt"/>
              <a:cs typeface="+mn-lt"/>
            </a:endParaRPr>
          </a:p>
          <a:p>
            <a:pPr>
              <a:buFont typeface="Arial,Sans-Serif" panose="020B0604020202020204" pitchFamily="34" charset="0"/>
            </a:pPr>
            <a:r>
              <a:rPr lang="en-GB">
                <a:cs typeface="Calibri"/>
              </a:rPr>
              <a:t>Wear the appropriate footwear</a:t>
            </a:r>
            <a:endParaRPr lang="en-GB"/>
          </a:p>
        </p:txBody>
      </p:sp>
      <p:sp>
        <p:nvSpPr>
          <p:cNvPr id="4" name="Content Placeholder 3">
            <a:extLst>
              <a:ext uri="{FF2B5EF4-FFF2-40B4-BE49-F238E27FC236}">
                <a16:creationId xmlns:a16="http://schemas.microsoft.com/office/drawing/2014/main" id="{365820C0-FE33-4552-B893-D5AF49EDDB33}"/>
              </a:ext>
            </a:extLst>
          </p:cNvPr>
          <p:cNvSpPr>
            <a:spLocks noGrp="1"/>
          </p:cNvSpPr>
          <p:nvPr>
            <p:ph sz="half" idx="2"/>
          </p:nvPr>
        </p:nvSpPr>
        <p:spPr>
          <a:xfrm>
            <a:off x="6172200" y="1825625"/>
            <a:ext cx="5598543" cy="4825790"/>
          </a:xfrm>
        </p:spPr>
        <p:txBody>
          <a:bodyPr vert="horz" lIns="91440" tIns="45720" rIns="91440" bIns="45720" rtlCol="0" anchor="t">
            <a:normAutofit lnSpcReduction="10000"/>
          </a:bodyPr>
          <a:lstStyle/>
          <a:p>
            <a:pPr marL="0" indent="0">
              <a:buNone/>
            </a:pPr>
            <a:r>
              <a:rPr lang="en-GB" dirty="0">
                <a:cs typeface="Calibri"/>
              </a:rPr>
              <a:t>When to return is very simple, when your muscle reagains its stretch and that can be achived but doing strengthing exercises but keeping the pain below 5 on the pain scale (1 being no pain and ten being the worset pain imaginable) and as the mucsle gets stronger the more resisitance/weiht you can lift during the exercises and this is to continue </a:t>
            </a:r>
            <a:r>
              <a:rPr lang="en-GB">
                <a:cs typeface="Calibri"/>
              </a:rPr>
              <a:t>until full functional strength is back.</a:t>
            </a:r>
            <a:endParaRPr lang="en-GB" dirty="0">
              <a:cs typeface="Calibri"/>
            </a:endParaRPr>
          </a:p>
        </p:txBody>
      </p:sp>
    </p:spTree>
    <p:extLst>
      <p:ext uri="{BB962C8B-B14F-4D97-AF65-F5344CB8AC3E}">
        <p14:creationId xmlns:p14="http://schemas.microsoft.com/office/powerpoint/2010/main" val="3849369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7DCAF-F6DE-48D1-90B0-3AEDFE9A8647}"/>
              </a:ext>
            </a:extLst>
          </p:cNvPr>
          <p:cNvSpPr>
            <a:spLocks noGrp="1"/>
          </p:cNvSpPr>
          <p:nvPr>
            <p:ph type="title"/>
          </p:nvPr>
        </p:nvSpPr>
        <p:spPr/>
        <p:txBody>
          <a:bodyPr/>
          <a:lstStyle/>
          <a:p>
            <a:r>
              <a:rPr lang="en-GB">
                <a:cs typeface="Calibri Light"/>
              </a:rPr>
              <a:t>Referances </a:t>
            </a:r>
            <a:endParaRPr lang="en-GB"/>
          </a:p>
        </p:txBody>
      </p:sp>
      <p:sp>
        <p:nvSpPr>
          <p:cNvPr id="3" name="Content Placeholder 2">
            <a:extLst>
              <a:ext uri="{FF2B5EF4-FFF2-40B4-BE49-F238E27FC236}">
                <a16:creationId xmlns:a16="http://schemas.microsoft.com/office/drawing/2014/main" id="{45929AB3-0E4A-4500-8543-6F677400672B}"/>
              </a:ext>
            </a:extLst>
          </p:cNvPr>
          <p:cNvSpPr>
            <a:spLocks noGrp="1"/>
          </p:cNvSpPr>
          <p:nvPr>
            <p:ph idx="1"/>
          </p:nvPr>
        </p:nvSpPr>
        <p:spPr/>
        <p:txBody>
          <a:bodyPr vert="horz" lIns="91440" tIns="45720" rIns="91440" bIns="45720" rtlCol="0" anchor="t">
            <a:normAutofit/>
          </a:bodyPr>
          <a:lstStyle/>
          <a:p>
            <a:r>
              <a:rPr lang="en-GB">
                <a:ea typeface="+mn-lt"/>
                <a:cs typeface="+mn-lt"/>
              </a:rPr>
              <a:t>25 doctors. (2020). Hamstring Tendonitis: Symptoms, Treatment And Recovery Time. [ONLINE] Available at: </a:t>
            </a:r>
            <a:r>
              <a:rPr lang="en-GB" dirty="0">
                <a:ea typeface="+mn-lt"/>
                <a:cs typeface="+mn-lt"/>
                <a:hlinkClick r:id="rId2"/>
              </a:rPr>
              <a:t>https://www.25doctors.com/hamstring-tendonitis</a:t>
            </a:r>
            <a:r>
              <a:rPr lang="en-GB">
                <a:ea typeface="+mn-lt"/>
                <a:cs typeface="+mn-lt"/>
              </a:rPr>
              <a:t>. [Accessed 23 April 2020]. </a:t>
            </a:r>
          </a:p>
          <a:p>
            <a:r>
              <a:rPr lang="en-GB">
                <a:ea typeface="+mn-lt"/>
                <a:cs typeface="+mn-lt"/>
              </a:rPr>
              <a:t>Runnerclick. 2018. Hamstring tendinopathy - A Breakdown of Cause, Treameat &amp; Prevention. [ONLINE] Available at: </a:t>
            </a:r>
            <a:r>
              <a:rPr lang="en-GB" dirty="0">
                <a:ea typeface="+mn-lt"/>
                <a:cs typeface="+mn-lt"/>
                <a:hlinkClick r:id="rId3"/>
              </a:rPr>
              <a:t>https://runnerclick.com/hamstring-tendinopathy/</a:t>
            </a:r>
            <a:r>
              <a:rPr lang="en-GB">
                <a:ea typeface="+mn-lt"/>
                <a:cs typeface="+mn-lt"/>
              </a:rPr>
              <a:t>. [Accessed 23 April 2020]. </a:t>
            </a:r>
            <a:endParaRPr lang="en-GB" dirty="0">
              <a:cs typeface="Calibri"/>
            </a:endParaRPr>
          </a:p>
          <a:p>
            <a:r>
              <a:rPr lang="en-GB">
                <a:ea typeface="+mn-lt"/>
                <a:cs typeface="+mn-lt"/>
              </a:rPr>
              <a:t>Bruckner P and Khan K, January 1st (2012), </a:t>
            </a:r>
            <a:r>
              <a:rPr lang="en-GB" i="1">
                <a:ea typeface="+mn-lt"/>
                <a:cs typeface="+mn-lt"/>
              </a:rPr>
              <a:t>Bruckner &amp; Khan's Clinical Sports Medicine Injuries</a:t>
            </a:r>
            <a:r>
              <a:rPr lang="en-GB">
                <a:ea typeface="+mn-lt"/>
                <a:cs typeface="+mn-lt"/>
              </a:rPr>
              <a:t>, Vol 1. Australia: McGraw-Hill Medical.</a:t>
            </a:r>
            <a:endParaRPr lang="en-GB" dirty="0">
              <a:cs typeface="Calibri"/>
            </a:endParaRPr>
          </a:p>
          <a:p>
            <a:endParaRPr lang="en-GB" dirty="0">
              <a:cs typeface="Calibri"/>
            </a:endParaRPr>
          </a:p>
        </p:txBody>
      </p:sp>
    </p:spTree>
    <p:extLst>
      <p:ext uri="{BB962C8B-B14F-4D97-AF65-F5344CB8AC3E}">
        <p14:creationId xmlns:p14="http://schemas.microsoft.com/office/powerpoint/2010/main" val="126457961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Injuries And Chronic Disease Presentation – Hamstring Tendinopathy</vt:lpstr>
      <vt:lpstr>What is hamstring tendinopathy?</vt:lpstr>
      <vt:lpstr>What is hamstring tendinopathy?</vt:lpstr>
      <vt:lpstr>Sympotoms </vt:lpstr>
      <vt:lpstr>What causes hamstring tendinopathy?</vt:lpstr>
      <vt:lpstr>Level of hamstring tendinopathy severity</vt:lpstr>
      <vt:lpstr>Diagnosis </vt:lpstr>
      <vt:lpstr>Management/Treament </vt:lpstr>
      <vt:lpstr>Recovery time</vt:lpstr>
      <vt:lpstr>Prevention and when to return </vt:lpstr>
      <vt:lpstr>Referances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629</cp:revision>
  <dcterms:created xsi:type="dcterms:W3CDTF">2020-04-23T09:28:02Z</dcterms:created>
  <dcterms:modified xsi:type="dcterms:W3CDTF">2020-04-23T13:33:52Z</dcterms:modified>
</cp:coreProperties>
</file>