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4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41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42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45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notesMasterIdLst>
    <p:notesMasterId r:id="rId106"/>
  </p:notesMasterIdLst>
  <p:sldIdLst>
    <p:sldId id="256" r:id="rId2"/>
    <p:sldId id="493" r:id="rId3"/>
    <p:sldId id="798" r:id="rId4"/>
    <p:sldId id="799" r:id="rId5"/>
    <p:sldId id="800" r:id="rId6"/>
    <p:sldId id="801" r:id="rId7"/>
    <p:sldId id="802" r:id="rId8"/>
    <p:sldId id="803" r:id="rId9"/>
    <p:sldId id="804" r:id="rId10"/>
    <p:sldId id="805" r:id="rId11"/>
    <p:sldId id="806" r:id="rId12"/>
    <p:sldId id="807" r:id="rId13"/>
    <p:sldId id="808" r:id="rId14"/>
    <p:sldId id="883" r:id="rId15"/>
    <p:sldId id="809" r:id="rId16"/>
    <p:sldId id="810" r:id="rId17"/>
    <p:sldId id="812" r:id="rId18"/>
    <p:sldId id="813" r:id="rId19"/>
    <p:sldId id="878" r:id="rId20"/>
    <p:sldId id="879" r:id="rId21"/>
    <p:sldId id="789" r:id="rId22"/>
    <p:sldId id="884" r:id="rId23"/>
    <p:sldId id="635" r:id="rId24"/>
    <p:sldId id="790" r:id="rId25"/>
    <p:sldId id="885" r:id="rId26"/>
    <p:sldId id="639" r:id="rId27"/>
    <p:sldId id="792" r:id="rId28"/>
    <p:sldId id="791" r:id="rId29"/>
    <p:sldId id="886" r:id="rId30"/>
    <p:sldId id="447" r:id="rId31"/>
    <p:sldId id="484" r:id="rId32"/>
    <p:sldId id="795" r:id="rId33"/>
    <p:sldId id="891" r:id="rId34"/>
    <p:sldId id="892" r:id="rId35"/>
    <p:sldId id="887" r:id="rId36"/>
    <p:sldId id="893" r:id="rId37"/>
    <p:sldId id="894" r:id="rId38"/>
    <p:sldId id="797" r:id="rId39"/>
    <p:sldId id="896" r:id="rId40"/>
    <p:sldId id="897" r:id="rId41"/>
    <p:sldId id="898" r:id="rId42"/>
    <p:sldId id="448" r:id="rId43"/>
    <p:sldId id="890" r:id="rId44"/>
    <p:sldId id="793" r:id="rId45"/>
    <p:sldId id="794" r:id="rId46"/>
    <p:sldId id="895" r:id="rId47"/>
    <p:sldId id="485" r:id="rId48"/>
    <p:sldId id="640" r:id="rId49"/>
    <p:sldId id="900" r:id="rId50"/>
    <p:sldId id="899" r:id="rId51"/>
    <p:sldId id="880" r:id="rId52"/>
    <p:sldId id="881" r:id="rId53"/>
    <p:sldId id="815" r:id="rId54"/>
    <p:sldId id="729" r:id="rId55"/>
    <p:sldId id="816" r:id="rId56"/>
    <p:sldId id="731" r:id="rId57"/>
    <p:sldId id="817" r:id="rId58"/>
    <p:sldId id="901" r:id="rId59"/>
    <p:sldId id="733" r:id="rId60"/>
    <p:sldId id="734" r:id="rId61"/>
    <p:sldId id="821" r:id="rId62"/>
    <p:sldId id="822" r:id="rId63"/>
    <p:sldId id="823" r:id="rId64"/>
    <p:sldId id="752" r:id="rId65"/>
    <p:sldId id="824" r:id="rId66"/>
    <p:sldId id="825" r:id="rId67"/>
    <p:sldId id="903" r:id="rId68"/>
    <p:sldId id="902" r:id="rId69"/>
    <p:sldId id="737" r:id="rId70"/>
    <p:sldId id="818" r:id="rId71"/>
    <p:sldId id="819" r:id="rId72"/>
    <p:sldId id="820" r:id="rId73"/>
    <p:sldId id="742" r:id="rId74"/>
    <p:sldId id="836" r:id="rId75"/>
    <p:sldId id="838" r:id="rId76"/>
    <p:sldId id="882" r:id="rId77"/>
    <p:sldId id="844" r:id="rId78"/>
    <p:sldId id="662" r:id="rId79"/>
    <p:sldId id="905" r:id="rId80"/>
    <p:sldId id="669" r:id="rId81"/>
    <p:sldId id="845" r:id="rId82"/>
    <p:sldId id="828" r:id="rId83"/>
    <p:sldId id="906" r:id="rId84"/>
    <p:sldId id="482" r:id="rId85"/>
    <p:sldId id="843" r:id="rId86"/>
    <p:sldId id="827" r:id="rId87"/>
    <p:sldId id="907" r:id="rId88"/>
    <p:sldId id="483" r:id="rId89"/>
    <p:sldId id="846" r:id="rId90"/>
    <p:sldId id="847" r:id="rId91"/>
    <p:sldId id="848" r:id="rId92"/>
    <p:sldId id="849" r:id="rId93"/>
    <p:sldId id="486" r:id="rId94"/>
    <p:sldId id="840" r:id="rId95"/>
    <p:sldId id="841" r:id="rId96"/>
    <p:sldId id="842" r:id="rId97"/>
    <p:sldId id="829" r:id="rId98"/>
    <p:sldId id="851" r:id="rId99"/>
    <p:sldId id="852" r:id="rId100"/>
    <p:sldId id="830" r:id="rId101"/>
    <p:sldId id="831" r:id="rId102"/>
    <p:sldId id="850" r:id="rId103"/>
    <p:sldId id="481" r:id="rId104"/>
    <p:sldId id="675" r:id="rId10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CDCC"/>
    <a:srgbClr val="F0E8E7"/>
    <a:srgbClr val="728653"/>
    <a:srgbClr val="868E53"/>
    <a:srgbClr val="968F52"/>
    <a:srgbClr val="330E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9388" autoAdjust="0"/>
    <p:restoredTop sz="90695" autoAdjust="0"/>
  </p:normalViewPr>
  <p:slideViewPr>
    <p:cSldViewPr snapToGrid="0">
      <p:cViewPr varScale="1">
        <p:scale>
          <a:sx n="62" d="100"/>
          <a:sy n="62" d="100"/>
        </p:scale>
        <p:origin x="280" y="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07" Type="http://schemas.openxmlformats.org/officeDocument/2006/relationships/presProps" Target="presProps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viewProps" Target="viewProps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heme" Target="theme/theme1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A2E3B9-9D7A-4E77-9C09-ED67000319E6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71D36795-ACD8-4163-9495-2F509BFF820A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3600" b="0" dirty="0" smtClean="0"/>
            <a:t>君之所審</a:t>
          </a:r>
          <a:endParaRPr lang="zh-TW" altLang="en-US" sz="3600" dirty="0"/>
        </a:p>
      </dgm:t>
    </dgm:pt>
    <dgm:pt modelId="{B4E5D033-E24D-4DBD-9B37-933F2189C987}" type="parTrans" cxnId="{CE485AC6-5A49-42A5-B2A5-F9A31D4BBBA0}">
      <dgm:prSet/>
      <dgm:spPr/>
      <dgm:t>
        <a:bodyPr/>
        <a:lstStyle/>
        <a:p>
          <a:endParaRPr lang="zh-TW" altLang="en-US"/>
        </a:p>
      </dgm:t>
    </dgm:pt>
    <dgm:pt modelId="{B752ACCA-0FD9-446B-9FDF-CC6ABB1BED9B}" type="sibTrans" cxnId="{CE485AC6-5A49-42A5-B2A5-F9A31D4BBBA0}">
      <dgm:prSet/>
      <dgm:spPr/>
      <dgm:t>
        <a:bodyPr/>
        <a:lstStyle/>
        <a:p>
          <a:endParaRPr lang="zh-TW" altLang="en-US"/>
        </a:p>
      </dgm:t>
    </dgm:pt>
    <dgm:pt modelId="{82EEFCF0-547F-48C1-A2FB-7049E08C7EF2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2800" b="0" dirty="0" smtClean="0"/>
            <a:t>一曰德不當其位</a:t>
          </a:r>
          <a:endParaRPr lang="zh-TW" altLang="en-US" sz="2800" dirty="0"/>
        </a:p>
      </dgm:t>
    </dgm:pt>
    <dgm:pt modelId="{FED55356-906C-486F-B953-B4DF3FC24111}" type="parTrans" cxnId="{3DC80DD8-7BAF-48BD-A40D-44909D931A7B}">
      <dgm:prSet/>
      <dgm:spPr/>
      <dgm:t>
        <a:bodyPr/>
        <a:lstStyle/>
        <a:p>
          <a:endParaRPr lang="zh-TW" altLang="en-US"/>
        </a:p>
      </dgm:t>
    </dgm:pt>
    <dgm:pt modelId="{00C05B3C-69BF-4488-87D3-7E9BB58A1AF8}" type="sibTrans" cxnId="{3DC80DD8-7BAF-48BD-A40D-44909D931A7B}">
      <dgm:prSet/>
      <dgm:spPr/>
      <dgm:t>
        <a:bodyPr/>
        <a:lstStyle/>
        <a:p>
          <a:endParaRPr lang="zh-TW" altLang="en-US"/>
        </a:p>
      </dgm:t>
    </dgm:pt>
    <dgm:pt modelId="{33A93249-EEFA-4E6F-89D2-1344DCABF99D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2800" b="0" dirty="0" smtClean="0"/>
            <a:t>二曰功不當其禄</a:t>
          </a:r>
          <a:endParaRPr lang="zh-TW" altLang="en-US" sz="2800" dirty="0"/>
        </a:p>
      </dgm:t>
    </dgm:pt>
    <dgm:pt modelId="{BA2225C7-7DB1-4345-8EE5-4B642A250C6F}" type="parTrans" cxnId="{9C3BDC68-7CCB-42C0-B73B-A988C4B74417}">
      <dgm:prSet/>
      <dgm:spPr/>
      <dgm:t>
        <a:bodyPr/>
        <a:lstStyle/>
        <a:p>
          <a:endParaRPr lang="zh-TW" altLang="en-US"/>
        </a:p>
      </dgm:t>
    </dgm:pt>
    <dgm:pt modelId="{939F84DC-F6C0-488E-B9BE-0722AF7FBE0D}" type="sibTrans" cxnId="{9C3BDC68-7CCB-42C0-B73B-A988C4B74417}">
      <dgm:prSet/>
      <dgm:spPr/>
      <dgm:t>
        <a:bodyPr/>
        <a:lstStyle/>
        <a:p>
          <a:endParaRPr lang="zh-TW" altLang="en-US"/>
        </a:p>
      </dgm:t>
    </dgm:pt>
    <dgm:pt modelId="{988B49A8-D9D8-41CC-A019-5BC7F3D4D079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2800" b="0" dirty="0" smtClean="0"/>
            <a:t>三曰能不當其官</a:t>
          </a:r>
          <a:endParaRPr lang="zh-TW" altLang="en-US" sz="2800" dirty="0"/>
        </a:p>
      </dgm:t>
    </dgm:pt>
    <dgm:pt modelId="{E479C368-5A01-4B6F-A432-D685C47FDBED}" type="parTrans" cxnId="{E6DB9826-807A-417A-8396-7A070C62976C}">
      <dgm:prSet/>
      <dgm:spPr/>
      <dgm:t>
        <a:bodyPr/>
        <a:lstStyle/>
        <a:p>
          <a:endParaRPr lang="zh-TW" altLang="en-US"/>
        </a:p>
      </dgm:t>
    </dgm:pt>
    <dgm:pt modelId="{664357A3-1C2D-4E9B-A331-F4DCCE2E0601}" type="sibTrans" cxnId="{E6DB9826-807A-417A-8396-7A070C62976C}">
      <dgm:prSet/>
      <dgm:spPr/>
      <dgm:t>
        <a:bodyPr/>
        <a:lstStyle/>
        <a:p>
          <a:endParaRPr lang="zh-TW" altLang="en-US"/>
        </a:p>
      </dgm:t>
    </dgm:pt>
    <dgm:pt modelId="{4B830F52-B162-436A-A1A7-8003F260DCC9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2800" dirty="0" smtClean="0"/>
            <a:t>德義未明於朝者</a:t>
          </a:r>
          <a:endParaRPr lang="zh-TW" altLang="en-US" sz="2800" dirty="0"/>
        </a:p>
      </dgm:t>
    </dgm:pt>
    <dgm:pt modelId="{A6A50583-EF26-4E27-A2F7-BD601BE9B1AC}" type="parTrans" cxnId="{EA7017F9-D84B-412F-BF9C-800FBF72708C}">
      <dgm:prSet/>
      <dgm:spPr/>
      <dgm:t>
        <a:bodyPr/>
        <a:lstStyle/>
        <a:p>
          <a:endParaRPr lang="zh-TW" altLang="en-US"/>
        </a:p>
      </dgm:t>
    </dgm:pt>
    <dgm:pt modelId="{8516B4CD-3A39-48DD-92C7-F101DA642B2C}" type="sibTrans" cxnId="{EA7017F9-D84B-412F-BF9C-800FBF72708C}">
      <dgm:prSet/>
      <dgm:spPr/>
      <dgm:t>
        <a:bodyPr/>
        <a:lstStyle/>
        <a:p>
          <a:endParaRPr lang="zh-TW" altLang="en-US"/>
        </a:p>
      </dgm:t>
    </dgm:pt>
    <dgm:pt modelId="{EC66D33D-B847-4F61-BC92-486CFBFC3BC7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2800" dirty="0" smtClean="0"/>
            <a:t>不可加於尊位</a:t>
          </a:r>
          <a:endParaRPr lang="zh-TW" altLang="en-US" sz="2800" dirty="0"/>
        </a:p>
      </dgm:t>
    </dgm:pt>
    <dgm:pt modelId="{F455C21C-49C7-4190-A165-03754D407807}" type="parTrans" cxnId="{1B7207CD-05EA-48D0-9F04-731C90E07D12}">
      <dgm:prSet/>
      <dgm:spPr/>
      <dgm:t>
        <a:bodyPr/>
        <a:lstStyle/>
        <a:p>
          <a:endParaRPr lang="zh-TW" altLang="en-US"/>
        </a:p>
      </dgm:t>
    </dgm:pt>
    <dgm:pt modelId="{1721779D-0668-4550-9888-141B9BB4D46E}" type="sibTrans" cxnId="{1B7207CD-05EA-48D0-9F04-731C90E07D12}">
      <dgm:prSet/>
      <dgm:spPr/>
      <dgm:t>
        <a:bodyPr/>
        <a:lstStyle/>
        <a:p>
          <a:endParaRPr lang="zh-TW" altLang="en-US"/>
        </a:p>
      </dgm:t>
    </dgm:pt>
    <dgm:pt modelId="{CAA91FC4-8C3F-4640-8A28-FC51E7F32F03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2800" dirty="0" smtClean="0"/>
            <a:t>功力未見於國者</a:t>
          </a:r>
          <a:endParaRPr lang="zh-TW" altLang="en-US" sz="2800" dirty="0"/>
        </a:p>
      </dgm:t>
    </dgm:pt>
    <dgm:pt modelId="{86A6F5F6-18FE-42E9-855F-A3B050F4282D}" type="parTrans" cxnId="{2425E1A7-25F1-4AC4-96FC-93D0D080289F}">
      <dgm:prSet/>
      <dgm:spPr/>
      <dgm:t>
        <a:bodyPr/>
        <a:lstStyle/>
        <a:p>
          <a:endParaRPr lang="zh-TW" altLang="en-US"/>
        </a:p>
      </dgm:t>
    </dgm:pt>
    <dgm:pt modelId="{689AE10C-9F20-440B-8550-2A3247FAF276}" type="sibTrans" cxnId="{2425E1A7-25F1-4AC4-96FC-93D0D080289F}">
      <dgm:prSet/>
      <dgm:spPr/>
      <dgm:t>
        <a:bodyPr/>
        <a:lstStyle/>
        <a:p>
          <a:endParaRPr lang="zh-TW" altLang="en-US"/>
        </a:p>
      </dgm:t>
    </dgm:pt>
    <dgm:pt modelId="{7B04C107-998F-489A-AC18-74B190B0C93F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2800" dirty="0" smtClean="0"/>
            <a:t>臨事不信於民者</a:t>
          </a:r>
          <a:endParaRPr lang="zh-TW" altLang="en-US" sz="2800" dirty="0"/>
        </a:p>
      </dgm:t>
    </dgm:pt>
    <dgm:pt modelId="{C1EE041D-57C1-48CC-9DB6-25549585B22E}" type="parTrans" cxnId="{ACB3F739-16DC-4564-9AA9-9CBDE292E831}">
      <dgm:prSet/>
      <dgm:spPr/>
      <dgm:t>
        <a:bodyPr/>
        <a:lstStyle/>
        <a:p>
          <a:endParaRPr lang="zh-TW" altLang="en-US"/>
        </a:p>
      </dgm:t>
    </dgm:pt>
    <dgm:pt modelId="{A3E836D1-F4DC-44F5-A2EA-81D77AB4EACB}" type="sibTrans" cxnId="{ACB3F739-16DC-4564-9AA9-9CBDE292E831}">
      <dgm:prSet/>
      <dgm:spPr/>
      <dgm:t>
        <a:bodyPr/>
        <a:lstStyle/>
        <a:p>
          <a:endParaRPr lang="zh-TW" altLang="en-US"/>
        </a:p>
      </dgm:t>
    </dgm:pt>
    <dgm:pt modelId="{2B73C4CA-6261-4374-BDEF-A2DB6722DD9E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2800" dirty="0" smtClean="0"/>
            <a:t>不可使任大官</a:t>
          </a:r>
          <a:endParaRPr lang="zh-TW" altLang="en-US" sz="2800" dirty="0"/>
        </a:p>
      </dgm:t>
    </dgm:pt>
    <dgm:pt modelId="{43BAC32E-3ED5-48A9-BAD1-CDF47745F3B9}" type="parTrans" cxnId="{727F2222-6E9E-4D80-ABB0-E758FCE3E73B}">
      <dgm:prSet/>
      <dgm:spPr/>
      <dgm:t>
        <a:bodyPr/>
        <a:lstStyle/>
        <a:p>
          <a:endParaRPr lang="zh-TW" altLang="en-US"/>
        </a:p>
      </dgm:t>
    </dgm:pt>
    <dgm:pt modelId="{3DA6C3C0-0FCB-4874-94D2-A1C11D698964}" type="sibTrans" cxnId="{727F2222-6E9E-4D80-ABB0-E758FCE3E73B}">
      <dgm:prSet/>
      <dgm:spPr/>
      <dgm:t>
        <a:bodyPr/>
        <a:lstStyle/>
        <a:p>
          <a:endParaRPr lang="zh-TW" altLang="en-US"/>
        </a:p>
      </dgm:t>
    </dgm:pt>
    <dgm:pt modelId="{388E5DCB-D826-4D36-A7B5-74D6B1168D14}">
      <dgm:prSet phldrT="[文字]" custT="1"/>
      <dgm:spPr/>
      <dgm:t>
        <a:bodyPr/>
        <a:lstStyle/>
        <a:p>
          <a:pPr>
            <a:lnSpc>
              <a:spcPts val="3360"/>
            </a:lnSpc>
          </a:pPr>
          <a:r>
            <a:rPr lang="zh-TW" altLang="en-US" sz="2800" dirty="0" smtClean="0"/>
            <a:t>不可與重禄</a:t>
          </a:r>
          <a:endParaRPr lang="zh-TW" altLang="en-US" sz="2800" dirty="0"/>
        </a:p>
      </dgm:t>
    </dgm:pt>
    <dgm:pt modelId="{5EFEEA5D-D3B5-4884-83BC-95E02A195F4E}" type="parTrans" cxnId="{FB40F355-5E2F-4289-B131-199A1A59F3DA}">
      <dgm:prSet/>
      <dgm:spPr/>
      <dgm:t>
        <a:bodyPr/>
        <a:lstStyle/>
        <a:p>
          <a:endParaRPr lang="zh-TW" altLang="en-US"/>
        </a:p>
      </dgm:t>
    </dgm:pt>
    <dgm:pt modelId="{C69DEEBE-5BC4-48BB-8257-EAABFFD10177}" type="sibTrans" cxnId="{FB40F355-5E2F-4289-B131-199A1A59F3DA}">
      <dgm:prSet/>
      <dgm:spPr/>
      <dgm:t>
        <a:bodyPr/>
        <a:lstStyle/>
        <a:p>
          <a:endParaRPr lang="zh-TW" altLang="en-US"/>
        </a:p>
      </dgm:t>
    </dgm:pt>
    <dgm:pt modelId="{AA039E90-461E-4690-8419-9A1FD5430C4F}" type="pres">
      <dgm:prSet presAssocID="{A0A2E3B9-9D7A-4E77-9C09-ED67000319E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8AA569A-E90C-4B7A-B6BF-9851C51AC2F1}" type="pres">
      <dgm:prSet presAssocID="{71D36795-ACD8-4163-9495-2F509BFF820A}" presName="root1" presStyleCnt="0"/>
      <dgm:spPr/>
    </dgm:pt>
    <dgm:pt modelId="{A330CCE1-7173-402A-B7B2-3668219A7786}" type="pres">
      <dgm:prSet presAssocID="{71D36795-ACD8-4163-9495-2F509BFF820A}" presName="LevelOneTextNode" presStyleLbl="node0" presStyleIdx="0" presStyleCnt="1" custScaleX="127114" custScaleY="14270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05E12E4-4554-4525-A6EA-1D13A8E1DD31}" type="pres">
      <dgm:prSet presAssocID="{71D36795-ACD8-4163-9495-2F509BFF820A}" presName="level2hierChild" presStyleCnt="0"/>
      <dgm:spPr/>
    </dgm:pt>
    <dgm:pt modelId="{0F1FA690-DB1E-473E-ABD8-3C843957E8BC}" type="pres">
      <dgm:prSet presAssocID="{FED55356-906C-486F-B953-B4DF3FC24111}" presName="conn2-1" presStyleLbl="parChTrans1D2" presStyleIdx="0" presStyleCnt="3"/>
      <dgm:spPr/>
      <dgm:t>
        <a:bodyPr/>
        <a:lstStyle/>
        <a:p>
          <a:endParaRPr lang="zh-TW" altLang="en-US"/>
        </a:p>
      </dgm:t>
    </dgm:pt>
    <dgm:pt modelId="{DB5D6EF9-3DA3-45A3-9027-85F4B2BD78E6}" type="pres">
      <dgm:prSet presAssocID="{FED55356-906C-486F-B953-B4DF3FC24111}" presName="connTx" presStyleLbl="parChTrans1D2" presStyleIdx="0" presStyleCnt="3"/>
      <dgm:spPr/>
      <dgm:t>
        <a:bodyPr/>
        <a:lstStyle/>
        <a:p>
          <a:endParaRPr lang="zh-TW" altLang="en-US"/>
        </a:p>
      </dgm:t>
    </dgm:pt>
    <dgm:pt modelId="{67212959-E6AB-4AD4-A860-5B1F0DA4E182}" type="pres">
      <dgm:prSet presAssocID="{82EEFCF0-547F-48C1-A2FB-7049E08C7EF2}" presName="root2" presStyleCnt="0"/>
      <dgm:spPr/>
    </dgm:pt>
    <dgm:pt modelId="{79CEBE01-0679-4310-9569-DCAC822DC60B}" type="pres">
      <dgm:prSet presAssocID="{82EEFCF0-547F-48C1-A2FB-7049E08C7EF2}" presName="LevelTwoTextNode" presStyleLbl="node2" presStyleIdx="0" presStyleCnt="3" custScaleY="11877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786BAE1-46FC-4A07-8F41-2B86AA36CDB2}" type="pres">
      <dgm:prSet presAssocID="{82EEFCF0-547F-48C1-A2FB-7049E08C7EF2}" presName="level3hierChild" presStyleCnt="0"/>
      <dgm:spPr/>
    </dgm:pt>
    <dgm:pt modelId="{31A212D2-458C-4B50-A260-5C105BB02413}" type="pres">
      <dgm:prSet presAssocID="{A6A50583-EF26-4E27-A2F7-BD601BE9B1AC}" presName="conn2-1" presStyleLbl="parChTrans1D3" presStyleIdx="0" presStyleCnt="3"/>
      <dgm:spPr/>
      <dgm:t>
        <a:bodyPr/>
        <a:lstStyle/>
        <a:p>
          <a:endParaRPr lang="zh-TW" altLang="en-US"/>
        </a:p>
      </dgm:t>
    </dgm:pt>
    <dgm:pt modelId="{A8D47208-DE89-40CF-86FC-576FB2CA61E0}" type="pres">
      <dgm:prSet presAssocID="{A6A50583-EF26-4E27-A2F7-BD601BE9B1AC}" presName="connTx" presStyleLbl="parChTrans1D3" presStyleIdx="0" presStyleCnt="3"/>
      <dgm:spPr/>
      <dgm:t>
        <a:bodyPr/>
        <a:lstStyle/>
        <a:p>
          <a:endParaRPr lang="zh-TW" altLang="en-US"/>
        </a:p>
      </dgm:t>
    </dgm:pt>
    <dgm:pt modelId="{193A3D3C-4655-4365-A8ED-3EAA676273C1}" type="pres">
      <dgm:prSet presAssocID="{4B830F52-B162-436A-A1A7-8003F260DCC9}" presName="root2" presStyleCnt="0"/>
      <dgm:spPr/>
    </dgm:pt>
    <dgm:pt modelId="{80D7391C-05D8-434D-8323-190A0104574A}" type="pres">
      <dgm:prSet presAssocID="{4B830F52-B162-436A-A1A7-8003F260DCC9}" presName="LevelTwoTextNode" presStyleLbl="node3" presStyleIdx="0" presStyleCnt="3" custScaleY="11877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E5643E4-91DD-4919-A3F2-ED11C5F1E181}" type="pres">
      <dgm:prSet presAssocID="{4B830F52-B162-436A-A1A7-8003F260DCC9}" presName="level3hierChild" presStyleCnt="0"/>
      <dgm:spPr/>
    </dgm:pt>
    <dgm:pt modelId="{9A85C4D1-463B-4A47-ACD6-A19E753A99D1}" type="pres">
      <dgm:prSet presAssocID="{F455C21C-49C7-4190-A165-03754D407807}" presName="conn2-1" presStyleLbl="parChTrans1D4" presStyleIdx="0" presStyleCnt="3"/>
      <dgm:spPr/>
      <dgm:t>
        <a:bodyPr/>
        <a:lstStyle/>
        <a:p>
          <a:endParaRPr lang="zh-TW" altLang="en-US"/>
        </a:p>
      </dgm:t>
    </dgm:pt>
    <dgm:pt modelId="{B2BDCFA3-4D1A-41BC-B892-913377E14312}" type="pres">
      <dgm:prSet presAssocID="{F455C21C-49C7-4190-A165-03754D407807}" presName="connTx" presStyleLbl="parChTrans1D4" presStyleIdx="0" presStyleCnt="3"/>
      <dgm:spPr/>
      <dgm:t>
        <a:bodyPr/>
        <a:lstStyle/>
        <a:p>
          <a:endParaRPr lang="zh-TW" altLang="en-US"/>
        </a:p>
      </dgm:t>
    </dgm:pt>
    <dgm:pt modelId="{086981BC-9E3E-49E2-A430-130D0674CC13}" type="pres">
      <dgm:prSet presAssocID="{EC66D33D-B847-4F61-BC92-486CFBFC3BC7}" presName="root2" presStyleCnt="0"/>
      <dgm:spPr/>
    </dgm:pt>
    <dgm:pt modelId="{CDD52408-FA9F-4AD8-B9BE-D8724AD930F0}" type="pres">
      <dgm:prSet presAssocID="{EC66D33D-B847-4F61-BC92-486CFBFC3BC7}" presName="LevelTwoTextNode" presStyleLbl="node4" presStyleIdx="0" presStyleCnt="3" custScaleX="140527" custScaleY="11598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6934702-7045-4E5F-B0AB-22BBD3FE2CA7}" type="pres">
      <dgm:prSet presAssocID="{EC66D33D-B847-4F61-BC92-486CFBFC3BC7}" presName="level3hierChild" presStyleCnt="0"/>
      <dgm:spPr/>
    </dgm:pt>
    <dgm:pt modelId="{861683D6-B681-471B-950B-9B81183F5A29}" type="pres">
      <dgm:prSet presAssocID="{BA2225C7-7DB1-4345-8EE5-4B642A250C6F}" presName="conn2-1" presStyleLbl="parChTrans1D2" presStyleIdx="1" presStyleCnt="3"/>
      <dgm:spPr/>
      <dgm:t>
        <a:bodyPr/>
        <a:lstStyle/>
        <a:p>
          <a:endParaRPr lang="zh-TW" altLang="en-US"/>
        </a:p>
      </dgm:t>
    </dgm:pt>
    <dgm:pt modelId="{97AE1A99-83A0-468F-86F8-071E0026930E}" type="pres">
      <dgm:prSet presAssocID="{BA2225C7-7DB1-4345-8EE5-4B642A250C6F}" presName="connTx" presStyleLbl="parChTrans1D2" presStyleIdx="1" presStyleCnt="3"/>
      <dgm:spPr/>
      <dgm:t>
        <a:bodyPr/>
        <a:lstStyle/>
        <a:p>
          <a:endParaRPr lang="zh-TW" altLang="en-US"/>
        </a:p>
      </dgm:t>
    </dgm:pt>
    <dgm:pt modelId="{36C6DB2F-94F8-4D22-8863-037B93A25B1E}" type="pres">
      <dgm:prSet presAssocID="{33A93249-EEFA-4E6F-89D2-1344DCABF99D}" presName="root2" presStyleCnt="0"/>
      <dgm:spPr/>
    </dgm:pt>
    <dgm:pt modelId="{55B582F5-4BC1-488A-BE92-92B04D524DFE}" type="pres">
      <dgm:prSet presAssocID="{33A93249-EEFA-4E6F-89D2-1344DCABF99D}" presName="LevelTwoTextNode" presStyleLbl="node2" presStyleIdx="1" presStyleCnt="3" custScaleY="11877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5E0D79C-381C-4EB3-89E2-E730D1F31CE7}" type="pres">
      <dgm:prSet presAssocID="{33A93249-EEFA-4E6F-89D2-1344DCABF99D}" presName="level3hierChild" presStyleCnt="0"/>
      <dgm:spPr/>
    </dgm:pt>
    <dgm:pt modelId="{03A03DAB-13AC-4558-9629-4C4790E9B2F1}" type="pres">
      <dgm:prSet presAssocID="{86A6F5F6-18FE-42E9-855F-A3B050F4282D}" presName="conn2-1" presStyleLbl="parChTrans1D3" presStyleIdx="1" presStyleCnt="3"/>
      <dgm:spPr/>
      <dgm:t>
        <a:bodyPr/>
        <a:lstStyle/>
        <a:p>
          <a:endParaRPr lang="zh-TW" altLang="en-US"/>
        </a:p>
      </dgm:t>
    </dgm:pt>
    <dgm:pt modelId="{407C9EAA-4D6D-4C83-B2E8-F0AAFB85949B}" type="pres">
      <dgm:prSet presAssocID="{86A6F5F6-18FE-42E9-855F-A3B050F4282D}" presName="connTx" presStyleLbl="parChTrans1D3" presStyleIdx="1" presStyleCnt="3"/>
      <dgm:spPr/>
      <dgm:t>
        <a:bodyPr/>
        <a:lstStyle/>
        <a:p>
          <a:endParaRPr lang="zh-TW" altLang="en-US"/>
        </a:p>
      </dgm:t>
    </dgm:pt>
    <dgm:pt modelId="{8C2731CD-D32F-4237-B597-2874D7449568}" type="pres">
      <dgm:prSet presAssocID="{CAA91FC4-8C3F-4640-8A28-FC51E7F32F03}" presName="root2" presStyleCnt="0"/>
      <dgm:spPr/>
    </dgm:pt>
    <dgm:pt modelId="{CCE5F8EE-9A21-42EB-A014-F9245FDD2F10}" type="pres">
      <dgm:prSet presAssocID="{CAA91FC4-8C3F-4640-8A28-FC51E7F32F03}" presName="LevelTwoTextNode" presStyleLbl="node3" presStyleIdx="1" presStyleCnt="3" custScaleY="11877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335EFB4-4B2A-4159-8102-706BA22EBFEC}" type="pres">
      <dgm:prSet presAssocID="{CAA91FC4-8C3F-4640-8A28-FC51E7F32F03}" presName="level3hierChild" presStyleCnt="0"/>
      <dgm:spPr/>
    </dgm:pt>
    <dgm:pt modelId="{6A0B5561-D60D-4B24-87CE-68022A55A406}" type="pres">
      <dgm:prSet presAssocID="{5EFEEA5D-D3B5-4884-83BC-95E02A195F4E}" presName="conn2-1" presStyleLbl="parChTrans1D4" presStyleIdx="1" presStyleCnt="3"/>
      <dgm:spPr/>
      <dgm:t>
        <a:bodyPr/>
        <a:lstStyle/>
        <a:p>
          <a:endParaRPr lang="zh-TW" altLang="en-US"/>
        </a:p>
      </dgm:t>
    </dgm:pt>
    <dgm:pt modelId="{E7F513E5-39B6-489D-98F3-55FDE8BFD442}" type="pres">
      <dgm:prSet presAssocID="{5EFEEA5D-D3B5-4884-83BC-95E02A195F4E}" presName="connTx" presStyleLbl="parChTrans1D4" presStyleIdx="1" presStyleCnt="3"/>
      <dgm:spPr/>
      <dgm:t>
        <a:bodyPr/>
        <a:lstStyle/>
        <a:p>
          <a:endParaRPr lang="zh-TW" altLang="en-US"/>
        </a:p>
      </dgm:t>
    </dgm:pt>
    <dgm:pt modelId="{FD5A6799-4C17-4387-BAD2-F40FF6A0F4FC}" type="pres">
      <dgm:prSet presAssocID="{388E5DCB-D826-4D36-A7B5-74D6B1168D14}" presName="root2" presStyleCnt="0"/>
      <dgm:spPr/>
    </dgm:pt>
    <dgm:pt modelId="{2DC1CCE5-ED44-45AD-8AF3-1B4EE9E36FE0}" type="pres">
      <dgm:prSet presAssocID="{388E5DCB-D826-4D36-A7B5-74D6B1168D14}" presName="LevelTwoTextNode" presStyleLbl="node4" presStyleIdx="1" presStyleCnt="3" custScaleX="140527" custScaleY="11598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D678537-E65C-4C8D-A14B-B452D964CE96}" type="pres">
      <dgm:prSet presAssocID="{388E5DCB-D826-4D36-A7B5-74D6B1168D14}" presName="level3hierChild" presStyleCnt="0"/>
      <dgm:spPr/>
    </dgm:pt>
    <dgm:pt modelId="{A54AD114-1C5A-4F16-9BB7-B09595C20003}" type="pres">
      <dgm:prSet presAssocID="{E479C368-5A01-4B6F-A432-D685C47FDBED}" presName="conn2-1" presStyleLbl="parChTrans1D2" presStyleIdx="2" presStyleCnt="3"/>
      <dgm:spPr/>
      <dgm:t>
        <a:bodyPr/>
        <a:lstStyle/>
        <a:p>
          <a:endParaRPr lang="zh-TW" altLang="en-US"/>
        </a:p>
      </dgm:t>
    </dgm:pt>
    <dgm:pt modelId="{EC86C199-B063-4840-8967-ABE98A83676F}" type="pres">
      <dgm:prSet presAssocID="{E479C368-5A01-4B6F-A432-D685C47FDBED}" presName="connTx" presStyleLbl="parChTrans1D2" presStyleIdx="2" presStyleCnt="3"/>
      <dgm:spPr/>
      <dgm:t>
        <a:bodyPr/>
        <a:lstStyle/>
        <a:p>
          <a:endParaRPr lang="zh-TW" altLang="en-US"/>
        </a:p>
      </dgm:t>
    </dgm:pt>
    <dgm:pt modelId="{CEDAB5EF-EB5B-4A50-BB08-9E497D3D2440}" type="pres">
      <dgm:prSet presAssocID="{988B49A8-D9D8-41CC-A019-5BC7F3D4D079}" presName="root2" presStyleCnt="0"/>
      <dgm:spPr/>
    </dgm:pt>
    <dgm:pt modelId="{AFE1F87F-70F5-4C61-9743-EF02F9E00849}" type="pres">
      <dgm:prSet presAssocID="{988B49A8-D9D8-41CC-A019-5BC7F3D4D079}" presName="LevelTwoTextNode" presStyleLbl="node2" presStyleIdx="2" presStyleCnt="3" custScaleY="11877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E68F5E7-496E-4CA3-95EE-0E38D32B997C}" type="pres">
      <dgm:prSet presAssocID="{988B49A8-D9D8-41CC-A019-5BC7F3D4D079}" presName="level3hierChild" presStyleCnt="0"/>
      <dgm:spPr/>
    </dgm:pt>
    <dgm:pt modelId="{15B712E0-02B0-4505-B754-4B0989D62F12}" type="pres">
      <dgm:prSet presAssocID="{C1EE041D-57C1-48CC-9DB6-25549585B22E}" presName="conn2-1" presStyleLbl="parChTrans1D3" presStyleIdx="2" presStyleCnt="3"/>
      <dgm:spPr/>
      <dgm:t>
        <a:bodyPr/>
        <a:lstStyle/>
        <a:p>
          <a:endParaRPr lang="zh-TW" altLang="en-US"/>
        </a:p>
      </dgm:t>
    </dgm:pt>
    <dgm:pt modelId="{5CFF2406-7E09-448F-86CD-CF56AB512A8C}" type="pres">
      <dgm:prSet presAssocID="{C1EE041D-57C1-48CC-9DB6-25549585B22E}" presName="connTx" presStyleLbl="parChTrans1D3" presStyleIdx="2" presStyleCnt="3"/>
      <dgm:spPr/>
      <dgm:t>
        <a:bodyPr/>
        <a:lstStyle/>
        <a:p>
          <a:endParaRPr lang="zh-TW" altLang="en-US"/>
        </a:p>
      </dgm:t>
    </dgm:pt>
    <dgm:pt modelId="{0FC10663-5BAA-4901-9B65-AC3795256100}" type="pres">
      <dgm:prSet presAssocID="{7B04C107-998F-489A-AC18-74B190B0C93F}" presName="root2" presStyleCnt="0"/>
      <dgm:spPr/>
    </dgm:pt>
    <dgm:pt modelId="{CC2D174E-BEE5-4198-9C24-35A6871F15BE}" type="pres">
      <dgm:prSet presAssocID="{7B04C107-998F-489A-AC18-74B190B0C93F}" presName="LevelTwoTextNode" presStyleLbl="node3" presStyleIdx="2" presStyleCnt="3" custScaleY="11877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763F779-26DB-4602-80AF-E665AA00A434}" type="pres">
      <dgm:prSet presAssocID="{7B04C107-998F-489A-AC18-74B190B0C93F}" presName="level3hierChild" presStyleCnt="0"/>
      <dgm:spPr/>
    </dgm:pt>
    <dgm:pt modelId="{AA8BCE87-F723-4B99-889C-CB03F38D2117}" type="pres">
      <dgm:prSet presAssocID="{43BAC32E-3ED5-48A9-BAD1-CDF47745F3B9}" presName="conn2-1" presStyleLbl="parChTrans1D4" presStyleIdx="2" presStyleCnt="3"/>
      <dgm:spPr/>
      <dgm:t>
        <a:bodyPr/>
        <a:lstStyle/>
        <a:p>
          <a:endParaRPr lang="zh-TW" altLang="en-US"/>
        </a:p>
      </dgm:t>
    </dgm:pt>
    <dgm:pt modelId="{64B32559-FA03-4C31-AAC1-71FD71243522}" type="pres">
      <dgm:prSet presAssocID="{43BAC32E-3ED5-48A9-BAD1-CDF47745F3B9}" presName="connTx" presStyleLbl="parChTrans1D4" presStyleIdx="2" presStyleCnt="3"/>
      <dgm:spPr/>
      <dgm:t>
        <a:bodyPr/>
        <a:lstStyle/>
        <a:p>
          <a:endParaRPr lang="zh-TW" altLang="en-US"/>
        </a:p>
      </dgm:t>
    </dgm:pt>
    <dgm:pt modelId="{DD733847-3744-4118-B03B-6189D8373D0C}" type="pres">
      <dgm:prSet presAssocID="{2B73C4CA-6261-4374-BDEF-A2DB6722DD9E}" presName="root2" presStyleCnt="0"/>
      <dgm:spPr/>
    </dgm:pt>
    <dgm:pt modelId="{F0798AE0-F263-492A-9590-047FD62E478C}" type="pres">
      <dgm:prSet presAssocID="{2B73C4CA-6261-4374-BDEF-A2DB6722DD9E}" presName="LevelTwoTextNode" presStyleLbl="node4" presStyleIdx="2" presStyleCnt="3" custScaleX="140527" custScaleY="11598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F011C91-D9B6-48E0-8454-FA93C7E45CDA}" type="pres">
      <dgm:prSet presAssocID="{2B73C4CA-6261-4374-BDEF-A2DB6722DD9E}" presName="level3hierChild" presStyleCnt="0"/>
      <dgm:spPr/>
    </dgm:pt>
  </dgm:ptLst>
  <dgm:cxnLst>
    <dgm:cxn modelId="{EFFBB4DF-B265-4717-9745-175A191D0670}" type="presOf" srcId="{F455C21C-49C7-4190-A165-03754D407807}" destId="{9A85C4D1-463B-4A47-ACD6-A19E753A99D1}" srcOrd="0" destOrd="0" presId="urn:microsoft.com/office/officeart/2005/8/layout/hierarchy2"/>
    <dgm:cxn modelId="{EA7017F9-D84B-412F-BF9C-800FBF72708C}" srcId="{82EEFCF0-547F-48C1-A2FB-7049E08C7EF2}" destId="{4B830F52-B162-436A-A1A7-8003F260DCC9}" srcOrd="0" destOrd="0" parTransId="{A6A50583-EF26-4E27-A2F7-BD601BE9B1AC}" sibTransId="{8516B4CD-3A39-48DD-92C7-F101DA642B2C}"/>
    <dgm:cxn modelId="{6FB3CC21-CC23-4C06-93A8-F0F253ACE504}" type="presOf" srcId="{43BAC32E-3ED5-48A9-BAD1-CDF47745F3B9}" destId="{AA8BCE87-F723-4B99-889C-CB03F38D2117}" srcOrd="0" destOrd="0" presId="urn:microsoft.com/office/officeart/2005/8/layout/hierarchy2"/>
    <dgm:cxn modelId="{E6DB9826-807A-417A-8396-7A070C62976C}" srcId="{71D36795-ACD8-4163-9495-2F509BFF820A}" destId="{988B49A8-D9D8-41CC-A019-5BC7F3D4D079}" srcOrd="2" destOrd="0" parTransId="{E479C368-5A01-4B6F-A432-D685C47FDBED}" sibTransId="{664357A3-1C2D-4E9B-A331-F4DCCE2E0601}"/>
    <dgm:cxn modelId="{DB502A46-6C88-45DF-A946-5395DDD61549}" type="presOf" srcId="{FED55356-906C-486F-B953-B4DF3FC24111}" destId="{DB5D6EF9-3DA3-45A3-9027-85F4B2BD78E6}" srcOrd="1" destOrd="0" presId="urn:microsoft.com/office/officeart/2005/8/layout/hierarchy2"/>
    <dgm:cxn modelId="{325218F1-EDB2-47E7-88BB-470D73EDAB2A}" type="presOf" srcId="{A0A2E3B9-9D7A-4E77-9C09-ED67000319E6}" destId="{AA039E90-461E-4690-8419-9A1FD5430C4F}" srcOrd="0" destOrd="0" presId="urn:microsoft.com/office/officeart/2005/8/layout/hierarchy2"/>
    <dgm:cxn modelId="{9C3BDC68-7CCB-42C0-B73B-A988C4B74417}" srcId="{71D36795-ACD8-4163-9495-2F509BFF820A}" destId="{33A93249-EEFA-4E6F-89D2-1344DCABF99D}" srcOrd="1" destOrd="0" parTransId="{BA2225C7-7DB1-4345-8EE5-4B642A250C6F}" sibTransId="{939F84DC-F6C0-488E-B9BE-0722AF7FBE0D}"/>
    <dgm:cxn modelId="{6155E573-AE05-4A1C-B086-A4153C08BEC9}" type="presOf" srcId="{BA2225C7-7DB1-4345-8EE5-4B642A250C6F}" destId="{97AE1A99-83A0-468F-86F8-071E0026930E}" srcOrd="1" destOrd="0" presId="urn:microsoft.com/office/officeart/2005/8/layout/hierarchy2"/>
    <dgm:cxn modelId="{B58D66E8-7D2C-40A2-A62D-7C78854201F1}" type="presOf" srcId="{E479C368-5A01-4B6F-A432-D685C47FDBED}" destId="{A54AD114-1C5A-4F16-9BB7-B09595C20003}" srcOrd="0" destOrd="0" presId="urn:microsoft.com/office/officeart/2005/8/layout/hierarchy2"/>
    <dgm:cxn modelId="{1B7207CD-05EA-48D0-9F04-731C90E07D12}" srcId="{4B830F52-B162-436A-A1A7-8003F260DCC9}" destId="{EC66D33D-B847-4F61-BC92-486CFBFC3BC7}" srcOrd="0" destOrd="0" parTransId="{F455C21C-49C7-4190-A165-03754D407807}" sibTransId="{1721779D-0668-4550-9888-141B9BB4D46E}"/>
    <dgm:cxn modelId="{ACB3F739-16DC-4564-9AA9-9CBDE292E831}" srcId="{988B49A8-D9D8-41CC-A019-5BC7F3D4D079}" destId="{7B04C107-998F-489A-AC18-74B190B0C93F}" srcOrd="0" destOrd="0" parTransId="{C1EE041D-57C1-48CC-9DB6-25549585B22E}" sibTransId="{A3E836D1-F4DC-44F5-A2EA-81D77AB4EACB}"/>
    <dgm:cxn modelId="{91585F39-6091-4237-B63D-85C30EF4C6BC}" type="presOf" srcId="{5EFEEA5D-D3B5-4884-83BC-95E02A195F4E}" destId="{E7F513E5-39B6-489D-98F3-55FDE8BFD442}" srcOrd="1" destOrd="0" presId="urn:microsoft.com/office/officeart/2005/8/layout/hierarchy2"/>
    <dgm:cxn modelId="{E73FA9F6-3B55-4A73-B20B-B3FF21352D35}" type="presOf" srcId="{33A93249-EEFA-4E6F-89D2-1344DCABF99D}" destId="{55B582F5-4BC1-488A-BE92-92B04D524DFE}" srcOrd="0" destOrd="0" presId="urn:microsoft.com/office/officeart/2005/8/layout/hierarchy2"/>
    <dgm:cxn modelId="{0C8D95F6-61DD-4B69-9CB3-E2DD21DE2A09}" type="presOf" srcId="{388E5DCB-D826-4D36-A7B5-74D6B1168D14}" destId="{2DC1CCE5-ED44-45AD-8AF3-1B4EE9E36FE0}" srcOrd="0" destOrd="0" presId="urn:microsoft.com/office/officeart/2005/8/layout/hierarchy2"/>
    <dgm:cxn modelId="{B07DA08E-8E45-48D0-87C5-1E1CAECB7F9E}" type="presOf" srcId="{E479C368-5A01-4B6F-A432-D685C47FDBED}" destId="{EC86C199-B063-4840-8967-ABE98A83676F}" srcOrd="1" destOrd="0" presId="urn:microsoft.com/office/officeart/2005/8/layout/hierarchy2"/>
    <dgm:cxn modelId="{9ED802A3-B488-42AA-949C-8DED810F08D2}" type="presOf" srcId="{7B04C107-998F-489A-AC18-74B190B0C93F}" destId="{CC2D174E-BEE5-4198-9C24-35A6871F15BE}" srcOrd="0" destOrd="0" presId="urn:microsoft.com/office/officeart/2005/8/layout/hierarchy2"/>
    <dgm:cxn modelId="{727F2222-6E9E-4D80-ABB0-E758FCE3E73B}" srcId="{7B04C107-998F-489A-AC18-74B190B0C93F}" destId="{2B73C4CA-6261-4374-BDEF-A2DB6722DD9E}" srcOrd="0" destOrd="0" parTransId="{43BAC32E-3ED5-48A9-BAD1-CDF47745F3B9}" sibTransId="{3DA6C3C0-0FCB-4874-94D2-A1C11D698964}"/>
    <dgm:cxn modelId="{6CFB2A95-B11B-41F3-8795-A8EB4958B752}" type="presOf" srcId="{A6A50583-EF26-4E27-A2F7-BD601BE9B1AC}" destId="{31A212D2-458C-4B50-A260-5C105BB02413}" srcOrd="0" destOrd="0" presId="urn:microsoft.com/office/officeart/2005/8/layout/hierarchy2"/>
    <dgm:cxn modelId="{D5F031C5-AB0B-42F7-99F3-0A202E9C1FD5}" type="presOf" srcId="{43BAC32E-3ED5-48A9-BAD1-CDF47745F3B9}" destId="{64B32559-FA03-4C31-AAC1-71FD71243522}" srcOrd="1" destOrd="0" presId="urn:microsoft.com/office/officeart/2005/8/layout/hierarchy2"/>
    <dgm:cxn modelId="{16D0CE21-093D-48E6-9B40-CD5337E7CAD2}" type="presOf" srcId="{F455C21C-49C7-4190-A165-03754D407807}" destId="{B2BDCFA3-4D1A-41BC-B892-913377E14312}" srcOrd="1" destOrd="0" presId="urn:microsoft.com/office/officeart/2005/8/layout/hierarchy2"/>
    <dgm:cxn modelId="{8F678D78-6858-48AC-A010-1D8060D78C86}" type="presOf" srcId="{C1EE041D-57C1-48CC-9DB6-25549585B22E}" destId="{5CFF2406-7E09-448F-86CD-CF56AB512A8C}" srcOrd="1" destOrd="0" presId="urn:microsoft.com/office/officeart/2005/8/layout/hierarchy2"/>
    <dgm:cxn modelId="{BA1ADD9D-7761-4856-BFC8-82CCB7260DFC}" type="presOf" srcId="{A6A50583-EF26-4E27-A2F7-BD601BE9B1AC}" destId="{A8D47208-DE89-40CF-86FC-576FB2CA61E0}" srcOrd="1" destOrd="0" presId="urn:microsoft.com/office/officeart/2005/8/layout/hierarchy2"/>
    <dgm:cxn modelId="{F197F046-594B-4B2E-A40A-EDA5D8B7934A}" type="presOf" srcId="{FED55356-906C-486F-B953-B4DF3FC24111}" destId="{0F1FA690-DB1E-473E-ABD8-3C843957E8BC}" srcOrd="0" destOrd="0" presId="urn:microsoft.com/office/officeart/2005/8/layout/hierarchy2"/>
    <dgm:cxn modelId="{3DC80DD8-7BAF-48BD-A40D-44909D931A7B}" srcId="{71D36795-ACD8-4163-9495-2F509BFF820A}" destId="{82EEFCF0-547F-48C1-A2FB-7049E08C7EF2}" srcOrd="0" destOrd="0" parTransId="{FED55356-906C-486F-B953-B4DF3FC24111}" sibTransId="{00C05B3C-69BF-4488-87D3-7E9BB58A1AF8}"/>
    <dgm:cxn modelId="{806A9769-1526-4241-93D4-C658317B35DB}" type="presOf" srcId="{EC66D33D-B847-4F61-BC92-486CFBFC3BC7}" destId="{CDD52408-FA9F-4AD8-B9BE-D8724AD930F0}" srcOrd="0" destOrd="0" presId="urn:microsoft.com/office/officeart/2005/8/layout/hierarchy2"/>
    <dgm:cxn modelId="{6847D24E-81BA-4A32-A75F-26C518346632}" type="presOf" srcId="{82EEFCF0-547F-48C1-A2FB-7049E08C7EF2}" destId="{79CEBE01-0679-4310-9569-DCAC822DC60B}" srcOrd="0" destOrd="0" presId="urn:microsoft.com/office/officeart/2005/8/layout/hierarchy2"/>
    <dgm:cxn modelId="{854ADAF2-2667-4261-82CF-71539274F9A7}" type="presOf" srcId="{BA2225C7-7DB1-4345-8EE5-4B642A250C6F}" destId="{861683D6-B681-471B-950B-9B81183F5A29}" srcOrd="0" destOrd="0" presId="urn:microsoft.com/office/officeart/2005/8/layout/hierarchy2"/>
    <dgm:cxn modelId="{FB40F355-5E2F-4289-B131-199A1A59F3DA}" srcId="{CAA91FC4-8C3F-4640-8A28-FC51E7F32F03}" destId="{388E5DCB-D826-4D36-A7B5-74D6B1168D14}" srcOrd="0" destOrd="0" parTransId="{5EFEEA5D-D3B5-4884-83BC-95E02A195F4E}" sibTransId="{C69DEEBE-5BC4-48BB-8257-EAABFFD10177}"/>
    <dgm:cxn modelId="{FA2EC42F-6EC8-43A6-BB1F-8A54A5C169AC}" type="presOf" srcId="{988B49A8-D9D8-41CC-A019-5BC7F3D4D079}" destId="{AFE1F87F-70F5-4C61-9743-EF02F9E00849}" srcOrd="0" destOrd="0" presId="urn:microsoft.com/office/officeart/2005/8/layout/hierarchy2"/>
    <dgm:cxn modelId="{D8DB3D90-96A2-4703-B725-691F54004EE2}" type="presOf" srcId="{5EFEEA5D-D3B5-4884-83BC-95E02A195F4E}" destId="{6A0B5561-D60D-4B24-87CE-68022A55A406}" srcOrd="0" destOrd="0" presId="urn:microsoft.com/office/officeart/2005/8/layout/hierarchy2"/>
    <dgm:cxn modelId="{2425E1A7-25F1-4AC4-96FC-93D0D080289F}" srcId="{33A93249-EEFA-4E6F-89D2-1344DCABF99D}" destId="{CAA91FC4-8C3F-4640-8A28-FC51E7F32F03}" srcOrd="0" destOrd="0" parTransId="{86A6F5F6-18FE-42E9-855F-A3B050F4282D}" sibTransId="{689AE10C-9F20-440B-8550-2A3247FAF276}"/>
    <dgm:cxn modelId="{86A1EB0B-4123-4E18-95BA-E788CDCAB058}" type="presOf" srcId="{2B73C4CA-6261-4374-BDEF-A2DB6722DD9E}" destId="{F0798AE0-F263-492A-9590-047FD62E478C}" srcOrd="0" destOrd="0" presId="urn:microsoft.com/office/officeart/2005/8/layout/hierarchy2"/>
    <dgm:cxn modelId="{9672A273-9920-4E53-83E0-B0C1508240B8}" type="presOf" srcId="{71D36795-ACD8-4163-9495-2F509BFF820A}" destId="{A330CCE1-7173-402A-B7B2-3668219A7786}" srcOrd="0" destOrd="0" presId="urn:microsoft.com/office/officeart/2005/8/layout/hierarchy2"/>
    <dgm:cxn modelId="{01D5BFCA-C5AC-48E0-976F-053B963BE6DD}" type="presOf" srcId="{C1EE041D-57C1-48CC-9DB6-25549585B22E}" destId="{15B712E0-02B0-4505-B754-4B0989D62F12}" srcOrd="0" destOrd="0" presId="urn:microsoft.com/office/officeart/2005/8/layout/hierarchy2"/>
    <dgm:cxn modelId="{780D61E0-49E3-43A6-94CF-B81381E7525E}" type="presOf" srcId="{4B830F52-B162-436A-A1A7-8003F260DCC9}" destId="{80D7391C-05D8-434D-8323-190A0104574A}" srcOrd="0" destOrd="0" presId="urn:microsoft.com/office/officeart/2005/8/layout/hierarchy2"/>
    <dgm:cxn modelId="{8DE12495-586B-414B-A4FE-2F55F47921A7}" type="presOf" srcId="{86A6F5F6-18FE-42E9-855F-A3B050F4282D}" destId="{407C9EAA-4D6D-4C83-B2E8-F0AAFB85949B}" srcOrd="1" destOrd="0" presId="urn:microsoft.com/office/officeart/2005/8/layout/hierarchy2"/>
    <dgm:cxn modelId="{BE42250E-5A68-4BFE-949C-CAEA5E5C62D2}" type="presOf" srcId="{86A6F5F6-18FE-42E9-855F-A3B050F4282D}" destId="{03A03DAB-13AC-4558-9629-4C4790E9B2F1}" srcOrd="0" destOrd="0" presId="urn:microsoft.com/office/officeart/2005/8/layout/hierarchy2"/>
    <dgm:cxn modelId="{CE485AC6-5A49-42A5-B2A5-F9A31D4BBBA0}" srcId="{A0A2E3B9-9D7A-4E77-9C09-ED67000319E6}" destId="{71D36795-ACD8-4163-9495-2F509BFF820A}" srcOrd="0" destOrd="0" parTransId="{B4E5D033-E24D-4DBD-9B37-933F2189C987}" sibTransId="{B752ACCA-0FD9-446B-9FDF-CC6ABB1BED9B}"/>
    <dgm:cxn modelId="{56E5F85F-2516-48F8-A5E9-0597FB383EE0}" type="presOf" srcId="{CAA91FC4-8C3F-4640-8A28-FC51E7F32F03}" destId="{CCE5F8EE-9A21-42EB-A014-F9245FDD2F10}" srcOrd="0" destOrd="0" presId="urn:microsoft.com/office/officeart/2005/8/layout/hierarchy2"/>
    <dgm:cxn modelId="{5E8F350D-D6CA-4B0D-B27A-233602523908}" type="presParOf" srcId="{AA039E90-461E-4690-8419-9A1FD5430C4F}" destId="{68AA569A-E90C-4B7A-B6BF-9851C51AC2F1}" srcOrd="0" destOrd="0" presId="urn:microsoft.com/office/officeart/2005/8/layout/hierarchy2"/>
    <dgm:cxn modelId="{F75FE7EC-EBC0-41D3-BD18-E20AF511DB2A}" type="presParOf" srcId="{68AA569A-E90C-4B7A-B6BF-9851C51AC2F1}" destId="{A330CCE1-7173-402A-B7B2-3668219A7786}" srcOrd="0" destOrd="0" presId="urn:microsoft.com/office/officeart/2005/8/layout/hierarchy2"/>
    <dgm:cxn modelId="{6B3B250E-E739-458D-842E-1F104CC21BD6}" type="presParOf" srcId="{68AA569A-E90C-4B7A-B6BF-9851C51AC2F1}" destId="{D05E12E4-4554-4525-A6EA-1D13A8E1DD31}" srcOrd="1" destOrd="0" presId="urn:microsoft.com/office/officeart/2005/8/layout/hierarchy2"/>
    <dgm:cxn modelId="{591DC10C-96D2-4CA1-AE41-23E9357A669F}" type="presParOf" srcId="{D05E12E4-4554-4525-A6EA-1D13A8E1DD31}" destId="{0F1FA690-DB1E-473E-ABD8-3C843957E8BC}" srcOrd="0" destOrd="0" presId="urn:microsoft.com/office/officeart/2005/8/layout/hierarchy2"/>
    <dgm:cxn modelId="{640FA1AD-5827-4245-9B02-8BDE099F2F28}" type="presParOf" srcId="{0F1FA690-DB1E-473E-ABD8-3C843957E8BC}" destId="{DB5D6EF9-3DA3-45A3-9027-85F4B2BD78E6}" srcOrd="0" destOrd="0" presId="urn:microsoft.com/office/officeart/2005/8/layout/hierarchy2"/>
    <dgm:cxn modelId="{5947A518-753F-4757-A4AA-CB30076905A3}" type="presParOf" srcId="{D05E12E4-4554-4525-A6EA-1D13A8E1DD31}" destId="{67212959-E6AB-4AD4-A860-5B1F0DA4E182}" srcOrd="1" destOrd="0" presId="urn:microsoft.com/office/officeart/2005/8/layout/hierarchy2"/>
    <dgm:cxn modelId="{7365F2F0-48E5-4DB6-AE3B-E5E61AEFA160}" type="presParOf" srcId="{67212959-E6AB-4AD4-A860-5B1F0DA4E182}" destId="{79CEBE01-0679-4310-9569-DCAC822DC60B}" srcOrd="0" destOrd="0" presId="urn:microsoft.com/office/officeart/2005/8/layout/hierarchy2"/>
    <dgm:cxn modelId="{99864E3F-86FF-44D0-907D-D9376B57196B}" type="presParOf" srcId="{67212959-E6AB-4AD4-A860-5B1F0DA4E182}" destId="{1786BAE1-46FC-4A07-8F41-2B86AA36CDB2}" srcOrd="1" destOrd="0" presId="urn:microsoft.com/office/officeart/2005/8/layout/hierarchy2"/>
    <dgm:cxn modelId="{ABD8ADCB-9B76-4AD3-AD56-08C382B211D1}" type="presParOf" srcId="{1786BAE1-46FC-4A07-8F41-2B86AA36CDB2}" destId="{31A212D2-458C-4B50-A260-5C105BB02413}" srcOrd="0" destOrd="0" presId="urn:microsoft.com/office/officeart/2005/8/layout/hierarchy2"/>
    <dgm:cxn modelId="{50BF7395-BC00-46A0-9BBE-F85C1220EAB1}" type="presParOf" srcId="{31A212D2-458C-4B50-A260-5C105BB02413}" destId="{A8D47208-DE89-40CF-86FC-576FB2CA61E0}" srcOrd="0" destOrd="0" presId="urn:microsoft.com/office/officeart/2005/8/layout/hierarchy2"/>
    <dgm:cxn modelId="{B176AD3D-9650-4895-9FA9-8E9B45D127D0}" type="presParOf" srcId="{1786BAE1-46FC-4A07-8F41-2B86AA36CDB2}" destId="{193A3D3C-4655-4365-A8ED-3EAA676273C1}" srcOrd="1" destOrd="0" presId="urn:microsoft.com/office/officeart/2005/8/layout/hierarchy2"/>
    <dgm:cxn modelId="{93134D1B-71AB-485B-9023-406760C522C6}" type="presParOf" srcId="{193A3D3C-4655-4365-A8ED-3EAA676273C1}" destId="{80D7391C-05D8-434D-8323-190A0104574A}" srcOrd="0" destOrd="0" presId="urn:microsoft.com/office/officeart/2005/8/layout/hierarchy2"/>
    <dgm:cxn modelId="{55C16FD3-50BB-4787-87BD-3D9811F2EB09}" type="presParOf" srcId="{193A3D3C-4655-4365-A8ED-3EAA676273C1}" destId="{0E5643E4-91DD-4919-A3F2-ED11C5F1E181}" srcOrd="1" destOrd="0" presId="urn:microsoft.com/office/officeart/2005/8/layout/hierarchy2"/>
    <dgm:cxn modelId="{FCD16F2E-FB7D-4B12-823F-83AF517BF2A8}" type="presParOf" srcId="{0E5643E4-91DD-4919-A3F2-ED11C5F1E181}" destId="{9A85C4D1-463B-4A47-ACD6-A19E753A99D1}" srcOrd="0" destOrd="0" presId="urn:microsoft.com/office/officeart/2005/8/layout/hierarchy2"/>
    <dgm:cxn modelId="{2F40B7AC-D12D-4A11-9A3C-CD7C37A8A902}" type="presParOf" srcId="{9A85C4D1-463B-4A47-ACD6-A19E753A99D1}" destId="{B2BDCFA3-4D1A-41BC-B892-913377E14312}" srcOrd="0" destOrd="0" presId="urn:microsoft.com/office/officeart/2005/8/layout/hierarchy2"/>
    <dgm:cxn modelId="{B5DC09F5-0645-40E9-9797-2F7FC213D5FF}" type="presParOf" srcId="{0E5643E4-91DD-4919-A3F2-ED11C5F1E181}" destId="{086981BC-9E3E-49E2-A430-130D0674CC13}" srcOrd="1" destOrd="0" presId="urn:microsoft.com/office/officeart/2005/8/layout/hierarchy2"/>
    <dgm:cxn modelId="{66F256F0-B81A-4181-B9F0-23685BA2DF82}" type="presParOf" srcId="{086981BC-9E3E-49E2-A430-130D0674CC13}" destId="{CDD52408-FA9F-4AD8-B9BE-D8724AD930F0}" srcOrd="0" destOrd="0" presId="urn:microsoft.com/office/officeart/2005/8/layout/hierarchy2"/>
    <dgm:cxn modelId="{74E87B39-3AEE-44A6-B5E1-35FE12819528}" type="presParOf" srcId="{086981BC-9E3E-49E2-A430-130D0674CC13}" destId="{26934702-7045-4E5F-B0AB-22BBD3FE2CA7}" srcOrd="1" destOrd="0" presId="urn:microsoft.com/office/officeart/2005/8/layout/hierarchy2"/>
    <dgm:cxn modelId="{4A8A96ED-FF9A-42DA-BE07-098B48C9D4FC}" type="presParOf" srcId="{D05E12E4-4554-4525-A6EA-1D13A8E1DD31}" destId="{861683D6-B681-471B-950B-9B81183F5A29}" srcOrd="2" destOrd="0" presId="urn:microsoft.com/office/officeart/2005/8/layout/hierarchy2"/>
    <dgm:cxn modelId="{04F0A335-AD64-49B0-94C6-15300381E7BE}" type="presParOf" srcId="{861683D6-B681-471B-950B-9B81183F5A29}" destId="{97AE1A99-83A0-468F-86F8-071E0026930E}" srcOrd="0" destOrd="0" presId="urn:microsoft.com/office/officeart/2005/8/layout/hierarchy2"/>
    <dgm:cxn modelId="{2AC37CA5-0092-4D15-B0B2-AA36AD54D6D4}" type="presParOf" srcId="{D05E12E4-4554-4525-A6EA-1D13A8E1DD31}" destId="{36C6DB2F-94F8-4D22-8863-037B93A25B1E}" srcOrd="3" destOrd="0" presId="urn:microsoft.com/office/officeart/2005/8/layout/hierarchy2"/>
    <dgm:cxn modelId="{CAE82641-AA6A-42BE-818A-6626C4C064E7}" type="presParOf" srcId="{36C6DB2F-94F8-4D22-8863-037B93A25B1E}" destId="{55B582F5-4BC1-488A-BE92-92B04D524DFE}" srcOrd="0" destOrd="0" presId="urn:microsoft.com/office/officeart/2005/8/layout/hierarchy2"/>
    <dgm:cxn modelId="{1CB9FA5D-2547-4F64-B014-9F0014D63154}" type="presParOf" srcId="{36C6DB2F-94F8-4D22-8863-037B93A25B1E}" destId="{75E0D79C-381C-4EB3-89E2-E730D1F31CE7}" srcOrd="1" destOrd="0" presId="urn:microsoft.com/office/officeart/2005/8/layout/hierarchy2"/>
    <dgm:cxn modelId="{6ED813CE-ECC9-44E5-A2E0-3AD01E603D71}" type="presParOf" srcId="{75E0D79C-381C-4EB3-89E2-E730D1F31CE7}" destId="{03A03DAB-13AC-4558-9629-4C4790E9B2F1}" srcOrd="0" destOrd="0" presId="urn:microsoft.com/office/officeart/2005/8/layout/hierarchy2"/>
    <dgm:cxn modelId="{9905CF96-982E-45BD-8F34-3AB0CE8714F4}" type="presParOf" srcId="{03A03DAB-13AC-4558-9629-4C4790E9B2F1}" destId="{407C9EAA-4D6D-4C83-B2E8-F0AAFB85949B}" srcOrd="0" destOrd="0" presId="urn:microsoft.com/office/officeart/2005/8/layout/hierarchy2"/>
    <dgm:cxn modelId="{AAC20CE2-6B04-4AF2-A96E-2EC4F1306DAA}" type="presParOf" srcId="{75E0D79C-381C-4EB3-89E2-E730D1F31CE7}" destId="{8C2731CD-D32F-4237-B597-2874D7449568}" srcOrd="1" destOrd="0" presId="urn:microsoft.com/office/officeart/2005/8/layout/hierarchy2"/>
    <dgm:cxn modelId="{2CF41131-CE5E-478A-925E-B68D0B6664CB}" type="presParOf" srcId="{8C2731CD-D32F-4237-B597-2874D7449568}" destId="{CCE5F8EE-9A21-42EB-A014-F9245FDD2F10}" srcOrd="0" destOrd="0" presId="urn:microsoft.com/office/officeart/2005/8/layout/hierarchy2"/>
    <dgm:cxn modelId="{770E0420-A8A5-4370-B2F0-866E4E834228}" type="presParOf" srcId="{8C2731CD-D32F-4237-B597-2874D7449568}" destId="{E335EFB4-4B2A-4159-8102-706BA22EBFEC}" srcOrd="1" destOrd="0" presId="urn:microsoft.com/office/officeart/2005/8/layout/hierarchy2"/>
    <dgm:cxn modelId="{209428A7-AD8C-4671-9B71-464201844439}" type="presParOf" srcId="{E335EFB4-4B2A-4159-8102-706BA22EBFEC}" destId="{6A0B5561-D60D-4B24-87CE-68022A55A406}" srcOrd="0" destOrd="0" presId="urn:microsoft.com/office/officeart/2005/8/layout/hierarchy2"/>
    <dgm:cxn modelId="{B9A6BB08-A35E-4E97-BF82-6A4EE5A9D7AF}" type="presParOf" srcId="{6A0B5561-D60D-4B24-87CE-68022A55A406}" destId="{E7F513E5-39B6-489D-98F3-55FDE8BFD442}" srcOrd="0" destOrd="0" presId="urn:microsoft.com/office/officeart/2005/8/layout/hierarchy2"/>
    <dgm:cxn modelId="{C1931F13-BB75-4D96-8D06-EB81458ADF2D}" type="presParOf" srcId="{E335EFB4-4B2A-4159-8102-706BA22EBFEC}" destId="{FD5A6799-4C17-4387-BAD2-F40FF6A0F4FC}" srcOrd="1" destOrd="0" presId="urn:microsoft.com/office/officeart/2005/8/layout/hierarchy2"/>
    <dgm:cxn modelId="{ED9B4D61-9DF1-415A-BC39-694D9A1DEA83}" type="presParOf" srcId="{FD5A6799-4C17-4387-BAD2-F40FF6A0F4FC}" destId="{2DC1CCE5-ED44-45AD-8AF3-1B4EE9E36FE0}" srcOrd="0" destOrd="0" presId="urn:microsoft.com/office/officeart/2005/8/layout/hierarchy2"/>
    <dgm:cxn modelId="{6AD81C30-A5A1-492B-BF07-A13A5B8C9904}" type="presParOf" srcId="{FD5A6799-4C17-4387-BAD2-F40FF6A0F4FC}" destId="{6D678537-E65C-4C8D-A14B-B452D964CE96}" srcOrd="1" destOrd="0" presId="urn:microsoft.com/office/officeart/2005/8/layout/hierarchy2"/>
    <dgm:cxn modelId="{9783566B-3A28-4733-8EAB-961B602C401C}" type="presParOf" srcId="{D05E12E4-4554-4525-A6EA-1D13A8E1DD31}" destId="{A54AD114-1C5A-4F16-9BB7-B09595C20003}" srcOrd="4" destOrd="0" presId="urn:microsoft.com/office/officeart/2005/8/layout/hierarchy2"/>
    <dgm:cxn modelId="{27D4F772-9F6C-40CB-B017-E697DEE1ABF5}" type="presParOf" srcId="{A54AD114-1C5A-4F16-9BB7-B09595C20003}" destId="{EC86C199-B063-4840-8967-ABE98A83676F}" srcOrd="0" destOrd="0" presId="urn:microsoft.com/office/officeart/2005/8/layout/hierarchy2"/>
    <dgm:cxn modelId="{A0B8A3EE-D735-439B-A90E-CA49722DA6A9}" type="presParOf" srcId="{D05E12E4-4554-4525-A6EA-1D13A8E1DD31}" destId="{CEDAB5EF-EB5B-4A50-BB08-9E497D3D2440}" srcOrd="5" destOrd="0" presId="urn:microsoft.com/office/officeart/2005/8/layout/hierarchy2"/>
    <dgm:cxn modelId="{2C45B413-E229-4979-AFD6-93498B4036D9}" type="presParOf" srcId="{CEDAB5EF-EB5B-4A50-BB08-9E497D3D2440}" destId="{AFE1F87F-70F5-4C61-9743-EF02F9E00849}" srcOrd="0" destOrd="0" presId="urn:microsoft.com/office/officeart/2005/8/layout/hierarchy2"/>
    <dgm:cxn modelId="{3CB3B420-5EBD-4ED8-8DC7-BBD1C8C4CC46}" type="presParOf" srcId="{CEDAB5EF-EB5B-4A50-BB08-9E497D3D2440}" destId="{7E68F5E7-496E-4CA3-95EE-0E38D32B997C}" srcOrd="1" destOrd="0" presId="urn:microsoft.com/office/officeart/2005/8/layout/hierarchy2"/>
    <dgm:cxn modelId="{0F1300E8-6347-4E11-AA8E-C54ABAD483BF}" type="presParOf" srcId="{7E68F5E7-496E-4CA3-95EE-0E38D32B997C}" destId="{15B712E0-02B0-4505-B754-4B0989D62F12}" srcOrd="0" destOrd="0" presId="urn:microsoft.com/office/officeart/2005/8/layout/hierarchy2"/>
    <dgm:cxn modelId="{667E29A8-6AA1-4F94-A3C8-47466631E2EB}" type="presParOf" srcId="{15B712E0-02B0-4505-B754-4B0989D62F12}" destId="{5CFF2406-7E09-448F-86CD-CF56AB512A8C}" srcOrd="0" destOrd="0" presId="urn:microsoft.com/office/officeart/2005/8/layout/hierarchy2"/>
    <dgm:cxn modelId="{B2EAF1C5-EBB3-40D4-BABF-88B4913C7D17}" type="presParOf" srcId="{7E68F5E7-496E-4CA3-95EE-0E38D32B997C}" destId="{0FC10663-5BAA-4901-9B65-AC3795256100}" srcOrd="1" destOrd="0" presId="urn:microsoft.com/office/officeart/2005/8/layout/hierarchy2"/>
    <dgm:cxn modelId="{EE20D5AF-F71D-4EDD-9875-13DAB4EB5949}" type="presParOf" srcId="{0FC10663-5BAA-4901-9B65-AC3795256100}" destId="{CC2D174E-BEE5-4198-9C24-35A6871F15BE}" srcOrd="0" destOrd="0" presId="urn:microsoft.com/office/officeart/2005/8/layout/hierarchy2"/>
    <dgm:cxn modelId="{B2318616-7131-4513-95C6-D0789AFC23AE}" type="presParOf" srcId="{0FC10663-5BAA-4901-9B65-AC3795256100}" destId="{5763F779-26DB-4602-80AF-E665AA00A434}" srcOrd="1" destOrd="0" presId="urn:microsoft.com/office/officeart/2005/8/layout/hierarchy2"/>
    <dgm:cxn modelId="{A9BC5624-0A8D-41DB-8B15-8EE445C08E7B}" type="presParOf" srcId="{5763F779-26DB-4602-80AF-E665AA00A434}" destId="{AA8BCE87-F723-4B99-889C-CB03F38D2117}" srcOrd="0" destOrd="0" presId="urn:microsoft.com/office/officeart/2005/8/layout/hierarchy2"/>
    <dgm:cxn modelId="{498056FF-9BA5-4E3D-9F3C-36D1DF4C7104}" type="presParOf" srcId="{AA8BCE87-F723-4B99-889C-CB03F38D2117}" destId="{64B32559-FA03-4C31-AAC1-71FD71243522}" srcOrd="0" destOrd="0" presId="urn:microsoft.com/office/officeart/2005/8/layout/hierarchy2"/>
    <dgm:cxn modelId="{6FFDF01B-5B54-4866-AA79-ABD0DC3CD5E6}" type="presParOf" srcId="{5763F779-26DB-4602-80AF-E665AA00A434}" destId="{DD733847-3744-4118-B03B-6189D8373D0C}" srcOrd="1" destOrd="0" presId="urn:microsoft.com/office/officeart/2005/8/layout/hierarchy2"/>
    <dgm:cxn modelId="{3CF821FA-2BCE-40D6-A67B-E291E886AB8B}" type="presParOf" srcId="{DD733847-3744-4118-B03B-6189D8373D0C}" destId="{F0798AE0-F263-492A-9590-047FD62E478C}" srcOrd="0" destOrd="0" presId="urn:microsoft.com/office/officeart/2005/8/layout/hierarchy2"/>
    <dgm:cxn modelId="{63B96CE9-DF39-49D4-93F4-22BBC83814F5}" type="presParOf" srcId="{DD733847-3744-4118-B03B-6189D8373D0C}" destId="{8F011C91-D9B6-48E0-8454-FA93C7E45CD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828E83-8C23-4930-8A73-2E3964B6FB35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16168D1D-F698-4626-A79C-B6A6ADA9810F}">
      <dgm:prSet phldrT="[文字]" custT="1"/>
      <dgm:spPr/>
      <dgm:t>
        <a:bodyPr/>
        <a:lstStyle/>
        <a:p>
          <a:pPr algn="ctr">
            <a:lnSpc>
              <a:spcPts val="3840"/>
            </a:lnSpc>
          </a:pPr>
          <a:r>
            <a:rPr lang="zh-TW" altLang="en-US" sz="3200" dirty="0" smtClean="0"/>
            <a:t>德厚而位卑者謂之過</a:t>
          </a:r>
          <a:endParaRPr lang="zh-TW" altLang="en-US" sz="3200" dirty="0"/>
        </a:p>
      </dgm:t>
    </dgm:pt>
    <dgm:pt modelId="{A548EBF6-4BF2-4678-91AF-AB6D9AEFC966}" type="parTrans" cxnId="{C44BBA42-55D5-4106-AE4A-A19FF396707E}">
      <dgm:prSet/>
      <dgm:spPr/>
      <dgm:t>
        <a:bodyPr/>
        <a:lstStyle/>
        <a:p>
          <a:pPr algn="ctr"/>
          <a:endParaRPr lang="zh-TW" altLang="en-US"/>
        </a:p>
      </dgm:t>
    </dgm:pt>
    <dgm:pt modelId="{D24235E6-3286-41DF-9767-FD23530A8831}" type="sibTrans" cxnId="{C44BBA42-55D5-4106-AE4A-A19FF396707E}">
      <dgm:prSet/>
      <dgm:spPr/>
      <dgm:t>
        <a:bodyPr/>
        <a:lstStyle/>
        <a:p>
          <a:pPr algn="ctr"/>
          <a:endParaRPr lang="zh-TW" altLang="en-US"/>
        </a:p>
      </dgm:t>
    </dgm:pt>
    <dgm:pt modelId="{557FB81B-512F-4B7D-8944-F3F164F7A8CD}">
      <dgm:prSet phldrT="[文字]" custT="1"/>
      <dgm:spPr/>
      <dgm:t>
        <a:bodyPr/>
        <a:lstStyle/>
        <a:p>
          <a:pPr algn="ctr">
            <a:lnSpc>
              <a:spcPts val="3840"/>
            </a:lnSpc>
          </a:pPr>
          <a:r>
            <a:rPr lang="zh-TW" altLang="en-US" sz="3200" dirty="0" smtClean="0"/>
            <a:t>德薄而位尊者謂之失</a:t>
          </a:r>
          <a:endParaRPr lang="zh-TW" altLang="en-US" sz="3200" dirty="0"/>
        </a:p>
      </dgm:t>
    </dgm:pt>
    <dgm:pt modelId="{7B20D8F1-606F-4644-85C6-ABC644ED20CE}" type="parTrans" cxnId="{E027B1D5-CEC9-4BD1-A59F-E7C86DECCEE3}">
      <dgm:prSet/>
      <dgm:spPr/>
      <dgm:t>
        <a:bodyPr/>
        <a:lstStyle/>
        <a:p>
          <a:endParaRPr lang="zh-TW" altLang="en-US"/>
        </a:p>
      </dgm:t>
    </dgm:pt>
    <dgm:pt modelId="{668CD447-F31B-4EA0-98D5-096F87031303}" type="sibTrans" cxnId="{E027B1D5-CEC9-4BD1-A59F-E7C86DECCEE3}">
      <dgm:prSet/>
      <dgm:spPr/>
      <dgm:t>
        <a:bodyPr/>
        <a:lstStyle/>
        <a:p>
          <a:endParaRPr lang="zh-TW" altLang="en-US"/>
        </a:p>
      </dgm:t>
    </dgm:pt>
    <dgm:pt modelId="{2FEB4B0C-65A0-4712-B5B1-7CE42CF9B395}">
      <dgm:prSet phldrT="[文字]" custT="1"/>
      <dgm:spPr/>
      <dgm:t>
        <a:bodyPr/>
        <a:lstStyle/>
        <a:p>
          <a:pPr algn="ctr">
            <a:lnSpc>
              <a:spcPts val="3840"/>
            </a:lnSpc>
          </a:pPr>
          <a:r>
            <a:rPr lang="zh-TW" altLang="en-US" sz="3200" dirty="0" smtClean="0"/>
            <a:t>寧過於君子</a:t>
          </a:r>
          <a:endParaRPr lang="zh-TW" altLang="en-US" sz="3200" dirty="0"/>
        </a:p>
      </dgm:t>
    </dgm:pt>
    <dgm:pt modelId="{B0C6A3DC-80C8-4CBB-A28A-E53393ADB5E9}" type="parTrans" cxnId="{0FBE7E73-6A4F-499B-8E9E-5450D71B1B51}">
      <dgm:prSet/>
      <dgm:spPr/>
      <dgm:t>
        <a:bodyPr/>
        <a:lstStyle/>
        <a:p>
          <a:endParaRPr lang="zh-TW" altLang="en-US"/>
        </a:p>
      </dgm:t>
    </dgm:pt>
    <dgm:pt modelId="{03A772D3-DAE1-4F71-8105-B44AA4532FE0}" type="sibTrans" cxnId="{0FBE7E73-6A4F-499B-8E9E-5450D71B1B51}">
      <dgm:prSet/>
      <dgm:spPr/>
      <dgm:t>
        <a:bodyPr/>
        <a:lstStyle/>
        <a:p>
          <a:endParaRPr lang="zh-TW" altLang="en-US"/>
        </a:p>
      </dgm:t>
    </dgm:pt>
    <dgm:pt modelId="{AC2EF034-43B9-4E76-AE83-882A94F435DE}">
      <dgm:prSet phldrT="[文字]" custT="1"/>
      <dgm:spPr/>
      <dgm:t>
        <a:bodyPr/>
        <a:lstStyle/>
        <a:p>
          <a:pPr algn="ctr">
            <a:lnSpc>
              <a:spcPts val="3840"/>
            </a:lnSpc>
          </a:pPr>
          <a:r>
            <a:rPr lang="zh-TW" altLang="en-US" sz="3200" dirty="0" smtClean="0"/>
            <a:t>過於君子　其爲怨淺矣</a:t>
          </a:r>
          <a:endParaRPr lang="zh-TW" altLang="en-US" sz="3200" dirty="0"/>
        </a:p>
      </dgm:t>
    </dgm:pt>
    <dgm:pt modelId="{5EA45838-136D-435C-9A9C-C4A3E37E705F}" type="parTrans" cxnId="{B5AF6D77-4A0F-4A32-A490-C2B93A3D7F16}">
      <dgm:prSet/>
      <dgm:spPr/>
      <dgm:t>
        <a:bodyPr/>
        <a:lstStyle/>
        <a:p>
          <a:endParaRPr lang="zh-TW" altLang="en-US"/>
        </a:p>
      </dgm:t>
    </dgm:pt>
    <dgm:pt modelId="{EBB26FCA-5727-4426-BC2C-5437AE404CA0}" type="sibTrans" cxnId="{B5AF6D77-4A0F-4A32-A490-C2B93A3D7F16}">
      <dgm:prSet/>
      <dgm:spPr/>
      <dgm:t>
        <a:bodyPr/>
        <a:lstStyle/>
        <a:p>
          <a:endParaRPr lang="zh-TW" altLang="en-US"/>
        </a:p>
      </dgm:t>
    </dgm:pt>
    <dgm:pt modelId="{EE09AECF-76D7-43FE-904F-BD0BF0F815A9}">
      <dgm:prSet phldrT="[文字]" custT="1"/>
      <dgm:spPr/>
      <dgm:t>
        <a:bodyPr/>
        <a:lstStyle/>
        <a:p>
          <a:pPr algn="ctr">
            <a:lnSpc>
              <a:spcPts val="3840"/>
            </a:lnSpc>
          </a:pPr>
          <a:r>
            <a:rPr lang="zh-TW" altLang="en-US" sz="3200" dirty="0" smtClean="0"/>
            <a:t>失於小人　其爲禍深矣</a:t>
          </a:r>
          <a:endParaRPr lang="zh-TW" altLang="en-US" sz="3200" dirty="0"/>
        </a:p>
      </dgm:t>
    </dgm:pt>
    <dgm:pt modelId="{0F3BBA62-DB8B-4F30-90BE-9940E6FECA1A}" type="parTrans" cxnId="{8AF8CC02-F381-471B-82A5-3E66C77B5F90}">
      <dgm:prSet/>
      <dgm:spPr/>
      <dgm:t>
        <a:bodyPr/>
        <a:lstStyle/>
        <a:p>
          <a:endParaRPr lang="zh-TW" altLang="en-US"/>
        </a:p>
      </dgm:t>
    </dgm:pt>
    <dgm:pt modelId="{C4F14090-FAC0-4AEB-9576-273F55445BDF}" type="sibTrans" cxnId="{8AF8CC02-F381-471B-82A5-3E66C77B5F90}">
      <dgm:prSet/>
      <dgm:spPr/>
      <dgm:t>
        <a:bodyPr/>
        <a:lstStyle/>
        <a:p>
          <a:endParaRPr lang="zh-TW" altLang="en-US"/>
        </a:p>
      </dgm:t>
    </dgm:pt>
    <dgm:pt modelId="{4AA2195D-DBB9-4C07-9EBE-B510659AA661}">
      <dgm:prSet phldrT="[文字]" custT="1"/>
      <dgm:spPr/>
      <dgm:t>
        <a:bodyPr/>
        <a:lstStyle/>
        <a:p>
          <a:pPr algn="ctr">
            <a:lnSpc>
              <a:spcPts val="3840"/>
            </a:lnSpc>
          </a:pPr>
          <a:r>
            <a:rPr lang="zh-TW" altLang="en-US" sz="3200" dirty="0" smtClean="0"/>
            <a:t>無失於小人</a:t>
          </a:r>
          <a:endParaRPr lang="zh-TW" altLang="en-US" sz="3200" dirty="0"/>
        </a:p>
      </dgm:t>
    </dgm:pt>
    <dgm:pt modelId="{06A79333-FDDE-4502-8F5B-1B32E83E740A}" type="parTrans" cxnId="{B0E93FB7-4511-401B-8239-A6AEE7B162A4}">
      <dgm:prSet/>
      <dgm:spPr/>
      <dgm:t>
        <a:bodyPr/>
        <a:lstStyle/>
        <a:p>
          <a:endParaRPr lang="zh-TW" altLang="en-US"/>
        </a:p>
      </dgm:t>
    </dgm:pt>
    <dgm:pt modelId="{C37EC0DA-7ECD-43F8-942A-0243299386BC}" type="sibTrans" cxnId="{B0E93FB7-4511-401B-8239-A6AEE7B162A4}">
      <dgm:prSet/>
      <dgm:spPr/>
      <dgm:t>
        <a:bodyPr/>
        <a:lstStyle/>
        <a:p>
          <a:endParaRPr lang="zh-TW" altLang="en-US"/>
        </a:p>
      </dgm:t>
    </dgm:pt>
    <dgm:pt modelId="{2903CB92-E79A-4504-A02E-07A161476AD9}" type="pres">
      <dgm:prSet presAssocID="{1E828E83-8C23-4930-8A73-2E3964B6FB3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E48F3A5-A022-40B0-9F4C-6D041785C1C1}" type="pres">
      <dgm:prSet presAssocID="{16168D1D-F698-4626-A79C-B6A6ADA9810F}" presName="root1" presStyleCnt="0"/>
      <dgm:spPr/>
      <dgm:t>
        <a:bodyPr/>
        <a:lstStyle/>
        <a:p>
          <a:endParaRPr lang="zh-TW" altLang="en-US"/>
        </a:p>
      </dgm:t>
    </dgm:pt>
    <dgm:pt modelId="{6160F4F2-CD7C-4F7C-B9CF-CB5B1664E812}" type="pres">
      <dgm:prSet presAssocID="{16168D1D-F698-4626-A79C-B6A6ADA9810F}" presName="LevelOneTextNode" presStyleLbl="node0" presStyleIdx="0" presStyleCnt="2" custScaleX="11636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BF9059B-1A9A-4C22-81DB-44B690A03D71}" type="pres">
      <dgm:prSet presAssocID="{16168D1D-F698-4626-A79C-B6A6ADA9810F}" presName="level2hierChild" presStyleCnt="0"/>
      <dgm:spPr/>
      <dgm:t>
        <a:bodyPr/>
        <a:lstStyle/>
        <a:p>
          <a:endParaRPr lang="zh-TW" altLang="en-US"/>
        </a:p>
      </dgm:t>
    </dgm:pt>
    <dgm:pt modelId="{E10345D0-72B6-44E5-BC1D-68FFD795338B}" type="pres">
      <dgm:prSet presAssocID="{B0C6A3DC-80C8-4CBB-A28A-E53393ADB5E9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9DE50B6C-927D-4932-B5A2-54A9032CF045}" type="pres">
      <dgm:prSet presAssocID="{B0C6A3DC-80C8-4CBB-A28A-E53393ADB5E9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58779640-814A-4CAF-8957-B7FE2D51D742}" type="pres">
      <dgm:prSet presAssocID="{2FEB4B0C-65A0-4712-B5B1-7CE42CF9B395}" presName="root2" presStyleCnt="0"/>
      <dgm:spPr/>
      <dgm:t>
        <a:bodyPr/>
        <a:lstStyle/>
        <a:p>
          <a:endParaRPr lang="zh-TW" altLang="en-US"/>
        </a:p>
      </dgm:t>
    </dgm:pt>
    <dgm:pt modelId="{F94BB33E-784C-4FCC-98CA-706DBCECEA9C}" type="pres">
      <dgm:prSet presAssocID="{2FEB4B0C-65A0-4712-B5B1-7CE42CF9B395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D08DCEE-7020-4F86-86A1-362D274D9C89}" type="pres">
      <dgm:prSet presAssocID="{2FEB4B0C-65A0-4712-B5B1-7CE42CF9B395}" presName="level3hierChild" presStyleCnt="0"/>
      <dgm:spPr/>
      <dgm:t>
        <a:bodyPr/>
        <a:lstStyle/>
        <a:p>
          <a:endParaRPr lang="zh-TW" altLang="en-US"/>
        </a:p>
      </dgm:t>
    </dgm:pt>
    <dgm:pt modelId="{0CDC3B5C-28F5-4CED-9FE7-2B56164E133D}" type="pres">
      <dgm:prSet presAssocID="{5EA45838-136D-435C-9A9C-C4A3E37E705F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AB1E2980-0C5D-469C-B9BA-B3EA053F2A2D}" type="pres">
      <dgm:prSet presAssocID="{5EA45838-136D-435C-9A9C-C4A3E37E705F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09BF4ADE-9E5D-469E-9C45-74FA6E624330}" type="pres">
      <dgm:prSet presAssocID="{AC2EF034-43B9-4E76-AE83-882A94F435DE}" presName="root2" presStyleCnt="0"/>
      <dgm:spPr/>
      <dgm:t>
        <a:bodyPr/>
        <a:lstStyle/>
        <a:p>
          <a:endParaRPr lang="zh-TW" altLang="en-US"/>
        </a:p>
      </dgm:t>
    </dgm:pt>
    <dgm:pt modelId="{8C739B7F-74B7-4DFF-82D6-BFB1E0213803}" type="pres">
      <dgm:prSet presAssocID="{AC2EF034-43B9-4E76-AE83-882A94F435DE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A5D50C2-379F-4740-BF79-34C28D4765E0}" type="pres">
      <dgm:prSet presAssocID="{AC2EF034-43B9-4E76-AE83-882A94F435DE}" presName="level3hierChild" presStyleCnt="0"/>
      <dgm:spPr/>
      <dgm:t>
        <a:bodyPr/>
        <a:lstStyle/>
        <a:p>
          <a:endParaRPr lang="zh-TW" altLang="en-US"/>
        </a:p>
      </dgm:t>
    </dgm:pt>
    <dgm:pt modelId="{E88F313D-A80E-40FE-8E38-385CD303ADDE}" type="pres">
      <dgm:prSet presAssocID="{557FB81B-512F-4B7D-8944-F3F164F7A8CD}" presName="root1" presStyleCnt="0"/>
      <dgm:spPr/>
      <dgm:t>
        <a:bodyPr/>
        <a:lstStyle/>
        <a:p>
          <a:endParaRPr lang="zh-TW" altLang="en-US"/>
        </a:p>
      </dgm:t>
    </dgm:pt>
    <dgm:pt modelId="{51F70590-EEF8-4533-A224-C7330F79953D}" type="pres">
      <dgm:prSet presAssocID="{557FB81B-512F-4B7D-8944-F3F164F7A8CD}" presName="LevelOneTextNode" presStyleLbl="node0" presStyleIdx="1" presStyleCnt="2" custScaleX="11636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448D55C-32A0-4744-9F26-4EC68483ABC6}" type="pres">
      <dgm:prSet presAssocID="{557FB81B-512F-4B7D-8944-F3F164F7A8CD}" presName="level2hierChild" presStyleCnt="0"/>
      <dgm:spPr/>
      <dgm:t>
        <a:bodyPr/>
        <a:lstStyle/>
        <a:p>
          <a:endParaRPr lang="zh-TW" altLang="en-US"/>
        </a:p>
      </dgm:t>
    </dgm:pt>
    <dgm:pt modelId="{C1E605B1-5B9A-4975-9B48-E22559261C3E}" type="pres">
      <dgm:prSet presAssocID="{06A79333-FDDE-4502-8F5B-1B32E83E740A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E5B4DAE4-9B33-4051-A0BF-ABEE319BB6EB}" type="pres">
      <dgm:prSet presAssocID="{06A79333-FDDE-4502-8F5B-1B32E83E740A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4F52AB5F-7B4E-4DDC-B75E-5C15558D817E}" type="pres">
      <dgm:prSet presAssocID="{4AA2195D-DBB9-4C07-9EBE-B510659AA661}" presName="root2" presStyleCnt="0"/>
      <dgm:spPr/>
      <dgm:t>
        <a:bodyPr/>
        <a:lstStyle/>
        <a:p>
          <a:endParaRPr lang="zh-TW" altLang="en-US"/>
        </a:p>
      </dgm:t>
    </dgm:pt>
    <dgm:pt modelId="{429946A5-6B2A-4536-BC78-E261ED93EBB6}" type="pres">
      <dgm:prSet presAssocID="{4AA2195D-DBB9-4C07-9EBE-B510659AA661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61541B1-75C9-4093-AD59-464BAC5D5677}" type="pres">
      <dgm:prSet presAssocID="{4AA2195D-DBB9-4C07-9EBE-B510659AA661}" presName="level3hierChild" presStyleCnt="0"/>
      <dgm:spPr/>
      <dgm:t>
        <a:bodyPr/>
        <a:lstStyle/>
        <a:p>
          <a:endParaRPr lang="zh-TW" altLang="en-US"/>
        </a:p>
      </dgm:t>
    </dgm:pt>
    <dgm:pt modelId="{5372A8BB-CEA6-4904-8EAB-369BE7FFCCBA}" type="pres">
      <dgm:prSet presAssocID="{0F3BBA62-DB8B-4F30-90BE-9940E6FECA1A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DE8A937C-E1E2-4A43-A08B-C0B16097152F}" type="pres">
      <dgm:prSet presAssocID="{0F3BBA62-DB8B-4F30-90BE-9940E6FECA1A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7A6826E9-E396-4CD8-81CA-977DA4415B41}" type="pres">
      <dgm:prSet presAssocID="{EE09AECF-76D7-43FE-904F-BD0BF0F815A9}" presName="root2" presStyleCnt="0"/>
      <dgm:spPr/>
      <dgm:t>
        <a:bodyPr/>
        <a:lstStyle/>
        <a:p>
          <a:endParaRPr lang="zh-TW" altLang="en-US"/>
        </a:p>
      </dgm:t>
    </dgm:pt>
    <dgm:pt modelId="{7C72D1F8-A0BE-4EC3-9A1F-645280AE0E8A}" type="pres">
      <dgm:prSet presAssocID="{EE09AECF-76D7-43FE-904F-BD0BF0F815A9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853DD19-3E5E-4EFD-BE4C-948200D75EA7}" type="pres">
      <dgm:prSet presAssocID="{EE09AECF-76D7-43FE-904F-BD0BF0F815A9}" presName="level3hierChild" presStyleCnt="0"/>
      <dgm:spPr/>
      <dgm:t>
        <a:bodyPr/>
        <a:lstStyle/>
        <a:p>
          <a:endParaRPr lang="zh-TW" altLang="en-US"/>
        </a:p>
      </dgm:t>
    </dgm:pt>
  </dgm:ptLst>
  <dgm:cxnLst>
    <dgm:cxn modelId="{06E9A137-AD1B-47EF-A2D2-97C81413A84E}" type="presOf" srcId="{06A79333-FDDE-4502-8F5B-1B32E83E740A}" destId="{C1E605B1-5B9A-4975-9B48-E22559261C3E}" srcOrd="0" destOrd="0" presId="urn:microsoft.com/office/officeart/2005/8/layout/hierarchy2"/>
    <dgm:cxn modelId="{A253D6B7-2A90-4919-82EF-60A2890EA6B4}" type="presOf" srcId="{B0C6A3DC-80C8-4CBB-A28A-E53393ADB5E9}" destId="{E10345D0-72B6-44E5-BC1D-68FFD795338B}" srcOrd="0" destOrd="0" presId="urn:microsoft.com/office/officeart/2005/8/layout/hierarchy2"/>
    <dgm:cxn modelId="{5010D4BA-1419-4268-A2A5-C1FCC032ED37}" type="presOf" srcId="{4AA2195D-DBB9-4C07-9EBE-B510659AA661}" destId="{429946A5-6B2A-4536-BC78-E261ED93EBB6}" srcOrd="0" destOrd="0" presId="urn:microsoft.com/office/officeart/2005/8/layout/hierarchy2"/>
    <dgm:cxn modelId="{3D7AA6B4-1260-401E-A55B-96858610A4A4}" type="presOf" srcId="{1E828E83-8C23-4930-8A73-2E3964B6FB35}" destId="{2903CB92-E79A-4504-A02E-07A161476AD9}" srcOrd="0" destOrd="0" presId="urn:microsoft.com/office/officeart/2005/8/layout/hierarchy2"/>
    <dgm:cxn modelId="{E08ADB2C-8256-444E-9A57-2E0EFFE10368}" type="presOf" srcId="{06A79333-FDDE-4502-8F5B-1B32E83E740A}" destId="{E5B4DAE4-9B33-4051-A0BF-ABEE319BB6EB}" srcOrd="1" destOrd="0" presId="urn:microsoft.com/office/officeart/2005/8/layout/hierarchy2"/>
    <dgm:cxn modelId="{65ECA109-4FF4-4A98-8CDB-74D751A8AACE}" type="presOf" srcId="{B0C6A3DC-80C8-4CBB-A28A-E53393ADB5E9}" destId="{9DE50B6C-927D-4932-B5A2-54A9032CF045}" srcOrd="1" destOrd="0" presId="urn:microsoft.com/office/officeart/2005/8/layout/hierarchy2"/>
    <dgm:cxn modelId="{0FBE7E73-6A4F-499B-8E9E-5450D71B1B51}" srcId="{16168D1D-F698-4626-A79C-B6A6ADA9810F}" destId="{2FEB4B0C-65A0-4712-B5B1-7CE42CF9B395}" srcOrd="0" destOrd="0" parTransId="{B0C6A3DC-80C8-4CBB-A28A-E53393ADB5E9}" sibTransId="{03A772D3-DAE1-4F71-8105-B44AA4532FE0}"/>
    <dgm:cxn modelId="{314EDEF6-C68D-41E2-B59F-CAB039B1B6E7}" type="presOf" srcId="{0F3BBA62-DB8B-4F30-90BE-9940E6FECA1A}" destId="{DE8A937C-E1E2-4A43-A08B-C0B16097152F}" srcOrd="1" destOrd="0" presId="urn:microsoft.com/office/officeart/2005/8/layout/hierarchy2"/>
    <dgm:cxn modelId="{D60F8982-BD95-4FD0-BDD0-FDA3CDFD6052}" type="presOf" srcId="{2FEB4B0C-65A0-4712-B5B1-7CE42CF9B395}" destId="{F94BB33E-784C-4FCC-98CA-706DBCECEA9C}" srcOrd="0" destOrd="0" presId="urn:microsoft.com/office/officeart/2005/8/layout/hierarchy2"/>
    <dgm:cxn modelId="{ACF80D68-C860-468D-AF68-B71E8D23C3DB}" type="presOf" srcId="{EE09AECF-76D7-43FE-904F-BD0BF0F815A9}" destId="{7C72D1F8-A0BE-4EC3-9A1F-645280AE0E8A}" srcOrd="0" destOrd="0" presId="urn:microsoft.com/office/officeart/2005/8/layout/hierarchy2"/>
    <dgm:cxn modelId="{B0E93FB7-4511-401B-8239-A6AEE7B162A4}" srcId="{557FB81B-512F-4B7D-8944-F3F164F7A8CD}" destId="{4AA2195D-DBB9-4C07-9EBE-B510659AA661}" srcOrd="0" destOrd="0" parTransId="{06A79333-FDDE-4502-8F5B-1B32E83E740A}" sibTransId="{C37EC0DA-7ECD-43F8-942A-0243299386BC}"/>
    <dgm:cxn modelId="{1172DE0F-B6C0-4FA9-80C6-1344435E0D4C}" type="presOf" srcId="{5EA45838-136D-435C-9A9C-C4A3E37E705F}" destId="{AB1E2980-0C5D-469C-B9BA-B3EA053F2A2D}" srcOrd="1" destOrd="0" presId="urn:microsoft.com/office/officeart/2005/8/layout/hierarchy2"/>
    <dgm:cxn modelId="{5CF207C6-65A4-4344-B709-7598AFA12343}" type="presOf" srcId="{AC2EF034-43B9-4E76-AE83-882A94F435DE}" destId="{8C739B7F-74B7-4DFF-82D6-BFB1E0213803}" srcOrd="0" destOrd="0" presId="urn:microsoft.com/office/officeart/2005/8/layout/hierarchy2"/>
    <dgm:cxn modelId="{FE50B42B-90F1-4F08-9FE0-B47930834F15}" type="presOf" srcId="{5EA45838-136D-435C-9A9C-C4A3E37E705F}" destId="{0CDC3B5C-28F5-4CED-9FE7-2B56164E133D}" srcOrd="0" destOrd="0" presId="urn:microsoft.com/office/officeart/2005/8/layout/hierarchy2"/>
    <dgm:cxn modelId="{182180DA-4428-4D8F-A7A9-D9CB812E5B57}" type="presOf" srcId="{16168D1D-F698-4626-A79C-B6A6ADA9810F}" destId="{6160F4F2-CD7C-4F7C-B9CF-CB5B1664E812}" srcOrd="0" destOrd="0" presId="urn:microsoft.com/office/officeart/2005/8/layout/hierarchy2"/>
    <dgm:cxn modelId="{52DA681D-F91C-41F6-B5CC-302BF10E7D1B}" type="presOf" srcId="{0F3BBA62-DB8B-4F30-90BE-9940E6FECA1A}" destId="{5372A8BB-CEA6-4904-8EAB-369BE7FFCCBA}" srcOrd="0" destOrd="0" presId="urn:microsoft.com/office/officeart/2005/8/layout/hierarchy2"/>
    <dgm:cxn modelId="{7DDB4AF7-B77B-426D-970B-3506A3BDD10F}" type="presOf" srcId="{557FB81B-512F-4B7D-8944-F3F164F7A8CD}" destId="{51F70590-EEF8-4533-A224-C7330F79953D}" srcOrd="0" destOrd="0" presId="urn:microsoft.com/office/officeart/2005/8/layout/hierarchy2"/>
    <dgm:cxn modelId="{8AF8CC02-F381-471B-82A5-3E66C77B5F90}" srcId="{4AA2195D-DBB9-4C07-9EBE-B510659AA661}" destId="{EE09AECF-76D7-43FE-904F-BD0BF0F815A9}" srcOrd="0" destOrd="0" parTransId="{0F3BBA62-DB8B-4F30-90BE-9940E6FECA1A}" sibTransId="{C4F14090-FAC0-4AEB-9576-273F55445BDF}"/>
    <dgm:cxn modelId="{E027B1D5-CEC9-4BD1-A59F-E7C86DECCEE3}" srcId="{1E828E83-8C23-4930-8A73-2E3964B6FB35}" destId="{557FB81B-512F-4B7D-8944-F3F164F7A8CD}" srcOrd="1" destOrd="0" parTransId="{7B20D8F1-606F-4644-85C6-ABC644ED20CE}" sibTransId="{668CD447-F31B-4EA0-98D5-096F87031303}"/>
    <dgm:cxn modelId="{C44BBA42-55D5-4106-AE4A-A19FF396707E}" srcId="{1E828E83-8C23-4930-8A73-2E3964B6FB35}" destId="{16168D1D-F698-4626-A79C-B6A6ADA9810F}" srcOrd="0" destOrd="0" parTransId="{A548EBF6-4BF2-4678-91AF-AB6D9AEFC966}" sibTransId="{D24235E6-3286-41DF-9767-FD23530A8831}"/>
    <dgm:cxn modelId="{B5AF6D77-4A0F-4A32-A490-C2B93A3D7F16}" srcId="{2FEB4B0C-65A0-4712-B5B1-7CE42CF9B395}" destId="{AC2EF034-43B9-4E76-AE83-882A94F435DE}" srcOrd="0" destOrd="0" parTransId="{5EA45838-136D-435C-9A9C-C4A3E37E705F}" sibTransId="{EBB26FCA-5727-4426-BC2C-5437AE404CA0}"/>
    <dgm:cxn modelId="{9BD2B14F-1E71-4C60-BB46-43E39B8F292D}" type="presParOf" srcId="{2903CB92-E79A-4504-A02E-07A161476AD9}" destId="{3E48F3A5-A022-40B0-9F4C-6D041785C1C1}" srcOrd="0" destOrd="0" presId="urn:microsoft.com/office/officeart/2005/8/layout/hierarchy2"/>
    <dgm:cxn modelId="{97EAA9DB-28AD-49BC-90D8-BFCE889E5606}" type="presParOf" srcId="{3E48F3A5-A022-40B0-9F4C-6D041785C1C1}" destId="{6160F4F2-CD7C-4F7C-B9CF-CB5B1664E812}" srcOrd="0" destOrd="0" presId="urn:microsoft.com/office/officeart/2005/8/layout/hierarchy2"/>
    <dgm:cxn modelId="{211FA259-E4E3-40C9-906D-15FAB540F735}" type="presParOf" srcId="{3E48F3A5-A022-40B0-9F4C-6D041785C1C1}" destId="{4BF9059B-1A9A-4C22-81DB-44B690A03D71}" srcOrd="1" destOrd="0" presId="urn:microsoft.com/office/officeart/2005/8/layout/hierarchy2"/>
    <dgm:cxn modelId="{B3334CB4-0924-4B66-85A8-8A0778E1C73A}" type="presParOf" srcId="{4BF9059B-1A9A-4C22-81DB-44B690A03D71}" destId="{E10345D0-72B6-44E5-BC1D-68FFD795338B}" srcOrd="0" destOrd="0" presId="urn:microsoft.com/office/officeart/2005/8/layout/hierarchy2"/>
    <dgm:cxn modelId="{747FFA1C-8D6A-48A2-8FA7-B0359C546AA3}" type="presParOf" srcId="{E10345D0-72B6-44E5-BC1D-68FFD795338B}" destId="{9DE50B6C-927D-4932-B5A2-54A9032CF045}" srcOrd="0" destOrd="0" presId="urn:microsoft.com/office/officeart/2005/8/layout/hierarchy2"/>
    <dgm:cxn modelId="{4F8BEA4D-414C-415E-86C2-E2E5927092F2}" type="presParOf" srcId="{4BF9059B-1A9A-4C22-81DB-44B690A03D71}" destId="{58779640-814A-4CAF-8957-B7FE2D51D742}" srcOrd="1" destOrd="0" presId="urn:microsoft.com/office/officeart/2005/8/layout/hierarchy2"/>
    <dgm:cxn modelId="{B0A86D42-3813-464B-A712-FFBEFE98A851}" type="presParOf" srcId="{58779640-814A-4CAF-8957-B7FE2D51D742}" destId="{F94BB33E-784C-4FCC-98CA-706DBCECEA9C}" srcOrd="0" destOrd="0" presId="urn:microsoft.com/office/officeart/2005/8/layout/hierarchy2"/>
    <dgm:cxn modelId="{2D3ABB9E-0A8D-4278-B507-64DBEF7A2125}" type="presParOf" srcId="{58779640-814A-4CAF-8957-B7FE2D51D742}" destId="{CD08DCEE-7020-4F86-86A1-362D274D9C89}" srcOrd="1" destOrd="0" presId="urn:microsoft.com/office/officeart/2005/8/layout/hierarchy2"/>
    <dgm:cxn modelId="{28CD7AF8-D741-494F-A0DD-BD6C324301E0}" type="presParOf" srcId="{CD08DCEE-7020-4F86-86A1-362D274D9C89}" destId="{0CDC3B5C-28F5-4CED-9FE7-2B56164E133D}" srcOrd="0" destOrd="0" presId="urn:microsoft.com/office/officeart/2005/8/layout/hierarchy2"/>
    <dgm:cxn modelId="{F5FA51F6-B45D-49AD-87DF-6BE7B2C224B4}" type="presParOf" srcId="{0CDC3B5C-28F5-4CED-9FE7-2B56164E133D}" destId="{AB1E2980-0C5D-469C-B9BA-B3EA053F2A2D}" srcOrd="0" destOrd="0" presId="urn:microsoft.com/office/officeart/2005/8/layout/hierarchy2"/>
    <dgm:cxn modelId="{298972AE-CA96-4830-AB97-95230317A309}" type="presParOf" srcId="{CD08DCEE-7020-4F86-86A1-362D274D9C89}" destId="{09BF4ADE-9E5D-469E-9C45-74FA6E624330}" srcOrd="1" destOrd="0" presId="urn:microsoft.com/office/officeart/2005/8/layout/hierarchy2"/>
    <dgm:cxn modelId="{6DB45008-AF5D-4B04-840A-4EEEF40EEE1C}" type="presParOf" srcId="{09BF4ADE-9E5D-469E-9C45-74FA6E624330}" destId="{8C739B7F-74B7-4DFF-82D6-BFB1E0213803}" srcOrd="0" destOrd="0" presId="urn:microsoft.com/office/officeart/2005/8/layout/hierarchy2"/>
    <dgm:cxn modelId="{D3702957-1338-4CA8-8964-0BD42754B37F}" type="presParOf" srcId="{09BF4ADE-9E5D-469E-9C45-74FA6E624330}" destId="{6A5D50C2-379F-4740-BF79-34C28D4765E0}" srcOrd="1" destOrd="0" presId="urn:microsoft.com/office/officeart/2005/8/layout/hierarchy2"/>
    <dgm:cxn modelId="{6A38283F-31A5-482E-BE3C-DB45923B62A0}" type="presParOf" srcId="{2903CB92-E79A-4504-A02E-07A161476AD9}" destId="{E88F313D-A80E-40FE-8E38-385CD303ADDE}" srcOrd="1" destOrd="0" presId="urn:microsoft.com/office/officeart/2005/8/layout/hierarchy2"/>
    <dgm:cxn modelId="{4842EAA8-285E-464D-ACE1-F6B9D2142833}" type="presParOf" srcId="{E88F313D-A80E-40FE-8E38-385CD303ADDE}" destId="{51F70590-EEF8-4533-A224-C7330F79953D}" srcOrd="0" destOrd="0" presId="urn:microsoft.com/office/officeart/2005/8/layout/hierarchy2"/>
    <dgm:cxn modelId="{F8E82E7B-C8A5-4FE7-B8A4-784DF6DD6221}" type="presParOf" srcId="{E88F313D-A80E-40FE-8E38-385CD303ADDE}" destId="{B448D55C-32A0-4744-9F26-4EC68483ABC6}" srcOrd="1" destOrd="0" presId="urn:microsoft.com/office/officeart/2005/8/layout/hierarchy2"/>
    <dgm:cxn modelId="{F26A1C4E-FD84-4C47-BC87-E19B62906EB0}" type="presParOf" srcId="{B448D55C-32A0-4744-9F26-4EC68483ABC6}" destId="{C1E605B1-5B9A-4975-9B48-E22559261C3E}" srcOrd="0" destOrd="0" presId="urn:microsoft.com/office/officeart/2005/8/layout/hierarchy2"/>
    <dgm:cxn modelId="{E6C81FDF-A994-4C0E-9B69-33C358DA07B0}" type="presParOf" srcId="{C1E605B1-5B9A-4975-9B48-E22559261C3E}" destId="{E5B4DAE4-9B33-4051-A0BF-ABEE319BB6EB}" srcOrd="0" destOrd="0" presId="urn:microsoft.com/office/officeart/2005/8/layout/hierarchy2"/>
    <dgm:cxn modelId="{5BC4CB78-DD9F-4FEC-AB20-88766878DDA0}" type="presParOf" srcId="{B448D55C-32A0-4744-9F26-4EC68483ABC6}" destId="{4F52AB5F-7B4E-4DDC-B75E-5C15558D817E}" srcOrd="1" destOrd="0" presId="urn:microsoft.com/office/officeart/2005/8/layout/hierarchy2"/>
    <dgm:cxn modelId="{9F543640-1292-4C6D-BBEE-D9B840551D7D}" type="presParOf" srcId="{4F52AB5F-7B4E-4DDC-B75E-5C15558D817E}" destId="{429946A5-6B2A-4536-BC78-E261ED93EBB6}" srcOrd="0" destOrd="0" presId="urn:microsoft.com/office/officeart/2005/8/layout/hierarchy2"/>
    <dgm:cxn modelId="{69D63B54-1FB7-4E4A-AC59-CC5351E79504}" type="presParOf" srcId="{4F52AB5F-7B4E-4DDC-B75E-5C15558D817E}" destId="{E61541B1-75C9-4093-AD59-464BAC5D5677}" srcOrd="1" destOrd="0" presId="urn:microsoft.com/office/officeart/2005/8/layout/hierarchy2"/>
    <dgm:cxn modelId="{FCC93AE4-3A04-4155-B0F2-F8FCDC887A07}" type="presParOf" srcId="{E61541B1-75C9-4093-AD59-464BAC5D5677}" destId="{5372A8BB-CEA6-4904-8EAB-369BE7FFCCBA}" srcOrd="0" destOrd="0" presId="urn:microsoft.com/office/officeart/2005/8/layout/hierarchy2"/>
    <dgm:cxn modelId="{2466777F-49E1-4EED-AF31-0D13B3778E7B}" type="presParOf" srcId="{5372A8BB-CEA6-4904-8EAB-369BE7FFCCBA}" destId="{DE8A937C-E1E2-4A43-A08B-C0B16097152F}" srcOrd="0" destOrd="0" presId="urn:microsoft.com/office/officeart/2005/8/layout/hierarchy2"/>
    <dgm:cxn modelId="{727BC432-13B8-466F-A5AA-000F58FF7921}" type="presParOf" srcId="{E61541B1-75C9-4093-AD59-464BAC5D5677}" destId="{7A6826E9-E396-4CD8-81CA-977DA4415B41}" srcOrd="1" destOrd="0" presId="urn:microsoft.com/office/officeart/2005/8/layout/hierarchy2"/>
    <dgm:cxn modelId="{EC4B820C-2A62-44CD-9CEC-CFB92BE2C992}" type="presParOf" srcId="{7A6826E9-E396-4CD8-81CA-977DA4415B41}" destId="{7C72D1F8-A0BE-4EC3-9A1F-645280AE0E8A}" srcOrd="0" destOrd="0" presId="urn:microsoft.com/office/officeart/2005/8/layout/hierarchy2"/>
    <dgm:cxn modelId="{10D8CE3C-5FA4-40D6-8917-C6E539A5A4D8}" type="presParOf" srcId="{7A6826E9-E396-4CD8-81CA-977DA4415B41}" destId="{E853DD19-3E5E-4EFD-BE4C-948200D75EA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313C0BE-BC1E-4AC6-8CAD-923FFDD26736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F62973F9-A21D-4276-A5E9-1D040A65AB0C}">
      <dgm:prSet phldrT="[文字]" custT="1"/>
      <dgm:spPr/>
      <dgm:t>
        <a:bodyPr vert="vert"/>
        <a:lstStyle/>
        <a:p>
          <a:pPr rtl="0"/>
          <a:r>
            <a:rPr lang="zh-TW" altLang="en-US" sz="3200" b="0" dirty="0" smtClean="0"/>
            <a:t>五帝三王治世之術</a:t>
          </a:r>
          <a:endParaRPr lang="zh-TW" altLang="en-US" sz="3200" dirty="0"/>
        </a:p>
      </dgm:t>
    </dgm:pt>
    <dgm:pt modelId="{EEF62446-D7A7-4812-8876-A25455CEABE2}" type="parTrans" cxnId="{3DA9E34E-DE39-45F3-A312-4A3DE006D9B4}">
      <dgm:prSet/>
      <dgm:spPr/>
      <dgm:t>
        <a:bodyPr/>
        <a:lstStyle/>
        <a:p>
          <a:endParaRPr lang="zh-TW" altLang="en-US"/>
        </a:p>
      </dgm:t>
    </dgm:pt>
    <dgm:pt modelId="{5696FF0E-398F-4090-A6E6-C81D827A6720}" type="sibTrans" cxnId="{3DA9E34E-DE39-45F3-A312-4A3DE006D9B4}">
      <dgm:prSet/>
      <dgm:spPr/>
      <dgm:t>
        <a:bodyPr/>
        <a:lstStyle/>
        <a:p>
          <a:endParaRPr lang="zh-TW" altLang="en-US"/>
        </a:p>
      </dgm:t>
    </dgm:pt>
    <dgm:pt modelId="{E9BE75EA-29E4-4235-BE4D-C7B9D924156B}">
      <dgm:prSet phldrT="[文字]" custT="1"/>
      <dgm:spPr/>
      <dgm:t>
        <a:bodyPr/>
        <a:lstStyle/>
        <a:p>
          <a:pPr rtl="0"/>
          <a:r>
            <a:rPr lang="zh-TW" altLang="en-US" sz="2800" dirty="0" smtClean="0"/>
            <a:t>仁以導之</a:t>
          </a:r>
          <a:endParaRPr lang="zh-TW" altLang="en-US" sz="2800" dirty="0"/>
        </a:p>
      </dgm:t>
    </dgm:pt>
    <dgm:pt modelId="{5D40F751-FE76-4788-A74A-6F1849038E84}" type="parTrans" cxnId="{AA3E5B32-8720-4A1D-8D22-5F34161D2F43}">
      <dgm:prSet/>
      <dgm:spPr/>
      <dgm:t>
        <a:bodyPr/>
        <a:lstStyle/>
        <a:p>
          <a:endParaRPr lang="zh-TW" altLang="en-US"/>
        </a:p>
      </dgm:t>
    </dgm:pt>
    <dgm:pt modelId="{06FCA845-73AD-40C7-8A07-D32579DA5B56}" type="sibTrans" cxnId="{AA3E5B32-8720-4A1D-8D22-5F34161D2F43}">
      <dgm:prSet/>
      <dgm:spPr/>
      <dgm:t>
        <a:bodyPr/>
        <a:lstStyle/>
        <a:p>
          <a:endParaRPr lang="zh-TW" altLang="en-US"/>
        </a:p>
      </dgm:t>
    </dgm:pt>
    <dgm:pt modelId="{B1CB33DF-38DF-4FC9-A425-B5AD08B86416}">
      <dgm:prSet phldrT="[文字]" custT="1"/>
      <dgm:spPr/>
      <dgm:t>
        <a:bodyPr/>
        <a:lstStyle/>
        <a:p>
          <a:pPr rtl="0"/>
          <a:r>
            <a:rPr lang="zh-TW" altLang="en-US" sz="2800" dirty="0" smtClean="0"/>
            <a:t>義以宜之</a:t>
          </a:r>
          <a:endParaRPr lang="zh-TW" altLang="en-US" sz="2800" dirty="0"/>
        </a:p>
      </dgm:t>
    </dgm:pt>
    <dgm:pt modelId="{479E285E-E471-4694-8E60-D7F4BF47C129}" type="parTrans" cxnId="{5F1183F6-3647-4FDA-B386-09BF3589EBE8}">
      <dgm:prSet/>
      <dgm:spPr/>
      <dgm:t>
        <a:bodyPr/>
        <a:lstStyle/>
        <a:p>
          <a:endParaRPr lang="zh-TW" altLang="en-US"/>
        </a:p>
      </dgm:t>
    </dgm:pt>
    <dgm:pt modelId="{C9DC865C-5A41-44E7-BC2D-513D1E4CC9A0}" type="sibTrans" cxnId="{5F1183F6-3647-4FDA-B386-09BF3589EBE8}">
      <dgm:prSet/>
      <dgm:spPr/>
      <dgm:t>
        <a:bodyPr/>
        <a:lstStyle/>
        <a:p>
          <a:endParaRPr lang="zh-TW" altLang="en-US"/>
        </a:p>
      </dgm:t>
    </dgm:pt>
    <dgm:pt modelId="{E0A35B60-B9E7-494D-B3CC-3B036DEF677B}">
      <dgm:prSet phldrT="[文字]" custT="1"/>
      <dgm:spPr/>
      <dgm:t>
        <a:bodyPr/>
        <a:lstStyle/>
        <a:p>
          <a:pPr rtl="0"/>
          <a:r>
            <a:rPr lang="zh-TW" altLang="en-US" sz="2800" dirty="0" smtClean="0"/>
            <a:t>禮以行之</a:t>
          </a:r>
          <a:endParaRPr lang="zh-TW" altLang="en-US" sz="2800" dirty="0"/>
        </a:p>
      </dgm:t>
    </dgm:pt>
    <dgm:pt modelId="{5E71A4FA-6ACA-49B9-A6D0-B71DFBF88CA7}" type="parTrans" cxnId="{90D6DF65-09BB-40F3-9871-34E0D6A542CD}">
      <dgm:prSet/>
      <dgm:spPr/>
      <dgm:t>
        <a:bodyPr/>
        <a:lstStyle/>
        <a:p>
          <a:endParaRPr lang="zh-TW" altLang="en-US"/>
        </a:p>
      </dgm:t>
    </dgm:pt>
    <dgm:pt modelId="{82C0C719-33B9-4E2E-9B0B-56069AF7C700}" type="sibTrans" cxnId="{90D6DF65-09BB-40F3-9871-34E0D6A542CD}">
      <dgm:prSet/>
      <dgm:spPr/>
      <dgm:t>
        <a:bodyPr/>
        <a:lstStyle/>
        <a:p>
          <a:endParaRPr lang="zh-TW" altLang="en-US"/>
        </a:p>
      </dgm:t>
    </dgm:pt>
    <dgm:pt modelId="{0D87D2DE-BBC6-45BE-831A-BB0583029D61}">
      <dgm:prSet phldrT="[文字]" custT="1"/>
      <dgm:spPr/>
      <dgm:t>
        <a:bodyPr/>
        <a:lstStyle/>
        <a:p>
          <a:pPr rtl="0"/>
          <a:r>
            <a:rPr lang="zh-TW" altLang="en-US" sz="2800" dirty="0" smtClean="0"/>
            <a:t>樂以和之</a:t>
          </a:r>
          <a:endParaRPr lang="zh-TW" altLang="en-US" sz="2800" dirty="0"/>
        </a:p>
      </dgm:t>
    </dgm:pt>
    <dgm:pt modelId="{E2B61A38-B920-4878-946F-3EB0D0E4F21B}" type="parTrans" cxnId="{3DFAF855-45E4-485C-8D56-4F0A2BA32042}">
      <dgm:prSet/>
      <dgm:spPr/>
      <dgm:t>
        <a:bodyPr/>
        <a:lstStyle/>
        <a:p>
          <a:endParaRPr lang="zh-TW" altLang="en-US"/>
        </a:p>
      </dgm:t>
    </dgm:pt>
    <dgm:pt modelId="{697425AD-C8D5-47AD-96CA-D9D101FCD95D}" type="sibTrans" cxnId="{3DFAF855-45E4-485C-8D56-4F0A2BA32042}">
      <dgm:prSet/>
      <dgm:spPr/>
      <dgm:t>
        <a:bodyPr/>
        <a:lstStyle/>
        <a:p>
          <a:endParaRPr lang="zh-TW" altLang="en-US"/>
        </a:p>
      </dgm:t>
    </dgm:pt>
    <dgm:pt modelId="{8F57465B-1909-4303-81EC-25A1DEC7DC0D}">
      <dgm:prSet phldrT="[文字]" custT="1"/>
      <dgm:spPr/>
      <dgm:t>
        <a:bodyPr/>
        <a:lstStyle/>
        <a:p>
          <a:pPr rtl="0"/>
          <a:r>
            <a:rPr lang="zh-TW" altLang="en-US" sz="2800" dirty="0" smtClean="0"/>
            <a:t>博施於物</a:t>
          </a:r>
          <a:endParaRPr lang="zh-TW" altLang="en-US" sz="2800" dirty="0"/>
        </a:p>
      </dgm:t>
    </dgm:pt>
    <dgm:pt modelId="{4D503E1D-1EC5-4D2F-AA36-5F784BBDE331}" type="parTrans" cxnId="{5E4E0D4D-A41E-4840-A998-8C5830E4D866}">
      <dgm:prSet/>
      <dgm:spPr/>
      <dgm:t>
        <a:bodyPr/>
        <a:lstStyle/>
        <a:p>
          <a:endParaRPr lang="zh-TW" altLang="en-US"/>
        </a:p>
      </dgm:t>
    </dgm:pt>
    <dgm:pt modelId="{B35E0918-081B-486C-BB72-AA25EFFDA4A1}" type="sibTrans" cxnId="{5E4E0D4D-A41E-4840-A998-8C5830E4D866}">
      <dgm:prSet/>
      <dgm:spPr/>
      <dgm:t>
        <a:bodyPr/>
        <a:lstStyle/>
        <a:p>
          <a:endParaRPr lang="zh-TW" altLang="en-US"/>
        </a:p>
      </dgm:t>
    </dgm:pt>
    <dgm:pt modelId="{5D153AAD-6E81-4E22-BD08-7DF0CB607FA4}">
      <dgm:prSet phldrT="[文字]" custT="1"/>
      <dgm:spPr/>
      <dgm:t>
        <a:bodyPr/>
        <a:lstStyle/>
        <a:p>
          <a:pPr rtl="0"/>
          <a:r>
            <a:rPr lang="zh-TW" altLang="en-US" sz="2800" dirty="0" smtClean="0"/>
            <a:t>生偏私</a:t>
          </a:r>
          <a:endParaRPr lang="zh-TW" altLang="en-US" sz="2800" dirty="0"/>
        </a:p>
      </dgm:t>
    </dgm:pt>
    <dgm:pt modelId="{6E7C6D4A-D731-4035-9D60-054DD837941C}" type="parTrans" cxnId="{4FBC451C-424A-4F64-AB8B-232796EFDCB6}">
      <dgm:prSet/>
      <dgm:spPr/>
      <dgm:t>
        <a:bodyPr/>
        <a:lstStyle/>
        <a:p>
          <a:endParaRPr lang="zh-TW" altLang="en-US"/>
        </a:p>
      </dgm:t>
    </dgm:pt>
    <dgm:pt modelId="{E6305936-7B98-4557-8AE0-F13ED67AF25E}" type="sibTrans" cxnId="{4FBC451C-424A-4F64-AB8B-232796EFDCB6}">
      <dgm:prSet/>
      <dgm:spPr/>
      <dgm:t>
        <a:bodyPr/>
        <a:lstStyle/>
        <a:p>
          <a:endParaRPr lang="zh-TW" altLang="en-US"/>
        </a:p>
      </dgm:t>
    </dgm:pt>
    <dgm:pt modelId="{F2E48B87-7836-4195-BFD1-2B9276ED2C04}">
      <dgm:prSet phldrT="[文字]" custT="1"/>
      <dgm:spPr/>
      <dgm:t>
        <a:bodyPr/>
        <a:lstStyle/>
        <a:p>
          <a:r>
            <a:rPr lang="zh-TW" altLang="en-US" sz="2800" dirty="0" smtClean="0"/>
            <a:t>立節行</a:t>
          </a:r>
          <a:endParaRPr lang="zh-TW" altLang="en-US" sz="2800" dirty="0"/>
        </a:p>
      </dgm:t>
    </dgm:pt>
    <dgm:pt modelId="{446219E7-A9E1-4FDC-8F52-74ECC91806CC}" type="parTrans" cxnId="{FD7ADF2A-1339-47AB-A663-39CC9EE72EBC}">
      <dgm:prSet/>
      <dgm:spPr/>
      <dgm:t>
        <a:bodyPr/>
        <a:lstStyle/>
        <a:p>
          <a:endParaRPr lang="zh-TW" altLang="en-US"/>
        </a:p>
      </dgm:t>
    </dgm:pt>
    <dgm:pt modelId="{08239A69-FB9F-44A5-BCA0-F0F639FED164}" type="sibTrans" cxnId="{FD7ADF2A-1339-47AB-A663-39CC9EE72EBC}">
      <dgm:prSet/>
      <dgm:spPr/>
      <dgm:t>
        <a:bodyPr/>
        <a:lstStyle/>
        <a:p>
          <a:endParaRPr lang="zh-TW" altLang="en-US"/>
        </a:p>
      </dgm:t>
    </dgm:pt>
    <dgm:pt modelId="{E304E3ED-0F5E-4736-821D-6193E023937A}">
      <dgm:prSet phldrT="[文字]" custT="1"/>
      <dgm:spPr/>
      <dgm:t>
        <a:bodyPr/>
        <a:lstStyle/>
        <a:p>
          <a:r>
            <a:rPr lang="zh-TW" altLang="en-US" sz="2800" dirty="0" smtClean="0"/>
            <a:t>成華僞</a:t>
          </a:r>
          <a:endParaRPr lang="zh-TW" altLang="en-US" sz="2800" dirty="0"/>
        </a:p>
      </dgm:t>
    </dgm:pt>
    <dgm:pt modelId="{AA1B4068-4708-4B97-8AA2-9D53F6DD5B86}" type="parTrans" cxnId="{9E416BC9-456D-45F9-82A2-1237F49C8BCE}">
      <dgm:prSet/>
      <dgm:spPr/>
      <dgm:t>
        <a:bodyPr/>
        <a:lstStyle/>
        <a:p>
          <a:endParaRPr lang="zh-TW" altLang="en-US"/>
        </a:p>
      </dgm:t>
    </dgm:pt>
    <dgm:pt modelId="{B2E8BE33-2B9F-423E-B741-F2979D2E0793}" type="sibTrans" cxnId="{9E416BC9-456D-45F9-82A2-1237F49C8BCE}">
      <dgm:prSet/>
      <dgm:spPr/>
      <dgm:t>
        <a:bodyPr/>
        <a:lstStyle/>
        <a:p>
          <a:endParaRPr lang="zh-TW" altLang="en-US"/>
        </a:p>
      </dgm:t>
    </dgm:pt>
    <dgm:pt modelId="{E9742F47-1490-47EA-B3FF-F9F49E5D0685}">
      <dgm:prSet phldrT="[文字]" custT="1"/>
      <dgm:spPr/>
      <dgm:t>
        <a:bodyPr/>
        <a:lstStyle/>
        <a:p>
          <a:r>
            <a:rPr lang="zh-TW" altLang="en-US" sz="2800" dirty="0" smtClean="0"/>
            <a:t>行謹敬</a:t>
          </a:r>
          <a:endParaRPr lang="zh-TW" altLang="en-US" sz="2800" dirty="0"/>
        </a:p>
      </dgm:t>
    </dgm:pt>
    <dgm:pt modelId="{DC726956-49AC-4619-9710-16B38CD30642}" type="parTrans" cxnId="{26FE2CEF-58B1-4AD4-B9E3-0D3F7557E690}">
      <dgm:prSet/>
      <dgm:spPr/>
      <dgm:t>
        <a:bodyPr/>
        <a:lstStyle/>
        <a:p>
          <a:endParaRPr lang="zh-TW" altLang="en-US"/>
        </a:p>
      </dgm:t>
    </dgm:pt>
    <dgm:pt modelId="{9FB86D64-4DC4-430B-9E51-9620122D950A}" type="sibTrans" cxnId="{26FE2CEF-58B1-4AD4-B9E3-0D3F7557E690}">
      <dgm:prSet/>
      <dgm:spPr/>
      <dgm:t>
        <a:bodyPr/>
        <a:lstStyle/>
        <a:p>
          <a:endParaRPr lang="zh-TW" altLang="en-US"/>
        </a:p>
      </dgm:t>
    </dgm:pt>
    <dgm:pt modelId="{3A89DAD8-4126-423C-81F0-0A756B4331D0}">
      <dgm:prSet phldrT="[文字]" custT="1"/>
      <dgm:spPr/>
      <dgm:t>
        <a:bodyPr/>
        <a:lstStyle/>
        <a:p>
          <a:r>
            <a:rPr lang="zh-TW" altLang="en-US" sz="2800" dirty="0" smtClean="0"/>
            <a:t>生惰慢</a:t>
          </a:r>
          <a:endParaRPr lang="zh-TW" altLang="en-US" sz="2800" dirty="0"/>
        </a:p>
      </dgm:t>
    </dgm:pt>
    <dgm:pt modelId="{7283539C-7A71-4E5D-AEE4-49C26B0A656F}" type="parTrans" cxnId="{4C2930E2-0756-4E3A-A19B-C14D7686038B}">
      <dgm:prSet/>
      <dgm:spPr/>
      <dgm:t>
        <a:bodyPr/>
        <a:lstStyle/>
        <a:p>
          <a:endParaRPr lang="zh-TW" altLang="en-US"/>
        </a:p>
      </dgm:t>
    </dgm:pt>
    <dgm:pt modelId="{717B686C-79FA-4F33-BEFE-9021A9F06FD9}" type="sibTrans" cxnId="{4C2930E2-0756-4E3A-A19B-C14D7686038B}">
      <dgm:prSet/>
      <dgm:spPr/>
      <dgm:t>
        <a:bodyPr/>
        <a:lstStyle/>
        <a:p>
          <a:endParaRPr lang="zh-TW" altLang="en-US"/>
        </a:p>
      </dgm:t>
    </dgm:pt>
    <dgm:pt modelId="{A88148B5-25E8-409D-9468-997FB93249B1}">
      <dgm:prSet phldrT="[文字]" custT="1"/>
      <dgm:spPr/>
      <dgm:t>
        <a:bodyPr/>
        <a:lstStyle/>
        <a:p>
          <a:r>
            <a:rPr lang="zh-TW" altLang="en-US" sz="2800" dirty="0" smtClean="0"/>
            <a:t>和情志</a:t>
          </a:r>
          <a:endParaRPr lang="zh-TW" altLang="en-US" sz="2800" dirty="0"/>
        </a:p>
      </dgm:t>
    </dgm:pt>
    <dgm:pt modelId="{D7BC5012-A9EB-48E9-993F-2976E812D956}" type="parTrans" cxnId="{2143A271-23D7-4E3C-9DFB-3560B7A6B7CA}">
      <dgm:prSet/>
      <dgm:spPr/>
      <dgm:t>
        <a:bodyPr/>
        <a:lstStyle/>
        <a:p>
          <a:endParaRPr lang="zh-TW" altLang="en-US"/>
        </a:p>
      </dgm:t>
    </dgm:pt>
    <dgm:pt modelId="{55F5CD7A-3E6E-4CE6-8911-1FA1CD4C0874}" type="sibTrans" cxnId="{2143A271-23D7-4E3C-9DFB-3560B7A6B7CA}">
      <dgm:prSet/>
      <dgm:spPr/>
      <dgm:t>
        <a:bodyPr/>
        <a:lstStyle/>
        <a:p>
          <a:endParaRPr lang="zh-TW" altLang="en-US"/>
        </a:p>
      </dgm:t>
    </dgm:pt>
    <dgm:pt modelId="{865D8DC3-2723-4660-8B44-696E6A54C1E8}">
      <dgm:prSet phldrT="[文字]" custT="1"/>
      <dgm:spPr/>
      <dgm:t>
        <a:bodyPr/>
        <a:lstStyle/>
        <a:p>
          <a:r>
            <a:rPr lang="zh-TW" altLang="en-US" sz="2800" dirty="0" smtClean="0"/>
            <a:t>生淫放</a:t>
          </a:r>
          <a:endParaRPr lang="zh-TW" altLang="en-US" sz="2800" dirty="0"/>
        </a:p>
      </dgm:t>
    </dgm:pt>
    <dgm:pt modelId="{F89098BA-CF3A-4120-BD76-304FB079247E}" type="parTrans" cxnId="{72C64CE4-72D6-4EBB-8BB5-5877C2C2D1B1}">
      <dgm:prSet/>
      <dgm:spPr/>
      <dgm:t>
        <a:bodyPr/>
        <a:lstStyle/>
        <a:p>
          <a:endParaRPr lang="zh-TW" altLang="en-US"/>
        </a:p>
      </dgm:t>
    </dgm:pt>
    <dgm:pt modelId="{5BEEF82C-5E7B-44AC-8424-F32A008FDA0B}" type="sibTrans" cxnId="{72C64CE4-72D6-4EBB-8BB5-5877C2C2D1B1}">
      <dgm:prSet/>
      <dgm:spPr/>
      <dgm:t>
        <a:bodyPr/>
        <a:lstStyle/>
        <a:p>
          <a:endParaRPr lang="zh-TW" altLang="en-US"/>
        </a:p>
      </dgm:t>
    </dgm:pt>
    <dgm:pt modelId="{FC3385BB-5EBD-4B96-90CC-E0D00F0B23E7}" type="pres">
      <dgm:prSet presAssocID="{4313C0BE-BC1E-4AC6-8CAD-923FFDD2673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82C6C58-21C2-4618-AFD3-1B511A037D87}" type="pres">
      <dgm:prSet presAssocID="{F62973F9-A21D-4276-A5E9-1D040A65AB0C}" presName="root1" presStyleCnt="0"/>
      <dgm:spPr/>
    </dgm:pt>
    <dgm:pt modelId="{DB66B72A-9B24-4171-97AF-5C08ABD09CEC}" type="pres">
      <dgm:prSet presAssocID="{F62973F9-A21D-4276-A5E9-1D040A65AB0C}" presName="LevelOneTextNode" presStyleLbl="node0" presStyleIdx="0" presStyleCnt="1" custScaleY="13613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FD78052-35EF-4BB5-A4E0-F77A1697B7B2}" type="pres">
      <dgm:prSet presAssocID="{F62973F9-A21D-4276-A5E9-1D040A65AB0C}" presName="level2hierChild" presStyleCnt="0"/>
      <dgm:spPr/>
    </dgm:pt>
    <dgm:pt modelId="{A9DB3F02-6510-4229-9733-424A1D019B06}" type="pres">
      <dgm:prSet presAssocID="{5D40F751-FE76-4788-A74A-6F1849038E84}" presName="conn2-1" presStyleLbl="parChTrans1D2" presStyleIdx="0" presStyleCnt="4"/>
      <dgm:spPr/>
      <dgm:t>
        <a:bodyPr/>
        <a:lstStyle/>
        <a:p>
          <a:endParaRPr lang="zh-TW" altLang="en-US"/>
        </a:p>
      </dgm:t>
    </dgm:pt>
    <dgm:pt modelId="{16980E78-A08E-4EEB-B62E-3AAB236D2984}" type="pres">
      <dgm:prSet presAssocID="{5D40F751-FE76-4788-A74A-6F1849038E84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A47C2B15-D3CF-4B96-9CEE-E756EF33C897}" type="pres">
      <dgm:prSet presAssocID="{E9BE75EA-29E4-4235-BE4D-C7B9D924156B}" presName="root2" presStyleCnt="0"/>
      <dgm:spPr/>
    </dgm:pt>
    <dgm:pt modelId="{55111762-12F6-412F-9066-2A6B8EA70F2C}" type="pres">
      <dgm:prSet presAssocID="{E9BE75EA-29E4-4235-BE4D-C7B9D924156B}" presName="LevelTwoTextNode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5B2F674-954F-4B54-94E6-E746A7C0E09C}" type="pres">
      <dgm:prSet presAssocID="{E9BE75EA-29E4-4235-BE4D-C7B9D924156B}" presName="level3hierChild" presStyleCnt="0"/>
      <dgm:spPr/>
    </dgm:pt>
    <dgm:pt modelId="{A713A1C3-73FB-4F1D-8A96-0058C43C27AC}" type="pres">
      <dgm:prSet presAssocID="{4D503E1D-1EC5-4D2F-AA36-5F784BBDE331}" presName="conn2-1" presStyleLbl="parChTrans1D3" presStyleIdx="0" presStyleCnt="4"/>
      <dgm:spPr/>
      <dgm:t>
        <a:bodyPr/>
        <a:lstStyle/>
        <a:p>
          <a:endParaRPr lang="zh-TW" altLang="en-US"/>
        </a:p>
      </dgm:t>
    </dgm:pt>
    <dgm:pt modelId="{A08B9E00-B27E-479B-8021-694376E5E44A}" type="pres">
      <dgm:prSet presAssocID="{4D503E1D-1EC5-4D2F-AA36-5F784BBDE331}" presName="connTx" presStyleLbl="parChTrans1D3" presStyleIdx="0" presStyleCnt="4"/>
      <dgm:spPr/>
      <dgm:t>
        <a:bodyPr/>
        <a:lstStyle/>
        <a:p>
          <a:endParaRPr lang="zh-TW" altLang="en-US"/>
        </a:p>
      </dgm:t>
    </dgm:pt>
    <dgm:pt modelId="{54A99BEC-2AED-4C59-ADE2-390FB438BF07}" type="pres">
      <dgm:prSet presAssocID="{8F57465B-1909-4303-81EC-25A1DEC7DC0D}" presName="root2" presStyleCnt="0"/>
      <dgm:spPr/>
    </dgm:pt>
    <dgm:pt modelId="{D52078B0-5C0C-4925-9517-6ABE537C1954}" type="pres">
      <dgm:prSet presAssocID="{8F57465B-1909-4303-81EC-25A1DEC7DC0D}" presName="LevelTwoTextNode" presStyleLbl="node3" presStyleIdx="0" presStyleCnt="4" custScaleX="12657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84B265A-A85E-4768-BBE8-5C0DB8899C93}" type="pres">
      <dgm:prSet presAssocID="{8F57465B-1909-4303-81EC-25A1DEC7DC0D}" presName="level3hierChild" presStyleCnt="0"/>
      <dgm:spPr/>
    </dgm:pt>
    <dgm:pt modelId="{5A222DEC-C922-4313-A851-7C07D6D1B257}" type="pres">
      <dgm:prSet presAssocID="{6E7C6D4A-D731-4035-9D60-054DD837941C}" presName="conn2-1" presStyleLbl="parChTrans1D4" presStyleIdx="0" presStyleCnt="4"/>
      <dgm:spPr/>
      <dgm:t>
        <a:bodyPr/>
        <a:lstStyle/>
        <a:p>
          <a:endParaRPr lang="zh-TW" altLang="en-US"/>
        </a:p>
      </dgm:t>
    </dgm:pt>
    <dgm:pt modelId="{5B86CE4B-9380-47EF-ABB3-D17F289A0CE1}" type="pres">
      <dgm:prSet presAssocID="{6E7C6D4A-D731-4035-9D60-054DD837941C}" presName="connTx" presStyleLbl="parChTrans1D4" presStyleIdx="0" presStyleCnt="4"/>
      <dgm:spPr/>
      <dgm:t>
        <a:bodyPr/>
        <a:lstStyle/>
        <a:p>
          <a:endParaRPr lang="zh-TW" altLang="en-US"/>
        </a:p>
      </dgm:t>
    </dgm:pt>
    <dgm:pt modelId="{D37AE8BE-530B-4302-9FC7-4BAC6A715A11}" type="pres">
      <dgm:prSet presAssocID="{5D153AAD-6E81-4E22-BD08-7DF0CB607FA4}" presName="root2" presStyleCnt="0"/>
      <dgm:spPr/>
    </dgm:pt>
    <dgm:pt modelId="{D5B9BEE7-7071-4D0D-BF6B-38C740EAED2F}" type="pres">
      <dgm:prSet presAssocID="{5D153AAD-6E81-4E22-BD08-7DF0CB607FA4}" presName="LevelTwoTextNode" presStyleLbl="node4" presStyleIdx="0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0735758-285A-48F5-99A6-350CB4F12BB7}" type="pres">
      <dgm:prSet presAssocID="{5D153AAD-6E81-4E22-BD08-7DF0CB607FA4}" presName="level3hierChild" presStyleCnt="0"/>
      <dgm:spPr/>
    </dgm:pt>
    <dgm:pt modelId="{019823B6-083F-4DDD-B63B-89446815C4AF}" type="pres">
      <dgm:prSet presAssocID="{479E285E-E471-4694-8E60-D7F4BF47C129}" presName="conn2-1" presStyleLbl="parChTrans1D2" presStyleIdx="1" presStyleCnt="4"/>
      <dgm:spPr/>
      <dgm:t>
        <a:bodyPr/>
        <a:lstStyle/>
        <a:p>
          <a:endParaRPr lang="zh-TW" altLang="en-US"/>
        </a:p>
      </dgm:t>
    </dgm:pt>
    <dgm:pt modelId="{8CF86FFD-CD9E-46E6-8DD8-5DB25E669B9D}" type="pres">
      <dgm:prSet presAssocID="{479E285E-E471-4694-8E60-D7F4BF47C129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E6184CF3-D89B-426A-AE49-75EAC16C45B2}" type="pres">
      <dgm:prSet presAssocID="{B1CB33DF-38DF-4FC9-A425-B5AD08B86416}" presName="root2" presStyleCnt="0"/>
      <dgm:spPr/>
    </dgm:pt>
    <dgm:pt modelId="{9A354B0D-8D3E-4FE4-BA11-E8825F8EFD15}" type="pres">
      <dgm:prSet presAssocID="{B1CB33DF-38DF-4FC9-A425-B5AD08B86416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8067A3F-4618-4F7E-9FB9-5015EBD11AA9}" type="pres">
      <dgm:prSet presAssocID="{B1CB33DF-38DF-4FC9-A425-B5AD08B86416}" presName="level3hierChild" presStyleCnt="0"/>
      <dgm:spPr/>
    </dgm:pt>
    <dgm:pt modelId="{8FC8E614-28ED-43DF-8AC3-B396298F7BB1}" type="pres">
      <dgm:prSet presAssocID="{446219E7-A9E1-4FDC-8F52-74ECC91806CC}" presName="conn2-1" presStyleLbl="parChTrans1D3" presStyleIdx="1" presStyleCnt="4"/>
      <dgm:spPr/>
      <dgm:t>
        <a:bodyPr/>
        <a:lstStyle/>
        <a:p>
          <a:endParaRPr lang="zh-TW" altLang="en-US"/>
        </a:p>
      </dgm:t>
    </dgm:pt>
    <dgm:pt modelId="{20D6AB25-EDF5-49CC-B97F-ADEB22C8197D}" type="pres">
      <dgm:prSet presAssocID="{446219E7-A9E1-4FDC-8F52-74ECC91806CC}" presName="connTx" presStyleLbl="parChTrans1D3" presStyleIdx="1" presStyleCnt="4"/>
      <dgm:spPr/>
      <dgm:t>
        <a:bodyPr/>
        <a:lstStyle/>
        <a:p>
          <a:endParaRPr lang="zh-TW" altLang="en-US"/>
        </a:p>
      </dgm:t>
    </dgm:pt>
    <dgm:pt modelId="{5DDCD9E4-1BFE-4FE7-A13F-47E66B045D94}" type="pres">
      <dgm:prSet presAssocID="{F2E48B87-7836-4195-BFD1-2B9276ED2C04}" presName="root2" presStyleCnt="0"/>
      <dgm:spPr/>
    </dgm:pt>
    <dgm:pt modelId="{375A20B2-505F-4D00-B272-66AA7FB8D646}" type="pres">
      <dgm:prSet presAssocID="{F2E48B87-7836-4195-BFD1-2B9276ED2C04}" presName="LevelTwoTextNode" presStyleLbl="node3" presStyleIdx="1" presStyleCnt="4" custScaleX="12657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D2E1C34-79DC-45CC-8FA4-64AECC582747}" type="pres">
      <dgm:prSet presAssocID="{F2E48B87-7836-4195-BFD1-2B9276ED2C04}" presName="level3hierChild" presStyleCnt="0"/>
      <dgm:spPr/>
    </dgm:pt>
    <dgm:pt modelId="{E6FD5EAB-E83B-4669-A814-F72927A1A7D9}" type="pres">
      <dgm:prSet presAssocID="{AA1B4068-4708-4B97-8AA2-9D53F6DD5B86}" presName="conn2-1" presStyleLbl="parChTrans1D4" presStyleIdx="1" presStyleCnt="4"/>
      <dgm:spPr/>
      <dgm:t>
        <a:bodyPr/>
        <a:lstStyle/>
        <a:p>
          <a:endParaRPr lang="zh-TW" altLang="en-US"/>
        </a:p>
      </dgm:t>
    </dgm:pt>
    <dgm:pt modelId="{A5447784-29E7-4F52-9A59-A9317B389F2B}" type="pres">
      <dgm:prSet presAssocID="{AA1B4068-4708-4B97-8AA2-9D53F6DD5B86}" presName="connTx" presStyleLbl="parChTrans1D4" presStyleIdx="1" presStyleCnt="4"/>
      <dgm:spPr/>
      <dgm:t>
        <a:bodyPr/>
        <a:lstStyle/>
        <a:p>
          <a:endParaRPr lang="zh-TW" altLang="en-US"/>
        </a:p>
      </dgm:t>
    </dgm:pt>
    <dgm:pt modelId="{002DB893-2FD7-4E31-A02A-916429431E3A}" type="pres">
      <dgm:prSet presAssocID="{E304E3ED-0F5E-4736-821D-6193E023937A}" presName="root2" presStyleCnt="0"/>
      <dgm:spPr/>
    </dgm:pt>
    <dgm:pt modelId="{1734374D-5A6E-4183-9ADF-32B23E58005E}" type="pres">
      <dgm:prSet presAssocID="{E304E3ED-0F5E-4736-821D-6193E023937A}" presName="LevelTwoTextNode" presStyleLbl="node4" presStyleIdx="1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FA21414-2096-4FB3-AA42-9262EC7B42A1}" type="pres">
      <dgm:prSet presAssocID="{E304E3ED-0F5E-4736-821D-6193E023937A}" presName="level3hierChild" presStyleCnt="0"/>
      <dgm:spPr/>
    </dgm:pt>
    <dgm:pt modelId="{DF7822EB-81D0-4E56-82D8-73565795780E}" type="pres">
      <dgm:prSet presAssocID="{5E71A4FA-6ACA-49B9-A6D0-B71DFBF88CA7}" presName="conn2-1" presStyleLbl="parChTrans1D2" presStyleIdx="2" presStyleCnt="4"/>
      <dgm:spPr/>
      <dgm:t>
        <a:bodyPr/>
        <a:lstStyle/>
        <a:p>
          <a:endParaRPr lang="zh-TW" altLang="en-US"/>
        </a:p>
      </dgm:t>
    </dgm:pt>
    <dgm:pt modelId="{1B97083D-60CD-4949-A792-F4EBAA688941}" type="pres">
      <dgm:prSet presAssocID="{5E71A4FA-6ACA-49B9-A6D0-B71DFBF88CA7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721E516F-CB2E-4908-B7BB-A40F5B541357}" type="pres">
      <dgm:prSet presAssocID="{E0A35B60-B9E7-494D-B3CC-3B036DEF677B}" presName="root2" presStyleCnt="0"/>
      <dgm:spPr/>
    </dgm:pt>
    <dgm:pt modelId="{3B4F716F-2535-42C4-BDD8-2EAE315C7BA8}" type="pres">
      <dgm:prSet presAssocID="{E0A35B60-B9E7-494D-B3CC-3B036DEF677B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0226B1A-B458-4CEE-9E86-D741F0B6570E}" type="pres">
      <dgm:prSet presAssocID="{E0A35B60-B9E7-494D-B3CC-3B036DEF677B}" presName="level3hierChild" presStyleCnt="0"/>
      <dgm:spPr/>
    </dgm:pt>
    <dgm:pt modelId="{839204DC-EC46-46A7-B87E-358F4E634FAF}" type="pres">
      <dgm:prSet presAssocID="{DC726956-49AC-4619-9710-16B38CD30642}" presName="conn2-1" presStyleLbl="parChTrans1D3" presStyleIdx="2" presStyleCnt="4"/>
      <dgm:spPr/>
      <dgm:t>
        <a:bodyPr/>
        <a:lstStyle/>
        <a:p>
          <a:endParaRPr lang="zh-TW" altLang="en-US"/>
        </a:p>
      </dgm:t>
    </dgm:pt>
    <dgm:pt modelId="{03398C54-DE09-42D1-8C69-12EC07E95103}" type="pres">
      <dgm:prSet presAssocID="{DC726956-49AC-4619-9710-16B38CD30642}" presName="connTx" presStyleLbl="parChTrans1D3" presStyleIdx="2" presStyleCnt="4"/>
      <dgm:spPr/>
      <dgm:t>
        <a:bodyPr/>
        <a:lstStyle/>
        <a:p>
          <a:endParaRPr lang="zh-TW" altLang="en-US"/>
        </a:p>
      </dgm:t>
    </dgm:pt>
    <dgm:pt modelId="{9B0B6DBB-EC3D-46C0-B763-ED7F73DD1BAD}" type="pres">
      <dgm:prSet presAssocID="{E9742F47-1490-47EA-B3FF-F9F49E5D0685}" presName="root2" presStyleCnt="0"/>
      <dgm:spPr/>
    </dgm:pt>
    <dgm:pt modelId="{4FFDCFBF-0BC2-47FF-9EA3-BAC8043EB71A}" type="pres">
      <dgm:prSet presAssocID="{E9742F47-1490-47EA-B3FF-F9F49E5D0685}" presName="LevelTwoTextNode" presStyleLbl="node3" presStyleIdx="2" presStyleCnt="4" custScaleX="12657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4F03F8F-3898-41C8-9B06-5A554BEB49F0}" type="pres">
      <dgm:prSet presAssocID="{E9742F47-1490-47EA-B3FF-F9F49E5D0685}" presName="level3hierChild" presStyleCnt="0"/>
      <dgm:spPr/>
    </dgm:pt>
    <dgm:pt modelId="{0B356602-AEFA-43E4-A3EC-71B841A9914B}" type="pres">
      <dgm:prSet presAssocID="{7283539C-7A71-4E5D-AEE4-49C26B0A656F}" presName="conn2-1" presStyleLbl="parChTrans1D4" presStyleIdx="2" presStyleCnt="4"/>
      <dgm:spPr/>
      <dgm:t>
        <a:bodyPr/>
        <a:lstStyle/>
        <a:p>
          <a:endParaRPr lang="zh-TW" altLang="en-US"/>
        </a:p>
      </dgm:t>
    </dgm:pt>
    <dgm:pt modelId="{A8EA9770-70EB-423A-8CB8-5E5C2FD665AC}" type="pres">
      <dgm:prSet presAssocID="{7283539C-7A71-4E5D-AEE4-49C26B0A656F}" presName="connTx" presStyleLbl="parChTrans1D4" presStyleIdx="2" presStyleCnt="4"/>
      <dgm:spPr/>
      <dgm:t>
        <a:bodyPr/>
        <a:lstStyle/>
        <a:p>
          <a:endParaRPr lang="zh-TW" altLang="en-US"/>
        </a:p>
      </dgm:t>
    </dgm:pt>
    <dgm:pt modelId="{ACD3C08B-EC1B-4291-B808-0390B8CCD0F4}" type="pres">
      <dgm:prSet presAssocID="{3A89DAD8-4126-423C-81F0-0A756B4331D0}" presName="root2" presStyleCnt="0"/>
      <dgm:spPr/>
    </dgm:pt>
    <dgm:pt modelId="{42259F38-0685-4188-9C8B-84E1362E01ED}" type="pres">
      <dgm:prSet presAssocID="{3A89DAD8-4126-423C-81F0-0A756B4331D0}" presName="LevelTwoTextNode" presStyleLbl="node4" presStyleIdx="2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F519952-0D6A-4DBD-94F1-4D6210FCFABE}" type="pres">
      <dgm:prSet presAssocID="{3A89DAD8-4126-423C-81F0-0A756B4331D0}" presName="level3hierChild" presStyleCnt="0"/>
      <dgm:spPr/>
    </dgm:pt>
    <dgm:pt modelId="{1618CC17-1542-4466-8149-AC0753E858A3}" type="pres">
      <dgm:prSet presAssocID="{E2B61A38-B920-4878-946F-3EB0D0E4F21B}" presName="conn2-1" presStyleLbl="parChTrans1D2" presStyleIdx="3" presStyleCnt="4"/>
      <dgm:spPr/>
      <dgm:t>
        <a:bodyPr/>
        <a:lstStyle/>
        <a:p>
          <a:endParaRPr lang="zh-TW" altLang="en-US"/>
        </a:p>
      </dgm:t>
    </dgm:pt>
    <dgm:pt modelId="{15A7B8B1-B90B-4819-BC05-F425AD9515E3}" type="pres">
      <dgm:prSet presAssocID="{E2B61A38-B920-4878-946F-3EB0D0E4F21B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E82CCE5A-BAD2-4848-B0A3-AA7F6C60E655}" type="pres">
      <dgm:prSet presAssocID="{0D87D2DE-BBC6-45BE-831A-BB0583029D61}" presName="root2" presStyleCnt="0"/>
      <dgm:spPr/>
    </dgm:pt>
    <dgm:pt modelId="{A7C453DA-28A3-4771-B2A2-D284E8E6AD96}" type="pres">
      <dgm:prSet presAssocID="{0D87D2DE-BBC6-45BE-831A-BB0583029D61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A283956-4209-4FAE-BF79-262A62E6ABCF}" type="pres">
      <dgm:prSet presAssocID="{0D87D2DE-BBC6-45BE-831A-BB0583029D61}" presName="level3hierChild" presStyleCnt="0"/>
      <dgm:spPr/>
    </dgm:pt>
    <dgm:pt modelId="{4E5844C6-6C69-4907-A99C-0D363F837E4A}" type="pres">
      <dgm:prSet presAssocID="{D7BC5012-A9EB-48E9-993F-2976E812D956}" presName="conn2-1" presStyleLbl="parChTrans1D3" presStyleIdx="3" presStyleCnt="4"/>
      <dgm:spPr/>
      <dgm:t>
        <a:bodyPr/>
        <a:lstStyle/>
        <a:p>
          <a:endParaRPr lang="zh-TW" altLang="en-US"/>
        </a:p>
      </dgm:t>
    </dgm:pt>
    <dgm:pt modelId="{71BA7AFF-C65D-4290-BEF0-5BF2CCA19771}" type="pres">
      <dgm:prSet presAssocID="{D7BC5012-A9EB-48E9-993F-2976E812D956}" presName="connTx" presStyleLbl="parChTrans1D3" presStyleIdx="3" presStyleCnt="4"/>
      <dgm:spPr/>
      <dgm:t>
        <a:bodyPr/>
        <a:lstStyle/>
        <a:p>
          <a:endParaRPr lang="zh-TW" altLang="en-US"/>
        </a:p>
      </dgm:t>
    </dgm:pt>
    <dgm:pt modelId="{94818A81-34B9-49FA-8434-FB29E48CDB2F}" type="pres">
      <dgm:prSet presAssocID="{A88148B5-25E8-409D-9468-997FB93249B1}" presName="root2" presStyleCnt="0"/>
      <dgm:spPr/>
    </dgm:pt>
    <dgm:pt modelId="{9343FE1E-F12D-4AC9-B18B-55CAF970C207}" type="pres">
      <dgm:prSet presAssocID="{A88148B5-25E8-409D-9468-997FB93249B1}" presName="LevelTwoTextNode" presStyleLbl="node3" presStyleIdx="3" presStyleCnt="4" custScaleX="12657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6EB4930-D36E-4A82-9A85-B669C0AC01D3}" type="pres">
      <dgm:prSet presAssocID="{A88148B5-25E8-409D-9468-997FB93249B1}" presName="level3hierChild" presStyleCnt="0"/>
      <dgm:spPr/>
    </dgm:pt>
    <dgm:pt modelId="{B9B8A54F-BF49-4B13-A181-6F1524EC17B1}" type="pres">
      <dgm:prSet presAssocID="{F89098BA-CF3A-4120-BD76-304FB079247E}" presName="conn2-1" presStyleLbl="parChTrans1D4" presStyleIdx="3" presStyleCnt="4"/>
      <dgm:spPr/>
      <dgm:t>
        <a:bodyPr/>
        <a:lstStyle/>
        <a:p>
          <a:endParaRPr lang="zh-TW" altLang="en-US"/>
        </a:p>
      </dgm:t>
    </dgm:pt>
    <dgm:pt modelId="{8562A650-AC25-4958-AC83-53C5CCBD491A}" type="pres">
      <dgm:prSet presAssocID="{F89098BA-CF3A-4120-BD76-304FB079247E}" presName="connTx" presStyleLbl="parChTrans1D4" presStyleIdx="3" presStyleCnt="4"/>
      <dgm:spPr/>
      <dgm:t>
        <a:bodyPr/>
        <a:lstStyle/>
        <a:p>
          <a:endParaRPr lang="zh-TW" altLang="en-US"/>
        </a:p>
      </dgm:t>
    </dgm:pt>
    <dgm:pt modelId="{45346365-7A56-4801-9633-EB78B3B6E9A0}" type="pres">
      <dgm:prSet presAssocID="{865D8DC3-2723-4660-8B44-696E6A54C1E8}" presName="root2" presStyleCnt="0"/>
      <dgm:spPr/>
    </dgm:pt>
    <dgm:pt modelId="{426B85D2-6468-49ED-940B-2FB8F95EE39D}" type="pres">
      <dgm:prSet presAssocID="{865D8DC3-2723-4660-8B44-696E6A54C1E8}" presName="LevelTwoTextNode" presStyleLbl="node4" presStyleIdx="3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9614B53-C0E5-436F-BEE7-F0BE50BE80DA}" type="pres">
      <dgm:prSet presAssocID="{865D8DC3-2723-4660-8B44-696E6A54C1E8}" presName="level3hierChild" presStyleCnt="0"/>
      <dgm:spPr/>
    </dgm:pt>
  </dgm:ptLst>
  <dgm:cxnLst>
    <dgm:cxn modelId="{53354DD0-F6CC-415E-9B92-FEEDA32463DC}" type="presOf" srcId="{F89098BA-CF3A-4120-BD76-304FB079247E}" destId="{8562A650-AC25-4958-AC83-53C5CCBD491A}" srcOrd="1" destOrd="0" presId="urn:microsoft.com/office/officeart/2008/layout/HorizontalMultiLevelHierarchy"/>
    <dgm:cxn modelId="{26D26575-03DA-48DA-A338-5AF2D34A28E2}" type="presOf" srcId="{446219E7-A9E1-4FDC-8F52-74ECC91806CC}" destId="{20D6AB25-EDF5-49CC-B97F-ADEB22C8197D}" srcOrd="1" destOrd="0" presId="urn:microsoft.com/office/officeart/2008/layout/HorizontalMultiLevelHierarchy"/>
    <dgm:cxn modelId="{C3A9909B-F1C3-419A-925D-4821E113BA39}" type="presOf" srcId="{479E285E-E471-4694-8E60-D7F4BF47C129}" destId="{019823B6-083F-4DDD-B63B-89446815C4AF}" srcOrd="0" destOrd="0" presId="urn:microsoft.com/office/officeart/2008/layout/HorizontalMultiLevelHierarchy"/>
    <dgm:cxn modelId="{730AC312-28DC-4DCE-BD5A-5EA3161E9249}" type="presOf" srcId="{E9BE75EA-29E4-4235-BE4D-C7B9D924156B}" destId="{55111762-12F6-412F-9066-2A6B8EA70F2C}" srcOrd="0" destOrd="0" presId="urn:microsoft.com/office/officeart/2008/layout/HorizontalMultiLevelHierarchy"/>
    <dgm:cxn modelId="{87F80A9E-93E0-458F-816A-E5643DB6F593}" type="presOf" srcId="{E304E3ED-0F5E-4736-821D-6193E023937A}" destId="{1734374D-5A6E-4183-9ADF-32B23E58005E}" srcOrd="0" destOrd="0" presId="urn:microsoft.com/office/officeart/2008/layout/HorizontalMultiLevelHierarchy"/>
    <dgm:cxn modelId="{022EB9DD-03CC-42E1-BB02-E0FF003DF152}" type="presOf" srcId="{3A89DAD8-4126-423C-81F0-0A756B4331D0}" destId="{42259F38-0685-4188-9C8B-84E1362E01ED}" srcOrd="0" destOrd="0" presId="urn:microsoft.com/office/officeart/2008/layout/HorizontalMultiLevelHierarchy"/>
    <dgm:cxn modelId="{720E42CA-E6FE-49D0-A10A-C1B02C38E0B2}" type="presOf" srcId="{5D40F751-FE76-4788-A74A-6F1849038E84}" destId="{16980E78-A08E-4EEB-B62E-3AAB236D2984}" srcOrd="1" destOrd="0" presId="urn:microsoft.com/office/officeart/2008/layout/HorizontalMultiLevelHierarchy"/>
    <dgm:cxn modelId="{D9F55DA7-D92B-43A6-ADE6-A6F78E686FAA}" type="presOf" srcId="{6E7C6D4A-D731-4035-9D60-054DD837941C}" destId="{5B86CE4B-9380-47EF-ABB3-D17F289A0CE1}" srcOrd="1" destOrd="0" presId="urn:microsoft.com/office/officeart/2008/layout/HorizontalMultiLevelHierarchy"/>
    <dgm:cxn modelId="{AB47B63E-5DE2-41F7-89DD-79DD6F5FCE0E}" type="presOf" srcId="{D7BC5012-A9EB-48E9-993F-2976E812D956}" destId="{4E5844C6-6C69-4907-A99C-0D363F837E4A}" srcOrd="0" destOrd="0" presId="urn:microsoft.com/office/officeart/2008/layout/HorizontalMultiLevelHierarchy"/>
    <dgm:cxn modelId="{66D5BB54-2E0E-4AFF-8036-DE9928527D2E}" type="presOf" srcId="{5D40F751-FE76-4788-A74A-6F1849038E84}" destId="{A9DB3F02-6510-4229-9733-424A1D019B06}" srcOrd="0" destOrd="0" presId="urn:microsoft.com/office/officeart/2008/layout/HorizontalMultiLevelHierarchy"/>
    <dgm:cxn modelId="{C55BFE7B-B6B5-40F3-8868-199B44C03CD6}" type="presOf" srcId="{5D153AAD-6E81-4E22-BD08-7DF0CB607FA4}" destId="{D5B9BEE7-7071-4D0D-BF6B-38C740EAED2F}" srcOrd="0" destOrd="0" presId="urn:microsoft.com/office/officeart/2008/layout/HorizontalMultiLevelHierarchy"/>
    <dgm:cxn modelId="{BC4DDB9E-E4AC-461B-B97B-03799BBEDB0A}" type="presOf" srcId="{6E7C6D4A-D731-4035-9D60-054DD837941C}" destId="{5A222DEC-C922-4313-A851-7C07D6D1B257}" srcOrd="0" destOrd="0" presId="urn:microsoft.com/office/officeart/2008/layout/HorizontalMultiLevelHierarchy"/>
    <dgm:cxn modelId="{9A4EA05D-54E3-464D-A8C7-C08771A62D5E}" type="presOf" srcId="{E0A35B60-B9E7-494D-B3CC-3B036DEF677B}" destId="{3B4F716F-2535-42C4-BDD8-2EAE315C7BA8}" srcOrd="0" destOrd="0" presId="urn:microsoft.com/office/officeart/2008/layout/HorizontalMultiLevelHierarchy"/>
    <dgm:cxn modelId="{07B1C83F-A603-45F5-9A5D-20AC9BCD836A}" type="presOf" srcId="{F2E48B87-7836-4195-BFD1-2B9276ED2C04}" destId="{375A20B2-505F-4D00-B272-66AA7FB8D646}" srcOrd="0" destOrd="0" presId="urn:microsoft.com/office/officeart/2008/layout/HorizontalMultiLevelHierarchy"/>
    <dgm:cxn modelId="{5F1183F6-3647-4FDA-B386-09BF3589EBE8}" srcId="{F62973F9-A21D-4276-A5E9-1D040A65AB0C}" destId="{B1CB33DF-38DF-4FC9-A425-B5AD08B86416}" srcOrd="1" destOrd="0" parTransId="{479E285E-E471-4694-8E60-D7F4BF47C129}" sibTransId="{C9DC865C-5A41-44E7-BC2D-513D1E4CC9A0}"/>
    <dgm:cxn modelId="{72C64CE4-72D6-4EBB-8BB5-5877C2C2D1B1}" srcId="{A88148B5-25E8-409D-9468-997FB93249B1}" destId="{865D8DC3-2723-4660-8B44-696E6A54C1E8}" srcOrd="0" destOrd="0" parTransId="{F89098BA-CF3A-4120-BD76-304FB079247E}" sibTransId="{5BEEF82C-5E7B-44AC-8424-F32A008FDA0B}"/>
    <dgm:cxn modelId="{504FABF4-964F-491A-9B05-AC6564D465CE}" type="presOf" srcId="{0D87D2DE-BBC6-45BE-831A-BB0583029D61}" destId="{A7C453DA-28A3-4771-B2A2-D284E8E6AD96}" srcOrd="0" destOrd="0" presId="urn:microsoft.com/office/officeart/2008/layout/HorizontalMultiLevelHierarchy"/>
    <dgm:cxn modelId="{3DFAF855-45E4-485C-8D56-4F0A2BA32042}" srcId="{F62973F9-A21D-4276-A5E9-1D040A65AB0C}" destId="{0D87D2DE-BBC6-45BE-831A-BB0583029D61}" srcOrd="3" destOrd="0" parTransId="{E2B61A38-B920-4878-946F-3EB0D0E4F21B}" sibTransId="{697425AD-C8D5-47AD-96CA-D9D101FCD95D}"/>
    <dgm:cxn modelId="{3DA9E34E-DE39-45F3-A312-4A3DE006D9B4}" srcId="{4313C0BE-BC1E-4AC6-8CAD-923FFDD26736}" destId="{F62973F9-A21D-4276-A5E9-1D040A65AB0C}" srcOrd="0" destOrd="0" parTransId="{EEF62446-D7A7-4812-8876-A25455CEABE2}" sibTransId="{5696FF0E-398F-4090-A6E6-C81D827A6720}"/>
    <dgm:cxn modelId="{80FD5E9E-2E29-4F5A-82EF-27B0CA4E09FC}" type="presOf" srcId="{F89098BA-CF3A-4120-BD76-304FB079247E}" destId="{B9B8A54F-BF49-4B13-A181-6F1524EC17B1}" srcOrd="0" destOrd="0" presId="urn:microsoft.com/office/officeart/2008/layout/HorizontalMultiLevelHierarchy"/>
    <dgm:cxn modelId="{4C1A7363-8D04-4A93-82EF-788DFB216C92}" type="presOf" srcId="{8F57465B-1909-4303-81EC-25A1DEC7DC0D}" destId="{D52078B0-5C0C-4925-9517-6ABE537C1954}" srcOrd="0" destOrd="0" presId="urn:microsoft.com/office/officeart/2008/layout/HorizontalMultiLevelHierarchy"/>
    <dgm:cxn modelId="{17547A4C-CCF5-4827-A936-575F2E27B9B2}" type="presOf" srcId="{AA1B4068-4708-4B97-8AA2-9D53F6DD5B86}" destId="{E6FD5EAB-E83B-4669-A814-F72927A1A7D9}" srcOrd="0" destOrd="0" presId="urn:microsoft.com/office/officeart/2008/layout/HorizontalMultiLevelHierarchy"/>
    <dgm:cxn modelId="{23C5401B-2AF6-4E8E-A428-9F8068CD220B}" type="presOf" srcId="{DC726956-49AC-4619-9710-16B38CD30642}" destId="{03398C54-DE09-42D1-8C69-12EC07E95103}" srcOrd="1" destOrd="0" presId="urn:microsoft.com/office/officeart/2008/layout/HorizontalMultiLevelHierarchy"/>
    <dgm:cxn modelId="{6D456DB9-8303-4659-AB45-3EE840BA4836}" type="presOf" srcId="{F62973F9-A21D-4276-A5E9-1D040A65AB0C}" destId="{DB66B72A-9B24-4171-97AF-5C08ABD09CEC}" srcOrd="0" destOrd="0" presId="urn:microsoft.com/office/officeart/2008/layout/HorizontalMultiLevelHierarchy"/>
    <dgm:cxn modelId="{FD7ADF2A-1339-47AB-A663-39CC9EE72EBC}" srcId="{B1CB33DF-38DF-4FC9-A425-B5AD08B86416}" destId="{F2E48B87-7836-4195-BFD1-2B9276ED2C04}" srcOrd="0" destOrd="0" parTransId="{446219E7-A9E1-4FDC-8F52-74ECC91806CC}" sibTransId="{08239A69-FB9F-44A5-BCA0-F0F639FED164}"/>
    <dgm:cxn modelId="{A143CC40-A9E9-4B99-8DB3-379D22CAD833}" type="presOf" srcId="{5E71A4FA-6ACA-49B9-A6D0-B71DFBF88CA7}" destId="{DF7822EB-81D0-4E56-82D8-73565795780E}" srcOrd="0" destOrd="0" presId="urn:microsoft.com/office/officeart/2008/layout/HorizontalMultiLevelHierarchy"/>
    <dgm:cxn modelId="{2143A271-23D7-4E3C-9DFB-3560B7A6B7CA}" srcId="{0D87D2DE-BBC6-45BE-831A-BB0583029D61}" destId="{A88148B5-25E8-409D-9468-997FB93249B1}" srcOrd="0" destOrd="0" parTransId="{D7BC5012-A9EB-48E9-993F-2976E812D956}" sibTransId="{55F5CD7A-3E6E-4CE6-8911-1FA1CD4C0874}"/>
    <dgm:cxn modelId="{E9F2C8C1-EC53-4B0C-A55C-03A8CF96E728}" type="presOf" srcId="{479E285E-E471-4694-8E60-D7F4BF47C129}" destId="{8CF86FFD-CD9E-46E6-8DD8-5DB25E669B9D}" srcOrd="1" destOrd="0" presId="urn:microsoft.com/office/officeart/2008/layout/HorizontalMultiLevelHierarchy"/>
    <dgm:cxn modelId="{18E06D6E-8BA8-441A-8346-6B77FB926837}" type="presOf" srcId="{5E71A4FA-6ACA-49B9-A6D0-B71DFBF88CA7}" destId="{1B97083D-60CD-4949-A792-F4EBAA688941}" srcOrd="1" destOrd="0" presId="urn:microsoft.com/office/officeart/2008/layout/HorizontalMultiLevelHierarchy"/>
    <dgm:cxn modelId="{FE738876-EB29-4625-805D-943A2FAB1D19}" type="presOf" srcId="{A88148B5-25E8-409D-9468-997FB93249B1}" destId="{9343FE1E-F12D-4AC9-B18B-55CAF970C207}" srcOrd="0" destOrd="0" presId="urn:microsoft.com/office/officeart/2008/layout/HorizontalMultiLevelHierarchy"/>
    <dgm:cxn modelId="{90D6DF65-09BB-40F3-9871-34E0D6A542CD}" srcId="{F62973F9-A21D-4276-A5E9-1D040A65AB0C}" destId="{E0A35B60-B9E7-494D-B3CC-3B036DEF677B}" srcOrd="2" destOrd="0" parTransId="{5E71A4FA-6ACA-49B9-A6D0-B71DFBF88CA7}" sibTransId="{82C0C719-33B9-4E2E-9B0B-56069AF7C700}"/>
    <dgm:cxn modelId="{BBD61040-0732-49BF-9BDC-E669C7CED63E}" type="presOf" srcId="{7283539C-7A71-4E5D-AEE4-49C26B0A656F}" destId="{A8EA9770-70EB-423A-8CB8-5E5C2FD665AC}" srcOrd="1" destOrd="0" presId="urn:microsoft.com/office/officeart/2008/layout/HorizontalMultiLevelHierarchy"/>
    <dgm:cxn modelId="{3F55B755-AF64-40C0-9023-2542B6BD726F}" type="presOf" srcId="{7283539C-7A71-4E5D-AEE4-49C26B0A656F}" destId="{0B356602-AEFA-43E4-A3EC-71B841A9914B}" srcOrd="0" destOrd="0" presId="urn:microsoft.com/office/officeart/2008/layout/HorizontalMultiLevelHierarchy"/>
    <dgm:cxn modelId="{A5ABB031-CC33-4C40-B410-3A9D4D40154D}" type="presOf" srcId="{4D503E1D-1EC5-4D2F-AA36-5F784BBDE331}" destId="{A713A1C3-73FB-4F1D-8A96-0058C43C27AC}" srcOrd="0" destOrd="0" presId="urn:microsoft.com/office/officeart/2008/layout/HorizontalMultiLevelHierarchy"/>
    <dgm:cxn modelId="{ADC58239-A734-4392-8E65-0AA56FF7D37D}" type="presOf" srcId="{D7BC5012-A9EB-48E9-993F-2976E812D956}" destId="{71BA7AFF-C65D-4290-BEF0-5BF2CCA19771}" srcOrd="1" destOrd="0" presId="urn:microsoft.com/office/officeart/2008/layout/HorizontalMultiLevelHierarchy"/>
    <dgm:cxn modelId="{4F87AA70-664F-4B99-A1D8-34950CA14428}" type="presOf" srcId="{4313C0BE-BC1E-4AC6-8CAD-923FFDD26736}" destId="{FC3385BB-5EBD-4B96-90CC-E0D00F0B23E7}" srcOrd="0" destOrd="0" presId="urn:microsoft.com/office/officeart/2008/layout/HorizontalMultiLevelHierarchy"/>
    <dgm:cxn modelId="{9E416BC9-456D-45F9-82A2-1237F49C8BCE}" srcId="{F2E48B87-7836-4195-BFD1-2B9276ED2C04}" destId="{E304E3ED-0F5E-4736-821D-6193E023937A}" srcOrd="0" destOrd="0" parTransId="{AA1B4068-4708-4B97-8AA2-9D53F6DD5B86}" sibTransId="{B2E8BE33-2B9F-423E-B741-F2979D2E0793}"/>
    <dgm:cxn modelId="{64ACB0CE-64A7-4487-9054-218F3EAB0A8C}" type="presOf" srcId="{AA1B4068-4708-4B97-8AA2-9D53F6DD5B86}" destId="{A5447784-29E7-4F52-9A59-A9317B389F2B}" srcOrd="1" destOrd="0" presId="urn:microsoft.com/office/officeart/2008/layout/HorizontalMultiLevelHierarchy"/>
    <dgm:cxn modelId="{4FBC451C-424A-4F64-AB8B-232796EFDCB6}" srcId="{8F57465B-1909-4303-81EC-25A1DEC7DC0D}" destId="{5D153AAD-6E81-4E22-BD08-7DF0CB607FA4}" srcOrd="0" destOrd="0" parTransId="{6E7C6D4A-D731-4035-9D60-054DD837941C}" sibTransId="{E6305936-7B98-4557-8AE0-F13ED67AF25E}"/>
    <dgm:cxn modelId="{A79644A2-72A3-4F99-81AD-E81F078A48E4}" type="presOf" srcId="{E2B61A38-B920-4878-946F-3EB0D0E4F21B}" destId="{1618CC17-1542-4466-8149-AC0753E858A3}" srcOrd="0" destOrd="0" presId="urn:microsoft.com/office/officeart/2008/layout/HorizontalMultiLevelHierarchy"/>
    <dgm:cxn modelId="{F6F510B5-31EA-4446-849B-56ECB9F32ED8}" type="presOf" srcId="{865D8DC3-2723-4660-8B44-696E6A54C1E8}" destId="{426B85D2-6468-49ED-940B-2FB8F95EE39D}" srcOrd="0" destOrd="0" presId="urn:microsoft.com/office/officeart/2008/layout/HorizontalMultiLevelHierarchy"/>
    <dgm:cxn modelId="{D90BD413-653A-4BA7-B8EE-7EF09500493D}" type="presOf" srcId="{4D503E1D-1EC5-4D2F-AA36-5F784BBDE331}" destId="{A08B9E00-B27E-479B-8021-694376E5E44A}" srcOrd="1" destOrd="0" presId="urn:microsoft.com/office/officeart/2008/layout/HorizontalMultiLevelHierarchy"/>
    <dgm:cxn modelId="{18C89BCC-2F1E-40F8-88D7-BF6B7BBB1014}" type="presOf" srcId="{E2B61A38-B920-4878-946F-3EB0D0E4F21B}" destId="{15A7B8B1-B90B-4819-BC05-F425AD9515E3}" srcOrd="1" destOrd="0" presId="urn:microsoft.com/office/officeart/2008/layout/HorizontalMultiLevelHierarchy"/>
    <dgm:cxn modelId="{4C2930E2-0756-4E3A-A19B-C14D7686038B}" srcId="{E9742F47-1490-47EA-B3FF-F9F49E5D0685}" destId="{3A89DAD8-4126-423C-81F0-0A756B4331D0}" srcOrd="0" destOrd="0" parTransId="{7283539C-7A71-4E5D-AEE4-49C26B0A656F}" sibTransId="{717B686C-79FA-4F33-BEFE-9021A9F06FD9}"/>
    <dgm:cxn modelId="{660E77C2-94CB-43BC-BFF5-22EA39420EFB}" type="presOf" srcId="{DC726956-49AC-4619-9710-16B38CD30642}" destId="{839204DC-EC46-46A7-B87E-358F4E634FAF}" srcOrd="0" destOrd="0" presId="urn:microsoft.com/office/officeart/2008/layout/HorizontalMultiLevelHierarchy"/>
    <dgm:cxn modelId="{D60283B1-B475-4973-9155-F6850B5B472C}" type="presOf" srcId="{E9742F47-1490-47EA-B3FF-F9F49E5D0685}" destId="{4FFDCFBF-0BC2-47FF-9EA3-BAC8043EB71A}" srcOrd="0" destOrd="0" presId="urn:microsoft.com/office/officeart/2008/layout/HorizontalMultiLevelHierarchy"/>
    <dgm:cxn modelId="{26FE2CEF-58B1-4AD4-B9E3-0D3F7557E690}" srcId="{E0A35B60-B9E7-494D-B3CC-3B036DEF677B}" destId="{E9742F47-1490-47EA-B3FF-F9F49E5D0685}" srcOrd="0" destOrd="0" parTransId="{DC726956-49AC-4619-9710-16B38CD30642}" sibTransId="{9FB86D64-4DC4-430B-9E51-9620122D950A}"/>
    <dgm:cxn modelId="{F734E95D-660A-49F5-B945-16D8160D4F77}" type="presOf" srcId="{446219E7-A9E1-4FDC-8F52-74ECC91806CC}" destId="{8FC8E614-28ED-43DF-8AC3-B396298F7BB1}" srcOrd="0" destOrd="0" presId="urn:microsoft.com/office/officeart/2008/layout/HorizontalMultiLevelHierarchy"/>
    <dgm:cxn modelId="{D7793BC3-EC38-4E8A-90D7-7D3C35536404}" type="presOf" srcId="{B1CB33DF-38DF-4FC9-A425-B5AD08B86416}" destId="{9A354B0D-8D3E-4FE4-BA11-E8825F8EFD15}" srcOrd="0" destOrd="0" presId="urn:microsoft.com/office/officeart/2008/layout/HorizontalMultiLevelHierarchy"/>
    <dgm:cxn modelId="{AA3E5B32-8720-4A1D-8D22-5F34161D2F43}" srcId="{F62973F9-A21D-4276-A5E9-1D040A65AB0C}" destId="{E9BE75EA-29E4-4235-BE4D-C7B9D924156B}" srcOrd="0" destOrd="0" parTransId="{5D40F751-FE76-4788-A74A-6F1849038E84}" sibTransId="{06FCA845-73AD-40C7-8A07-D32579DA5B56}"/>
    <dgm:cxn modelId="{5E4E0D4D-A41E-4840-A998-8C5830E4D866}" srcId="{E9BE75EA-29E4-4235-BE4D-C7B9D924156B}" destId="{8F57465B-1909-4303-81EC-25A1DEC7DC0D}" srcOrd="0" destOrd="0" parTransId="{4D503E1D-1EC5-4D2F-AA36-5F784BBDE331}" sibTransId="{B35E0918-081B-486C-BB72-AA25EFFDA4A1}"/>
    <dgm:cxn modelId="{93D5421D-7FE1-46EB-B64F-E841188D7077}" type="presParOf" srcId="{FC3385BB-5EBD-4B96-90CC-E0D00F0B23E7}" destId="{B82C6C58-21C2-4618-AFD3-1B511A037D87}" srcOrd="0" destOrd="0" presId="urn:microsoft.com/office/officeart/2008/layout/HorizontalMultiLevelHierarchy"/>
    <dgm:cxn modelId="{DB32B42B-861D-460A-ADBD-60C1C6A3149A}" type="presParOf" srcId="{B82C6C58-21C2-4618-AFD3-1B511A037D87}" destId="{DB66B72A-9B24-4171-97AF-5C08ABD09CEC}" srcOrd="0" destOrd="0" presId="urn:microsoft.com/office/officeart/2008/layout/HorizontalMultiLevelHierarchy"/>
    <dgm:cxn modelId="{4AE07BDB-0403-48B1-9F87-D4080FC124FE}" type="presParOf" srcId="{B82C6C58-21C2-4618-AFD3-1B511A037D87}" destId="{6FD78052-35EF-4BB5-A4E0-F77A1697B7B2}" srcOrd="1" destOrd="0" presId="urn:microsoft.com/office/officeart/2008/layout/HorizontalMultiLevelHierarchy"/>
    <dgm:cxn modelId="{8247E933-23C8-4484-AFC8-5768DDF73AE5}" type="presParOf" srcId="{6FD78052-35EF-4BB5-A4E0-F77A1697B7B2}" destId="{A9DB3F02-6510-4229-9733-424A1D019B06}" srcOrd="0" destOrd="0" presId="urn:microsoft.com/office/officeart/2008/layout/HorizontalMultiLevelHierarchy"/>
    <dgm:cxn modelId="{309917C8-3440-48A3-837F-02EAA1DC6577}" type="presParOf" srcId="{A9DB3F02-6510-4229-9733-424A1D019B06}" destId="{16980E78-A08E-4EEB-B62E-3AAB236D2984}" srcOrd="0" destOrd="0" presId="urn:microsoft.com/office/officeart/2008/layout/HorizontalMultiLevelHierarchy"/>
    <dgm:cxn modelId="{0A463D1A-86C5-4F33-961E-B57A840FC8E9}" type="presParOf" srcId="{6FD78052-35EF-4BB5-A4E0-F77A1697B7B2}" destId="{A47C2B15-D3CF-4B96-9CEE-E756EF33C897}" srcOrd="1" destOrd="0" presId="urn:microsoft.com/office/officeart/2008/layout/HorizontalMultiLevelHierarchy"/>
    <dgm:cxn modelId="{1982F496-0068-45EA-AFBA-77CFD9AD1B71}" type="presParOf" srcId="{A47C2B15-D3CF-4B96-9CEE-E756EF33C897}" destId="{55111762-12F6-412F-9066-2A6B8EA70F2C}" srcOrd="0" destOrd="0" presId="urn:microsoft.com/office/officeart/2008/layout/HorizontalMultiLevelHierarchy"/>
    <dgm:cxn modelId="{FCF59656-D8E2-4D05-AEC1-1CFFD69F6C98}" type="presParOf" srcId="{A47C2B15-D3CF-4B96-9CEE-E756EF33C897}" destId="{25B2F674-954F-4B54-94E6-E746A7C0E09C}" srcOrd="1" destOrd="0" presId="urn:microsoft.com/office/officeart/2008/layout/HorizontalMultiLevelHierarchy"/>
    <dgm:cxn modelId="{A5F3C856-F879-4A66-9407-B28147695C72}" type="presParOf" srcId="{25B2F674-954F-4B54-94E6-E746A7C0E09C}" destId="{A713A1C3-73FB-4F1D-8A96-0058C43C27AC}" srcOrd="0" destOrd="0" presId="urn:microsoft.com/office/officeart/2008/layout/HorizontalMultiLevelHierarchy"/>
    <dgm:cxn modelId="{14DD8EE7-92A6-4661-B42C-866F5F9ACA3B}" type="presParOf" srcId="{A713A1C3-73FB-4F1D-8A96-0058C43C27AC}" destId="{A08B9E00-B27E-479B-8021-694376E5E44A}" srcOrd="0" destOrd="0" presId="urn:microsoft.com/office/officeart/2008/layout/HorizontalMultiLevelHierarchy"/>
    <dgm:cxn modelId="{ADD5096E-EC4A-4506-AE7D-0052100D381D}" type="presParOf" srcId="{25B2F674-954F-4B54-94E6-E746A7C0E09C}" destId="{54A99BEC-2AED-4C59-ADE2-390FB438BF07}" srcOrd="1" destOrd="0" presId="urn:microsoft.com/office/officeart/2008/layout/HorizontalMultiLevelHierarchy"/>
    <dgm:cxn modelId="{4C4AE10E-F6C6-4C31-B26E-D4C055CE5F8C}" type="presParOf" srcId="{54A99BEC-2AED-4C59-ADE2-390FB438BF07}" destId="{D52078B0-5C0C-4925-9517-6ABE537C1954}" srcOrd="0" destOrd="0" presId="urn:microsoft.com/office/officeart/2008/layout/HorizontalMultiLevelHierarchy"/>
    <dgm:cxn modelId="{8DDE03D7-1384-43AD-8DA9-196CDBF62BB6}" type="presParOf" srcId="{54A99BEC-2AED-4C59-ADE2-390FB438BF07}" destId="{784B265A-A85E-4768-BBE8-5C0DB8899C93}" srcOrd="1" destOrd="0" presId="urn:microsoft.com/office/officeart/2008/layout/HorizontalMultiLevelHierarchy"/>
    <dgm:cxn modelId="{6C686F21-B7D4-42D2-806D-DD19B700D2C9}" type="presParOf" srcId="{784B265A-A85E-4768-BBE8-5C0DB8899C93}" destId="{5A222DEC-C922-4313-A851-7C07D6D1B257}" srcOrd="0" destOrd="0" presId="urn:microsoft.com/office/officeart/2008/layout/HorizontalMultiLevelHierarchy"/>
    <dgm:cxn modelId="{B727C089-429E-410A-AB6C-575CE82C0095}" type="presParOf" srcId="{5A222DEC-C922-4313-A851-7C07D6D1B257}" destId="{5B86CE4B-9380-47EF-ABB3-D17F289A0CE1}" srcOrd="0" destOrd="0" presId="urn:microsoft.com/office/officeart/2008/layout/HorizontalMultiLevelHierarchy"/>
    <dgm:cxn modelId="{76B3EDA7-0721-4BB6-AB6D-9FDF95A41A55}" type="presParOf" srcId="{784B265A-A85E-4768-BBE8-5C0DB8899C93}" destId="{D37AE8BE-530B-4302-9FC7-4BAC6A715A11}" srcOrd="1" destOrd="0" presId="urn:microsoft.com/office/officeart/2008/layout/HorizontalMultiLevelHierarchy"/>
    <dgm:cxn modelId="{8FFA80F9-3247-4781-902A-3FA8DD6AA381}" type="presParOf" srcId="{D37AE8BE-530B-4302-9FC7-4BAC6A715A11}" destId="{D5B9BEE7-7071-4D0D-BF6B-38C740EAED2F}" srcOrd="0" destOrd="0" presId="urn:microsoft.com/office/officeart/2008/layout/HorizontalMultiLevelHierarchy"/>
    <dgm:cxn modelId="{9A4E5AFB-DC9E-4CAC-9687-C0B4EECD1C3E}" type="presParOf" srcId="{D37AE8BE-530B-4302-9FC7-4BAC6A715A11}" destId="{A0735758-285A-48F5-99A6-350CB4F12BB7}" srcOrd="1" destOrd="0" presId="urn:microsoft.com/office/officeart/2008/layout/HorizontalMultiLevelHierarchy"/>
    <dgm:cxn modelId="{6019C4E6-9BBE-47EF-814B-C015EA3B1C05}" type="presParOf" srcId="{6FD78052-35EF-4BB5-A4E0-F77A1697B7B2}" destId="{019823B6-083F-4DDD-B63B-89446815C4AF}" srcOrd="2" destOrd="0" presId="urn:microsoft.com/office/officeart/2008/layout/HorizontalMultiLevelHierarchy"/>
    <dgm:cxn modelId="{BCA7C09E-3E57-4F59-A8F0-D9D8C807EEA5}" type="presParOf" srcId="{019823B6-083F-4DDD-B63B-89446815C4AF}" destId="{8CF86FFD-CD9E-46E6-8DD8-5DB25E669B9D}" srcOrd="0" destOrd="0" presId="urn:microsoft.com/office/officeart/2008/layout/HorizontalMultiLevelHierarchy"/>
    <dgm:cxn modelId="{4957F174-9B08-41DA-843B-5A94AF9EC74A}" type="presParOf" srcId="{6FD78052-35EF-4BB5-A4E0-F77A1697B7B2}" destId="{E6184CF3-D89B-426A-AE49-75EAC16C45B2}" srcOrd="3" destOrd="0" presId="urn:microsoft.com/office/officeart/2008/layout/HorizontalMultiLevelHierarchy"/>
    <dgm:cxn modelId="{014DAA93-9FE4-41BA-8AB5-5987090EB699}" type="presParOf" srcId="{E6184CF3-D89B-426A-AE49-75EAC16C45B2}" destId="{9A354B0D-8D3E-4FE4-BA11-E8825F8EFD15}" srcOrd="0" destOrd="0" presId="urn:microsoft.com/office/officeart/2008/layout/HorizontalMultiLevelHierarchy"/>
    <dgm:cxn modelId="{8B03122C-78FB-415D-ABBC-39B40CB15BF0}" type="presParOf" srcId="{E6184CF3-D89B-426A-AE49-75EAC16C45B2}" destId="{08067A3F-4618-4F7E-9FB9-5015EBD11AA9}" srcOrd="1" destOrd="0" presId="urn:microsoft.com/office/officeart/2008/layout/HorizontalMultiLevelHierarchy"/>
    <dgm:cxn modelId="{ED099994-ED07-4A76-8265-3F62FBCBAFE8}" type="presParOf" srcId="{08067A3F-4618-4F7E-9FB9-5015EBD11AA9}" destId="{8FC8E614-28ED-43DF-8AC3-B396298F7BB1}" srcOrd="0" destOrd="0" presId="urn:microsoft.com/office/officeart/2008/layout/HorizontalMultiLevelHierarchy"/>
    <dgm:cxn modelId="{B922EE49-8409-4486-AD09-0FA9E55CD558}" type="presParOf" srcId="{8FC8E614-28ED-43DF-8AC3-B396298F7BB1}" destId="{20D6AB25-EDF5-49CC-B97F-ADEB22C8197D}" srcOrd="0" destOrd="0" presId="urn:microsoft.com/office/officeart/2008/layout/HorizontalMultiLevelHierarchy"/>
    <dgm:cxn modelId="{F1841AE8-5AA2-4CB7-A74B-165D620A42A0}" type="presParOf" srcId="{08067A3F-4618-4F7E-9FB9-5015EBD11AA9}" destId="{5DDCD9E4-1BFE-4FE7-A13F-47E66B045D94}" srcOrd="1" destOrd="0" presId="urn:microsoft.com/office/officeart/2008/layout/HorizontalMultiLevelHierarchy"/>
    <dgm:cxn modelId="{EF6E9D08-AEEC-44DA-AB14-21F25600417C}" type="presParOf" srcId="{5DDCD9E4-1BFE-4FE7-A13F-47E66B045D94}" destId="{375A20B2-505F-4D00-B272-66AA7FB8D646}" srcOrd="0" destOrd="0" presId="urn:microsoft.com/office/officeart/2008/layout/HorizontalMultiLevelHierarchy"/>
    <dgm:cxn modelId="{C09FD3DB-6B46-48BE-8424-A53FB7E557B1}" type="presParOf" srcId="{5DDCD9E4-1BFE-4FE7-A13F-47E66B045D94}" destId="{CD2E1C34-79DC-45CC-8FA4-64AECC582747}" srcOrd="1" destOrd="0" presId="urn:microsoft.com/office/officeart/2008/layout/HorizontalMultiLevelHierarchy"/>
    <dgm:cxn modelId="{6447E95D-5F43-4C62-AD29-5C6623283D2F}" type="presParOf" srcId="{CD2E1C34-79DC-45CC-8FA4-64AECC582747}" destId="{E6FD5EAB-E83B-4669-A814-F72927A1A7D9}" srcOrd="0" destOrd="0" presId="urn:microsoft.com/office/officeart/2008/layout/HorizontalMultiLevelHierarchy"/>
    <dgm:cxn modelId="{BC009013-B1E4-4EEA-B8CD-04BC9BFB9CC3}" type="presParOf" srcId="{E6FD5EAB-E83B-4669-A814-F72927A1A7D9}" destId="{A5447784-29E7-4F52-9A59-A9317B389F2B}" srcOrd="0" destOrd="0" presId="urn:microsoft.com/office/officeart/2008/layout/HorizontalMultiLevelHierarchy"/>
    <dgm:cxn modelId="{87F87B2D-26AE-430D-A378-3949CC06BFA8}" type="presParOf" srcId="{CD2E1C34-79DC-45CC-8FA4-64AECC582747}" destId="{002DB893-2FD7-4E31-A02A-916429431E3A}" srcOrd="1" destOrd="0" presId="urn:microsoft.com/office/officeart/2008/layout/HorizontalMultiLevelHierarchy"/>
    <dgm:cxn modelId="{FB1895F9-0060-4F29-8FA0-D49AEF595910}" type="presParOf" srcId="{002DB893-2FD7-4E31-A02A-916429431E3A}" destId="{1734374D-5A6E-4183-9ADF-32B23E58005E}" srcOrd="0" destOrd="0" presId="urn:microsoft.com/office/officeart/2008/layout/HorizontalMultiLevelHierarchy"/>
    <dgm:cxn modelId="{A29A893C-00FC-4321-AEEC-1D1260FEB9C9}" type="presParOf" srcId="{002DB893-2FD7-4E31-A02A-916429431E3A}" destId="{6FA21414-2096-4FB3-AA42-9262EC7B42A1}" srcOrd="1" destOrd="0" presId="urn:microsoft.com/office/officeart/2008/layout/HorizontalMultiLevelHierarchy"/>
    <dgm:cxn modelId="{6AB983A8-C05E-44D1-A987-03F09976E0F3}" type="presParOf" srcId="{6FD78052-35EF-4BB5-A4E0-F77A1697B7B2}" destId="{DF7822EB-81D0-4E56-82D8-73565795780E}" srcOrd="4" destOrd="0" presId="urn:microsoft.com/office/officeart/2008/layout/HorizontalMultiLevelHierarchy"/>
    <dgm:cxn modelId="{E030F0DE-0EE7-477D-90FD-8C03256BA423}" type="presParOf" srcId="{DF7822EB-81D0-4E56-82D8-73565795780E}" destId="{1B97083D-60CD-4949-A792-F4EBAA688941}" srcOrd="0" destOrd="0" presId="urn:microsoft.com/office/officeart/2008/layout/HorizontalMultiLevelHierarchy"/>
    <dgm:cxn modelId="{D01A4A4C-03DF-43CE-92B6-4F8B29D7D44E}" type="presParOf" srcId="{6FD78052-35EF-4BB5-A4E0-F77A1697B7B2}" destId="{721E516F-CB2E-4908-B7BB-A40F5B541357}" srcOrd="5" destOrd="0" presId="urn:microsoft.com/office/officeart/2008/layout/HorizontalMultiLevelHierarchy"/>
    <dgm:cxn modelId="{A24D043B-AADB-4F33-9F1A-47E05A7D9A8C}" type="presParOf" srcId="{721E516F-CB2E-4908-B7BB-A40F5B541357}" destId="{3B4F716F-2535-42C4-BDD8-2EAE315C7BA8}" srcOrd="0" destOrd="0" presId="urn:microsoft.com/office/officeart/2008/layout/HorizontalMultiLevelHierarchy"/>
    <dgm:cxn modelId="{0A720DB6-B5A4-41F7-B839-64258A93F669}" type="presParOf" srcId="{721E516F-CB2E-4908-B7BB-A40F5B541357}" destId="{30226B1A-B458-4CEE-9E86-D741F0B6570E}" srcOrd="1" destOrd="0" presId="urn:microsoft.com/office/officeart/2008/layout/HorizontalMultiLevelHierarchy"/>
    <dgm:cxn modelId="{45646EB7-02A1-41F9-9181-0150D0D04AF4}" type="presParOf" srcId="{30226B1A-B458-4CEE-9E86-D741F0B6570E}" destId="{839204DC-EC46-46A7-B87E-358F4E634FAF}" srcOrd="0" destOrd="0" presId="urn:microsoft.com/office/officeart/2008/layout/HorizontalMultiLevelHierarchy"/>
    <dgm:cxn modelId="{24D1B53F-AC05-4A39-9F5D-4877D50BE2EA}" type="presParOf" srcId="{839204DC-EC46-46A7-B87E-358F4E634FAF}" destId="{03398C54-DE09-42D1-8C69-12EC07E95103}" srcOrd="0" destOrd="0" presId="urn:microsoft.com/office/officeart/2008/layout/HorizontalMultiLevelHierarchy"/>
    <dgm:cxn modelId="{58FA03E4-BA33-4F0A-B165-A3DDBA224381}" type="presParOf" srcId="{30226B1A-B458-4CEE-9E86-D741F0B6570E}" destId="{9B0B6DBB-EC3D-46C0-B763-ED7F73DD1BAD}" srcOrd="1" destOrd="0" presId="urn:microsoft.com/office/officeart/2008/layout/HorizontalMultiLevelHierarchy"/>
    <dgm:cxn modelId="{DE2BAC16-2DAD-4237-98FB-9F853A67CC47}" type="presParOf" srcId="{9B0B6DBB-EC3D-46C0-B763-ED7F73DD1BAD}" destId="{4FFDCFBF-0BC2-47FF-9EA3-BAC8043EB71A}" srcOrd="0" destOrd="0" presId="urn:microsoft.com/office/officeart/2008/layout/HorizontalMultiLevelHierarchy"/>
    <dgm:cxn modelId="{6405F164-6AF7-4998-B028-22BE0B340727}" type="presParOf" srcId="{9B0B6DBB-EC3D-46C0-B763-ED7F73DD1BAD}" destId="{44F03F8F-3898-41C8-9B06-5A554BEB49F0}" srcOrd="1" destOrd="0" presId="urn:microsoft.com/office/officeart/2008/layout/HorizontalMultiLevelHierarchy"/>
    <dgm:cxn modelId="{F370C180-EAE8-4A06-8DD6-8BFB55B20149}" type="presParOf" srcId="{44F03F8F-3898-41C8-9B06-5A554BEB49F0}" destId="{0B356602-AEFA-43E4-A3EC-71B841A9914B}" srcOrd="0" destOrd="0" presId="urn:microsoft.com/office/officeart/2008/layout/HorizontalMultiLevelHierarchy"/>
    <dgm:cxn modelId="{68F0DABC-CD5C-4E8C-B487-D2FE6D596B16}" type="presParOf" srcId="{0B356602-AEFA-43E4-A3EC-71B841A9914B}" destId="{A8EA9770-70EB-423A-8CB8-5E5C2FD665AC}" srcOrd="0" destOrd="0" presId="urn:microsoft.com/office/officeart/2008/layout/HorizontalMultiLevelHierarchy"/>
    <dgm:cxn modelId="{9842540C-60C1-440A-8D0D-702571FC963B}" type="presParOf" srcId="{44F03F8F-3898-41C8-9B06-5A554BEB49F0}" destId="{ACD3C08B-EC1B-4291-B808-0390B8CCD0F4}" srcOrd="1" destOrd="0" presId="urn:microsoft.com/office/officeart/2008/layout/HorizontalMultiLevelHierarchy"/>
    <dgm:cxn modelId="{0FDB8284-6569-47A2-B34D-7366758D6C9A}" type="presParOf" srcId="{ACD3C08B-EC1B-4291-B808-0390B8CCD0F4}" destId="{42259F38-0685-4188-9C8B-84E1362E01ED}" srcOrd="0" destOrd="0" presId="urn:microsoft.com/office/officeart/2008/layout/HorizontalMultiLevelHierarchy"/>
    <dgm:cxn modelId="{8E7A8432-58F2-45D8-947D-8D5006B18EA5}" type="presParOf" srcId="{ACD3C08B-EC1B-4291-B808-0390B8CCD0F4}" destId="{FF519952-0D6A-4DBD-94F1-4D6210FCFABE}" srcOrd="1" destOrd="0" presId="urn:microsoft.com/office/officeart/2008/layout/HorizontalMultiLevelHierarchy"/>
    <dgm:cxn modelId="{D734C404-6F6B-4A2B-B47E-D7629F6B482E}" type="presParOf" srcId="{6FD78052-35EF-4BB5-A4E0-F77A1697B7B2}" destId="{1618CC17-1542-4466-8149-AC0753E858A3}" srcOrd="6" destOrd="0" presId="urn:microsoft.com/office/officeart/2008/layout/HorizontalMultiLevelHierarchy"/>
    <dgm:cxn modelId="{D8A980AB-CE06-45CA-A373-8D1A4AC2D472}" type="presParOf" srcId="{1618CC17-1542-4466-8149-AC0753E858A3}" destId="{15A7B8B1-B90B-4819-BC05-F425AD9515E3}" srcOrd="0" destOrd="0" presId="urn:microsoft.com/office/officeart/2008/layout/HorizontalMultiLevelHierarchy"/>
    <dgm:cxn modelId="{8455E86A-D311-470A-B541-D9921831E6A7}" type="presParOf" srcId="{6FD78052-35EF-4BB5-A4E0-F77A1697B7B2}" destId="{E82CCE5A-BAD2-4848-B0A3-AA7F6C60E655}" srcOrd="7" destOrd="0" presId="urn:microsoft.com/office/officeart/2008/layout/HorizontalMultiLevelHierarchy"/>
    <dgm:cxn modelId="{5D0AC998-F4E3-48CF-9A78-B7CFF9338C8A}" type="presParOf" srcId="{E82CCE5A-BAD2-4848-B0A3-AA7F6C60E655}" destId="{A7C453DA-28A3-4771-B2A2-D284E8E6AD96}" srcOrd="0" destOrd="0" presId="urn:microsoft.com/office/officeart/2008/layout/HorizontalMultiLevelHierarchy"/>
    <dgm:cxn modelId="{45E3AD46-F2C3-477D-95C9-F0FB9F727596}" type="presParOf" srcId="{E82CCE5A-BAD2-4848-B0A3-AA7F6C60E655}" destId="{1A283956-4209-4FAE-BF79-262A62E6ABCF}" srcOrd="1" destOrd="0" presId="urn:microsoft.com/office/officeart/2008/layout/HorizontalMultiLevelHierarchy"/>
    <dgm:cxn modelId="{08BE1BD3-DB8C-4068-9C7C-288DE65C2A39}" type="presParOf" srcId="{1A283956-4209-4FAE-BF79-262A62E6ABCF}" destId="{4E5844C6-6C69-4907-A99C-0D363F837E4A}" srcOrd="0" destOrd="0" presId="urn:microsoft.com/office/officeart/2008/layout/HorizontalMultiLevelHierarchy"/>
    <dgm:cxn modelId="{CC11F1D4-AE21-42CE-AAF0-BE53C97FBD00}" type="presParOf" srcId="{4E5844C6-6C69-4907-A99C-0D363F837E4A}" destId="{71BA7AFF-C65D-4290-BEF0-5BF2CCA19771}" srcOrd="0" destOrd="0" presId="urn:microsoft.com/office/officeart/2008/layout/HorizontalMultiLevelHierarchy"/>
    <dgm:cxn modelId="{80F61CFB-9BFA-4D38-8696-E509F8CADE3C}" type="presParOf" srcId="{1A283956-4209-4FAE-BF79-262A62E6ABCF}" destId="{94818A81-34B9-49FA-8434-FB29E48CDB2F}" srcOrd="1" destOrd="0" presId="urn:microsoft.com/office/officeart/2008/layout/HorizontalMultiLevelHierarchy"/>
    <dgm:cxn modelId="{DF62CDC9-19EC-47C2-ADC7-626BBCBCF17E}" type="presParOf" srcId="{94818A81-34B9-49FA-8434-FB29E48CDB2F}" destId="{9343FE1E-F12D-4AC9-B18B-55CAF970C207}" srcOrd="0" destOrd="0" presId="urn:microsoft.com/office/officeart/2008/layout/HorizontalMultiLevelHierarchy"/>
    <dgm:cxn modelId="{AF072F70-C999-4D63-976E-BB6ED1ACD544}" type="presParOf" srcId="{94818A81-34B9-49FA-8434-FB29E48CDB2F}" destId="{46EB4930-D36E-4A82-9A85-B669C0AC01D3}" srcOrd="1" destOrd="0" presId="urn:microsoft.com/office/officeart/2008/layout/HorizontalMultiLevelHierarchy"/>
    <dgm:cxn modelId="{A95CE7E5-88BC-4157-AC1B-A1B2271A52D6}" type="presParOf" srcId="{46EB4930-D36E-4A82-9A85-B669C0AC01D3}" destId="{B9B8A54F-BF49-4B13-A181-6F1524EC17B1}" srcOrd="0" destOrd="0" presId="urn:microsoft.com/office/officeart/2008/layout/HorizontalMultiLevelHierarchy"/>
    <dgm:cxn modelId="{917F3B7D-3F72-4FAC-8CAD-713238CAE8CF}" type="presParOf" srcId="{B9B8A54F-BF49-4B13-A181-6F1524EC17B1}" destId="{8562A650-AC25-4958-AC83-53C5CCBD491A}" srcOrd="0" destOrd="0" presId="urn:microsoft.com/office/officeart/2008/layout/HorizontalMultiLevelHierarchy"/>
    <dgm:cxn modelId="{8651F4D7-5F82-4A66-B056-DFD88FAC952F}" type="presParOf" srcId="{46EB4930-D36E-4A82-9A85-B669C0AC01D3}" destId="{45346365-7A56-4801-9633-EB78B3B6E9A0}" srcOrd="1" destOrd="0" presId="urn:microsoft.com/office/officeart/2008/layout/HorizontalMultiLevelHierarchy"/>
    <dgm:cxn modelId="{1D0B698D-4D54-4B3A-83A6-DC9808C52402}" type="presParOf" srcId="{45346365-7A56-4801-9633-EB78B3B6E9A0}" destId="{426B85D2-6468-49ED-940B-2FB8F95EE39D}" srcOrd="0" destOrd="0" presId="urn:microsoft.com/office/officeart/2008/layout/HorizontalMultiLevelHierarchy"/>
    <dgm:cxn modelId="{72BA3916-27E1-4BF5-9FF3-16800DBA79F1}" type="presParOf" srcId="{45346365-7A56-4801-9633-EB78B3B6E9A0}" destId="{49614B53-C0E5-436F-BEE7-F0BE50BE80D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313C0BE-BC1E-4AC6-8CAD-923FFDD26736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F62973F9-A21D-4276-A5E9-1D040A65AB0C}">
      <dgm:prSet phldrT="[文字]" custT="1"/>
      <dgm:spPr/>
      <dgm:t>
        <a:bodyPr vert="vert"/>
        <a:lstStyle/>
        <a:p>
          <a:pPr rtl="0"/>
          <a:r>
            <a:rPr lang="zh-TW" altLang="en-US" sz="3200" b="0" dirty="0" smtClean="0"/>
            <a:t>五帝三王治世之術</a:t>
          </a:r>
          <a:endParaRPr lang="zh-TW" altLang="en-US" sz="3200" dirty="0"/>
        </a:p>
      </dgm:t>
    </dgm:pt>
    <dgm:pt modelId="{EEF62446-D7A7-4812-8876-A25455CEABE2}" type="parTrans" cxnId="{3DA9E34E-DE39-45F3-A312-4A3DE006D9B4}">
      <dgm:prSet/>
      <dgm:spPr/>
      <dgm:t>
        <a:bodyPr/>
        <a:lstStyle/>
        <a:p>
          <a:endParaRPr lang="zh-TW" altLang="en-US"/>
        </a:p>
      </dgm:t>
    </dgm:pt>
    <dgm:pt modelId="{5696FF0E-398F-4090-A6E6-C81D827A6720}" type="sibTrans" cxnId="{3DA9E34E-DE39-45F3-A312-4A3DE006D9B4}">
      <dgm:prSet/>
      <dgm:spPr/>
      <dgm:t>
        <a:bodyPr/>
        <a:lstStyle/>
        <a:p>
          <a:endParaRPr lang="zh-TW" altLang="en-US"/>
        </a:p>
      </dgm:t>
    </dgm:pt>
    <dgm:pt modelId="{8EEB3E47-6A01-489F-A59C-47B07F7CAC30}">
      <dgm:prSet phldrT="[文字]" custT="1"/>
      <dgm:spPr/>
      <dgm:t>
        <a:bodyPr/>
        <a:lstStyle/>
        <a:p>
          <a:pPr rtl="0"/>
          <a:r>
            <a:rPr lang="zh-TW" altLang="en-US" sz="2800" dirty="0" smtClean="0"/>
            <a:t>名以正尊卑</a:t>
          </a:r>
          <a:endParaRPr lang="zh-TW" altLang="en-US" sz="2800" dirty="0"/>
        </a:p>
      </dgm:t>
    </dgm:pt>
    <dgm:pt modelId="{7FC111DC-D117-441A-9356-4F28057600AB}" type="parTrans" cxnId="{3D6BF574-E1B5-4D65-B4B8-9F9333D72E87}">
      <dgm:prSet/>
      <dgm:spPr/>
      <dgm:t>
        <a:bodyPr/>
        <a:lstStyle/>
        <a:p>
          <a:endParaRPr lang="zh-TW" altLang="en-US"/>
        </a:p>
      </dgm:t>
    </dgm:pt>
    <dgm:pt modelId="{A84EB031-2529-4AEC-B285-BBEDB0BA335F}" type="sibTrans" cxnId="{3D6BF574-E1B5-4D65-B4B8-9F9333D72E87}">
      <dgm:prSet/>
      <dgm:spPr/>
      <dgm:t>
        <a:bodyPr/>
        <a:lstStyle/>
        <a:p>
          <a:endParaRPr lang="zh-TW" altLang="en-US"/>
        </a:p>
      </dgm:t>
    </dgm:pt>
    <dgm:pt modelId="{F6C5D2E7-E17E-4E91-8362-A408D05955A6}">
      <dgm:prSet phldrT="[文字]" custT="1"/>
      <dgm:spPr/>
      <dgm:t>
        <a:bodyPr/>
        <a:lstStyle/>
        <a:p>
          <a:pPr rtl="0"/>
          <a:r>
            <a:rPr lang="zh-TW" altLang="en-US" sz="2800" dirty="0" smtClean="0"/>
            <a:t>法以齊衆異</a:t>
          </a:r>
          <a:endParaRPr lang="zh-TW" altLang="en-US" sz="2800" dirty="0"/>
        </a:p>
      </dgm:t>
    </dgm:pt>
    <dgm:pt modelId="{982C7568-97B7-4ADE-874D-07201DCBE91B}" type="parTrans" cxnId="{594CFBA0-DE54-44E2-BC3B-9044E632F29A}">
      <dgm:prSet/>
      <dgm:spPr/>
      <dgm:t>
        <a:bodyPr/>
        <a:lstStyle/>
        <a:p>
          <a:endParaRPr lang="zh-TW" altLang="en-US"/>
        </a:p>
      </dgm:t>
    </dgm:pt>
    <dgm:pt modelId="{DC92CE3C-DFD4-469D-A228-C65ACD2925C1}" type="sibTrans" cxnId="{594CFBA0-DE54-44E2-BC3B-9044E632F29A}">
      <dgm:prSet/>
      <dgm:spPr/>
      <dgm:t>
        <a:bodyPr/>
        <a:lstStyle/>
        <a:p>
          <a:endParaRPr lang="zh-TW" altLang="en-US"/>
        </a:p>
      </dgm:t>
    </dgm:pt>
    <dgm:pt modelId="{36A75971-5F94-4B55-9784-5E8AABF30A54}">
      <dgm:prSet phldrT="[文字]" custT="1"/>
      <dgm:spPr/>
      <dgm:t>
        <a:bodyPr/>
        <a:lstStyle/>
        <a:p>
          <a:pPr rtl="0"/>
          <a:r>
            <a:rPr lang="zh-TW" altLang="en-US" sz="2800" dirty="0" smtClean="0"/>
            <a:t>刑以威不服</a:t>
          </a:r>
          <a:endParaRPr lang="zh-TW" altLang="en-US" sz="2800" dirty="0"/>
        </a:p>
      </dgm:t>
    </dgm:pt>
    <dgm:pt modelId="{A5CA30DF-67FA-4169-9C92-DD101C071659}" type="parTrans" cxnId="{2EF605AB-FF44-4FD1-B98A-D50A04A7810A}">
      <dgm:prSet/>
      <dgm:spPr/>
      <dgm:t>
        <a:bodyPr/>
        <a:lstStyle/>
        <a:p>
          <a:endParaRPr lang="zh-TW" altLang="en-US"/>
        </a:p>
      </dgm:t>
    </dgm:pt>
    <dgm:pt modelId="{98DA5FA9-5A90-4B26-9B4F-000BA37D9C20}" type="sibTrans" cxnId="{2EF605AB-FF44-4FD1-B98A-D50A04A7810A}">
      <dgm:prSet/>
      <dgm:spPr/>
      <dgm:t>
        <a:bodyPr/>
        <a:lstStyle/>
        <a:p>
          <a:endParaRPr lang="zh-TW" altLang="en-US"/>
        </a:p>
      </dgm:t>
    </dgm:pt>
    <dgm:pt modelId="{7BCE7C03-B7B1-4A55-BE68-C48828AC833C}">
      <dgm:prSet phldrT="[文字]" custT="1"/>
      <dgm:spPr/>
      <dgm:t>
        <a:bodyPr/>
        <a:lstStyle/>
        <a:p>
          <a:pPr rtl="0"/>
          <a:r>
            <a:rPr lang="zh-TW" altLang="en-US" sz="2800" dirty="0" smtClean="0"/>
            <a:t>賞以勸忠能</a:t>
          </a:r>
          <a:endParaRPr lang="zh-TW" altLang="en-US" sz="2800" dirty="0"/>
        </a:p>
      </dgm:t>
    </dgm:pt>
    <dgm:pt modelId="{1DA8B1A8-CB8A-451D-BC82-BB40E645646D}" type="parTrans" cxnId="{59382258-4666-4477-BE4F-24995E412C31}">
      <dgm:prSet/>
      <dgm:spPr/>
      <dgm:t>
        <a:bodyPr/>
        <a:lstStyle/>
        <a:p>
          <a:endParaRPr lang="zh-TW" altLang="en-US"/>
        </a:p>
      </dgm:t>
    </dgm:pt>
    <dgm:pt modelId="{F0D5AED9-A664-4EB7-9040-546788EE05D1}" type="sibTrans" cxnId="{59382258-4666-4477-BE4F-24995E412C31}">
      <dgm:prSet/>
      <dgm:spPr/>
      <dgm:t>
        <a:bodyPr/>
        <a:lstStyle/>
        <a:p>
          <a:endParaRPr lang="zh-TW" altLang="en-US"/>
        </a:p>
      </dgm:t>
    </dgm:pt>
    <dgm:pt modelId="{B4749ED8-61D8-45C4-A9C5-E97070A8AAE9}">
      <dgm:prSet phldrT="[文字]" custT="1"/>
      <dgm:spPr/>
      <dgm:t>
        <a:bodyPr/>
        <a:lstStyle/>
        <a:p>
          <a:r>
            <a:rPr lang="zh-TW" altLang="en-US" sz="2800" dirty="0" smtClean="0"/>
            <a:t>生矜篡</a:t>
          </a:r>
          <a:endParaRPr lang="zh-TW" altLang="en-US" sz="2800" dirty="0"/>
        </a:p>
      </dgm:t>
    </dgm:pt>
    <dgm:pt modelId="{9475C6A8-F466-4449-B159-CF4BE4A4C6E5}" type="parTrans" cxnId="{A30DD4CE-60B2-45A7-84F4-E07C145F74F9}">
      <dgm:prSet/>
      <dgm:spPr/>
      <dgm:t>
        <a:bodyPr/>
        <a:lstStyle/>
        <a:p>
          <a:endParaRPr lang="zh-TW" altLang="en-US"/>
        </a:p>
      </dgm:t>
    </dgm:pt>
    <dgm:pt modelId="{1A945D0A-091D-497A-AE07-4179C96DA68D}" type="sibTrans" cxnId="{A30DD4CE-60B2-45A7-84F4-E07C145F74F9}">
      <dgm:prSet/>
      <dgm:spPr/>
      <dgm:t>
        <a:bodyPr/>
        <a:lstStyle/>
        <a:p>
          <a:endParaRPr lang="zh-TW" altLang="en-US"/>
        </a:p>
      </dgm:t>
    </dgm:pt>
    <dgm:pt modelId="{48997EA7-6109-4CAF-8C42-0A8FBB4B1735}">
      <dgm:prSet phldrT="[文字]" custT="1"/>
      <dgm:spPr/>
      <dgm:t>
        <a:bodyPr/>
        <a:lstStyle/>
        <a:p>
          <a:r>
            <a:rPr lang="zh-TW" altLang="en-US" sz="2800" dirty="0" smtClean="0"/>
            <a:t> 生乖分</a:t>
          </a:r>
          <a:endParaRPr lang="zh-TW" altLang="en-US" sz="2800" dirty="0"/>
        </a:p>
      </dgm:t>
    </dgm:pt>
    <dgm:pt modelId="{1AC622F6-3016-48A7-A6DF-4DE6925AC142}" type="parTrans" cxnId="{19CA5261-A50C-4252-8954-56E6CA501716}">
      <dgm:prSet/>
      <dgm:spPr/>
      <dgm:t>
        <a:bodyPr/>
        <a:lstStyle/>
        <a:p>
          <a:endParaRPr lang="zh-TW" altLang="en-US"/>
        </a:p>
      </dgm:t>
    </dgm:pt>
    <dgm:pt modelId="{B6C19487-5AAD-4757-A1A3-107E7238EB2A}" type="sibTrans" cxnId="{19CA5261-A50C-4252-8954-56E6CA501716}">
      <dgm:prSet/>
      <dgm:spPr/>
      <dgm:t>
        <a:bodyPr/>
        <a:lstStyle/>
        <a:p>
          <a:endParaRPr lang="zh-TW" altLang="en-US"/>
        </a:p>
      </dgm:t>
    </dgm:pt>
    <dgm:pt modelId="{A17F823B-6F7C-4C15-9CEF-A6DE4121BC7C}">
      <dgm:prSet phldrT="[文字]" custT="1"/>
      <dgm:spPr/>
      <dgm:t>
        <a:bodyPr/>
        <a:lstStyle/>
        <a:p>
          <a:r>
            <a:rPr lang="zh-TW" altLang="en-US" sz="2800" dirty="0" smtClean="0"/>
            <a:t>生陵暴</a:t>
          </a:r>
          <a:endParaRPr lang="zh-TW" altLang="en-US" sz="2800" dirty="0"/>
        </a:p>
      </dgm:t>
    </dgm:pt>
    <dgm:pt modelId="{9230C4C1-FDC5-4CD7-91AC-824237152718}" type="parTrans" cxnId="{2A190AF8-C9DD-449C-B2B0-C5EB28CF615D}">
      <dgm:prSet/>
      <dgm:spPr/>
      <dgm:t>
        <a:bodyPr/>
        <a:lstStyle/>
        <a:p>
          <a:endParaRPr lang="zh-TW" altLang="en-US"/>
        </a:p>
      </dgm:t>
    </dgm:pt>
    <dgm:pt modelId="{74D027A5-EA69-4913-97DD-543BF515051E}" type="sibTrans" cxnId="{2A190AF8-C9DD-449C-B2B0-C5EB28CF615D}">
      <dgm:prSet/>
      <dgm:spPr/>
      <dgm:t>
        <a:bodyPr/>
        <a:lstStyle/>
        <a:p>
          <a:endParaRPr lang="zh-TW" altLang="en-US"/>
        </a:p>
      </dgm:t>
    </dgm:pt>
    <dgm:pt modelId="{7F7A41BB-F828-4FA0-99D1-949F5B56F862}">
      <dgm:prSet phldrT="[文字]" custT="1"/>
      <dgm:spPr/>
      <dgm:t>
        <a:bodyPr/>
        <a:lstStyle/>
        <a:p>
          <a:r>
            <a:rPr lang="zh-TW" altLang="en-US" sz="2800" dirty="0" smtClean="0"/>
            <a:t>生鄙爭</a:t>
          </a:r>
          <a:endParaRPr lang="zh-TW" altLang="en-US" sz="2800" dirty="0"/>
        </a:p>
      </dgm:t>
    </dgm:pt>
    <dgm:pt modelId="{B5CCA318-35C0-4008-A14A-ECBE5810F98D}" type="parTrans" cxnId="{28E42FE1-68F3-43C3-B39A-C259A0B92C6A}">
      <dgm:prSet/>
      <dgm:spPr/>
      <dgm:t>
        <a:bodyPr/>
        <a:lstStyle/>
        <a:p>
          <a:endParaRPr lang="zh-TW" altLang="en-US"/>
        </a:p>
      </dgm:t>
    </dgm:pt>
    <dgm:pt modelId="{833F5684-73D0-4A64-8E33-8A781F1B75F5}" type="sibTrans" cxnId="{28E42FE1-68F3-43C3-B39A-C259A0B92C6A}">
      <dgm:prSet/>
      <dgm:spPr/>
      <dgm:t>
        <a:bodyPr/>
        <a:lstStyle/>
        <a:p>
          <a:endParaRPr lang="zh-TW" altLang="en-US"/>
        </a:p>
      </dgm:t>
    </dgm:pt>
    <dgm:pt modelId="{FC3385BB-5EBD-4B96-90CC-E0D00F0B23E7}" type="pres">
      <dgm:prSet presAssocID="{4313C0BE-BC1E-4AC6-8CAD-923FFDD2673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82C6C58-21C2-4618-AFD3-1B511A037D87}" type="pres">
      <dgm:prSet presAssocID="{F62973F9-A21D-4276-A5E9-1D040A65AB0C}" presName="root1" presStyleCnt="0"/>
      <dgm:spPr/>
    </dgm:pt>
    <dgm:pt modelId="{DB66B72A-9B24-4171-97AF-5C08ABD09CEC}" type="pres">
      <dgm:prSet presAssocID="{F62973F9-A21D-4276-A5E9-1D040A65AB0C}" presName="LevelOneTextNode" presStyleLbl="node0" presStyleIdx="0" presStyleCnt="1" custScaleY="13432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FD78052-35EF-4BB5-A4E0-F77A1697B7B2}" type="pres">
      <dgm:prSet presAssocID="{F62973F9-A21D-4276-A5E9-1D040A65AB0C}" presName="level2hierChild" presStyleCnt="0"/>
      <dgm:spPr/>
    </dgm:pt>
    <dgm:pt modelId="{EB8269F3-BD97-479D-A493-400BB2750BAE}" type="pres">
      <dgm:prSet presAssocID="{7FC111DC-D117-441A-9356-4F28057600AB}" presName="conn2-1" presStyleLbl="parChTrans1D2" presStyleIdx="0" presStyleCnt="4"/>
      <dgm:spPr/>
      <dgm:t>
        <a:bodyPr/>
        <a:lstStyle/>
        <a:p>
          <a:endParaRPr lang="zh-TW" altLang="en-US"/>
        </a:p>
      </dgm:t>
    </dgm:pt>
    <dgm:pt modelId="{7A89C2F9-B08C-496E-BBEE-1BFAA476AD4F}" type="pres">
      <dgm:prSet presAssocID="{7FC111DC-D117-441A-9356-4F28057600AB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C9FB566A-D624-4E82-BA32-B084DE0AF065}" type="pres">
      <dgm:prSet presAssocID="{8EEB3E47-6A01-489F-A59C-47B07F7CAC30}" presName="root2" presStyleCnt="0"/>
      <dgm:spPr/>
    </dgm:pt>
    <dgm:pt modelId="{94DE464B-9FB7-47AB-9CE0-5A2D7A2453D3}" type="pres">
      <dgm:prSet presAssocID="{8EEB3E47-6A01-489F-A59C-47B07F7CAC30}" presName="LevelTwoTextNode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1C6B406-1EC8-4390-9F81-44C2B704EAEA}" type="pres">
      <dgm:prSet presAssocID="{8EEB3E47-6A01-489F-A59C-47B07F7CAC30}" presName="level3hierChild" presStyleCnt="0"/>
      <dgm:spPr/>
    </dgm:pt>
    <dgm:pt modelId="{C0841377-557C-4FDE-AA54-182446453FE1}" type="pres">
      <dgm:prSet presAssocID="{9475C6A8-F466-4449-B159-CF4BE4A4C6E5}" presName="conn2-1" presStyleLbl="parChTrans1D3" presStyleIdx="0" presStyleCnt="4"/>
      <dgm:spPr/>
      <dgm:t>
        <a:bodyPr/>
        <a:lstStyle/>
        <a:p>
          <a:endParaRPr lang="zh-TW" altLang="en-US"/>
        </a:p>
      </dgm:t>
    </dgm:pt>
    <dgm:pt modelId="{13B9BD35-78E7-4C04-99A2-0ECF5DC8087F}" type="pres">
      <dgm:prSet presAssocID="{9475C6A8-F466-4449-B159-CF4BE4A4C6E5}" presName="connTx" presStyleLbl="parChTrans1D3" presStyleIdx="0" presStyleCnt="4"/>
      <dgm:spPr/>
      <dgm:t>
        <a:bodyPr/>
        <a:lstStyle/>
        <a:p>
          <a:endParaRPr lang="zh-TW" altLang="en-US"/>
        </a:p>
      </dgm:t>
    </dgm:pt>
    <dgm:pt modelId="{2B7B179C-3395-482E-B15F-74DDCA621F7A}" type="pres">
      <dgm:prSet presAssocID="{B4749ED8-61D8-45C4-A9C5-E97070A8AAE9}" presName="root2" presStyleCnt="0"/>
      <dgm:spPr/>
    </dgm:pt>
    <dgm:pt modelId="{CE67801D-8D72-4DA9-BEDD-E31A44D9CEEB}" type="pres">
      <dgm:prSet presAssocID="{B4749ED8-61D8-45C4-A9C5-E97070A8AAE9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2F8AEDF-176D-49E7-82BC-5720B941649D}" type="pres">
      <dgm:prSet presAssocID="{B4749ED8-61D8-45C4-A9C5-E97070A8AAE9}" presName="level3hierChild" presStyleCnt="0"/>
      <dgm:spPr/>
    </dgm:pt>
    <dgm:pt modelId="{F6D4579F-85B3-48C6-9663-BB6025FE73A4}" type="pres">
      <dgm:prSet presAssocID="{982C7568-97B7-4ADE-874D-07201DCBE91B}" presName="conn2-1" presStyleLbl="parChTrans1D2" presStyleIdx="1" presStyleCnt="4"/>
      <dgm:spPr/>
      <dgm:t>
        <a:bodyPr/>
        <a:lstStyle/>
        <a:p>
          <a:endParaRPr lang="zh-TW" altLang="en-US"/>
        </a:p>
      </dgm:t>
    </dgm:pt>
    <dgm:pt modelId="{CEF72EC6-5E1F-47B1-B247-13D448C638B8}" type="pres">
      <dgm:prSet presAssocID="{982C7568-97B7-4ADE-874D-07201DCBE91B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4FC43813-4F02-4216-B67C-72F2B5F6A0FD}" type="pres">
      <dgm:prSet presAssocID="{F6C5D2E7-E17E-4E91-8362-A408D05955A6}" presName="root2" presStyleCnt="0"/>
      <dgm:spPr/>
    </dgm:pt>
    <dgm:pt modelId="{4A183BCC-23DD-43D2-ABAC-BA4CF572F2D5}" type="pres">
      <dgm:prSet presAssocID="{F6C5D2E7-E17E-4E91-8362-A408D05955A6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5392106-1B8A-4FA7-94F9-A1C412A350EC}" type="pres">
      <dgm:prSet presAssocID="{F6C5D2E7-E17E-4E91-8362-A408D05955A6}" presName="level3hierChild" presStyleCnt="0"/>
      <dgm:spPr/>
    </dgm:pt>
    <dgm:pt modelId="{E6D23655-3A15-463F-80C3-963FEAA898DE}" type="pres">
      <dgm:prSet presAssocID="{1AC622F6-3016-48A7-A6DF-4DE6925AC142}" presName="conn2-1" presStyleLbl="parChTrans1D3" presStyleIdx="1" presStyleCnt="4"/>
      <dgm:spPr/>
      <dgm:t>
        <a:bodyPr/>
        <a:lstStyle/>
        <a:p>
          <a:endParaRPr lang="zh-TW" altLang="en-US"/>
        </a:p>
      </dgm:t>
    </dgm:pt>
    <dgm:pt modelId="{076F2635-999A-4EC7-B232-5914ECFE11DE}" type="pres">
      <dgm:prSet presAssocID="{1AC622F6-3016-48A7-A6DF-4DE6925AC142}" presName="connTx" presStyleLbl="parChTrans1D3" presStyleIdx="1" presStyleCnt="4"/>
      <dgm:spPr/>
      <dgm:t>
        <a:bodyPr/>
        <a:lstStyle/>
        <a:p>
          <a:endParaRPr lang="zh-TW" altLang="en-US"/>
        </a:p>
      </dgm:t>
    </dgm:pt>
    <dgm:pt modelId="{AB750B6A-8DC7-44D2-96F4-9CF9F3894A55}" type="pres">
      <dgm:prSet presAssocID="{48997EA7-6109-4CAF-8C42-0A8FBB4B1735}" presName="root2" presStyleCnt="0"/>
      <dgm:spPr/>
    </dgm:pt>
    <dgm:pt modelId="{40650C32-96AB-4597-BD3E-47EC0D5AF227}" type="pres">
      <dgm:prSet presAssocID="{48997EA7-6109-4CAF-8C42-0A8FBB4B1735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47830F5-7770-463B-B70A-DFF1CD3ABF3D}" type="pres">
      <dgm:prSet presAssocID="{48997EA7-6109-4CAF-8C42-0A8FBB4B1735}" presName="level3hierChild" presStyleCnt="0"/>
      <dgm:spPr/>
    </dgm:pt>
    <dgm:pt modelId="{D296B25B-2DC8-4B23-8362-5BFFD736C6BE}" type="pres">
      <dgm:prSet presAssocID="{A5CA30DF-67FA-4169-9C92-DD101C071659}" presName="conn2-1" presStyleLbl="parChTrans1D2" presStyleIdx="2" presStyleCnt="4"/>
      <dgm:spPr/>
      <dgm:t>
        <a:bodyPr/>
        <a:lstStyle/>
        <a:p>
          <a:endParaRPr lang="zh-TW" altLang="en-US"/>
        </a:p>
      </dgm:t>
    </dgm:pt>
    <dgm:pt modelId="{F6C58290-9165-4482-B7EA-A7BA81EB215C}" type="pres">
      <dgm:prSet presAssocID="{A5CA30DF-67FA-4169-9C92-DD101C071659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DE01293C-8820-4E81-BE08-A036479D023E}" type="pres">
      <dgm:prSet presAssocID="{36A75971-5F94-4B55-9784-5E8AABF30A54}" presName="root2" presStyleCnt="0"/>
      <dgm:spPr/>
    </dgm:pt>
    <dgm:pt modelId="{D8600CB5-9E39-4478-8112-0EEEC619E620}" type="pres">
      <dgm:prSet presAssocID="{36A75971-5F94-4B55-9784-5E8AABF30A54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0E08D6D-3426-4FB4-B71D-BCAD8F3EC551}" type="pres">
      <dgm:prSet presAssocID="{36A75971-5F94-4B55-9784-5E8AABF30A54}" presName="level3hierChild" presStyleCnt="0"/>
      <dgm:spPr/>
    </dgm:pt>
    <dgm:pt modelId="{8272E34C-4BE9-4AAF-8775-B3B68E3B5415}" type="pres">
      <dgm:prSet presAssocID="{9230C4C1-FDC5-4CD7-91AC-824237152718}" presName="conn2-1" presStyleLbl="parChTrans1D3" presStyleIdx="2" presStyleCnt="4"/>
      <dgm:spPr/>
      <dgm:t>
        <a:bodyPr/>
        <a:lstStyle/>
        <a:p>
          <a:endParaRPr lang="zh-TW" altLang="en-US"/>
        </a:p>
      </dgm:t>
    </dgm:pt>
    <dgm:pt modelId="{BD406056-4986-4923-B0C0-669FD9CA579A}" type="pres">
      <dgm:prSet presAssocID="{9230C4C1-FDC5-4CD7-91AC-824237152718}" presName="connTx" presStyleLbl="parChTrans1D3" presStyleIdx="2" presStyleCnt="4"/>
      <dgm:spPr/>
      <dgm:t>
        <a:bodyPr/>
        <a:lstStyle/>
        <a:p>
          <a:endParaRPr lang="zh-TW" altLang="en-US"/>
        </a:p>
      </dgm:t>
    </dgm:pt>
    <dgm:pt modelId="{F005B192-ED00-431C-820C-D889A5AAC9F0}" type="pres">
      <dgm:prSet presAssocID="{A17F823B-6F7C-4C15-9CEF-A6DE4121BC7C}" presName="root2" presStyleCnt="0"/>
      <dgm:spPr/>
    </dgm:pt>
    <dgm:pt modelId="{7E13C95F-E863-4E1C-BD11-BA4B8F4EB8C9}" type="pres">
      <dgm:prSet presAssocID="{A17F823B-6F7C-4C15-9CEF-A6DE4121BC7C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579CA43-FB1C-47D7-9FD5-D58A378A6442}" type="pres">
      <dgm:prSet presAssocID="{A17F823B-6F7C-4C15-9CEF-A6DE4121BC7C}" presName="level3hierChild" presStyleCnt="0"/>
      <dgm:spPr/>
    </dgm:pt>
    <dgm:pt modelId="{429C08F5-442E-4100-8437-50E56630EC59}" type="pres">
      <dgm:prSet presAssocID="{1DA8B1A8-CB8A-451D-BC82-BB40E645646D}" presName="conn2-1" presStyleLbl="parChTrans1D2" presStyleIdx="3" presStyleCnt="4"/>
      <dgm:spPr/>
      <dgm:t>
        <a:bodyPr/>
        <a:lstStyle/>
        <a:p>
          <a:endParaRPr lang="zh-TW" altLang="en-US"/>
        </a:p>
      </dgm:t>
    </dgm:pt>
    <dgm:pt modelId="{F05981E3-5F46-4729-8F14-A8A810BB116B}" type="pres">
      <dgm:prSet presAssocID="{1DA8B1A8-CB8A-451D-BC82-BB40E645646D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3CCFDE52-111B-4D9E-B0F1-32D8ECC9D75D}" type="pres">
      <dgm:prSet presAssocID="{7BCE7C03-B7B1-4A55-BE68-C48828AC833C}" presName="root2" presStyleCnt="0"/>
      <dgm:spPr/>
    </dgm:pt>
    <dgm:pt modelId="{FFE085E7-3B71-4C07-A030-797A8CAF3FA5}" type="pres">
      <dgm:prSet presAssocID="{7BCE7C03-B7B1-4A55-BE68-C48828AC833C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F4DB1C6-8961-4600-B631-9717A90E6DA6}" type="pres">
      <dgm:prSet presAssocID="{7BCE7C03-B7B1-4A55-BE68-C48828AC833C}" presName="level3hierChild" presStyleCnt="0"/>
      <dgm:spPr/>
    </dgm:pt>
    <dgm:pt modelId="{822BFA04-462B-4447-B89C-E4D91998551C}" type="pres">
      <dgm:prSet presAssocID="{B5CCA318-35C0-4008-A14A-ECBE5810F98D}" presName="conn2-1" presStyleLbl="parChTrans1D3" presStyleIdx="3" presStyleCnt="4"/>
      <dgm:spPr/>
      <dgm:t>
        <a:bodyPr/>
        <a:lstStyle/>
        <a:p>
          <a:endParaRPr lang="zh-TW" altLang="en-US"/>
        </a:p>
      </dgm:t>
    </dgm:pt>
    <dgm:pt modelId="{21873F01-8E55-40F2-A9FD-BAA98EDD3214}" type="pres">
      <dgm:prSet presAssocID="{B5CCA318-35C0-4008-A14A-ECBE5810F98D}" presName="connTx" presStyleLbl="parChTrans1D3" presStyleIdx="3" presStyleCnt="4"/>
      <dgm:spPr/>
      <dgm:t>
        <a:bodyPr/>
        <a:lstStyle/>
        <a:p>
          <a:endParaRPr lang="zh-TW" altLang="en-US"/>
        </a:p>
      </dgm:t>
    </dgm:pt>
    <dgm:pt modelId="{DAF9CC99-FE03-4717-A95C-646EC1E20D53}" type="pres">
      <dgm:prSet presAssocID="{7F7A41BB-F828-4FA0-99D1-949F5B56F862}" presName="root2" presStyleCnt="0"/>
      <dgm:spPr/>
    </dgm:pt>
    <dgm:pt modelId="{24F662C4-AC2C-4509-8318-F6F4C05CD473}" type="pres">
      <dgm:prSet presAssocID="{7F7A41BB-F828-4FA0-99D1-949F5B56F862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10301C8-8D27-4827-AD9C-D3DE02396289}" type="pres">
      <dgm:prSet presAssocID="{7F7A41BB-F828-4FA0-99D1-949F5B56F862}" presName="level3hierChild" presStyleCnt="0"/>
      <dgm:spPr/>
    </dgm:pt>
  </dgm:ptLst>
  <dgm:cxnLst>
    <dgm:cxn modelId="{22F68DE3-936A-4377-8C5E-C254A69A7884}" type="presOf" srcId="{7FC111DC-D117-441A-9356-4F28057600AB}" destId="{EB8269F3-BD97-479D-A493-400BB2750BAE}" srcOrd="0" destOrd="0" presId="urn:microsoft.com/office/officeart/2008/layout/HorizontalMultiLevelHierarchy"/>
    <dgm:cxn modelId="{2EF605AB-FF44-4FD1-B98A-D50A04A7810A}" srcId="{F62973F9-A21D-4276-A5E9-1D040A65AB0C}" destId="{36A75971-5F94-4B55-9784-5E8AABF30A54}" srcOrd="2" destOrd="0" parTransId="{A5CA30DF-67FA-4169-9C92-DD101C071659}" sibTransId="{98DA5FA9-5A90-4B26-9B4F-000BA37D9C20}"/>
    <dgm:cxn modelId="{3DA9E34E-DE39-45F3-A312-4A3DE006D9B4}" srcId="{4313C0BE-BC1E-4AC6-8CAD-923FFDD26736}" destId="{F62973F9-A21D-4276-A5E9-1D040A65AB0C}" srcOrd="0" destOrd="0" parTransId="{EEF62446-D7A7-4812-8876-A25455CEABE2}" sibTransId="{5696FF0E-398F-4090-A6E6-C81D827A6720}"/>
    <dgm:cxn modelId="{0A21AE45-A90F-48FA-A8D8-86A3CC0D3194}" type="presOf" srcId="{8EEB3E47-6A01-489F-A59C-47B07F7CAC30}" destId="{94DE464B-9FB7-47AB-9CE0-5A2D7A2453D3}" srcOrd="0" destOrd="0" presId="urn:microsoft.com/office/officeart/2008/layout/HorizontalMultiLevelHierarchy"/>
    <dgm:cxn modelId="{62918F16-81FB-4F3E-AC99-F75030603931}" type="presOf" srcId="{B4749ED8-61D8-45C4-A9C5-E97070A8AAE9}" destId="{CE67801D-8D72-4DA9-BEDD-E31A44D9CEEB}" srcOrd="0" destOrd="0" presId="urn:microsoft.com/office/officeart/2008/layout/HorizontalMultiLevelHierarchy"/>
    <dgm:cxn modelId="{923BD051-AC37-409D-AD9C-36413D01E5F5}" type="presOf" srcId="{982C7568-97B7-4ADE-874D-07201DCBE91B}" destId="{CEF72EC6-5E1F-47B1-B247-13D448C638B8}" srcOrd="1" destOrd="0" presId="urn:microsoft.com/office/officeart/2008/layout/HorizontalMultiLevelHierarchy"/>
    <dgm:cxn modelId="{C3520B56-56EC-4CBF-9933-840BC6E0DD3E}" type="presOf" srcId="{36A75971-5F94-4B55-9784-5E8AABF30A54}" destId="{D8600CB5-9E39-4478-8112-0EEEC619E620}" srcOrd="0" destOrd="0" presId="urn:microsoft.com/office/officeart/2008/layout/HorizontalMultiLevelHierarchy"/>
    <dgm:cxn modelId="{ECEAD480-3922-4832-B9F7-CD8D4C2D3B92}" type="presOf" srcId="{B5CCA318-35C0-4008-A14A-ECBE5810F98D}" destId="{21873F01-8E55-40F2-A9FD-BAA98EDD3214}" srcOrd="1" destOrd="0" presId="urn:microsoft.com/office/officeart/2008/layout/HorizontalMultiLevelHierarchy"/>
    <dgm:cxn modelId="{B7408A50-5A8C-42F1-9632-99144CF4CB37}" type="presOf" srcId="{F6C5D2E7-E17E-4E91-8362-A408D05955A6}" destId="{4A183BCC-23DD-43D2-ABAC-BA4CF572F2D5}" srcOrd="0" destOrd="0" presId="urn:microsoft.com/office/officeart/2008/layout/HorizontalMultiLevelHierarchy"/>
    <dgm:cxn modelId="{8AAFE61A-707C-4547-B6B4-303F845E6C92}" type="presOf" srcId="{A17F823B-6F7C-4C15-9CEF-A6DE4121BC7C}" destId="{7E13C95F-E863-4E1C-BD11-BA4B8F4EB8C9}" srcOrd="0" destOrd="0" presId="urn:microsoft.com/office/officeart/2008/layout/HorizontalMultiLevelHierarchy"/>
    <dgm:cxn modelId="{3D6BF574-E1B5-4D65-B4B8-9F9333D72E87}" srcId="{F62973F9-A21D-4276-A5E9-1D040A65AB0C}" destId="{8EEB3E47-6A01-489F-A59C-47B07F7CAC30}" srcOrd="0" destOrd="0" parTransId="{7FC111DC-D117-441A-9356-4F28057600AB}" sibTransId="{A84EB031-2529-4AEC-B285-BBEDB0BA335F}"/>
    <dgm:cxn modelId="{504756E9-13DF-439C-9EEF-629374CDF2DE}" type="presOf" srcId="{7BCE7C03-B7B1-4A55-BE68-C48828AC833C}" destId="{FFE085E7-3B71-4C07-A030-797A8CAF3FA5}" srcOrd="0" destOrd="0" presId="urn:microsoft.com/office/officeart/2008/layout/HorizontalMultiLevelHierarchy"/>
    <dgm:cxn modelId="{896EBFA8-9CCD-4FA0-AB7C-63E4B31C6C7F}" type="presOf" srcId="{1AC622F6-3016-48A7-A6DF-4DE6925AC142}" destId="{076F2635-999A-4EC7-B232-5914ECFE11DE}" srcOrd="1" destOrd="0" presId="urn:microsoft.com/office/officeart/2008/layout/HorizontalMultiLevelHierarchy"/>
    <dgm:cxn modelId="{E8800EF2-7011-4698-B74B-76A1BFA160AF}" type="presOf" srcId="{982C7568-97B7-4ADE-874D-07201DCBE91B}" destId="{F6D4579F-85B3-48C6-9663-BB6025FE73A4}" srcOrd="0" destOrd="0" presId="urn:microsoft.com/office/officeart/2008/layout/HorizontalMultiLevelHierarchy"/>
    <dgm:cxn modelId="{A1C016F3-668A-47EE-8C53-753ECA7AEA95}" type="presOf" srcId="{9475C6A8-F466-4449-B159-CF4BE4A4C6E5}" destId="{C0841377-557C-4FDE-AA54-182446453FE1}" srcOrd="0" destOrd="0" presId="urn:microsoft.com/office/officeart/2008/layout/HorizontalMultiLevelHierarchy"/>
    <dgm:cxn modelId="{A30DD4CE-60B2-45A7-84F4-E07C145F74F9}" srcId="{8EEB3E47-6A01-489F-A59C-47B07F7CAC30}" destId="{B4749ED8-61D8-45C4-A9C5-E97070A8AAE9}" srcOrd="0" destOrd="0" parTransId="{9475C6A8-F466-4449-B159-CF4BE4A4C6E5}" sibTransId="{1A945D0A-091D-497A-AE07-4179C96DA68D}"/>
    <dgm:cxn modelId="{19CA5261-A50C-4252-8954-56E6CA501716}" srcId="{F6C5D2E7-E17E-4E91-8362-A408D05955A6}" destId="{48997EA7-6109-4CAF-8C42-0A8FBB4B1735}" srcOrd="0" destOrd="0" parTransId="{1AC622F6-3016-48A7-A6DF-4DE6925AC142}" sibTransId="{B6C19487-5AAD-4757-A1A3-107E7238EB2A}"/>
    <dgm:cxn modelId="{594CFBA0-DE54-44E2-BC3B-9044E632F29A}" srcId="{F62973F9-A21D-4276-A5E9-1D040A65AB0C}" destId="{F6C5D2E7-E17E-4E91-8362-A408D05955A6}" srcOrd="1" destOrd="0" parTransId="{982C7568-97B7-4ADE-874D-07201DCBE91B}" sibTransId="{DC92CE3C-DFD4-469D-A228-C65ACD2925C1}"/>
    <dgm:cxn modelId="{A86A7788-7A86-4B92-B245-94862F5DF829}" type="presOf" srcId="{B5CCA318-35C0-4008-A14A-ECBE5810F98D}" destId="{822BFA04-462B-4447-B89C-E4D91998551C}" srcOrd="0" destOrd="0" presId="urn:microsoft.com/office/officeart/2008/layout/HorizontalMultiLevelHierarchy"/>
    <dgm:cxn modelId="{12FB918A-A15D-482A-8AFD-4A8CBB2B7DB9}" type="presOf" srcId="{9230C4C1-FDC5-4CD7-91AC-824237152718}" destId="{8272E34C-4BE9-4AAF-8775-B3B68E3B5415}" srcOrd="0" destOrd="0" presId="urn:microsoft.com/office/officeart/2008/layout/HorizontalMultiLevelHierarchy"/>
    <dgm:cxn modelId="{7CE8FF54-0D08-47D0-842B-1B7443661CB0}" type="presOf" srcId="{48997EA7-6109-4CAF-8C42-0A8FBB4B1735}" destId="{40650C32-96AB-4597-BD3E-47EC0D5AF227}" srcOrd="0" destOrd="0" presId="urn:microsoft.com/office/officeart/2008/layout/HorizontalMultiLevelHierarchy"/>
    <dgm:cxn modelId="{2A190AF8-C9DD-449C-B2B0-C5EB28CF615D}" srcId="{36A75971-5F94-4B55-9784-5E8AABF30A54}" destId="{A17F823B-6F7C-4C15-9CEF-A6DE4121BC7C}" srcOrd="0" destOrd="0" parTransId="{9230C4C1-FDC5-4CD7-91AC-824237152718}" sibTransId="{74D027A5-EA69-4913-97DD-543BF515051E}"/>
    <dgm:cxn modelId="{8B8E50E3-6F60-4CF6-9340-3CA7CEEF4290}" type="presOf" srcId="{9230C4C1-FDC5-4CD7-91AC-824237152718}" destId="{BD406056-4986-4923-B0C0-669FD9CA579A}" srcOrd="1" destOrd="0" presId="urn:microsoft.com/office/officeart/2008/layout/HorizontalMultiLevelHierarchy"/>
    <dgm:cxn modelId="{7BECC5E0-00DF-4FD5-9E91-30A7CB6BE8E8}" type="presOf" srcId="{A5CA30DF-67FA-4169-9C92-DD101C071659}" destId="{F6C58290-9165-4482-B7EA-A7BA81EB215C}" srcOrd="1" destOrd="0" presId="urn:microsoft.com/office/officeart/2008/layout/HorizontalMultiLevelHierarchy"/>
    <dgm:cxn modelId="{0FB5536C-E78E-4C06-8970-D83F06A0F7F2}" type="presOf" srcId="{1AC622F6-3016-48A7-A6DF-4DE6925AC142}" destId="{E6D23655-3A15-463F-80C3-963FEAA898DE}" srcOrd="0" destOrd="0" presId="urn:microsoft.com/office/officeart/2008/layout/HorizontalMultiLevelHierarchy"/>
    <dgm:cxn modelId="{85BFAE66-2365-485C-BC4D-F7F4FDFF0033}" type="presOf" srcId="{1DA8B1A8-CB8A-451D-BC82-BB40E645646D}" destId="{429C08F5-442E-4100-8437-50E56630EC59}" srcOrd="0" destOrd="0" presId="urn:microsoft.com/office/officeart/2008/layout/HorizontalMultiLevelHierarchy"/>
    <dgm:cxn modelId="{28E42FE1-68F3-43C3-B39A-C259A0B92C6A}" srcId="{7BCE7C03-B7B1-4A55-BE68-C48828AC833C}" destId="{7F7A41BB-F828-4FA0-99D1-949F5B56F862}" srcOrd="0" destOrd="0" parTransId="{B5CCA318-35C0-4008-A14A-ECBE5810F98D}" sibTransId="{833F5684-73D0-4A64-8E33-8A781F1B75F5}"/>
    <dgm:cxn modelId="{349C8B71-D0CD-47C1-BD67-B7CD269DF107}" type="presOf" srcId="{7FC111DC-D117-441A-9356-4F28057600AB}" destId="{7A89C2F9-B08C-496E-BBEE-1BFAA476AD4F}" srcOrd="1" destOrd="0" presId="urn:microsoft.com/office/officeart/2008/layout/HorizontalMultiLevelHierarchy"/>
    <dgm:cxn modelId="{F523D387-7874-47D5-B875-F35D7E867A38}" type="presOf" srcId="{9475C6A8-F466-4449-B159-CF4BE4A4C6E5}" destId="{13B9BD35-78E7-4C04-99A2-0ECF5DC8087F}" srcOrd="1" destOrd="0" presId="urn:microsoft.com/office/officeart/2008/layout/HorizontalMultiLevelHierarchy"/>
    <dgm:cxn modelId="{6D456DB9-8303-4659-AB45-3EE840BA4836}" type="presOf" srcId="{F62973F9-A21D-4276-A5E9-1D040A65AB0C}" destId="{DB66B72A-9B24-4171-97AF-5C08ABD09CEC}" srcOrd="0" destOrd="0" presId="urn:microsoft.com/office/officeart/2008/layout/HorizontalMultiLevelHierarchy"/>
    <dgm:cxn modelId="{4F87AA70-664F-4B99-A1D8-34950CA14428}" type="presOf" srcId="{4313C0BE-BC1E-4AC6-8CAD-923FFDD26736}" destId="{FC3385BB-5EBD-4B96-90CC-E0D00F0B23E7}" srcOrd="0" destOrd="0" presId="urn:microsoft.com/office/officeart/2008/layout/HorizontalMultiLevelHierarchy"/>
    <dgm:cxn modelId="{7A7E2DC6-EB8E-41B3-B602-62FA96530129}" type="presOf" srcId="{A5CA30DF-67FA-4169-9C92-DD101C071659}" destId="{D296B25B-2DC8-4B23-8362-5BFFD736C6BE}" srcOrd="0" destOrd="0" presId="urn:microsoft.com/office/officeart/2008/layout/HorizontalMultiLevelHierarchy"/>
    <dgm:cxn modelId="{B7013A97-A105-484E-8F95-6669EA7A81AA}" type="presOf" srcId="{1DA8B1A8-CB8A-451D-BC82-BB40E645646D}" destId="{F05981E3-5F46-4729-8F14-A8A810BB116B}" srcOrd="1" destOrd="0" presId="urn:microsoft.com/office/officeart/2008/layout/HorizontalMultiLevelHierarchy"/>
    <dgm:cxn modelId="{59382258-4666-4477-BE4F-24995E412C31}" srcId="{F62973F9-A21D-4276-A5E9-1D040A65AB0C}" destId="{7BCE7C03-B7B1-4A55-BE68-C48828AC833C}" srcOrd="3" destOrd="0" parTransId="{1DA8B1A8-CB8A-451D-BC82-BB40E645646D}" sibTransId="{F0D5AED9-A664-4EB7-9040-546788EE05D1}"/>
    <dgm:cxn modelId="{863A699F-4776-4148-8BDD-73AAA08F480A}" type="presOf" srcId="{7F7A41BB-F828-4FA0-99D1-949F5B56F862}" destId="{24F662C4-AC2C-4509-8318-F6F4C05CD473}" srcOrd="0" destOrd="0" presId="urn:microsoft.com/office/officeart/2008/layout/HorizontalMultiLevelHierarchy"/>
    <dgm:cxn modelId="{93D5421D-7FE1-46EB-B64F-E841188D7077}" type="presParOf" srcId="{FC3385BB-5EBD-4B96-90CC-E0D00F0B23E7}" destId="{B82C6C58-21C2-4618-AFD3-1B511A037D87}" srcOrd="0" destOrd="0" presId="urn:microsoft.com/office/officeart/2008/layout/HorizontalMultiLevelHierarchy"/>
    <dgm:cxn modelId="{DB32B42B-861D-460A-ADBD-60C1C6A3149A}" type="presParOf" srcId="{B82C6C58-21C2-4618-AFD3-1B511A037D87}" destId="{DB66B72A-9B24-4171-97AF-5C08ABD09CEC}" srcOrd="0" destOrd="0" presId="urn:microsoft.com/office/officeart/2008/layout/HorizontalMultiLevelHierarchy"/>
    <dgm:cxn modelId="{4AE07BDB-0403-48B1-9F87-D4080FC124FE}" type="presParOf" srcId="{B82C6C58-21C2-4618-AFD3-1B511A037D87}" destId="{6FD78052-35EF-4BB5-A4E0-F77A1697B7B2}" srcOrd="1" destOrd="0" presId="urn:microsoft.com/office/officeart/2008/layout/HorizontalMultiLevelHierarchy"/>
    <dgm:cxn modelId="{7E8955D9-B95F-4FB7-8B9B-703F441D156A}" type="presParOf" srcId="{6FD78052-35EF-4BB5-A4E0-F77A1697B7B2}" destId="{EB8269F3-BD97-479D-A493-400BB2750BAE}" srcOrd="0" destOrd="0" presId="urn:microsoft.com/office/officeart/2008/layout/HorizontalMultiLevelHierarchy"/>
    <dgm:cxn modelId="{A1E106FE-FD2A-40BA-B5B0-2B4A7D434DDD}" type="presParOf" srcId="{EB8269F3-BD97-479D-A493-400BB2750BAE}" destId="{7A89C2F9-B08C-496E-BBEE-1BFAA476AD4F}" srcOrd="0" destOrd="0" presId="urn:microsoft.com/office/officeart/2008/layout/HorizontalMultiLevelHierarchy"/>
    <dgm:cxn modelId="{F33BC204-1B7E-440F-8C47-9C8646D7A44D}" type="presParOf" srcId="{6FD78052-35EF-4BB5-A4E0-F77A1697B7B2}" destId="{C9FB566A-D624-4E82-BA32-B084DE0AF065}" srcOrd="1" destOrd="0" presId="urn:microsoft.com/office/officeart/2008/layout/HorizontalMultiLevelHierarchy"/>
    <dgm:cxn modelId="{321DA325-54AC-435B-B39C-B68F74EBB726}" type="presParOf" srcId="{C9FB566A-D624-4E82-BA32-B084DE0AF065}" destId="{94DE464B-9FB7-47AB-9CE0-5A2D7A2453D3}" srcOrd="0" destOrd="0" presId="urn:microsoft.com/office/officeart/2008/layout/HorizontalMultiLevelHierarchy"/>
    <dgm:cxn modelId="{AB3812D2-53F9-42C4-B17D-25BB83EAD6C8}" type="presParOf" srcId="{C9FB566A-D624-4E82-BA32-B084DE0AF065}" destId="{81C6B406-1EC8-4390-9F81-44C2B704EAEA}" srcOrd="1" destOrd="0" presId="urn:microsoft.com/office/officeart/2008/layout/HorizontalMultiLevelHierarchy"/>
    <dgm:cxn modelId="{9F4BBE0A-33BE-4BE6-8C45-794F0CE4754F}" type="presParOf" srcId="{81C6B406-1EC8-4390-9F81-44C2B704EAEA}" destId="{C0841377-557C-4FDE-AA54-182446453FE1}" srcOrd="0" destOrd="0" presId="urn:microsoft.com/office/officeart/2008/layout/HorizontalMultiLevelHierarchy"/>
    <dgm:cxn modelId="{817C3857-CA16-474B-9347-9A31204BB70B}" type="presParOf" srcId="{C0841377-557C-4FDE-AA54-182446453FE1}" destId="{13B9BD35-78E7-4C04-99A2-0ECF5DC8087F}" srcOrd="0" destOrd="0" presId="urn:microsoft.com/office/officeart/2008/layout/HorizontalMultiLevelHierarchy"/>
    <dgm:cxn modelId="{70540050-700E-4733-9A2B-B8CF5E25729B}" type="presParOf" srcId="{81C6B406-1EC8-4390-9F81-44C2B704EAEA}" destId="{2B7B179C-3395-482E-B15F-74DDCA621F7A}" srcOrd="1" destOrd="0" presId="urn:microsoft.com/office/officeart/2008/layout/HorizontalMultiLevelHierarchy"/>
    <dgm:cxn modelId="{28B52DCD-20D8-42BA-BE5F-43B204E13DC3}" type="presParOf" srcId="{2B7B179C-3395-482E-B15F-74DDCA621F7A}" destId="{CE67801D-8D72-4DA9-BEDD-E31A44D9CEEB}" srcOrd="0" destOrd="0" presId="urn:microsoft.com/office/officeart/2008/layout/HorizontalMultiLevelHierarchy"/>
    <dgm:cxn modelId="{D45582DB-CA3D-48AE-8A71-833E0BE4F42B}" type="presParOf" srcId="{2B7B179C-3395-482E-B15F-74DDCA621F7A}" destId="{82F8AEDF-176D-49E7-82BC-5720B941649D}" srcOrd="1" destOrd="0" presId="urn:microsoft.com/office/officeart/2008/layout/HorizontalMultiLevelHierarchy"/>
    <dgm:cxn modelId="{7755EEE3-991F-49D9-8A85-12F21F388547}" type="presParOf" srcId="{6FD78052-35EF-4BB5-A4E0-F77A1697B7B2}" destId="{F6D4579F-85B3-48C6-9663-BB6025FE73A4}" srcOrd="2" destOrd="0" presId="urn:microsoft.com/office/officeart/2008/layout/HorizontalMultiLevelHierarchy"/>
    <dgm:cxn modelId="{D61F462D-905A-4DDF-B39F-D0C1EB7445FF}" type="presParOf" srcId="{F6D4579F-85B3-48C6-9663-BB6025FE73A4}" destId="{CEF72EC6-5E1F-47B1-B247-13D448C638B8}" srcOrd="0" destOrd="0" presId="urn:microsoft.com/office/officeart/2008/layout/HorizontalMultiLevelHierarchy"/>
    <dgm:cxn modelId="{EEB8E89F-5D25-473D-8E07-F73C938847AE}" type="presParOf" srcId="{6FD78052-35EF-4BB5-A4E0-F77A1697B7B2}" destId="{4FC43813-4F02-4216-B67C-72F2B5F6A0FD}" srcOrd="3" destOrd="0" presId="urn:microsoft.com/office/officeart/2008/layout/HorizontalMultiLevelHierarchy"/>
    <dgm:cxn modelId="{143B034B-11A0-41CB-ABF1-A9E71871193B}" type="presParOf" srcId="{4FC43813-4F02-4216-B67C-72F2B5F6A0FD}" destId="{4A183BCC-23DD-43D2-ABAC-BA4CF572F2D5}" srcOrd="0" destOrd="0" presId="urn:microsoft.com/office/officeart/2008/layout/HorizontalMultiLevelHierarchy"/>
    <dgm:cxn modelId="{2DFBB5E1-CD0A-4FE0-BAE2-2BF783D38EC9}" type="presParOf" srcId="{4FC43813-4F02-4216-B67C-72F2B5F6A0FD}" destId="{05392106-1B8A-4FA7-94F9-A1C412A350EC}" srcOrd="1" destOrd="0" presId="urn:microsoft.com/office/officeart/2008/layout/HorizontalMultiLevelHierarchy"/>
    <dgm:cxn modelId="{2F6E24E2-9B62-4357-99C5-68A8A5CBBDA1}" type="presParOf" srcId="{05392106-1B8A-4FA7-94F9-A1C412A350EC}" destId="{E6D23655-3A15-463F-80C3-963FEAA898DE}" srcOrd="0" destOrd="0" presId="urn:microsoft.com/office/officeart/2008/layout/HorizontalMultiLevelHierarchy"/>
    <dgm:cxn modelId="{AA925A83-54DA-431F-ABF8-2572E3455A70}" type="presParOf" srcId="{E6D23655-3A15-463F-80C3-963FEAA898DE}" destId="{076F2635-999A-4EC7-B232-5914ECFE11DE}" srcOrd="0" destOrd="0" presId="urn:microsoft.com/office/officeart/2008/layout/HorizontalMultiLevelHierarchy"/>
    <dgm:cxn modelId="{63E6B821-0142-44A4-9456-34DBC13C6901}" type="presParOf" srcId="{05392106-1B8A-4FA7-94F9-A1C412A350EC}" destId="{AB750B6A-8DC7-44D2-96F4-9CF9F3894A55}" srcOrd="1" destOrd="0" presId="urn:microsoft.com/office/officeart/2008/layout/HorizontalMultiLevelHierarchy"/>
    <dgm:cxn modelId="{88A48B9F-90D1-480A-962C-E0E75301F584}" type="presParOf" srcId="{AB750B6A-8DC7-44D2-96F4-9CF9F3894A55}" destId="{40650C32-96AB-4597-BD3E-47EC0D5AF227}" srcOrd="0" destOrd="0" presId="urn:microsoft.com/office/officeart/2008/layout/HorizontalMultiLevelHierarchy"/>
    <dgm:cxn modelId="{E799E06F-E27C-4C06-9770-1EC3349170CB}" type="presParOf" srcId="{AB750B6A-8DC7-44D2-96F4-9CF9F3894A55}" destId="{847830F5-7770-463B-B70A-DFF1CD3ABF3D}" srcOrd="1" destOrd="0" presId="urn:microsoft.com/office/officeart/2008/layout/HorizontalMultiLevelHierarchy"/>
    <dgm:cxn modelId="{15E9D43D-89E9-4ACC-8FF3-33476CC86A65}" type="presParOf" srcId="{6FD78052-35EF-4BB5-A4E0-F77A1697B7B2}" destId="{D296B25B-2DC8-4B23-8362-5BFFD736C6BE}" srcOrd="4" destOrd="0" presId="urn:microsoft.com/office/officeart/2008/layout/HorizontalMultiLevelHierarchy"/>
    <dgm:cxn modelId="{7F3FFB17-781E-45D6-B462-7BA33851C8E1}" type="presParOf" srcId="{D296B25B-2DC8-4B23-8362-5BFFD736C6BE}" destId="{F6C58290-9165-4482-B7EA-A7BA81EB215C}" srcOrd="0" destOrd="0" presId="urn:microsoft.com/office/officeart/2008/layout/HorizontalMultiLevelHierarchy"/>
    <dgm:cxn modelId="{218F53AD-202B-48C8-A501-EFB76DD49FC6}" type="presParOf" srcId="{6FD78052-35EF-4BB5-A4E0-F77A1697B7B2}" destId="{DE01293C-8820-4E81-BE08-A036479D023E}" srcOrd="5" destOrd="0" presId="urn:microsoft.com/office/officeart/2008/layout/HorizontalMultiLevelHierarchy"/>
    <dgm:cxn modelId="{927515D7-E7F6-4C56-87D3-3C26BA531301}" type="presParOf" srcId="{DE01293C-8820-4E81-BE08-A036479D023E}" destId="{D8600CB5-9E39-4478-8112-0EEEC619E620}" srcOrd="0" destOrd="0" presId="urn:microsoft.com/office/officeart/2008/layout/HorizontalMultiLevelHierarchy"/>
    <dgm:cxn modelId="{DED4B643-4E2A-4EDE-8BC1-92DF1C86DEAD}" type="presParOf" srcId="{DE01293C-8820-4E81-BE08-A036479D023E}" destId="{B0E08D6D-3426-4FB4-B71D-BCAD8F3EC551}" srcOrd="1" destOrd="0" presId="urn:microsoft.com/office/officeart/2008/layout/HorizontalMultiLevelHierarchy"/>
    <dgm:cxn modelId="{F3B35BCF-2FE6-4E66-93D3-3F7752FD91CE}" type="presParOf" srcId="{B0E08D6D-3426-4FB4-B71D-BCAD8F3EC551}" destId="{8272E34C-4BE9-4AAF-8775-B3B68E3B5415}" srcOrd="0" destOrd="0" presId="urn:microsoft.com/office/officeart/2008/layout/HorizontalMultiLevelHierarchy"/>
    <dgm:cxn modelId="{0C28A762-942B-47C1-B88F-44E5F7291442}" type="presParOf" srcId="{8272E34C-4BE9-4AAF-8775-B3B68E3B5415}" destId="{BD406056-4986-4923-B0C0-669FD9CA579A}" srcOrd="0" destOrd="0" presId="urn:microsoft.com/office/officeart/2008/layout/HorizontalMultiLevelHierarchy"/>
    <dgm:cxn modelId="{3483E8D1-A4D5-46EF-8727-5DFCF96E9B79}" type="presParOf" srcId="{B0E08D6D-3426-4FB4-B71D-BCAD8F3EC551}" destId="{F005B192-ED00-431C-820C-D889A5AAC9F0}" srcOrd="1" destOrd="0" presId="urn:microsoft.com/office/officeart/2008/layout/HorizontalMultiLevelHierarchy"/>
    <dgm:cxn modelId="{66B5990A-A0C1-4D10-86D1-7F2A8895965A}" type="presParOf" srcId="{F005B192-ED00-431C-820C-D889A5AAC9F0}" destId="{7E13C95F-E863-4E1C-BD11-BA4B8F4EB8C9}" srcOrd="0" destOrd="0" presId="urn:microsoft.com/office/officeart/2008/layout/HorizontalMultiLevelHierarchy"/>
    <dgm:cxn modelId="{56A41B42-D515-4484-8A3F-565001C1A4EB}" type="presParOf" srcId="{F005B192-ED00-431C-820C-D889A5AAC9F0}" destId="{8579CA43-FB1C-47D7-9FD5-D58A378A6442}" srcOrd="1" destOrd="0" presId="urn:microsoft.com/office/officeart/2008/layout/HorizontalMultiLevelHierarchy"/>
    <dgm:cxn modelId="{4ADCE34C-9F06-4649-84A1-FCEB1DFB0B18}" type="presParOf" srcId="{6FD78052-35EF-4BB5-A4E0-F77A1697B7B2}" destId="{429C08F5-442E-4100-8437-50E56630EC59}" srcOrd="6" destOrd="0" presId="urn:microsoft.com/office/officeart/2008/layout/HorizontalMultiLevelHierarchy"/>
    <dgm:cxn modelId="{0BC428C1-6AB2-40E1-AE60-AB3DD0512994}" type="presParOf" srcId="{429C08F5-442E-4100-8437-50E56630EC59}" destId="{F05981E3-5F46-4729-8F14-A8A810BB116B}" srcOrd="0" destOrd="0" presId="urn:microsoft.com/office/officeart/2008/layout/HorizontalMultiLevelHierarchy"/>
    <dgm:cxn modelId="{34FED41B-2A67-4530-8003-89F2FE1B0120}" type="presParOf" srcId="{6FD78052-35EF-4BB5-A4E0-F77A1697B7B2}" destId="{3CCFDE52-111B-4D9E-B0F1-32D8ECC9D75D}" srcOrd="7" destOrd="0" presId="urn:microsoft.com/office/officeart/2008/layout/HorizontalMultiLevelHierarchy"/>
    <dgm:cxn modelId="{470E8999-E295-45D1-B151-0D4832FFD6D5}" type="presParOf" srcId="{3CCFDE52-111B-4D9E-B0F1-32D8ECC9D75D}" destId="{FFE085E7-3B71-4C07-A030-797A8CAF3FA5}" srcOrd="0" destOrd="0" presId="urn:microsoft.com/office/officeart/2008/layout/HorizontalMultiLevelHierarchy"/>
    <dgm:cxn modelId="{E8AC2A4D-4C8C-40A9-9100-F6386650FC99}" type="presParOf" srcId="{3CCFDE52-111B-4D9E-B0F1-32D8ECC9D75D}" destId="{4F4DB1C6-8961-4600-B631-9717A90E6DA6}" srcOrd="1" destOrd="0" presId="urn:microsoft.com/office/officeart/2008/layout/HorizontalMultiLevelHierarchy"/>
    <dgm:cxn modelId="{342FF0A2-7EC6-466F-A9CE-CF46FA3D53E0}" type="presParOf" srcId="{4F4DB1C6-8961-4600-B631-9717A90E6DA6}" destId="{822BFA04-462B-4447-B89C-E4D91998551C}" srcOrd="0" destOrd="0" presId="urn:microsoft.com/office/officeart/2008/layout/HorizontalMultiLevelHierarchy"/>
    <dgm:cxn modelId="{47B8F508-695F-48F1-89A2-532B000B1ADB}" type="presParOf" srcId="{822BFA04-462B-4447-B89C-E4D91998551C}" destId="{21873F01-8E55-40F2-A9FD-BAA98EDD3214}" srcOrd="0" destOrd="0" presId="urn:microsoft.com/office/officeart/2008/layout/HorizontalMultiLevelHierarchy"/>
    <dgm:cxn modelId="{F64A9CF8-E15C-442A-9B50-69F68E28B1FA}" type="presParOf" srcId="{4F4DB1C6-8961-4600-B631-9717A90E6DA6}" destId="{DAF9CC99-FE03-4717-A95C-646EC1E20D53}" srcOrd="1" destOrd="0" presId="urn:microsoft.com/office/officeart/2008/layout/HorizontalMultiLevelHierarchy"/>
    <dgm:cxn modelId="{EAD9A0F3-5C8E-4F1F-B574-FD764263CC5E}" type="presParOf" srcId="{DAF9CC99-FE03-4717-A95C-646EC1E20D53}" destId="{24F662C4-AC2C-4509-8318-F6F4C05CD473}" srcOrd="0" destOrd="0" presId="urn:microsoft.com/office/officeart/2008/layout/HorizontalMultiLevelHierarchy"/>
    <dgm:cxn modelId="{FF48F6A1-8828-4AF6-BB6A-A231C153203F}" type="presParOf" srcId="{DAF9CC99-FE03-4717-A95C-646EC1E20D53}" destId="{C10301C8-8D27-4827-AD9C-D3DE02396289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528B072-A9F2-47E1-8DC5-26D133FA7F13}" type="doc">
      <dgm:prSet loTypeId="urn:microsoft.com/office/officeart/2008/layout/LinedLis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7B14C2FE-49E1-4638-99B6-B185082DE3BA}">
      <dgm:prSet phldrT="[文字]" custT="1"/>
      <dgm:spPr/>
      <dgm:t>
        <a:bodyPr/>
        <a:lstStyle/>
        <a:p>
          <a:pPr algn="ctr"/>
          <a:r>
            <a:rPr lang="zh-TW" altLang="en-US" sz="4800" dirty="0" smtClean="0">
              <a:solidFill>
                <a:srgbClr val="FF0000"/>
              </a:solidFill>
            </a:rPr>
            <a:t>凡此八術</a:t>
          </a:r>
          <a:endParaRPr lang="zh-TW" altLang="en-US" sz="4800" dirty="0">
            <a:solidFill>
              <a:srgbClr val="FF0000"/>
            </a:solidFill>
          </a:endParaRPr>
        </a:p>
      </dgm:t>
    </dgm:pt>
    <dgm:pt modelId="{EFCA6F32-585C-4817-8A04-B3D12176FF27}" type="parTrans" cxnId="{928937BD-2157-4878-ACFF-14F6BC6BA2A0}">
      <dgm:prSet/>
      <dgm:spPr/>
      <dgm:t>
        <a:bodyPr/>
        <a:lstStyle/>
        <a:p>
          <a:endParaRPr lang="zh-TW" altLang="en-US"/>
        </a:p>
      </dgm:t>
    </dgm:pt>
    <dgm:pt modelId="{56B13AB2-1A6F-49EB-9FC0-3F2AC038E1D9}" type="sibTrans" cxnId="{928937BD-2157-4878-ACFF-14F6BC6BA2A0}">
      <dgm:prSet/>
      <dgm:spPr/>
      <dgm:t>
        <a:bodyPr/>
        <a:lstStyle/>
        <a:p>
          <a:endParaRPr lang="zh-TW" altLang="en-US"/>
        </a:p>
      </dgm:t>
    </dgm:pt>
    <dgm:pt modelId="{3D99357E-4626-4AF1-B075-853BD41FDAAA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200" dirty="0" smtClean="0"/>
            <a:t>無隱於人而常存於世；非自顯於堯湯之時，非故逃於桀紂之朝。</a:t>
          </a:r>
        </a:p>
        <a:p>
          <a:pPr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200" dirty="0"/>
        </a:p>
      </dgm:t>
    </dgm:pt>
    <dgm:pt modelId="{74FBF79B-30A9-45C3-AC66-BF199C9CEF62}" type="parTrans" cxnId="{DA37F1F3-742A-44A4-8DEE-1369186FE226}">
      <dgm:prSet/>
      <dgm:spPr/>
      <dgm:t>
        <a:bodyPr/>
        <a:lstStyle/>
        <a:p>
          <a:endParaRPr lang="zh-TW" altLang="en-US"/>
        </a:p>
      </dgm:t>
    </dgm:pt>
    <dgm:pt modelId="{1552F03A-F888-4901-8B70-3CB8F333279F}" type="sibTrans" cxnId="{DA37F1F3-742A-44A4-8DEE-1369186FE226}">
      <dgm:prSet/>
      <dgm:spPr/>
      <dgm:t>
        <a:bodyPr/>
        <a:lstStyle/>
        <a:p>
          <a:endParaRPr lang="zh-TW" altLang="en-US"/>
        </a:p>
      </dgm:t>
    </dgm:pt>
    <dgm:pt modelId="{77BD938C-AEFF-4023-9572-3A34623B2DB7}">
      <dgm:prSet phldrT="[文字]" custT="1"/>
      <dgm:spPr/>
      <dgm:t>
        <a:bodyPr/>
        <a:lstStyle/>
        <a:p>
          <a:r>
            <a:rPr lang="zh-TW" altLang="en-US" sz="3200" dirty="0" smtClean="0"/>
            <a:t>用得其道，則天下治；用失其道，則天下亂。</a:t>
          </a:r>
          <a:endParaRPr lang="zh-TW" altLang="en-US" sz="3200" dirty="0"/>
        </a:p>
      </dgm:t>
    </dgm:pt>
    <dgm:pt modelId="{363BDA01-CC2A-4FD0-B2A0-FB0007C00236}" type="parTrans" cxnId="{584A07ED-3704-4886-B187-5D63D3AFDDD4}">
      <dgm:prSet/>
      <dgm:spPr/>
      <dgm:t>
        <a:bodyPr/>
        <a:lstStyle/>
        <a:p>
          <a:endParaRPr lang="zh-TW" altLang="en-US"/>
        </a:p>
      </dgm:t>
    </dgm:pt>
    <dgm:pt modelId="{B4176EEB-D00A-4EBF-8AB3-1A4D5F49E0D1}" type="sibTrans" cxnId="{584A07ED-3704-4886-B187-5D63D3AFDDD4}">
      <dgm:prSet/>
      <dgm:spPr/>
      <dgm:t>
        <a:bodyPr/>
        <a:lstStyle/>
        <a:p>
          <a:endParaRPr lang="zh-TW" altLang="en-US"/>
        </a:p>
      </dgm:t>
    </dgm:pt>
    <dgm:pt modelId="{87F4012C-A09F-4A12-A244-61AEA61C6AF5}">
      <dgm:prSet phldrT="[文字]" custT="1"/>
      <dgm:spPr/>
      <dgm:t>
        <a:bodyPr/>
        <a:lstStyle/>
        <a:p>
          <a:r>
            <a:rPr lang="zh-TW" altLang="en-US" sz="3200" dirty="0" smtClean="0"/>
            <a:t>過此而往， 雖彌綸天地，纏絡萬品；治道之外，非群生所餐挹，聖人措而不言也。</a:t>
          </a:r>
          <a:endParaRPr lang="zh-TW" altLang="en-US" sz="3200" dirty="0"/>
        </a:p>
      </dgm:t>
    </dgm:pt>
    <dgm:pt modelId="{CCF3E0EF-55E1-4F82-9536-D54FD1F165AE}" type="parTrans" cxnId="{02F2D3CC-6299-4685-A4A6-DEFCC39099BB}">
      <dgm:prSet/>
      <dgm:spPr/>
      <dgm:t>
        <a:bodyPr/>
        <a:lstStyle/>
        <a:p>
          <a:endParaRPr lang="zh-TW" altLang="en-US"/>
        </a:p>
      </dgm:t>
    </dgm:pt>
    <dgm:pt modelId="{26BE170B-36F6-4B28-8502-B4CB277A10D8}" type="sibTrans" cxnId="{02F2D3CC-6299-4685-A4A6-DEFCC39099BB}">
      <dgm:prSet/>
      <dgm:spPr/>
      <dgm:t>
        <a:bodyPr/>
        <a:lstStyle/>
        <a:p>
          <a:endParaRPr lang="zh-TW" altLang="en-US"/>
        </a:p>
      </dgm:t>
    </dgm:pt>
    <dgm:pt modelId="{8B7E5F51-F87D-447E-8E12-7D275BB97E43}" type="pres">
      <dgm:prSet presAssocID="{3528B072-A9F2-47E1-8DC5-26D133FA7F13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CDCDB264-A840-429A-A391-548C79A8C79B}" type="pres">
      <dgm:prSet presAssocID="{7B14C2FE-49E1-4638-99B6-B185082DE3BA}" presName="thickLine" presStyleLbl="alignNode1" presStyleIdx="0" presStyleCnt="1"/>
      <dgm:spPr/>
    </dgm:pt>
    <dgm:pt modelId="{E0629B16-A4DA-4773-B05D-C2221EC3A5D7}" type="pres">
      <dgm:prSet presAssocID="{7B14C2FE-49E1-4638-99B6-B185082DE3BA}" presName="horz1" presStyleCnt="0"/>
      <dgm:spPr/>
    </dgm:pt>
    <dgm:pt modelId="{B139DAAB-6AE1-40B9-8A22-AA2CAAEFB72E}" type="pres">
      <dgm:prSet presAssocID="{7B14C2FE-49E1-4638-99B6-B185082DE3BA}" presName="tx1" presStyleLbl="revTx" presStyleIdx="0" presStyleCnt="4" custScaleX="68092"/>
      <dgm:spPr/>
      <dgm:t>
        <a:bodyPr/>
        <a:lstStyle/>
        <a:p>
          <a:endParaRPr lang="zh-TW" altLang="en-US"/>
        </a:p>
      </dgm:t>
    </dgm:pt>
    <dgm:pt modelId="{83D9A1DD-E3E9-4D11-9454-2EFFCB131F4A}" type="pres">
      <dgm:prSet presAssocID="{7B14C2FE-49E1-4638-99B6-B185082DE3BA}" presName="vert1" presStyleCnt="0"/>
      <dgm:spPr/>
    </dgm:pt>
    <dgm:pt modelId="{7F902E45-9BEF-408D-8E4D-A25CA3B3B66C}" type="pres">
      <dgm:prSet presAssocID="{3D99357E-4626-4AF1-B075-853BD41FDAAA}" presName="vertSpace2a" presStyleCnt="0"/>
      <dgm:spPr/>
    </dgm:pt>
    <dgm:pt modelId="{626E6EBE-AC43-486B-8BFF-2FA8DF63F8A5}" type="pres">
      <dgm:prSet presAssocID="{3D99357E-4626-4AF1-B075-853BD41FDAAA}" presName="horz2" presStyleCnt="0"/>
      <dgm:spPr/>
    </dgm:pt>
    <dgm:pt modelId="{CECC1A9A-EEE7-4683-91B9-CB8237E9D020}" type="pres">
      <dgm:prSet presAssocID="{3D99357E-4626-4AF1-B075-853BD41FDAAA}" presName="horzSpace2" presStyleCnt="0"/>
      <dgm:spPr/>
    </dgm:pt>
    <dgm:pt modelId="{12DA7772-4420-430F-A3C1-6F2A442FCAC8}" type="pres">
      <dgm:prSet presAssocID="{3D99357E-4626-4AF1-B075-853BD41FDAAA}" presName="tx2" presStyleLbl="revTx" presStyleIdx="1" presStyleCnt="4"/>
      <dgm:spPr/>
      <dgm:t>
        <a:bodyPr/>
        <a:lstStyle/>
        <a:p>
          <a:endParaRPr lang="zh-TW" altLang="en-US"/>
        </a:p>
      </dgm:t>
    </dgm:pt>
    <dgm:pt modelId="{748CD45A-C8CF-42B8-B6B3-BD912042F519}" type="pres">
      <dgm:prSet presAssocID="{3D99357E-4626-4AF1-B075-853BD41FDAAA}" presName="vert2" presStyleCnt="0"/>
      <dgm:spPr/>
    </dgm:pt>
    <dgm:pt modelId="{4577C7B1-6B74-497D-9222-2C8315424402}" type="pres">
      <dgm:prSet presAssocID="{3D99357E-4626-4AF1-B075-853BD41FDAAA}" presName="thinLine2b" presStyleLbl="callout" presStyleIdx="0" presStyleCnt="3"/>
      <dgm:spPr/>
    </dgm:pt>
    <dgm:pt modelId="{5A3E90E3-C43E-4663-B00C-64AE130FC624}" type="pres">
      <dgm:prSet presAssocID="{3D99357E-4626-4AF1-B075-853BD41FDAAA}" presName="vertSpace2b" presStyleCnt="0"/>
      <dgm:spPr/>
    </dgm:pt>
    <dgm:pt modelId="{BFE9A4EF-117C-48DD-A594-567EC3DC39FF}" type="pres">
      <dgm:prSet presAssocID="{77BD938C-AEFF-4023-9572-3A34623B2DB7}" presName="horz2" presStyleCnt="0"/>
      <dgm:spPr/>
    </dgm:pt>
    <dgm:pt modelId="{1EF5C6B1-6253-4599-90E1-B8C6EE6B1BF4}" type="pres">
      <dgm:prSet presAssocID="{77BD938C-AEFF-4023-9572-3A34623B2DB7}" presName="horzSpace2" presStyleCnt="0"/>
      <dgm:spPr/>
    </dgm:pt>
    <dgm:pt modelId="{34B892DF-FFB3-4B1B-B00A-B0283F1BB4F9}" type="pres">
      <dgm:prSet presAssocID="{77BD938C-AEFF-4023-9572-3A34623B2DB7}" presName="tx2" presStyleLbl="revTx" presStyleIdx="2" presStyleCnt="4"/>
      <dgm:spPr/>
      <dgm:t>
        <a:bodyPr/>
        <a:lstStyle/>
        <a:p>
          <a:endParaRPr lang="zh-TW" altLang="en-US"/>
        </a:p>
      </dgm:t>
    </dgm:pt>
    <dgm:pt modelId="{ABC27114-9C2A-4564-A27D-F0A711814002}" type="pres">
      <dgm:prSet presAssocID="{77BD938C-AEFF-4023-9572-3A34623B2DB7}" presName="vert2" presStyleCnt="0"/>
      <dgm:spPr/>
    </dgm:pt>
    <dgm:pt modelId="{833044EB-D772-4E04-8E77-64014B8DC618}" type="pres">
      <dgm:prSet presAssocID="{77BD938C-AEFF-4023-9572-3A34623B2DB7}" presName="thinLine2b" presStyleLbl="callout" presStyleIdx="1" presStyleCnt="3"/>
      <dgm:spPr/>
    </dgm:pt>
    <dgm:pt modelId="{E14D270C-36F7-4761-8A71-D579376CE3AE}" type="pres">
      <dgm:prSet presAssocID="{77BD938C-AEFF-4023-9572-3A34623B2DB7}" presName="vertSpace2b" presStyleCnt="0"/>
      <dgm:spPr/>
    </dgm:pt>
    <dgm:pt modelId="{D1FA0F47-1053-4024-9FB5-AA94214A0355}" type="pres">
      <dgm:prSet presAssocID="{87F4012C-A09F-4A12-A244-61AEA61C6AF5}" presName="horz2" presStyleCnt="0"/>
      <dgm:spPr/>
    </dgm:pt>
    <dgm:pt modelId="{114F48DF-9DD5-4344-B01E-07353DD33DC4}" type="pres">
      <dgm:prSet presAssocID="{87F4012C-A09F-4A12-A244-61AEA61C6AF5}" presName="horzSpace2" presStyleCnt="0"/>
      <dgm:spPr/>
    </dgm:pt>
    <dgm:pt modelId="{D3BA8DE3-1E17-47AF-B593-2BD2C2D070B2}" type="pres">
      <dgm:prSet presAssocID="{87F4012C-A09F-4A12-A244-61AEA61C6AF5}" presName="tx2" presStyleLbl="revTx" presStyleIdx="3" presStyleCnt="4"/>
      <dgm:spPr/>
      <dgm:t>
        <a:bodyPr/>
        <a:lstStyle/>
        <a:p>
          <a:endParaRPr lang="zh-TW" altLang="en-US"/>
        </a:p>
      </dgm:t>
    </dgm:pt>
    <dgm:pt modelId="{9B97FD97-AE5E-424F-8932-BFE35A5D5A5F}" type="pres">
      <dgm:prSet presAssocID="{87F4012C-A09F-4A12-A244-61AEA61C6AF5}" presName="vert2" presStyleCnt="0"/>
      <dgm:spPr/>
    </dgm:pt>
    <dgm:pt modelId="{CDB10E9D-CEE6-47A8-8B6D-9DC1838A13B4}" type="pres">
      <dgm:prSet presAssocID="{87F4012C-A09F-4A12-A244-61AEA61C6AF5}" presName="thinLine2b" presStyleLbl="callout" presStyleIdx="2" presStyleCnt="3"/>
      <dgm:spPr/>
    </dgm:pt>
    <dgm:pt modelId="{6FD2E561-6EE1-44D1-9385-B819582026C6}" type="pres">
      <dgm:prSet presAssocID="{87F4012C-A09F-4A12-A244-61AEA61C6AF5}" presName="vertSpace2b" presStyleCnt="0"/>
      <dgm:spPr/>
    </dgm:pt>
  </dgm:ptLst>
  <dgm:cxnLst>
    <dgm:cxn modelId="{DA37F1F3-742A-44A4-8DEE-1369186FE226}" srcId="{7B14C2FE-49E1-4638-99B6-B185082DE3BA}" destId="{3D99357E-4626-4AF1-B075-853BD41FDAAA}" srcOrd="0" destOrd="0" parTransId="{74FBF79B-30A9-45C3-AC66-BF199C9CEF62}" sibTransId="{1552F03A-F888-4901-8B70-3CB8F333279F}"/>
    <dgm:cxn modelId="{18B0ABAE-532D-46C9-BD48-3496AC693C0D}" type="presOf" srcId="{3D99357E-4626-4AF1-B075-853BD41FDAAA}" destId="{12DA7772-4420-430F-A3C1-6F2A442FCAC8}" srcOrd="0" destOrd="0" presId="urn:microsoft.com/office/officeart/2008/layout/LinedList"/>
    <dgm:cxn modelId="{C63CBDDB-03B0-4A7A-A192-2EE9907E33C2}" type="presOf" srcId="{87F4012C-A09F-4A12-A244-61AEA61C6AF5}" destId="{D3BA8DE3-1E17-47AF-B593-2BD2C2D070B2}" srcOrd="0" destOrd="0" presId="urn:microsoft.com/office/officeart/2008/layout/LinedList"/>
    <dgm:cxn modelId="{02F2D3CC-6299-4685-A4A6-DEFCC39099BB}" srcId="{7B14C2FE-49E1-4638-99B6-B185082DE3BA}" destId="{87F4012C-A09F-4A12-A244-61AEA61C6AF5}" srcOrd="2" destOrd="0" parTransId="{CCF3E0EF-55E1-4F82-9536-D54FD1F165AE}" sibTransId="{26BE170B-36F6-4B28-8502-B4CB277A10D8}"/>
    <dgm:cxn modelId="{BF00D92C-4F33-4A9B-8305-A680C3B39A93}" type="presOf" srcId="{3528B072-A9F2-47E1-8DC5-26D133FA7F13}" destId="{8B7E5F51-F87D-447E-8E12-7D275BB97E43}" srcOrd="0" destOrd="0" presId="urn:microsoft.com/office/officeart/2008/layout/LinedList"/>
    <dgm:cxn modelId="{928937BD-2157-4878-ACFF-14F6BC6BA2A0}" srcId="{3528B072-A9F2-47E1-8DC5-26D133FA7F13}" destId="{7B14C2FE-49E1-4638-99B6-B185082DE3BA}" srcOrd="0" destOrd="0" parTransId="{EFCA6F32-585C-4817-8A04-B3D12176FF27}" sibTransId="{56B13AB2-1A6F-49EB-9FC0-3F2AC038E1D9}"/>
    <dgm:cxn modelId="{584A07ED-3704-4886-B187-5D63D3AFDDD4}" srcId="{7B14C2FE-49E1-4638-99B6-B185082DE3BA}" destId="{77BD938C-AEFF-4023-9572-3A34623B2DB7}" srcOrd="1" destOrd="0" parTransId="{363BDA01-CC2A-4FD0-B2A0-FB0007C00236}" sibTransId="{B4176EEB-D00A-4EBF-8AB3-1A4D5F49E0D1}"/>
    <dgm:cxn modelId="{4AA51C9D-3782-4E6D-95EE-0083C7A86A96}" type="presOf" srcId="{7B14C2FE-49E1-4638-99B6-B185082DE3BA}" destId="{B139DAAB-6AE1-40B9-8A22-AA2CAAEFB72E}" srcOrd="0" destOrd="0" presId="urn:microsoft.com/office/officeart/2008/layout/LinedList"/>
    <dgm:cxn modelId="{A030DB94-E372-4679-A3FC-FC9D56FEA5CA}" type="presOf" srcId="{77BD938C-AEFF-4023-9572-3A34623B2DB7}" destId="{34B892DF-FFB3-4B1B-B00A-B0283F1BB4F9}" srcOrd="0" destOrd="0" presId="urn:microsoft.com/office/officeart/2008/layout/LinedList"/>
    <dgm:cxn modelId="{8D27C2C0-33A2-470D-9CBB-8465C470712B}" type="presParOf" srcId="{8B7E5F51-F87D-447E-8E12-7D275BB97E43}" destId="{CDCDB264-A840-429A-A391-548C79A8C79B}" srcOrd="0" destOrd="0" presId="urn:microsoft.com/office/officeart/2008/layout/LinedList"/>
    <dgm:cxn modelId="{22FD04CB-268B-4A81-88CA-18D35C5DCE1F}" type="presParOf" srcId="{8B7E5F51-F87D-447E-8E12-7D275BB97E43}" destId="{E0629B16-A4DA-4773-B05D-C2221EC3A5D7}" srcOrd="1" destOrd="0" presId="urn:microsoft.com/office/officeart/2008/layout/LinedList"/>
    <dgm:cxn modelId="{3F0D93C4-0964-4D3A-AD67-B79B338EF4F9}" type="presParOf" srcId="{E0629B16-A4DA-4773-B05D-C2221EC3A5D7}" destId="{B139DAAB-6AE1-40B9-8A22-AA2CAAEFB72E}" srcOrd="0" destOrd="0" presId="urn:microsoft.com/office/officeart/2008/layout/LinedList"/>
    <dgm:cxn modelId="{0B4F9DD7-6D24-42A8-8B7F-7D785ED803E0}" type="presParOf" srcId="{E0629B16-A4DA-4773-B05D-C2221EC3A5D7}" destId="{83D9A1DD-E3E9-4D11-9454-2EFFCB131F4A}" srcOrd="1" destOrd="0" presId="urn:microsoft.com/office/officeart/2008/layout/LinedList"/>
    <dgm:cxn modelId="{5FA5D993-972D-4BD0-AAA6-D3025D7220F7}" type="presParOf" srcId="{83D9A1DD-E3E9-4D11-9454-2EFFCB131F4A}" destId="{7F902E45-9BEF-408D-8E4D-A25CA3B3B66C}" srcOrd="0" destOrd="0" presId="urn:microsoft.com/office/officeart/2008/layout/LinedList"/>
    <dgm:cxn modelId="{5504041F-FA54-4C9E-81C2-40E95B0E1A55}" type="presParOf" srcId="{83D9A1DD-E3E9-4D11-9454-2EFFCB131F4A}" destId="{626E6EBE-AC43-486B-8BFF-2FA8DF63F8A5}" srcOrd="1" destOrd="0" presId="urn:microsoft.com/office/officeart/2008/layout/LinedList"/>
    <dgm:cxn modelId="{20E82B4E-F238-4AF8-A96E-8A9D9EE2603A}" type="presParOf" srcId="{626E6EBE-AC43-486B-8BFF-2FA8DF63F8A5}" destId="{CECC1A9A-EEE7-4683-91B9-CB8237E9D020}" srcOrd="0" destOrd="0" presId="urn:microsoft.com/office/officeart/2008/layout/LinedList"/>
    <dgm:cxn modelId="{EA690627-7D7D-4F86-AEDA-2852DA076151}" type="presParOf" srcId="{626E6EBE-AC43-486B-8BFF-2FA8DF63F8A5}" destId="{12DA7772-4420-430F-A3C1-6F2A442FCAC8}" srcOrd="1" destOrd="0" presId="urn:microsoft.com/office/officeart/2008/layout/LinedList"/>
    <dgm:cxn modelId="{4462DCE5-DFB2-40EE-84D2-F5A47DBFB6B5}" type="presParOf" srcId="{626E6EBE-AC43-486B-8BFF-2FA8DF63F8A5}" destId="{748CD45A-C8CF-42B8-B6B3-BD912042F519}" srcOrd="2" destOrd="0" presId="urn:microsoft.com/office/officeart/2008/layout/LinedList"/>
    <dgm:cxn modelId="{99FFC194-26BF-46D2-842B-A0B9A1F707B5}" type="presParOf" srcId="{83D9A1DD-E3E9-4D11-9454-2EFFCB131F4A}" destId="{4577C7B1-6B74-497D-9222-2C8315424402}" srcOrd="2" destOrd="0" presId="urn:microsoft.com/office/officeart/2008/layout/LinedList"/>
    <dgm:cxn modelId="{A4277603-9563-4BF4-80C3-EF7C529242F0}" type="presParOf" srcId="{83D9A1DD-E3E9-4D11-9454-2EFFCB131F4A}" destId="{5A3E90E3-C43E-4663-B00C-64AE130FC624}" srcOrd="3" destOrd="0" presId="urn:microsoft.com/office/officeart/2008/layout/LinedList"/>
    <dgm:cxn modelId="{13A3B246-B5C1-4537-A20C-E21EF2F4315F}" type="presParOf" srcId="{83D9A1DD-E3E9-4D11-9454-2EFFCB131F4A}" destId="{BFE9A4EF-117C-48DD-A594-567EC3DC39FF}" srcOrd="4" destOrd="0" presId="urn:microsoft.com/office/officeart/2008/layout/LinedList"/>
    <dgm:cxn modelId="{4BE49962-D65E-4A31-BBC7-33C71B57508B}" type="presParOf" srcId="{BFE9A4EF-117C-48DD-A594-567EC3DC39FF}" destId="{1EF5C6B1-6253-4599-90E1-B8C6EE6B1BF4}" srcOrd="0" destOrd="0" presId="urn:microsoft.com/office/officeart/2008/layout/LinedList"/>
    <dgm:cxn modelId="{340752CF-9910-4382-92CF-97F20EF81363}" type="presParOf" srcId="{BFE9A4EF-117C-48DD-A594-567EC3DC39FF}" destId="{34B892DF-FFB3-4B1B-B00A-B0283F1BB4F9}" srcOrd="1" destOrd="0" presId="urn:microsoft.com/office/officeart/2008/layout/LinedList"/>
    <dgm:cxn modelId="{26A6A610-3978-43D5-8744-D6C4C118F6C6}" type="presParOf" srcId="{BFE9A4EF-117C-48DD-A594-567EC3DC39FF}" destId="{ABC27114-9C2A-4564-A27D-F0A711814002}" srcOrd="2" destOrd="0" presId="urn:microsoft.com/office/officeart/2008/layout/LinedList"/>
    <dgm:cxn modelId="{2EC34C7C-4380-467C-A6D1-D8AE2A7F999A}" type="presParOf" srcId="{83D9A1DD-E3E9-4D11-9454-2EFFCB131F4A}" destId="{833044EB-D772-4E04-8E77-64014B8DC618}" srcOrd="5" destOrd="0" presId="urn:microsoft.com/office/officeart/2008/layout/LinedList"/>
    <dgm:cxn modelId="{2B07F763-EF08-42CD-804D-7A80FCBA3769}" type="presParOf" srcId="{83D9A1DD-E3E9-4D11-9454-2EFFCB131F4A}" destId="{E14D270C-36F7-4761-8A71-D579376CE3AE}" srcOrd="6" destOrd="0" presId="urn:microsoft.com/office/officeart/2008/layout/LinedList"/>
    <dgm:cxn modelId="{90B5FA61-17FB-4B17-BFD8-0DC617FD89D7}" type="presParOf" srcId="{83D9A1DD-E3E9-4D11-9454-2EFFCB131F4A}" destId="{D1FA0F47-1053-4024-9FB5-AA94214A0355}" srcOrd="7" destOrd="0" presId="urn:microsoft.com/office/officeart/2008/layout/LinedList"/>
    <dgm:cxn modelId="{CE2E7ADA-6534-46BA-B467-F13AB4A45AE4}" type="presParOf" srcId="{D1FA0F47-1053-4024-9FB5-AA94214A0355}" destId="{114F48DF-9DD5-4344-B01E-07353DD33DC4}" srcOrd="0" destOrd="0" presId="urn:microsoft.com/office/officeart/2008/layout/LinedList"/>
    <dgm:cxn modelId="{F3130A58-8710-463F-861B-18CA0DB8C367}" type="presParOf" srcId="{D1FA0F47-1053-4024-9FB5-AA94214A0355}" destId="{D3BA8DE3-1E17-47AF-B593-2BD2C2D070B2}" srcOrd="1" destOrd="0" presId="urn:microsoft.com/office/officeart/2008/layout/LinedList"/>
    <dgm:cxn modelId="{15200808-3D33-4E39-B11A-B3C889D936F0}" type="presParOf" srcId="{D1FA0F47-1053-4024-9FB5-AA94214A0355}" destId="{9B97FD97-AE5E-424F-8932-BFE35A5D5A5F}" srcOrd="2" destOrd="0" presId="urn:microsoft.com/office/officeart/2008/layout/LinedList"/>
    <dgm:cxn modelId="{CD071105-F2E6-441C-B2D1-6F0AECA12E68}" type="presParOf" srcId="{83D9A1DD-E3E9-4D11-9454-2EFFCB131F4A}" destId="{CDB10E9D-CEE6-47A8-8B6D-9DC1838A13B4}" srcOrd="8" destOrd="0" presId="urn:microsoft.com/office/officeart/2008/layout/LinedList"/>
    <dgm:cxn modelId="{C521D626-0CD4-4DEC-8615-B996ED5DF1A4}" type="presParOf" srcId="{83D9A1DD-E3E9-4D11-9454-2EFFCB131F4A}" destId="{6FD2E561-6EE1-44D1-9385-B819582026C6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B33B3A4-DEA6-43CF-B331-FBB2CF4E4ECC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8512AEE8-6232-49F5-9281-A6524713726F}">
      <dgm:prSet phldrT="[文字]" custT="1"/>
      <dgm:spPr/>
      <dgm:t>
        <a:bodyPr/>
        <a:lstStyle/>
        <a:p>
          <a:r>
            <a:rPr lang="zh-TW" altLang="en-US" sz="3600" dirty="0" smtClean="0"/>
            <a:t>道之以德</a:t>
          </a:r>
          <a:endParaRPr lang="zh-TW" altLang="en-US" sz="3600" dirty="0"/>
        </a:p>
      </dgm:t>
    </dgm:pt>
    <dgm:pt modelId="{BEDD6B5D-DAAD-450D-91E0-C53A0CA059B5}" type="parTrans" cxnId="{3FFE1927-2DA6-4E25-A29C-DEA3989B2538}">
      <dgm:prSet/>
      <dgm:spPr/>
      <dgm:t>
        <a:bodyPr/>
        <a:lstStyle/>
        <a:p>
          <a:endParaRPr lang="zh-TW" altLang="en-US"/>
        </a:p>
      </dgm:t>
    </dgm:pt>
    <dgm:pt modelId="{452A86AB-F15F-4606-8857-8A031FD56D0A}" type="sibTrans" cxnId="{3FFE1927-2DA6-4E25-A29C-DEA3989B2538}">
      <dgm:prSet/>
      <dgm:spPr/>
      <dgm:t>
        <a:bodyPr/>
        <a:lstStyle/>
        <a:p>
          <a:endParaRPr lang="zh-TW" altLang="en-US"/>
        </a:p>
      </dgm:t>
    </dgm:pt>
    <dgm:pt modelId="{1421AFAD-1D88-41F7-9D1D-3AFD76159B67}">
      <dgm:prSet phldrT="[文字]" custT="1"/>
      <dgm:spPr/>
      <dgm:t>
        <a:bodyPr/>
        <a:lstStyle/>
        <a:p>
          <a:r>
            <a:rPr lang="zh-TW" altLang="en-US" sz="3600" dirty="0" smtClean="0"/>
            <a:t>仁義</a:t>
          </a:r>
          <a:endParaRPr lang="zh-TW" altLang="en-US" sz="3600" dirty="0"/>
        </a:p>
      </dgm:t>
    </dgm:pt>
    <dgm:pt modelId="{A390E8D4-F1B5-4B0C-A9CF-DBC666AF8A38}" type="parTrans" cxnId="{CDF0A4F2-C5B7-4830-87ED-0A7AAC4AB20C}">
      <dgm:prSet/>
      <dgm:spPr/>
      <dgm:t>
        <a:bodyPr/>
        <a:lstStyle/>
        <a:p>
          <a:endParaRPr lang="zh-TW" altLang="en-US"/>
        </a:p>
      </dgm:t>
    </dgm:pt>
    <dgm:pt modelId="{0FF74494-4567-4694-8A9B-8D711C5B28DE}" type="sibTrans" cxnId="{CDF0A4F2-C5B7-4830-87ED-0A7AAC4AB20C}">
      <dgm:prSet/>
      <dgm:spPr/>
      <dgm:t>
        <a:bodyPr/>
        <a:lstStyle/>
        <a:p>
          <a:endParaRPr lang="zh-TW" altLang="en-US"/>
        </a:p>
      </dgm:t>
    </dgm:pt>
    <dgm:pt modelId="{3BEC3BB0-56D6-4F74-8A12-A8C426FFF062}">
      <dgm:prSet phldrT="[文字]" custT="1"/>
      <dgm:spPr/>
      <dgm:t>
        <a:bodyPr/>
        <a:lstStyle/>
        <a:p>
          <a:r>
            <a:rPr lang="zh-TW" altLang="en-US" sz="3600" dirty="0" smtClean="0"/>
            <a:t>齊之以禮</a:t>
          </a:r>
          <a:endParaRPr lang="zh-TW" altLang="en-US" sz="3600" dirty="0"/>
        </a:p>
      </dgm:t>
    </dgm:pt>
    <dgm:pt modelId="{64822E42-85FC-4EC0-8ED3-DA4854E5D561}" type="parTrans" cxnId="{D91087CE-B0A7-4942-BE79-577ED110C82D}">
      <dgm:prSet/>
      <dgm:spPr/>
      <dgm:t>
        <a:bodyPr/>
        <a:lstStyle/>
        <a:p>
          <a:endParaRPr lang="zh-TW" altLang="en-US"/>
        </a:p>
      </dgm:t>
    </dgm:pt>
    <dgm:pt modelId="{87768401-A9D3-4CB4-B49E-BBF24E72FC5C}" type="sibTrans" cxnId="{D91087CE-B0A7-4942-BE79-577ED110C82D}">
      <dgm:prSet/>
      <dgm:spPr/>
      <dgm:t>
        <a:bodyPr/>
        <a:lstStyle/>
        <a:p>
          <a:endParaRPr lang="zh-TW" altLang="en-US"/>
        </a:p>
      </dgm:t>
    </dgm:pt>
    <dgm:pt modelId="{2E8E1CCA-7FE9-4182-A378-5B95AAF28CCC}">
      <dgm:prSet phldrT="[文字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zh-TW" altLang="en-US" sz="3600" dirty="0" smtClean="0"/>
            <a:t>道之以政</a:t>
          </a:r>
          <a:endParaRPr lang="zh-TW" altLang="en-US" sz="3600" dirty="0"/>
        </a:p>
      </dgm:t>
    </dgm:pt>
    <dgm:pt modelId="{7B0D26F7-3DC1-4583-A242-44405109AA6E}" type="parTrans" cxnId="{30A0EEDE-6D14-4576-BE54-135A28E38A4F}">
      <dgm:prSet/>
      <dgm:spPr/>
      <dgm:t>
        <a:bodyPr/>
        <a:lstStyle/>
        <a:p>
          <a:endParaRPr lang="zh-TW" altLang="en-US"/>
        </a:p>
      </dgm:t>
    </dgm:pt>
    <dgm:pt modelId="{132E356E-B5D9-4DAA-8825-8573EDDB3C02}" type="sibTrans" cxnId="{30A0EEDE-6D14-4576-BE54-135A28E38A4F}">
      <dgm:prSet/>
      <dgm:spPr/>
      <dgm:t>
        <a:bodyPr/>
        <a:lstStyle/>
        <a:p>
          <a:endParaRPr lang="zh-TW" altLang="en-US"/>
        </a:p>
      </dgm:t>
    </dgm:pt>
    <dgm:pt modelId="{3D1398C0-AF35-4582-9A66-08F7105E41C5}">
      <dgm:prSet custT="1"/>
      <dgm:spPr/>
      <dgm:t>
        <a:bodyPr/>
        <a:lstStyle/>
        <a:p>
          <a:r>
            <a:rPr lang="zh-TW" altLang="en-US" sz="3600" dirty="0" smtClean="0"/>
            <a:t>禮樂</a:t>
          </a:r>
          <a:endParaRPr lang="zh-TW" altLang="en-US" sz="3600" dirty="0"/>
        </a:p>
      </dgm:t>
    </dgm:pt>
    <dgm:pt modelId="{EC51ADF7-4AE3-42C9-BFC8-7E3C0A5A1174}" type="parTrans" cxnId="{A6E91969-D304-43C1-9745-11395871A2B6}">
      <dgm:prSet/>
      <dgm:spPr/>
      <dgm:t>
        <a:bodyPr/>
        <a:lstStyle/>
        <a:p>
          <a:endParaRPr lang="zh-TW" altLang="en-US"/>
        </a:p>
      </dgm:t>
    </dgm:pt>
    <dgm:pt modelId="{C22ACF8A-24ED-4621-B981-FAA50C0D6581}" type="sibTrans" cxnId="{A6E91969-D304-43C1-9745-11395871A2B6}">
      <dgm:prSet/>
      <dgm:spPr/>
      <dgm:t>
        <a:bodyPr/>
        <a:lstStyle/>
        <a:p>
          <a:endParaRPr lang="zh-TW" altLang="en-US"/>
        </a:p>
      </dgm:t>
    </dgm:pt>
    <dgm:pt modelId="{DC09775A-E973-4A1D-8CA5-693F6172BAF5}">
      <dgm:prSet phldrT="[文字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zh-TW" altLang="en-US" sz="3600" dirty="0" smtClean="0"/>
            <a:t>齊之以刑</a:t>
          </a:r>
          <a:endParaRPr lang="zh-TW" altLang="en-US" sz="3600" dirty="0"/>
        </a:p>
      </dgm:t>
    </dgm:pt>
    <dgm:pt modelId="{793C4316-E4CE-43C7-B75E-D0E30E89C514}" type="parTrans" cxnId="{1C147BE6-504E-4C29-9253-B7A8904A82C2}">
      <dgm:prSet/>
      <dgm:spPr/>
      <dgm:t>
        <a:bodyPr/>
        <a:lstStyle/>
        <a:p>
          <a:endParaRPr lang="zh-TW" altLang="en-US"/>
        </a:p>
      </dgm:t>
    </dgm:pt>
    <dgm:pt modelId="{AD94A279-6A23-4154-BE7F-2E544A0B8E3C}" type="sibTrans" cxnId="{1C147BE6-504E-4C29-9253-B7A8904A82C2}">
      <dgm:prSet/>
      <dgm:spPr/>
      <dgm:t>
        <a:bodyPr/>
        <a:lstStyle/>
        <a:p>
          <a:endParaRPr lang="zh-TW" altLang="en-US"/>
        </a:p>
      </dgm:t>
    </dgm:pt>
    <dgm:pt modelId="{8EBC2B39-AA8C-4A31-91C7-5DCFA82299E5}">
      <dgm:prSet phldrT="[文字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zh-TW" altLang="en-US" sz="3600" dirty="0" smtClean="0"/>
            <a:t>名法</a:t>
          </a:r>
          <a:endParaRPr lang="zh-TW" altLang="en-US" sz="3600" dirty="0"/>
        </a:p>
      </dgm:t>
    </dgm:pt>
    <dgm:pt modelId="{348770BD-4B1A-4362-878B-5B0852AA5F08}" type="parTrans" cxnId="{7B394EDE-0225-4644-B58A-2ABE0E37F3B3}">
      <dgm:prSet/>
      <dgm:spPr/>
      <dgm:t>
        <a:bodyPr/>
        <a:lstStyle/>
        <a:p>
          <a:endParaRPr lang="zh-TW" altLang="en-US"/>
        </a:p>
      </dgm:t>
    </dgm:pt>
    <dgm:pt modelId="{F5C3443D-26CE-4A53-85BC-521475B06EEA}" type="sibTrans" cxnId="{7B394EDE-0225-4644-B58A-2ABE0E37F3B3}">
      <dgm:prSet/>
      <dgm:spPr/>
      <dgm:t>
        <a:bodyPr/>
        <a:lstStyle/>
        <a:p>
          <a:endParaRPr lang="zh-TW" altLang="en-US"/>
        </a:p>
      </dgm:t>
    </dgm:pt>
    <dgm:pt modelId="{770F7373-A174-485D-983D-49DA7A27D1F9}">
      <dgm:prSet phldrT="[文字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zh-TW" altLang="en-US" sz="3600" dirty="0" smtClean="0"/>
            <a:t>刑賞</a:t>
          </a:r>
          <a:endParaRPr lang="zh-TW" altLang="en-US" sz="3600" dirty="0"/>
        </a:p>
      </dgm:t>
    </dgm:pt>
    <dgm:pt modelId="{035A5B97-CC71-4C22-A76A-B60D724609E4}" type="parTrans" cxnId="{D020A2B2-392A-4A57-9005-7785DDF7C166}">
      <dgm:prSet/>
      <dgm:spPr/>
      <dgm:t>
        <a:bodyPr/>
        <a:lstStyle/>
        <a:p>
          <a:endParaRPr lang="zh-TW" altLang="en-US"/>
        </a:p>
      </dgm:t>
    </dgm:pt>
    <dgm:pt modelId="{9C94A89E-C641-492E-BC85-4C34F8746F0D}" type="sibTrans" cxnId="{D020A2B2-392A-4A57-9005-7785DDF7C166}">
      <dgm:prSet/>
      <dgm:spPr/>
      <dgm:t>
        <a:bodyPr/>
        <a:lstStyle/>
        <a:p>
          <a:endParaRPr lang="zh-TW" altLang="en-US"/>
        </a:p>
      </dgm:t>
    </dgm:pt>
    <dgm:pt modelId="{4045A051-DF45-409D-8C74-6CD59723EECB}">
      <dgm:prSet phldrT="[文字]" custT="1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zh-TW" altLang="en-US" sz="3600" dirty="0" smtClean="0"/>
            <a:t>有恥且格</a:t>
          </a:r>
          <a:endParaRPr lang="zh-TW" altLang="en-US" sz="3600" dirty="0"/>
        </a:p>
      </dgm:t>
    </dgm:pt>
    <dgm:pt modelId="{27470CBD-B00E-4A45-A454-FB4D51468EEC}" type="parTrans" cxnId="{DEA6155D-B897-4277-8E0A-71B5BB2747C4}">
      <dgm:prSet/>
      <dgm:spPr/>
      <dgm:t>
        <a:bodyPr/>
        <a:lstStyle/>
        <a:p>
          <a:endParaRPr lang="zh-TW" altLang="en-US"/>
        </a:p>
      </dgm:t>
    </dgm:pt>
    <dgm:pt modelId="{B2A09D19-2435-4F68-9AC6-2E14E7733830}" type="sibTrans" cxnId="{DEA6155D-B897-4277-8E0A-71B5BB2747C4}">
      <dgm:prSet/>
      <dgm:spPr/>
      <dgm:t>
        <a:bodyPr/>
        <a:lstStyle/>
        <a:p>
          <a:endParaRPr lang="zh-TW" altLang="en-US"/>
        </a:p>
      </dgm:t>
    </dgm:pt>
    <dgm:pt modelId="{CF9A50FD-3A26-483E-863D-6CBDC754FDB3}">
      <dgm:prSet phldrT="[文字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zh-TW" altLang="en-US" sz="3600" dirty="0" smtClean="0"/>
            <a:t>免而無恥</a:t>
          </a:r>
          <a:endParaRPr lang="zh-TW" altLang="en-US" sz="3600" dirty="0"/>
        </a:p>
      </dgm:t>
    </dgm:pt>
    <dgm:pt modelId="{91E90FAA-E26B-4D72-9428-4832DEF79C44}" type="parTrans" cxnId="{A315BC52-F5EC-415D-A5EE-6D79B3A48499}">
      <dgm:prSet/>
      <dgm:spPr/>
      <dgm:t>
        <a:bodyPr/>
        <a:lstStyle/>
        <a:p>
          <a:endParaRPr lang="zh-TW" altLang="en-US"/>
        </a:p>
      </dgm:t>
    </dgm:pt>
    <dgm:pt modelId="{68A6F88A-577A-4E5E-B9E0-8E3522387B3B}" type="sibTrans" cxnId="{A315BC52-F5EC-415D-A5EE-6D79B3A48499}">
      <dgm:prSet/>
      <dgm:spPr/>
      <dgm:t>
        <a:bodyPr/>
        <a:lstStyle/>
        <a:p>
          <a:endParaRPr lang="zh-TW" altLang="en-US"/>
        </a:p>
      </dgm:t>
    </dgm:pt>
    <dgm:pt modelId="{5D2B5024-EAD9-4567-AB54-1559FF2C03F5}" type="pres">
      <dgm:prSet presAssocID="{EB33B3A4-DEA6-43CF-B331-FBB2CF4E4EC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DE66861-B7D0-402D-9A35-8A5DE78067AD}" type="pres">
      <dgm:prSet presAssocID="{8512AEE8-6232-49F5-9281-A6524713726F}" presName="root1" presStyleCnt="0"/>
      <dgm:spPr/>
    </dgm:pt>
    <dgm:pt modelId="{272B3FA0-E402-4B96-A038-8A2012CD3430}" type="pres">
      <dgm:prSet presAssocID="{8512AEE8-6232-49F5-9281-A6524713726F}" presName="LevelOneTextNode" presStyleLbl="node0" presStyleIdx="0" presStyleCnt="4" custScaleX="12495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F1AE4D4-2348-4DC6-BAFB-970209C258BC}" type="pres">
      <dgm:prSet presAssocID="{8512AEE8-6232-49F5-9281-A6524713726F}" presName="level2hierChild" presStyleCnt="0"/>
      <dgm:spPr/>
    </dgm:pt>
    <dgm:pt modelId="{EEF82B92-9DAC-4ED4-9317-67EF97873217}" type="pres">
      <dgm:prSet presAssocID="{A390E8D4-F1B5-4B0C-A9CF-DBC666AF8A38}" presName="conn2-1" presStyleLbl="parChTrans1D2" presStyleIdx="0" presStyleCnt="4"/>
      <dgm:spPr/>
      <dgm:t>
        <a:bodyPr/>
        <a:lstStyle/>
        <a:p>
          <a:endParaRPr lang="zh-TW" altLang="en-US"/>
        </a:p>
      </dgm:t>
    </dgm:pt>
    <dgm:pt modelId="{234F35F2-4B6F-49C9-87B2-476B49088EE2}" type="pres">
      <dgm:prSet presAssocID="{A390E8D4-F1B5-4B0C-A9CF-DBC666AF8A38}" presName="connTx" presStyleLbl="parChTrans1D2" presStyleIdx="0" presStyleCnt="4"/>
      <dgm:spPr/>
      <dgm:t>
        <a:bodyPr/>
        <a:lstStyle/>
        <a:p>
          <a:endParaRPr lang="zh-TW" altLang="en-US"/>
        </a:p>
      </dgm:t>
    </dgm:pt>
    <dgm:pt modelId="{DC8EB2C3-0464-4045-85E2-0E479A0F284B}" type="pres">
      <dgm:prSet presAssocID="{1421AFAD-1D88-41F7-9D1D-3AFD76159B67}" presName="root2" presStyleCnt="0"/>
      <dgm:spPr/>
    </dgm:pt>
    <dgm:pt modelId="{9FB4D08E-65D3-4952-85BA-C651E6C99607}" type="pres">
      <dgm:prSet presAssocID="{1421AFAD-1D88-41F7-9D1D-3AFD76159B67}" presName="LevelTwoTextNode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3128D2C-8A6D-4178-950A-F3CD58AE9CD5}" type="pres">
      <dgm:prSet presAssocID="{1421AFAD-1D88-41F7-9D1D-3AFD76159B67}" presName="level3hierChild" presStyleCnt="0"/>
      <dgm:spPr/>
    </dgm:pt>
    <dgm:pt modelId="{1DC5138A-631E-4CE8-83C7-B0694D3BE535}" type="pres">
      <dgm:prSet presAssocID="{27470CBD-B00E-4A45-A454-FB4D51468EEC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8628F55D-CC4D-4EA0-ABB8-0BD334DF8C94}" type="pres">
      <dgm:prSet presAssocID="{27470CBD-B00E-4A45-A454-FB4D51468EEC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F098BDC8-52C0-408F-A9F8-B5811A573099}" type="pres">
      <dgm:prSet presAssocID="{4045A051-DF45-409D-8C74-6CD59723EECB}" presName="root2" presStyleCnt="0"/>
      <dgm:spPr/>
    </dgm:pt>
    <dgm:pt modelId="{7F339D27-1E78-4494-A97A-70A8D0E7815E}" type="pres">
      <dgm:prSet presAssocID="{4045A051-DF45-409D-8C74-6CD59723EECB}" presName="LevelTwoTextNode" presStyleLbl="node3" presStyleIdx="0" presStyleCnt="2" custScaleX="140343" custLinFactNeighborX="-749" custLinFactNeighborY="6291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2E4E771-01D0-483A-81F6-7FEA8C022B07}" type="pres">
      <dgm:prSet presAssocID="{4045A051-DF45-409D-8C74-6CD59723EECB}" presName="level3hierChild" presStyleCnt="0"/>
      <dgm:spPr/>
    </dgm:pt>
    <dgm:pt modelId="{43D504CB-EB5F-4307-A644-C7FB0EE377A9}" type="pres">
      <dgm:prSet presAssocID="{3BEC3BB0-56D6-4F74-8A12-A8C426FFF062}" presName="root1" presStyleCnt="0"/>
      <dgm:spPr/>
    </dgm:pt>
    <dgm:pt modelId="{399362D4-3D6E-4E61-A635-4C076BEB1B9E}" type="pres">
      <dgm:prSet presAssocID="{3BEC3BB0-56D6-4F74-8A12-A8C426FFF062}" presName="LevelOneTextNode" presStyleLbl="node0" presStyleIdx="1" presStyleCnt="4" custScaleX="12495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CE8A890-EA11-4C3C-BA69-F1A1E23234CD}" type="pres">
      <dgm:prSet presAssocID="{3BEC3BB0-56D6-4F74-8A12-A8C426FFF062}" presName="level2hierChild" presStyleCnt="0"/>
      <dgm:spPr/>
    </dgm:pt>
    <dgm:pt modelId="{2449E2F7-4F1A-4F16-B01F-A2B285CDE647}" type="pres">
      <dgm:prSet presAssocID="{EC51ADF7-4AE3-42C9-BFC8-7E3C0A5A1174}" presName="conn2-1" presStyleLbl="parChTrans1D2" presStyleIdx="1" presStyleCnt="4"/>
      <dgm:spPr/>
      <dgm:t>
        <a:bodyPr/>
        <a:lstStyle/>
        <a:p>
          <a:endParaRPr lang="zh-TW" altLang="en-US"/>
        </a:p>
      </dgm:t>
    </dgm:pt>
    <dgm:pt modelId="{50D0943A-D751-4EAF-B8E8-AEC4C7B8A081}" type="pres">
      <dgm:prSet presAssocID="{EC51ADF7-4AE3-42C9-BFC8-7E3C0A5A1174}" presName="connTx" presStyleLbl="parChTrans1D2" presStyleIdx="1" presStyleCnt="4"/>
      <dgm:spPr/>
      <dgm:t>
        <a:bodyPr/>
        <a:lstStyle/>
        <a:p>
          <a:endParaRPr lang="zh-TW" altLang="en-US"/>
        </a:p>
      </dgm:t>
    </dgm:pt>
    <dgm:pt modelId="{9220B902-832D-4DA3-A934-D5B31E747478}" type="pres">
      <dgm:prSet presAssocID="{3D1398C0-AF35-4582-9A66-08F7105E41C5}" presName="root2" presStyleCnt="0"/>
      <dgm:spPr/>
    </dgm:pt>
    <dgm:pt modelId="{94097C1F-D297-4CCC-86AD-F1D8DE114E46}" type="pres">
      <dgm:prSet presAssocID="{3D1398C0-AF35-4582-9A66-08F7105E41C5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27A055F-697C-4E77-9067-C6AD0D195FD0}" type="pres">
      <dgm:prSet presAssocID="{3D1398C0-AF35-4582-9A66-08F7105E41C5}" presName="level3hierChild" presStyleCnt="0"/>
      <dgm:spPr/>
    </dgm:pt>
    <dgm:pt modelId="{B20182CA-1680-4D91-811A-42D75B8B8796}" type="pres">
      <dgm:prSet presAssocID="{2E8E1CCA-7FE9-4182-A378-5B95AAF28CCC}" presName="root1" presStyleCnt="0"/>
      <dgm:spPr/>
    </dgm:pt>
    <dgm:pt modelId="{A09D3315-9C3A-4BC8-83A0-3AD357DC1AD9}" type="pres">
      <dgm:prSet presAssocID="{2E8E1CCA-7FE9-4182-A378-5B95AAF28CCC}" presName="LevelOneTextNode" presStyleLbl="node0" presStyleIdx="2" presStyleCnt="4" custScaleX="12495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6F66D81-8220-4070-B979-AEC3D713BCD9}" type="pres">
      <dgm:prSet presAssocID="{2E8E1CCA-7FE9-4182-A378-5B95AAF28CCC}" presName="level2hierChild" presStyleCnt="0"/>
      <dgm:spPr/>
    </dgm:pt>
    <dgm:pt modelId="{2EDC18CD-A383-4C05-9F09-B575CF05FEEB}" type="pres">
      <dgm:prSet presAssocID="{348770BD-4B1A-4362-878B-5B0852AA5F08}" presName="conn2-1" presStyleLbl="parChTrans1D2" presStyleIdx="2" presStyleCnt="4"/>
      <dgm:spPr/>
      <dgm:t>
        <a:bodyPr/>
        <a:lstStyle/>
        <a:p>
          <a:endParaRPr lang="zh-TW" altLang="en-US"/>
        </a:p>
      </dgm:t>
    </dgm:pt>
    <dgm:pt modelId="{DF1D84B1-798E-4914-BED9-E60D93B513E2}" type="pres">
      <dgm:prSet presAssocID="{348770BD-4B1A-4362-878B-5B0852AA5F08}" presName="connTx" presStyleLbl="parChTrans1D2" presStyleIdx="2" presStyleCnt="4"/>
      <dgm:spPr/>
      <dgm:t>
        <a:bodyPr/>
        <a:lstStyle/>
        <a:p>
          <a:endParaRPr lang="zh-TW" altLang="en-US"/>
        </a:p>
      </dgm:t>
    </dgm:pt>
    <dgm:pt modelId="{A3BE83AB-E18B-4E08-8CB7-61995C9AF341}" type="pres">
      <dgm:prSet presAssocID="{8EBC2B39-AA8C-4A31-91C7-5DCFA82299E5}" presName="root2" presStyleCnt="0"/>
      <dgm:spPr/>
    </dgm:pt>
    <dgm:pt modelId="{8519A22D-0E48-4CD7-9544-8F0A6FA5638A}" type="pres">
      <dgm:prSet presAssocID="{8EBC2B39-AA8C-4A31-91C7-5DCFA82299E5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2EFA500-8452-49AF-8972-3B51CBD65939}" type="pres">
      <dgm:prSet presAssocID="{8EBC2B39-AA8C-4A31-91C7-5DCFA82299E5}" presName="level3hierChild" presStyleCnt="0"/>
      <dgm:spPr/>
    </dgm:pt>
    <dgm:pt modelId="{9B17307B-E970-41FA-8E20-10A33A66A4B1}" type="pres">
      <dgm:prSet presAssocID="{91E90FAA-E26B-4D72-9428-4832DEF79C44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0E00F130-2B3C-4B20-BF42-513BC0B1021F}" type="pres">
      <dgm:prSet presAssocID="{91E90FAA-E26B-4D72-9428-4832DEF79C44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7F6DDDF8-BDBD-45C2-B81E-CC336841F16F}" type="pres">
      <dgm:prSet presAssocID="{CF9A50FD-3A26-483E-863D-6CBDC754FDB3}" presName="root2" presStyleCnt="0"/>
      <dgm:spPr/>
    </dgm:pt>
    <dgm:pt modelId="{ACE839B2-440A-4865-9360-027D228B4557}" type="pres">
      <dgm:prSet presAssocID="{CF9A50FD-3A26-483E-863D-6CBDC754FDB3}" presName="LevelTwoTextNode" presStyleLbl="node3" presStyleIdx="1" presStyleCnt="2" custScaleX="140343" custLinFactNeighborX="-2247" custLinFactNeighborY="6141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5566EC9-37E2-455E-8356-F6700D27E195}" type="pres">
      <dgm:prSet presAssocID="{CF9A50FD-3A26-483E-863D-6CBDC754FDB3}" presName="level3hierChild" presStyleCnt="0"/>
      <dgm:spPr/>
    </dgm:pt>
    <dgm:pt modelId="{24D464DC-228C-4612-97D2-FED157F22062}" type="pres">
      <dgm:prSet presAssocID="{DC09775A-E973-4A1D-8CA5-693F6172BAF5}" presName="root1" presStyleCnt="0"/>
      <dgm:spPr/>
    </dgm:pt>
    <dgm:pt modelId="{7FF0C1EB-A1F6-4578-997D-3EB4A832C171}" type="pres">
      <dgm:prSet presAssocID="{DC09775A-E973-4A1D-8CA5-693F6172BAF5}" presName="LevelOneTextNode" presStyleLbl="node0" presStyleIdx="3" presStyleCnt="4" custScaleX="12495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A5FF09A-9524-48F2-B438-CC007C0B7DE5}" type="pres">
      <dgm:prSet presAssocID="{DC09775A-E973-4A1D-8CA5-693F6172BAF5}" presName="level2hierChild" presStyleCnt="0"/>
      <dgm:spPr/>
    </dgm:pt>
    <dgm:pt modelId="{001A3AFB-B634-4494-9987-2C3B84155E3D}" type="pres">
      <dgm:prSet presAssocID="{035A5B97-CC71-4C22-A76A-B60D724609E4}" presName="conn2-1" presStyleLbl="parChTrans1D2" presStyleIdx="3" presStyleCnt="4"/>
      <dgm:spPr/>
      <dgm:t>
        <a:bodyPr/>
        <a:lstStyle/>
        <a:p>
          <a:endParaRPr lang="zh-TW" altLang="en-US"/>
        </a:p>
      </dgm:t>
    </dgm:pt>
    <dgm:pt modelId="{6BF2C9B0-AEBF-4943-AECA-800CE9B4D8C7}" type="pres">
      <dgm:prSet presAssocID="{035A5B97-CC71-4C22-A76A-B60D724609E4}" presName="connTx" presStyleLbl="parChTrans1D2" presStyleIdx="3" presStyleCnt="4"/>
      <dgm:spPr/>
      <dgm:t>
        <a:bodyPr/>
        <a:lstStyle/>
        <a:p>
          <a:endParaRPr lang="zh-TW" altLang="en-US"/>
        </a:p>
      </dgm:t>
    </dgm:pt>
    <dgm:pt modelId="{43B4E6ED-57C5-4C3E-8EAD-AD2B8DFD1325}" type="pres">
      <dgm:prSet presAssocID="{770F7373-A174-485D-983D-49DA7A27D1F9}" presName="root2" presStyleCnt="0"/>
      <dgm:spPr/>
    </dgm:pt>
    <dgm:pt modelId="{BEBFBCA4-1656-428C-BCBF-00E015368E45}" type="pres">
      <dgm:prSet presAssocID="{770F7373-A174-485D-983D-49DA7A27D1F9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72FBDAC-CA68-442F-8BD3-5854AE0186E8}" type="pres">
      <dgm:prSet presAssocID="{770F7373-A174-485D-983D-49DA7A27D1F9}" presName="level3hierChild" presStyleCnt="0"/>
      <dgm:spPr/>
    </dgm:pt>
  </dgm:ptLst>
  <dgm:cxnLst>
    <dgm:cxn modelId="{14983009-757D-4D39-9C2B-D5307C087122}" type="presOf" srcId="{91E90FAA-E26B-4D72-9428-4832DEF79C44}" destId="{0E00F130-2B3C-4B20-BF42-513BC0B1021F}" srcOrd="1" destOrd="0" presId="urn:microsoft.com/office/officeart/2005/8/layout/hierarchy2"/>
    <dgm:cxn modelId="{DEA6155D-B897-4277-8E0A-71B5BB2747C4}" srcId="{1421AFAD-1D88-41F7-9D1D-3AFD76159B67}" destId="{4045A051-DF45-409D-8C74-6CD59723EECB}" srcOrd="0" destOrd="0" parTransId="{27470CBD-B00E-4A45-A454-FB4D51468EEC}" sibTransId="{B2A09D19-2435-4F68-9AC6-2E14E7733830}"/>
    <dgm:cxn modelId="{C794675F-C377-40A1-8E14-6721105ED4FE}" type="presOf" srcId="{348770BD-4B1A-4362-878B-5B0852AA5F08}" destId="{2EDC18CD-A383-4C05-9F09-B575CF05FEEB}" srcOrd="0" destOrd="0" presId="urn:microsoft.com/office/officeart/2005/8/layout/hierarchy2"/>
    <dgm:cxn modelId="{0E70F268-BF8B-4D18-982B-C8C30427B12A}" type="presOf" srcId="{4045A051-DF45-409D-8C74-6CD59723EECB}" destId="{7F339D27-1E78-4494-A97A-70A8D0E7815E}" srcOrd="0" destOrd="0" presId="urn:microsoft.com/office/officeart/2005/8/layout/hierarchy2"/>
    <dgm:cxn modelId="{71614D94-07A7-4C0C-8AF5-9C1947A23F40}" type="presOf" srcId="{8EBC2B39-AA8C-4A31-91C7-5DCFA82299E5}" destId="{8519A22D-0E48-4CD7-9544-8F0A6FA5638A}" srcOrd="0" destOrd="0" presId="urn:microsoft.com/office/officeart/2005/8/layout/hierarchy2"/>
    <dgm:cxn modelId="{36BEB39A-DC54-4A76-84CD-A8DCD2B67B81}" type="presOf" srcId="{EB33B3A4-DEA6-43CF-B331-FBB2CF4E4ECC}" destId="{5D2B5024-EAD9-4567-AB54-1559FF2C03F5}" srcOrd="0" destOrd="0" presId="urn:microsoft.com/office/officeart/2005/8/layout/hierarchy2"/>
    <dgm:cxn modelId="{E4A56183-D8B7-4B5C-8A3D-2C5F4385C3D5}" type="presOf" srcId="{27470CBD-B00E-4A45-A454-FB4D51468EEC}" destId="{1DC5138A-631E-4CE8-83C7-B0694D3BE535}" srcOrd="0" destOrd="0" presId="urn:microsoft.com/office/officeart/2005/8/layout/hierarchy2"/>
    <dgm:cxn modelId="{A6E91969-D304-43C1-9745-11395871A2B6}" srcId="{3BEC3BB0-56D6-4F74-8A12-A8C426FFF062}" destId="{3D1398C0-AF35-4582-9A66-08F7105E41C5}" srcOrd="0" destOrd="0" parTransId="{EC51ADF7-4AE3-42C9-BFC8-7E3C0A5A1174}" sibTransId="{C22ACF8A-24ED-4621-B981-FAA50C0D6581}"/>
    <dgm:cxn modelId="{669FBD60-033D-4F73-A6BB-39ACFC7B525D}" type="presOf" srcId="{91E90FAA-E26B-4D72-9428-4832DEF79C44}" destId="{9B17307B-E970-41FA-8E20-10A33A66A4B1}" srcOrd="0" destOrd="0" presId="urn:microsoft.com/office/officeart/2005/8/layout/hierarchy2"/>
    <dgm:cxn modelId="{D020A2B2-392A-4A57-9005-7785DDF7C166}" srcId="{DC09775A-E973-4A1D-8CA5-693F6172BAF5}" destId="{770F7373-A174-485D-983D-49DA7A27D1F9}" srcOrd="0" destOrd="0" parTransId="{035A5B97-CC71-4C22-A76A-B60D724609E4}" sibTransId="{9C94A89E-C641-492E-BC85-4C34F8746F0D}"/>
    <dgm:cxn modelId="{6EF4032A-6D5E-41BF-A50D-1C190DF73E5B}" type="presOf" srcId="{2E8E1CCA-7FE9-4182-A378-5B95AAF28CCC}" destId="{A09D3315-9C3A-4BC8-83A0-3AD357DC1AD9}" srcOrd="0" destOrd="0" presId="urn:microsoft.com/office/officeart/2005/8/layout/hierarchy2"/>
    <dgm:cxn modelId="{D35FBA9C-16E7-4F7D-B008-469B6F366320}" type="presOf" srcId="{A390E8D4-F1B5-4B0C-A9CF-DBC666AF8A38}" destId="{EEF82B92-9DAC-4ED4-9317-67EF97873217}" srcOrd="0" destOrd="0" presId="urn:microsoft.com/office/officeart/2005/8/layout/hierarchy2"/>
    <dgm:cxn modelId="{87D60A6C-1EB9-4873-939E-7671607938CF}" type="presOf" srcId="{035A5B97-CC71-4C22-A76A-B60D724609E4}" destId="{6BF2C9B0-AEBF-4943-AECA-800CE9B4D8C7}" srcOrd="1" destOrd="0" presId="urn:microsoft.com/office/officeart/2005/8/layout/hierarchy2"/>
    <dgm:cxn modelId="{43A1DB4B-2F26-4804-BFA2-E4DE6F564003}" type="presOf" srcId="{27470CBD-B00E-4A45-A454-FB4D51468EEC}" destId="{8628F55D-CC4D-4EA0-ABB8-0BD334DF8C94}" srcOrd="1" destOrd="0" presId="urn:microsoft.com/office/officeart/2005/8/layout/hierarchy2"/>
    <dgm:cxn modelId="{46F42757-F62C-4AD0-B86F-5AE62254A713}" type="presOf" srcId="{EC51ADF7-4AE3-42C9-BFC8-7E3C0A5A1174}" destId="{2449E2F7-4F1A-4F16-B01F-A2B285CDE647}" srcOrd="0" destOrd="0" presId="urn:microsoft.com/office/officeart/2005/8/layout/hierarchy2"/>
    <dgm:cxn modelId="{3FFE1927-2DA6-4E25-A29C-DEA3989B2538}" srcId="{EB33B3A4-DEA6-43CF-B331-FBB2CF4E4ECC}" destId="{8512AEE8-6232-49F5-9281-A6524713726F}" srcOrd="0" destOrd="0" parTransId="{BEDD6B5D-DAAD-450D-91E0-C53A0CA059B5}" sibTransId="{452A86AB-F15F-4606-8857-8A031FD56D0A}"/>
    <dgm:cxn modelId="{994577FE-8CD7-4440-A7E3-C23CCF6C9B50}" type="presOf" srcId="{DC09775A-E973-4A1D-8CA5-693F6172BAF5}" destId="{7FF0C1EB-A1F6-4578-997D-3EB4A832C171}" srcOrd="0" destOrd="0" presId="urn:microsoft.com/office/officeart/2005/8/layout/hierarchy2"/>
    <dgm:cxn modelId="{5ABEE521-5FDF-4E34-B165-C5C80BCE4660}" type="presOf" srcId="{3D1398C0-AF35-4582-9A66-08F7105E41C5}" destId="{94097C1F-D297-4CCC-86AD-F1D8DE114E46}" srcOrd="0" destOrd="0" presId="urn:microsoft.com/office/officeart/2005/8/layout/hierarchy2"/>
    <dgm:cxn modelId="{04EC6A42-FC20-49DA-9097-494036EAC05A}" type="presOf" srcId="{CF9A50FD-3A26-483E-863D-6CBDC754FDB3}" destId="{ACE839B2-440A-4865-9360-027D228B4557}" srcOrd="0" destOrd="0" presId="urn:microsoft.com/office/officeart/2005/8/layout/hierarchy2"/>
    <dgm:cxn modelId="{317482D8-F885-48E0-80FB-4FA572A1B6BF}" type="presOf" srcId="{770F7373-A174-485D-983D-49DA7A27D1F9}" destId="{BEBFBCA4-1656-428C-BCBF-00E015368E45}" srcOrd="0" destOrd="0" presId="urn:microsoft.com/office/officeart/2005/8/layout/hierarchy2"/>
    <dgm:cxn modelId="{854AE6AF-87E9-44B9-9456-AE2DF7A21883}" type="presOf" srcId="{A390E8D4-F1B5-4B0C-A9CF-DBC666AF8A38}" destId="{234F35F2-4B6F-49C9-87B2-476B49088EE2}" srcOrd="1" destOrd="0" presId="urn:microsoft.com/office/officeart/2005/8/layout/hierarchy2"/>
    <dgm:cxn modelId="{CDF0A4F2-C5B7-4830-87ED-0A7AAC4AB20C}" srcId="{8512AEE8-6232-49F5-9281-A6524713726F}" destId="{1421AFAD-1D88-41F7-9D1D-3AFD76159B67}" srcOrd="0" destOrd="0" parTransId="{A390E8D4-F1B5-4B0C-A9CF-DBC666AF8A38}" sibTransId="{0FF74494-4567-4694-8A9B-8D711C5B28DE}"/>
    <dgm:cxn modelId="{5E4ABBAB-F046-4A29-B945-F310BF28FB3D}" type="presOf" srcId="{1421AFAD-1D88-41F7-9D1D-3AFD76159B67}" destId="{9FB4D08E-65D3-4952-85BA-C651E6C99607}" srcOrd="0" destOrd="0" presId="urn:microsoft.com/office/officeart/2005/8/layout/hierarchy2"/>
    <dgm:cxn modelId="{1C147BE6-504E-4C29-9253-B7A8904A82C2}" srcId="{EB33B3A4-DEA6-43CF-B331-FBB2CF4E4ECC}" destId="{DC09775A-E973-4A1D-8CA5-693F6172BAF5}" srcOrd="3" destOrd="0" parTransId="{793C4316-E4CE-43C7-B75E-D0E30E89C514}" sibTransId="{AD94A279-6A23-4154-BE7F-2E544A0B8E3C}"/>
    <dgm:cxn modelId="{6EE9ED87-A584-493F-8158-E2904180FA0A}" type="presOf" srcId="{8512AEE8-6232-49F5-9281-A6524713726F}" destId="{272B3FA0-E402-4B96-A038-8A2012CD3430}" srcOrd="0" destOrd="0" presId="urn:microsoft.com/office/officeart/2005/8/layout/hierarchy2"/>
    <dgm:cxn modelId="{6C1F75FD-B87C-4319-9A34-51D98A69037E}" type="presOf" srcId="{348770BD-4B1A-4362-878B-5B0852AA5F08}" destId="{DF1D84B1-798E-4914-BED9-E60D93B513E2}" srcOrd="1" destOrd="0" presId="urn:microsoft.com/office/officeart/2005/8/layout/hierarchy2"/>
    <dgm:cxn modelId="{A315BC52-F5EC-415D-A5EE-6D79B3A48499}" srcId="{8EBC2B39-AA8C-4A31-91C7-5DCFA82299E5}" destId="{CF9A50FD-3A26-483E-863D-6CBDC754FDB3}" srcOrd="0" destOrd="0" parTransId="{91E90FAA-E26B-4D72-9428-4832DEF79C44}" sibTransId="{68A6F88A-577A-4E5E-B9E0-8E3522387B3B}"/>
    <dgm:cxn modelId="{944C5F4E-9608-4BFE-87DE-0CF175ED7102}" type="presOf" srcId="{EC51ADF7-4AE3-42C9-BFC8-7E3C0A5A1174}" destId="{50D0943A-D751-4EAF-B8E8-AEC4C7B8A081}" srcOrd="1" destOrd="0" presId="urn:microsoft.com/office/officeart/2005/8/layout/hierarchy2"/>
    <dgm:cxn modelId="{2D9D87DA-EB52-447B-84D4-EF15F28564E3}" type="presOf" srcId="{3BEC3BB0-56D6-4F74-8A12-A8C426FFF062}" destId="{399362D4-3D6E-4E61-A635-4C076BEB1B9E}" srcOrd="0" destOrd="0" presId="urn:microsoft.com/office/officeart/2005/8/layout/hierarchy2"/>
    <dgm:cxn modelId="{D91087CE-B0A7-4942-BE79-577ED110C82D}" srcId="{EB33B3A4-DEA6-43CF-B331-FBB2CF4E4ECC}" destId="{3BEC3BB0-56D6-4F74-8A12-A8C426FFF062}" srcOrd="1" destOrd="0" parTransId="{64822E42-85FC-4EC0-8ED3-DA4854E5D561}" sibTransId="{87768401-A9D3-4CB4-B49E-BBF24E72FC5C}"/>
    <dgm:cxn modelId="{29193A7F-9EB2-477C-BD79-0DD5869BEEDF}" type="presOf" srcId="{035A5B97-CC71-4C22-A76A-B60D724609E4}" destId="{001A3AFB-B634-4494-9987-2C3B84155E3D}" srcOrd="0" destOrd="0" presId="urn:microsoft.com/office/officeart/2005/8/layout/hierarchy2"/>
    <dgm:cxn modelId="{7B394EDE-0225-4644-B58A-2ABE0E37F3B3}" srcId="{2E8E1CCA-7FE9-4182-A378-5B95AAF28CCC}" destId="{8EBC2B39-AA8C-4A31-91C7-5DCFA82299E5}" srcOrd="0" destOrd="0" parTransId="{348770BD-4B1A-4362-878B-5B0852AA5F08}" sibTransId="{F5C3443D-26CE-4A53-85BC-521475B06EEA}"/>
    <dgm:cxn modelId="{30A0EEDE-6D14-4576-BE54-135A28E38A4F}" srcId="{EB33B3A4-DEA6-43CF-B331-FBB2CF4E4ECC}" destId="{2E8E1CCA-7FE9-4182-A378-5B95AAF28CCC}" srcOrd="2" destOrd="0" parTransId="{7B0D26F7-3DC1-4583-A242-44405109AA6E}" sibTransId="{132E356E-B5D9-4DAA-8825-8573EDDB3C02}"/>
    <dgm:cxn modelId="{71AB6AD3-0656-4585-965F-0E4C7ACE7D51}" type="presParOf" srcId="{5D2B5024-EAD9-4567-AB54-1559FF2C03F5}" destId="{ADE66861-B7D0-402D-9A35-8A5DE78067AD}" srcOrd="0" destOrd="0" presId="urn:microsoft.com/office/officeart/2005/8/layout/hierarchy2"/>
    <dgm:cxn modelId="{01617A02-FF3D-49AA-8BD1-112DF4460136}" type="presParOf" srcId="{ADE66861-B7D0-402D-9A35-8A5DE78067AD}" destId="{272B3FA0-E402-4B96-A038-8A2012CD3430}" srcOrd="0" destOrd="0" presId="urn:microsoft.com/office/officeart/2005/8/layout/hierarchy2"/>
    <dgm:cxn modelId="{8EA482E1-B904-44E1-AA4C-962436A0AED3}" type="presParOf" srcId="{ADE66861-B7D0-402D-9A35-8A5DE78067AD}" destId="{FF1AE4D4-2348-4DC6-BAFB-970209C258BC}" srcOrd="1" destOrd="0" presId="urn:microsoft.com/office/officeart/2005/8/layout/hierarchy2"/>
    <dgm:cxn modelId="{D2BAC9F8-99B6-487D-B060-F7D08A0EC62F}" type="presParOf" srcId="{FF1AE4D4-2348-4DC6-BAFB-970209C258BC}" destId="{EEF82B92-9DAC-4ED4-9317-67EF97873217}" srcOrd="0" destOrd="0" presId="urn:microsoft.com/office/officeart/2005/8/layout/hierarchy2"/>
    <dgm:cxn modelId="{9F14D76C-E54A-4E29-A581-A503992260A0}" type="presParOf" srcId="{EEF82B92-9DAC-4ED4-9317-67EF97873217}" destId="{234F35F2-4B6F-49C9-87B2-476B49088EE2}" srcOrd="0" destOrd="0" presId="urn:microsoft.com/office/officeart/2005/8/layout/hierarchy2"/>
    <dgm:cxn modelId="{97147596-0A89-499E-8144-BDDBD0CF6212}" type="presParOf" srcId="{FF1AE4D4-2348-4DC6-BAFB-970209C258BC}" destId="{DC8EB2C3-0464-4045-85E2-0E479A0F284B}" srcOrd="1" destOrd="0" presId="urn:microsoft.com/office/officeart/2005/8/layout/hierarchy2"/>
    <dgm:cxn modelId="{08A4A0F3-5AD2-4833-8AC1-B80BD0CEFA9D}" type="presParOf" srcId="{DC8EB2C3-0464-4045-85E2-0E479A0F284B}" destId="{9FB4D08E-65D3-4952-85BA-C651E6C99607}" srcOrd="0" destOrd="0" presId="urn:microsoft.com/office/officeart/2005/8/layout/hierarchy2"/>
    <dgm:cxn modelId="{28825657-71B1-45EA-9F81-A395E1BFA8CC}" type="presParOf" srcId="{DC8EB2C3-0464-4045-85E2-0E479A0F284B}" destId="{13128D2C-8A6D-4178-950A-F3CD58AE9CD5}" srcOrd="1" destOrd="0" presId="urn:microsoft.com/office/officeart/2005/8/layout/hierarchy2"/>
    <dgm:cxn modelId="{EC13172F-3BAE-4E06-B02F-F0EE46592B82}" type="presParOf" srcId="{13128D2C-8A6D-4178-950A-F3CD58AE9CD5}" destId="{1DC5138A-631E-4CE8-83C7-B0694D3BE535}" srcOrd="0" destOrd="0" presId="urn:microsoft.com/office/officeart/2005/8/layout/hierarchy2"/>
    <dgm:cxn modelId="{F11E4B16-B0D9-4DDE-86B8-14E62A5CF041}" type="presParOf" srcId="{1DC5138A-631E-4CE8-83C7-B0694D3BE535}" destId="{8628F55D-CC4D-4EA0-ABB8-0BD334DF8C94}" srcOrd="0" destOrd="0" presId="urn:microsoft.com/office/officeart/2005/8/layout/hierarchy2"/>
    <dgm:cxn modelId="{E6073C94-4349-4C74-988B-F245545AB444}" type="presParOf" srcId="{13128D2C-8A6D-4178-950A-F3CD58AE9CD5}" destId="{F098BDC8-52C0-408F-A9F8-B5811A573099}" srcOrd="1" destOrd="0" presId="urn:microsoft.com/office/officeart/2005/8/layout/hierarchy2"/>
    <dgm:cxn modelId="{E9CCA587-8058-4C53-9F11-DC6B597B3143}" type="presParOf" srcId="{F098BDC8-52C0-408F-A9F8-B5811A573099}" destId="{7F339D27-1E78-4494-A97A-70A8D0E7815E}" srcOrd="0" destOrd="0" presId="urn:microsoft.com/office/officeart/2005/8/layout/hierarchy2"/>
    <dgm:cxn modelId="{3A83C9CA-AD7E-47BD-8F33-2918FE9482C8}" type="presParOf" srcId="{F098BDC8-52C0-408F-A9F8-B5811A573099}" destId="{32E4E771-01D0-483A-81F6-7FEA8C022B07}" srcOrd="1" destOrd="0" presId="urn:microsoft.com/office/officeart/2005/8/layout/hierarchy2"/>
    <dgm:cxn modelId="{D8302EF0-B065-4888-809A-1DD0C79A55C5}" type="presParOf" srcId="{5D2B5024-EAD9-4567-AB54-1559FF2C03F5}" destId="{43D504CB-EB5F-4307-A644-C7FB0EE377A9}" srcOrd="1" destOrd="0" presId="urn:microsoft.com/office/officeart/2005/8/layout/hierarchy2"/>
    <dgm:cxn modelId="{40BC8FFD-E435-4FEB-A39F-2B70C2D685A7}" type="presParOf" srcId="{43D504CB-EB5F-4307-A644-C7FB0EE377A9}" destId="{399362D4-3D6E-4E61-A635-4C076BEB1B9E}" srcOrd="0" destOrd="0" presId="urn:microsoft.com/office/officeart/2005/8/layout/hierarchy2"/>
    <dgm:cxn modelId="{8812EADF-FAB3-4E39-AB2D-BBF0208DF18A}" type="presParOf" srcId="{43D504CB-EB5F-4307-A644-C7FB0EE377A9}" destId="{BCE8A890-EA11-4C3C-BA69-F1A1E23234CD}" srcOrd="1" destOrd="0" presId="urn:microsoft.com/office/officeart/2005/8/layout/hierarchy2"/>
    <dgm:cxn modelId="{77C19BEA-685C-461C-BB8F-29EB4C987285}" type="presParOf" srcId="{BCE8A890-EA11-4C3C-BA69-F1A1E23234CD}" destId="{2449E2F7-4F1A-4F16-B01F-A2B285CDE647}" srcOrd="0" destOrd="0" presId="urn:microsoft.com/office/officeart/2005/8/layout/hierarchy2"/>
    <dgm:cxn modelId="{2C8B4193-748A-4C84-96BF-8CEB69656AD6}" type="presParOf" srcId="{2449E2F7-4F1A-4F16-B01F-A2B285CDE647}" destId="{50D0943A-D751-4EAF-B8E8-AEC4C7B8A081}" srcOrd="0" destOrd="0" presId="urn:microsoft.com/office/officeart/2005/8/layout/hierarchy2"/>
    <dgm:cxn modelId="{836CEAC9-502C-450C-984E-5CB2405B8F09}" type="presParOf" srcId="{BCE8A890-EA11-4C3C-BA69-F1A1E23234CD}" destId="{9220B902-832D-4DA3-A934-D5B31E747478}" srcOrd="1" destOrd="0" presId="urn:microsoft.com/office/officeart/2005/8/layout/hierarchy2"/>
    <dgm:cxn modelId="{47195D64-A344-43DC-BFA8-9DE6952B8F4F}" type="presParOf" srcId="{9220B902-832D-4DA3-A934-D5B31E747478}" destId="{94097C1F-D297-4CCC-86AD-F1D8DE114E46}" srcOrd="0" destOrd="0" presId="urn:microsoft.com/office/officeart/2005/8/layout/hierarchy2"/>
    <dgm:cxn modelId="{D46866FC-F5A6-4800-8A2F-B268E1C4DD62}" type="presParOf" srcId="{9220B902-832D-4DA3-A934-D5B31E747478}" destId="{327A055F-697C-4E77-9067-C6AD0D195FD0}" srcOrd="1" destOrd="0" presId="urn:microsoft.com/office/officeart/2005/8/layout/hierarchy2"/>
    <dgm:cxn modelId="{984A619C-F0CD-4074-83BD-DBD4EEC076F4}" type="presParOf" srcId="{5D2B5024-EAD9-4567-AB54-1559FF2C03F5}" destId="{B20182CA-1680-4D91-811A-42D75B8B8796}" srcOrd="2" destOrd="0" presId="urn:microsoft.com/office/officeart/2005/8/layout/hierarchy2"/>
    <dgm:cxn modelId="{3F6F047B-E717-4D0D-8D30-7EFEBD4DA9AB}" type="presParOf" srcId="{B20182CA-1680-4D91-811A-42D75B8B8796}" destId="{A09D3315-9C3A-4BC8-83A0-3AD357DC1AD9}" srcOrd="0" destOrd="0" presId="urn:microsoft.com/office/officeart/2005/8/layout/hierarchy2"/>
    <dgm:cxn modelId="{6508B5B2-8786-412A-A35A-070440B5E215}" type="presParOf" srcId="{B20182CA-1680-4D91-811A-42D75B8B8796}" destId="{26F66D81-8220-4070-B979-AEC3D713BCD9}" srcOrd="1" destOrd="0" presId="urn:microsoft.com/office/officeart/2005/8/layout/hierarchy2"/>
    <dgm:cxn modelId="{E9C04C3A-D232-4EE7-BF3B-2DD2EB28E9C9}" type="presParOf" srcId="{26F66D81-8220-4070-B979-AEC3D713BCD9}" destId="{2EDC18CD-A383-4C05-9F09-B575CF05FEEB}" srcOrd="0" destOrd="0" presId="urn:microsoft.com/office/officeart/2005/8/layout/hierarchy2"/>
    <dgm:cxn modelId="{E59C8761-1E3E-4292-912B-D7A3E2E605BA}" type="presParOf" srcId="{2EDC18CD-A383-4C05-9F09-B575CF05FEEB}" destId="{DF1D84B1-798E-4914-BED9-E60D93B513E2}" srcOrd="0" destOrd="0" presId="urn:microsoft.com/office/officeart/2005/8/layout/hierarchy2"/>
    <dgm:cxn modelId="{58CE769A-A3A7-4575-831F-193629457E12}" type="presParOf" srcId="{26F66D81-8220-4070-B979-AEC3D713BCD9}" destId="{A3BE83AB-E18B-4E08-8CB7-61995C9AF341}" srcOrd="1" destOrd="0" presId="urn:microsoft.com/office/officeart/2005/8/layout/hierarchy2"/>
    <dgm:cxn modelId="{15C9941C-31D4-44BC-A6F7-4E7F1818DDEF}" type="presParOf" srcId="{A3BE83AB-E18B-4E08-8CB7-61995C9AF341}" destId="{8519A22D-0E48-4CD7-9544-8F0A6FA5638A}" srcOrd="0" destOrd="0" presId="urn:microsoft.com/office/officeart/2005/8/layout/hierarchy2"/>
    <dgm:cxn modelId="{7A83375D-1512-4F64-8382-DBB39B89C72B}" type="presParOf" srcId="{A3BE83AB-E18B-4E08-8CB7-61995C9AF341}" destId="{62EFA500-8452-49AF-8972-3B51CBD65939}" srcOrd="1" destOrd="0" presId="urn:microsoft.com/office/officeart/2005/8/layout/hierarchy2"/>
    <dgm:cxn modelId="{EA261543-FAC8-44C7-A655-6B6A441B8943}" type="presParOf" srcId="{62EFA500-8452-49AF-8972-3B51CBD65939}" destId="{9B17307B-E970-41FA-8E20-10A33A66A4B1}" srcOrd="0" destOrd="0" presId="urn:microsoft.com/office/officeart/2005/8/layout/hierarchy2"/>
    <dgm:cxn modelId="{62BF8230-D244-4000-BDFC-51A573392117}" type="presParOf" srcId="{9B17307B-E970-41FA-8E20-10A33A66A4B1}" destId="{0E00F130-2B3C-4B20-BF42-513BC0B1021F}" srcOrd="0" destOrd="0" presId="urn:microsoft.com/office/officeart/2005/8/layout/hierarchy2"/>
    <dgm:cxn modelId="{BA848000-4DC9-43FE-BB5A-1E7F19E425F3}" type="presParOf" srcId="{62EFA500-8452-49AF-8972-3B51CBD65939}" destId="{7F6DDDF8-BDBD-45C2-B81E-CC336841F16F}" srcOrd="1" destOrd="0" presId="urn:microsoft.com/office/officeart/2005/8/layout/hierarchy2"/>
    <dgm:cxn modelId="{ED3ABD26-C6F6-4DFE-9A24-9D2CFE97EB19}" type="presParOf" srcId="{7F6DDDF8-BDBD-45C2-B81E-CC336841F16F}" destId="{ACE839B2-440A-4865-9360-027D228B4557}" srcOrd="0" destOrd="0" presId="urn:microsoft.com/office/officeart/2005/8/layout/hierarchy2"/>
    <dgm:cxn modelId="{68CC385F-FB01-4310-A37B-D33FC0B0D54C}" type="presParOf" srcId="{7F6DDDF8-BDBD-45C2-B81E-CC336841F16F}" destId="{C5566EC9-37E2-455E-8356-F6700D27E195}" srcOrd="1" destOrd="0" presId="urn:microsoft.com/office/officeart/2005/8/layout/hierarchy2"/>
    <dgm:cxn modelId="{57427D22-0207-405A-98DD-70F5D3FA03F2}" type="presParOf" srcId="{5D2B5024-EAD9-4567-AB54-1559FF2C03F5}" destId="{24D464DC-228C-4612-97D2-FED157F22062}" srcOrd="3" destOrd="0" presId="urn:microsoft.com/office/officeart/2005/8/layout/hierarchy2"/>
    <dgm:cxn modelId="{A49EB147-FF99-4169-8E2C-51BE936099F7}" type="presParOf" srcId="{24D464DC-228C-4612-97D2-FED157F22062}" destId="{7FF0C1EB-A1F6-4578-997D-3EB4A832C171}" srcOrd="0" destOrd="0" presId="urn:microsoft.com/office/officeart/2005/8/layout/hierarchy2"/>
    <dgm:cxn modelId="{34E168B7-7C8A-4CF8-A1BB-EB84F48FF4D5}" type="presParOf" srcId="{24D464DC-228C-4612-97D2-FED157F22062}" destId="{3A5FF09A-9524-48F2-B438-CC007C0B7DE5}" srcOrd="1" destOrd="0" presId="urn:microsoft.com/office/officeart/2005/8/layout/hierarchy2"/>
    <dgm:cxn modelId="{D52FC249-508F-4A89-B29D-5DEDB82C5A90}" type="presParOf" srcId="{3A5FF09A-9524-48F2-B438-CC007C0B7DE5}" destId="{001A3AFB-B634-4494-9987-2C3B84155E3D}" srcOrd="0" destOrd="0" presId="urn:microsoft.com/office/officeart/2005/8/layout/hierarchy2"/>
    <dgm:cxn modelId="{740054BE-8E14-49EE-9A81-2A2A96CCEE78}" type="presParOf" srcId="{001A3AFB-B634-4494-9987-2C3B84155E3D}" destId="{6BF2C9B0-AEBF-4943-AECA-800CE9B4D8C7}" srcOrd="0" destOrd="0" presId="urn:microsoft.com/office/officeart/2005/8/layout/hierarchy2"/>
    <dgm:cxn modelId="{EE6A8FE9-DDE8-415F-B233-3ACB7378141A}" type="presParOf" srcId="{3A5FF09A-9524-48F2-B438-CC007C0B7DE5}" destId="{43B4E6ED-57C5-4C3E-8EAD-AD2B8DFD1325}" srcOrd="1" destOrd="0" presId="urn:microsoft.com/office/officeart/2005/8/layout/hierarchy2"/>
    <dgm:cxn modelId="{ADAF0E5B-AD9D-4B4B-80E1-118ED0A58A16}" type="presParOf" srcId="{43B4E6ED-57C5-4C3E-8EAD-AD2B8DFD1325}" destId="{BEBFBCA4-1656-428C-BCBF-00E015368E45}" srcOrd="0" destOrd="0" presId="urn:microsoft.com/office/officeart/2005/8/layout/hierarchy2"/>
    <dgm:cxn modelId="{782B0A0D-6776-44BC-966A-D85280D85187}" type="presParOf" srcId="{43B4E6ED-57C5-4C3E-8EAD-AD2B8DFD1325}" destId="{072FBDAC-CA68-442F-8BD3-5854AE0186E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977950B-B326-4380-A710-14A157D3FACF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547A68FC-E4FB-4CD4-8354-4D244A31D083}">
      <dgm:prSet phldrT="[文字]" custT="1"/>
      <dgm:spPr/>
      <dgm:t>
        <a:bodyPr/>
        <a:lstStyle/>
        <a:p>
          <a:pPr>
            <a:lnSpc>
              <a:spcPts val="3840"/>
            </a:lnSpc>
          </a:pPr>
          <a:r>
            <a:rPr lang="zh-TW" sz="3600" b="0" i="0" u="none" dirty="0" smtClean="0"/>
            <a:t>八觀</a:t>
          </a:r>
          <a:endParaRPr lang="zh-TW" altLang="en-US" sz="3600" dirty="0"/>
        </a:p>
      </dgm:t>
    </dgm:pt>
    <dgm:pt modelId="{63A8AA29-06A5-4C1B-8CC1-CCD44149AE6C}" type="parTrans" cxnId="{90C5FC89-9EB1-4AA5-A766-EECA5517257F}">
      <dgm:prSet/>
      <dgm:spPr/>
      <dgm:t>
        <a:bodyPr/>
        <a:lstStyle/>
        <a:p>
          <a:endParaRPr lang="zh-TW" altLang="en-US"/>
        </a:p>
      </dgm:t>
    </dgm:pt>
    <dgm:pt modelId="{95235DC3-86B2-4A07-92C4-2B9E4D16641E}" type="sibTrans" cxnId="{90C5FC89-9EB1-4AA5-A766-EECA5517257F}">
      <dgm:prSet/>
      <dgm:spPr/>
      <dgm:t>
        <a:bodyPr/>
        <a:lstStyle/>
        <a:p>
          <a:endParaRPr lang="zh-TW" altLang="en-US"/>
        </a:p>
      </dgm:t>
    </dgm:pt>
    <dgm:pt modelId="{92284585-F7BA-4663-9469-92E1A4A4EC63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通</a:t>
          </a:r>
          <a:endParaRPr lang="zh-TW" altLang="en-US" sz="3200" b="0" i="0" u="none" dirty="0"/>
        </a:p>
      </dgm:t>
    </dgm:pt>
    <dgm:pt modelId="{A476D89A-2750-42D9-A849-A68730C251F0}" type="parTrans" cxnId="{0726083D-D75C-4787-91B7-83B25C5A38B9}">
      <dgm:prSet/>
      <dgm:spPr/>
      <dgm:t>
        <a:bodyPr/>
        <a:lstStyle/>
        <a:p>
          <a:endParaRPr lang="zh-TW" altLang="en-US"/>
        </a:p>
      </dgm:t>
    </dgm:pt>
    <dgm:pt modelId="{B32D73C2-69FF-4C68-A839-13B6E9F237F7}" type="sibTrans" cxnId="{0726083D-D75C-4787-91B7-83B25C5A38B9}">
      <dgm:prSet/>
      <dgm:spPr/>
      <dgm:t>
        <a:bodyPr/>
        <a:lstStyle/>
        <a:p>
          <a:endParaRPr lang="zh-TW" altLang="en-US"/>
        </a:p>
      </dgm:t>
    </dgm:pt>
    <dgm:pt modelId="{987AE5F6-4D54-4C1A-995B-CA00EF906B7B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觀其所禮</a:t>
          </a:r>
          <a:endParaRPr lang="zh-TW" altLang="en-US" sz="3200" b="0" i="0" u="none" dirty="0"/>
        </a:p>
      </dgm:t>
    </dgm:pt>
    <dgm:pt modelId="{7D6CC724-6BE0-4FD0-80B3-BA58143ED8A7}" type="parTrans" cxnId="{AD214864-FE28-445F-85C9-C95645BAB97C}">
      <dgm:prSet/>
      <dgm:spPr/>
      <dgm:t>
        <a:bodyPr/>
        <a:lstStyle/>
        <a:p>
          <a:endParaRPr lang="zh-TW" altLang="en-US"/>
        </a:p>
      </dgm:t>
    </dgm:pt>
    <dgm:pt modelId="{DAEA8A9E-FB7D-498E-BE53-24E45944E41C}" type="sibTrans" cxnId="{AD214864-FE28-445F-85C9-C95645BAB97C}">
      <dgm:prSet/>
      <dgm:spPr/>
      <dgm:t>
        <a:bodyPr/>
        <a:lstStyle/>
        <a:p>
          <a:endParaRPr lang="zh-TW" altLang="en-US"/>
        </a:p>
      </dgm:t>
    </dgm:pt>
    <dgm:pt modelId="{DD2DF3B2-51D6-4C67-94CC-D2C73F6897A2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貴</a:t>
          </a:r>
          <a:endParaRPr lang="zh-TW" altLang="en-US" sz="3200" b="0" i="0" u="none" dirty="0"/>
        </a:p>
      </dgm:t>
    </dgm:pt>
    <dgm:pt modelId="{C0E1875D-E4DF-4B15-8B94-AEC3EA295C77}" type="parTrans" cxnId="{C95ABB12-3654-4C81-8729-2AB4DCCE4DDF}">
      <dgm:prSet/>
      <dgm:spPr/>
      <dgm:t>
        <a:bodyPr/>
        <a:lstStyle/>
        <a:p>
          <a:endParaRPr lang="zh-TW" altLang="en-US"/>
        </a:p>
      </dgm:t>
    </dgm:pt>
    <dgm:pt modelId="{9FA34AFE-8E01-4D8C-BC43-10F779B7F58F}" type="sibTrans" cxnId="{C95ABB12-3654-4C81-8729-2AB4DCCE4DDF}">
      <dgm:prSet/>
      <dgm:spPr/>
      <dgm:t>
        <a:bodyPr/>
        <a:lstStyle/>
        <a:p>
          <a:endParaRPr lang="zh-TW" altLang="en-US"/>
        </a:p>
      </dgm:t>
    </dgm:pt>
    <dgm:pt modelId="{3E59AF26-9FAF-44E3-8B8E-0EAB40E26FC5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富</a:t>
          </a:r>
          <a:endParaRPr lang="zh-TW" altLang="en-US" sz="3200" b="0" i="0" u="none" dirty="0"/>
        </a:p>
      </dgm:t>
    </dgm:pt>
    <dgm:pt modelId="{26EB54C5-926D-43CF-9945-AE4607033F57}" type="parTrans" cxnId="{D900DD64-1805-4F0E-B094-A86CD8251BAA}">
      <dgm:prSet/>
      <dgm:spPr/>
      <dgm:t>
        <a:bodyPr/>
        <a:lstStyle/>
        <a:p>
          <a:endParaRPr lang="zh-TW" altLang="en-US"/>
        </a:p>
      </dgm:t>
    </dgm:pt>
    <dgm:pt modelId="{27202BB9-0889-4665-8E64-0F9471B3E4B9}" type="sibTrans" cxnId="{D900DD64-1805-4F0E-B094-A86CD8251BAA}">
      <dgm:prSet/>
      <dgm:spPr/>
      <dgm:t>
        <a:bodyPr/>
        <a:lstStyle/>
        <a:p>
          <a:endParaRPr lang="zh-TW" altLang="en-US"/>
        </a:p>
      </dgm:t>
    </dgm:pt>
    <dgm:pt modelId="{9F833A56-5264-40FF-A35B-97F3D2ED13F0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聽</a:t>
          </a:r>
          <a:endParaRPr lang="zh-TW" altLang="en-US" sz="3200" b="0" i="0" u="none" dirty="0"/>
        </a:p>
      </dgm:t>
    </dgm:pt>
    <dgm:pt modelId="{11774F69-F0E1-4D03-8C62-49A04AAEA8DE}" type="parTrans" cxnId="{3E1EE047-7492-4907-8813-04A1CE373282}">
      <dgm:prSet/>
      <dgm:spPr/>
      <dgm:t>
        <a:bodyPr/>
        <a:lstStyle/>
        <a:p>
          <a:endParaRPr lang="zh-TW" altLang="en-US"/>
        </a:p>
      </dgm:t>
    </dgm:pt>
    <dgm:pt modelId="{8C230053-E3A9-43E4-9B75-FFF59526EABF}" type="sibTrans" cxnId="{3E1EE047-7492-4907-8813-04A1CE373282}">
      <dgm:prSet/>
      <dgm:spPr/>
      <dgm:t>
        <a:bodyPr/>
        <a:lstStyle/>
        <a:p>
          <a:endParaRPr lang="zh-TW" altLang="en-US"/>
        </a:p>
      </dgm:t>
    </dgm:pt>
    <dgm:pt modelId="{34FA38DE-FAFB-4489-B87A-91B4A78FFF56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近</a:t>
          </a:r>
          <a:endParaRPr lang="zh-TW" altLang="en-US" sz="3200" b="0" i="0" u="none" dirty="0"/>
        </a:p>
      </dgm:t>
    </dgm:pt>
    <dgm:pt modelId="{4AB065EE-77F3-449B-B6F4-DBDAFEC0C8CD}" type="parTrans" cxnId="{B142C1F7-1CE4-450F-9E3B-021C66FB1BB3}">
      <dgm:prSet/>
      <dgm:spPr/>
      <dgm:t>
        <a:bodyPr/>
        <a:lstStyle/>
        <a:p>
          <a:endParaRPr lang="zh-TW" altLang="en-US"/>
        </a:p>
      </dgm:t>
    </dgm:pt>
    <dgm:pt modelId="{0EC59AD9-AB7B-4D85-B7F4-09CE6D094A30}" type="sibTrans" cxnId="{B142C1F7-1CE4-450F-9E3B-021C66FB1BB3}">
      <dgm:prSet/>
      <dgm:spPr/>
      <dgm:t>
        <a:bodyPr/>
        <a:lstStyle/>
        <a:p>
          <a:endParaRPr lang="zh-TW" altLang="en-US"/>
        </a:p>
      </dgm:t>
    </dgm:pt>
    <dgm:pt modelId="{892C1EBE-7D60-4B5A-90E3-4AFA80A61F66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習</a:t>
          </a:r>
          <a:endParaRPr lang="zh-TW" altLang="en-US" sz="3200" b="0" i="0" u="none" dirty="0"/>
        </a:p>
      </dgm:t>
    </dgm:pt>
    <dgm:pt modelId="{84D93BF9-29F1-4249-8C43-16FCDC51E5EF}" type="parTrans" cxnId="{8F508E26-4FB4-476B-8BB2-4A2A9CB7B40C}">
      <dgm:prSet/>
      <dgm:spPr/>
      <dgm:t>
        <a:bodyPr/>
        <a:lstStyle/>
        <a:p>
          <a:endParaRPr lang="zh-TW" altLang="en-US"/>
        </a:p>
      </dgm:t>
    </dgm:pt>
    <dgm:pt modelId="{8E18349C-F684-425A-A29A-F61EE2388344}" type="sibTrans" cxnId="{8F508E26-4FB4-476B-8BB2-4A2A9CB7B40C}">
      <dgm:prSet/>
      <dgm:spPr/>
      <dgm:t>
        <a:bodyPr/>
        <a:lstStyle/>
        <a:p>
          <a:endParaRPr lang="zh-TW" altLang="en-US"/>
        </a:p>
      </dgm:t>
    </dgm:pt>
    <dgm:pt modelId="{03360BA1-5B0C-4075-8B1E-D97D88222EA0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窮</a:t>
          </a:r>
          <a:endParaRPr lang="zh-TW" altLang="en-US" sz="3200" b="0" i="0" u="none" dirty="0"/>
        </a:p>
      </dgm:t>
    </dgm:pt>
    <dgm:pt modelId="{01FD9087-2543-4062-818A-F4866DF85EA4}" type="parTrans" cxnId="{1100EF2C-8EB7-438C-AB53-39A052E422B2}">
      <dgm:prSet/>
      <dgm:spPr/>
      <dgm:t>
        <a:bodyPr/>
        <a:lstStyle/>
        <a:p>
          <a:endParaRPr lang="zh-TW" altLang="en-US"/>
        </a:p>
      </dgm:t>
    </dgm:pt>
    <dgm:pt modelId="{E40F9316-AA21-4AB3-A6A2-8F9A4D27CEFE}" type="sibTrans" cxnId="{1100EF2C-8EB7-438C-AB53-39A052E422B2}">
      <dgm:prSet/>
      <dgm:spPr/>
      <dgm:t>
        <a:bodyPr/>
        <a:lstStyle/>
        <a:p>
          <a:endParaRPr lang="zh-TW" altLang="en-US"/>
        </a:p>
      </dgm:t>
    </dgm:pt>
    <dgm:pt modelId="{29D3ABE3-DEB7-4771-BAD1-C09C9F7C89E6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賤</a:t>
          </a:r>
          <a:endParaRPr lang="zh-TW" altLang="en-US" sz="3200" b="0" i="0" u="none" dirty="0"/>
        </a:p>
      </dgm:t>
    </dgm:pt>
    <dgm:pt modelId="{1BB0F494-A96F-4330-BC26-AB7B76460860}" type="parTrans" cxnId="{6DEF01C8-EDA5-4618-ADDB-04849DB56D90}">
      <dgm:prSet/>
      <dgm:spPr/>
      <dgm:t>
        <a:bodyPr/>
        <a:lstStyle/>
        <a:p>
          <a:endParaRPr lang="zh-TW" altLang="en-US"/>
        </a:p>
      </dgm:t>
    </dgm:pt>
    <dgm:pt modelId="{227DB97F-29B3-4EF2-A263-7894CEB4BCDD}" type="sibTrans" cxnId="{6DEF01C8-EDA5-4618-ADDB-04849DB56D90}">
      <dgm:prSet/>
      <dgm:spPr/>
      <dgm:t>
        <a:bodyPr/>
        <a:lstStyle/>
        <a:p>
          <a:endParaRPr lang="zh-TW" altLang="en-US"/>
        </a:p>
      </dgm:t>
    </dgm:pt>
    <dgm:pt modelId="{64ED2E44-7DFC-4512-926A-66236B55E3A5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觀其所進</a:t>
          </a:r>
          <a:endParaRPr lang="zh-TW" altLang="en-US" sz="3200" b="0" i="0" u="none" dirty="0"/>
        </a:p>
      </dgm:t>
    </dgm:pt>
    <dgm:pt modelId="{A17AC21E-788E-400C-936B-F513F368029C}" type="parTrans" cxnId="{77A0E907-DDE5-45B8-88E3-37630BECDB3A}">
      <dgm:prSet/>
      <dgm:spPr/>
      <dgm:t>
        <a:bodyPr/>
        <a:lstStyle/>
        <a:p>
          <a:endParaRPr lang="zh-TW" altLang="en-US"/>
        </a:p>
      </dgm:t>
    </dgm:pt>
    <dgm:pt modelId="{30C6A6EB-C5DB-4D9E-A940-94C425DDDE18}" type="sibTrans" cxnId="{77A0E907-DDE5-45B8-88E3-37630BECDB3A}">
      <dgm:prSet/>
      <dgm:spPr/>
      <dgm:t>
        <a:bodyPr/>
        <a:lstStyle/>
        <a:p>
          <a:endParaRPr lang="zh-TW" altLang="en-US"/>
        </a:p>
      </dgm:t>
    </dgm:pt>
    <dgm:pt modelId="{5D31024F-BF29-444E-B0E7-83387E2CC082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觀其所養</a:t>
          </a:r>
          <a:endParaRPr lang="zh-TW" altLang="en-US" sz="3200" b="0" i="0" u="none" dirty="0"/>
        </a:p>
      </dgm:t>
    </dgm:pt>
    <dgm:pt modelId="{F702FC36-DA9E-487D-BE2B-F93945AC77A4}" type="parTrans" cxnId="{3ACEC52F-76DE-4293-ABEA-FB4543F119D8}">
      <dgm:prSet/>
      <dgm:spPr/>
      <dgm:t>
        <a:bodyPr/>
        <a:lstStyle/>
        <a:p>
          <a:endParaRPr lang="zh-TW" altLang="en-US"/>
        </a:p>
      </dgm:t>
    </dgm:pt>
    <dgm:pt modelId="{8145C6C9-663C-4A11-AD22-8CA7D5B04DA7}" type="sibTrans" cxnId="{3ACEC52F-76DE-4293-ABEA-FB4543F119D8}">
      <dgm:prSet/>
      <dgm:spPr/>
      <dgm:t>
        <a:bodyPr/>
        <a:lstStyle/>
        <a:p>
          <a:endParaRPr lang="zh-TW" altLang="en-US"/>
        </a:p>
      </dgm:t>
    </dgm:pt>
    <dgm:pt modelId="{B7D0D63F-055C-4FCD-A0E3-7E0FDA50E3C0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觀其所行</a:t>
          </a:r>
          <a:endParaRPr lang="zh-TW" altLang="en-US" sz="3200" b="0" i="0" u="none" dirty="0"/>
        </a:p>
      </dgm:t>
    </dgm:pt>
    <dgm:pt modelId="{7A1C76DE-85B1-476B-9366-BB2C70C7D736}" type="parTrans" cxnId="{94C53C13-4C5D-4C14-BDF3-55ABE178794F}">
      <dgm:prSet/>
      <dgm:spPr/>
      <dgm:t>
        <a:bodyPr/>
        <a:lstStyle/>
        <a:p>
          <a:endParaRPr lang="zh-TW" altLang="en-US"/>
        </a:p>
      </dgm:t>
    </dgm:pt>
    <dgm:pt modelId="{D4EC03B4-20C6-4ACF-99BF-004AAFD6AC2A}" type="sibTrans" cxnId="{94C53C13-4C5D-4C14-BDF3-55ABE178794F}">
      <dgm:prSet/>
      <dgm:spPr/>
      <dgm:t>
        <a:bodyPr/>
        <a:lstStyle/>
        <a:p>
          <a:endParaRPr lang="zh-TW" altLang="en-US"/>
        </a:p>
      </dgm:t>
    </dgm:pt>
    <dgm:pt modelId="{2D4ADA59-3758-4055-9292-DE6A33FA827D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觀其所好</a:t>
          </a:r>
          <a:endParaRPr lang="zh-TW" altLang="en-US" sz="3200" b="0" i="0" u="none" dirty="0"/>
        </a:p>
      </dgm:t>
    </dgm:pt>
    <dgm:pt modelId="{81A52708-A4E4-4154-A618-27DDD44891F2}" type="parTrans" cxnId="{57E6EDF8-C719-4060-9BB9-B54C0DE2EBD3}">
      <dgm:prSet/>
      <dgm:spPr/>
      <dgm:t>
        <a:bodyPr/>
        <a:lstStyle/>
        <a:p>
          <a:endParaRPr lang="zh-TW" altLang="en-US"/>
        </a:p>
      </dgm:t>
    </dgm:pt>
    <dgm:pt modelId="{8A1EC6F6-890A-43A3-BFB8-2A8D0C825DF5}" type="sibTrans" cxnId="{57E6EDF8-C719-4060-9BB9-B54C0DE2EBD3}">
      <dgm:prSet/>
      <dgm:spPr/>
      <dgm:t>
        <a:bodyPr/>
        <a:lstStyle/>
        <a:p>
          <a:endParaRPr lang="zh-TW" altLang="en-US"/>
        </a:p>
      </dgm:t>
    </dgm:pt>
    <dgm:pt modelId="{F09C23D1-4265-442F-A859-A38E7A372D97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觀其所言</a:t>
          </a:r>
          <a:endParaRPr lang="zh-TW" altLang="en-US" sz="3200" b="0" i="0" u="none" dirty="0"/>
        </a:p>
      </dgm:t>
    </dgm:pt>
    <dgm:pt modelId="{7CD1CBEB-9360-4461-A305-549D6421AC90}" type="parTrans" cxnId="{DF82038D-22DE-4F0A-9228-185CCD435B0E}">
      <dgm:prSet/>
      <dgm:spPr/>
      <dgm:t>
        <a:bodyPr/>
        <a:lstStyle/>
        <a:p>
          <a:endParaRPr lang="zh-TW" altLang="en-US"/>
        </a:p>
      </dgm:t>
    </dgm:pt>
    <dgm:pt modelId="{B6841F39-CE86-4E26-A8D0-4DD478776E6A}" type="sibTrans" cxnId="{DF82038D-22DE-4F0A-9228-185CCD435B0E}">
      <dgm:prSet/>
      <dgm:spPr/>
      <dgm:t>
        <a:bodyPr/>
        <a:lstStyle/>
        <a:p>
          <a:endParaRPr lang="zh-TW" altLang="en-US"/>
        </a:p>
      </dgm:t>
    </dgm:pt>
    <dgm:pt modelId="{0554ED11-6999-4C83-BBC9-3579ABD21F77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觀其所不受</a:t>
          </a:r>
          <a:endParaRPr lang="zh-TW" altLang="en-US" sz="3200" b="0" i="0" u="none" dirty="0"/>
        </a:p>
      </dgm:t>
    </dgm:pt>
    <dgm:pt modelId="{6F3ADA64-3D31-46B0-80CD-083E084569BE}" type="parTrans" cxnId="{2283CC80-064D-47A6-A8CD-7FCDF6EB12F7}">
      <dgm:prSet/>
      <dgm:spPr/>
      <dgm:t>
        <a:bodyPr/>
        <a:lstStyle/>
        <a:p>
          <a:endParaRPr lang="zh-TW" altLang="en-US"/>
        </a:p>
      </dgm:t>
    </dgm:pt>
    <dgm:pt modelId="{CE82187E-F320-46E5-AB70-7539D4DB8010}" type="sibTrans" cxnId="{2283CC80-064D-47A6-A8CD-7FCDF6EB12F7}">
      <dgm:prSet/>
      <dgm:spPr/>
      <dgm:t>
        <a:bodyPr/>
        <a:lstStyle/>
        <a:p>
          <a:endParaRPr lang="zh-TW" altLang="en-US"/>
        </a:p>
      </dgm:t>
    </dgm:pt>
    <dgm:pt modelId="{5581E5F5-63C9-4A3D-B19D-176789A7D8A4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觀其所不爲</a:t>
          </a:r>
          <a:endParaRPr lang="zh-TW" altLang="en-US" sz="3200" b="0" i="0" u="none" dirty="0"/>
        </a:p>
      </dgm:t>
    </dgm:pt>
    <dgm:pt modelId="{6582BB22-9160-4A53-816B-EC48F0CDC6CE}" type="parTrans" cxnId="{B7C13EC8-608C-4839-B1FF-CCE4FD617970}">
      <dgm:prSet/>
      <dgm:spPr/>
      <dgm:t>
        <a:bodyPr/>
        <a:lstStyle/>
        <a:p>
          <a:endParaRPr lang="zh-TW" altLang="en-US"/>
        </a:p>
      </dgm:t>
    </dgm:pt>
    <dgm:pt modelId="{136B0087-1601-49F4-8216-1A0F9380E71F}" type="sibTrans" cxnId="{B7C13EC8-608C-4839-B1FF-CCE4FD617970}">
      <dgm:prSet/>
      <dgm:spPr/>
      <dgm:t>
        <a:bodyPr/>
        <a:lstStyle/>
        <a:p>
          <a:endParaRPr lang="zh-TW" altLang="en-US"/>
        </a:p>
      </dgm:t>
    </dgm:pt>
    <dgm:pt modelId="{188EB4C8-31A3-4A37-9E3B-D774E636C0AE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顯達</a:t>
          </a:r>
          <a:endParaRPr lang="zh-TW" altLang="en-US" sz="3200" b="0" i="0" u="none" dirty="0"/>
        </a:p>
      </dgm:t>
    </dgm:pt>
    <dgm:pt modelId="{14EB56C3-147C-4F6B-9C0C-10ECAF4E9614}" type="parTrans" cxnId="{BA962B5A-09DE-4DEC-A2EB-CAE2C9B82B96}">
      <dgm:prSet/>
      <dgm:spPr/>
      <dgm:t>
        <a:bodyPr/>
        <a:lstStyle/>
        <a:p>
          <a:endParaRPr lang="zh-TW" altLang="en-US"/>
        </a:p>
      </dgm:t>
    </dgm:pt>
    <dgm:pt modelId="{6A014C25-3DF3-430C-9D9D-711489578642}" type="sibTrans" cxnId="{BA962B5A-09DE-4DEC-A2EB-CAE2C9B82B96}">
      <dgm:prSet/>
      <dgm:spPr/>
      <dgm:t>
        <a:bodyPr/>
        <a:lstStyle/>
        <a:p>
          <a:endParaRPr lang="zh-TW" altLang="en-US"/>
        </a:p>
      </dgm:t>
    </dgm:pt>
    <dgm:pt modelId="{A2F22D88-00D5-43F7-BC51-F0AF1554A1EC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位尊</a:t>
          </a:r>
          <a:endParaRPr lang="zh-TW" altLang="en-US" sz="3200" b="0" i="0" u="none" dirty="0"/>
        </a:p>
      </dgm:t>
    </dgm:pt>
    <dgm:pt modelId="{E5132AC2-88BF-4C3A-A74A-0D7D6B08F493}" type="parTrans" cxnId="{1C25E24C-4FA7-429D-87AD-BE84E59A27D6}">
      <dgm:prSet/>
      <dgm:spPr/>
      <dgm:t>
        <a:bodyPr/>
        <a:lstStyle/>
        <a:p>
          <a:endParaRPr lang="zh-TW" altLang="en-US"/>
        </a:p>
      </dgm:t>
    </dgm:pt>
    <dgm:pt modelId="{F8FED535-4D5C-4A39-A5E9-DE13EAEE3921}" type="sibTrans" cxnId="{1C25E24C-4FA7-429D-87AD-BE84E59A27D6}">
      <dgm:prSet/>
      <dgm:spPr/>
      <dgm:t>
        <a:bodyPr/>
        <a:lstStyle/>
        <a:p>
          <a:endParaRPr lang="zh-TW" altLang="en-US"/>
        </a:p>
      </dgm:t>
    </dgm:pt>
    <dgm:pt modelId="{7023B69E-6E6C-4BA7-8690-D71DCCE13414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財豐</a:t>
          </a:r>
          <a:endParaRPr lang="zh-TW" altLang="en-US" sz="3200" b="0" i="0" u="none" dirty="0"/>
        </a:p>
      </dgm:t>
    </dgm:pt>
    <dgm:pt modelId="{68AEEAA5-011D-4FB2-8F6A-AEFEEEBC62CE}" type="parTrans" cxnId="{017D52FC-7542-43AC-BAA4-EEDDCA218159}">
      <dgm:prSet/>
      <dgm:spPr/>
      <dgm:t>
        <a:bodyPr/>
        <a:lstStyle/>
        <a:p>
          <a:endParaRPr lang="zh-TW" altLang="en-US"/>
        </a:p>
      </dgm:t>
    </dgm:pt>
    <dgm:pt modelId="{61E0E6D1-84BF-4636-8F52-DFEFCED34242}" type="sibTrans" cxnId="{017D52FC-7542-43AC-BAA4-EEDDCA218159}">
      <dgm:prSet/>
      <dgm:spPr/>
      <dgm:t>
        <a:bodyPr/>
        <a:lstStyle/>
        <a:p>
          <a:endParaRPr lang="zh-TW" altLang="en-US"/>
        </a:p>
      </dgm:t>
    </dgm:pt>
    <dgm:pt modelId="{215A39D4-830B-4A9F-925B-84DE8EDB2BD4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納言</a:t>
          </a:r>
          <a:endParaRPr lang="zh-TW" altLang="en-US" sz="3200" b="0" i="0" u="none" dirty="0"/>
        </a:p>
      </dgm:t>
    </dgm:pt>
    <dgm:pt modelId="{372A53FB-5D57-45C9-BA0A-C06F31D5633D}" type="parTrans" cxnId="{97CC721A-AA4B-49C0-BC53-A4CF23E2D1E1}">
      <dgm:prSet/>
      <dgm:spPr/>
      <dgm:t>
        <a:bodyPr/>
        <a:lstStyle/>
        <a:p>
          <a:endParaRPr lang="zh-TW" altLang="en-US"/>
        </a:p>
      </dgm:t>
    </dgm:pt>
    <dgm:pt modelId="{72231EF9-8A10-4A75-A602-1B32AF836669}" type="sibTrans" cxnId="{97CC721A-AA4B-49C0-BC53-A4CF23E2D1E1}">
      <dgm:prSet/>
      <dgm:spPr/>
      <dgm:t>
        <a:bodyPr/>
        <a:lstStyle/>
        <a:p>
          <a:endParaRPr lang="zh-TW" altLang="en-US"/>
        </a:p>
      </dgm:t>
    </dgm:pt>
    <dgm:pt modelId="{D4422C57-DA93-4ACC-99BC-42904930F2B7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親近</a:t>
          </a:r>
          <a:endParaRPr lang="zh-TW" altLang="en-US" sz="3200" b="0" i="0" u="none" dirty="0"/>
        </a:p>
      </dgm:t>
    </dgm:pt>
    <dgm:pt modelId="{8919DBE9-BBEB-42FA-A07F-DCB429205D0E}" type="parTrans" cxnId="{F5B83118-0F32-4F49-940B-A00B838AFC67}">
      <dgm:prSet/>
      <dgm:spPr/>
      <dgm:t>
        <a:bodyPr/>
        <a:lstStyle/>
        <a:p>
          <a:endParaRPr lang="zh-TW" altLang="en-US"/>
        </a:p>
      </dgm:t>
    </dgm:pt>
    <dgm:pt modelId="{B91CBBA9-D68A-4A0D-A3F6-45A5877C4B8C}" type="sibTrans" cxnId="{F5B83118-0F32-4F49-940B-A00B838AFC67}">
      <dgm:prSet/>
      <dgm:spPr/>
      <dgm:t>
        <a:bodyPr/>
        <a:lstStyle/>
        <a:p>
          <a:endParaRPr lang="zh-TW" altLang="en-US"/>
        </a:p>
      </dgm:t>
    </dgm:pt>
    <dgm:pt modelId="{CA1F4F87-DC21-4CF3-AF67-F31EBDDF9B4C}">
      <dgm:prSet custT="1"/>
      <dgm:spPr/>
      <dgm:t>
        <a:bodyPr/>
        <a:lstStyle/>
        <a:p>
          <a:pPr rtl="0"/>
          <a:r>
            <a:rPr lang="zh-TW" altLang="en-US" sz="3200" b="0" i="0" u="none" dirty="0" smtClean="0">
              <a:solidFill>
                <a:schemeClr val="bg1"/>
              </a:solidFill>
            </a:rPr>
            <a:t>學習</a:t>
          </a:r>
          <a:endParaRPr lang="zh-TW" altLang="en-US" sz="3200" b="0" i="0" u="none" dirty="0">
            <a:solidFill>
              <a:schemeClr val="bg1"/>
            </a:solidFill>
          </a:endParaRPr>
        </a:p>
      </dgm:t>
    </dgm:pt>
    <dgm:pt modelId="{1BC275BB-39F7-4F8F-967D-0B9468B4AA6B}" type="parTrans" cxnId="{E5B263CE-363E-4FB7-989F-6A51E5C61254}">
      <dgm:prSet/>
      <dgm:spPr/>
      <dgm:t>
        <a:bodyPr/>
        <a:lstStyle/>
        <a:p>
          <a:endParaRPr lang="zh-TW" altLang="en-US"/>
        </a:p>
      </dgm:t>
    </dgm:pt>
    <dgm:pt modelId="{FF96CDDA-520C-4C18-9CDB-97CE709D896A}" type="sibTrans" cxnId="{E5B263CE-363E-4FB7-989F-6A51E5C61254}">
      <dgm:prSet/>
      <dgm:spPr/>
      <dgm:t>
        <a:bodyPr/>
        <a:lstStyle/>
        <a:p>
          <a:endParaRPr lang="zh-TW" altLang="en-US"/>
        </a:p>
      </dgm:t>
    </dgm:pt>
    <dgm:pt modelId="{37D4E3F7-BE9D-4038-965A-921B01018FFB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貧困</a:t>
          </a:r>
          <a:endParaRPr lang="zh-TW" altLang="en-US" sz="3200" b="0" i="0" u="none" dirty="0"/>
        </a:p>
      </dgm:t>
    </dgm:pt>
    <dgm:pt modelId="{ABE524B6-6089-4C95-B744-C398DC9AE552}" type="parTrans" cxnId="{8D06EB69-D658-4162-A609-63A95F9E9705}">
      <dgm:prSet/>
      <dgm:spPr/>
      <dgm:t>
        <a:bodyPr/>
        <a:lstStyle/>
        <a:p>
          <a:endParaRPr lang="zh-TW" altLang="en-US"/>
        </a:p>
      </dgm:t>
    </dgm:pt>
    <dgm:pt modelId="{8AA50435-A346-4711-9B9B-5871436F1F04}" type="sibTrans" cxnId="{8D06EB69-D658-4162-A609-63A95F9E9705}">
      <dgm:prSet/>
      <dgm:spPr/>
      <dgm:t>
        <a:bodyPr/>
        <a:lstStyle/>
        <a:p>
          <a:endParaRPr lang="zh-TW" altLang="en-US"/>
        </a:p>
      </dgm:t>
    </dgm:pt>
    <dgm:pt modelId="{483ABFDF-ED99-4654-AE1B-EA0C98D7BC5A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位卑</a:t>
          </a:r>
          <a:endParaRPr lang="zh-TW" altLang="en-US" sz="3200" b="0" i="0" u="none" dirty="0"/>
        </a:p>
      </dgm:t>
    </dgm:pt>
    <dgm:pt modelId="{FC66EC7A-29FC-4A93-BFA3-F3052504E09A}" type="parTrans" cxnId="{769C60AC-65CC-4B57-A93B-367668CC6B6E}">
      <dgm:prSet/>
      <dgm:spPr/>
      <dgm:t>
        <a:bodyPr/>
        <a:lstStyle/>
        <a:p>
          <a:endParaRPr lang="zh-TW" altLang="en-US"/>
        </a:p>
      </dgm:t>
    </dgm:pt>
    <dgm:pt modelId="{8BBBB23B-5FE8-4EC8-8AA5-7363693E4A4F}" type="sibTrans" cxnId="{769C60AC-65CC-4B57-A93B-367668CC6B6E}">
      <dgm:prSet/>
      <dgm:spPr/>
      <dgm:t>
        <a:bodyPr/>
        <a:lstStyle/>
        <a:p>
          <a:endParaRPr lang="zh-TW" altLang="en-US"/>
        </a:p>
      </dgm:t>
    </dgm:pt>
    <dgm:pt modelId="{C64F900D-6FE3-4F78-91D0-3EBB36988163}" type="pres">
      <dgm:prSet presAssocID="{1977950B-B326-4380-A710-14A157D3FAC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AD1467E-E1C6-4936-945F-FF3298AC68C3}" type="pres">
      <dgm:prSet presAssocID="{547A68FC-E4FB-4CD4-8354-4D244A31D083}" presName="root1" presStyleCnt="0"/>
      <dgm:spPr/>
    </dgm:pt>
    <dgm:pt modelId="{9C584430-A3C5-444D-B410-46561C5A8120}" type="pres">
      <dgm:prSet presAssocID="{547A68FC-E4FB-4CD4-8354-4D244A31D083}" presName="LevelOneTextNode" presStyleLbl="node0" presStyleIdx="0" presStyleCnt="1" custScaleX="110122" custScaleY="164336" custLinFactNeighborX="-52933" custLinFactNeighborY="392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B9C8376-5506-4F7D-8578-D1C2AD782C19}" type="pres">
      <dgm:prSet presAssocID="{547A68FC-E4FB-4CD4-8354-4D244A31D083}" presName="level2hierChild" presStyleCnt="0"/>
      <dgm:spPr/>
    </dgm:pt>
    <dgm:pt modelId="{A42093E2-973A-41BF-A000-4C4512D06555}" type="pres">
      <dgm:prSet presAssocID="{A476D89A-2750-42D9-A849-A68730C251F0}" presName="conn2-1" presStyleLbl="parChTrans1D2" presStyleIdx="0" presStyleCnt="8"/>
      <dgm:spPr/>
      <dgm:t>
        <a:bodyPr/>
        <a:lstStyle/>
        <a:p>
          <a:endParaRPr lang="zh-TW" altLang="en-US"/>
        </a:p>
      </dgm:t>
    </dgm:pt>
    <dgm:pt modelId="{36390301-8958-4D23-A589-543D70FFB2AF}" type="pres">
      <dgm:prSet presAssocID="{A476D89A-2750-42D9-A849-A68730C251F0}" presName="connTx" presStyleLbl="parChTrans1D2" presStyleIdx="0" presStyleCnt="8"/>
      <dgm:spPr/>
      <dgm:t>
        <a:bodyPr/>
        <a:lstStyle/>
        <a:p>
          <a:endParaRPr lang="zh-TW" altLang="en-US"/>
        </a:p>
      </dgm:t>
    </dgm:pt>
    <dgm:pt modelId="{83CECF38-60DF-4C42-82FC-ECA7123FF4A1}" type="pres">
      <dgm:prSet presAssocID="{92284585-F7BA-4663-9469-92E1A4A4EC63}" presName="root2" presStyleCnt="0"/>
      <dgm:spPr/>
    </dgm:pt>
    <dgm:pt modelId="{04F11FA5-BD3C-473F-89AB-DBD45D194028}" type="pres">
      <dgm:prSet presAssocID="{92284585-F7BA-4663-9469-92E1A4A4EC63}" presName="LevelTwoTextNode" presStyleLbl="node2" presStyleIdx="0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59C28B3-7379-426E-B9C5-6B20A4DC6873}" type="pres">
      <dgm:prSet presAssocID="{92284585-F7BA-4663-9469-92E1A4A4EC63}" presName="level3hierChild" presStyleCnt="0"/>
      <dgm:spPr/>
    </dgm:pt>
    <dgm:pt modelId="{275297FC-D119-4624-A055-EAF35B02CF88}" type="pres">
      <dgm:prSet presAssocID="{14EB56C3-147C-4F6B-9C0C-10ECAF4E9614}" presName="conn2-1" presStyleLbl="parChTrans1D3" presStyleIdx="0" presStyleCnt="8"/>
      <dgm:spPr/>
      <dgm:t>
        <a:bodyPr/>
        <a:lstStyle/>
        <a:p>
          <a:endParaRPr lang="zh-TW" altLang="en-US"/>
        </a:p>
      </dgm:t>
    </dgm:pt>
    <dgm:pt modelId="{85BB5029-F517-4BD0-8A2A-3E39CC4A358B}" type="pres">
      <dgm:prSet presAssocID="{14EB56C3-147C-4F6B-9C0C-10ECAF4E9614}" presName="connTx" presStyleLbl="parChTrans1D3" presStyleIdx="0" presStyleCnt="8"/>
      <dgm:spPr/>
      <dgm:t>
        <a:bodyPr/>
        <a:lstStyle/>
        <a:p>
          <a:endParaRPr lang="zh-TW" altLang="en-US"/>
        </a:p>
      </dgm:t>
    </dgm:pt>
    <dgm:pt modelId="{08E403EF-4A61-4B27-9D37-7F57FFE35065}" type="pres">
      <dgm:prSet presAssocID="{188EB4C8-31A3-4A37-9E3B-D774E636C0AE}" presName="root2" presStyleCnt="0"/>
      <dgm:spPr/>
    </dgm:pt>
    <dgm:pt modelId="{D25E9889-1261-4D1A-9C79-F1744DED73A0}" type="pres">
      <dgm:prSet presAssocID="{188EB4C8-31A3-4A37-9E3B-D774E636C0AE}" presName="LevelTwoTextNode" presStyleLbl="node3" presStyleIdx="0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82B6CED-87A9-4D68-A70C-2C0D29288748}" type="pres">
      <dgm:prSet presAssocID="{188EB4C8-31A3-4A37-9E3B-D774E636C0AE}" presName="level3hierChild" presStyleCnt="0"/>
      <dgm:spPr/>
    </dgm:pt>
    <dgm:pt modelId="{45370E33-7572-4724-B6E6-6561E03B30C8}" type="pres">
      <dgm:prSet presAssocID="{7D6CC724-6BE0-4FD0-80B3-BA58143ED8A7}" presName="conn2-1" presStyleLbl="parChTrans1D4" presStyleIdx="0" presStyleCnt="8"/>
      <dgm:spPr/>
      <dgm:t>
        <a:bodyPr/>
        <a:lstStyle/>
        <a:p>
          <a:endParaRPr lang="zh-TW" altLang="en-US"/>
        </a:p>
      </dgm:t>
    </dgm:pt>
    <dgm:pt modelId="{0B342F03-7AD0-422F-ADC9-18EB1FBF9B04}" type="pres">
      <dgm:prSet presAssocID="{7D6CC724-6BE0-4FD0-80B3-BA58143ED8A7}" presName="connTx" presStyleLbl="parChTrans1D4" presStyleIdx="0" presStyleCnt="8"/>
      <dgm:spPr/>
      <dgm:t>
        <a:bodyPr/>
        <a:lstStyle/>
        <a:p>
          <a:endParaRPr lang="zh-TW" altLang="en-US"/>
        </a:p>
      </dgm:t>
    </dgm:pt>
    <dgm:pt modelId="{51404A1E-3899-41F0-8546-707E6E7E5295}" type="pres">
      <dgm:prSet presAssocID="{987AE5F6-4D54-4C1A-995B-CA00EF906B7B}" presName="root2" presStyleCnt="0"/>
      <dgm:spPr/>
    </dgm:pt>
    <dgm:pt modelId="{43CACE16-5814-4EEC-87A1-BEC7B283DC86}" type="pres">
      <dgm:prSet presAssocID="{987AE5F6-4D54-4C1A-995B-CA00EF906B7B}" presName="LevelTwoTextNode" presStyleLbl="node4" presStyleIdx="0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918514B-C6CD-4ED2-B04E-A3EA586F43C0}" type="pres">
      <dgm:prSet presAssocID="{987AE5F6-4D54-4C1A-995B-CA00EF906B7B}" presName="level3hierChild" presStyleCnt="0"/>
      <dgm:spPr/>
    </dgm:pt>
    <dgm:pt modelId="{3F63A534-B505-4DB4-BC92-FBF24E21C318}" type="pres">
      <dgm:prSet presAssocID="{C0E1875D-E4DF-4B15-8B94-AEC3EA295C77}" presName="conn2-1" presStyleLbl="parChTrans1D2" presStyleIdx="1" presStyleCnt="8"/>
      <dgm:spPr/>
      <dgm:t>
        <a:bodyPr/>
        <a:lstStyle/>
        <a:p>
          <a:endParaRPr lang="zh-TW" altLang="en-US"/>
        </a:p>
      </dgm:t>
    </dgm:pt>
    <dgm:pt modelId="{79290748-1616-411C-8D7B-67A0B1996F79}" type="pres">
      <dgm:prSet presAssocID="{C0E1875D-E4DF-4B15-8B94-AEC3EA295C77}" presName="connTx" presStyleLbl="parChTrans1D2" presStyleIdx="1" presStyleCnt="8"/>
      <dgm:spPr/>
      <dgm:t>
        <a:bodyPr/>
        <a:lstStyle/>
        <a:p>
          <a:endParaRPr lang="zh-TW" altLang="en-US"/>
        </a:p>
      </dgm:t>
    </dgm:pt>
    <dgm:pt modelId="{6F4FA857-2578-4E24-BE75-366B022B167E}" type="pres">
      <dgm:prSet presAssocID="{DD2DF3B2-51D6-4C67-94CC-D2C73F6897A2}" presName="root2" presStyleCnt="0"/>
      <dgm:spPr/>
    </dgm:pt>
    <dgm:pt modelId="{95F5ED91-DD06-4EDE-B91A-A4E73CCAFF14}" type="pres">
      <dgm:prSet presAssocID="{DD2DF3B2-51D6-4C67-94CC-D2C73F6897A2}" presName="LevelTwoTextNode" presStyleLbl="node2" presStyleIdx="1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8BF3F2E-7A76-48D0-A901-84CD54749C08}" type="pres">
      <dgm:prSet presAssocID="{DD2DF3B2-51D6-4C67-94CC-D2C73F6897A2}" presName="level3hierChild" presStyleCnt="0"/>
      <dgm:spPr/>
    </dgm:pt>
    <dgm:pt modelId="{EF2FCE03-3BFA-499E-8BB8-2CC498CB8D0C}" type="pres">
      <dgm:prSet presAssocID="{E5132AC2-88BF-4C3A-A74A-0D7D6B08F493}" presName="conn2-1" presStyleLbl="parChTrans1D3" presStyleIdx="1" presStyleCnt="8"/>
      <dgm:spPr/>
      <dgm:t>
        <a:bodyPr/>
        <a:lstStyle/>
        <a:p>
          <a:endParaRPr lang="zh-TW" altLang="en-US"/>
        </a:p>
      </dgm:t>
    </dgm:pt>
    <dgm:pt modelId="{2E956623-6A2B-4E6D-B188-E45DDA843D6F}" type="pres">
      <dgm:prSet presAssocID="{E5132AC2-88BF-4C3A-A74A-0D7D6B08F493}" presName="connTx" presStyleLbl="parChTrans1D3" presStyleIdx="1" presStyleCnt="8"/>
      <dgm:spPr/>
      <dgm:t>
        <a:bodyPr/>
        <a:lstStyle/>
        <a:p>
          <a:endParaRPr lang="zh-TW" altLang="en-US"/>
        </a:p>
      </dgm:t>
    </dgm:pt>
    <dgm:pt modelId="{BACC6945-9D3E-4732-9F05-2B5B4DCC2FDF}" type="pres">
      <dgm:prSet presAssocID="{A2F22D88-00D5-43F7-BC51-F0AF1554A1EC}" presName="root2" presStyleCnt="0"/>
      <dgm:spPr/>
    </dgm:pt>
    <dgm:pt modelId="{A09F6936-DEE6-4076-90C3-E3A693B23C62}" type="pres">
      <dgm:prSet presAssocID="{A2F22D88-00D5-43F7-BC51-F0AF1554A1EC}" presName="LevelTwoTextNode" presStyleLbl="node3" presStyleIdx="1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E29177D-CB83-4D2B-B238-443A6110DD17}" type="pres">
      <dgm:prSet presAssocID="{A2F22D88-00D5-43F7-BC51-F0AF1554A1EC}" presName="level3hierChild" presStyleCnt="0"/>
      <dgm:spPr/>
    </dgm:pt>
    <dgm:pt modelId="{5DE8F59F-8837-4505-A58E-E33814FCA0D0}" type="pres">
      <dgm:prSet presAssocID="{A17AC21E-788E-400C-936B-F513F368029C}" presName="conn2-1" presStyleLbl="parChTrans1D4" presStyleIdx="1" presStyleCnt="8"/>
      <dgm:spPr/>
      <dgm:t>
        <a:bodyPr/>
        <a:lstStyle/>
        <a:p>
          <a:endParaRPr lang="zh-TW" altLang="en-US"/>
        </a:p>
      </dgm:t>
    </dgm:pt>
    <dgm:pt modelId="{822EED91-533D-47A0-8202-09B03271243E}" type="pres">
      <dgm:prSet presAssocID="{A17AC21E-788E-400C-936B-F513F368029C}" presName="connTx" presStyleLbl="parChTrans1D4" presStyleIdx="1" presStyleCnt="8"/>
      <dgm:spPr/>
      <dgm:t>
        <a:bodyPr/>
        <a:lstStyle/>
        <a:p>
          <a:endParaRPr lang="zh-TW" altLang="en-US"/>
        </a:p>
      </dgm:t>
    </dgm:pt>
    <dgm:pt modelId="{001E9A54-B9F3-41A8-B6A9-381FC082D2DB}" type="pres">
      <dgm:prSet presAssocID="{64ED2E44-7DFC-4512-926A-66236B55E3A5}" presName="root2" presStyleCnt="0"/>
      <dgm:spPr/>
    </dgm:pt>
    <dgm:pt modelId="{26F7E364-1995-4F0D-A0FA-7CA41C5CAECA}" type="pres">
      <dgm:prSet presAssocID="{64ED2E44-7DFC-4512-926A-66236B55E3A5}" presName="LevelTwoTextNode" presStyleLbl="node4" presStyleIdx="1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CE0F282-E986-4999-B8AE-D5057B048AED}" type="pres">
      <dgm:prSet presAssocID="{64ED2E44-7DFC-4512-926A-66236B55E3A5}" presName="level3hierChild" presStyleCnt="0"/>
      <dgm:spPr/>
    </dgm:pt>
    <dgm:pt modelId="{32C1D206-7F33-487A-97C4-9F639960F646}" type="pres">
      <dgm:prSet presAssocID="{26EB54C5-926D-43CF-9945-AE4607033F57}" presName="conn2-1" presStyleLbl="parChTrans1D2" presStyleIdx="2" presStyleCnt="8"/>
      <dgm:spPr/>
      <dgm:t>
        <a:bodyPr/>
        <a:lstStyle/>
        <a:p>
          <a:endParaRPr lang="zh-TW" altLang="en-US"/>
        </a:p>
      </dgm:t>
    </dgm:pt>
    <dgm:pt modelId="{9ADD7537-3CBC-4412-928C-4821D39B29CD}" type="pres">
      <dgm:prSet presAssocID="{26EB54C5-926D-43CF-9945-AE4607033F57}" presName="connTx" presStyleLbl="parChTrans1D2" presStyleIdx="2" presStyleCnt="8"/>
      <dgm:spPr/>
      <dgm:t>
        <a:bodyPr/>
        <a:lstStyle/>
        <a:p>
          <a:endParaRPr lang="zh-TW" altLang="en-US"/>
        </a:p>
      </dgm:t>
    </dgm:pt>
    <dgm:pt modelId="{016D497D-420C-4150-87BF-C4720AD6B4E2}" type="pres">
      <dgm:prSet presAssocID="{3E59AF26-9FAF-44E3-8B8E-0EAB40E26FC5}" presName="root2" presStyleCnt="0"/>
      <dgm:spPr/>
    </dgm:pt>
    <dgm:pt modelId="{2CFA03C3-7683-4C51-8BC1-FEE257E70DFA}" type="pres">
      <dgm:prSet presAssocID="{3E59AF26-9FAF-44E3-8B8E-0EAB40E26FC5}" presName="LevelTwoTextNode" presStyleLbl="node2" presStyleIdx="2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6F77D4B-0EFE-4825-AF25-CEECA8AA3EB1}" type="pres">
      <dgm:prSet presAssocID="{3E59AF26-9FAF-44E3-8B8E-0EAB40E26FC5}" presName="level3hierChild" presStyleCnt="0"/>
      <dgm:spPr/>
    </dgm:pt>
    <dgm:pt modelId="{485FB8C2-F28A-4617-A62A-B3E5CB969E74}" type="pres">
      <dgm:prSet presAssocID="{68AEEAA5-011D-4FB2-8F6A-AEFEEEBC62CE}" presName="conn2-1" presStyleLbl="parChTrans1D3" presStyleIdx="2" presStyleCnt="8"/>
      <dgm:spPr/>
      <dgm:t>
        <a:bodyPr/>
        <a:lstStyle/>
        <a:p>
          <a:endParaRPr lang="zh-TW" altLang="en-US"/>
        </a:p>
      </dgm:t>
    </dgm:pt>
    <dgm:pt modelId="{2E0A608C-6957-444F-8B11-D5E3751176AB}" type="pres">
      <dgm:prSet presAssocID="{68AEEAA5-011D-4FB2-8F6A-AEFEEEBC62CE}" presName="connTx" presStyleLbl="parChTrans1D3" presStyleIdx="2" presStyleCnt="8"/>
      <dgm:spPr/>
      <dgm:t>
        <a:bodyPr/>
        <a:lstStyle/>
        <a:p>
          <a:endParaRPr lang="zh-TW" altLang="en-US"/>
        </a:p>
      </dgm:t>
    </dgm:pt>
    <dgm:pt modelId="{A452627D-29B0-4945-BEF8-CB8F101DC128}" type="pres">
      <dgm:prSet presAssocID="{7023B69E-6E6C-4BA7-8690-D71DCCE13414}" presName="root2" presStyleCnt="0"/>
      <dgm:spPr/>
    </dgm:pt>
    <dgm:pt modelId="{42E0A623-2680-414C-A9CB-63778A804896}" type="pres">
      <dgm:prSet presAssocID="{7023B69E-6E6C-4BA7-8690-D71DCCE13414}" presName="LevelTwoTextNode" presStyleLbl="node3" presStyleIdx="2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7094130-2789-42D2-9A73-9D2AE63C1A34}" type="pres">
      <dgm:prSet presAssocID="{7023B69E-6E6C-4BA7-8690-D71DCCE13414}" presName="level3hierChild" presStyleCnt="0"/>
      <dgm:spPr/>
    </dgm:pt>
    <dgm:pt modelId="{5B03C9A1-BE00-48D8-ADD5-E5F0C948254B}" type="pres">
      <dgm:prSet presAssocID="{F702FC36-DA9E-487D-BE2B-F93945AC77A4}" presName="conn2-1" presStyleLbl="parChTrans1D4" presStyleIdx="2" presStyleCnt="8"/>
      <dgm:spPr/>
      <dgm:t>
        <a:bodyPr/>
        <a:lstStyle/>
        <a:p>
          <a:endParaRPr lang="zh-TW" altLang="en-US"/>
        </a:p>
      </dgm:t>
    </dgm:pt>
    <dgm:pt modelId="{B656FBFD-B0BD-4B1A-814F-DF5DEE848614}" type="pres">
      <dgm:prSet presAssocID="{F702FC36-DA9E-487D-BE2B-F93945AC77A4}" presName="connTx" presStyleLbl="parChTrans1D4" presStyleIdx="2" presStyleCnt="8"/>
      <dgm:spPr/>
      <dgm:t>
        <a:bodyPr/>
        <a:lstStyle/>
        <a:p>
          <a:endParaRPr lang="zh-TW" altLang="en-US"/>
        </a:p>
      </dgm:t>
    </dgm:pt>
    <dgm:pt modelId="{78053B5C-9786-4069-AA01-FE08FB21955E}" type="pres">
      <dgm:prSet presAssocID="{5D31024F-BF29-444E-B0E7-83387E2CC082}" presName="root2" presStyleCnt="0"/>
      <dgm:spPr/>
    </dgm:pt>
    <dgm:pt modelId="{42F94EFB-7171-4AA9-9FC5-E74AE7DE382B}" type="pres">
      <dgm:prSet presAssocID="{5D31024F-BF29-444E-B0E7-83387E2CC082}" presName="LevelTwoTextNode" presStyleLbl="node4" presStyleIdx="2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A22EC44-A23B-462B-8C9C-41D63A24A94E}" type="pres">
      <dgm:prSet presAssocID="{5D31024F-BF29-444E-B0E7-83387E2CC082}" presName="level3hierChild" presStyleCnt="0"/>
      <dgm:spPr/>
    </dgm:pt>
    <dgm:pt modelId="{84AE85DC-3FD4-431D-A418-518D55EEADF8}" type="pres">
      <dgm:prSet presAssocID="{11774F69-F0E1-4D03-8C62-49A04AAEA8DE}" presName="conn2-1" presStyleLbl="parChTrans1D2" presStyleIdx="3" presStyleCnt="8"/>
      <dgm:spPr/>
      <dgm:t>
        <a:bodyPr/>
        <a:lstStyle/>
        <a:p>
          <a:endParaRPr lang="zh-TW" altLang="en-US"/>
        </a:p>
      </dgm:t>
    </dgm:pt>
    <dgm:pt modelId="{7CF79EB4-337B-45C5-A00B-B1FD09E6252D}" type="pres">
      <dgm:prSet presAssocID="{11774F69-F0E1-4D03-8C62-49A04AAEA8DE}" presName="connTx" presStyleLbl="parChTrans1D2" presStyleIdx="3" presStyleCnt="8"/>
      <dgm:spPr/>
      <dgm:t>
        <a:bodyPr/>
        <a:lstStyle/>
        <a:p>
          <a:endParaRPr lang="zh-TW" altLang="en-US"/>
        </a:p>
      </dgm:t>
    </dgm:pt>
    <dgm:pt modelId="{BB62264A-670F-4BDF-9855-CCB519F39421}" type="pres">
      <dgm:prSet presAssocID="{9F833A56-5264-40FF-A35B-97F3D2ED13F0}" presName="root2" presStyleCnt="0"/>
      <dgm:spPr/>
    </dgm:pt>
    <dgm:pt modelId="{9F094321-46B8-4573-8A18-ECE1F54D4D81}" type="pres">
      <dgm:prSet presAssocID="{9F833A56-5264-40FF-A35B-97F3D2ED13F0}" presName="LevelTwoTextNode" presStyleLbl="node2" presStyleIdx="3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FC8662B-AE91-4542-A709-72FAB3543C7A}" type="pres">
      <dgm:prSet presAssocID="{9F833A56-5264-40FF-A35B-97F3D2ED13F0}" presName="level3hierChild" presStyleCnt="0"/>
      <dgm:spPr/>
    </dgm:pt>
    <dgm:pt modelId="{B62B5DF2-E556-498F-A489-69C2FFBAB14C}" type="pres">
      <dgm:prSet presAssocID="{372A53FB-5D57-45C9-BA0A-C06F31D5633D}" presName="conn2-1" presStyleLbl="parChTrans1D3" presStyleIdx="3" presStyleCnt="8"/>
      <dgm:spPr/>
      <dgm:t>
        <a:bodyPr/>
        <a:lstStyle/>
        <a:p>
          <a:endParaRPr lang="zh-TW" altLang="en-US"/>
        </a:p>
      </dgm:t>
    </dgm:pt>
    <dgm:pt modelId="{B810153B-692D-4CE9-8781-2C2709EB9862}" type="pres">
      <dgm:prSet presAssocID="{372A53FB-5D57-45C9-BA0A-C06F31D5633D}" presName="connTx" presStyleLbl="parChTrans1D3" presStyleIdx="3" presStyleCnt="8"/>
      <dgm:spPr/>
      <dgm:t>
        <a:bodyPr/>
        <a:lstStyle/>
        <a:p>
          <a:endParaRPr lang="zh-TW" altLang="en-US"/>
        </a:p>
      </dgm:t>
    </dgm:pt>
    <dgm:pt modelId="{A92A7911-DF20-41B3-9CAC-DA51B2683E22}" type="pres">
      <dgm:prSet presAssocID="{215A39D4-830B-4A9F-925B-84DE8EDB2BD4}" presName="root2" presStyleCnt="0"/>
      <dgm:spPr/>
    </dgm:pt>
    <dgm:pt modelId="{371B6667-268D-40C9-89BE-18433F706347}" type="pres">
      <dgm:prSet presAssocID="{215A39D4-830B-4A9F-925B-84DE8EDB2BD4}" presName="LevelTwoTextNode" presStyleLbl="node3" presStyleIdx="3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8D2C3BB-283A-46C2-91EC-B767BDEA85D3}" type="pres">
      <dgm:prSet presAssocID="{215A39D4-830B-4A9F-925B-84DE8EDB2BD4}" presName="level3hierChild" presStyleCnt="0"/>
      <dgm:spPr/>
    </dgm:pt>
    <dgm:pt modelId="{BD19654A-ECCB-4E87-B180-DE68DF72D4C8}" type="pres">
      <dgm:prSet presAssocID="{7A1C76DE-85B1-476B-9366-BB2C70C7D736}" presName="conn2-1" presStyleLbl="parChTrans1D4" presStyleIdx="3" presStyleCnt="8"/>
      <dgm:spPr/>
      <dgm:t>
        <a:bodyPr/>
        <a:lstStyle/>
        <a:p>
          <a:endParaRPr lang="zh-TW" altLang="en-US"/>
        </a:p>
      </dgm:t>
    </dgm:pt>
    <dgm:pt modelId="{F3BBF78F-724A-4FEA-96EA-FC4D6C012790}" type="pres">
      <dgm:prSet presAssocID="{7A1C76DE-85B1-476B-9366-BB2C70C7D736}" presName="connTx" presStyleLbl="parChTrans1D4" presStyleIdx="3" presStyleCnt="8"/>
      <dgm:spPr/>
      <dgm:t>
        <a:bodyPr/>
        <a:lstStyle/>
        <a:p>
          <a:endParaRPr lang="zh-TW" altLang="en-US"/>
        </a:p>
      </dgm:t>
    </dgm:pt>
    <dgm:pt modelId="{768489C6-BF2D-422F-B208-94C287DF1B92}" type="pres">
      <dgm:prSet presAssocID="{B7D0D63F-055C-4FCD-A0E3-7E0FDA50E3C0}" presName="root2" presStyleCnt="0"/>
      <dgm:spPr/>
    </dgm:pt>
    <dgm:pt modelId="{806DFB7B-259D-4AEA-9125-C6661C27EA6A}" type="pres">
      <dgm:prSet presAssocID="{B7D0D63F-055C-4FCD-A0E3-7E0FDA50E3C0}" presName="LevelTwoTextNode" presStyleLbl="node4" presStyleIdx="3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838F787-D54C-4E47-95AF-C623B7D4E387}" type="pres">
      <dgm:prSet presAssocID="{B7D0D63F-055C-4FCD-A0E3-7E0FDA50E3C0}" presName="level3hierChild" presStyleCnt="0"/>
      <dgm:spPr/>
    </dgm:pt>
    <dgm:pt modelId="{8D3BCD9E-9847-4B4F-96EA-802E967C5514}" type="pres">
      <dgm:prSet presAssocID="{4AB065EE-77F3-449B-B6F4-DBDAFEC0C8CD}" presName="conn2-1" presStyleLbl="parChTrans1D2" presStyleIdx="4" presStyleCnt="8"/>
      <dgm:spPr/>
      <dgm:t>
        <a:bodyPr/>
        <a:lstStyle/>
        <a:p>
          <a:endParaRPr lang="zh-TW" altLang="en-US"/>
        </a:p>
      </dgm:t>
    </dgm:pt>
    <dgm:pt modelId="{7969BE7B-0B71-40EC-A70D-A8C71104782F}" type="pres">
      <dgm:prSet presAssocID="{4AB065EE-77F3-449B-B6F4-DBDAFEC0C8CD}" presName="connTx" presStyleLbl="parChTrans1D2" presStyleIdx="4" presStyleCnt="8"/>
      <dgm:spPr/>
      <dgm:t>
        <a:bodyPr/>
        <a:lstStyle/>
        <a:p>
          <a:endParaRPr lang="zh-TW" altLang="en-US"/>
        </a:p>
      </dgm:t>
    </dgm:pt>
    <dgm:pt modelId="{B331E2ED-8118-484A-9A23-A13A29AFD089}" type="pres">
      <dgm:prSet presAssocID="{34FA38DE-FAFB-4489-B87A-91B4A78FFF56}" presName="root2" presStyleCnt="0"/>
      <dgm:spPr/>
    </dgm:pt>
    <dgm:pt modelId="{F85D38EC-DD19-4EA0-A054-421149A2460D}" type="pres">
      <dgm:prSet presAssocID="{34FA38DE-FAFB-4489-B87A-91B4A78FFF56}" presName="LevelTwoTextNode" presStyleLbl="node2" presStyleIdx="4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9D82E2B-60F2-4ADA-9241-B1B46FDEAC47}" type="pres">
      <dgm:prSet presAssocID="{34FA38DE-FAFB-4489-B87A-91B4A78FFF56}" presName="level3hierChild" presStyleCnt="0"/>
      <dgm:spPr/>
    </dgm:pt>
    <dgm:pt modelId="{4FC1EA7A-BDD3-4E31-9A43-5B0F25512F39}" type="pres">
      <dgm:prSet presAssocID="{8919DBE9-BBEB-42FA-A07F-DCB429205D0E}" presName="conn2-1" presStyleLbl="parChTrans1D3" presStyleIdx="4" presStyleCnt="8"/>
      <dgm:spPr/>
      <dgm:t>
        <a:bodyPr/>
        <a:lstStyle/>
        <a:p>
          <a:endParaRPr lang="zh-TW" altLang="en-US"/>
        </a:p>
      </dgm:t>
    </dgm:pt>
    <dgm:pt modelId="{671B82DF-2166-4A57-A922-CA705472C7AA}" type="pres">
      <dgm:prSet presAssocID="{8919DBE9-BBEB-42FA-A07F-DCB429205D0E}" presName="connTx" presStyleLbl="parChTrans1D3" presStyleIdx="4" presStyleCnt="8"/>
      <dgm:spPr/>
      <dgm:t>
        <a:bodyPr/>
        <a:lstStyle/>
        <a:p>
          <a:endParaRPr lang="zh-TW" altLang="en-US"/>
        </a:p>
      </dgm:t>
    </dgm:pt>
    <dgm:pt modelId="{1C91AD87-AC8E-4A61-98AB-D70A972A7182}" type="pres">
      <dgm:prSet presAssocID="{D4422C57-DA93-4ACC-99BC-42904930F2B7}" presName="root2" presStyleCnt="0"/>
      <dgm:spPr/>
    </dgm:pt>
    <dgm:pt modelId="{F6F6BEE7-52F3-4476-83E9-343296ED3EB5}" type="pres">
      <dgm:prSet presAssocID="{D4422C57-DA93-4ACC-99BC-42904930F2B7}" presName="LevelTwoTextNode" presStyleLbl="node3" presStyleIdx="4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F10B340-296F-4C22-9AFA-AE8D7E2F3A01}" type="pres">
      <dgm:prSet presAssocID="{D4422C57-DA93-4ACC-99BC-42904930F2B7}" presName="level3hierChild" presStyleCnt="0"/>
      <dgm:spPr/>
    </dgm:pt>
    <dgm:pt modelId="{109958F2-D95D-450F-8309-1E9BCB8FD5A8}" type="pres">
      <dgm:prSet presAssocID="{81A52708-A4E4-4154-A618-27DDD44891F2}" presName="conn2-1" presStyleLbl="parChTrans1D4" presStyleIdx="4" presStyleCnt="8"/>
      <dgm:spPr/>
      <dgm:t>
        <a:bodyPr/>
        <a:lstStyle/>
        <a:p>
          <a:endParaRPr lang="zh-TW" altLang="en-US"/>
        </a:p>
      </dgm:t>
    </dgm:pt>
    <dgm:pt modelId="{6A94F31C-657B-4734-8DA6-08591AA54D3B}" type="pres">
      <dgm:prSet presAssocID="{81A52708-A4E4-4154-A618-27DDD44891F2}" presName="connTx" presStyleLbl="parChTrans1D4" presStyleIdx="4" presStyleCnt="8"/>
      <dgm:spPr/>
      <dgm:t>
        <a:bodyPr/>
        <a:lstStyle/>
        <a:p>
          <a:endParaRPr lang="zh-TW" altLang="en-US"/>
        </a:p>
      </dgm:t>
    </dgm:pt>
    <dgm:pt modelId="{F3391697-1D69-4029-80D2-025F1819E068}" type="pres">
      <dgm:prSet presAssocID="{2D4ADA59-3758-4055-9292-DE6A33FA827D}" presName="root2" presStyleCnt="0"/>
      <dgm:spPr/>
    </dgm:pt>
    <dgm:pt modelId="{52CDC6A1-1136-48AD-8CA3-22A9E363FB9D}" type="pres">
      <dgm:prSet presAssocID="{2D4ADA59-3758-4055-9292-DE6A33FA827D}" presName="LevelTwoTextNode" presStyleLbl="node4" presStyleIdx="4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A3DFB31-D53C-4D95-8D81-D9C05892262D}" type="pres">
      <dgm:prSet presAssocID="{2D4ADA59-3758-4055-9292-DE6A33FA827D}" presName="level3hierChild" presStyleCnt="0"/>
      <dgm:spPr/>
    </dgm:pt>
    <dgm:pt modelId="{9CE7424B-F397-4F58-8B46-D83B3A74E31E}" type="pres">
      <dgm:prSet presAssocID="{84D93BF9-29F1-4249-8C43-16FCDC51E5EF}" presName="conn2-1" presStyleLbl="parChTrans1D2" presStyleIdx="5" presStyleCnt="8"/>
      <dgm:spPr/>
      <dgm:t>
        <a:bodyPr/>
        <a:lstStyle/>
        <a:p>
          <a:endParaRPr lang="zh-TW" altLang="en-US"/>
        </a:p>
      </dgm:t>
    </dgm:pt>
    <dgm:pt modelId="{B696E7CF-940C-495C-8767-11299D1C44B3}" type="pres">
      <dgm:prSet presAssocID="{84D93BF9-29F1-4249-8C43-16FCDC51E5EF}" presName="connTx" presStyleLbl="parChTrans1D2" presStyleIdx="5" presStyleCnt="8"/>
      <dgm:spPr/>
      <dgm:t>
        <a:bodyPr/>
        <a:lstStyle/>
        <a:p>
          <a:endParaRPr lang="zh-TW" altLang="en-US"/>
        </a:p>
      </dgm:t>
    </dgm:pt>
    <dgm:pt modelId="{DFF7F1FC-E45F-4CA4-B5EE-9DBAB96A22EC}" type="pres">
      <dgm:prSet presAssocID="{892C1EBE-7D60-4B5A-90E3-4AFA80A61F66}" presName="root2" presStyleCnt="0"/>
      <dgm:spPr/>
    </dgm:pt>
    <dgm:pt modelId="{5BEB7603-FE4A-4BDF-82ED-73C31DA12F3B}" type="pres">
      <dgm:prSet presAssocID="{892C1EBE-7D60-4B5A-90E3-4AFA80A61F66}" presName="LevelTwoTextNode" presStyleLbl="node2" presStyleIdx="5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A29B529-49DB-49FB-B465-D00CF5317AA1}" type="pres">
      <dgm:prSet presAssocID="{892C1EBE-7D60-4B5A-90E3-4AFA80A61F66}" presName="level3hierChild" presStyleCnt="0"/>
      <dgm:spPr/>
    </dgm:pt>
    <dgm:pt modelId="{1D6B197F-B7A5-4838-8D26-189FE1F33B8D}" type="pres">
      <dgm:prSet presAssocID="{1BC275BB-39F7-4F8F-967D-0B9468B4AA6B}" presName="conn2-1" presStyleLbl="parChTrans1D3" presStyleIdx="5" presStyleCnt="8"/>
      <dgm:spPr/>
      <dgm:t>
        <a:bodyPr/>
        <a:lstStyle/>
        <a:p>
          <a:endParaRPr lang="zh-TW" altLang="en-US"/>
        </a:p>
      </dgm:t>
    </dgm:pt>
    <dgm:pt modelId="{25AF22F5-241C-46F2-90DF-0660F8E02994}" type="pres">
      <dgm:prSet presAssocID="{1BC275BB-39F7-4F8F-967D-0B9468B4AA6B}" presName="connTx" presStyleLbl="parChTrans1D3" presStyleIdx="5" presStyleCnt="8"/>
      <dgm:spPr/>
      <dgm:t>
        <a:bodyPr/>
        <a:lstStyle/>
        <a:p>
          <a:endParaRPr lang="zh-TW" altLang="en-US"/>
        </a:p>
      </dgm:t>
    </dgm:pt>
    <dgm:pt modelId="{4B5FCBC4-3B09-4165-B416-60CBE4A7F725}" type="pres">
      <dgm:prSet presAssocID="{CA1F4F87-DC21-4CF3-AF67-F31EBDDF9B4C}" presName="root2" presStyleCnt="0"/>
      <dgm:spPr/>
    </dgm:pt>
    <dgm:pt modelId="{6C6393A9-5C83-4AEC-A2EA-7C9B0C8CDCAB}" type="pres">
      <dgm:prSet presAssocID="{CA1F4F87-DC21-4CF3-AF67-F31EBDDF9B4C}" presName="LevelTwoTextNode" presStyleLbl="node3" presStyleIdx="5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6D59BBA-2F51-43EB-AB5D-A07D1AC597D9}" type="pres">
      <dgm:prSet presAssocID="{CA1F4F87-DC21-4CF3-AF67-F31EBDDF9B4C}" presName="level3hierChild" presStyleCnt="0"/>
      <dgm:spPr/>
    </dgm:pt>
    <dgm:pt modelId="{98FE0C68-91BF-4A09-9821-E646FF408C40}" type="pres">
      <dgm:prSet presAssocID="{7CD1CBEB-9360-4461-A305-549D6421AC90}" presName="conn2-1" presStyleLbl="parChTrans1D4" presStyleIdx="5" presStyleCnt="8"/>
      <dgm:spPr/>
      <dgm:t>
        <a:bodyPr/>
        <a:lstStyle/>
        <a:p>
          <a:endParaRPr lang="zh-TW" altLang="en-US"/>
        </a:p>
      </dgm:t>
    </dgm:pt>
    <dgm:pt modelId="{E7CA3E2E-E795-4F59-92DB-16D62E75C85B}" type="pres">
      <dgm:prSet presAssocID="{7CD1CBEB-9360-4461-A305-549D6421AC90}" presName="connTx" presStyleLbl="parChTrans1D4" presStyleIdx="5" presStyleCnt="8"/>
      <dgm:spPr/>
      <dgm:t>
        <a:bodyPr/>
        <a:lstStyle/>
        <a:p>
          <a:endParaRPr lang="zh-TW" altLang="en-US"/>
        </a:p>
      </dgm:t>
    </dgm:pt>
    <dgm:pt modelId="{ACA97C7B-DDCA-4993-9D1C-01660D3E0727}" type="pres">
      <dgm:prSet presAssocID="{F09C23D1-4265-442F-A859-A38E7A372D97}" presName="root2" presStyleCnt="0"/>
      <dgm:spPr/>
    </dgm:pt>
    <dgm:pt modelId="{03CD22C5-F4EA-4210-9832-AFD43C7F0A22}" type="pres">
      <dgm:prSet presAssocID="{F09C23D1-4265-442F-A859-A38E7A372D97}" presName="LevelTwoTextNode" presStyleLbl="node4" presStyleIdx="5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96A4E4F-183E-4B55-8FD5-11C7D640E6C4}" type="pres">
      <dgm:prSet presAssocID="{F09C23D1-4265-442F-A859-A38E7A372D97}" presName="level3hierChild" presStyleCnt="0"/>
      <dgm:spPr/>
    </dgm:pt>
    <dgm:pt modelId="{753278CF-E8DD-451A-B809-096D01DBA825}" type="pres">
      <dgm:prSet presAssocID="{01FD9087-2543-4062-818A-F4866DF85EA4}" presName="conn2-1" presStyleLbl="parChTrans1D2" presStyleIdx="6" presStyleCnt="8"/>
      <dgm:spPr/>
      <dgm:t>
        <a:bodyPr/>
        <a:lstStyle/>
        <a:p>
          <a:endParaRPr lang="zh-TW" altLang="en-US"/>
        </a:p>
      </dgm:t>
    </dgm:pt>
    <dgm:pt modelId="{1C8673FD-3BAD-41FD-8F62-C4088E0011A3}" type="pres">
      <dgm:prSet presAssocID="{01FD9087-2543-4062-818A-F4866DF85EA4}" presName="connTx" presStyleLbl="parChTrans1D2" presStyleIdx="6" presStyleCnt="8"/>
      <dgm:spPr/>
      <dgm:t>
        <a:bodyPr/>
        <a:lstStyle/>
        <a:p>
          <a:endParaRPr lang="zh-TW" altLang="en-US"/>
        </a:p>
      </dgm:t>
    </dgm:pt>
    <dgm:pt modelId="{0E2AB79A-607C-4963-957F-F8B9FCE97A18}" type="pres">
      <dgm:prSet presAssocID="{03360BA1-5B0C-4075-8B1E-D97D88222EA0}" presName="root2" presStyleCnt="0"/>
      <dgm:spPr/>
    </dgm:pt>
    <dgm:pt modelId="{BFA7953A-152B-4666-A45D-95F73405807E}" type="pres">
      <dgm:prSet presAssocID="{03360BA1-5B0C-4075-8B1E-D97D88222EA0}" presName="LevelTwoTextNode" presStyleLbl="node2" presStyleIdx="6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44CAB84-3190-4481-8693-05876E72DB0B}" type="pres">
      <dgm:prSet presAssocID="{03360BA1-5B0C-4075-8B1E-D97D88222EA0}" presName="level3hierChild" presStyleCnt="0"/>
      <dgm:spPr/>
    </dgm:pt>
    <dgm:pt modelId="{AAABC049-11B1-4388-B8FC-989BF086FA91}" type="pres">
      <dgm:prSet presAssocID="{ABE524B6-6089-4C95-B744-C398DC9AE552}" presName="conn2-1" presStyleLbl="parChTrans1D3" presStyleIdx="6" presStyleCnt="8"/>
      <dgm:spPr/>
      <dgm:t>
        <a:bodyPr/>
        <a:lstStyle/>
        <a:p>
          <a:endParaRPr lang="zh-TW" altLang="en-US"/>
        </a:p>
      </dgm:t>
    </dgm:pt>
    <dgm:pt modelId="{ABB13E4B-CE93-45BF-9CFF-0739A341E71C}" type="pres">
      <dgm:prSet presAssocID="{ABE524B6-6089-4C95-B744-C398DC9AE552}" presName="connTx" presStyleLbl="parChTrans1D3" presStyleIdx="6" presStyleCnt="8"/>
      <dgm:spPr/>
      <dgm:t>
        <a:bodyPr/>
        <a:lstStyle/>
        <a:p>
          <a:endParaRPr lang="zh-TW" altLang="en-US"/>
        </a:p>
      </dgm:t>
    </dgm:pt>
    <dgm:pt modelId="{03CA4EED-A6C1-49E5-A59F-6FE6E9707F91}" type="pres">
      <dgm:prSet presAssocID="{37D4E3F7-BE9D-4038-965A-921B01018FFB}" presName="root2" presStyleCnt="0"/>
      <dgm:spPr/>
    </dgm:pt>
    <dgm:pt modelId="{9251CF33-7B82-406C-BC63-99BE9C6B8AA3}" type="pres">
      <dgm:prSet presAssocID="{37D4E3F7-BE9D-4038-965A-921B01018FFB}" presName="LevelTwoTextNode" presStyleLbl="node3" presStyleIdx="6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6807C23-E9E5-4784-B623-3A0E2BC22D50}" type="pres">
      <dgm:prSet presAssocID="{37D4E3F7-BE9D-4038-965A-921B01018FFB}" presName="level3hierChild" presStyleCnt="0"/>
      <dgm:spPr/>
    </dgm:pt>
    <dgm:pt modelId="{5BACB92D-DBE8-4EAC-B797-9DCF19B29209}" type="pres">
      <dgm:prSet presAssocID="{6F3ADA64-3D31-46B0-80CD-083E084569BE}" presName="conn2-1" presStyleLbl="parChTrans1D4" presStyleIdx="6" presStyleCnt="8"/>
      <dgm:spPr/>
      <dgm:t>
        <a:bodyPr/>
        <a:lstStyle/>
        <a:p>
          <a:endParaRPr lang="zh-TW" altLang="en-US"/>
        </a:p>
      </dgm:t>
    </dgm:pt>
    <dgm:pt modelId="{5DEB5046-E231-4378-A651-5ACEF0C529B2}" type="pres">
      <dgm:prSet presAssocID="{6F3ADA64-3D31-46B0-80CD-083E084569BE}" presName="connTx" presStyleLbl="parChTrans1D4" presStyleIdx="6" presStyleCnt="8"/>
      <dgm:spPr/>
      <dgm:t>
        <a:bodyPr/>
        <a:lstStyle/>
        <a:p>
          <a:endParaRPr lang="zh-TW" altLang="en-US"/>
        </a:p>
      </dgm:t>
    </dgm:pt>
    <dgm:pt modelId="{B8FA0E57-9D2D-4684-9689-E2A90BF29C45}" type="pres">
      <dgm:prSet presAssocID="{0554ED11-6999-4C83-BBC9-3579ABD21F77}" presName="root2" presStyleCnt="0"/>
      <dgm:spPr/>
    </dgm:pt>
    <dgm:pt modelId="{AA727F0C-D45B-4702-9851-68069C98DD1A}" type="pres">
      <dgm:prSet presAssocID="{0554ED11-6999-4C83-BBC9-3579ABD21F77}" presName="LevelTwoTextNode" presStyleLbl="node4" presStyleIdx="6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D3FF382-DB79-40D7-890E-C764B59B7C90}" type="pres">
      <dgm:prSet presAssocID="{0554ED11-6999-4C83-BBC9-3579ABD21F77}" presName="level3hierChild" presStyleCnt="0"/>
      <dgm:spPr/>
    </dgm:pt>
    <dgm:pt modelId="{DC1F88C1-5F4A-4203-9551-18F653B6CF54}" type="pres">
      <dgm:prSet presAssocID="{1BB0F494-A96F-4330-BC26-AB7B76460860}" presName="conn2-1" presStyleLbl="parChTrans1D2" presStyleIdx="7" presStyleCnt="8"/>
      <dgm:spPr/>
      <dgm:t>
        <a:bodyPr/>
        <a:lstStyle/>
        <a:p>
          <a:endParaRPr lang="zh-TW" altLang="en-US"/>
        </a:p>
      </dgm:t>
    </dgm:pt>
    <dgm:pt modelId="{F19ADCD3-3260-40E6-94C7-CDFC6B8537D5}" type="pres">
      <dgm:prSet presAssocID="{1BB0F494-A96F-4330-BC26-AB7B76460860}" presName="connTx" presStyleLbl="parChTrans1D2" presStyleIdx="7" presStyleCnt="8"/>
      <dgm:spPr/>
      <dgm:t>
        <a:bodyPr/>
        <a:lstStyle/>
        <a:p>
          <a:endParaRPr lang="zh-TW" altLang="en-US"/>
        </a:p>
      </dgm:t>
    </dgm:pt>
    <dgm:pt modelId="{EFEC6293-CA74-4B36-B6F7-F61F5FF5F507}" type="pres">
      <dgm:prSet presAssocID="{29D3ABE3-DEB7-4771-BAD1-C09C9F7C89E6}" presName="root2" presStyleCnt="0"/>
      <dgm:spPr/>
    </dgm:pt>
    <dgm:pt modelId="{E01781C6-97A2-4A55-9074-7C8D5C4A0427}" type="pres">
      <dgm:prSet presAssocID="{29D3ABE3-DEB7-4771-BAD1-C09C9F7C89E6}" presName="LevelTwoTextNode" presStyleLbl="node2" presStyleIdx="7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E69A2F9-880E-4828-941E-B710BDCEFCA3}" type="pres">
      <dgm:prSet presAssocID="{29D3ABE3-DEB7-4771-BAD1-C09C9F7C89E6}" presName="level3hierChild" presStyleCnt="0"/>
      <dgm:spPr/>
    </dgm:pt>
    <dgm:pt modelId="{38585B19-A151-424B-8955-4677E8F021DA}" type="pres">
      <dgm:prSet presAssocID="{FC66EC7A-29FC-4A93-BFA3-F3052504E09A}" presName="conn2-1" presStyleLbl="parChTrans1D3" presStyleIdx="7" presStyleCnt="8"/>
      <dgm:spPr/>
      <dgm:t>
        <a:bodyPr/>
        <a:lstStyle/>
        <a:p>
          <a:endParaRPr lang="zh-TW" altLang="en-US"/>
        </a:p>
      </dgm:t>
    </dgm:pt>
    <dgm:pt modelId="{C082450C-2250-4F07-9B09-2F6E81B4BF7E}" type="pres">
      <dgm:prSet presAssocID="{FC66EC7A-29FC-4A93-BFA3-F3052504E09A}" presName="connTx" presStyleLbl="parChTrans1D3" presStyleIdx="7" presStyleCnt="8"/>
      <dgm:spPr/>
      <dgm:t>
        <a:bodyPr/>
        <a:lstStyle/>
        <a:p>
          <a:endParaRPr lang="zh-TW" altLang="en-US"/>
        </a:p>
      </dgm:t>
    </dgm:pt>
    <dgm:pt modelId="{A1DA20CF-ECAC-4853-AD9A-BA5147039DA2}" type="pres">
      <dgm:prSet presAssocID="{483ABFDF-ED99-4654-AE1B-EA0C98D7BC5A}" presName="root2" presStyleCnt="0"/>
      <dgm:spPr/>
    </dgm:pt>
    <dgm:pt modelId="{D0DF5C7F-E23A-4608-A504-F5E17B66EF43}" type="pres">
      <dgm:prSet presAssocID="{483ABFDF-ED99-4654-AE1B-EA0C98D7BC5A}" presName="LevelTwoTextNode" presStyleLbl="node3" presStyleIdx="7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1D66EF5-96B7-4187-84B3-8B63BA8ABB6A}" type="pres">
      <dgm:prSet presAssocID="{483ABFDF-ED99-4654-AE1B-EA0C98D7BC5A}" presName="level3hierChild" presStyleCnt="0"/>
      <dgm:spPr/>
    </dgm:pt>
    <dgm:pt modelId="{4E4B8AC0-2FB9-4E5C-AEEA-7DEFE7368A1B}" type="pres">
      <dgm:prSet presAssocID="{6582BB22-9160-4A53-816B-EC48F0CDC6CE}" presName="conn2-1" presStyleLbl="parChTrans1D4" presStyleIdx="7" presStyleCnt="8"/>
      <dgm:spPr/>
      <dgm:t>
        <a:bodyPr/>
        <a:lstStyle/>
        <a:p>
          <a:endParaRPr lang="zh-TW" altLang="en-US"/>
        </a:p>
      </dgm:t>
    </dgm:pt>
    <dgm:pt modelId="{92A3E665-0076-4D3F-9C3C-9D802843CE9E}" type="pres">
      <dgm:prSet presAssocID="{6582BB22-9160-4A53-816B-EC48F0CDC6CE}" presName="connTx" presStyleLbl="parChTrans1D4" presStyleIdx="7" presStyleCnt="8"/>
      <dgm:spPr/>
      <dgm:t>
        <a:bodyPr/>
        <a:lstStyle/>
        <a:p>
          <a:endParaRPr lang="zh-TW" altLang="en-US"/>
        </a:p>
      </dgm:t>
    </dgm:pt>
    <dgm:pt modelId="{B20E6ACA-3327-4DF0-A239-FB2BA183116B}" type="pres">
      <dgm:prSet presAssocID="{5581E5F5-63C9-4A3D-B19D-176789A7D8A4}" presName="root2" presStyleCnt="0"/>
      <dgm:spPr/>
    </dgm:pt>
    <dgm:pt modelId="{0D3F7639-57BD-4BD9-B718-F5EE5102D02C}" type="pres">
      <dgm:prSet presAssocID="{5581E5F5-63C9-4A3D-B19D-176789A7D8A4}" presName="LevelTwoTextNode" presStyleLbl="node4" presStyleIdx="7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2A87A85-F93F-4400-A9A9-913F84867A9F}" type="pres">
      <dgm:prSet presAssocID="{5581E5F5-63C9-4A3D-B19D-176789A7D8A4}" presName="level3hierChild" presStyleCnt="0"/>
      <dgm:spPr/>
    </dgm:pt>
  </dgm:ptLst>
  <dgm:cxnLst>
    <dgm:cxn modelId="{A3C6C212-6B7E-4FBE-9D69-F7184D4E86CD}" type="presOf" srcId="{A476D89A-2750-42D9-A849-A68730C251F0}" destId="{A42093E2-973A-41BF-A000-4C4512D06555}" srcOrd="0" destOrd="0" presId="urn:microsoft.com/office/officeart/2005/8/layout/hierarchy2"/>
    <dgm:cxn modelId="{0A7978D1-68AF-4E1A-B5FD-BE9EEA7088E6}" type="presOf" srcId="{1BB0F494-A96F-4330-BC26-AB7B76460860}" destId="{DC1F88C1-5F4A-4203-9551-18F653B6CF54}" srcOrd="0" destOrd="0" presId="urn:microsoft.com/office/officeart/2005/8/layout/hierarchy2"/>
    <dgm:cxn modelId="{85800525-A421-4055-9584-0C45E5093085}" type="presOf" srcId="{372A53FB-5D57-45C9-BA0A-C06F31D5633D}" destId="{B810153B-692D-4CE9-8781-2C2709EB9862}" srcOrd="1" destOrd="0" presId="urn:microsoft.com/office/officeart/2005/8/layout/hierarchy2"/>
    <dgm:cxn modelId="{8B33E7AD-D3E7-40E8-9016-34695CBAE25B}" type="presOf" srcId="{E5132AC2-88BF-4C3A-A74A-0D7D6B08F493}" destId="{EF2FCE03-3BFA-499E-8BB8-2CC498CB8D0C}" srcOrd="0" destOrd="0" presId="urn:microsoft.com/office/officeart/2005/8/layout/hierarchy2"/>
    <dgm:cxn modelId="{EC028E8F-D9D1-404A-9459-352E55B06AB4}" type="presOf" srcId="{0554ED11-6999-4C83-BBC9-3579ABD21F77}" destId="{AA727F0C-D45B-4702-9851-68069C98DD1A}" srcOrd="0" destOrd="0" presId="urn:microsoft.com/office/officeart/2005/8/layout/hierarchy2"/>
    <dgm:cxn modelId="{9C36797A-1E2C-4FB4-A3F5-1916B1C32921}" type="presOf" srcId="{5581E5F5-63C9-4A3D-B19D-176789A7D8A4}" destId="{0D3F7639-57BD-4BD9-B718-F5EE5102D02C}" srcOrd="0" destOrd="0" presId="urn:microsoft.com/office/officeart/2005/8/layout/hierarchy2"/>
    <dgm:cxn modelId="{C7440DC1-3009-495F-9FB8-63AE592A63FE}" type="presOf" srcId="{7CD1CBEB-9360-4461-A305-549D6421AC90}" destId="{98FE0C68-91BF-4A09-9821-E646FF408C40}" srcOrd="0" destOrd="0" presId="urn:microsoft.com/office/officeart/2005/8/layout/hierarchy2"/>
    <dgm:cxn modelId="{6EA17C61-8E3B-4D8D-9CF5-F1634508DBDA}" type="presOf" srcId="{B7D0D63F-055C-4FCD-A0E3-7E0FDA50E3C0}" destId="{806DFB7B-259D-4AEA-9125-C6661C27EA6A}" srcOrd="0" destOrd="0" presId="urn:microsoft.com/office/officeart/2005/8/layout/hierarchy2"/>
    <dgm:cxn modelId="{09BE4F5C-8D97-47E0-85A0-DA4F54FB0C28}" type="presOf" srcId="{2D4ADA59-3758-4055-9292-DE6A33FA827D}" destId="{52CDC6A1-1136-48AD-8CA3-22A9E363FB9D}" srcOrd="0" destOrd="0" presId="urn:microsoft.com/office/officeart/2005/8/layout/hierarchy2"/>
    <dgm:cxn modelId="{C62C826C-A9D5-4368-A6ED-D7CB37466228}" type="presOf" srcId="{FC66EC7A-29FC-4A93-BFA3-F3052504E09A}" destId="{38585B19-A151-424B-8955-4677E8F021DA}" srcOrd="0" destOrd="0" presId="urn:microsoft.com/office/officeart/2005/8/layout/hierarchy2"/>
    <dgm:cxn modelId="{94C53C13-4C5D-4C14-BDF3-55ABE178794F}" srcId="{215A39D4-830B-4A9F-925B-84DE8EDB2BD4}" destId="{B7D0D63F-055C-4FCD-A0E3-7E0FDA50E3C0}" srcOrd="0" destOrd="0" parTransId="{7A1C76DE-85B1-476B-9366-BB2C70C7D736}" sibTransId="{D4EC03B4-20C6-4ACF-99BF-004AAFD6AC2A}"/>
    <dgm:cxn modelId="{22F59A01-BE8F-40BB-815B-61B4CED5E40C}" type="presOf" srcId="{6F3ADA64-3D31-46B0-80CD-083E084569BE}" destId="{5DEB5046-E231-4378-A651-5ACEF0C529B2}" srcOrd="1" destOrd="0" presId="urn:microsoft.com/office/officeart/2005/8/layout/hierarchy2"/>
    <dgm:cxn modelId="{F7A79719-E16A-4AC5-B8C6-1EB7FF8C7E78}" type="presOf" srcId="{1BC275BB-39F7-4F8F-967D-0B9468B4AA6B}" destId="{1D6B197F-B7A5-4838-8D26-189FE1F33B8D}" srcOrd="0" destOrd="0" presId="urn:microsoft.com/office/officeart/2005/8/layout/hierarchy2"/>
    <dgm:cxn modelId="{017D52FC-7542-43AC-BAA4-EEDDCA218159}" srcId="{3E59AF26-9FAF-44E3-8B8E-0EAB40E26FC5}" destId="{7023B69E-6E6C-4BA7-8690-D71DCCE13414}" srcOrd="0" destOrd="0" parTransId="{68AEEAA5-011D-4FB2-8F6A-AEFEEEBC62CE}" sibTransId="{61E0E6D1-84BF-4636-8F52-DFEFCED34242}"/>
    <dgm:cxn modelId="{EC875C84-AE2A-4456-91A1-151765B66E67}" type="presOf" srcId="{92284585-F7BA-4663-9469-92E1A4A4EC63}" destId="{04F11FA5-BD3C-473F-89AB-DBD45D194028}" srcOrd="0" destOrd="0" presId="urn:microsoft.com/office/officeart/2005/8/layout/hierarchy2"/>
    <dgm:cxn modelId="{E5B263CE-363E-4FB7-989F-6A51E5C61254}" srcId="{892C1EBE-7D60-4B5A-90E3-4AFA80A61F66}" destId="{CA1F4F87-DC21-4CF3-AF67-F31EBDDF9B4C}" srcOrd="0" destOrd="0" parTransId="{1BC275BB-39F7-4F8F-967D-0B9468B4AA6B}" sibTransId="{FF96CDDA-520C-4C18-9CDB-97CE709D896A}"/>
    <dgm:cxn modelId="{C97BA19A-BEF6-426E-8F3D-D78BADB15174}" type="presOf" srcId="{A2F22D88-00D5-43F7-BC51-F0AF1554A1EC}" destId="{A09F6936-DEE6-4076-90C3-E3A693B23C62}" srcOrd="0" destOrd="0" presId="urn:microsoft.com/office/officeart/2005/8/layout/hierarchy2"/>
    <dgm:cxn modelId="{E7B8570D-032E-413A-9C9A-3FB8951FFB72}" type="presOf" srcId="{34FA38DE-FAFB-4489-B87A-91B4A78FFF56}" destId="{F85D38EC-DD19-4EA0-A054-421149A2460D}" srcOrd="0" destOrd="0" presId="urn:microsoft.com/office/officeart/2005/8/layout/hierarchy2"/>
    <dgm:cxn modelId="{55534D4C-8E1B-49AD-991D-5ABAFACBBE90}" type="presOf" srcId="{6582BB22-9160-4A53-816B-EC48F0CDC6CE}" destId="{4E4B8AC0-2FB9-4E5C-AEEA-7DEFE7368A1B}" srcOrd="0" destOrd="0" presId="urn:microsoft.com/office/officeart/2005/8/layout/hierarchy2"/>
    <dgm:cxn modelId="{DBE0ED07-C651-4C3C-BB5A-489D5DAF8B94}" type="presOf" srcId="{1BC275BB-39F7-4F8F-967D-0B9468B4AA6B}" destId="{25AF22F5-241C-46F2-90DF-0660F8E02994}" srcOrd="1" destOrd="0" presId="urn:microsoft.com/office/officeart/2005/8/layout/hierarchy2"/>
    <dgm:cxn modelId="{443545BB-04BD-4A36-98D2-91FC57DEE2D6}" type="presOf" srcId="{5D31024F-BF29-444E-B0E7-83387E2CC082}" destId="{42F94EFB-7171-4AA9-9FC5-E74AE7DE382B}" srcOrd="0" destOrd="0" presId="urn:microsoft.com/office/officeart/2005/8/layout/hierarchy2"/>
    <dgm:cxn modelId="{0726083D-D75C-4787-91B7-83B25C5A38B9}" srcId="{547A68FC-E4FB-4CD4-8354-4D244A31D083}" destId="{92284585-F7BA-4663-9469-92E1A4A4EC63}" srcOrd="0" destOrd="0" parTransId="{A476D89A-2750-42D9-A849-A68730C251F0}" sibTransId="{B32D73C2-69FF-4C68-A839-13B6E9F237F7}"/>
    <dgm:cxn modelId="{97CC721A-AA4B-49C0-BC53-A4CF23E2D1E1}" srcId="{9F833A56-5264-40FF-A35B-97F3D2ED13F0}" destId="{215A39D4-830B-4A9F-925B-84DE8EDB2BD4}" srcOrd="0" destOrd="0" parTransId="{372A53FB-5D57-45C9-BA0A-C06F31D5633D}" sibTransId="{72231EF9-8A10-4A75-A602-1B32AF836669}"/>
    <dgm:cxn modelId="{48E2A1AC-B631-4646-910E-52E6BD9853D5}" type="presOf" srcId="{7CD1CBEB-9360-4461-A305-549D6421AC90}" destId="{E7CA3E2E-E795-4F59-92DB-16D62E75C85B}" srcOrd="1" destOrd="0" presId="urn:microsoft.com/office/officeart/2005/8/layout/hierarchy2"/>
    <dgm:cxn modelId="{CBA5E408-B1AE-4F4A-A51F-981D91D1AB1A}" type="presOf" srcId="{81A52708-A4E4-4154-A618-27DDD44891F2}" destId="{6A94F31C-657B-4734-8DA6-08591AA54D3B}" srcOrd="1" destOrd="0" presId="urn:microsoft.com/office/officeart/2005/8/layout/hierarchy2"/>
    <dgm:cxn modelId="{91A4EF50-EDD4-416C-9CEA-FA1ED2008300}" type="presOf" srcId="{29D3ABE3-DEB7-4771-BAD1-C09C9F7C89E6}" destId="{E01781C6-97A2-4A55-9074-7C8D5C4A0427}" srcOrd="0" destOrd="0" presId="urn:microsoft.com/office/officeart/2005/8/layout/hierarchy2"/>
    <dgm:cxn modelId="{683AE047-204F-499D-BA97-21F428732A24}" type="presOf" srcId="{7A1C76DE-85B1-476B-9366-BB2C70C7D736}" destId="{F3BBF78F-724A-4FEA-96EA-FC4D6C012790}" srcOrd="1" destOrd="0" presId="urn:microsoft.com/office/officeart/2005/8/layout/hierarchy2"/>
    <dgm:cxn modelId="{25577874-DD2A-4E91-867A-A954CC350B6D}" type="presOf" srcId="{8919DBE9-BBEB-42FA-A07F-DCB429205D0E}" destId="{671B82DF-2166-4A57-A922-CA705472C7AA}" srcOrd="1" destOrd="0" presId="urn:microsoft.com/office/officeart/2005/8/layout/hierarchy2"/>
    <dgm:cxn modelId="{F5B83118-0F32-4F49-940B-A00B838AFC67}" srcId="{34FA38DE-FAFB-4489-B87A-91B4A78FFF56}" destId="{D4422C57-DA93-4ACC-99BC-42904930F2B7}" srcOrd="0" destOrd="0" parTransId="{8919DBE9-BBEB-42FA-A07F-DCB429205D0E}" sibTransId="{B91CBBA9-D68A-4A0D-A3F6-45A5877C4B8C}"/>
    <dgm:cxn modelId="{1C4086F6-4ECC-4BE4-B4B9-291E313DEAE3}" type="presOf" srcId="{7D6CC724-6BE0-4FD0-80B3-BA58143ED8A7}" destId="{0B342F03-7AD0-422F-ADC9-18EB1FBF9B04}" srcOrd="1" destOrd="0" presId="urn:microsoft.com/office/officeart/2005/8/layout/hierarchy2"/>
    <dgm:cxn modelId="{CFE4FA6D-7E83-411F-9054-F275E529C1A7}" type="presOf" srcId="{1BB0F494-A96F-4330-BC26-AB7B76460860}" destId="{F19ADCD3-3260-40E6-94C7-CDFC6B8537D5}" srcOrd="1" destOrd="0" presId="urn:microsoft.com/office/officeart/2005/8/layout/hierarchy2"/>
    <dgm:cxn modelId="{0EA9FF18-4776-49C6-BC9B-184B61DD7551}" type="presOf" srcId="{6582BB22-9160-4A53-816B-EC48F0CDC6CE}" destId="{92A3E665-0076-4D3F-9C3C-9D802843CE9E}" srcOrd="1" destOrd="0" presId="urn:microsoft.com/office/officeart/2005/8/layout/hierarchy2"/>
    <dgm:cxn modelId="{1A94C7E9-38C9-4BA8-98BC-8C4B7153B355}" type="presOf" srcId="{483ABFDF-ED99-4654-AE1B-EA0C98D7BC5A}" destId="{D0DF5C7F-E23A-4608-A504-F5E17B66EF43}" srcOrd="0" destOrd="0" presId="urn:microsoft.com/office/officeart/2005/8/layout/hierarchy2"/>
    <dgm:cxn modelId="{98E3C1A8-A452-406D-8B55-66B958EAFFA2}" type="presOf" srcId="{372A53FB-5D57-45C9-BA0A-C06F31D5633D}" destId="{B62B5DF2-E556-498F-A489-69C2FFBAB14C}" srcOrd="0" destOrd="0" presId="urn:microsoft.com/office/officeart/2005/8/layout/hierarchy2"/>
    <dgm:cxn modelId="{DE070CA7-33F3-4C72-B5D7-C6CDFAFB5E9D}" type="presOf" srcId="{01FD9087-2543-4062-818A-F4866DF85EA4}" destId="{753278CF-E8DD-451A-B809-096D01DBA825}" srcOrd="0" destOrd="0" presId="urn:microsoft.com/office/officeart/2005/8/layout/hierarchy2"/>
    <dgm:cxn modelId="{B142C1F7-1CE4-450F-9E3B-021C66FB1BB3}" srcId="{547A68FC-E4FB-4CD4-8354-4D244A31D083}" destId="{34FA38DE-FAFB-4489-B87A-91B4A78FFF56}" srcOrd="4" destOrd="0" parTransId="{4AB065EE-77F3-449B-B6F4-DBDAFEC0C8CD}" sibTransId="{0EC59AD9-AB7B-4D85-B7F4-09CE6D094A30}"/>
    <dgm:cxn modelId="{C0A1BDBC-721D-49A7-A645-9ADC0F63515C}" type="presOf" srcId="{987AE5F6-4D54-4C1A-995B-CA00EF906B7B}" destId="{43CACE16-5814-4EEC-87A1-BEC7B283DC86}" srcOrd="0" destOrd="0" presId="urn:microsoft.com/office/officeart/2005/8/layout/hierarchy2"/>
    <dgm:cxn modelId="{466ADD37-0B4D-46F0-A91E-12D42572F664}" type="presOf" srcId="{9F833A56-5264-40FF-A35B-97F3D2ED13F0}" destId="{9F094321-46B8-4573-8A18-ECE1F54D4D81}" srcOrd="0" destOrd="0" presId="urn:microsoft.com/office/officeart/2005/8/layout/hierarchy2"/>
    <dgm:cxn modelId="{7E8BC0DA-ACA1-4D2E-95D6-0F4478B510E6}" type="presOf" srcId="{11774F69-F0E1-4D03-8C62-49A04AAEA8DE}" destId="{7CF79EB4-337B-45C5-A00B-B1FD09E6252D}" srcOrd="1" destOrd="0" presId="urn:microsoft.com/office/officeart/2005/8/layout/hierarchy2"/>
    <dgm:cxn modelId="{9C49178D-0B52-43C5-AE1A-8444372D4BE3}" type="presOf" srcId="{11774F69-F0E1-4D03-8C62-49A04AAEA8DE}" destId="{84AE85DC-3FD4-431D-A418-518D55EEADF8}" srcOrd="0" destOrd="0" presId="urn:microsoft.com/office/officeart/2005/8/layout/hierarchy2"/>
    <dgm:cxn modelId="{A8E836B0-DD56-45E3-AA00-96C62502B731}" type="presOf" srcId="{A17AC21E-788E-400C-936B-F513F368029C}" destId="{5DE8F59F-8837-4505-A58E-E33814FCA0D0}" srcOrd="0" destOrd="0" presId="urn:microsoft.com/office/officeart/2005/8/layout/hierarchy2"/>
    <dgm:cxn modelId="{E0E5730F-A3AB-4C16-A54A-3650E9C6FB20}" type="presOf" srcId="{8919DBE9-BBEB-42FA-A07F-DCB429205D0E}" destId="{4FC1EA7A-BDD3-4E31-9A43-5B0F25512F39}" srcOrd="0" destOrd="0" presId="urn:microsoft.com/office/officeart/2005/8/layout/hierarchy2"/>
    <dgm:cxn modelId="{2283CC80-064D-47A6-A8CD-7FCDF6EB12F7}" srcId="{37D4E3F7-BE9D-4038-965A-921B01018FFB}" destId="{0554ED11-6999-4C83-BBC9-3579ABD21F77}" srcOrd="0" destOrd="0" parTransId="{6F3ADA64-3D31-46B0-80CD-083E084569BE}" sibTransId="{CE82187E-F320-46E5-AB70-7539D4DB8010}"/>
    <dgm:cxn modelId="{6F2AD245-9C07-4275-8283-B0C90E2E5028}" type="presOf" srcId="{188EB4C8-31A3-4A37-9E3B-D774E636C0AE}" destId="{D25E9889-1261-4D1A-9C79-F1744DED73A0}" srcOrd="0" destOrd="0" presId="urn:microsoft.com/office/officeart/2005/8/layout/hierarchy2"/>
    <dgm:cxn modelId="{B7C13EC8-608C-4839-B1FF-CCE4FD617970}" srcId="{483ABFDF-ED99-4654-AE1B-EA0C98D7BC5A}" destId="{5581E5F5-63C9-4A3D-B19D-176789A7D8A4}" srcOrd="0" destOrd="0" parTransId="{6582BB22-9160-4A53-816B-EC48F0CDC6CE}" sibTransId="{136B0087-1601-49F4-8216-1A0F9380E71F}"/>
    <dgm:cxn modelId="{EEFF8501-3A42-40D3-8FDA-2D2984FAF1CB}" type="presOf" srcId="{4AB065EE-77F3-449B-B6F4-DBDAFEC0C8CD}" destId="{7969BE7B-0B71-40EC-A70D-A8C71104782F}" srcOrd="1" destOrd="0" presId="urn:microsoft.com/office/officeart/2005/8/layout/hierarchy2"/>
    <dgm:cxn modelId="{57E6EDF8-C719-4060-9BB9-B54C0DE2EBD3}" srcId="{D4422C57-DA93-4ACC-99BC-42904930F2B7}" destId="{2D4ADA59-3758-4055-9292-DE6A33FA827D}" srcOrd="0" destOrd="0" parTransId="{81A52708-A4E4-4154-A618-27DDD44891F2}" sibTransId="{8A1EC6F6-890A-43A3-BFB8-2A8D0C825DF5}"/>
    <dgm:cxn modelId="{77A0E907-DDE5-45B8-88E3-37630BECDB3A}" srcId="{A2F22D88-00D5-43F7-BC51-F0AF1554A1EC}" destId="{64ED2E44-7DFC-4512-926A-66236B55E3A5}" srcOrd="0" destOrd="0" parTransId="{A17AC21E-788E-400C-936B-F513F368029C}" sibTransId="{30C6A6EB-C5DB-4D9E-A940-94C425DDDE18}"/>
    <dgm:cxn modelId="{C457823A-2FF6-433F-A83F-8C75566BF656}" type="presOf" srcId="{F702FC36-DA9E-487D-BE2B-F93945AC77A4}" destId="{B656FBFD-B0BD-4B1A-814F-DF5DEE848614}" srcOrd="1" destOrd="0" presId="urn:microsoft.com/office/officeart/2005/8/layout/hierarchy2"/>
    <dgm:cxn modelId="{A1C91D9B-856D-471F-864A-DD70B799B2D9}" type="presOf" srcId="{ABE524B6-6089-4C95-B744-C398DC9AE552}" destId="{AAABC049-11B1-4388-B8FC-989BF086FA91}" srcOrd="0" destOrd="0" presId="urn:microsoft.com/office/officeart/2005/8/layout/hierarchy2"/>
    <dgm:cxn modelId="{5C35116B-FCAA-4229-BC73-8160AB05CFF9}" type="presOf" srcId="{64ED2E44-7DFC-4512-926A-66236B55E3A5}" destId="{26F7E364-1995-4F0D-A0FA-7CA41C5CAECA}" srcOrd="0" destOrd="0" presId="urn:microsoft.com/office/officeart/2005/8/layout/hierarchy2"/>
    <dgm:cxn modelId="{D809123F-B334-432D-B56E-2A2A00C3868C}" type="presOf" srcId="{26EB54C5-926D-43CF-9945-AE4607033F57}" destId="{9ADD7537-3CBC-4412-928C-4821D39B29CD}" srcOrd="1" destOrd="0" presId="urn:microsoft.com/office/officeart/2005/8/layout/hierarchy2"/>
    <dgm:cxn modelId="{FA0C0A8B-8A94-47A9-B5B2-6C9237A50C41}" type="presOf" srcId="{E5132AC2-88BF-4C3A-A74A-0D7D6B08F493}" destId="{2E956623-6A2B-4E6D-B188-E45DDA843D6F}" srcOrd="1" destOrd="0" presId="urn:microsoft.com/office/officeart/2005/8/layout/hierarchy2"/>
    <dgm:cxn modelId="{B3D0B64C-AD44-4840-8E38-AF705F72847D}" type="presOf" srcId="{3E59AF26-9FAF-44E3-8B8E-0EAB40E26FC5}" destId="{2CFA03C3-7683-4C51-8BC1-FEE257E70DFA}" srcOrd="0" destOrd="0" presId="urn:microsoft.com/office/officeart/2005/8/layout/hierarchy2"/>
    <dgm:cxn modelId="{76B12B89-D7EF-4D60-8747-E861E649B95A}" type="presOf" srcId="{7023B69E-6E6C-4BA7-8690-D71DCCE13414}" destId="{42E0A623-2680-414C-A9CB-63778A804896}" srcOrd="0" destOrd="0" presId="urn:microsoft.com/office/officeart/2005/8/layout/hierarchy2"/>
    <dgm:cxn modelId="{D900DD64-1805-4F0E-B094-A86CD8251BAA}" srcId="{547A68FC-E4FB-4CD4-8354-4D244A31D083}" destId="{3E59AF26-9FAF-44E3-8B8E-0EAB40E26FC5}" srcOrd="2" destOrd="0" parTransId="{26EB54C5-926D-43CF-9945-AE4607033F57}" sibTransId="{27202BB9-0889-4665-8E64-0F9471B3E4B9}"/>
    <dgm:cxn modelId="{CEA2AE0E-E9DC-4ABB-B8E0-7E4693904C9E}" type="presOf" srcId="{6F3ADA64-3D31-46B0-80CD-083E084569BE}" destId="{5BACB92D-DBE8-4EAC-B797-9DCF19B29209}" srcOrd="0" destOrd="0" presId="urn:microsoft.com/office/officeart/2005/8/layout/hierarchy2"/>
    <dgm:cxn modelId="{D27010ED-CB51-4710-8179-ABEEA273EC72}" type="presOf" srcId="{84D93BF9-29F1-4249-8C43-16FCDC51E5EF}" destId="{9CE7424B-F397-4F58-8B46-D83B3A74E31E}" srcOrd="0" destOrd="0" presId="urn:microsoft.com/office/officeart/2005/8/layout/hierarchy2"/>
    <dgm:cxn modelId="{923DA9C8-C66F-4C07-8997-3BCDFE79258B}" type="presOf" srcId="{1977950B-B326-4380-A710-14A157D3FACF}" destId="{C64F900D-6FE3-4F78-91D0-3EBB36988163}" srcOrd="0" destOrd="0" presId="urn:microsoft.com/office/officeart/2005/8/layout/hierarchy2"/>
    <dgm:cxn modelId="{040A5EF6-3285-457F-93C6-311104B6A8DB}" type="presOf" srcId="{C0E1875D-E4DF-4B15-8B94-AEC3EA295C77}" destId="{79290748-1616-411C-8D7B-67A0B1996F79}" srcOrd="1" destOrd="0" presId="urn:microsoft.com/office/officeart/2005/8/layout/hierarchy2"/>
    <dgm:cxn modelId="{F675F5CB-4FC4-43B2-9056-8B0E2C61F236}" type="presOf" srcId="{03360BA1-5B0C-4075-8B1E-D97D88222EA0}" destId="{BFA7953A-152B-4666-A45D-95F73405807E}" srcOrd="0" destOrd="0" presId="urn:microsoft.com/office/officeart/2005/8/layout/hierarchy2"/>
    <dgm:cxn modelId="{9759E878-8FFC-4E38-9EE9-74BBFE66005E}" type="presOf" srcId="{68AEEAA5-011D-4FB2-8F6A-AEFEEEBC62CE}" destId="{485FB8C2-F28A-4617-A62A-B3E5CB969E74}" srcOrd="0" destOrd="0" presId="urn:microsoft.com/office/officeart/2005/8/layout/hierarchy2"/>
    <dgm:cxn modelId="{3ACEC52F-76DE-4293-ABEA-FB4543F119D8}" srcId="{7023B69E-6E6C-4BA7-8690-D71DCCE13414}" destId="{5D31024F-BF29-444E-B0E7-83387E2CC082}" srcOrd="0" destOrd="0" parTransId="{F702FC36-DA9E-487D-BE2B-F93945AC77A4}" sibTransId="{8145C6C9-663C-4A11-AD22-8CA7D5B04DA7}"/>
    <dgm:cxn modelId="{50DF68BB-6649-4A52-B442-2A4957B6A260}" type="presOf" srcId="{84D93BF9-29F1-4249-8C43-16FCDC51E5EF}" destId="{B696E7CF-940C-495C-8767-11299D1C44B3}" srcOrd="1" destOrd="0" presId="urn:microsoft.com/office/officeart/2005/8/layout/hierarchy2"/>
    <dgm:cxn modelId="{BA962B5A-09DE-4DEC-A2EB-CAE2C9B82B96}" srcId="{92284585-F7BA-4663-9469-92E1A4A4EC63}" destId="{188EB4C8-31A3-4A37-9E3B-D774E636C0AE}" srcOrd="0" destOrd="0" parTransId="{14EB56C3-147C-4F6B-9C0C-10ECAF4E9614}" sibTransId="{6A014C25-3DF3-430C-9D9D-711489578642}"/>
    <dgm:cxn modelId="{72F6D4D9-B924-4EAF-9CD7-9E3C780B5D73}" type="presOf" srcId="{A476D89A-2750-42D9-A849-A68730C251F0}" destId="{36390301-8958-4D23-A589-543D70FFB2AF}" srcOrd="1" destOrd="0" presId="urn:microsoft.com/office/officeart/2005/8/layout/hierarchy2"/>
    <dgm:cxn modelId="{298FD3EF-ADFE-44D2-BC0B-1B9290C7C7ED}" type="presOf" srcId="{547A68FC-E4FB-4CD4-8354-4D244A31D083}" destId="{9C584430-A3C5-444D-B410-46561C5A8120}" srcOrd="0" destOrd="0" presId="urn:microsoft.com/office/officeart/2005/8/layout/hierarchy2"/>
    <dgm:cxn modelId="{451BC4A8-8C5A-47F8-BCBA-ADEAE9F8B44E}" type="presOf" srcId="{C0E1875D-E4DF-4B15-8B94-AEC3EA295C77}" destId="{3F63A534-B505-4DB4-BC92-FBF24E21C318}" srcOrd="0" destOrd="0" presId="urn:microsoft.com/office/officeart/2005/8/layout/hierarchy2"/>
    <dgm:cxn modelId="{996FDC51-2A1B-4421-9FDC-C42ABAFE0227}" type="presOf" srcId="{68AEEAA5-011D-4FB2-8F6A-AEFEEEBC62CE}" destId="{2E0A608C-6957-444F-8B11-D5E3751176AB}" srcOrd="1" destOrd="0" presId="urn:microsoft.com/office/officeart/2005/8/layout/hierarchy2"/>
    <dgm:cxn modelId="{ED7E77F3-F144-46F4-8E97-2FA6BC1732E3}" type="presOf" srcId="{D4422C57-DA93-4ACC-99BC-42904930F2B7}" destId="{F6F6BEE7-52F3-4476-83E9-343296ED3EB5}" srcOrd="0" destOrd="0" presId="urn:microsoft.com/office/officeart/2005/8/layout/hierarchy2"/>
    <dgm:cxn modelId="{4B31EB3A-DE50-4282-9720-F8DEA0387D88}" type="presOf" srcId="{14EB56C3-147C-4F6B-9C0C-10ECAF4E9614}" destId="{275297FC-D119-4624-A055-EAF35B02CF88}" srcOrd="0" destOrd="0" presId="urn:microsoft.com/office/officeart/2005/8/layout/hierarchy2"/>
    <dgm:cxn modelId="{BDEB4BF4-85A6-4F04-ADF3-B8D3F347E854}" type="presOf" srcId="{FC66EC7A-29FC-4A93-BFA3-F3052504E09A}" destId="{C082450C-2250-4F07-9B09-2F6E81B4BF7E}" srcOrd="1" destOrd="0" presId="urn:microsoft.com/office/officeart/2005/8/layout/hierarchy2"/>
    <dgm:cxn modelId="{D3A98F3E-C9E8-4BA1-9E8A-EF14B7FF12F8}" type="presOf" srcId="{14EB56C3-147C-4F6B-9C0C-10ECAF4E9614}" destId="{85BB5029-F517-4BD0-8A2A-3E39CC4A358B}" srcOrd="1" destOrd="0" presId="urn:microsoft.com/office/officeart/2005/8/layout/hierarchy2"/>
    <dgm:cxn modelId="{1C25E24C-4FA7-429D-87AD-BE84E59A27D6}" srcId="{DD2DF3B2-51D6-4C67-94CC-D2C73F6897A2}" destId="{A2F22D88-00D5-43F7-BC51-F0AF1554A1EC}" srcOrd="0" destOrd="0" parTransId="{E5132AC2-88BF-4C3A-A74A-0D7D6B08F493}" sibTransId="{F8FED535-4D5C-4A39-A5E9-DE13EAEE3921}"/>
    <dgm:cxn modelId="{8D06EB69-D658-4162-A609-63A95F9E9705}" srcId="{03360BA1-5B0C-4075-8B1E-D97D88222EA0}" destId="{37D4E3F7-BE9D-4038-965A-921B01018FFB}" srcOrd="0" destOrd="0" parTransId="{ABE524B6-6089-4C95-B744-C398DC9AE552}" sibTransId="{8AA50435-A346-4711-9B9B-5871436F1F04}"/>
    <dgm:cxn modelId="{AD214864-FE28-445F-85C9-C95645BAB97C}" srcId="{188EB4C8-31A3-4A37-9E3B-D774E636C0AE}" destId="{987AE5F6-4D54-4C1A-995B-CA00EF906B7B}" srcOrd="0" destOrd="0" parTransId="{7D6CC724-6BE0-4FD0-80B3-BA58143ED8A7}" sibTransId="{DAEA8A9E-FB7D-498E-BE53-24E45944E41C}"/>
    <dgm:cxn modelId="{3E1EE047-7492-4907-8813-04A1CE373282}" srcId="{547A68FC-E4FB-4CD4-8354-4D244A31D083}" destId="{9F833A56-5264-40FF-A35B-97F3D2ED13F0}" srcOrd="3" destOrd="0" parTransId="{11774F69-F0E1-4D03-8C62-49A04AAEA8DE}" sibTransId="{8C230053-E3A9-43E4-9B75-FFF59526EABF}"/>
    <dgm:cxn modelId="{8F508E26-4FB4-476B-8BB2-4A2A9CB7B40C}" srcId="{547A68FC-E4FB-4CD4-8354-4D244A31D083}" destId="{892C1EBE-7D60-4B5A-90E3-4AFA80A61F66}" srcOrd="5" destOrd="0" parTransId="{84D93BF9-29F1-4249-8C43-16FCDC51E5EF}" sibTransId="{8E18349C-F684-425A-A29A-F61EE2388344}"/>
    <dgm:cxn modelId="{DF82038D-22DE-4F0A-9228-185CCD435B0E}" srcId="{CA1F4F87-DC21-4CF3-AF67-F31EBDDF9B4C}" destId="{F09C23D1-4265-442F-A859-A38E7A372D97}" srcOrd="0" destOrd="0" parTransId="{7CD1CBEB-9360-4461-A305-549D6421AC90}" sibTransId="{B6841F39-CE86-4E26-A8D0-4DD478776E6A}"/>
    <dgm:cxn modelId="{6BCC2E90-0F16-49B2-B084-1C110C8F703D}" type="presOf" srcId="{37D4E3F7-BE9D-4038-965A-921B01018FFB}" destId="{9251CF33-7B82-406C-BC63-99BE9C6B8AA3}" srcOrd="0" destOrd="0" presId="urn:microsoft.com/office/officeart/2005/8/layout/hierarchy2"/>
    <dgm:cxn modelId="{06A50A0B-0A21-478C-BAE2-1FFE67A3D301}" type="presOf" srcId="{01FD9087-2543-4062-818A-F4866DF85EA4}" destId="{1C8673FD-3BAD-41FD-8F62-C4088E0011A3}" srcOrd="1" destOrd="0" presId="urn:microsoft.com/office/officeart/2005/8/layout/hierarchy2"/>
    <dgm:cxn modelId="{6DEF01C8-EDA5-4618-ADDB-04849DB56D90}" srcId="{547A68FC-E4FB-4CD4-8354-4D244A31D083}" destId="{29D3ABE3-DEB7-4771-BAD1-C09C9F7C89E6}" srcOrd="7" destOrd="0" parTransId="{1BB0F494-A96F-4330-BC26-AB7B76460860}" sibTransId="{227DB97F-29B3-4EF2-A263-7894CEB4BCDD}"/>
    <dgm:cxn modelId="{4D733D73-408B-4A05-9282-04ED1BAEF571}" type="presOf" srcId="{892C1EBE-7D60-4B5A-90E3-4AFA80A61F66}" destId="{5BEB7603-FE4A-4BDF-82ED-73C31DA12F3B}" srcOrd="0" destOrd="0" presId="urn:microsoft.com/office/officeart/2005/8/layout/hierarchy2"/>
    <dgm:cxn modelId="{789CBF78-E658-4508-A011-B1929D2C2287}" type="presOf" srcId="{F702FC36-DA9E-487D-BE2B-F93945AC77A4}" destId="{5B03C9A1-BE00-48D8-ADD5-E5F0C948254B}" srcOrd="0" destOrd="0" presId="urn:microsoft.com/office/officeart/2005/8/layout/hierarchy2"/>
    <dgm:cxn modelId="{3C411270-4C49-4FA4-A260-C1BB4571CEFE}" type="presOf" srcId="{26EB54C5-926D-43CF-9945-AE4607033F57}" destId="{32C1D206-7F33-487A-97C4-9F639960F646}" srcOrd="0" destOrd="0" presId="urn:microsoft.com/office/officeart/2005/8/layout/hierarchy2"/>
    <dgm:cxn modelId="{9F3E3B5E-D04C-4A16-9773-720FA2B132D1}" type="presOf" srcId="{ABE524B6-6089-4C95-B744-C398DC9AE552}" destId="{ABB13E4B-CE93-45BF-9CFF-0739A341E71C}" srcOrd="1" destOrd="0" presId="urn:microsoft.com/office/officeart/2005/8/layout/hierarchy2"/>
    <dgm:cxn modelId="{C95ABB12-3654-4C81-8729-2AB4DCCE4DDF}" srcId="{547A68FC-E4FB-4CD4-8354-4D244A31D083}" destId="{DD2DF3B2-51D6-4C67-94CC-D2C73F6897A2}" srcOrd="1" destOrd="0" parTransId="{C0E1875D-E4DF-4B15-8B94-AEC3EA295C77}" sibTransId="{9FA34AFE-8E01-4D8C-BC43-10F779B7F58F}"/>
    <dgm:cxn modelId="{EEEC09F7-1395-420E-9E1B-35DE4DEAF23A}" type="presOf" srcId="{A17AC21E-788E-400C-936B-F513F368029C}" destId="{822EED91-533D-47A0-8202-09B03271243E}" srcOrd="1" destOrd="0" presId="urn:microsoft.com/office/officeart/2005/8/layout/hierarchy2"/>
    <dgm:cxn modelId="{379EB195-83CF-4298-BD64-65E927E09A86}" type="presOf" srcId="{7A1C76DE-85B1-476B-9366-BB2C70C7D736}" destId="{BD19654A-ECCB-4E87-B180-DE68DF72D4C8}" srcOrd="0" destOrd="0" presId="urn:microsoft.com/office/officeart/2005/8/layout/hierarchy2"/>
    <dgm:cxn modelId="{7E1B1D05-7AAC-4FA5-8457-6A7F08F44B22}" type="presOf" srcId="{CA1F4F87-DC21-4CF3-AF67-F31EBDDF9B4C}" destId="{6C6393A9-5C83-4AEC-A2EA-7C9B0C8CDCAB}" srcOrd="0" destOrd="0" presId="urn:microsoft.com/office/officeart/2005/8/layout/hierarchy2"/>
    <dgm:cxn modelId="{E46E2B23-B7FD-4C6F-9483-B65EAD8B0473}" type="presOf" srcId="{7D6CC724-6BE0-4FD0-80B3-BA58143ED8A7}" destId="{45370E33-7572-4724-B6E6-6561E03B30C8}" srcOrd="0" destOrd="0" presId="urn:microsoft.com/office/officeart/2005/8/layout/hierarchy2"/>
    <dgm:cxn modelId="{02ACA8E7-33CE-4395-BB75-5B46F6C70423}" type="presOf" srcId="{F09C23D1-4265-442F-A859-A38E7A372D97}" destId="{03CD22C5-F4EA-4210-9832-AFD43C7F0A22}" srcOrd="0" destOrd="0" presId="urn:microsoft.com/office/officeart/2005/8/layout/hierarchy2"/>
    <dgm:cxn modelId="{769C60AC-65CC-4B57-A93B-367668CC6B6E}" srcId="{29D3ABE3-DEB7-4771-BAD1-C09C9F7C89E6}" destId="{483ABFDF-ED99-4654-AE1B-EA0C98D7BC5A}" srcOrd="0" destOrd="0" parTransId="{FC66EC7A-29FC-4A93-BFA3-F3052504E09A}" sibTransId="{8BBBB23B-5FE8-4EC8-8AA5-7363693E4A4F}"/>
    <dgm:cxn modelId="{88C7B3C0-91EC-49A1-A938-8D262386601B}" type="presOf" srcId="{4AB065EE-77F3-449B-B6F4-DBDAFEC0C8CD}" destId="{8D3BCD9E-9847-4B4F-96EA-802E967C5514}" srcOrd="0" destOrd="0" presId="urn:microsoft.com/office/officeart/2005/8/layout/hierarchy2"/>
    <dgm:cxn modelId="{1100EF2C-8EB7-438C-AB53-39A052E422B2}" srcId="{547A68FC-E4FB-4CD4-8354-4D244A31D083}" destId="{03360BA1-5B0C-4075-8B1E-D97D88222EA0}" srcOrd="6" destOrd="0" parTransId="{01FD9087-2543-4062-818A-F4866DF85EA4}" sibTransId="{E40F9316-AA21-4AB3-A6A2-8F9A4D27CEFE}"/>
    <dgm:cxn modelId="{CA958455-4C54-4389-A245-E7BAE1BB7B5B}" type="presOf" srcId="{DD2DF3B2-51D6-4C67-94CC-D2C73F6897A2}" destId="{95F5ED91-DD06-4EDE-B91A-A4E73CCAFF14}" srcOrd="0" destOrd="0" presId="urn:microsoft.com/office/officeart/2005/8/layout/hierarchy2"/>
    <dgm:cxn modelId="{90C5FC89-9EB1-4AA5-A766-EECA5517257F}" srcId="{1977950B-B326-4380-A710-14A157D3FACF}" destId="{547A68FC-E4FB-4CD4-8354-4D244A31D083}" srcOrd="0" destOrd="0" parTransId="{63A8AA29-06A5-4C1B-8CC1-CCD44149AE6C}" sibTransId="{95235DC3-86B2-4A07-92C4-2B9E4D16641E}"/>
    <dgm:cxn modelId="{3222E43A-B0AB-489C-9CA4-AA493A2AE94A}" type="presOf" srcId="{215A39D4-830B-4A9F-925B-84DE8EDB2BD4}" destId="{371B6667-268D-40C9-89BE-18433F706347}" srcOrd="0" destOrd="0" presId="urn:microsoft.com/office/officeart/2005/8/layout/hierarchy2"/>
    <dgm:cxn modelId="{B2AA1868-CCEF-4FD8-A986-8FEB3D6C83C0}" type="presOf" srcId="{81A52708-A4E4-4154-A618-27DDD44891F2}" destId="{109958F2-D95D-450F-8309-1E9BCB8FD5A8}" srcOrd="0" destOrd="0" presId="urn:microsoft.com/office/officeart/2005/8/layout/hierarchy2"/>
    <dgm:cxn modelId="{B87840D4-D19B-46C0-8351-8C91BDD46FAD}" type="presParOf" srcId="{C64F900D-6FE3-4F78-91D0-3EBB36988163}" destId="{2AD1467E-E1C6-4936-945F-FF3298AC68C3}" srcOrd="0" destOrd="0" presId="urn:microsoft.com/office/officeart/2005/8/layout/hierarchy2"/>
    <dgm:cxn modelId="{7EA3CC47-5773-4C4F-A38B-521E5C54F425}" type="presParOf" srcId="{2AD1467E-E1C6-4936-945F-FF3298AC68C3}" destId="{9C584430-A3C5-444D-B410-46561C5A8120}" srcOrd="0" destOrd="0" presId="urn:microsoft.com/office/officeart/2005/8/layout/hierarchy2"/>
    <dgm:cxn modelId="{5E7F6AA6-AC4F-46DB-BC9C-5C8F7A6844C3}" type="presParOf" srcId="{2AD1467E-E1C6-4936-945F-FF3298AC68C3}" destId="{1B9C8376-5506-4F7D-8578-D1C2AD782C19}" srcOrd="1" destOrd="0" presId="urn:microsoft.com/office/officeart/2005/8/layout/hierarchy2"/>
    <dgm:cxn modelId="{E03D3AD4-3754-418D-921E-B5349EDBEF4B}" type="presParOf" srcId="{1B9C8376-5506-4F7D-8578-D1C2AD782C19}" destId="{A42093E2-973A-41BF-A000-4C4512D06555}" srcOrd="0" destOrd="0" presId="urn:microsoft.com/office/officeart/2005/8/layout/hierarchy2"/>
    <dgm:cxn modelId="{E69C0F76-0C9F-4FCA-92C0-C8E9E4D26922}" type="presParOf" srcId="{A42093E2-973A-41BF-A000-4C4512D06555}" destId="{36390301-8958-4D23-A589-543D70FFB2AF}" srcOrd="0" destOrd="0" presId="urn:microsoft.com/office/officeart/2005/8/layout/hierarchy2"/>
    <dgm:cxn modelId="{29F816CB-C1E6-462F-A229-E414DD7A6E9D}" type="presParOf" srcId="{1B9C8376-5506-4F7D-8578-D1C2AD782C19}" destId="{83CECF38-60DF-4C42-82FC-ECA7123FF4A1}" srcOrd="1" destOrd="0" presId="urn:microsoft.com/office/officeart/2005/8/layout/hierarchy2"/>
    <dgm:cxn modelId="{6FD6B58A-6724-47DD-AB64-445FB2AC468D}" type="presParOf" srcId="{83CECF38-60DF-4C42-82FC-ECA7123FF4A1}" destId="{04F11FA5-BD3C-473F-89AB-DBD45D194028}" srcOrd="0" destOrd="0" presId="urn:microsoft.com/office/officeart/2005/8/layout/hierarchy2"/>
    <dgm:cxn modelId="{57782052-35AC-41C8-94F5-AE4DFE38A420}" type="presParOf" srcId="{83CECF38-60DF-4C42-82FC-ECA7123FF4A1}" destId="{C59C28B3-7379-426E-B9C5-6B20A4DC6873}" srcOrd="1" destOrd="0" presId="urn:microsoft.com/office/officeart/2005/8/layout/hierarchy2"/>
    <dgm:cxn modelId="{77AB6438-89A3-4A15-8A46-AF5F20C21282}" type="presParOf" srcId="{C59C28B3-7379-426E-B9C5-6B20A4DC6873}" destId="{275297FC-D119-4624-A055-EAF35B02CF88}" srcOrd="0" destOrd="0" presId="urn:microsoft.com/office/officeart/2005/8/layout/hierarchy2"/>
    <dgm:cxn modelId="{9949B71F-3A76-4DF4-B867-31343635BA9C}" type="presParOf" srcId="{275297FC-D119-4624-A055-EAF35B02CF88}" destId="{85BB5029-F517-4BD0-8A2A-3E39CC4A358B}" srcOrd="0" destOrd="0" presId="urn:microsoft.com/office/officeart/2005/8/layout/hierarchy2"/>
    <dgm:cxn modelId="{BF5C4037-CD80-4176-9F57-DD6E2B8CEF8F}" type="presParOf" srcId="{C59C28B3-7379-426E-B9C5-6B20A4DC6873}" destId="{08E403EF-4A61-4B27-9D37-7F57FFE35065}" srcOrd="1" destOrd="0" presId="urn:microsoft.com/office/officeart/2005/8/layout/hierarchy2"/>
    <dgm:cxn modelId="{4CF14105-4456-4CA0-8695-505DCF150292}" type="presParOf" srcId="{08E403EF-4A61-4B27-9D37-7F57FFE35065}" destId="{D25E9889-1261-4D1A-9C79-F1744DED73A0}" srcOrd="0" destOrd="0" presId="urn:microsoft.com/office/officeart/2005/8/layout/hierarchy2"/>
    <dgm:cxn modelId="{B6D6CB47-90CA-447C-8ADE-57DCB327C9C5}" type="presParOf" srcId="{08E403EF-4A61-4B27-9D37-7F57FFE35065}" destId="{A82B6CED-87A9-4D68-A70C-2C0D29288748}" srcOrd="1" destOrd="0" presId="urn:microsoft.com/office/officeart/2005/8/layout/hierarchy2"/>
    <dgm:cxn modelId="{4A7FD683-FDE0-4372-B8EB-291A748DDB51}" type="presParOf" srcId="{A82B6CED-87A9-4D68-A70C-2C0D29288748}" destId="{45370E33-7572-4724-B6E6-6561E03B30C8}" srcOrd="0" destOrd="0" presId="urn:microsoft.com/office/officeart/2005/8/layout/hierarchy2"/>
    <dgm:cxn modelId="{46430D87-27A8-4384-9852-17BFBAE1A2E1}" type="presParOf" srcId="{45370E33-7572-4724-B6E6-6561E03B30C8}" destId="{0B342F03-7AD0-422F-ADC9-18EB1FBF9B04}" srcOrd="0" destOrd="0" presId="urn:microsoft.com/office/officeart/2005/8/layout/hierarchy2"/>
    <dgm:cxn modelId="{0825BCDE-99CC-4A56-B98B-0B290926CB2B}" type="presParOf" srcId="{A82B6CED-87A9-4D68-A70C-2C0D29288748}" destId="{51404A1E-3899-41F0-8546-707E6E7E5295}" srcOrd="1" destOrd="0" presId="urn:microsoft.com/office/officeart/2005/8/layout/hierarchy2"/>
    <dgm:cxn modelId="{A116D473-13E9-4EE2-AF7C-947E58AB2736}" type="presParOf" srcId="{51404A1E-3899-41F0-8546-707E6E7E5295}" destId="{43CACE16-5814-4EEC-87A1-BEC7B283DC86}" srcOrd="0" destOrd="0" presId="urn:microsoft.com/office/officeart/2005/8/layout/hierarchy2"/>
    <dgm:cxn modelId="{F3A66765-90BE-4FC0-9EA4-550F91CEAE23}" type="presParOf" srcId="{51404A1E-3899-41F0-8546-707E6E7E5295}" destId="{F918514B-C6CD-4ED2-B04E-A3EA586F43C0}" srcOrd="1" destOrd="0" presId="urn:microsoft.com/office/officeart/2005/8/layout/hierarchy2"/>
    <dgm:cxn modelId="{9545F3CE-93C7-4C82-8F5C-3B4B8FD11EDC}" type="presParOf" srcId="{1B9C8376-5506-4F7D-8578-D1C2AD782C19}" destId="{3F63A534-B505-4DB4-BC92-FBF24E21C318}" srcOrd="2" destOrd="0" presId="urn:microsoft.com/office/officeart/2005/8/layout/hierarchy2"/>
    <dgm:cxn modelId="{5F7E6A85-16A7-4854-8BF0-F24C7EB130AE}" type="presParOf" srcId="{3F63A534-B505-4DB4-BC92-FBF24E21C318}" destId="{79290748-1616-411C-8D7B-67A0B1996F79}" srcOrd="0" destOrd="0" presId="urn:microsoft.com/office/officeart/2005/8/layout/hierarchy2"/>
    <dgm:cxn modelId="{ECF773BB-F18F-4B70-9314-0E544711B002}" type="presParOf" srcId="{1B9C8376-5506-4F7D-8578-D1C2AD782C19}" destId="{6F4FA857-2578-4E24-BE75-366B022B167E}" srcOrd="3" destOrd="0" presId="urn:microsoft.com/office/officeart/2005/8/layout/hierarchy2"/>
    <dgm:cxn modelId="{D0966B4E-78E3-491E-97AA-9AA0A50CC9A0}" type="presParOf" srcId="{6F4FA857-2578-4E24-BE75-366B022B167E}" destId="{95F5ED91-DD06-4EDE-B91A-A4E73CCAFF14}" srcOrd="0" destOrd="0" presId="urn:microsoft.com/office/officeart/2005/8/layout/hierarchy2"/>
    <dgm:cxn modelId="{AB554245-FEEA-430E-8F05-A53BB2C0DBBF}" type="presParOf" srcId="{6F4FA857-2578-4E24-BE75-366B022B167E}" destId="{08BF3F2E-7A76-48D0-A901-84CD54749C08}" srcOrd="1" destOrd="0" presId="urn:microsoft.com/office/officeart/2005/8/layout/hierarchy2"/>
    <dgm:cxn modelId="{A0E5E74A-1795-442B-8CB4-0B0B247D6751}" type="presParOf" srcId="{08BF3F2E-7A76-48D0-A901-84CD54749C08}" destId="{EF2FCE03-3BFA-499E-8BB8-2CC498CB8D0C}" srcOrd="0" destOrd="0" presId="urn:microsoft.com/office/officeart/2005/8/layout/hierarchy2"/>
    <dgm:cxn modelId="{B18DD3F6-DDD7-46D7-B240-DDBCE62C69C4}" type="presParOf" srcId="{EF2FCE03-3BFA-499E-8BB8-2CC498CB8D0C}" destId="{2E956623-6A2B-4E6D-B188-E45DDA843D6F}" srcOrd="0" destOrd="0" presId="urn:microsoft.com/office/officeart/2005/8/layout/hierarchy2"/>
    <dgm:cxn modelId="{EBB9979B-5608-4286-BA7F-3CE51D62567B}" type="presParOf" srcId="{08BF3F2E-7A76-48D0-A901-84CD54749C08}" destId="{BACC6945-9D3E-4732-9F05-2B5B4DCC2FDF}" srcOrd="1" destOrd="0" presId="urn:microsoft.com/office/officeart/2005/8/layout/hierarchy2"/>
    <dgm:cxn modelId="{520AC81A-A82B-4DE7-9DB3-23E92FAA8258}" type="presParOf" srcId="{BACC6945-9D3E-4732-9F05-2B5B4DCC2FDF}" destId="{A09F6936-DEE6-4076-90C3-E3A693B23C62}" srcOrd="0" destOrd="0" presId="urn:microsoft.com/office/officeart/2005/8/layout/hierarchy2"/>
    <dgm:cxn modelId="{FCE8B711-692C-49C5-8853-5CCC715FA58D}" type="presParOf" srcId="{BACC6945-9D3E-4732-9F05-2B5B4DCC2FDF}" destId="{8E29177D-CB83-4D2B-B238-443A6110DD17}" srcOrd="1" destOrd="0" presId="urn:microsoft.com/office/officeart/2005/8/layout/hierarchy2"/>
    <dgm:cxn modelId="{32D0F69C-9BE0-42CD-80CF-105A75CE6BBB}" type="presParOf" srcId="{8E29177D-CB83-4D2B-B238-443A6110DD17}" destId="{5DE8F59F-8837-4505-A58E-E33814FCA0D0}" srcOrd="0" destOrd="0" presId="urn:microsoft.com/office/officeart/2005/8/layout/hierarchy2"/>
    <dgm:cxn modelId="{492731B6-D553-4F30-ACF1-1F9790C3711C}" type="presParOf" srcId="{5DE8F59F-8837-4505-A58E-E33814FCA0D0}" destId="{822EED91-533D-47A0-8202-09B03271243E}" srcOrd="0" destOrd="0" presId="urn:microsoft.com/office/officeart/2005/8/layout/hierarchy2"/>
    <dgm:cxn modelId="{C5D6DAD0-2163-41C7-B668-ABB801533D35}" type="presParOf" srcId="{8E29177D-CB83-4D2B-B238-443A6110DD17}" destId="{001E9A54-B9F3-41A8-B6A9-381FC082D2DB}" srcOrd="1" destOrd="0" presId="urn:microsoft.com/office/officeart/2005/8/layout/hierarchy2"/>
    <dgm:cxn modelId="{C44B3DB6-E962-43BA-9DE6-32B189CBB6A2}" type="presParOf" srcId="{001E9A54-B9F3-41A8-B6A9-381FC082D2DB}" destId="{26F7E364-1995-4F0D-A0FA-7CA41C5CAECA}" srcOrd="0" destOrd="0" presId="urn:microsoft.com/office/officeart/2005/8/layout/hierarchy2"/>
    <dgm:cxn modelId="{FF2DBFE5-72D0-4BCA-ACA6-BA9F6C313D4C}" type="presParOf" srcId="{001E9A54-B9F3-41A8-B6A9-381FC082D2DB}" destId="{8CE0F282-E986-4999-B8AE-D5057B048AED}" srcOrd="1" destOrd="0" presId="urn:microsoft.com/office/officeart/2005/8/layout/hierarchy2"/>
    <dgm:cxn modelId="{E739269B-BFD2-4536-B5BF-DE2E7FCA35BE}" type="presParOf" srcId="{1B9C8376-5506-4F7D-8578-D1C2AD782C19}" destId="{32C1D206-7F33-487A-97C4-9F639960F646}" srcOrd="4" destOrd="0" presId="urn:microsoft.com/office/officeart/2005/8/layout/hierarchy2"/>
    <dgm:cxn modelId="{A933E670-6287-47E6-8B10-D1DF8FFDB451}" type="presParOf" srcId="{32C1D206-7F33-487A-97C4-9F639960F646}" destId="{9ADD7537-3CBC-4412-928C-4821D39B29CD}" srcOrd="0" destOrd="0" presId="urn:microsoft.com/office/officeart/2005/8/layout/hierarchy2"/>
    <dgm:cxn modelId="{30BD5F7A-3E2B-424C-BB6F-3F83A9F2C0F8}" type="presParOf" srcId="{1B9C8376-5506-4F7D-8578-D1C2AD782C19}" destId="{016D497D-420C-4150-87BF-C4720AD6B4E2}" srcOrd="5" destOrd="0" presId="urn:microsoft.com/office/officeart/2005/8/layout/hierarchy2"/>
    <dgm:cxn modelId="{E258CD11-663D-4CF9-BC7A-A5D4AB173557}" type="presParOf" srcId="{016D497D-420C-4150-87BF-C4720AD6B4E2}" destId="{2CFA03C3-7683-4C51-8BC1-FEE257E70DFA}" srcOrd="0" destOrd="0" presId="urn:microsoft.com/office/officeart/2005/8/layout/hierarchy2"/>
    <dgm:cxn modelId="{486FC615-E046-4F87-975D-E3455CEDD9CD}" type="presParOf" srcId="{016D497D-420C-4150-87BF-C4720AD6B4E2}" destId="{86F77D4B-0EFE-4825-AF25-CEECA8AA3EB1}" srcOrd="1" destOrd="0" presId="urn:microsoft.com/office/officeart/2005/8/layout/hierarchy2"/>
    <dgm:cxn modelId="{739970EF-9731-4DDA-A184-9CC980CF5DE2}" type="presParOf" srcId="{86F77D4B-0EFE-4825-AF25-CEECA8AA3EB1}" destId="{485FB8C2-F28A-4617-A62A-B3E5CB969E74}" srcOrd="0" destOrd="0" presId="urn:microsoft.com/office/officeart/2005/8/layout/hierarchy2"/>
    <dgm:cxn modelId="{9EE2D323-69B3-4647-B692-C7EC0C77E92B}" type="presParOf" srcId="{485FB8C2-F28A-4617-A62A-B3E5CB969E74}" destId="{2E0A608C-6957-444F-8B11-D5E3751176AB}" srcOrd="0" destOrd="0" presId="urn:microsoft.com/office/officeart/2005/8/layout/hierarchy2"/>
    <dgm:cxn modelId="{2E7F7C5D-C7EA-41E8-AA75-3E4CD51B9265}" type="presParOf" srcId="{86F77D4B-0EFE-4825-AF25-CEECA8AA3EB1}" destId="{A452627D-29B0-4945-BEF8-CB8F101DC128}" srcOrd="1" destOrd="0" presId="urn:microsoft.com/office/officeart/2005/8/layout/hierarchy2"/>
    <dgm:cxn modelId="{40FE7ED4-F941-427B-A838-670A20F2F15C}" type="presParOf" srcId="{A452627D-29B0-4945-BEF8-CB8F101DC128}" destId="{42E0A623-2680-414C-A9CB-63778A804896}" srcOrd="0" destOrd="0" presId="urn:microsoft.com/office/officeart/2005/8/layout/hierarchy2"/>
    <dgm:cxn modelId="{0896BC43-DF39-4ADC-B045-6955635E0E49}" type="presParOf" srcId="{A452627D-29B0-4945-BEF8-CB8F101DC128}" destId="{97094130-2789-42D2-9A73-9D2AE63C1A34}" srcOrd="1" destOrd="0" presId="urn:microsoft.com/office/officeart/2005/8/layout/hierarchy2"/>
    <dgm:cxn modelId="{0CC6D4D3-BC6E-4855-97A5-8B41F58B7E03}" type="presParOf" srcId="{97094130-2789-42D2-9A73-9D2AE63C1A34}" destId="{5B03C9A1-BE00-48D8-ADD5-E5F0C948254B}" srcOrd="0" destOrd="0" presId="urn:microsoft.com/office/officeart/2005/8/layout/hierarchy2"/>
    <dgm:cxn modelId="{649415C4-2353-4325-BF7E-5212BF3B1361}" type="presParOf" srcId="{5B03C9A1-BE00-48D8-ADD5-E5F0C948254B}" destId="{B656FBFD-B0BD-4B1A-814F-DF5DEE848614}" srcOrd="0" destOrd="0" presId="urn:microsoft.com/office/officeart/2005/8/layout/hierarchy2"/>
    <dgm:cxn modelId="{69A84319-42D9-47E7-9E73-5BD7D3250071}" type="presParOf" srcId="{97094130-2789-42D2-9A73-9D2AE63C1A34}" destId="{78053B5C-9786-4069-AA01-FE08FB21955E}" srcOrd="1" destOrd="0" presId="urn:microsoft.com/office/officeart/2005/8/layout/hierarchy2"/>
    <dgm:cxn modelId="{C7293804-74FF-4D4F-985E-4B2DBC3A940E}" type="presParOf" srcId="{78053B5C-9786-4069-AA01-FE08FB21955E}" destId="{42F94EFB-7171-4AA9-9FC5-E74AE7DE382B}" srcOrd="0" destOrd="0" presId="urn:microsoft.com/office/officeart/2005/8/layout/hierarchy2"/>
    <dgm:cxn modelId="{E05D1023-E583-4844-BF68-0F0928441DE1}" type="presParOf" srcId="{78053B5C-9786-4069-AA01-FE08FB21955E}" destId="{BA22EC44-A23B-462B-8C9C-41D63A24A94E}" srcOrd="1" destOrd="0" presId="urn:microsoft.com/office/officeart/2005/8/layout/hierarchy2"/>
    <dgm:cxn modelId="{B698FC4E-8EF2-46BD-A897-569BB205FA34}" type="presParOf" srcId="{1B9C8376-5506-4F7D-8578-D1C2AD782C19}" destId="{84AE85DC-3FD4-431D-A418-518D55EEADF8}" srcOrd="6" destOrd="0" presId="urn:microsoft.com/office/officeart/2005/8/layout/hierarchy2"/>
    <dgm:cxn modelId="{D2354FAE-D125-464F-B5F5-BAD3385076B4}" type="presParOf" srcId="{84AE85DC-3FD4-431D-A418-518D55EEADF8}" destId="{7CF79EB4-337B-45C5-A00B-B1FD09E6252D}" srcOrd="0" destOrd="0" presId="urn:microsoft.com/office/officeart/2005/8/layout/hierarchy2"/>
    <dgm:cxn modelId="{C8A5F76A-6CCA-4243-9EC0-9557795D74BC}" type="presParOf" srcId="{1B9C8376-5506-4F7D-8578-D1C2AD782C19}" destId="{BB62264A-670F-4BDF-9855-CCB519F39421}" srcOrd="7" destOrd="0" presId="urn:microsoft.com/office/officeart/2005/8/layout/hierarchy2"/>
    <dgm:cxn modelId="{E7A91163-CA1E-4FA4-8C95-127A73603A45}" type="presParOf" srcId="{BB62264A-670F-4BDF-9855-CCB519F39421}" destId="{9F094321-46B8-4573-8A18-ECE1F54D4D81}" srcOrd="0" destOrd="0" presId="urn:microsoft.com/office/officeart/2005/8/layout/hierarchy2"/>
    <dgm:cxn modelId="{EF0AEB9C-E1B6-4750-B8A8-B95EF2B51966}" type="presParOf" srcId="{BB62264A-670F-4BDF-9855-CCB519F39421}" destId="{AFC8662B-AE91-4542-A709-72FAB3543C7A}" srcOrd="1" destOrd="0" presId="urn:microsoft.com/office/officeart/2005/8/layout/hierarchy2"/>
    <dgm:cxn modelId="{003AF310-E23B-482F-B830-468B407CE15C}" type="presParOf" srcId="{AFC8662B-AE91-4542-A709-72FAB3543C7A}" destId="{B62B5DF2-E556-498F-A489-69C2FFBAB14C}" srcOrd="0" destOrd="0" presId="urn:microsoft.com/office/officeart/2005/8/layout/hierarchy2"/>
    <dgm:cxn modelId="{45B5181A-E4AB-4871-A1F4-A09D4302E0DA}" type="presParOf" srcId="{B62B5DF2-E556-498F-A489-69C2FFBAB14C}" destId="{B810153B-692D-4CE9-8781-2C2709EB9862}" srcOrd="0" destOrd="0" presId="urn:microsoft.com/office/officeart/2005/8/layout/hierarchy2"/>
    <dgm:cxn modelId="{34396CB1-4866-4C9A-8043-B7E7D39A097F}" type="presParOf" srcId="{AFC8662B-AE91-4542-A709-72FAB3543C7A}" destId="{A92A7911-DF20-41B3-9CAC-DA51B2683E22}" srcOrd="1" destOrd="0" presId="urn:microsoft.com/office/officeart/2005/8/layout/hierarchy2"/>
    <dgm:cxn modelId="{B5388704-A99C-4F1E-BCD6-6BF1B206BC8F}" type="presParOf" srcId="{A92A7911-DF20-41B3-9CAC-DA51B2683E22}" destId="{371B6667-268D-40C9-89BE-18433F706347}" srcOrd="0" destOrd="0" presId="urn:microsoft.com/office/officeart/2005/8/layout/hierarchy2"/>
    <dgm:cxn modelId="{A9013B10-BF3D-4B46-81E8-DA43E48B31BD}" type="presParOf" srcId="{A92A7911-DF20-41B3-9CAC-DA51B2683E22}" destId="{F8D2C3BB-283A-46C2-91EC-B767BDEA85D3}" srcOrd="1" destOrd="0" presId="urn:microsoft.com/office/officeart/2005/8/layout/hierarchy2"/>
    <dgm:cxn modelId="{DA7A3DF1-B564-4DD6-A7E5-D169FF6881DE}" type="presParOf" srcId="{F8D2C3BB-283A-46C2-91EC-B767BDEA85D3}" destId="{BD19654A-ECCB-4E87-B180-DE68DF72D4C8}" srcOrd="0" destOrd="0" presId="urn:microsoft.com/office/officeart/2005/8/layout/hierarchy2"/>
    <dgm:cxn modelId="{ACE4AB2F-8C68-47A9-A06D-96B120B7AB3D}" type="presParOf" srcId="{BD19654A-ECCB-4E87-B180-DE68DF72D4C8}" destId="{F3BBF78F-724A-4FEA-96EA-FC4D6C012790}" srcOrd="0" destOrd="0" presId="urn:microsoft.com/office/officeart/2005/8/layout/hierarchy2"/>
    <dgm:cxn modelId="{B5BFBEB5-64BB-467A-A4A8-198767D379AC}" type="presParOf" srcId="{F8D2C3BB-283A-46C2-91EC-B767BDEA85D3}" destId="{768489C6-BF2D-422F-B208-94C287DF1B92}" srcOrd="1" destOrd="0" presId="urn:microsoft.com/office/officeart/2005/8/layout/hierarchy2"/>
    <dgm:cxn modelId="{576D1030-192B-4AC8-AFAD-A7548CA1A2F2}" type="presParOf" srcId="{768489C6-BF2D-422F-B208-94C287DF1B92}" destId="{806DFB7B-259D-4AEA-9125-C6661C27EA6A}" srcOrd="0" destOrd="0" presId="urn:microsoft.com/office/officeart/2005/8/layout/hierarchy2"/>
    <dgm:cxn modelId="{9C1888FE-5F10-4982-8F78-99BE2AFFD91B}" type="presParOf" srcId="{768489C6-BF2D-422F-B208-94C287DF1B92}" destId="{F838F787-D54C-4E47-95AF-C623B7D4E387}" srcOrd="1" destOrd="0" presId="urn:microsoft.com/office/officeart/2005/8/layout/hierarchy2"/>
    <dgm:cxn modelId="{C78F9846-299D-4A05-B68D-1DAE1A71CA83}" type="presParOf" srcId="{1B9C8376-5506-4F7D-8578-D1C2AD782C19}" destId="{8D3BCD9E-9847-4B4F-96EA-802E967C5514}" srcOrd="8" destOrd="0" presId="urn:microsoft.com/office/officeart/2005/8/layout/hierarchy2"/>
    <dgm:cxn modelId="{74E076CD-F304-4D18-B9C6-ACB1352008D6}" type="presParOf" srcId="{8D3BCD9E-9847-4B4F-96EA-802E967C5514}" destId="{7969BE7B-0B71-40EC-A70D-A8C71104782F}" srcOrd="0" destOrd="0" presId="urn:microsoft.com/office/officeart/2005/8/layout/hierarchy2"/>
    <dgm:cxn modelId="{C52D1F7B-5661-448C-883A-54B1A91F9151}" type="presParOf" srcId="{1B9C8376-5506-4F7D-8578-D1C2AD782C19}" destId="{B331E2ED-8118-484A-9A23-A13A29AFD089}" srcOrd="9" destOrd="0" presId="urn:microsoft.com/office/officeart/2005/8/layout/hierarchy2"/>
    <dgm:cxn modelId="{25311D2F-8FCA-4F6F-BA54-D176B46A5379}" type="presParOf" srcId="{B331E2ED-8118-484A-9A23-A13A29AFD089}" destId="{F85D38EC-DD19-4EA0-A054-421149A2460D}" srcOrd="0" destOrd="0" presId="urn:microsoft.com/office/officeart/2005/8/layout/hierarchy2"/>
    <dgm:cxn modelId="{7F8D8C9C-4759-410F-ADA1-D8144434177A}" type="presParOf" srcId="{B331E2ED-8118-484A-9A23-A13A29AFD089}" destId="{39D82E2B-60F2-4ADA-9241-B1B46FDEAC47}" srcOrd="1" destOrd="0" presId="urn:microsoft.com/office/officeart/2005/8/layout/hierarchy2"/>
    <dgm:cxn modelId="{4D3C0E60-5C80-4852-856B-5400F33B3A5D}" type="presParOf" srcId="{39D82E2B-60F2-4ADA-9241-B1B46FDEAC47}" destId="{4FC1EA7A-BDD3-4E31-9A43-5B0F25512F39}" srcOrd="0" destOrd="0" presId="urn:microsoft.com/office/officeart/2005/8/layout/hierarchy2"/>
    <dgm:cxn modelId="{2347F8E3-DAFE-474B-9D45-7B2784F6291A}" type="presParOf" srcId="{4FC1EA7A-BDD3-4E31-9A43-5B0F25512F39}" destId="{671B82DF-2166-4A57-A922-CA705472C7AA}" srcOrd="0" destOrd="0" presId="urn:microsoft.com/office/officeart/2005/8/layout/hierarchy2"/>
    <dgm:cxn modelId="{C83DD634-8E65-4C4B-8943-991621015F34}" type="presParOf" srcId="{39D82E2B-60F2-4ADA-9241-B1B46FDEAC47}" destId="{1C91AD87-AC8E-4A61-98AB-D70A972A7182}" srcOrd="1" destOrd="0" presId="urn:microsoft.com/office/officeart/2005/8/layout/hierarchy2"/>
    <dgm:cxn modelId="{7EFEB010-4D17-4B93-8BA5-9F4B16B0F24C}" type="presParOf" srcId="{1C91AD87-AC8E-4A61-98AB-D70A972A7182}" destId="{F6F6BEE7-52F3-4476-83E9-343296ED3EB5}" srcOrd="0" destOrd="0" presId="urn:microsoft.com/office/officeart/2005/8/layout/hierarchy2"/>
    <dgm:cxn modelId="{91A82E03-8F0B-4B96-AFB4-7557140A1433}" type="presParOf" srcId="{1C91AD87-AC8E-4A61-98AB-D70A972A7182}" destId="{EF10B340-296F-4C22-9AFA-AE8D7E2F3A01}" srcOrd="1" destOrd="0" presId="urn:microsoft.com/office/officeart/2005/8/layout/hierarchy2"/>
    <dgm:cxn modelId="{13B33EEA-FA79-4DA1-8FA7-D47D8E03793E}" type="presParOf" srcId="{EF10B340-296F-4C22-9AFA-AE8D7E2F3A01}" destId="{109958F2-D95D-450F-8309-1E9BCB8FD5A8}" srcOrd="0" destOrd="0" presId="urn:microsoft.com/office/officeart/2005/8/layout/hierarchy2"/>
    <dgm:cxn modelId="{8395809E-7805-45B0-801D-F9640D16D9E1}" type="presParOf" srcId="{109958F2-D95D-450F-8309-1E9BCB8FD5A8}" destId="{6A94F31C-657B-4734-8DA6-08591AA54D3B}" srcOrd="0" destOrd="0" presId="urn:microsoft.com/office/officeart/2005/8/layout/hierarchy2"/>
    <dgm:cxn modelId="{72B8A658-E78C-4172-87EC-8BD6C82C5333}" type="presParOf" srcId="{EF10B340-296F-4C22-9AFA-AE8D7E2F3A01}" destId="{F3391697-1D69-4029-80D2-025F1819E068}" srcOrd="1" destOrd="0" presId="urn:microsoft.com/office/officeart/2005/8/layout/hierarchy2"/>
    <dgm:cxn modelId="{6DD5AF83-9881-47BC-B7C9-1D97FA8293E0}" type="presParOf" srcId="{F3391697-1D69-4029-80D2-025F1819E068}" destId="{52CDC6A1-1136-48AD-8CA3-22A9E363FB9D}" srcOrd="0" destOrd="0" presId="urn:microsoft.com/office/officeart/2005/8/layout/hierarchy2"/>
    <dgm:cxn modelId="{67B9B7B3-F190-42E7-BE60-AA1AB6CB1C4F}" type="presParOf" srcId="{F3391697-1D69-4029-80D2-025F1819E068}" destId="{5A3DFB31-D53C-4D95-8D81-D9C05892262D}" srcOrd="1" destOrd="0" presId="urn:microsoft.com/office/officeart/2005/8/layout/hierarchy2"/>
    <dgm:cxn modelId="{357BC2EC-97B0-4278-9D0C-47E3EAE4C436}" type="presParOf" srcId="{1B9C8376-5506-4F7D-8578-D1C2AD782C19}" destId="{9CE7424B-F397-4F58-8B46-D83B3A74E31E}" srcOrd="10" destOrd="0" presId="urn:microsoft.com/office/officeart/2005/8/layout/hierarchy2"/>
    <dgm:cxn modelId="{DDBE71CD-D2BB-4C85-A2D1-89B082E7E101}" type="presParOf" srcId="{9CE7424B-F397-4F58-8B46-D83B3A74E31E}" destId="{B696E7CF-940C-495C-8767-11299D1C44B3}" srcOrd="0" destOrd="0" presId="urn:microsoft.com/office/officeart/2005/8/layout/hierarchy2"/>
    <dgm:cxn modelId="{4F860CE7-93B1-442A-AA8E-A64EA1C2094D}" type="presParOf" srcId="{1B9C8376-5506-4F7D-8578-D1C2AD782C19}" destId="{DFF7F1FC-E45F-4CA4-B5EE-9DBAB96A22EC}" srcOrd="11" destOrd="0" presId="urn:microsoft.com/office/officeart/2005/8/layout/hierarchy2"/>
    <dgm:cxn modelId="{1F0EEE5E-3789-49CC-89F9-26255ECDC704}" type="presParOf" srcId="{DFF7F1FC-E45F-4CA4-B5EE-9DBAB96A22EC}" destId="{5BEB7603-FE4A-4BDF-82ED-73C31DA12F3B}" srcOrd="0" destOrd="0" presId="urn:microsoft.com/office/officeart/2005/8/layout/hierarchy2"/>
    <dgm:cxn modelId="{79517236-4E8A-49FA-A047-7822323C4C80}" type="presParOf" srcId="{DFF7F1FC-E45F-4CA4-B5EE-9DBAB96A22EC}" destId="{EA29B529-49DB-49FB-B465-D00CF5317AA1}" srcOrd="1" destOrd="0" presId="urn:microsoft.com/office/officeart/2005/8/layout/hierarchy2"/>
    <dgm:cxn modelId="{2FE2BB66-A2C6-485E-91C9-B44C94BAF98A}" type="presParOf" srcId="{EA29B529-49DB-49FB-B465-D00CF5317AA1}" destId="{1D6B197F-B7A5-4838-8D26-189FE1F33B8D}" srcOrd="0" destOrd="0" presId="urn:microsoft.com/office/officeart/2005/8/layout/hierarchy2"/>
    <dgm:cxn modelId="{89020073-912F-45A2-83A0-7E5FB07A9659}" type="presParOf" srcId="{1D6B197F-B7A5-4838-8D26-189FE1F33B8D}" destId="{25AF22F5-241C-46F2-90DF-0660F8E02994}" srcOrd="0" destOrd="0" presId="urn:microsoft.com/office/officeart/2005/8/layout/hierarchy2"/>
    <dgm:cxn modelId="{80CC9187-B1EF-41DF-A5DC-744808401FAE}" type="presParOf" srcId="{EA29B529-49DB-49FB-B465-D00CF5317AA1}" destId="{4B5FCBC4-3B09-4165-B416-60CBE4A7F725}" srcOrd="1" destOrd="0" presId="urn:microsoft.com/office/officeart/2005/8/layout/hierarchy2"/>
    <dgm:cxn modelId="{BA964C40-CC79-4D25-9E73-B6FB9CA5124D}" type="presParOf" srcId="{4B5FCBC4-3B09-4165-B416-60CBE4A7F725}" destId="{6C6393A9-5C83-4AEC-A2EA-7C9B0C8CDCAB}" srcOrd="0" destOrd="0" presId="urn:microsoft.com/office/officeart/2005/8/layout/hierarchy2"/>
    <dgm:cxn modelId="{254EF806-1DA1-43EE-8A55-783DDB433D9B}" type="presParOf" srcId="{4B5FCBC4-3B09-4165-B416-60CBE4A7F725}" destId="{06D59BBA-2F51-43EB-AB5D-A07D1AC597D9}" srcOrd="1" destOrd="0" presId="urn:microsoft.com/office/officeart/2005/8/layout/hierarchy2"/>
    <dgm:cxn modelId="{00F58707-C45E-4D0A-A6E0-5044CD389D4C}" type="presParOf" srcId="{06D59BBA-2F51-43EB-AB5D-A07D1AC597D9}" destId="{98FE0C68-91BF-4A09-9821-E646FF408C40}" srcOrd="0" destOrd="0" presId="urn:microsoft.com/office/officeart/2005/8/layout/hierarchy2"/>
    <dgm:cxn modelId="{EE4A5428-176E-43E3-9F6C-4C0B0B622DA0}" type="presParOf" srcId="{98FE0C68-91BF-4A09-9821-E646FF408C40}" destId="{E7CA3E2E-E795-4F59-92DB-16D62E75C85B}" srcOrd="0" destOrd="0" presId="urn:microsoft.com/office/officeart/2005/8/layout/hierarchy2"/>
    <dgm:cxn modelId="{ECD551CE-81DE-4498-B46A-5F221C1535FB}" type="presParOf" srcId="{06D59BBA-2F51-43EB-AB5D-A07D1AC597D9}" destId="{ACA97C7B-DDCA-4993-9D1C-01660D3E0727}" srcOrd="1" destOrd="0" presId="urn:microsoft.com/office/officeart/2005/8/layout/hierarchy2"/>
    <dgm:cxn modelId="{795226DC-FDEC-495E-9989-3A34365E070E}" type="presParOf" srcId="{ACA97C7B-DDCA-4993-9D1C-01660D3E0727}" destId="{03CD22C5-F4EA-4210-9832-AFD43C7F0A22}" srcOrd="0" destOrd="0" presId="urn:microsoft.com/office/officeart/2005/8/layout/hierarchy2"/>
    <dgm:cxn modelId="{700AA037-F4F9-4130-B25C-940112A90286}" type="presParOf" srcId="{ACA97C7B-DDCA-4993-9D1C-01660D3E0727}" destId="{D96A4E4F-183E-4B55-8FD5-11C7D640E6C4}" srcOrd="1" destOrd="0" presId="urn:microsoft.com/office/officeart/2005/8/layout/hierarchy2"/>
    <dgm:cxn modelId="{0FF96F29-77AB-4662-8D3A-C41DBF673661}" type="presParOf" srcId="{1B9C8376-5506-4F7D-8578-D1C2AD782C19}" destId="{753278CF-E8DD-451A-B809-096D01DBA825}" srcOrd="12" destOrd="0" presId="urn:microsoft.com/office/officeart/2005/8/layout/hierarchy2"/>
    <dgm:cxn modelId="{8D3B96E3-1495-4E3B-BD97-AEC0068E9A01}" type="presParOf" srcId="{753278CF-E8DD-451A-B809-096D01DBA825}" destId="{1C8673FD-3BAD-41FD-8F62-C4088E0011A3}" srcOrd="0" destOrd="0" presId="urn:microsoft.com/office/officeart/2005/8/layout/hierarchy2"/>
    <dgm:cxn modelId="{A48CD140-885C-40E6-A13A-4BB864757F92}" type="presParOf" srcId="{1B9C8376-5506-4F7D-8578-D1C2AD782C19}" destId="{0E2AB79A-607C-4963-957F-F8B9FCE97A18}" srcOrd="13" destOrd="0" presId="urn:microsoft.com/office/officeart/2005/8/layout/hierarchy2"/>
    <dgm:cxn modelId="{59654B25-CB96-4619-A435-69FB56381FCB}" type="presParOf" srcId="{0E2AB79A-607C-4963-957F-F8B9FCE97A18}" destId="{BFA7953A-152B-4666-A45D-95F73405807E}" srcOrd="0" destOrd="0" presId="urn:microsoft.com/office/officeart/2005/8/layout/hierarchy2"/>
    <dgm:cxn modelId="{B86EB2D8-7BCA-49B9-824E-562110995A8F}" type="presParOf" srcId="{0E2AB79A-607C-4963-957F-F8B9FCE97A18}" destId="{F44CAB84-3190-4481-8693-05876E72DB0B}" srcOrd="1" destOrd="0" presId="urn:microsoft.com/office/officeart/2005/8/layout/hierarchy2"/>
    <dgm:cxn modelId="{CD412AF9-5BF5-4DA2-A225-E7359DD08F8E}" type="presParOf" srcId="{F44CAB84-3190-4481-8693-05876E72DB0B}" destId="{AAABC049-11B1-4388-B8FC-989BF086FA91}" srcOrd="0" destOrd="0" presId="urn:microsoft.com/office/officeart/2005/8/layout/hierarchy2"/>
    <dgm:cxn modelId="{AD70BB51-5CAB-4C7D-A0B8-1F6D679C3477}" type="presParOf" srcId="{AAABC049-11B1-4388-B8FC-989BF086FA91}" destId="{ABB13E4B-CE93-45BF-9CFF-0739A341E71C}" srcOrd="0" destOrd="0" presId="urn:microsoft.com/office/officeart/2005/8/layout/hierarchy2"/>
    <dgm:cxn modelId="{EB5C4948-B983-4B68-9D0A-8502F72F508E}" type="presParOf" srcId="{F44CAB84-3190-4481-8693-05876E72DB0B}" destId="{03CA4EED-A6C1-49E5-A59F-6FE6E9707F91}" srcOrd="1" destOrd="0" presId="urn:microsoft.com/office/officeart/2005/8/layout/hierarchy2"/>
    <dgm:cxn modelId="{23968F75-C94B-4099-8CAD-C51FB85E9B2F}" type="presParOf" srcId="{03CA4EED-A6C1-49E5-A59F-6FE6E9707F91}" destId="{9251CF33-7B82-406C-BC63-99BE9C6B8AA3}" srcOrd="0" destOrd="0" presId="urn:microsoft.com/office/officeart/2005/8/layout/hierarchy2"/>
    <dgm:cxn modelId="{5A108086-FD6E-4D39-AE3E-0C345692051E}" type="presParOf" srcId="{03CA4EED-A6C1-49E5-A59F-6FE6E9707F91}" destId="{16807C23-E9E5-4784-B623-3A0E2BC22D50}" srcOrd="1" destOrd="0" presId="urn:microsoft.com/office/officeart/2005/8/layout/hierarchy2"/>
    <dgm:cxn modelId="{5A9C7C38-AF8A-4304-9BAA-92D5A3A7E481}" type="presParOf" srcId="{16807C23-E9E5-4784-B623-3A0E2BC22D50}" destId="{5BACB92D-DBE8-4EAC-B797-9DCF19B29209}" srcOrd="0" destOrd="0" presId="urn:microsoft.com/office/officeart/2005/8/layout/hierarchy2"/>
    <dgm:cxn modelId="{41F7FDFA-2C6D-48A5-997B-01DA7AD52FCB}" type="presParOf" srcId="{5BACB92D-DBE8-4EAC-B797-9DCF19B29209}" destId="{5DEB5046-E231-4378-A651-5ACEF0C529B2}" srcOrd="0" destOrd="0" presId="urn:microsoft.com/office/officeart/2005/8/layout/hierarchy2"/>
    <dgm:cxn modelId="{E31C21F2-D5D2-4A2D-97E3-3719BD88C16F}" type="presParOf" srcId="{16807C23-E9E5-4784-B623-3A0E2BC22D50}" destId="{B8FA0E57-9D2D-4684-9689-E2A90BF29C45}" srcOrd="1" destOrd="0" presId="urn:microsoft.com/office/officeart/2005/8/layout/hierarchy2"/>
    <dgm:cxn modelId="{3EBDAB81-810A-4889-8072-7BD0B00FBF03}" type="presParOf" srcId="{B8FA0E57-9D2D-4684-9689-E2A90BF29C45}" destId="{AA727F0C-D45B-4702-9851-68069C98DD1A}" srcOrd="0" destOrd="0" presId="urn:microsoft.com/office/officeart/2005/8/layout/hierarchy2"/>
    <dgm:cxn modelId="{63DC7D6A-B7FD-4A8B-AB24-628FCA3CFCC7}" type="presParOf" srcId="{B8FA0E57-9D2D-4684-9689-E2A90BF29C45}" destId="{AD3FF382-DB79-40D7-890E-C764B59B7C90}" srcOrd="1" destOrd="0" presId="urn:microsoft.com/office/officeart/2005/8/layout/hierarchy2"/>
    <dgm:cxn modelId="{146330FC-2F1A-4992-8CAB-217425B04DE8}" type="presParOf" srcId="{1B9C8376-5506-4F7D-8578-D1C2AD782C19}" destId="{DC1F88C1-5F4A-4203-9551-18F653B6CF54}" srcOrd="14" destOrd="0" presId="urn:microsoft.com/office/officeart/2005/8/layout/hierarchy2"/>
    <dgm:cxn modelId="{38691B8C-B0B8-496F-81C1-422E144A09AC}" type="presParOf" srcId="{DC1F88C1-5F4A-4203-9551-18F653B6CF54}" destId="{F19ADCD3-3260-40E6-94C7-CDFC6B8537D5}" srcOrd="0" destOrd="0" presId="urn:microsoft.com/office/officeart/2005/8/layout/hierarchy2"/>
    <dgm:cxn modelId="{932170A6-4A56-4A0A-9EA4-4744783F8E02}" type="presParOf" srcId="{1B9C8376-5506-4F7D-8578-D1C2AD782C19}" destId="{EFEC6293-CA74-4B36-B6F7-F61F5FF5F507}" srcOrd="15" destOrd="0" presId="urn:microsoft.com/office/officeart/2005/8/layout/hierarchy2"/>
    <dgm:cxn modelId="{542E62C6-58A8-41F5-8F93-9B74988F5547}" type="presParOf" srcId="{EFEC6293-CA74-4B36-B6F7-F61F5FF5F507}" destId="{E01781C6-97A2-4A55-9074-7C8D5C4A0427}" srcOrd="0" destOrd="0" presId="urn:microsoft.com/office/officeart/2005/8/layout/hierarchy2"/>
    <dgm:cxn modelId="{F41D4D44-D804-4580-AE19-5057A58397E2}" type="presParOf" srcId="{EFEC6293-CA74-4B36-B6F7-F61F5FF5F507}" destId="{5E69A2F9-880E-4828-941E-B710BDCEFCA3}" srcOrd="1" destOrd="0" presId="urn:microsoft.com/office/officeart/2005/8/layout/hierarchy2"/>
    <dgm:cxn modelId="{E0D1DD7D-C455-4EE1-BC64-21F6FECADCDF}" type="presParOf" srcId="{5E69A2F9-880E-4828-941E-B710BDCEFCA3}" destId="{38585B19-A151-424B-8955-4677E8F021DA}" srcOrd="0" destOrd="0" presId="urn:microsoft.com/office/officeart/2005/8/layout/hierarchy2"/>
    <dgm:cxn modelId="{0685222C-1470-4771-831C-D00CE7E18FE6}" type="presParOf" srcId="{38585B19-A151-424B-8955-4677E8F021DA}" destId="{C082450C-2250-4F07-9B09-2F6E81B4BF7E}" srcOrd="0" destOrd="0" presId="urn:microsoft.com/office/officeart/2005/8/layout/hierarchy2"/>
    <dgm:cxn modelId="{E9624FBB-A44E-4E64-A36C-0744E4B1D958}" type="presParOf" srcId="{5E69A2F9-880E-4828-941E-B710BDCEFCA3}" destId="{A1DA20CF-ECAC-4853-AD9A-BA5147039DA2}" srcOrd="1" destOrd="0" presId="urn:microsoft.com/office/officeart/2005/8/layout/hierarchy2"/>
    <dgm:cxn modelId="{9ACFF80B-DC59-4436-8ADC-3079F94988FF}" type="presParOf" srcId="{A1DA20CF-ECAC-4853-AD9A-BA5147039DA2}" destId="{D0DF5C7F-E23A-4608-A504-F5E17B66EF43}" srcOrd="0" destOrd="0" presId="urn:microsoft.com/office/officeart/2005/8/layout/hierarchy2"/>
    <dgm:cxn modelId="{1D8FF96A-D427-424D-A992-3407BC49A972}" type="presParOf" srcId="{A1DA20CF-ECAC-4853-AD9A-BA5147039DA2}" destId="{A1D66EF5-96B7-4187-84B3-8B63BA8ABB6A}" srcOrd="1" destOrd="0" presId="urn:microsoft.com/office/officeart/2005/8/layout/hierarchy2"/>
    <dgm:cxn modelId="{BF25D5CF-B674-4E94-AC28-7F292B89B83D}" type="presParOf" srcId="{A1D66EF5-96B7-4187-84B3-8B63BA8ABB6A}" destId="{4E4B8AC0-2FB9-4E5C-AEEA-7DEFE7368A1B}" srcOrd="0" destOrd="0" presId="urn:microsoft.com/office/officeart/2005/8/layout/hierarchy2"/>
    <dgm:cxn modelId="{7BB6D3A8-DA21-4AC8-9335-1EA195B2BEBE}" type="presParOf" srcId="{4E4B8AC0-2FB9-4E5C-AEEA-7DEFE7368A1B}" destId="{92A3E665-0076-4D3F-9C3C-9D802843CE9E}" srcOrd="0" destOrd="0" presId="urn:microsoft.com/office/officeart/2005/8/layout/hierarchy2"/>
    <dgm:cxn modelId="{7E18A06D-2B93-4E6F-97AC-B965E36DD35F}" type="presParOf" srcId="{A1D66EF5-96B7-4187-84B3-8B63BA8ABB6A}" destId="{B20E6ACA-3327-4DF0-A239-FB2BA183116B}" srcOrd="1" destOrd="0" presId="urn:microsoft.com/office/officeart/2005/8/layout/hierarchy2"/>
    <dgm:cxn modelId="{66352BBD-C121-4D84-8F26-1D2C260B24BD}" type="presParOf" srcId="{B20E6ACA-3327-4DF0-A239-FB2BA183116B}" destId="{0D3F7639-57BD-4BD9-B718-F5EE5102D02C}" srcOrd="0" destOrd="0" presId="urn:microsoft.com/office/officeart/2005/8/layout/hierarchy2"/>
    <dgm:cxn modelId="{9E8CC5DC-A858-4008-8761-54BCF23C1A61}" type="presParOf" srcId="{B20E6ACA-3327-4DF0-A239-FB2BA183116B}" destId="{12A87A85-F93F-4400-A9A9-913F84867A9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977950B-B326-4380-A710-14A157D3FACF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547A68FC-E4FB-4CD4-8354-4D244A31D083}">
      <dgm:prSet phldrT="[文字]" custT="1"/>
      <dgm:spPr/>
      <dgm:t>
        <a:bodyPr/>
        <a:lstStyle/>
        <a:p>
          <a:pPr marL="0" marR="0" indent="0" algn="ctr" defTabSz="914400" rtl="0" eaLnBrk="1" fontAlgn="auto" latinLnBrk="0" hangingPunct="1">
            <a:lnSpc>
              <a:spcPts val="384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3600" b="0" i="0" u="none" strike="noStrike" kern="1200" dirty="0" smtClean="0">
              <a:solidFill>
                <a:schemeClr val="bg1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六驗</a:t>
          </a:r>
          <a:endParaRPr lang="zh-TW" altLang="zh-TW" sz="1800" b="0" i="0" u="none" strike="noStrike" dirty="0" smtClean="0">
            <a:solidFill>
              <a:schemeClr val="bg1"/>
            </a:solidFill>
            <a:effectLst/>
            <a:latin typeface="Arial" panose="020B0604020202020204" pitchFamily="34" charset="0"/>
          </a:endParaRPr>
        </a:p>
      </dgm:t>
    </dgm:pt>
    <dgm:pt modelId="{63A8AA29-06A5-4C1B-8CC1-CCD44149AE6C}" type="parTrans" cxnId="{90C5FC89-9EB1-4AA5-A766-EECA5517257F}">
      <dgm:prSet/>
      <dgm:spPr/>
      <dgm:t>
        <a:bodyPr/>
        <a:lstStyle/>
        <a:p>
          <a:endParaRPr lang="zh-TW" altLang="en-US"/>
        </a:p>
      </dgm:t>
    </dgm:pt>
    <dgm:pt modelId="{95235DC3-86B2-4A07-92C4-2B9E4D16641E}" type="sibTrans" cxnId="{90C5FC89-9EB1-4AA5-A766-EECA5517257F}">
      <dgm:prSet/>
      <dgm:spPr/>
      <dgm:t>
        <a:bodyPr/>
        <a:lstStyle/>
        <a:p>
          <a:endParaRPr lang="zh-TW" altLang="en-US"/>
        </a:p>
      </dgm:t>
    </dgm:pt>
    <dgm:pt modelId="{92284585-F7BA-4663-9469-92E1A4A4EC63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喜之</a:t>
          </a:r>
          <a:endParaRPr lang="zh-TW" altLang="en-US" sz="3200" b="0" i="0" u="none" dirty="0"/>
        </a:p>
      </dgm:t>
    </dgm:pt>
    <dgm:pt modelId="{A476D89A-2750-42D9-A849-A68730C251F0}" type="parTrans" cxnId="{0726083D-D75C-4787-91B7-83B25C5A38B9}">
      <dgm:prSet/>
      <dgm:spPr/>
      <dgm:t>
        <a:bodyPr/>
        <a:lstStyle/>
        <a:p>
          <a:endParaRPr lang="zh-TW" altLang="en-US"/>
        </a:p>
      </dgm:t>
    </dgm:pt>
    <dgm:pt modelId="{B32D73C2-69FF-4C68-A839-13B6E9F237F7}" type="sibTrans" cxnId="{0726083D-D75C-4787-91B7-83B25C5A38B9}">
      <dgm:prSet/>
      <dgm:spPr/>
      <dgm:t>
        <a:bodyPr/>
        <a:lstStyle/>
        <a:p>
          <a:endParaRPr lang="zh-TW" altLang="en-US"/>
        </a:p>
      </dgm:t>
    </dgm:pt>
    <dgm:pt modelId="{0CD86D89-F470-42FB-98BE-4AA447B4EDD7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樂之</a:t>
          </a:r>
          <a:endParaRPr lang="zh-TW" altLang="en-US" sz="3200" b="0" i="0" u="none" dirty="0"/>
        </a:p>
      </dgm:t>
    </dgm:pt>
    <dgm:pt modelId="{A5D14951-CC87-446F-A567-AE76DD1EE8A9}" type="parTrans" cxnId="{BB7A48CA-55CF-45A2-B4F5-E5542A59E619}">
      <dgm:prSet/>
      <dgm:spPr/>
      <dgm:t>
        <a:bodyPr/>
        <a:lstStyle/>
        <a:p>
          <a:endParaRPr lang="zh-TW" altLang="en-US"/>
        </a:p>
      </dgm:t>
    </dgm:pt>
    <dgm:pt modelId="{BD2E051B-7013-4513-BE4F-77E699419FFF}" type="sibTrans" cxnId="{BB7A48CA-55CF-45A2-B4F5-E5542A59E619}">
      <dgm:prSet/>
      <dgm:spPr/>
      <dgm:t>
        <a:bodyPr/>
        <a:lstStyle/>
        <a:p>
          <a:endParaRPr lang="zh-TW" altLang="en-US"/>
        </a:p>
      </dgm:t>
    </dgm:pt>
    <dgm:pt modelId="{33383C9A-A072-4BE6-BACD-1BD4C124525D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怒之</a:t>
          </a:r>
          <a:endParaRPr lang="zh-TW" altLang="en-US" sz="3200" b="0" i="0" u="none" dirty="0"/>
        </a:p>
      </dgm:t>
    </dgm:pt>
    <dgm:pt modelId="{282D8A73-0603-4EA1-99CF-D8ED0EFA197F}" type="parTrans" cxnId="{02180BDA-5CBC-4F53-968D-F04FB3160898}">
      <dgm:prSet/>
      <dgm:spPr/>
      <dgm:t>
        <a:bodyPr/>
        <a:lstStyle/>
        <a:p>
          <a:endParaRPr lang="zh-TW" altLang="en-US"/>
        </a:p>
      </dgm:t>
    </dgm:pt>
    <dgm:pt modelId="{432C4C01-F8B8-4C4A-8987-4E27DEA8E780}" type="sibTrans" cxnId="{02180BDA-5CBC-4F53-968D-F04FB3160898}">
      <dgm:prSet/>
      <dgm:spPr/>
      <dgm:t>
        <a:bodyPr/>
        <a:lstStyle/>
        <a:p>
          <a:endParaRPr lang="zh-TW" altLang="en-US"/>
        </a:p>
      </dgm:t>
    </dgm:pt>
    <dgm:pt modelId="{0AE67A4C-2134-4C15-89C5-FA60A6FCA7D3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懼之</a:t>
          </a:r>
          <a:endParaRPr lang="zh-TW" altLang="en-US" sz="3200" b="0" i="0" u="none" dirty="0"/>
        </a:p>
      </dgm:t>
    </dgm:pt>
    <dgm:pt modelId="{06D5CAB9-C5FE-48D4-B139-72B214EE6FB0}" type="parTrans" cxnId="{A40C63E1-21DE-4C7D-91F2-AE2DA440F783}">
      <dgm:prSet/>
      <dgm:spPr/>
      <dgm:t>
        <a:bodyPr/>
        <a:lstStyle/>
        <a:p>
          <a:endParaRPr lang="zh-TW" altLang="en-US"/>
        </a:p>
      </dgm:t>
    </dgm:pt>
    <dgm:pt modelId="{E4E1E37A-FF83-4C5D-BA59-65B9D0F583CC}" type="sibTrans" cxnId="{A40C63E1-21DE-4C7D-91F2-AE2DA440F783}">
      <dgm:prSet/>
      <dgm:spPr/>
      <dgm:t>
        <a:bodyPr/>
        <a:lstStyle/>
        <a:p>
          <a:endParaRPr lang="zh-TW" altLang="en-US"/>
        </a:p>
      </dgm:t>
    </dgm:pt>
    <dgm:pt modelId="{083FB668-164A-4F8C-A83B-544085524984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哀之</a:t>
          </a:r>
          <a:endParaRPr lang="zh-TW" altLang="en-US" sz="3200" b="0" i="0" u="none" dirty="0"/>
        </a:p>
      </dgm:t>
    </dgm:pt>
    <dgm:pt modelId="{E28FF665-4B35-4786-89D6-E1BFE79EA2DD}" type="parTrans" cxnId="{7133DA34-9635-49A7-A57C-5A53EE7B5DBF}">
      <dgm:prSet/>
      <dgm:spPr/>
      <dgm:t>
        <a:bodyPr/>
        <a:lstStyle/>
        <a:p>
          <a:endParaRPr lang="zh-TW" altLang="en-US"/>
        </a:p>
      </dgm:t>
    </dgm:pt>
    <dgm:pt modelId="{5D27AF86-0E8E-4A33-B456-23DA57058953}" type="sibTrans" cxnId="{7133DA34-9635-49A7-A57C-5A53EE7B5DBF}">
      <dgm:prSet/>
      <dgm:spPr/>
      <dgm:t>
        <a:bodyPr/>
        <a:lstStyle/>
        <a:p>
          <a:endParaRPr lang="zh-TW" altLang="en-US"/>
        </a:p>
      </dgm:t>
    </dgm:pt>
    <dgm:pt modelId="{BFE3882C-E63A-44E6-8413-A8A51FFA6499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苦之</a:t>
          </a:r>
          <a:endParaRPr lang="zh-TW" altLang="en-US" sz="3200" b="0" i="0" u="none" dirty="0"/>
        </a:p>
      </dgm:t>
    </dgm:pt>
    <dgm:pt modelId="{9E26508D-BA23-42F8-8490-2C08BC81FA1D}" type="parTrans" cxnId="{34626C43-1EB4-4383-AFCB-4CD319D3F124}">
      <dgm:prSet/>
      <dgm:spPr/>
      <dgm:t>
        <a:bodyPr/>
        <a:lstStyle/>
        <a:p>
          <a:endParaRPr lang="zh-TW" altLang="en-US"/>
        </a:p>
      </dgm:t>
    </dgm:pt>
    <dgm:pt modelId="{F9D8A5D9-37F0-457B-824F-3B40C6E11704}" type="sibTrans" cxnId="{34626C43-1EB4-4383-AFCB-4CD319D3F124}">
      <dgm:prSet/>
      <dgm:spPr/>
      <dgm:t>
        <a:bodyPr/>
        <a:lstStyle/>
        <a:p>
          <a:endParaRPr lang="zh-TW" altLang="en-US"/>
        </a:p>
      </dgm:t>
    </dgm:pt>
    <dgm:pt modelId="{25232D42-2795-4A86-A677-19DF5D2729E5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以驗其守</a:t>
          </a:r>
          <a:endParaRPr lang="zh-TW" altLang="en-US" sz="3200" b="0" i="0" u="none" dirty="0"/>
        </a:p>
      </dgm:t>
    </dgm:pt>
    <dgm:pt modelId="{EAA60389-7AB6-43C1-B4B3-BFBECB042024}" type="parTrans" cxnId="{EC0612F2-B863-40ED-8D0D-536F40ACC9B0}">
      <dgm:prSet/>
      <dgm:spPr/>
      <dgm:t>
        <a:bodyPr/>
        <a:lstStyle/>
        <a:p>
          <a:endParaRPr lang="zh-TW" altLang="en-US"/>
        </a:p>
      </dgm:t>
    </dgm:pt>
    <dgm:pt modelId="{AF6D9FAF-87C1-425F-A96C-8BC17BE1AB91}" type="sibTrans" cxnId="{EC0612F2-B863-40ED-8D0D-536F40ACC9B0}">
      <dgm:prSet/>
      <dgm:spPr/>
      <dgm:t>
        <a:bodyPr/>
        <a:lstStyle/>
        <a:p>
          <a:endParaRPr lang="zh-TW" altLang="en-US"/>
        </a:p>
      </dgm:t>
    </dgm:pt>
    <dgm:pt modelId="{C7927187-C93C-4DD4-9EB1-4B9FD3B250B7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以驗其僻</a:t>
          </a:r>
          <a:endParaRPr lang="zh-TW" altLang="en-US" sz="3200" b="0" i="0" u="none" dirty="0"/>
        </a:p>
      </dgm:t>
    </dgm:pt>
    <dgm:pt modelId="{8710333E-17F0-44F3-A2F5-580F7B0322EE}" type="parTrans" cxnId="{DC9AAAFE-B005-4B70-A10F-274DA38A192E}">
      <dgm:prSet/>
      <dgm:spPr/>
      <dgm:t>
        <a:bodyPr/>
        <a:lstStyle/>
        <a:p>
          <a:endParaRPr lang="zh-TW" altLang="en-US"/>
        </a:p>
      </dgm:t>
    </dgm:pt>
    <dgm:pt modelId="{6E766AC4-6030-4970-B704-84D26AB191B0}" type="sibTrans" cxnId="{DC9AAAFE-B005-4B70-A10F-274DA38A192E}">
      <dgm:prSet/>
      <dgm:spPr/>
      <dgm:t>
        <a:bodyPr/>
        <a:lstStyle/>
        <a:p>
          <a:endParaRPr lang="zh-TW" altLang="en-US"/>
        </a:p>
      </dgm:t>
    </dgm:pt>
    <dgm:pt modelId="{D7A22B81-86AA-46C1-80E1-FFD4DFB97568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以驗其節</a:t>
          </a:r>
          <a:endParaRPr lang="zh-TW" altLang="en-US" sz="3200" b="0" i="0" u="none" dirty="0"/>
        </a:p>
      </dgm:t>
    </dgm:pt>
    <dgm:pt modelId="{61FE6F2F-4646-4427-A81D-0D0AC27424AC}" type="parTrans" cxnId="{BB70477A-23B8-4B2F-8BC1-47802ED52668}">
      <dgm:prSet/>
      <dgm:spPr/>
      <dgm:t>
        <a:bodyPr/>
        <a:lstStyle/>
        <a:p>
          <a:endParaRPr lang="zh-TW" altLang="en-US"/>
        </a:p>
      </dgm:t>
    </dgm:pt>
    <dgm:pt modelId="{3BD3E566-7AF5-470F-9635-3141D59B6714}" type="sibTrans" cxnId="{BB70477A-23B8-4B2F-8BC1-47802ED52668}">
      <dgm:prSet/>
      <dgm:spPr/>
      <dgm:t>
        <a:bodyPr/>
        <a:lstStyle/>
        <a:p>
          <a:endParaRPr lang="zh-TW" altLang="en-US"/>
        </a:p>
      </dgm:t>
    </dgm:pt>
    <dgm:pt modelId="{4BCCDC6E-D0E2-47F7-8026-37D2612D8FFB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以驗其特</a:t>
          </a:r>
          <a:endParaRPr lang="zh-TW" altLang="en-US" sz="3200" b="0" i="0" u="none" dirty="0"/>
        </a:p>
      </dgm:t>
    </dgm:pt>
    <dgm:pt modelId="{1B7A3983-EECF-45DE-8B35-C04C2E990832}" type="parTrans" cxnId="{DA987504-2CD5-4A26-9DA2-5FE842D1F4F3}">
      <dgm:prSet/>
      <dgm:spPr/>
      <dgm:t>
        <a:bodyPr/>
        <a:lstStyle/>
        <a:p>
          <a:endParaRPr lang="zh-TW" altLang="en-US"/>
        </a:p>
      </dgm:t>
    </dgm:pt>
    <dgm:pt modelId="{AD50B5DE-133E-41FB-8E8B-361DB8C61B62}" type="sibTrans" cxnId="{DA987504-2CD5-4A26-9DA2-5FE842D1F4F3}">
      <dgm:prSet/>
      <dgm:spPr/>
      <dgm:t>
        <a:bodyPr/>
        <a:lstStyle/>
        <a:p>
          <a:endParaRPr lang="zh-TW" altLang="en-US"/>
        </a:p>
      </dgm:t>
    </dgm:pt>
    <dgm:pt modelId="{5EDB7977-FEED-4814-A2D4-E444ADFD35C6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以驗其仁</a:t>
          </a:r>
          <a:endParaRPr lang="zh-TW" altLang="en-US" sz="3200" b="0" i="0" u="none" dirty="0"/>
        </a:p>
      </dgm:t>
    </dgm:pt>
    <dgm:pt modelId="{43EE2729-5530-4890-AF11-C5DDA1579B85}" type="parTrans" cxnId="{400BA931-830D-48E9-A634-F40370C63698}">
      <dgm:prSet/>
      <dgm:spPr/>
      <dgm:t>
        <a:bodyPr/>
        <a:lstStyle/>
        <a:p>
          <a:endParaRPr lang="zh-TW" altLang="en-US"/>
        </a:p>
      </dgm:t>
    </dgm:pt>
    <dgm:pt modelId="{80E3EB8E-7A5A-403C-8903-9B8B2987AF5F}" type="sibTrans" cxnId="{400BA931-830D-48E9-A634-F40370C63698}">
      <dgm:prSet/>
      <dgm:spPr/>
      <dgm:t>
        <a:bodyPr/>
        <a:lstStyle/>
        <a:p>
          <a:endParaRPr lang="zh-TW" altLang="en-US"/>
        </a:p>
      </dgm:t>
    </dgm:pt>
    <dgm:pt modelId="{4DCF4A86-0966-473E-A822-4B5F978913C8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以驗其志</a:t>
          </a:r>
          <a:endParaRPr lang="zh-TW" altLang="en-US" sz="3200" b="0" i="0" u="none" dirty="0"/>
        </a:p>
      </dgm:t>
    </dgm:pt>
    <dgm:pt modelId="{98DBA265-E2D0-48AB-B20B-BB723D017128}" type="parTrans" cxnId="{3857F6C6-6DA7-4929-8364-A020F75FE57F}">
      <dgm:prSet/>
      <dgm:spPr/>
      <dgm:t>
        <a:bodyPr/>
        <a:lstStyle/>
        <a:p>
          <a:endParaRPr lang="zh-TW" altLang="en-US"/>
        </a:p>
      </dgm:t>
    </dgm:pt>
    <dgm:pt modelId="{A206A134-B9C1-41A1-AB40-064F012F4A6C}" type="sibTrans" cxnId="{3857F6C6-6DA7-4929-8364-A020F75FE57F}">
      <dgm:prSet/>
      <dgm:spPr/>
      <dgm:t>
        <a:bodyPr/>
        <a:lstStyle/>
        <a:p>
          <a:endParaRPr lang="zh-TW" altLang="en-US"/>
        </a:p>
      </dgm:t>
    </dgm:pt>
    <dgm:pt modelId="{C64F900D-6FE3-4F78-91D0-3EBB36988163}" type="pres">
      <dgm:prSet presAssocID="{1977950B-B326-4380-A710-14A157D3FAC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AD1467E-E1C6-4936-945F-FF3298AC68C3}" type="pres">
      <dgm:prSet presAssocID="{547A68FC-E4FB-4CD4-8354-4D244A31D083}" presName="root1" presStyleCnt="0"/>
      <dgm:spPr/>
    </dgm:pt>
    <dgm:pt modelId="{9C584430-A3C5-444D-B410-46561C5A8120}" type="pres">
      <dgm:prSet presAssocID="{547A68FC-E4FB-4CD4-8354-4D244A31D083}" presName="LevelOneTextNode" presStyleLbl="node0" presStyleIdx="0" presStyleCnt="1" custScaleX="110122" custScaleY="130019" custLinFactNeighborX="-52933" custLinFactNeighborY="392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B9C8376-5506-4F7D-8578-D1C2AD782C19}" type="pres">
      <dgm:prSet presAssocID="{547A68FC-E4FB-4CD4-8354-4D244A31D083}" presName="level2hierChild" presStyleCnt="0"/>
      <dgm:spPr/>
    </dgm:pt>
    <dgm:pt modelId="{A42093E2-973A-41BF-A000-4C4512D06555}" type="pres">
      <dgm:prSet presAssocID="{A476D89A-2750-42D9-A849-A68730C251F0}" presName="conn2-1" presStyleLbl="parChTrans1D2" presStyleIdx="0" presStyleCnt="6"/>
      <dgm:spPr/>
      <dgm:t>
        <a:bodyPr/>
        <a:lstStyle/>
        <a:p>
          <a:endParaRPr lang="zh-TW" altLang="en-US"/>
        </a:p>
      </dgm:t>
    </dgm:pt>
    <dgm:pt modelId="{36390301-8958-4D23-A589-543D70FFB2AF}" type="pres">
      <dgm:prSet presAssocID="{A476D89A-2750-42D9-A849-A68730C251F0}" presName="connTx" presStyleLbl="parChTrans1D2" presStyleIdx="0" presStyleCnt="6"/>
      <dgm:spPr/>
      <dgm:t>
        <a:bodyPr/>
        <a:lstStyle/>
        <a:p>
          <a:endParaRPr lang="zh-TW" altLang="en-US"/>
        </a:p>
      </dgm:t>
    </dgm:pt>
    <dgm:pt modelId="{83CECF38-60DF-4C42-82FC-ECA7123FF4A1}" type="pres">
      <dgm:prSet presAssocID="{92284585-F7BA-4663-9469-92E1A4A4EC63}" presName="root2" presStyleCnt="0"/>
      <dgm:spPr/>
    </dgm:pt>
    <dgm:pt modelId="{04F11FA5-BD3C-473F-89AB-DBD45D194028}" type="pres">
      <dgm:prSet presAssocID="{92284585-F7BA-4663-9469-92E1A4A4EC63}" presName="LevelTwoTextNode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59C28B3-7379-426E-B9C5-6B20A4DC6873}" type="pres">
      <dgm:prSet presAssocID="{92284585-F7BA-4663-9469-92E1A4A4EC63}" presName="level3hierChild" presStyleCnt="0"/>
      <dgm:spPr/>
    </dgm:pt>
    <dgm:pt modelId="{6EE602F4-9E2F-4931-B8FB-C6C46A5EC8C8}" type="pres">
      <dgm:prSet presAssocID="{EAA60389-7AB6-43C1-B4B3-BFBECB042024}" presName="conn2-1" presStyleLbl="parChTrans1D3" presStyleIdx="0" presStyleCnt="6"/>
      <dgm:spPr/>
      <dgm:t>
        <a:bodyPr/>
        <a:lstStyle/>
        <a:p>
          <a:endParaRPr lang="zh-TW" altLang="en-US"/>
        </a:p>
      </dgm:t>
    </dgm:pt>
    <dgm:pt modelId="{ED736806-FF2D-481C-85FB-A6DB6D41FBC1}" type="pres">
      <dgm:prSet presAssocID="{EAA60389-7AB6-43C1-B4B3-BFBECB042024}" presName="connTx" presStyleLbl="parChTrans1D3" presStyleIdx="0" presStyleCnt="6"/>
      <dgm:spPr/>
      <dgm:t>
        <a:bodyPr/>
        <a:lstStyle/>
        <a:p>
          <a:endParaRPr lang="zh-TW" altLang="en-US"/>
        </a:p>
      </dgm:t>
    </dgm:pt>
    <dgm:pt modelId="{AEF16D9A-473C-4375-87DC-5936E5DDE50F}" type="pres">
      <dgm:prSet presAssocID="{25232D42-2795-4A86-A677-19DF5D2729E5}" presName="root2" presStyleCnt="0"/>
      <dgm:spPr/>
    </dgm:pt>
    <dgm:pt modelId="{E6E9FC43-06BF-4403-8C23-E13A5CAEB7AF}" type="pres">
      <dgm:prSet presAssocID="{25232D42-2795-4A86-A677-19DF5D2729E5}" presName="LevelTwoTextNode" presStyleLbl="node3" presStyleIdx="0" presStyleCnt="6" custScaleX="1452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DEA9D86-97B2-4948-86D4-172788821EA9}" type="pres">
      <dgm:prSet presAssocID="{25232D42-2795-4A86-A677-19DF5D2729E5}" presName="level3hierChild" presStyleCnt="0"/>
      <dgm:spPr/>
    </dgm:pt>
    <dgm:pt modelId="{599CA9C6-B18A-46DE-BF3D-07D6C52CDD56}" type="pres">
      <dgm:prSet presAssocID="{A5D14951-CC87-446F-A567-AE76DD1EE8A9}" presName="conn2-1" presStyleLbl="parChTrans1D2" presStyleIdx="1" presStyleCnt="6"/>
      <dgm:spPr/>
      <dgm:t>
        <a:bodyPr/>
        <a:lstStyle/>
        <a:p>
          <a:endParaRPr lang="zh-TW" altLang="en-US"/>
        </a:p>
      </dgm:t>
    </dgm:pt>
    <dgm:pt modelId="{A88951BD-6B35-4712-9A3A-EC94D7AFB37E}" type="pres">
      <dgm:prSet presAssocID="{A5D14951-CC87-446F-A567-AE76DD1EE8A9}" presName="connTx" presStyleLbl="parChTrans1D2" presStyleIdx="1" presStyleCnt="6"/>
      <dgm:spPr/>
      <dgm:t>
        <a:bodyPr/>
        <a:lstStyle/>
        <a:p>
          <a:endParaRPr lang="zh-TW" altLang="en-US"/>
        </a:p>
      </dgm:t>
    </dgm:pt>
    <dgm:pt modelId="{CED462AE-D5E6-40A0-8135-5253924879BC}" type="pres">
      <dgm:prSet presAssocID="{0CD86D89-F470-42FB-98BE-4AA447B4EDD7}" presName="root2" presStyleCnt="0"/>
      <dgm:spPr/>
    </dgm:pt>
    <dgm:pt modelId="{7E418A59-AB35-4232-8D42-8B23AEFD6204}" type="pres">
      <dgm:prSet presAssocID="{0CD86D89-F470-42FB-98BE-4AA447B4EDD7}" presName="LevelTwoTextNode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2A7E127-E803-4C09-993B-C7B80E32FE74}" type="pres">
      <dgm:prSet presAssocID="{0CD86D89-F470-42FB-98BE-4AA447B4EDD7}" presName="level3hierChild" presStyleCnt="0"/>
      <dgm:spPr/>
    </dgm:pt>
    <dgm:pt modelId="{EBB4DEB4-398A-4E6F-B230-942C38C6236F}" type="pres">
      <dgm:prSet presAssocID="{8710333E-17F0-44F3-A2F5-580F7B0322EE}" presName="conn2-1" presStyleLbl="parChTrans1D3" presStyleIdx="1" presStyleCnt="6"/>
      <dgm:spPr/>
      <dgm:t>
        <a:bodyPr/>
        <a:lstStyle/>
        <a:p>
          <a:endParaRPr lang="zh-TW" altLang="en-US"/>
        </a:p>
      </dgm:t>
    </dgm:pt>
    <dgm:pt modelId="{71C7AAC9-CEC8-490B-A127-CDA3D9601B9B}" type="pres">
      <dgm:prSet presAssocID="{8710333E-17F0-44F3-A2F5-580F7B0322EE}" presName="connTx" presStyleLbl="parChTrans1D3" presStyleIdx="1" presStyleCnt="6"/>
      <dgm:spPr/>
      <dgm:t>
        <a:bodyPr/>
        <a:lstStyle/>
        <a:p>
          <a:endParaRPr lang="zh-TW" altLang="en-US"/>
        </a:p>
      </dgm:t>
    </dgm:pt>
    <dgm:pt modelId="{B8790712-E07E-4452-B8FE-343A494BE8D5}" type="pres">
      <dgm:prSet presAssocID="{C7927187-C93C-4DD4-9EB1-4B9FD3B250B7}" presName="root2" presStyleCnt="0"/>
      <dgm:spPr/>
    </dgm:pt>
    <dgm:pt modelId="{CE381B30-9F7C-451C-8083-776C0EFE6821}" type="pres">
      <dgm:prSet presAssocID="{C7927187-C93C-4DD4-9EB1-4B9FD3B250B7}" presName="LevelTwoTextNode" presStyleLbl="node3" presStyleIdx="1" presStyleCnt="6" custScaleX="1452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61187CC-2C48-4C94-9FA9-15FB16805342}" type="pres">
      <dgm:prSet presAssocID="{C7927187-C93C-4DD4-9EB1-4B9FD3B250B7}" presName="level3hierChild" presStyleCnt="0"/>
      <dgm:spPr/>
    </dgm:pt>
    <dgm:pt modelId="{84B219D9-1BC8-4D76-910D-556039268EF1}" type="pres">
      <dgm:prSet presAssocID="{282D8A73-0603-4EA1-99CF-D8ED0EFA197F}" presName="conn2-1" presStyleLbl="parChTrans1D2" presStyleIdx="2" presStyleCnt="6"/>
      <dgm:spPr/>
      <dgm:t>
        <a:bodyPr/>
        <a:lstStyle/>
        <a:p>
          <a:endParaRPr lang="zh-TW" altLang="en-US"/>
        </a:p>
      </dgm:t>
    </dgm:pt>
    <dgm:pt modelId="{A077EABE-5A8E-4EED-897C-807A6E7A3F21}" type="pres">
      <dgm:prSet presAssocID="{282D8A73-0603-4EA1-99CF-D8ED0EFA197F}" presName="connTx" presStyleLbl="parChTrans1D2" presStyleIdx="2" presStyleCnt="6"/>
      <dgm:spPr/>
      <dgm:t>
        <a:bodyPr/>
        <a:lstStyle/>
        <a:p>
          <a:endParaRPr lang="zh-TW" altLang="en-US"/>
        </a:p>
      </dgm:t>
    </dgm:pt>
    <dgm:pt modelId="{E017765B-0F1F-46C1-A0D8-835B3C8D1A39}" type="pres">
      <dgm:prSet presAssocID="{33383C9A-A072-4BE6-BACD-1BD4C124525D}" presName="root2" presStyleCnt="0"/>
      <dgm:spPr/>
    </dgm:pt>
    <dgm:pt modelId="{C8327C8D-B565-4068-9B63-49865340ABBB}" type="pres">
      <dgm:prSet presAssocID="{33383C9A-A072-4BE6-BACD-1BD4C124525D}" presName="LevelTwoTextNode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FB53C89-CC9E-47BE-BB1F-E8D4E04102E3}" type="pres">
      <dgm:prSet presAssocID="{33383C9A-A072-4BE6-BACD-1BD4C124525D}" presName="level3hierChild" presStyleCnt="0"/>
      <dgm:spPr/>
    </dgm:pt>
    <dgm:pt modelId="{25BC1ABE-B1C4-457F-B5B8-987746AF2375}" type="pres">
      <dgm:prSet presAssocID="{61FE6F2F-4646-4427-A81D-0D0AC27424AC}" presName="conn2-1" presStyleLbl="parChTrans1D3" presStyleIdx="2" presStyleCnt="6"/>
      <dgm:spPr/>
      <dgm:t>
        <a:bodyPr/>
        <a:lstStyle/>
        <a:p>
          <a:endParaRPr lang="zh-TW" altLang="en-US"/>
        </a:p>
      </dgm:t>
    </dgm:pt>
    <dgm:pt modelId="{00601B93-DB31-4065-A681-2DFC2100029C}" type="pres">
      <dgm:prSet presAssocID="{61FE6F2F-4646-4427-A81D-0D0AC27424AC}" presName="connTx" presStyleLbl="parChTrans1D3" presStyleIdx="2" presStyleCnt="6"/>
      <dgm:spPr/>
      <dgm:t>
        <a:bodyPr/>
        <a:lstStyle/>
        <a:p>
          <a:endParaRPr lang="zh-TW" altLang="en-US"/>
        </a:p>
      </dgm:t>
    </dgm:pt>
    <dgm:pt modelId="{B46F0CE5-F7E7-42DA-9195-523530855F40}" type="pres">
      <dgm:prSet presAssocID="{D7A22B81-86AA-46C1-80E1-FFD4DFB97568}" presName="root2" presStyleCnt="0"/>
      <dgm:spPr/>
    </dgm:pt>
    <dgm:pt modelId="{72DBE8FC-87DC-4F55-9506-FD05F8AEE74E}" type="pres">
      <dgm:prSet presAssocID="{D7A22B81-86AA-46C1-80E1-FFD4DFB97568}" presName="LevelTwoTextNode" presStyleLbl="node3" presStyleIdx="2" presStyleCnt="6" custScaleX="1452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38B21BD-1D44-4569-9367-E2FE6ADEA4E5}" type="pres">
      <dgm:prSet presAssocID="{D7A22B81-86AA-46C1-80E1-FFD4DFB97568}" presName="level3hierChild" presStyleCnt="0"/>
      <dgm:spPr/>
    </dgm:pt>
    <dgm:pt modelId="{3DFAACA5-75EE-4F1C-85D2-2B37666E4240}" type="pres">
      <dgm:prSet presAssocID="{06D5CAB9-C5FE-48D4-B139-72B214EE6FB0}" presName="conn2-1" presStyleLbl="parChTrans1D2" presStyleIdx="3" presStyleCnt="6"/>
      <dgm:spPr/>
      <dgm:t>
        <a:bodyPr/>
        <a:lstStyle/>
        <a:p>
          <a:endParaRPr lang="zh-TW" altLang="en-US"/>
        </a:p>
      </dgm:t>
    </dgm:pt>
    <dgm:pt modelId="{9A911F51-2A1B-44F4-ACDB-CFEB9AF8EA0E}" type="pres">
      <dgm:prSet presAssocID="{06D5CAB9-C5FE-48D4-B139-72B214EE6FB0}" presName="connTx" presStyleLbl="parChTrans1D2" presStyleIdx="3" presStyleCnt="6"/>
      <dgm:spPr/>
      <dgm:t>
        <a:bodyPr/>
        <a:lstStyle/>
        <a:p>
          <a:endParaRPr lang="zh-TW" altLang="en-US"/>
        </a:p>
      </dgm:t>
    </dgm:pt>
    <dgm:pt modelId="{4FE3C62C-5878-457A-95B3-9DA1C3E15E90}" type="pres">
      <dgm:prSet presAssocID="{0AE67A4C-2134-4C15-89C5-FA60A6FCA7D3}" presName="root2" presStyleCnt="0"/>
      <dgm:spPr/>
    </dgm:pt>
    <dgm:pt modelId="{E423C317-5CBC-4419-BC58-70EA74459EEF}" type="pres">
      <dgm:prSet presAssocID="{0AE67A4C-2134-4C15-89C5-FA60A6FCA7D3}" presName="LevelTwoTextNode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2618782-4472-46A5-A19F-923E558EA118}" type="pres">
      <dgm:prSet presAssocID="{0AE67A4C-2134-4C15-89C5-FA60A6FCA7D3}" presName="level3hierChild" presStyleCnt="0"/>
      <dgm:spPr/>
    </dgm:pt>
    <dgm:pt modelId="{4F0A3EF0-D2E1-4491-85FD-6BF709D7AA99}" type="pres">
      <dgm:prSet presAssocID="{1B7A3983-EECF-45DE-8B35-C04C2E990832}" presName="conn2-1" presStyleLbl="parChTrans1D3" presStyleIdx="3" presStyleCnt="6"/>
      <dgm:spPr/>
      <dgm:t>
        <a:bodyPr/>
        <a:lstStyle/>
        <a:p>
          <a:endParaRPr lang="zh-TW" altLang="en-US"/>
        </a:p>
      </dgm:t>
    </dgm:pt>
    <dgm:pt modelId="{C185E5F5-EED9-4038-8D76-4D6E8F04EA5C}" type="pres">
      <dgm:prSet presAssocID="{1B7A3983-EECF-45DE-8B35-C04C2E990832}" presName="connTx" presStyleLbl="parChTrans1D3" presStyleIdx="3" presStyleCnt="6"/>
      <dgm:spPr/>
      <dgm:t>
        <a:bodyPr/>
        <a:lstStyle/>
        <a:p>
          <a:endParaRPr lang="zh-TW" altLang="en-US"/>
        </a:p>
      </dgm:t>
    </dgm:pt>
    <dgm:pt modelId="{6787C6A6-CE4D-4708-B72F-ED30FE468170}" type="pres">
      <dgm:prSet presAssocID="{4BCCDC6E-D0E2-47F7-8026-37D2612D8FFB}" presName="root2" presStyleCnt="0"/>
      <dgm:spPr/>
    </dgm:pt>
    <dgm:pt modelId="{5380FC1D-37EE-499F-AB11-4C2E47A97B08}" type="pres">
      <dgm:prSet presAssocID="{4BCCDC6E-D0E2-47F7-8026-37D2612D8FFB}" presName="LevelTwoTextNode" presStyleLbl="node3" presStyleIdx="3" presStyleCnt="6" custScaleX="1452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CCB9F95-D63B-4412-A1A1-569E856F0ED1}" type="pres">
      <dgm:prSet presAssocID="{4BCCDC6E-D0E2-47F7-8026-37D2612D8FFB}" presName="level3hierChild" presStyleCnt="0"/>
      <dgm:spPr/>
    </dgm:pt>
    <dgm:pt modelId="{6090070B-20AC-409C-8D22-E8AC27A7F2D8}" type="pres">
      <dgm:prSet presAssocID="{E28FF665-4B35-4786-89D6-E1BFE79EA2DD}" presName="conn2-1" presStyleLbl="parChTrans1D2" presStyleIdx="4" presStyleCnt="6"/>
      <dgm:spPr/>
      <dgm:t>
        <a:bodyPr/>
        <a:lstStyle/>
        <a:p>
          <a:endParaRPr lang="zh-TW" altLang="en-US"/>
        </a:p>
      </dgm:t>
    </dgm:pt>
    <dgm:pt modelId="{C3269FA4-8ACC-4265-9E47-C61550E1B7EA}" type="pres">
      <dgm:prSet presAssocID="{E28FF665-4B35-4786-89D6-E1BFE79EA2DD}" presName="connTx" presStyleLbl="parChTrans1D2" presStyleIdx="4" presStyleCnt="6"/>
      <dgm:spPr/>
      <dgm:t>
        <a:bodyPr/>
        <a:lstStyle/>
        <a:p>
          <a:endParaRPr lang="zh-TW" altLang="en-US"/>
        </a:p>
      </dgm:t>
    </dgm:pt>
    <dgm:pt modelId="{566D73DA-5AA7-42DC-B101-F35F9C30C838}" type="pres">
      <dgm:prSet presAssocID="{083FB668-164A-4F8C-A83B-544085524984}" presName="root2" presStyleCnt="0"/>
      <dgm:spPr/>
    </dgm:pt>
    <dgm:pt modelId="{BAE1C3E4-007D-4DF7-9750-6C396C9F6175}" type="pres">
      <dgm:prSet presAssocID="{083FB668-164A-4F8C-A83B-544085524984}" presName="LevelTwoTextNode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1A492BF-C291-4A9D-857C-D27A5B19679D}" type="pres">
      <dgm:prSet presAssocID="{083FB668-164A-4F8C-A83B-544085524984}" presName="level3hierChild" presStyleCnt="0"/>
      <dgm:spPr/>
    </dgm:pt>
    <dgm:pt modelId="{6805530B-D839-4762-B7DA-D7E18772C550}" type="pres">
      <dgm:prSet presAssocID="{43EE2729-5530-4890-AF11-C5DDA1579B85}" presName="conn2-1" presStyleLbl="parChTrans1D3" presStyleIdx="4" presStyleCnt="6"/>
      <dgm:spPr/>
      <dgm:t>
        <a:bodyPr/>
        <a:lstStyle/>
        <a:p>
          <a:endParaRPr lang="zh-TW" altLang="en-US"/>
        </a:p>
      </dgm:t>
    </dgm:pt>
    <dgm:pt modelId="{0BAAE4E4-EB0D-486D-91C3-51DB4F356E5A}" type="pres">
      <dgm:prSet presAssocID="{43EE2729-5530-4890-AF11-C5DDA1579B85}" presName="connTx" presStyleLbl="parChTrans1D3" presStyleIdx="4" presStyleCnt="6"/>
      <dgm:spPr/>
      <dgm:t>
        <a:bodyPr/>
        <a:lstStyle/>
        <a:p>
          <a:endParaRPr lang="zh-TW" altLang="en-US"/>
        </a:p>
      </dgm:t>
    </dgm:pt>
    <dgm:pt modelId="{3F82F60F-F625-4B61-A6E7-3943249F1CBF}" type="pres">
      <dgm:prSet presAssocID="{5EDB7977-FEED-4814-A2D4-E444ADFD35C6}" presName="root2" presStyleCnt="0"/>
      <dgm:spPr/>
    </dgm:pt>
    <dgm:pt modelId="{F35BCFE7-58A5-4257-ADC2-AB48C9F20A06}" type="pres">
      <dgm:prSet presAssocID="{5EDB7977-FEED-4814-A2D4-E444ADFD35C6}" presName="LevelTwoTextNode" presStyleLbl="node3" presStyleIdx="4" presStyleCnt="6" custScaleX="1452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B18247A-CC45-42EE-98B4-9E4D77CAF69A}" type="pres">
      <dgm:prSet presAssocID="{5EDB7977-FEED-4814-A2D4-E444ADFD35C6}" presName="level3hierChild" presStyleCnt="0"/>
      <dgm:spPr/>
    </dgm:pt>
    <dgm:pt modelId="{4A91E929-E877-42E6-93F2-0A43F8BC2BB5}" type="pres">
      <dgm:prSet presAssocID="{9E26508D-BA23-42F8-8490-2C08BC81FA1D}" presName="conn2-1" presStyleLbl="parChTrans1D2" presStyleIdx="5" presStyleCnt="6"/>
      <dgm:spPr/>
      <dgm:t>
        <a:bodyPr/>
        <a:lstStyle/>
        <a:p>
          <a:endParaRPr lang="zh-TW" altLang="en-US"/>
        </a:p>
      </dgm:t>
    </dgm:pt>
    <dgm:pt modelId="{AD92B876-34C2-4580-B28F-6939B2E84966}" type="pres">
      <dgm:prSet presAssocID="{9E26508D-BA23-42F8-8490-2C08BC81FA1D}" presName="connTx" presStyleLbl="parChTrans1D2" presStyleIdx="5" presStyleCnt="6"/>
      <dgm:spPr/>
      <dgm:t>
        <a:bodyPr/>
        <a:lstStyle/>
        <a:p>
          <a:endParaRPr lang="zh-TW" altLang="en-US"/>
        </a:p>
      </dgm:t>
    </dgm:pt>
    <dgm:pt modelId="{04AF4C18-A0D1-4D71-8187-988BD2B53A56}" type="pres">
      <dgm:prSet presAssocID="{BFE3882C-E63A-44E6-8413-A8A51FFA6499}" presName="root2" presStyleCnt="0"/>
      <dgm:spPr/>
    </dgm:pt>
    <dgm:pt modelId="{00707754-0B73-4BAE-80CA-6653105E30F6}" type="pres">
      <dgm:prSet presAssocID="{BFE3882C-E63A-44E6-8413-A8A51FFA6499}" presName="LevelTwoTextNode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2986CEC-D6F8-4202-BAA8-CF84BBD03215}" type="pres">
      <dgm:prSet presAssocID="{BFE3882C-E63A-44E6-8413-A8A51FFA6499}" presName="level3hierChild" presStyleCnt="0"/>
      <dgm:spPr/>
    </dgm:pt>
    <dgm:pt modelId="{DF5DD3C9-F562-4790-8A92-D2000AA0D7B0}" type="pres">
      <dgm:prSet presAssocID="{98DBA265-E2D0-48AB-B20B-BB723D017128}" presName="conn2-1" presStyleLbl="parChTrans1D3" presStyleIdx="5" presStyleCnt="6"/>
      <dgm:spPr/>
      <dgm:t>
        <a:bodyPr/>
        <a:lstStyle/>
        <a:p>
          <a:endParaRPr lang="zh-TW" altLang="en-US"/>
        </a:p>
      </dgm:t>
    </dgm:pt>
    <dgm:pt modelId="{F9BB4F57-5C6A-4967-8C66-C32BB673F264}" type="pres">
      <dgm:prSet presAssocID="{98DBA265-E2D0-48AB-B20B-BB723D017128}" presName="connTx" presStyleLbl="parChTrans1D3" presStyleIdx="5" presStyleCnt="6"/>
      <dgm:spPr/>
      <dgm:t>
        <a:bodyPr/>
        <a:lstStyle/>
        <a:p>
          <a:endParaRPr lang="zh-TW" altLang="en-US"/>
        </a:p>
      </dgm:t>
    </dgm:pt>
    <dgm:pt modelId="{FCB402EB-2300-4BAF-84AF-A7CA314F7EF6}" type="pres">
      <dgm:prSet presAssocID="{4DCF4A86-0966-473E-A822-4B5F978913C8}" presName="root2" presStyleCnt="0"/>
      <dgm:spPr/>
    </dgm:pt>
    <dgm:pt modelId="{195B52D6-E428-4272-84DA-674CE9649EBD}" type="pres">
      <dgm:prSet presAssocID="{4DCF4A86-0966-473E-A822-4B5F978913C8}" presName="LevelTwoTextNode" presStyleLbl="node3" presStyleIdx="5" presStyleCnt="6" custScaleX="1452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FBB4990-BCDC-4CB3-96A8-05416C8CC591}" type="pres">
      <dgm:prSet presAssocID="{4DCF4A86-0966-473E-A822-4B5F978913C8}" presName="level3hierChild" presStyleCnt="0"/>
      <dgm:spPr/>
    </dgm:pt>
  </dgm:ptLst>
  <dgm:cxnLst>
    <dgm:cxn modelId="{21E1B107-FF28-46BD-82D1-79FC8BBCDDB1}" type="presOf" srcId="{E28FF665-4B35-4786-89D6-E1BFE79EA2DD}" destId="{6090070B-20AC-409C-8D22-E8AC27A7F2D8}" srcOrd="0" destOrd="0" presId="urn:microsoft.com/office/officeart/2005/8/layout/hierarchy2"/>
    <dgm:cxn modelId="{90C5FC89-9EB1-4AA5-A766-EECA5517257F}" srcId="{1977950B-B326-4380-A710-14A157D3FACF}" destId="{547A68FC-E4FB-4CD4-8354-4D244A31D083}" srcOrd="0" destOrd="0" parTransId="{63A8AA29-06A5-4C1B-8CC1-CCD44149AE6C}" sibTransId="{95235DC3-86B2-4A07-92C4-2B9E4D16641E}"/>
    <dgm:cxn modelId="{63CF005A-46F6-400E-9F04-D6F2E2E33E68}" type="presOf" srcId="{C7927187-C93C-4DD4-9EB1-4B9FD3B250B7}" destId="{CE381B30-9F7C-451C-8083-776C0EFE6821}" srcOrd="0" destOrd="0" presId="urn:microsoft.com/office/officeart/2005/8/layout/hierarchy2"/>
    <dgm:cxn modelId="{42C6C852-37AF-47B7-8B27-302049D86B4A}" type="presOf" srcId="{33383C9A-A072-4BE6-BACD-1BD4C124525D}" destId="{C8327C8D-B565-4068-9B63-49865340ABBB}" srcOrd="0" destOrd="0" presId="urn:microsoft.com/office/officeart/2005/8/layout/hierarchy2"/>
    <dgm:cxn modelId="{E74215C8-C8B2-4101-A624-F8A1F45B8417}" type="presOf" srcId="{9E26508D-BA23-42F8-8490-2C08BC81FA1D}" destId="{AD92B876-34C2-4580-B28F-6939B2E84966}" srcOrd="1" destOrd="0" presId="urn:microsoft.com/office/officeart/2005/8/layout/hierarchy2"/>
    <dgm:cxn modelId="{BB7A48CA-55CF-45A2-B4F5-E5542A59E619}" srcId="{547A68FC-E4FB-4CD4-8354-4D244A31D083}" destId="{0CD86D89-F470-42FB-98BE-4AA447B4EDD7}" srcOrd="1" destOrd="0" parTransId="{A5D14951-CC87-446F-A567-AE76DD1EE8A9}" sibTransId="{BD2E051B-7013-4513-BE4F-77E699419FFF}"/>
    <dgm:cxn modelId="{FAF99D8D-E23A-433A-B084-D89989314B5F}" type="presOf" srcId="{5EDB7977-FEED-4814-A2D4-E444ADFD35C6}" destId="{F35BCFE7-58A5-4257-ADC2-AB48C9F20A06}" srcOrd="0" destOrd="0" presId="urn:microsoft.com/office/officeart/2005/8/layout/hierarchy2"/>
    <dgm:cxn modelId="{0403D9F0-5D2C-4948-8C32-36A379B57D53}" type="presOf" srcId="{8710333E-17F0-44F3-A2F5-580F7B0322EE}" destId="{71C7AAC9-CEC8-490B-A127-CDA3D9601B9B}" srcOrd="1" destOrd="0" presId="urn:microsoft.com/office/officeart/2005/8/layout/hierarchy2"/>
    <dgm:cxn modelId="{B3861A2D-1C73-4E09-98FD-6B031336AAB6}" type="presOf" srcId="{98DBA265-E2D0-48AB-B20B-BB723D017128}" destId="{F9BB4F57-5C6A-4967-8C66-C32BB673F264}" srcOrd="1" destOrd="0" presId="urn:microsoft.com/office/officeart/2005/8/layout/hierarchy2"/>
    <dgm:cxn modelId="{D058FFD2-1D14-461C-8F75-7919A876D744}" type="presOf" srcId="{43EE2729-5530-4890-AF11-C5DDA1579B85}" destId="{6805530B-D839-4762-B7DA-D7E18772C550}" srcOrd="0" destOrd="0" presId="urn:microsoft.com/office/officeart/2005/8/layout/hierarchy2"/>
    <dgm:cxn modelId="{CDFFE66F-97C6-4B11-944B-47D674296327}" type="presOf" srcId="{61FE6F2F-4646-4427-A81D-0D0AC27424AC}" destId="{00601B93-DB31-4065-A681-2DFC2100029C}" srcOrd="1" destOrd="0" presId="urn:microsoft.com/office/officeart/2005/8/layout/hierarchy2"/>
    <dgm:cxn modelId="{0E9E44C5-892D-464B-A306-176A042D3AF2}" type="presOf" srcId="{43EE2729-5530-4890-AF11-C5DDA1579B85}" destId="{0BAAE4E4-EB0D-486D-91C3-51DB4F356E5A}" srcOrd="1" destOrd="0" presId="urn:microsoft.com/office/officeart/2005/8/layout/hierarchy2"/>
    <dgm:cxn modelId="{34626C43-1EB4-4383-AFCB-4CD319D3F124}" srcId="{547A68FC-E4FB-4CD4-8354-4D244A31D083}" destId="{BFE3882C-E63A-44E6-8413-A8A51FFA6499}" srcOrd="5" destOrd="0" parTransId="{9E26508D-BA23-42F8-8490-2C08BC81FA1D}" sibTransId="{F9D8A5D9-37F0-457B-824F-3B40C6E11704}"/>
    <dgm:cxn modelId="{02180BDA-5CBC-4F53-968D-F04FB3160898}" srcId="{547A68FC-E4FB-4CD4-8354-4D244A31D083}" destId="{33383C9A-A072-4BE6-BACD-1BD4C124525D}" srcOrd="2" destOrd="0" parTransId="{282D8A73-0603-4EA1-99CF-D8ED0EFA197F}" sibTransId="{432C4C01-F8B8-4C4A-8987-4E27DEA8E780}"/>
    <dgm:cxn modelId="{0726083D-D75C-4787-91B7-83B25C5A38B9}" srcId="{547A68FC-E4FB-4CD4-8354-4D244A31D083}" destId="{92284585-F7BA-4663-9469-92E1A4A4EC63}" srcOrd="0" destOrd="0" parTransId="{A476D89A-2750-42D9-A849-A68730C251F0}" sibTransId="{B32D73C2-69FF-4C68-A839-13B6E9F237F7}"/>
    <dgm:cxn modelId="{298FD3EF-ADFE-44D2-BC0B-1B9290C7C7ED}" type="presOf" srcId="{547A68FC-E4FB-4CD4-8354-4D244A31D083}" destId="{9C584430-A3C5-444D-B410-46561C5A8120}" srcOrd="0" destOrd="0" presId="urn:microsoft.com/office/officeart/2005/8/layout/hierarchy2"/>
    <dgm:cxn modelId="{46918968-2F2A-4EC7-9D3E-36E4B428EFAF}" type="presOf" srcId="{EAA60389-7AB6-43C1-B4B3-BFBECB042024}" destId="{ED736806-FF2D-481C-85FB-A6DB6D41FBC1}" srcOrd="1" destOrd="0" presId="urn:microsoft.com/office/officeart/2005/8/layout/hierarchy2"/>
    <dgm:cxn modelId="{33A352AD-7179-4323-9739-6F2687F480B1}" type="presOf" srcId="{8710333E-17F0-44F3-A2F5-580F7B0322EE}" destId="{EBB4DEB4-398A-4E6F-B230-942C38C6236F}" srcOrd="0" destOrd="0" presId="urn:microsoft.com/office/officeart/2005/8/layout/hierarchy2"/>
    <dgm:cxn modelId="{E0B746FB-AC11-4D13-99F3-24D75AF6BA0C}" type="presOf" srcId="{4DCF4A86-0966-473E-A822-4B5F978913C8}" destId="{195B52D6-E428-4272-84DA-674CE9649EBD}" srcOrd="0" destOrd="0" presId="urn:microsoft.com/office/officeart/2005/8/layout/hierarchy2"/>
    <dgm:cxn modelId="{5F199DFC-20DC-4D3C-A738-9D866FC6CE87}" type="presOf" srcId="{98DBA265-E2D0-48AB-B20B-BB723D017128}" destId="{DF5DD3C9-F562-4790-8A92-D2000AA0D7B0}" srcOrd="0" destOrd="0" presId="urn:microsoft.com/office/officeart/2005/8/layout/hierarchy2"/>
    <dgm:cxn modelId="{35672389-4C00-4C01-A0FB-6A9ECB55243E}" type="presOf" srcId="{A5D14951-CC87-446F-A567-AE76DD1EE8A9}" destId="{A88951BD-6B35-4712-9A3A-EC94D7AFB37E}" srcOrd="1" destOrd="0" presId="urn:microsoft.com/office/officeart/2005/8/layout/hierarchy2"/>
    <dgm:cxn modelId="{1C5567F7-D54F-43AD-BF6E-5074F735C14E}" type="presOf" srcId="{282D8A73-0603-4EA1-99CF-D8ED0EFA197F}" destId="{84B219D9-1BC8-4D76-910D-556039268EF1}" srcOrd="0" destOrd="0" presId="urn:microsoft.com/office/officeart/2005/8/layout/hierarchy2"/>
    <dgm:cxn modelId="{A3C6C212-6B7E-4FBE-9D69-F7184D4E86CD}" type="presOf" srcId="{A476D89A-2750-42D9-A849-A68730C251F0}" destId="{A42093E2-973A-41BF-A000-4C4512D06555}" srcOrd="0" destOrd="0" presId="urn:microsoft.com/office/officeart/2005/8/layout/hierarchy2"/>
    <dgm:cxn modelId="{7C045861-D1FB-402E-A887-26BAD807D615}" type="presOf" srcId="{9E26508D-BA23-42F8-8490-2C08BC81FA1D}" destId="{4A91E929-E877-42E6-93F2-0A43F8BC2BB5}" srcOrd="0" destOrd="0" presId="urn:microsoft.com/office/officeart/2005/8/layout/hierarchy2"/>
    <dgm:cxn modelId="{A3D40EAB-FC0C-4F7D-B015-CB80142C4792}" type="presOf" srcId="{083FB668-164A-4F8C-A83B-544085524984}" destId="{BAE1C3E4-007D-4DF7-9750-6C396C9F6175}" srcOrd="0" destOrd="0" presId="urn:microsoft.com/office/officeart/2005/8/layout/hierarchy2"/>
    <dgm:cxn modelId="{C999C1F2-4AD0-4053-9868-1C1D139AB933}" type="presOf" srcId="{06D5CAB9-C5FE-48D4-B139-72B214EE6FB0}" destId="{3DFAACA5-75EE-4F1C-85D2-2B37666E4240}" srcOrd="0" destOrd="0" presId="urn:microsoft.com/office/officeart/2005/8/layout/hierarchy2"/>
    <dgm:cxn modelId="{3857F6C6-6DA7-4929-8364-A020F75FE57F}" srcId="{BFE3882C-E63A-44E6-8413-A8A51FFA6499}" destId="{4DCF4A86-0966-473E-A822-4B5F978913C8}" srcOrd="0" destOrd="0" parTransId="{98DBA265-E2D0-48AB-B20B-BB723D017128}" sibTransId="{A206A134-B9C1-41A1-AB40-064F012F4A6C}"/>
    <dgm:cxn modelId="{EC0612F2-B863-40ED-8D0D-536F40ACC9B0}" srcId="{92284585-F7BA-4663-9469-92E1A4A4EC63}" destId="{25232D42-2795-4A86-A677-19DF5D2729E5}" srcOrd="0" destOrd="0" parTransId="{EAA60389-7AB6-43C1-B4B3-BFBECB042024}" sibTransId="{AF6D9FAF-87C1-425F-A96C-8BC17BE1AB91}"/>
    <dgm:cxn modelId="{DD61D0B1-13C5-4F1A-BFF4-D294CC8F5EC9}" type="presOf" srcId="{EAA60389-7AB6-43C1-B4B3-BFBECB042024}" destId="{6EE602F4-9E2F-4931-B8FB-C6C46A5EC8C8}" srcOrd="0" destOrd="0" presId="urn:microsoft.com/office/officeart/2005/8/layout/hierarchy2"/>
    <dgm:cxn modelId="{A13C6EBF-7DFA-445A-BCCA-84A3FBB7ADD6}" type="presOf" srcId="{E28FF665-4B35-4786-89D6-E1BFE79EA2DD}" destId="{C3269FA4-8ACC-4265-9E47-C61550E1B7EA}" srcOrd="1" destOrd="0" presId="urn:microsoft.com/office/officeart/2005/8/layout/hierarchy2"/>
    <dgm:cxn modelId="{15F0872D-6075-468E-ABE8-98AF5D832945}" type="presOf" srcId="{0AE67A4C-2134-4C15-89C5-FA60A6FCA7D3}" destId="{E423C317-5CBC-4419-BC58-70EA74459EEF}" srcOrd="0" destOrd="0" presId="urn:microsoft.com/office/officeart/2005/8/layout/hierarchy2"/>
    <dgm:cxn modelId="{A40C63E1-21DE-4C7D-91F2-AE2DA440F783}" srcId="{547A68FC-E4FB-4CD4-8354-4D244A31D083}" destId="{0AE67A4C-2134-4C15-89C5-FA60A6FCA7D3}" srcOrd="3" destOrd="0" parTransId="{06D5CAB9-C5FE-48D4-B139-72B214EE6FB0}" sibTransId="{E4E1E37A-FF83-4C5D-BA59-65B9D0F583CC}"/>
    <dgm:cxn modelId="{DA987504-2CD5-4A26-9DA2-5FE842D1F4F3}" srcId="{0AE67A4C-2134-4C15-89C5-FA60A6FCA7D3}" destId="{4BCCDC6E-D0E2-47F7-8026-37D2612D8FFB}" srcOrd="0" destOrd="0" parTransId="{1B7A3983-EECF-45DE-8B35-C04C2E990832}" sibTransId="{AD50B5DE-133E-41FB-8E8B-361DB8C61B62}"/>
    <dgm:cxn modelId="{8F82F987-7751-4628-898F-3A30B2D76BB0}" type="presOf" srcId="{4BCCDC6E-D0E2-47F7-8026-37D2612D8FFB}" destId="{5380FC1D-37EE-499F-AB11-4C2E47A97B08}" srcOrd="0" destOrd="0" presId="urn:microsoft.com/office/officeart/2005/8/layout/hierarchy2"/>
    <dgm:cxn modelId="{72F6D4D9-B924-4EAF-9CD7-9E3C780B5D73}" type="presOf" srcId="{A476D89A-2750-42D9-A849-A68730C251F0}" destId="{36390301-8958-4D23-A589-543D70FFB2AF}" srcOrd="1" destOrd="0" presId="urn:microsoft.com/office/officeart/2005/8/layout/hierarchy2"/>
    <dgm:cxn modelId="{506321AE-5DD6-43D6-AD0A-36E96099F5A2}" type="presOf" srcId="{BFE3882C-E63A-44E6-8413-A8A51FFA6499}" destId="{00707754-0B73-4BAE-80CA-6653105E30F6}" srcOrd="0" destOrd="0" presId="urn:microsoft.com/office/officeart/2005/8/layout/hierarchy2"/>
    <dgm:cxn modelId="{923DA9C8-C66F-4C07-8997-3BCDFE79258B}" type="presOf" srcId="{1977950B-B326-4380-A710-14A157D3FACF}" destId="{C64F900D-6FE3-4F78-91D0-3EBB36988163}" srcOrd="0" destOrd="0" presId="urn:microsoft.com/office/officeart/2005/8/layout/hierarchy2"/>
    <dgm:cxn modelId="{E9FD9F71-6F05-4726-A274-8FC2BA4C8969}" type="presOf" srcId="{A5D14951-CC87-446F-A567-AE76DD1EE8A9}" destId="{599CA9C6-B18A-46DE-BF3D-07D6C52CDD56}" srcOrd="0" destOrd="0" presId="urn:microsoft.com/office/officeart/2005/8/layout/hierarchy2"/>
    <dgm:cxn modelId="{BB70477A-23B8-4B2F-8BC1-47802ED52668}" srcId="{33383C9A-A072-4BE6-BACD-1BD4C124525D}" destId="{D7A22B81-86AA-46C1-80E1-FFD4DFB97568}" srcOrd="0" destOrd="0" parTransId="{61FE6F2F-4646-4427-A81D-0D0AC27424AC}" sibTransId="{3BD3E566-7AF5-470F-9635-3141D59B6714}"/>
    <dgm:cxn modelId="{04CB8A51-999F-4E67-824E-96CDFD8238AF}" type="presOf" srcId="{0CD86D89-F470-42FB-98BE-4AA447B4EDD7}" destId="{7E418A59-AB35-4232-8D42-8B23AEFD6204}" srcOrd="0" destOrd="0" presId="urn:microsoft.com/office/officeart/2005/8/layout/hierarchy2"/>
    <dgm:cxn modelId="{7133DA34-9635-49A7-A57C-5A53EE7B5DBF}" srcId="{547A68FC-E4FB-4CD4-8354-4D244A31D083}" destId="{083FB668-164A-4F8C-A83B-544085524984}" srcOrd="4" destOrd="0" parTransId="{E28FF665-4B35-4786-89D6-E1BFE79EA2DD}" sibTransId="{5D27AF86-0E8E-4A33-B456-23DA57058953}"/>
    <dgm:cxn modelId="{7C36CA16-AED8-4DB1-B06A-56C3B4081605}" type="presOf" srcId="{1B7A3983-EECF-45DE-8B35-C04C2E990832}" destId="{C185E5F5-EED9-4038-8D76-4D6E8F04EA5C}" srcOrd="1" destOrd="0" presId="urn:microsoft.com/office/officeart/2005/8/layout/hierarchy2"/>
    <dgm:cxn modelId="{7B691B57-715E-41D1-BAC7-B08A40EF457E}" type="presOf" srcId="{25232D42-2795-4A86-A677-19DF5D2729E5}" destId="{E6E9FC43-06BF-4403-8C23-E13A5CAEB7AF}" srcOrd="0" destOrd="0" presId="urn:microsoft.com/office/officeart/2005/8/layout/hierarchy2"/>
    <dgm:cxn modelId="{58945F3E-0377-4E17-B051-A414B87C8AA5}" type="presOf" srcId="{06D5CAB9-C5FE-48D4-B139-72B214EE6FB0}" destId="{9A911F51-2A1B-44F4-ACDB-CFEB9AF8EA0E}" srcOrd="1" destOrd="0" presId="urn:microsoft.com/office/officeart/2005/8/layout/hierarchy2"/>
    <dgm:cxn modelId="{EC875C84-AE2A-4456-91A1-151765B66E67}" type="presOf" srcId="{92284585-F7BA-4663-9469-92E1A4A4EC63}" destId="{04F11FA5-BD3C-473F-89AB-DBD45D194028}" srcOrd="0" destOrd="0" presId="urn:microsoft.com/office/officeart/2005/8/layout/hierarchy2"/>
    <dgm:cxn modelId="{3A8884F6-9DE9-45D6-B31F-BA2E8655FFB7}" type="presOf" srcId="{D7A22B81-86AA-46C1-80E1-FFD4DFB97568}" destId="{72DBE8FC-87DC-4F55-9506-FD05F8AEE74E}" srcOrd="0" destOrd="0" presId="urn:microsoft.com/office/officeart/2005/8/layout/hierarchy2"/>
    <dgm:cxn modelId="{C89D287F-FF64-417A-B45F-6437636D1829}" type="presOf" srcId="{282D8A73-0603-4EA1-99CF-D8ED0EFA197F}" destId="{A077EABE-5A8E-4EED-897C-807A6E7A3F21}" srcOrd="1" destOrd="0" presId="urn:microsoft.com/office/officeart/2005/8/layout/hierarchy2"/>
    <dgm:cxn modelId="{DC9AAAFE-B005-4B70-A10F-274DA38A192E}" srcId="{0CD86D89-F470-42FB-98BE-4AA447B4EDD7}" destId="{C7927187-C93C-4DD4-9EB1-4B9FD3B250B7}" srcOrd="0" destOrd="0" parTransId="{8710333E-17F0-44F3-A2F5-580F7B0322EE}" sibTransId="{6E766AC4-6030-4970-B704-84D26AB191B0}"/>
    <dgm:cxn modelId="{C26FEBBA-6891-4FB3-9217-2426166FDEF7}" type="presOf" srcId="{1B7A3983-EECF-45DE-8B35-C04C2E990832}" destId="{4F0A3EF0-D2E1-4491-85FD-6BF709D7AA99}" srcOrd="0" destOrd="0" presId="urn:microsoft.com/office/officeart/2005/8/layout/hierarchy2"/>
    <dgm:cxn modelId="{5F993D36-A301-488A-9A1D-8DB820337FD6}" type="presOf" srcId="{61FE6F2F-4646-4427-A81D-0D0AC27424AC}" destId="{25BC1ABE-B1C4-457F-B5B8-987746AF2375}" srcOrd="0" destOrd="0" presId="urn:microsoft.com/office/officeart/2005/8/layout/hierarchy2"/>
    <dgm:cxn modelId="{400BA931-830D-48E9-A634-F40370C63698}" srcId="{083FB668-164A-4F8C-A83B-544085524984}" destId="{5EDB7977-FEED-4814-A2D4-E444ADFD35C6}" srcOrd="0" destOrd="0" parTransId="{43EE2729-5530-4890-AF11-C5DDA1579B85}" sibTransId="{80E3EB8E-7A5A-403C-8903-9B8B2987AF5F}"/>
    <dgm:cxn modelId="{B87840D4-D19B-46C0-8351-8C91BDD46FAD}" type="presParOf" srcId="{C64F900D-6FE3-4F78-91D0-3EBB36988163}" destId="{2AD1467E-E1C6-4936-945F-FF3298AC68C3}" srcOrd="0" destOrd="0" presId="urn:microsoft.com/office/officeart/2005/8/layout/hierarchy2"/>
    <dgm:cxn modelId="{7EA3CC47-5773-4C4F-A38B-521E5C54F425}" type="presParOf" srcId="{2AD1467E-E1C6-4936-945F-FF3298AC68C3}" destId="{9C584430-A3C5-444D-B410-46561C5A8120}" srcOrd="0" destOrd="0" presId="urn:microsoft.com/office/officeart/2005/8/layout/hierarchy2"/>
    <dgm:cxn modelId="{5E7F6AA6-AC4F-46DB-BC9C-5C8F7A6844C3}" type="presParOf" srcId="{2AD1467E-E1C6-4936-945F-FF3298AC68C3}" destId="{1B9C8376-5506-4F7D-8578-D1C2AD782C19}" srcOrd="1" destOrd="0" presId="urn:microsoft.com/office/officeart/2005/8/layout/hierarchy2"/>
    <dgm:cxn modelId="{E03D3AD4-3754-418D-921E-B5349EDBEF4B}" type="presParOf" srcId="{1B9C8376-5506-4F7D-8578-D1C2AD782C19}" destId="{A42093E2-973A-41BF-A000-4C4512D06555}" srcOrd="0" destOrd="0" presId="urn:microsoft.com/office/officeart/2005/8/layout/hierarchy2"/>
    <dgm:cxn modelId="{E69C0F76-0C9F-4FCA-92C0-C8E9E4D26922}" type="presParOf" srcId="{A42093E2-973A-41BF-A000-4C4512D06555}" destId="{36390301-8958-4D23-A589-543D70FFB2AF}" srcOrd="0" destOrd="0" presId="urn:microsoft.com/office/officeart/2005/8/layout/hierarchy2"/>
    <dgm:cxn modelId="{29F816CB-C1E6-462F-A229-E414DD7A6E9D}" type="presParOf" srcId="{1B9C8376-5506-4F7D-8578-D1C2AD782C19}" destId="{83CECF38-60DF-4C42-82FC-ECA7123FF4A1}" srcOrd="1" destOrd="0" presId="urn:microsoft.com/office/officeart/2005/8/layout/hierarchy2"/>
    <dgm:cxn modelId="{6FD6B58A-6724-47DD-AB64-445FB2AC468D}" type="presParOf" srcId="{83CECF38-60DF-4C42-82FC-ECA7123FF4A1}" destId="{04F11FA5-BD3C-473F-89AB-DBD45D194028}" srcOrd="0" destOrd="0" presId="urn:microsoft.com/office/officeart/2005/8/layout/hierarchy2"/>
    <dgm:cxn modelId="{57782052-35AC-41C8-94F5-AE4DFE38A420}" type="presParOf" srcId="{83CECF38-60DF-4C42-82FC-ECA7123FF4A1}" destId="{C59C28B3-7379-426E-B9C5-6B20A4DC6873}" srcOrd="1" destOrd="0" presId="urn:microsoft.com/office/officeart/2005/8/layout/hierarchy2"/>
    <dgm:cxn modelId="{459D4F35-9077-486D-8665-F3C66F003613}" type="presParOf" srcId="{C59C28B3-7379-426E-B9C5-6B20A4DC6873}" destId="{6EE602F4-9E2F-4931-B8FB-C6C46A5EC8C8}" srcOrd="0" destOrd="0" presId="urn:microsoft.com/office/officeart/2005/8/layout/hierarchy2"/>
    <dgm:cxn modelId="{5D3CE174-6908-4655-878B-D771DE114E35}" type="presParOf" srcId="{6EE602F4-9E2F-4931-B8FB-C6C46A5EC8C8}" destId="{ED736806-FF2D-481C-85FB-A6DB6D41FBC1}" srcOrd="0" destOrd="0" presId="urn:microsoft.com/office/officeart/2005/8/layout/hierarchy2"/>
    <dgm:cxn modelId="{2E4D2446-9B5F-45DD-9FE3-0B82FC2073C5}" type="presParOf" srcId="{C59C28B3-7379-426E-B9C5-6B20A4DC6873}" destId="{AEF16D9A-473C-4375-87DC-5936E5DDE50F}" srcOrd="1" destOrd="0" presId="urn:microsoft.com/office/officeart/2005/8/layout/hierarchy2"/>
    <dgm:cxn modelId="{49F6DF01-79A7-4F00-AB77-38409003FE30}" type="presParOf" srcId="{AEF16D9A-473C-4375-87DC-5936E5DDE50F}" destId="{E6E9FC43-06BF-4403-8C23-E13A5CAEB7AF}" srcOrd="0" destOrd="0" presId="urn:microsoft.com/office/officeart/2005/8/layout/hierarchy2"/>
    <dgm:cxn modelId="{F8E9D75C-DCE9-4D91-A2C5-1D3E96D68C1D}" type="presParOf" srcId="{AEF16D9A-473C-4375-87DC-5936E5DDE50F}" destId="{5DEA9D86-97B2-4948-86D4-172788821EA9}" srcOrd="1" destOrd="0" presId="urn:microsoft.com/office/officeart/2005/8/layout/hierarchy2"/>
    <dgm:cxn modelId="{78A56F17-B99A-43AF-B042-A959627F3FA5}" type="presParOf" srcId="{1B9C8376-5506-4F7D-8578-D1C2AD782C19}" destId="{599CA9C6-B18A-46DE-BF3D-07D6C52CDD56}" srcOrd="2" destOrd="0" presId="urn:microsoft.com/office/officeart/2005/8/layout/hierarchy2"/>
    <dgm:cxn modelId="{9AE74E52-181B-4F32-9591-38FB74492935}" type="presParOf" srcId="{599CA9C6-B18A-46DE-BF3D-07D6C52CDD56}" destId="{A88951BD-6B35-4712-9A3A-EC94D7AFB37E}" srcOrd="0" destOrd="0" presId="urn:microsoft.com/office/officeart/2005/8/layout/hierarchy2"/>
    <dgm:cxn modelId="{1ED1D999-9517-4A28-9A47-151FA55D4074}" type="presParOf" srcId="{1B9C8376-5506-4F7D-8578-D1C2AD782C19}" destId="{CED462AE-D5E6-40A0-8135-5253924879BC}" srcOrd="3" destOrd="0" presId="urn:microsoft.com/office/officeart/2005/8/layout/hierarchy2"/>
    <dgm:cxn modelId="{E97C95D6-F962-499D-9783-64A139EECA43}" type="presParOf" srcId="{CED462AE-D5E6-40A0-8135-5253924879BC}" destId="{7E418A59-AB35-4232-8D42-8B23AEFD6204}" srcOrd="0" destOrd="0" presId="urn:microsoft.com/office/officeart/2005/8/layout/hierarchy2"/>
    <dgm:cxn modelId="{0D319CA4-B6D1-4BA1-8871-4E6687F4A76D}" type="presParOf" srcId="{CED462AE-D5E6-40A0-8135-5253924879BC}" destId="{92A7E127-E803-4C09-993B-C7B80E32FE74}" srcOrd="1" destOrd="0" presId="urn:microsoft.com/office/officeart/2005/8/layout/hierarchy2"/>
    <dgm:cxn modelId="{FDD77094-9142-40F9-A121-5772FCC5B164}" type="presParOf" srcId="{92A7E127-E803-4C09-993B-C7B80E32FE74}" destId="{EBB4DEB4-398A-4E6F-B230-942C38C6236F}" srcOrd="0" destOrd="0" presId="urn:microsoft.com/office/officeart/2005/8/layout/hierarchy2"/>
    <dgm:cxn modelId="{33899DBE-6CEB-4764-A0CC-0F604869B990}" type="presParOf" srcId="{EBB4DEB4-398A-4E6F-B230-942C38C6236F}" destId="{71C7AAC9-CEC8-490B-A127-CDA3D9601B9B}" srcOrd="0" destOrd="0" presId="urn:microsoft.com/office/officeart/2005/8/layout/hierarchy2"/>
    <dgm:cxn modelId="{A86097CF-5C0A-44EA-B1B1-CA4F0789A6E4}" type="presParOf" srcId="{92A7E127-E803-4C09-993B-C7B80E32FE74}" destId="{B8790712-E07E-4452-B8FE-343A494BE8D5}" srcOrd="1" destOrd="0" presId="urn:microsoft.com/office/officeart/2005/8/layout/hierarchy2"/>
    <dgm:cxn modelId="{0B43F60F-2C20-4BE4-9878-77ED2E2A2336}" type="presParOf" srcId="{B8790712-E07E-4452-B8FE-343A494BE8D5}" destId="{CE381B30-9F7C-451C-8083-776C0EFE6821}" srcOrd="0" destOrd="0" presId="urn:microsoft.com/office/officeart/2005/8/layout/hierarchy2"/>
    <dgm:cxn modelId="{65DD2446-DAA6-4651-B689-5E66B4D51F0C}" type="presParOf" srcId="{B8790712-E07E-4452-B8FE-343A494BE8D5}" destId="{961187CC-2C48-4C94-9FA9-15FB16805342}" srcOrd="1" destOrd="0" presId="urn:microsoft.com/office/officeart/2005/8/layout/hierarchy2"/>
    <dgm:cxn modelId="{738EAEAB-3A89-4894-9DC8-2B72319D71BB}" type="presParOf" srcId="{1B9C8376-5506-4F7D-8578-D1C2AD782C19}" destId="{84B219D9-1BC8-4D76-910D-556039268EF1}" srcOrd="4" destOrd="0" presId="urn:microsoft.com/office/officeart/2005/8/layout/hierarchy2"/>
    <dgm:cxn modelId="{CFAA8385-1AC3-48D3-8155-243738FF4685}" type="presParOf" srcId="{84B219D9-1BC8-4D76-910D-556039268EF1}" destId="{A077EABE-5A8E-4EED-897C-807A6E7A3F21}" srcOrd="0" destOrd="0" presId="urn:microsoft.com/office/officeart/2005/8/layout/hierarchy2"/>
    <dgm:cxn modelId="{87EBFCAA-336B-44CE-973D-04B2B02F558C}" type="presParOf" srcId="{1B9C8376-5506-4F7D-8578-D1C2AD782C19}" destId="{E017765B-0F1F-46C1-A0D8-835B3C8D1A39}" srcOrd="5" destOrd="0" presId="urn:microsoft.com/office/officeart/2005/8/layout/hierarchy2"/>
    <dgm:cxn modelId="{E7898BED-2DD3-49B5-BD9A-ED5C1B4C9E4A}" type="presParOf" srcId="{E017765B-0F1F-46C1-A0D8-835B3C8D1A39}" destId="{C8327C8D-B565-4068-9B63-49865340ABBB}" srcOrd="0" destOrd="0" presId="urn:microsoft.com/office/officeart/2005/8/layout/hierarchy2"/>
    <dgm:cxn modelId="{55643233-BDCF-4014-8210-47097966C57E}" type="presParOf" srcId="{E017765B-0F1F-46C1-A0D8-835B3C8D1A39}" destId="{EFB53C89-CC9E-47BE-BB1F-E8D4E04102E3}" srcOrd="1" destOrd="0" presId="urn:microsoft.com/office/officeart/2005/8/layout/hierarchy2"/>
    <dgm:cxn modelId="{E678FF2A-4C9A-446E-964A-8F2210FAC652}" type="presParOf" srcId="{EFB53C89-CC9E-47BE-BB1F-E8D4E04102E3}" destId="{25BC1ABE-B1C4-457F-B5B8-987746AF2375}" srcOrd="0" destOrd="0" presId="urn:microsoft.com/office/officeart/2005/8/layout/hierarchy2"/>
    <dgm:cxn modelId="{E4BE7566-3045-45B8-8B5D-2C45D02D0FB5}" type="presParOf" srcId="{25BC1ABE-B1C4-457F-B5B8-987746AF2375}" destId="{00601B93-DB31-4065-A681-2DFC2100029C}" srcOrd="0" destOrd="0" presId="urn:microsoft.com/office/officeart/2005/8/layout/hierarchy2"/>
    <dgm:cxn modelId="{50B59C8C-97EB-4A54-9EE6-5A387DA159F6}" type="presParOf" srcId="{EFB53C89-CC9E-47BE-BB1F-E8D4E04102E3}" destId="{B46F0CE5-F7E7-42DA-9195-523530855F40}" srcOrd="1" destOrd="0" presId="urn:microsoft.com/office/officeart/2005/8/layout/hierarchy2"/>
    <dgm:cxn modelId="{BC2B22E9-6E93-40B5-8AEF-04E95F0C7140}" type="presParOf" srcId="{B46F0CE5-F7E7-42DA-9195-523530855F40}" destId="{72DBE8FC-87DC-4F55-9506-FD05F8AEE74E}" srcOrd="0" destOrd="0" presId="urn:microsoft.com/office/officeart/2005/8/layout/hierarchy2"/>
    <dgm:cxn modelId="{3D975580-5ED1-4F45-BB19-49CFCFAE0CBD}" type="presParOf" srcId="{B46F0CE5-F7E7-42DA-9195-523530855F40}" destId="{038B21BD-1D44-4569-9367-E2FE6ADEA4E5}" srcOrd="1" destOrd="0" presId="urn:microsoft.com/office/officeart/2005/8/layout/hierarchy2"/>
    <dgm:cxn modelId="{6F3C9DA4-7B43-48E9-87AD-AEE53BF4D88C}" type="presParOf" srcId="{1B9C8376-5506-4F7D-8578-D1C2AD782C19}" destId="{3DFAACA5-75EE-4F1C-85D2-2B37666E4240}" srcOrd="6" destOrd="0" presId="urn:microsoft.com/office/officeart/2005/8/layout/hierarchy2"/>
    <dgm:cxn modelId="{B1890300-A3CF-47CD-9CEE-D62CE5C638B4}" type="presParOf" srcId="{3DFAACA5-75EE-4F1C-85D2-2B37666E4240}" destId="{9A911F51-2A1B-44F4-ACDB-CFEB9AF8EA0E}" srcOrd="0" destOrd="0" presId="urn:microsoft.com/office/officeart/2005/8/layout/hierarchy2"/>
    <dgm:cxn modelId="{7F077CA8-98A8-4876-9F6C-490B03271BEC}" type="presParOf" srcId="{1B9C8376-5506-4F7D-8578-D1C2AD782C19}" destId="{4FE3C62C-5878-457A-95B3-9DA1C3E15E90}" srcOrd="7" destOrd="0" presId="urn:microsoft.com/office/officeart/2005/8/layout/hierarchy2"/>
    <dgm:cxn modelId="{3D8EE13E-C45A-4476-8F56-F2B1FFBA7761}" type="presParOf" srcId="{4FE3C62C-5878-457A-95B3-9DA1C3E15E90}" destId="{E423C317-5CBC-4419-BC58-70EA74459EEF}" srcOrd="0" destOrd="0" presId="urn:microsoft.com/office/officeart/2005/8/layout/hierarchy2"/>
    <dgm:cxn modelId="{CC67B114-CB3F-43ED-8C91-A7DB944B51FB}" type="presParOf" srcId="{4FE3C62C-5878-457A-95B3-9DA1C3E15E90}" destId="{B2618782-4472-46A5-A19F-923E558EA118}" srcOrd="1" destOrd="0" presId="urn:microsoft.com/office/officeart/2005/8/layout/hierarchy2"/>
    <dgm:cxn modelId="{E333206B-0156-484B-8C9B-7A0F0E4A956D}" type="presParOf" srcId="{B2618782-4472-46A5-A19F-923E558EA118}" destId="{4F0A3EF0-D2E1-4491-85FD-6BF709D7AA99}" srcOrd="0" destOrd="0" presId="urn:microsoft.com/office/officeart/2005/8/layout/hierarchy2"/>
    <dgm:cxn modelId="{E7674920-AA44-4279-B9BF-750C2394BDB5}" type="presParOf" srcId="{4F0A3EF0-D2E1-4491-85FD-6BF709D7AA99}" destId="{C185E5F5-EED9-4038-8D76-4D6E8F04EA5C}" srcOrd="0" destOrd="0" presId="urn:microsoft.com/office/officeart/2005/8/layout/hierarchy2"/>
    <dgm:cxn modelId="{724DA252-04A6-4374-8EFE-A844DAD6A75F}" type="presParOf" srcId="{B2618782-4472-46A5-A19F-923E558EA118}" destId="{6787C6A6-CE4D-4708-B72F-ED30FE468170}" srcOrd="1" destOrd="0" presId="urn:microsoft.com/office/officeart/2005/8/layout/hierarchy2"/>
    <dgm:cxn modelId="{6E3FEAC8-8877-4E4D-B7EA-FB9CAC222032}" type="presParOf" srcId="{6787C6A6-CE4D-4708-B72F-ED30FE468170}" destId="{5380FC1D-37EE-499F-AB11-4C2E47A97B08}" srcOrd="0" destOrd="0" presId="urn:microsoft.com/office/officeart/2005/8/layout/hierarchy2"/>
    <dgm:cxn modelId="{FFB50463-DE02-43BA-82D6-67F5C4121D96}" type="presParOf" srcId="{6787C6A6-CE4D-4708-B72F-ED30FE468170}" destId="{7CCB9F95-D63B-4412-A1A1-569E856F0ED1}" srcOrd="1" destOrd="0" presId="urn:microsoft.com/office/officeart/2005/8/layout/hierarchy2"/>
    <dgm:cxn modelId="{8C9F859A-CBA3-4E76-BB1F-6F16598F5D34}" type="presParOf" srcId="{1B9C8376-5506-4F7D-8578-D1C2AD782C19}" destId="{6090070B-20AC-409C-8D22-E8AC27A7F2D8}" srcOrd="8" destOrd="0" presId="urn:microsoft.com/office/officeart/2005/8/layout/hierarchy2"/>
    <dgm:cxn modelId="{1C562A3E-FDBF-49E7-BE1B-32DAFAFCB20F}" type="presParOf" srcId="{6090070B-20AC-409C-8D22-E8AC27A7F2D8}" destId="{C3269FA4-8ACC-4265-9E47-C61550E1B7EA}" srcOrd="0" destOrd="0" presId="urn:microsoft.com/office/officeart/2005/8/layout/hierarchy2"/>
    <dgm:cxn modelId="{57942F0F-0FCD-472E-9811-F4AC69B49280}" type="presParOf" srcId="{1B9C8376-5506-4F7D-8578-D1C2AD782C19}" destId="{566D73DA-5AA7-42DC-B101-F35F9C30C838}" srcOrd="9" destOrd="0" presId="urn:microsoft.com/office/officeart/2005/8/layout/hierarchy2"/>
    <dgm:cxn modelId="{02D8D67D-DFAD-4AB7-AFCA-F25834883BEC}" type="presParOf" srcId="{566D73DA-5AA7-42DC-B101-F35F9C30C838}" destId="{BAE1C3E4-007D-4DF7-9750-6C396C9F6175}" srcOrd="0" destOrd="0" presId="urn:microsoft.com/office/officeart/2005/8/layout/hierarchy2"/>
    <dgm:cxn modelId="{ABF939C9-C035-46EE-B447-2FC38E86A1E9}" type="presParOf" srcId="{566D73DA-5AA7-42DC-B101-F35F9C30C838}" destId="{01A492BF-C291-4A9D-857C-D27A5B19679D}" srcOrd="1" destOrd="0" presId="urn:microsoft.com/office/officeart/2005/8/layout/hierarchy2"/>
    <dgm:cxn modelId="{B51E1A57-5F19-4906-BB77-64E9366F03EE}" type="presParOf" srcId="{01A492BF-C291-4A9D-857C-D27A5B19679D}" destId="{6805530B-D839-4762-B7DA-D7E18772C550}" srcOrd="0" destOrd="0" presId="urn:microsoft.com/office/officeart/2005/8/layout/hierarchy2"/>
    <dgm:cxn modelId="{4C9F7862-69CD-4A2A-A0AA-32573EFA4F4A}" type="presParOf" srcId="{6805530B-D839-4762-B7DA-D7E18772C550}" destId="{0BAAE4E4-EB0D-486D-91C3-51DB4F356E5A}" srcOrd="0" destOrd="0" presId="urn:microsoft.com/office/officeart/2005/8/layout/hierarchy2"/>
    <dgm:cxn modelId="{4EBC22B5-897D-4042-AAE2-2B106B60DC51}" type="presParOf" srcId="{01A492BF-C291-4A9D-857C-D27A5B19679D}" destId="{3F82F60F-F625-4B61-A6E7-3943249F1CBF}" srcOrd="1" destOrd="0" presId="urn:microsoft.com/office/officeart/2005/8/layout/hierarchy2"/>
    <dgm:cxn modelId="{1ED42492-3EC5-48F4-9F3F-D21F5A0D3E1B}" type="presParOf" srcId="{3F82F60F-F625-4B61-A6E7-3943249F1CBF}" destId="{F35BCFE7-58A5-4257-ADC2-AB48C9F20A06}" srcOrd="0" destOrd="0" presId="urn:microsoft.com/office/officeart/2005/8/layout/hierarchy2"/>
    <dgm:cxn modelId="{40C356C3-CE23-43D7-A680-67337A4B6F7F}" type="presParOf" srcId="{3F82F60F-F625-4B61-A6E7-3943249F1CBF}" destId="{8B18247A-CC45-42EE-98B4-9E4D77CAF69A}" srcOrd="1" destOrd="0" presId="urn:microsoft.com/office/officeart/2005/8/layout/hierarchy2"/>
    <dgm:cxn modelId="{E692F43E-DD51-4777-BCE3-8C213B99167C}" type="presParOf" srcId="{1B9C8376-5506-4F7D-8578-D1C2AD782C19}" destId="{4A91E929-E877-42E6-93F2-0A43F8BC2BB5}" srcOrd="10" destOrd="0" presId="urn:microsoft.com/office/officeart/2005/8/layout/hierarchy2"/>
    <dgm:cxn modelId="{5631CA25-784E-43C7-91C9-E6CA11BA1D36}" type="presParOf" srcId="{4A91E929-E877-42E6-93F2-0A43F8BC2BB5}" destId="{AD92B876-34C2-4580-B28F-6939B2E84966}" srcOrd="0" destOrd="0" presId="urn:microsoft.com/office/officeart/2005/8/layout/hierarchy2"/>
    <dgm:cxn modelId="{91892EAE-8555-4829-9103-8033FE54C807}" type="presParOf" srcId="{1B9C8376-5506-4F7D-8578-D1C2AD782C19}" destId="{04AF4C18-A0D1-4D71-8187-988BD2B53A56}" srcOrd="11" destOrd="0" presId="urn:microsoft.com/office/officeart/2005/8/layout/hierarchy2"/>
    <dgm:cxn modelId="{934AE8B6-F596-4B2B-9DDC-16A2A978C2CA}" type="presParOf" srcId="{04AF4C18-A0D1-4D71-8187-988BD2B53A56}" destId="{00707754-0B73-4BAE-80CA-6653105E30F6}" srcOrd="0" destOrd="0" presId="urn:microsoft.com/office/officeart/2005/8/layout/hierarchy2"/>
    <dgm:cxn modelId="{12578DAD-FD46-4E14-AB9E-1E0FE8C4FB26}" type="presParOf" srcId="{04AF4C18-A0D1-4D71-8187-988BD2B53A56}" destId="{72986CEC-D6F8-4202-BAA8-CF84BBD03215}" srcOrd="1" destOrd="0" presId="urn:microsoft.com/office/officeart/2005/8/layout/hierarchy2"/>
    <dgm:cxn modelId="{0A698CD2-F3CA-4524-90DA-EC01D76E6C26}" type="presParOf" srcId="{72986CEC-D6F8-4202-BAA8-CF84BBD03215}" destId="{DF5DD3C9-F562-4790-8A92-D2000AA0D7B0}" srcOrd="0" destOrd="0" presId="urn:microsoft.com/office/officeart/2005/8/layout/hierarchy2"/>
    <dgm:cxn modelId="{C4ECF96E-39A7-410B-BADA-3A6178B1DD45}" type="presParOf" srcId="{DF5DD3C9-F562-4790-8A92-D2000AA0D7B0}" destId="{F9BB4F57-5C6A-4967-8C66-C32BB673F264}" srcOrd="0" destOrd="0" presId="urn:microsoft.com/office/officeart/2005/8/layout/hierarchy2"/>
    <dgm:cxn modelId="{FE9B91E4-7F6D-4928-9BB0-4B7A579E1808}" type="presParOf" srcId="{72986CEC-D6F8-4202-BAA8-CF84BBD03215}" destId="{FCB402EB-2300-4BAF-84AF-A7CA314F7EF6}" srcOrd="1" destOrd="0" presId="urn:microsoft.com/office/officeart/2005/8/layout/hierarchy2"/>
    <dgm:cxn modelId="{72FF6A99-ACA7-47C3-97D9-F5C05A03AE7B}" type="presParOf" srcId="{FCB402EB-2300-4BAF-84AF-A7CA314F7EF6}" destId="{195B52D6-E428-4272-84DA-674CE9649EBD}" srcOrd="0" destOrd="0" presId="urn:microsoft.com/office/officeart/2005/8/layout/hierarchy2"/>
    <dgm:cxn modelId="{3C51FBBA-BD49-41AB-9464-48D0ECC914E2}" type="presParOf" srcId="{FCB402EB-2300-4BAF-84AF-A7CA314F7EF6}" destId="{2FBB4990-BCDC-4CB3-96A8-05416C8CC59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977950B-B326-4380-A710-14A157D3FACF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92284585-F7BA-4663-9469-92E1A4A4EC63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六戚四隱</a:t>
          </a:r>
          <a:endParaRPr lang="zh-TW" altLang="en-US" sz="3200" b="0" i="0" u="none" dirty="0"/>
        </a:p>
      </dgm:t>
    </dgm:pt>
    <dgm:pt modelId="{A476D89A-2750-42D9-A849-A68730C251F0}" type="parTrans" cxnId="{0726083D-D75C-4787-91B7-83B25C5A38B9}">
      <dgm:prSet/>
      <dgm:spPr/>
      <dgm:t>
        <a:bodyPr/>
        <a:lstStyle/>
        <a:p>
          <a:endParaRPr lang="zh-TW" altLang="en-US"/>
        </a:p>
      </dgm:t>
    </dgm:pt>
    <dgm:pt modelId="{B32D73C2-69FF-4C68-A839-13B6E9F237F7}" type="sibTrans" cxnId="{0726083D-D75C-4787-91B7-83B25C5A38B9}">
      <dgm:prSet/>
      <dgm:spPr/>
      <dgm:t>
        <a:bodyPr/>
        <a:lstStyle/>
        <a:p>
          <a:endParaRPr lang="zh-TW" altLang="en-US"/>
        </a:p>
      </dgm:t>
    </dgm:pt>
    <dgm:pt modelId="{E159E23F-75AB-46A9-945B-CB2973088909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六戚</a:t>
          </a:r>
          <a:endParaRPr lang="zh-TW" altLang="en-US" sz="3200" b="0" i="0" u="none" dirty="0"/>
        </a:p>
      </dgm:t>
    </dgm:pt>
    <dgm:pt modelId="{999DC05F-EC0B-45C6-9F1F-4A6E3B69CCFB}" type="parTrans" cxnId="{7770F668-8B2F-416A-B119-EA933638F872}">
      <dgm:prSet/>
      <dgm:spPr/>
      <dgm:t>
        <a:bodyPr/>
        <a:lstStyle/>
        <a:p>
          <a:endParaRPr lang="zh-TW" altLang="en-US"/>
        </a:p>
      </dgm:t>
    </dgm:pt>
    <dgm:pt modelId="{7499E4B1-6A8D-4458-92DD-F78E533E6641}" type="sibTrans" cxnId="{7770F668-8B2F-416A-B119-EA933638F872}">
      <dgm:prSet/>
      <dgm:spPr/>
      <dgm:t>
        <a:bodyPr/>
        <a:lstStyle/>
        <a:p>
          <a:endParaRPr lang="zh-TW" altLang="en-US"/>
        </a:p>
      </dgm:t>
    </dgm:pt>
    <dgm:pt modelId="{7BD5AE72-9FE9-4D45-950C-1167922EA053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父母</a:t>
          </a:r>
          <a:r>
            <a:rPr lang="en-US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/</a:t>
          </a:r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兄弟</a:t>
          </a:r>
          <a:r>
            <a:rPr lang="en-US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/</a:t>
          </a:r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妻子</a:t>
          </a:r>
          <a:endParaRPr lang="zh-TW" altLang="en-US" sz="3200" b="0" i="0" u="none" dirty="0"/>
        </a:p>
      </dgm:t>
    </dgm:pt>
    <dgm:pt modelId="{1452E623-26B7-4D18-A19B-0047F3E7A2D7}" type="parTrans" cxnId="{3578BE0F-88D1-43C9-A593-37E91DB52A6C}">
      <dgm:prSet/>
      <dgm:spPr/>
      <dgm:t>
        <a:bodyPr/>
        <a:lstStyle/>
        <a:p>
          <a:endParaRPr lang="zh-TW" altLang="en-US"/>
        </a:p>
      </dgm:t>
    </dgm:pt>
    <dgm:pt modelId="{6D02B639-6724-4E5C-BE6B-DA95B947289D}" type="sibTrans" cxnId="{3578BE0F-88D1-43C9-A593-37E91DB52A6C}">
      <dgm:prSet/>
      <dgm:spPr/>
      <dgm:t>
        <a:bodyPr/>
        <a:lstStyle/>
        <a:p>
          <a:endParaRPr lang="zh-TW" altLang="en-US"/>
        </a:p>
      </dgm:t>
    </dgm:pt>
    <dgm:pt modelId="{53877F60-AE08-4740-B275-B415330BDB1F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四隱</a:t>
          </a:r>
          <a:endParaRPr lang="zh-TW" altLang="en-US" sz="3200" b="0" i="0" u="none" dirty="0"/>
        </a:p>
      </dgm:t>
    </dgm:pt>
    <dgm:pt modelId="{7E5F4C01-56AE-40E0-9FB2-64AD822E1C98}" type="parTrans" cxnId="{C599DCDA-3FAF-43CD-AC94-1CF133085AA2}">
      <dgm:prSet/>
      <dgm:spPr/>
      <dgm:t>
        <a:bodyPr/>
        <a:lstStyle/>
        <a:p>
          <a:endParaRPr lang="zh-TW" altLang="en-US"/>
        </a:p>
      </dgm:t>
    </dgm:pt>
    <dgm:pt modelId="{C0209F32-1A6B-43D9-8E8D-BDD0714AC076}" type="sibTrans" cxnId="{C599DCDA-3FAF-43CD-AC94-1CF133085AA2}">
      <dgm:prSet/>
      <dgm:spPr/>
      <dgm:t>
        <a:bodyPr/>
        <a:lstStyle/>
        <a:p>
          <a:endParaRPr lang="zh-TW" altLang="en-US"/>
        </a:p>
      </dgm:t>
    </dgm:pt>
    <dgm:pt modelId="{551BD435-801A-4A1F-BB0F-870B8CDF0FF3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交友</a:t>
          </a:r>
          <a:r>
            <a:rPr lang="en-US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.</a:t>
          </a:r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故舊</a:t>
          </a:r>
          <a:r>
            <a:rPr lang="en-US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.</a:t>
          </a:r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邑里</a:t>
          </a:r>
          <a:r>
            <a:rPr lang="en-US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.</a:t>
          </a:r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門廊</a:t>
          </a:r>
          <a:endParaRPr lang="zh-TW" altLang="en-US" sz="3200" b="0" i="0" u="none" dirty="0"/>
        </a:p>
      </dgm:t>
    </dgm:pt>
    <dgm:pt modelId="{70E5AE38-9BF1-48C4-ABB1-2A1151B2D53C}" type="parTrans" cxnId="{0D2C374B-5BDB-4542-BACE-4D79D2E8647D}">
      <dgm:prSet/>
      <dgm:spPr/>
      <dgm:t>
        <a:bodyPr/>
        <a:lstStyle/>
        <a:p>
          <a:endParaRPr lang="zh-TW" altLang="en-US"/>
        </a:p>
      </dgm:t>
    </dgm:pt>
    <dgm:pt modelId="{3E1ABF1C-4F38-4A4C-83AA-0F24F7B4B0AE}" type="sibTrans" cxnId="{0D2C374B-5BDB-4542-BACE-4D79D2E8647D}">
      <dgm:prSet/>
      <dgm:spPr/>
      <dgm:t>
        <a:bodyPr/>
        <a:lstStyle/>
        <a:p>
          <a:endParaRPr lang="zh-TW" altLang="en-US"/>
        </a:p>
      </dgm:t>
    </dgm:pt>
    <dgm:pt modelId="{C64F900D-6FE3-4F78-91D0-3EBB36988163}" type="pres">
      <dgm:prSet presAssocID="{1977950B-B326-4380-A710-14A157D3FAC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96CA038-C928-4813-B8EE-5C953E2C1FE6}" type="pres">
      <dgm:prSet presAssocID="{92284585-F7BA-4663-9469-92E1A4A4EC63}" presName="root1" presStyleCnt="0"/>
      <dgm:spPr/>
    </dgm:pt>
    <dgm:pt modelId="{5419376F-5299-462A-BF2B-CAEE3C178EEA}" type="pres">
      <dgm:prSet presAssocID="{92284585-F7BA-4663-9469-92E1A4A4EC63}" presName="LevelOneTextNode" presStyleLbl="node0" presStyleIdx="0" presStyleCnt="1" custScaleX="138235" custScaleY="1312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4B6C111-1D0D-4E34-999B-322A1156EDAC}" type="pres">
      <dgm:prSet presAssocID="{92284585-F7BA-4663-9469-92E1A4A4EC63}" presName="level2hierChild" presStyleCnt="0"/>
      <dgm:spPr/>
    </dgm:pt>
    <dgm:pt modelId="{0CEAB052-DD7D-4FF3-87CC-6614B5AAF7E7}" type="pres">
      <dgm:prSet presAssocID="{999DC05F-EC0B-45C6-9F1F-4A6E3B69CCFB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C8D8F9CC-663F-4E9C-AAB3-A95EB8DADA9C}" type="pres">
      <dgm:prSet presAssocID="{999DC05F-EC0B-45C6-9F1F-4A6E3B69CCFB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8413FA4F-A2C5-411F-9442-00F37B501370}" type="pres">
      <dgm:prSet presAssocID="{E159E23F-75AB-46A9-945B-CB2973088909}" presName="root2" presStyleCnt="0"/>
      <dgm:spPr/>
    </dgm:pt>
    <dgm:pt modelId="{299BC113-F0B0-40CA-B0E2-E379AF5B3772}" type="pres">
      <dgm:prSet presAssocID="{E159E23F-75AB-46A9-945B-CB2973088909}" presName="LevelTwoTextNode" presStyleLbl="node2" presStyleIdx="0" presStyleCnt="2" custScaleX="65507" custScaleY="10504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A9A6E1E-43AB-4265-BF80-58143B98FD4C}" type="pres">
      <dgm:prSet presAssocID="{E159E23F-75AB-46A9-945B-CB2973088909}" presName="level3hierChild" presStyleCnt="0"/>
      <dgm:spPr/>
    </dgm:pt>
    <dgm:pt modelId="{037A46EE-76F2-44C4-A97C-6EF8065FD3AD}" type="pres">
      <dgm:prSet presAssocID="{1452E623-26B7-4D18-A19B-0047F3E7A2D7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809E42A3-4E36-44D1-9175-D01D54E4331A}" type="pres">
      <dgm:prSet presAssocID="{1452E623-26B7-4D18-A19B-0047F3E7A2D7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7A062799-ABF6-4723-91FB-483C64EA0A4B}" type="pres">
      <dgm:prSet presAssocID="{7BD5AE72-9FE9-4D45-950C-1167922EA053}" presName="root2" presStyleCnt="0"/>
      <dgm:spPr/>
    </dgm:pt>
    <dgm:pt modelId="{C8FA9719-1C0D-49E6-BA8B-A0E330111B94}" type="pres">
      <dgm:prSet presAssocID="{7BD5AE72-9FE9-4D45-950C-1167922EA053}" presName="LevelTwoTextNode" presStyleLbl="node3" presStyleIdx="0" presStyleCnt="2" custScaleX="247907" custScaleY="12919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5A3AA78-66FD-4361-8582-185AD26C42ED}" type="pres">
      <dgm:prSet presAssocID="{7BD5AE72-9FE9-4D45-950C-1167922EA053}" presName="level3hierChild" presStyleCnt="0"/>
      <dgm:spPr/>
    </dgm:pt>
    <dgm:pt modelId="{4065A164-9050-40E4-B548-7B37CBCBA2A2}" type="pres">
      <dgm:prSet presAssocID="{7E5F4C01-56AE-40E0-9FB2-64AD822E1C98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BAED74B5-15CC-4DE3-BABA-27A385622A3E}" type="pres">
      <dgm:prSet presAssocID="{7E5F4C01-56AE-40E0-9FB2-64AD822E1C98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922E92F1-79D5-48BA-8157-2D182E30D03B}" type="pres">
      <dgm:prSet presAssocID="{53877F60-AE08-4740-B275-B415330BDB1F}" presName="root2" presStyleCnt="0"/>
      <dgm:spPr/>
    </dgm:pt>
    <dgm:pt modelId="{5D03D2CF-706E-448E-A7A2-483CBDFC9067}" type="pres">
      <dgm:prSet presAssocID="{53877F60-AE08-4740-B275-B415330BDB1F}" presName="LevelTwoTextNode" presStyleLbl="node2" presStyleIdx="1" presStyleCnt="2" custScaleX="65507" custScaleY="10504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94E0762-1A71-431E-9653-37FE76A8023C}" type="pres">
      <dgm:prSet presAssocID="{53877F60-AE08-4740-B275-B415330BDB1F}" presName="level3hierChild" presStyleCnt="0"/>
      <dgm:spPr/>
    </dgm:pt>
    <dgm:pt modelId="{98557D4D-2FED-4FCD-AEB6-F6F84AA12767}" type="pres">
      <dgm:prSet presAssocID="{70E5AE38-9BF1-48C4-ABB1-2A1151B2D53C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EFB4BBEA-C28E-42C0-8E42-91DF9A966779}" type="pres">
      <dgm:prSet presAssocID="{70E5AE38-9BF1-48C4-ABB1-2A1151B2D53C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FC58904C-A9C2-423C-98C4-C3E16FAF0EB2}" type="pres">
      <dgm:prSet presAssocID="{551BD435-801A-4A1F-BB0F-870B8CDF0FF3}" presName="root2" presStyleCnt="0"/>
      <dgm:spPr/>
    </dgm:pt>
    <dgm:pt modelId="{C8825ACB-C9F3-4504-835F-C1B306665585}" type="pres">
      <dgm:prSet presAssocID="{551BD435-801A-4A1F-BB0F-870B8CDF0FF3}" presName="LevelTwoTextNode" presStyleLbl="node3" presStyleIdx="1" presStyleCnt="2" custScaleX="247907" custScaleY="12919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7E1C971-1350-44B4-8731-9AD9780EB8E6}" type="pres">
      <dgm:prSet presAssocID="{551BD435-801A-4A1F-BB0F-870B8CDF0FF3}" presName="level3hierChild" presStyleCnt="0"/>
      <dgm:spPr/>
    </dgm:pt>
  </dgm:ptLst>
  <dgm:cxnLst>
    <dgm:cxn modelId="{923DA9C8-C66F-4C07-8997-3BCDFE79258B}" type="presOf" srcId="{1977950B-B326-4380-A710-14A157D3FACF}" destId="{C64F900D-6FE3-4F78-91D0-3EBB36988163}" srcOrd="0" destOrd="0" presId="urn:microsoft.com/office/officeart/2005/8/layout/hierarchy2"/>
    <dgm:cxn modelId="{BE24CF88-5138-4753-ACBB-DF4815C40BF1}" type="presOf" srcId="{999DC05F-EC0B-45C6-9F1F-4A6E3B69CCFB}" destId="{0CEAB052-DD7D-4FF3-87CC-6614B5AAF7E7}" srcOrd="0" destOrd="0" presId="urn:microsoft.com/office/officeart/2005/8/layout/hierarchy2"/>
    <dgm:cxn modelId="{1527451F-5387-4F39-B244-BECD53A3ABA6}" type="presOf" srcId="{999DC05F-EC0B-45C6-9F1F-4A6E3B69CCFB}" destId="{C8D8F9CC-663F-4E9C-AAB3-A95EB8DADA9C}" srcOrd="1" destOrd="0" presId="urn:microsoft.com/office/officeart/2005/8/layout/hierarchy2"/>
    <dgm:cxn modelId="{0726083D-D75C-4787-91B7-83B25C5A38B9}" srcId="{1977950B-B326-4380-A710-14A157D3FACF}" destId="{92284585-F7BA-4663-9469-92E1A4A4EC63}" srcOrd="0" destOrd="0" parTransId="{A476D89A-2750-42D9-A849-A68730C251F0}" sibTransId="{B32D73C2-69FF-4C68-A839-13B6E9F237F7}"/>
    <dgm:cxn modelId="{C0E896BA-046E-44A8-B374-914ACCA62F02}" type="presOf" srcId="{1452E623-26B7-4D18-A19B-0047F3E7A2D7}" destId="{809E42A3-4E36-44D1-9175-D01D54E4331A}" srcOrd="1" destOrd="0" presId="urn:microsoft.com/office/officeart/2005/8/layout/hierarchy2"/>
    <dgm:cxn modelId="{F1AE420C-0272-445A-B547-ABE8FA6DC9D5}" type="presOf" srcId="{70E5AE38-9BF1-48C4-ABB1-2A1151B2D53C}" destId="{EFB4BBEA-C28E-42C0-8E42-91DF9A966779}" srcOrd="1" destOrd="0" presId="urn:microsoft.com/office/officeart/2005/8/layout/hierarchy2"/>
    <dgm:cxn modelId="{7770F668-8B2F-416A-B119-EA933638F872}" srcId="{92284585-F7BA-4663-9469-92E1A4A4EC63}" destId="{E159E23F-75AB-46A9-945B-CB2973088909}" srcOrd="0" destOrd="0" parTransId="{999DC05F-EC0B-45C6-9F1F-4A6E3B69CCFB}" sibTransId="{7499E4B1-6A8D-4458-92DD-F78E533E6641}"/>
    <dgm:cxn modelId="{F468D150-5A23-47C8-AF93-C770445B7FC1}" type="presOf" srcId="{70E5AE38-9BF1-48C4-ABB1-2A1151B2D53C}" destId="{98557D4D-2FED-4FCD-AEB6-F6F84AA12767}" srcOrd="0" destOrd="0" presId="urn:microsoft.com/office/officeart/2005/8/layout/hierarchy2"/>
    <dgm:cxn modelId="{3F7C1BA8-0F29-45B2-934C-843AE1D32602}" type="presOf" srcId="{53877F60-AE08-4740-B275-B415330BDB1F}" destId="{5D03D2CF-706E-448E-A7A2-483CBDFC9067}" srcOrd="0" destOrd="0" presId="urn:microsoft.com/office/officeart/2005/8/layout/hierarchy2"/>
    <dgm:cxn modelId="{4A1CB249-E22D-45DC-AAA4-395163878095}" type="presOf" srcId="{1452E623-26B7-4D18-A19B-0047F3E7A2D7}" destId="{037A46EE-76F2-44C4-A97C-6EF8065FD3AD}" srcOrd="0" destOrd="0" presId="urn:microsoft.com/office/officeart/2005/8/layout/hierarchy2"/>
    <dgm:cxn modelId="{66407072-58E5-40A0-B328-B0DB10BB1B36}" type="presOf" srcId="{92284585-F7BA-4663-9469-92E1A4A4EC63}" destId="{5419376F-5299-462A-BF2B-CAEE3C178EEA}" srcOrd="0" destOrd="0" presId="urn:microsoft.com/office/officeart/2005/8/layout/hierarchy2"/>
    <dgm:cxn modelId="{6FBB8AA7-079A-4F72-96A3-6DA38BFC14B4}" type="presOf" srcId="{7E5F4C01-56AE-40E0-9FB2-64AD822E1C98}" destId="{BAED74B5-15CC-4DE3-BABA-27A385622A3E}" srcOrd="1" destOrd="0" presId="urn:microsoft.com/office/officeart/2005/8/layout/hierarchy2"/>
    <dgm:cxn modelId="{4A6C188B-6969-420A-B8E5-1AAE7AEBD65C}" type="presOf" srcId="{E159E23F-75AB-46A9-945B-CB2973088909}" destId="{299BC113-F0B0-40CA-B0E2-E379AF5B3772}" srcOrd="0" destOrd="0" presId="urn:microsoft.com/office/officeart/2005/8/layout/hierarchy2"/>
    <dgm:cxn modelId="{89E4061E-D8E6-44CA-AFC1-543CCA86FE02}" type="presOf" srcId="{7BD5AE72-9FE9-4D45-950C-1167922EA053}" destId="{C8FA9719-1C0D-49E6-BA8B-A0E330111B94}" srcOrd="0" destOrd="0" presId="urn:microsoft.com/office/officeart/2005/8/layout/hierarchy2"/>
    <dgm:cxn modelId="{3578BE0F-88D1-43C9-A593-37E91DB52A6C}" srcId="{E159E23F-75AB-46A9-945B-CB2973088909}" destId="{7BD5AE72-9FE9-4D45-950C-1167922EA053}" srcOrd="0" destOrd="0" parTransId="{1452E623-26B7-4D18-A19B-0047F3E7A2D7}" sibTransId="{6D02B639-6724-4E5C-BE6B-DA95B947289D}"/>
    <dgm:cxn modelId="{C599DCDA-3FAF-43CD-AC94-1CF133085AA2}" srcId="{92284585-F7BA-4663-9469-92E1A4A4EC63}" destId="{53877F60-AE08-4740-B275-B415330BDB1F}" srcOrd="1" destOrd="0" parTransId="{7E5F4C01-56AE-40E0-9FB2-64AD822E1C98}" sibTransId="{C0209F32-1A6B-43D9-8E8D-BDD0714AC076}"/>
    <dgm:cxn modelId="{1B965A84-44AF-43E5-8E96-0E4FD71D2AA3}" type="presOf" srcId="{7E5F4C01-56AE-40E0-9FB2-64AD822E1C98}" destId="{4065A164-9050-40E4-B548-7B37CBCBA2A2}" srcOrd="0" destOrd="0" presId="urn:microsoft.com/office/officeart/2005/8/layout/hierarchy2"/>
    <dgm:cxn modelId="{0D2C374B-5BDB-4542-BACE-4D79D2E8647D}" srcId="{53877F60-AE08-4740-B275-B415330BDB1F}" destId="{551BD435-801A-4A1F-BB0F-870B8CDF0FF3}" srcOrd="0" destOrd="0" parTransId="{70E5AE38-9BF1-48C4-ABB1-2A1151B2D53C}" sibTransId="{3E1ABF1C-4F38-4A4C-83AA-0F24F7B4B0AE}"/>
    <dgm:cxn modelId="{62F1CFF0-4169-4AE0-BDF8-7F431DAF589A}" type="presOf" srcId="{551BD435-801A-4A1F-BB0F-870B8CDF0FF3}" destId="{C8825ACB-C9F3-4504-835F-C1B306665585}" srcOrd="0" destOrd="0" presId="urn:microsoft.com/office/officeart/2005/8/layout/hierarchy2"/>
    <dgm:cxn modelId="{586DC920-18FB-4477-A3B6-C682BB4D40DA}" type="presParOf" srcId="{C64F900D-6FE3-4F78-91D0-3EBB36988163}" destId="{496CA038-C928-4813-B8EE-5C953E2C1FE6}" srcOrd="0" destOrd="0" presId="urn:microsoft.com/office/officeart/2005/8/layout/hierarchy2"/>
    <dgm:cxn modelId="{1EF4C703-7711-412E-8411-F73CA96009F1}" type="presParOf" srcId="{496CA038-C928-4813-B8EE-5C953E2C1FE6}" destId="{5419376F-5299-462A-BF2B-CAEE3C178EEA}" srcOrd="0" destOrd="0" presId="urn:microsoft.com/office/officeart/2005/8/layout/hierarchy2"/>
    <dgm:cxn modelId="{16740578-D5D7-40E3-9FE0-5380735F19BC}" type="presParOf" srcId="{496CA038-C928-4813-B8EE-5C953E2C1FE6}" destId="{E4B6C111-1D0D-4E34-999B-322A1156EDAC}" srcOrd="1" destOrd="0" presId="urn:microsoft.com/office/officeart/2005/8/layout/hierarchy2"/>
    <dgm:cxn modelId="{E420F8B7-28B3-4C86-941E-A02219E468DB}" type="presParOf" srcId="{E4B6C111-1D0D-4E34-999B-322A1156EDAC}" destId="{0CEAB052-DD7D-4FF3-87CC-6614B5AAF7E7}" srcOrd="0" destOrd="0" presId="urn:microsoft.com/office/officeart/2005/8/layout/hierarchy2"/>
    <dgm:cxn modelId="{8AF6BDA3-044F-4E33-A0E5-A29A8A4A4668}" type="presParOf" srcId="{0CEAB052-DD7D-4FF3-87CC-6614B5AAF7E7}" destId="{C8D8F9CC-663F-4E9C-AAB3-A95EB8DADA9C}" srcOrd="0" destOrd="0" presId="urn:microsoft.com/office/officeart/2005/8/layout/hierarchy2"/>
    <dgm:cxn modelId="{D23806AA-A52F-46B6-8A06-CBE11E93132A}" type="presParOf" srcId="{E4B6C111-1D0D-4E34-999B-322A1156EDAC}" destId="{8413FA4F-A2C5-411F-9442-00F37B501370}" srcOrd="1" destOrd="0" presId="urn:microsoft.com/office/officeart/2005/8/layout/hierarchy2"/>
    <dgm:cxn modelId="{C6865EB9-95A7-4BFE-ADD2-B500FB7E5CC0}" type="presParOf" srcId="{8413FA4F-A2C5-411F-9442-00F37B501370}" destId="{299BC113-F0B0-40CA-B0E2-E379AF5B3772}" srcOrd="0" destOrd="0" presId="urn:microsoft.com/office/officeart/2005/8/layout/hierarchy2"/>
    <dgm:cxn modelId="{BF7CF430-7B67-48AA-8554-BE4F0AFDCE50}" type="presParOf" srcId="{8413FA4F-A2C5-411F-9442-00F37B501370}" destId="{9A9A6E1E-43AB-4265-BF80-58143B98FD4C}" srcOrd="1" destOrd="0" presId="urn:microsoft.com/office/officeart/2005/8/layout/hierarchy2"/>
    <dgm:cxn modelId="{6869A88B-FD7E-4838-92A9-548D2DB735DA}" type="presParOf" srcId="{9A9A6E1E-43AB-4265-BF80-58143B98FD4C}" destId="{037A46EE-76F2-44C4-A97C-6EF8065FD3AD}" srcOrd="0" destOrd="0" presId="urn:microsoft.com/office/officeart/2005/8/layout/hierarchy2"/>
    <dgm:cxn modelId="{5A22862C-1579-459C-A178-97E88781E5A9}" type="presParOf" srcId="{037A46EE-76F2-44C4-A97C-6EF8065FD3AD}" destId="{809E42A3-4E36-44D1-9175-D01D54E4331A}" srcOrd="0" destOrd="0" presId="urn:microsoft.com/office/officeart/2005/8/layout/hierarchy2"/>
    <dgm:cxn modelId="{BF7B1CC6-5B6D-41A8-A4CE-2545454073F3}" type="presParOf" srcId="{9A9A6E1E-43AB-4265-BF80-58143B98FD4C}" destId="{7A062799-ABF6-4723-91FB-483C64EA0A4B}" srcOrd="1" destOrd="0" presId="urn:microsoft.com/office/officeart/2005/8/layout/hierarchy2"/>
    <dgm:cxn modelId="{1E69BCB6-1226-4823-8475-D720D12B1AC8}" type="presParOf" srcId="{7A062799-ABF6-4723-91FB-483C64EA0A4B}" destId="{C8FA9719-1C0D-49E6-BA8B-A0E330111B94}" srcOrd="0" destOrd="0" presId="urn:microsoft.com/office/officeart/2005/8/layout/hierarchy2"/>
    <dgm:cxn modelId="{7BFB9EE1-EB13-4F53-A3D6-E35D06CDAF94}" type="presParOf" srcId="{7A062799-ABF6-4723-91FB-483C64EA0A4B}" destId="{65A3AA78-66FD-4361-8582-185AD26C42ED}" srcOrd="1" destOrd="0" presId="urn:microsoft.com/office/officeart/2005/8/layout/hierarchy2"/>
    <dgm:cxn modelId="{783CEEAA-A7B8-481D-9DE2-095F7BD4CA32}" type="presParOf" srcId="{E4B6C111-1D0D-4E34-999B-322A1156EDAC}" destId="{4065A164-9050-40E4-B548-7B37CBCBA2A2}" srcOrd="2" destOrd="0" presId="urn:microsoft.com/office/officeart/2005/8/layout/hierarchy2"/>
    <dgm:cxn modelId="{968F3E44-6862-478F-A455-2C5FB7A2980D}" type="presParOf" srcId="{4065A164-9050-40E4-B548-7B37CBCBA2A2}" destId="{BAED74B5-15CC-4DE3-BABA-27A385622A3E}" srcOrd="0" destOrd="0" presId="urn:microsoft.com/office/officeart/2005/8/layout/hierarchy2"/>
    <dgm:cxn modelId="{88DDB864-EEAD-4E08-A8D4-A07C673DD86E}" type="presParOf" srcId="{E4B6C111-1D0D-4E34-999B-322A1156EDAC}" destId="{922E92F1-79D5-48BA-8157-2D182E30D03B}" srcOrd="3" destOrd="0" presId="urn:microsoft.com/office/officeart/2005/8/layout/hierarchy2"/>
    <dgm:cxn modelId="{58712FFB-808E-47DE-A86E-779E4CD99CC1}" type="presParOf" srcId="{922E92F1-79D5-48BA-8157-2D182E30D03B}" destId="{5D03D2CF-706E-448E-A7A2-483CBDFC9067}" srcOrd="0" destOrd="0" presId="urn:microsoft.com/office/officeart/2005/8/layout/hierarchy2"/>
    <dgm:cxn modelId="{161C1A39-8479-4B3F-80A6-BA9EFEB777CB}" type="presParOf" srcId="{922E92F1-79D5-48BA-8157-2D182E30D03B}" destId="{394E0762-1A71-431E-9653-37FE76A8023C}" srcOrd="1" destOrd="0" presId="urn:microsoft.com/office/officeart/2005/8/layout/hierarchy2"/>
    <dgm:cxn modelId="{462E44BE-B1F1-43EF-8ADC-6280CF4D70CD}" type="presParOf" srcId="{394E0762-1A71-431E-9653-37FE76A8023C}" destId="{98557D4D-2FED-4FCD-AEB6-F6F84AA12767}" srcOrd="0" destOrd="0" presId="urn:microsoft.com/office/officeart/2005/8/layout/hierarchy2"/>
    <dgm:cxn modelId="{2C0A918E-900B-4A56-99D5-5F239DF1811C}" type="presParOf" srcId="{98557D4D-2FED-4FCD-AEB6-F6F84AA12767}" destId="{EFB4BBEA-C28E-42C0-8E42-91DF9A966779}" srcOrd="0" destOrd="0" presId="urn:microsoft.com/office/officeart/2005/8/layout/hierarchy2"/>
    <dgm:cxn modelId="{EFADA197-702A-4124-8039-7183395C9F84}" type="presParOf" srcId="{394E0762-1A71-431E-9653-37FE76A8023C}" destId="{FC58904C-A9C2-423C-98C4-C3E16FAF0EB2}" srcOrd="1" destOrd="0" presId="urn:microsoft.com/office/officeart/2005/8/layout/hierarchy2"/>
    <dgm:cxn modelId="{332432AF-D493-4A01-99E8-04ECDB43A28E}" type="presParOf" srcId="{FC58904C-A9C2-423C-98C4-C3E16FAF0EB2}" destId="{C8825ACB-C9F3-4504-835F-C1B306665585}" srcOrd="0" destOrd="0" presId="urn:microsoft.com/office/officeart/2005/8/layout/hierarchy2"/>
    <dgm:cxn modelId="{04AA7E8A-81C4-4901-A342-6910C9B85536}" type="presParOf" srcId="{FC58904C-A9C2-423C-98C4-C3E16FAF0EB2}" destId="{97E1C971-1350-44B4-8731-9AD9780EB8E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977950B-B326-4380-A710-14A157D3FACF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92284585-F7BA-4663-9469-92E1A4A4EC63}">
      <dgm:prSet custT="1"/>
      <dgm:spPr/>
      <dgm:t>
        <a:bodyPr/>
        <a:lstStyle/>
        <a:p>
          <a:pPr rtl="0"/>
          <a:r>
            <a:rPr lang="zh-TW" altLang="en-US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八觀</a:t>
          </a:r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六</a:t>
          </a:r>
          <a:r>
            <a:rPr lang="zh-TW" altLang="en-US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驗</a:t>
          </a:r>
          <a:endParaRPr lang="zh-TW" altLang="en-US" sz="3200" b="0" i="0" u="none" dirty="0"/>
        </a:p>
      </dgm:t>
    </dgm:pt>
    <dgm:pt modelId="{A476D89A-2750-42D9-A849-A68730C251F0}" type="parTrans" cxnId="{0726083D-D75C-4787-91B7-83B25C5A38B9}">
      <dgm:prSet/>
      <dgm:spPr/>
      <dgm:t>
        <a:bodyPr/>
        <a:lstStyle/>
        <a:p>
          <a:endParaRPr lang="zh-TW" altLang="en-US"/>
        </a:p>
      </dgm:t>
    </dgm:pt>
    <dgm:pt modelId="{B32D73C2-69FF-4C68-A839-13B6E9F237F7}" type="sibTrans" cxnId="{0726083D-D75C-4787-91B7-83B25C5A38B9}">
      <dgm:prSet/>
      <dgm:spPr/>
      <dgm:t>
        <a:bodyPr/>
        <a:lstStyle/>
        <a:p>
          <a:endParaRPr lang="zh-TW" altLang="en-US"/>
        </a:p>
      </dgm:t>
    </dgm:pt>
    <dgm:pt modelId="{E159E23F-75AB-46A9-945B-CB2973088909}">
      <dgm:prSet custT="1"/>
      <dgm:spPr/>
      <dgm:t>
        <a:bodyPr/>
        <a:lstStyle/>
        <a:p>
          <a:pPr rtl="0"/>
          <a:r>
            <a:rPr lang="zh-TW" altLang="en-US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八觀</a:t>
          </a:r>
          <a:endParaRPr lang="zh-TW" altLang="en-US" sz="3200" b="0" i="0" u="none" dirty="0"/>
        </a:p>
      </dgm:t>
    </dgm:pt>
    <dgm:pt modelId="{999DC05F-EC0B-45C6-9F1F-4A6E3B69CCFB}" type="parTrans" cxnId="{7770F668-8B2F-416A-B119-EA933638F872}">
      <dgm:prSet/>
      <dgm:spPr/>
      <dgm:t>
        <a:bodyPr/>
        <a:lstStyle/>
        <a:p>
          <a:endParaRPr lang="zh-TW" altLang="en-US"/>
        </a:p>
      </dgm:t>
    </dgm:pt>
    <dgm:pt modelId="{7499E4B1-6A8D-4458-92DD-F78E533E6641}" type="sibTrans" cxnId="{7770F668-8B2F-416A-B119-EA933638F872}">
      <dgm:prSet/>
      <dgm:spPr/>
      <dgm:t>
        <a:bodyPr/>
        <a:lstStyle/>
        <a:p>
          <a:endParaRPr lang="zh-TW" altLang="en-US"/>
        </a:p>
      </dgm:t>
    </dgm:pt>
    <dgm:pt modelId="{7BD5AE72-9FE9-4D45-950C-1167922EA053}">
      <dgm:prSet custT="1"/>
      <dgm:spPr/>
      <dgm:t>
        <a:bodyPr/>
        <a:lstStyle/>
        <a:p>
          <a:pPr rtl="0"/>
          <a:r>
            <a:rPr lang="zh-TW" altLang="en-US" sz="3200" dirty="0" smtClean="0"/>
            <a:t>禮進養行好言受爲</a:t>
          </a:r>
          <a:endParaRPr lang="zh-TW" altLang="en-US" sz="3200" b="0" i="0" u="none" dirty="0"/>
        </a:p>
      </dgm:t>
    </dgm:pt>
    <dgm:pt modelId="{1452E623-26B7-4D18-A19B-0047F3E7A2D7}" type="parTrans" cxnId="{3578BE0F-88D1-43C9-A593-37E91DB52A6C}">
      <dgm:prSet/>
      <dgm:spPr/>
      <dgm:t>
        <a:bodyPr/>
        <a:lstStyle/>
        <a:p>
          <a:endParaRPr lang="zh-TW" altLang="en-US"/>
        </a:p>
      </dgm:t>
    </dgm:pt>
    <dgm:pt modelId="{6D02B639-6724-4E5C-BE6B-DA95B947289D}" type="sibTrans" cxnId="{3578BE0F-88D1-43C9-A593-37E91DB52A6C}">
      <dgm:prSet/>
      <dgm:spPr/>
      <dgm:t>
        <a:bodyPr/>
        <a:lstStyle/>
        <a:p>
          <a:endParaRPr lang="zh-TW" altLang="en-US"/>
        </a:p>
      </dgm:t>
    </dgm:pt>
    <dgm:pt modelId="{53877F60-AE08-4740-B275-B415330BDB1F}">
      <dgm:prSet custT="1"/>
      <dgm:spPr/>
      <dgm:t>
        <a:bodyPr/>
        <a:lstStyle/>
        <a:p>
          <a:pPr rtl="0"/>
          <a:r>
            <a:rPr lang="zh-TW" altLang="en-US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六驗</a:t>
          </a:r>
          <a:endParaRPr lang="zh-TW" altLang="en-US" sz="3200" b="0" i="0" u="none" dirty="0"/>
        </a:p>
      </dgm:t>
    </dgm:pt>
    <dgm:pt modelId="{7E5F4C01-56AE-40E0-9FB2-64AD822E1C98}" type="parTrans" cxnId="{C599DCDA-3FAF-43CD-AC94-1CF133085AA2}">
      <dgm:prSet/>
      <dgm:spPr/>
      <dgm:t>
        <a:bodyPr/>
        <a:lstStyle/>
        <a:p>
          <a:endParaRPr lang="zh-TW" altLang="en-US"/>
        </a:p>
      </dgm:t>
    </dgm:pt>
    <dgm:pt modelId="{C0209F32-1A6B-43D9-8E8D-BDD0714AC076}" type="sibTrans" cxnId="{C599DCDA-3FAF-43CD-AC94-1CF133085AA2}">
      <dgm:prSet/>
      <dgm:spPr/>
      <dgm:t>
        <a:bodyPr/>
        <a:lstStyle/>
        <a:p>
          <a:endParaRPr lang="zh-TW" altLang="en-US"/>
        </a:p>
      </dgm:t>
    </dgm:pt>
    <dgm:pt modelId="{551BD435-801A-4A1F-BB0F-870B8CDF0FF3}">
      <dgm:prSet custT="1"/>
      <dgm:spPr/>
      <dgm:t>
        <a:bodyPr/>
        <a:lstStyle/>
        <a:p>
          <a:pPr rtl="0"/>
          <a:r>
            <a:rPr lang="zh-TW" altLang="en-US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守僻節特仁志</a:t>
          </a:r>
          <a:endParaRPr lang="zh-TW" altLang="en-US" sz="3200" b="0" i="0" u="none" dirty="0"/>
        </a:p>
      </dgm:t>
    </dgm:pt>
    <dgm:pt modelId="{70E5AE38-9BF1-48C4-ABB1-2A1151B2D53C}" type="parTrans" cxnId="{0D2C374B-5BDB-4542-BACE-4D79D2E8647D}">
      <dgm:prSet/>
      <dgm:spPr/>
      <dgm:t>
        <a:bodyPr/>
        <a:lstStyle/>
        <a:p>
          <a:endParaRPr lang="zh-TW" altLang="en-US"/>
        </a:p>
      </dgm:t>
    </dgm:pt>
    <dgm:pt modelId="{3E1ABF1C-4F38-4A4C-83AA-0F24F7B4B0AE}" type="sibTrans" cxnId="{0D2C374B-5BDB-4542-BACE-4D79D2E8647D}">
      <dgm:prSet/>
      <dgm:spPr/>
      <dgm:t>
        <a:bodyPr/>
        <a:lstStyle/>
        <a:p>
          <a:endParaRPr lang="zh-TW" altLang="en-US"/>
        </a:p>
      </dgm:t>
    </dgm:pt>
    <dgm:pt modelId="{C64F900D-6FE3-4F78-91D0-3EBB36988163}" type="pres">
      <dgm:prSet presAssocID="{1977950B-B326-4380-A710-14A157D3FAC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96CA038-C928-4813-B8EE-5C953E2C1FE6}" type="pres">
      <dgm:prSet presAssocID="{92284585-F7BA-4663-9469-92E1A4A4EC63}" presName="root1" presStyleCnt="0"/>
      <dgm:spPr/>
    </dgm:pt>
    <dgm:pt modelId="{5419376F-5299-462A-BF2B-CAEE3C178EEA}" type="pres">
      <dgm:prSet presAssocID="{92284585-F7BA-4663-9469-92E1A4A4EC63}" presName="LevelOneTextNode" presStyleLbl="node0" presStyleIdx="0" presStyleCnt="1" custScaleX="139655" custScaleY="12134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4B6C111-1D0D-4E34-999B-322A1156EDAC}" type="pres">
      <dgm:prSet presAssocID="{92284585-F7BA-4663-9469-92E1A4A4EC63}" presName="level2hierChild" presStyleCnt="0"/>
      <dgm:spPr/>
    </dgm:pt>
    <dgm:pt modelId="{0CEAB052-DD7D-4FF3-87CC-6614B5AAF7E7}" type="pres">
      <dgm:prSet presAssocID="{999DC05F-EC0B-45C6-9F1F-4A6E3B69CCFB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C8D8F9CC-663F-4E9C-AAB3-A95EB8DADA9C}" type="pres">
      <dgm:prSet presAssocID="{999DC05F-EC0B-45C6-9F1F-4A6E3B69CCFB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8413FA4F-A2C5-411F-9442-00F37B501370}" type="pres">
      <dgm:prSet presAssocID="{E159E23F-75AB-46A9-945B-CB2973088909}" presName="root2" presStyleCnt="0"/>
      <dgm:spPr/>
    </dgm:pt>
    <dgm:pt modelId="{299BC113-F0B0-40CA-B0E2-E379AF5B3772}" type="pres">
      <dgm:prSet presAssocID="{E159E23F-75AB-46A9-945B-CB2973088909}" presName="LevelTwoTextNode" presStyleLbl="node2" presStyleIdx="0" presStyleCnt="2" custScaleX="65507" custScaleY="10302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A9A6E1E-43AB-4265-BF80-58143B98FD4C}" type="pres">
      <dgm:prSet presAssocID="{E159E23F-75AB-46A9-945B-CB2973088909}" presName="level3hierChild" presStyleCnt="0"/>
      <dgm:spPr/>
    </dgm:pt>
    <dgm:pt modelId="{037A46EE-76F2-44C4-A97C-6EF8065FD3AD}" type="pres">
      <dgm:prSet presAssocID="{1452E623-26B7-4D18-A19B-0047F3E7A2D7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809E42A3-4E36-44D1-9175-D01D54E4331A}" type="pres">
      <dgm:prSet presAssocID="{1452E623-26B7-4D18-A19B-0047F3E7A2D7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7A062799-ABF6-4723-91FB-483C64EA0A4B}" type="pres">
      <dgm:prSet presAssocID="{7BD5AE72-9FE9-4D45-950C-1167922EA053}" presName="root2" presStyleCnt="0"/>
      <dgm:spPr/>
    </dgm:pt>
    <dgm:pt modelId="{C8FA9719-1C0D-49E6-BA8B-A0E330111B94}" type="pres">
      <dgm:prSet presAssocID="{7BD5AE72-9FE9-4D45-950C-1167922EA053}" presName="LevelTwoTextNode" presStyleLbl="node3" presStyleIdx="0" presStyleCnt="2" custScaleX="205553" custScaleY="11481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5A3AA78-66FD-4361-8582-185AD26C42ED}" type="pres">
      <dgm:prSet presAssocID="{7BD5AE72-9FE9-4D45-950C-1167922EA053}" presName="level3hierChild" presStyleCnt="0"/>
      <dgm:spPr/>
    </dgm:pt>
    <dgm:pt modelId="{4065A164-9050-40E4-B548-7B37CBCBA2A2}" type="pres">
      <dgm:prSet presAssocID="{7E5F4C01-56AE-40E0-9FB2-64AD822E1C98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BAED74B5-15CC-4DE3-BABA-27A385622A3E}" type="pres">
      <dgm:prSet presAssocID="{7E5F4C01-56AE-40E0-9FB2-64AD822E1C98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922E92F1-79D5-48BA-8157-2D182E30D03B}" type="pres">
      <dgm:prSet presAssocID="{53877F60-AE08-4740-B275-B415330BDB1F}" presName="root2" presStyleCnt="0"/>
      <dgm:spPr/>
    </dgm:pt>
    <dgm:pt modelId="{5D03D2CF-706E-448E-A7A2-483CBDFC9067}" type="pres">
      <dgm:prSet presAssocID="{53877F60-AE08-4740-B275-B415330BDB1F}" presName="LevelTwoTextNode" presStyleLbl="node2" presStyleIdx="1" presStyleCnt="2" custScaleX="65507" custScaleY="10302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94E0762-1A71-431E-9653-37FE76A8023C}" type="pres">
      <dgm:prSet presAssocID="{53877F60-AE08-4740-B275-B415330BDB1F}" presName="level3hierChild" presStyleCnt="0"/>
      <dgm:spPr/>
    </dgm:pt>
    <dgm:pt modelId="{98557D4D-2FED-4FCD-AEB6-F6F84AA12767}" type="pres">
      <dgm:prSet presAssocID="{70E5AE38-9BF1-48C4-ABB1-2A1151B2D53C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EFB4BBEA-C28E-42C0-8E42-91DF9A966779}" type="pres">
      <dgm:prSet presAssocID="{70E5AE38-9BF1-48C4-ABB1-2A1151B2D53C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FC58904C-A9C2-423C-98C4-C3E16FAF0EB2}" type="pres">
      <dgm:prSet presAssocID="{551BD435-801A-4A1F-BB0F-870B8CDF0FF3}" presName="root2" presStyleCnt="0"/>
      <dgm:spPr/>
    </dgm:pt>
    <dgm:pt modelId="{C8825ACB-C9F3-4504-835F-C1B306665585}" type="pres">
      <dgm:prSet presAssocID="{551BD435-801A-4A1F-BB0F-870B8CDF0FF3}" presName="LevelTwoTextNode" presStyleLbl="node3" presStyleIdx="1" presStyleCnt="2" custScaleX="205553" custScaleY="11481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7E1C971-1350-44B4-8731-9AD9780EB8E6}" type="pres">
      <dgm:prSet presAssocID="{551BD435-801A-4A1F-BB0F-870B8CDF0FF3}" presName="level3hierChild" presStyleCnt="0"/>
      <dgm:spPr/>
    </dgm:pt>
  </dgm:ptLst>
  <dgm:cxnLst>
    <dgm:cxn modelId="{923DA9C8-C66F-4C07-8997-3BCDFE79258B}" type="presOf" srcId="{1977950B-B326-4380-A710-14A157D3FACF}" destId="{C64F900D-6FE3-4F78-91D0-3EBB36988163}" srcOrd="0" destOrd="0" presId="urn:microsoft.com/office/officeart/2005/8/layout/hierarchy2"/>
    <dgm:cxn modelId="{BE24CF88-5138-4753-ACBB-DF4815C40BF1}" type="presOf" srcId="{999DC05F-EC0B-45C6-9F1F-4A6E3B69CCFB}" destId="{0CEAB052-DD7D-4FF3-87CC-6614B5AAF7E7}" srcOrd="0" destOrd="0" presId="urn:microsoft.com/office/officeart/2005/8/layout/hierarchy2"/>
    <dgm:cxn modelId="{1527451F-5387-4F39-B244-BECD53A3ABA6}" type="presOf" srcId="{999DC05F-EC0B-45C6-9F1F-4A6E3B69CCFB}" destId="{C8D8F9CC-663F-4E9C-AAB3-A95EB8DADA9C}" srcOrd="1" destOrd="0" presId="urn:microsoft.com/office/officeart/2005/8/layout/hierarchy2"/>
    <dgm:cxn modelId="{0726083D-D75C-4787-91B7-83B25C5A38B9}" srcId="{1977950B-B326-4380-A710-14A157D3FACF}" destId="{92284585-F7BA-4663-9469-92E1A4A4EC63}" srcOrd="0" destOrd="0" parTransId="{A476D89A-2750-42D9-A849-A68730C251F0}" sibTransId="{B32D73C2-69FF-4C68-A839-13B6E9F237F7}"/>
    <dgm:cxn modelId="{C0E896BA-046E-44A8-B374-914ACCA62F02}" type="presOf" srcId="{1452E623-26B7-4D18-A19B-0047F3E7A2D7}" destId="{809E42A3-4E36-44D1-9175-D01D54E4331A}" srcOrd="1" destOrd="0" presId="urn:microsoft.com/office/officeart/2005/8/layout/hierarchy2"/>
    <dgm:cxn modelId="{F1AE420C-0272-445A-B547-ABE8FA6DC9D5}" type="presOf" srcId="{70E5AE38-9BF1-48C4-ABB1-2A1151B2D53C}" destId="{EFB4BBEA-C28E-42C0-8E42-91DF9A966779}" srcOrd="1" destOrd="0" presId="urn:microsoft.com/office/officeart/2005/8/layout/hierarchy2"/>
    <dgm:cxn modelId="{7770F668-8B2F-416A-B119-EA933638F872}" srcId="{92284585-F7BA-4663-9469-92E1A4A4EC63}" destId="{E159E23F-75AB-46A9-945B-CB2973088909}" srcOrd="0" destOrd="0" parTransId="{999DC05F-EC0B-45C6-9F1F-4A6E3B69CCFB}" sibTransId="{7499E4B1-6A8D-4458-92DD-F78E533E6641}"/>
    <dgm:cxn modelId="{F468D150-5A23-47C8-AF93-C770445B7FC1}" type="presOf" srcId="{70E5AE38-9BF1-48C4-ABB1-2A1151B2D53C}" destId="{98557D4D-2FED-4FCD-AEB6-F6F84AA12767}" srcOrd="0" destOrd="0" presId="urn:microsoft.com/office/officeart/2005/8/layout/hierarchy2"/>
    <dgm:cxn modelId="{3F7C1BA8-0F29-45B2-934C-843AE1D32602}" type="presOf" srcId="{53877F60-AE08-4740-B275-B415330BDB1F}" destId="{5D03D2CF-706E-448E-A7A2-483CBDFC9067}" srcOrd="0" destOrd="0" presId="urn:microsoft.com/office/officeart/2005/8/layout/hierarchy2"/>
    <dgm:cxn modelId="{4A1CB249-E22D-45DC-AAA4-395163878095}" type="presOf" srcId="{1452E623-26B7-4D18-A19B-0047F3E7A2D7}" destId="{037A46EE-76F2-44C4-A97C-6EF8065FD3AD}" srcOrd="0" destOrd="0" presId="urn:microsoft.com/office/officeart/2005/8/layout/hierarchy2"/>
    <dgm:cxn modelId="{66407072-58E5-40A0-B328-B0DB10BB1B36}" type="presOf" srcId="{92284585-F7BA-4663-9469-92E1A4A4EC63}" destId="{5419376F-5299-462A-BF2B-CAEE3C178EEA}" srcOrd="0" destOrd="0" presId="urn:microsoft.com/office/officeart/2005/8/layout/hierarchy2"/>
    <dgm:cxn modelId="{6FBB8AA7-079A-4F72-96A3-6DA38BFC14B4}" type="presOf" srcId="{7E5F4C01-56AE-40E0-9FB2-64AD822E1C98}" destId="{BAED74B5-15CC-4DE3-BABA-27A385622A3E}" srcOrd="1" destOrd="0" presId="urn:microsoft.com/office/officeart/2005/8/layout/hierarchy2"/>
    <dgm:cxn modelId="{4A6C188B-6969-420A-B8E5-1AAE7AEBD65C}" type="presOf" srcId="{E159E23F-75AB-46A9-945B-CB2973088909}" destId="{299BC113-F0B0-40CA-B0E2-E379AF5B3772}" srcOrd="0" destOrd="0" presId="urn:microsoft.com/office/officeart/2005/8/layout/hierarchy2"/>
    <dgm:cxn modelId="{89E4061E-D8E6-44CA-AFC1-543CCA86FE02}" type="presOf" srcId="{7BD5AE72-9FE9-4D45-950C-1167922EA053}" destId="{C8FA9719-1C0D-49E6-BA8B-A0E330111B94}" srcOrd="0" destOrd="0" presId="urn:microsoft.com/office/officeart/2005/8/layout/hierarchy2"/>
    <dgm:cxn modelId="{3578BE0F-88D1-43C9-A593-37E91DB52A6C}" srcId="{E159E23F-75AB-46A9-945B-CB2973088909}" destId="{7BD5AE72-9FE9-4D45-950C-1167922EA053}" srcOrd="0" destOrd="0" parTransId="{1452E623-26B7-4D18-A19B-0047F3E7A2D7}" sibTransId="{6D02B639-6724-4E5C-BE6B-DA95B947289D}"/>
    <dgm:cxn modelId="{C599DCDA-3FAF-43CD-AC94-1CF133085AA2}" srcId="{92284585-F7BA-4663-9469-92E1A4A4EC63}" destId="{53877F60-AE08-4740-B275-B415330BDB1F}" srcOrd="1" destOrd="0" parTransId="{7E5F4C01-56AE-40E0-9FB2-64AD822E1C98}" sibTransId="{C0209F32-1A6B-43D9-8E8D-BDD0714AC076}"/>
    <dgm:cxn modelId="{1B965A84-44AF-43E5-8E96-0E4FD71D2AA3}" type="presOf" srcId="{7E5F4C01-56AE-40E0-9FB2-64AD822E1C98}" destId="{4065A164-9050-40E4-B548-7B37CBCBA2A2}" srcOrd="0" destOrd="0" presId="urn:microsoft.com/office/officeart/2005/8/layout/hierarchy2"/>
    <dgm:cxn modelId="{0D2C374B-5BDB-4542-BACE-4D79D2E8647D}" srcId="{53877F60-AE08-4740-B275-B415330BDB1F}" destId="{551BD435-801A-4A1F-BB0F-870B8CDF0FF3}" srcOrd="0" destOrd="0" parTransId="{70E5AE38-9BF1-48C4-ABB1-2A1151B2D53C}" sibTransId="{3E1ABF1C-4F38-4A4C-83AA-0F24F7B4B0AE}"/>
    <dgm:cxn modelId="{62F1CFF0-4169-4AE0-BDF8-7F431DAF589A}" type="presOf" srcId="{551BD435-801A-4A1F-BB0F-870B8CDF0FF3}" destId="{C8825ACB-C9F3-4504-835F-C1B306665585}" srcOrd="0" destOrd="0" presId="urn:microsoft.com/office/officeart/2005/8/layout/hierarchy2"/>
    <dgm:cxn modelId="{586DC920-18FB-4477-A3B6-C682BB4D40DA}" type="presParOf" srcId="{C64F900D-6FE3-4F78-91D0-3EBB36988163}" destId="{496CA038-C928-4813-B8EE-5C953E2C1FE6}" srcOrd="0" destOrd="0" presId="urn:microsoft.com/office/officeart/2005/8/layout/hierarchy2"/>
    <dgm:cxn modelId="{1EF4C703-7711-412E-8411-F73CA96009F1}" type="presParOf" srcId="{496CA038-C928-4813-B8EE-5C953E2C1FE6}" destId="{5419376F-5299-462A-BF2B-CAEE3C178EEA}" srcOrd="0" destOrd="0" presId="urn:microsoft.com/office/officeart/2005/8/layout/hierarchy2"/>
    <dgm:cxn modelId="{16740578-D5D7-40E3-9FE0-5380735F19BC}" type="presParOf" srcId="{496CA038-C928-4813-B8EE-5C953E2C1FE6}" destId="{E4B6C111-1D0D-4E34-999B-322A1156EDAC}" srcOrd="1" destOrd="0" presId="urn:microsoft.com/office/officeart/2005/8/layout/hierarchy2"/>
    <dgm:cxn modelId="{E420F8B7-28B3-4C86-941E-A02219E468DB}" type="presParOf" srcId="{E4B6C111-1D0D-4E34-999B-322A1156EDAC}" destId="{0CEAB052-DD7D-4FF3-87CC-6614B5AAF7E7}" srcOrd="0" destOrd="0" presId="urn:microsoft.com/office/officeart/2005/8/layout/hierarchy2"/>
    <dgm:cxn modelId="{8AF6BDA3-044F-4E33-A0E5-A29A8A4A4668}" type="presParOf" srcId="{0CEAB052-DD7D-4FF3-87CC-6614B5AAF7E7}" destId="{C8D8F9CC-663F-4E9C-AAB3-A95EB8DADA9C}" srcOrd="0" destOrd="0" presId="urn:microsoft.com/office/officeart/2005/8/layout/hierarchy2"/>
    <dgm:cxn modelId="{D23806AA-A52F-46B6-8A06-CBE11E93132A}" type="presParOf" srcId="{E4B6C111-1D0D-4E34-999B-322A1156EDAC}" destId="{8413FA4F-A2C5-411F-9442-00F37B501370}" srcOrd="1" destOrd="0" presId="urn:microsoft.com/office/officeart/2005/8/layout/hierarchy2"/>
    <dgm:cxn modelId="{C6865EB9-95A7-4BFE-ADD2-B500FB7E5CC0}" type="presParOf" srcId="{8413FA4F-A2C5-411F-9442-00F37B501370}" destId="{299BC113-F0B0-40CA-B0E2-E379AF5B3772}" srcOrd="0" destOrd="0" presId="urn:microsoft.com/office/officeart/2005/8/layout/hierarchy2"/>
    <dgm:cxn modelId="{BF7CF430-7B67-48AA-8554-BE4F0AFDCE50}" type="presParOf" srcId="{8413FA4F-A2C5-411F-9442-00F37B501370}" destId="{9A9A6E1E-43AB-4265-BF80-58143B98FD4C}" srcOrd="1" destOrd="0" presId="urn:microsoft.com/office/officeart/2005/8/layout/hierarchy2"/>
    <dgm:cxn modelId="{6869A88B-FD7E-4838-92A9-548D2DB735DA}" type="presParOf" srcId="{9A9A6E1E-43AB-4265-BF80-58143B98FD4C}" destId="{037A46EE-76F2-44C4-A97C-6EF8065FD3AD}" srcOrd="0" destOrd="0" presId="urn:microsoft.com/office/officeart/2005/8/layout/hierarchy2"/>
    <dgm:cxn modelId="{5A22862C-1579-459C-A178-97E88781E5A9}" type="presParOf" srcId="{037A46EE-76F2-44C4-A97C-6EF8065FD3AD}" destId="{809E42A3-4E36-44D1-9175-D01D54E4331A}" srcOrd="0" destOrd="0" presId="urn:microsoft.com/office/officeart/2005/8/layout/hierarchy2"/>
    <dgm:cxn modelId="{BF7B1CC6-5B6D-41A8-A4CE-2545454073F3}" type="presParOf" srcId="{9A9A6E1E-43AB-4265-BF80-58143B98FD4C}" destId="{7A062799-ABF6-4723-91FB-483C64EA0A4B}" srcOrd="1" destOrd="0" presId="urn:microsoft.com/office/officeart/2005/8/layout/hierarchy2"/>
    <dgm:cxn modelId="{1E69BCB6-1226-4823-8475-D720D12B1AC8}" type="presParOf" srcId="{7A062799-ABF6-4723-91FB-483C64EA0A4B}" destId="{C8FA9719-1C0D-49E6-BA8B-A0E330111B94}" srcOrd="0" destOrd="0" presId="urn:microsoft.com/office/officeart/2005/8/layout/hierarchy2"/>
    <dgm:cxn modelId="{7BFB9EE1-EB13-4F53-A3D6-E35D06CDAF94}" type="presParOf" srcId="{7A062799-ABF6-4723-91FB-483C64EA0A4B}" destId="{65A3AA78-66FD-4361-8582-185AD26C42ED}" srcOrd="1" destOrd="0" presId="urn:microsoft.com/office/officeart/2005/8/layout/hierarchy2"/>
    <dgm:cxn modelId="{783CEEAA-A7B8-481D-9DE2-095F7BD4CA32}" type="presParOf" srcId="{E4B6C111-1D0D-4E34-999B-322A1156EDAC}" destId="{4065A164-9050-40E4-B548-7B37CBCBA2A2}" srcOrd="2" destOrd="0" presId="urn:microsoft.com/office/officeart/2005/8/layout/hierarchy2"/>
    <dgm:cxn modelId="{968F3E44-6862-478F-A455-2C5FB7A2980D}" type="presParOf" srcId="{4065A164-9050-40E4-B548-7B37CBCBA2A2}" destId="{BAED74B5-15CC-4DE3-BABA-27A385622A3E}" srcOrd="0" destOrd="0" presId="urn:microsoft.com/office/officeart/2005/8/layout/hierarchy2"/>
    <dgm:cxn modelId="{88DDB864-EEAD-4E08-A8D4-A07C673DD86E}" type="presParOf" srcId="{E4B6C111-1D0D-4E34-999B-322A1156EDAC}" destId="{922E92F1-79D5-48BA-8157-2D182E30D03B}" srcOrd="3" destOrd="0" presId="urn:microsoft.com/office/officeart/2005/8/layout/hierarchy2"/>
    <dgm:cxn modelId="{58712FFB-808E-47DE-A86E-779E4CD99CC1}" type="presParOf" srcId="{922E92F1-79D5-48BA-8157-2D182E30D03B}" destId="{5D03D2CF-706E-448E-A7A2-483CBDFC9067}" srcOrd="0" destOrd="0" presId="urn:microsoft.com/office/officeart/2005/8/layout/hierarchy2"/>
    <dgm:cxn modelId="{161C1A39-8479-4B3F-80A6-BA9EFEB777CB}" type="presParOf" srcId="{922E92F1-79D5-48BA-8157-2D182E30D03B}" destId="{394E0762-1A71-431E-9653-37FE76A8023C}" srcOrd="1" destOrd="0" presId="urn:microsoft.com/office/officeart/2005/8/layout/hierarchy2"/>
    <dgm:cxn modelId="{462E44BE-B1F1-43EF-8ADC-6280CF4D70CD}" type="presParOf" srcId="{394E0762-1A71-431E-9653-37FE76A8023C}" destId="{98557D4D-2FED-4FCD-AEB6-F6F84AA12767}" srcOrd="0" destOrd="0" presId="urn:microsoft.com/office/officeart/2005/8/layout/hierarchy2"/>
    <dgm:cxn modelId="{2C0A918E-900B-4A56-99D5-5F239DF1811C}" type="presParOf" srcId="{98557D4D-2FED-4FCD-AEB6-F6F84AA12767}" destId="{EFB4BBEA-C28E-42C0-8E42-91DF9A966779}" srcOrd="0" destOrd="0" presId="urn:microsoft.com/office/officeart/2005/8/layout/hierarchy2"/>
    <dgm:cxn modelId="{EFADA197-702A-4124-8039-7183395C9F84}" type="presParOf" srcId="{394E0762-1A71-431E-9653-37FE76A8023C}" destId="{FC58904C-A9C2-423C-98C4-C3E16FAF0EB2}" srcOrd="1" destOrd="0" presId="urn:microsoft.com/office/officeart/2005/8/layout/hierarchy2"/>
    <dgm:cxn modelId="{332432AF-D493-4A01-99E8-04ECDB43A28E}" type="presParOf" srcId="{FC58904C-A9C2-423C-98C4-C3E16FAF0EB2}" destId="{C8825ACB-C9F3-4504-835F-C1B306665585}" srcOrd="0" destOrd="0" presId="urn:microsoft.com/office/officeart/2005/8/layout/hierarchy2"/>
    <dgm:cxn modelId="{04AA7E8A-81C4-4901-A342-6910C9B85536}" type="presParOf" srcId="{FC58904C-A9C2-423C-98C4-C3E16FAF0EB2}" destId="{97E1C971-1350-44B4-8731-9AD9780EB8E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977950B-B326-4380-A710-14A157D3FACF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92284585-F7BA-4663-9469-92E1A4A4EC63}">
      <dgm:prSet custT="1"/>
      <dgm:spPr/>
      <dgm:t>
        <a:bodyPr anchor="b"/>
        <a:lstStyle/>
        <a:p>
          <a:pPr rtl="0">
            <a:lnSpc>
              <a:spcPts val="4320"/>
            </a:lnSpc>
          </a:pPr>
          <a:r>
            <a:rPr lang="zh-TW" altLang="en-US" sz="3600" dirty="0" smtClean="0"/>
            <a:t>聖王所以知人</a:t>
          </a:r>
          <a:endParaRPr lang="zh-TW" altLang="en-US" sz="3600" b="0" i="0" u="none" dirty="0"/>
        </a:p>
      </dgm:t>
    </dgm:pt>
    <dgm:pt modelId="{A476D89A-2750-42D9-A849-A68730C251F0}" type="parTrans" cxnId="{0726083D-D75C-4787-91B7-83B25C5A38B9}">
      <dgm:prSet/>
      <dgm:spPr/>
      <dgm:t>
        <a:bodyPr/>
        <a:lstStyle/>
        <a:p>
          <a:endParaRPr lang="zh-TW" altLang="en-US"/>
        </a:p>
      </dgm:t>
    </dgm:pt>
    <dgm:pt modelId="{B32D73C2-69FF-4C68-A839-13B6E9F237F7}" type="sibTrans" cxnId="{0726083D-D75C-4787-91B7-83B25C5A38B9}">
      <dgm:prSet/>
      <dgm:spPr/>
      <dgm:t>
        <a:bodyPr/>
        <a:lstStyle/>
        <a:p>
          <a:endParaRPr lang="zh-TW" altLang="en-US"/>
        </a:p>
      </dgm:t>
    </dgm:pt>
    <dgm:pt modelId="{E159E23F-75AB-46A9-945B-CB2973088909}">
      <dgm:prSet custT="1"/>
      <dgm:spPr/>
      <dgm:t>
        <a:bodyPr/>
        <a:lstStyle/>
        <a:p>
          <a:pPr rtl="0"/>
          <a:r>
            <a:rPr lang="zh-TW" altLang="en-US" sz="3200" dirty="0" smtClean="0"/>
            <a:t>内</a:t>
          </a:r>
          <a:endParaRPr lang="zh-TW" altLang="en-US" sz="3200" b="0" i="0" u="none" dirty="0"/>
        </a:p>
      </dgm:t>
    </dgm:pt>
    <dgm:pt modelId="{999DC05F-EC0B-45C6-9F1F-4A6E3B69CCFB}" type="parTrans" cxnId="{7770F668-8B2F-416A-B119-EA933638F872}">
      <dgm:prSet/>
      <dgm:spPr/>
      <dgm:t>
        <a:bodyPr/>
        <a:lstStyle/>
        <a:p>
          <a:endParaRPr lang="zh-TW" altLang="en-US"/>
        </a:p>
      </dgm:t>
    </dgm:pt>
    <dgm:pt modelId="{7499E4B1-6A8D-4458-92DD-F78E533E6641}" type="sibTrans" cxnId="{7770F668-8B2F-416A-B119-EA933638F872}">
      <dgm:prSet/>
      <dgm:spPr/>
      <dgm:t>
        <a:bodyPr/>
        <a:lstStyle/>
        <a:p>
          <a:endParaRPr lang="zh-TW" altLang="en-US"/>
        </a:p>
      </dgm:t>
    </dgm:pt>
    <dgm:pt modelId="{F002272D-F75C-4D39-B0E7-BEF2736771B7}">
      <dgm:prSet custT="1"/>
      <dgm:spPr/>
      <dgm:t>
        <a:bodyPr/>
        <a:lstStyle/>
        <a:p>
          <a:pPr rtl="0"/>
          <a:r>
            <a:rPr lang="zh-TW" altLang="en-US" sz="3200" dirty="0" smtClean="0"/>
            <a:t>六戚四隱</a:t>
          </a:r>
          <a:endParaRPr lang="zh-TW" altLang="en-US" sz="3200" b="0" i="0" u="none" dirty="0"/>
        </a:p>
      </dgm:t>
    </dgm:pt>
    <dgm:pt modelId="{C23DAB76-2E3C-4AC3-A811-90C074E71024}" type="parTrans" cxnId="{80358C3C-AF66-4466-B920-4F6C61B0F8BF}">
      <dgm:prSet/>
      <dgm:spPr/>
      <dgm:t>
        <a:bodyPr/>
        <a:lstStyle/>
        <a:p>
          <a:endParaRPr lang="zh-TW" altLang="en-US"/>
        </a:p>
      </dgm:t>
    </dgm:pt>
    <dgm:pt modelId="{EB7360C8-F4EC-4034-8E36-130DD6BFFFE5}" type="sibTrans" cxnId="{80358C3C-AF66-4466-B920-4F6C61B0F8BF}">
      <dgm:prSet/>
      <dgm:spPr/>
      <dgm:t>
        <a:bodyPr/>
        <a:lstStyle/>
        <a:p>
          <a:endParaRPr lang="zh-TW" altLang="en-US"/>
        </a:p>
      </dgm:t>
    </dgm:pt>
    <dgm:pt modelId="{2CD737CB-19BF-4933-AAAC-925FBEA27A6E}">
      <dgm:prSet custT="1"/>
      <dgm:spPr/>
      <dgm:t>
        <a:bodyPr/>
        <a:lstStyle/>
        <a:p>
          <a:pPr rtl="0"/>
          <a:r>
            <a:rPr lang="zh-TW" altLang="en-US" sz="3200" dirty="0" smtClean="0"/>
            <a:t>外</a:t>
          </a:r>
          <a:endParaRPr lang="zh-TW" altLang="en-US" sz="3200" b="0" i="0" u="none" dirty="0"/>
        </a:p>
      </dgm:t>
    </dgm:pt>
    <dgm:pt modelId="{D2AE36E3-187C-420E-BA27-91601A9F2BB4}" type="parTrans" cxnId="{67C832A3-2A44-4EF9-B86A-821FD58102EE}">
      <dgm:prSet/>
      <dgm:spPr/>
      <dgm:t>
        <a:bodyPr/>
        <a:lstStyle/>
        <a:p>
          <a:endParaRPr lang="zh-TW" altLang="en-US"/>
        </a:p>
      </dgm:t>
    </dgm:pt>
    <dgm:pt modelId="{2964F7C3-09A3-4F88-955E-916A945F6BD8}" type="sibTrans" cxnId="{67C832A3-2A44-4EF9-B86A-821FD58102EE}">
      <dgm:prSet/>
      <dgm:spPr/>
      <dgm:t>
        <a:bodyPr/>
        <a:lstStyle/>
        <a:p>
          <a:endParaRPr lang="zh-TW" altLang="en-US"/>
        </a:p>
      </dgm:t>
    </dgm:pt>
    <dgm:pt modelId="{72AAE352-4990-40B7-8F84-BCBFDEDB9FA5}">
      <dgm:prSet custT="1"/>
      <dgm:spPr/>
      <dgm:t>
        <a:bodyPr/>
        <a:lstStyle/>
        <a:p>
          <a:pPr rtl="0"/>
          <a:r>
            <a:rPr lang="zh-TW" altLang="en-US" sz="3200" dirty="0" smtClean="0"/>
            <a:t>八觀六驗</a:t>
          </a:r>
          <a:endParaRPr lang="zh-TW" altLang="en-US" sz="3200" b="0" i="0" u="none" dirty="0"/>
        </a:p>
      </dgm:t>
    </dgm:pt>
    <dgm:pt modelId="{E9736682-7109-4CB5-BCBB-2952486E656F}" type="parTrans" cxnId="{0907C5FE-0228-4874-91EE-6EF64CF7E99E}">
      <dgm:prSet/>
      <dgm:spPr/>
      <dgm:t>
        <a:bodyPr/>
        <a:lstStyle/>
        <a:p>
          <a:endParaRPr lang="zh-TW" altLang="en-US"/>
        </a:p>
      </dgm:t>
    </dgm:pt>
    <dgm:pt modelId="{4DB8607B-8B06-4886-9A4E-904CFB193131}" type="sibTrans" cxnId="{0907C5FE-0228-4874-91EE-6EF64CF7E99E}">
      <dgm:prSet/>
      <dgm:spPr/>
      <dgm:t>
        <a:bodyPr/>
        <a:lstStyle/>
        <a:p>
          <a:endParaRPr lang="zh-TW" altLang="en-US"/>
        </a:p>
      </dgm:t>
    </dgm:pt>
    <dgm:pt modelId="{C64F900D-6FE3-4F78-91D0-3EBB36988163}" type="pres">
      <dgm:prSet presAssocID="{1977950B-B326-4380-A710-14A157D3FAC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96CA038-C928-4813-B8EE-5C953E2C1FE6}" type="pres">
      <dgm:prSet presAssocID="{92284585-F7BA-4663-9469-92E1A4A4EC63}" presName="root1" presStyleCnt="0"/>
      <dgm:spPr/>
    </dgm:pt>
    <dgm:pt modelId="{5419376F-5299-462A-BF2B-CAEE3C178EEA}" type="pres">
      <dgm:prSet presAssocID="{92284585-F7BA-4663-9469-92E1A4A4EC63}" presName="LevelOneTextNode" presStyleLbl="node0" presStyleIdx="0" presStyleCnt="1" custScaleX="131142" custScaleY="17739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4B6C111-1D0D-4E34-999B-322A1156EDAC}" type="pres">
      <dgm:prSet presAssocID="{92284585-F7BA-4663-9469-92E1A4A4EC63}" presName="level2hierChild" presStyleCnt="0"/>
      <dgm:spPr/>
    </dgm:pt>
    <dgm:pt modelId="{0CEAB052-DD7D-4FF3-87CC-6614B5AAF7E7}" type="pres">
      <dgm:prSet presAssocID="{999DC05F-EC0B-45C6-9F1F-4A6E3B69CCFB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C8D8F9CC-663F-4E9C-AAB3-A95EB8DADA9C}" type="pres">
      <dgm:prSet presAssocID="{999DC05F-EC0B-45C6-9F1F-4A6E3B69CCFB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8413FA4F-A2C5-411F-9442-00F37B501370}" type="pres">
      <dgm:prSet presAssocID="{E159E23F-75AB-46A9-945B-CB2973088909}" presName="root2" presStyleCnt="0"/>
      <dgm:spPr/>
    </dgm:pt>
    <dgm:pt modelId="{299BC113-F0B0-40CA-B0E2-E379AF5B3772}" type="pres">
      <dgm:prSet presAssocID="{E159E23F-75AB-46A9-945B-CB2973088909}" presName="LevelTwoTextNode" presStyleLbl="node2" presStyleIdx="0" presStyleCnt="2" custScaleX="50437" custScaleY="13073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A9A6E1E-43AB-4265-BF80-58143B98FD4C}" type="pres">
      <dgm:prSet presAssocID="{E159E23F-75AB-46A9-945B-CB2973088909}" presName="level3hierChild" presStyleCnt="0"/>
      <dgm:spPr/>
    </dgm:pt>
    <dgm:pt modelId="{F1B5BA1B-9734-4382-90D0-08ABE15D7B4D}" type="pres">
      <dgm:prSet presAssocID="{C23DAB76-2E3C-4AC3-A811-90C074E71024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FFA945FB-0D24-4D04-ABD6-1C6CFEDE6CBB}" type="pres">
      <dgm:prSet presAssocID="{C23DAB76-2E3C-4AC3-A811-90C074E71024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81FC3450-E2FF-4211-A38E-337BE0591B4F}" type="pres">
      <dgm:prSet presAssocID="{F002272D-F75C-4D39-B0E7-BEF2736771B7}" presName="root2" presStyleCnt="0"/>
      <dgm:spPr/>
    </dgm:pt>
    <dgm:pt modelId="{24F8A8DD-F3F8-428F-9B70-CA30302E1F9D}" type="pres">
      <dgm:prSet presAssocID="{F002272D-F75C-4D39-B0E7-BEF2736771B7}" presName="LevelTwoTextNode" presStyleLbl="node3" presStyleIdx="0" presStyleCnt="2" custScaleX="117988" custScaleY="13407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11CF5AF-1241-4A7E-A96D-980E1F2CCC40}" type="pres">
      <dgm:prSet presAssocID="{F002272D-F75C-4D39-B0E7-BEF2736771B7}" presName="level3hierChild" presStyleCnt="0"/>
      <dgm:spPr/>
    </dgm:pt>
    <dgm:pt modelId="{154727FC-6C56-4918-859F-DBA7E1B6A58D}" type="pres">
      <dgm:prSet presAssocID="{D2AE36E3-187C-420E-BA27-91601A9F2BB4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74A6DF5E-C254-42A3-911B-3FAAA16012C9}" type="pres">
      <dgm:prSet presAssocID="{D2AE36E3-187C-420E-BA27-91601A9F2BB4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843A025C-78FB-44D8-A923-ADB426C56D9E}" type="pres">
      <dgm:prSet presAssocID="{2CD737CB-19BF-4933-AAAC-925FBEA27A6E}" presName="root2" presStyleCnt="0"/>
      <dgm:spPr/>
    </dgm:pt>
    <dgm:pt modelId="{8B909695-6517-4812-B960-1D3C3AEFBD2B}" type="pres">
      <dgm:prSet presAssocID="{2CD737CB-19BF-4933-AAAC-925FBEA27A6E}" presName="LevelTwoTextNode" presStyleLbl="node2" presStyleIdx="1" presStyleCnt="2" custScaleX="50238" custScaleY="13073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7C030A6-579C-41CA-8B80-270DA2A6596A}" type="pres">
      <dgm:prSet presAssocID="{2CD737CB-19BF-4933-AAAC-925FBEA27A6E}" presName="level3hierChild" presStyleCnt="0"/>
      <dgm:spPr/>
    </dgm:pt>
    <dgm:pt modelId="{BA43009D-E751-49BD-877A-BDC4110A8328}" type="pres">
      <dgm:prSet presAssocID="{E9736682-7109-4CB5-BCBB-2952486E656F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B1BDC6AA-2E39-4DF9-B380-A56DE2AACE0E}" type="pres">
      <dgm:prSet presAssocID="{E9736682-7109-4CB5-BCBB-2952486E656F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6BB318A4-2975-48D3-9C31-3F45A7535E09}" type="pres">
      <dgm:prSet presAssocID="{72AAE352-4990-40B7-8F84-BCBFDEDB9FA5}" presName="root2" presStyleCnt="0"/>
      <dgm:spPr/>
    </dgm:pt>
    <dgm:pt modelId="{A2B2F961-1EF7-435A-AAAB-F40A17FEDA3B}" type="pres">
      <dgm:prSet presAssocID="{72AAE352-4990-40B7-8F84-BCBFDEDB9FA5}" presName="LevelTwoTextNode" presStyleLbl="node3" presStyleIdx="1" presStyleCnt="2" custScaleX="117988" custScaleY="13407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E5833FC-1394-4BD1-B91B-C13F2F762BDF}" type="pres">
      <dgm:prSet presAssocID="{72AAE352-4990-40B7-8F84-BCBFDEDB9FA5}" presName="level3hierChild" presStyleCnt="0"/>
      <dgm:spPr/>
    </dgm:pt>
  </dgm:ptLst>
  <dgm:cxnLst>
    <dgm:cxn modelId="{80358C3C-AF66-4466-B920-4F6C61B0F8BF}" srcId="{E159E23F-75AB-46A9-945B-CB2973088909}" destId="{F002272D-F75C-4D39-B0E7-BEF2736771B7}" srcOrd="0" destOrd="0" parTransId="{C23DAB76-2E3C-4AC3-A811-90C074E71024}" sibTransId="{EB7360C8-F4EC-4034-8E36-130DD6BFFFE5}"/>
    <dgm:cxn modelId="{5418EBC0-6A41-4D0E-A8B7-36F8E8F2CE7C}" type="presOf" srcId="{D2AE36E3-187C-420E-BA27-91601A9F2BB4}" destId="{154727FC-6C56-4918-859F-DBA7E1B6A58D}" srcOrd="0" destOrd="0" presId="urn:microsoft.com/office/officeart/2005/8/layout/hierarchy2"/>
    <dgm:cxn modelId="{1527451F-5387-4F39-B244-BECD53A3ABA6}" type="presOf" srcId="{999DC05F-EC0B-45C6-9F1F-4A6E3B69CCFB}" destId="{C8D8F9CC-663F-4E9C-AAB3-A95EB8DADA9C}" srcOrd="1" destOrd="0" presId="urn:microsoft.com/office/officeart/2005/8/layout/hierarchy2"/>
    <dgm:cxn modelId="{AC1F8AA3-BE21-4E6E-8F43-A0EBA9396F58}" type="presOf" srcId="{72AAE352-4990-40B7-8F84-BCBFDEDB9FA5}" destId="{A2B2F961-1EF7-435A-AAAB-F40A17FEDA3B}" srcOrd="0" destOrd="0" presId="urn:microsoft.com/office/officeart/2005/8/layout/hierarchy2"/>
    <dgm:cxn modelId="{7770F668-8B2F-416A-B119-EA933638F872}" srcId="{92284585-F7BA-4663-9469-92E1A4A4EC63}" destId="{E159E23F-75AB-46A9-945B-CB2973088909}" srcOrd="0" destOrd="0" parTransId="{999DC05F-EC0B-45C6-9F1F-4A6E3B69CCFB}" sibTransId="{7499E4B1-6A8D-4458-92DD-F78E533E6641}"/>
    <dgm:cxn modelId="{0726083D-D75C-4787-91B7-83B25C5A38B9}" srcId="{1977950B-B326-4380-A710-14A157D3FACF}" destId="{92284585-F7BA-4663-9469-92E1A4A4EC63}" srcOrd="0" destOrd="0" parTransId="{A476D89A-2750-42D9-A849-A68730C251F0}" sibTransId="{B32D73C2-69FF-4C68-A839-13B6E9F237F7}"/>
    <dgm:cxn modelId="{923DA9C8-C66F-4C07-8997-3BCDFE79258B}" type="presOf" srcId="{1977950B-B326-4380-A710-14A157D3FACF}" destId="{C64F900D-6FE3-4F78-91D0-3EBB36988163}" srcOrd="0" destOrd="0" presId="urn:microsoft.com/office/officeart/2005/8/layout/hierarchy2"/>
    <dgm:cxn modelId="{4A6C188B-6969-420A-B8E5-1AAE7AEBD65C}" type="presOf" srcId="{E159E23F-75AB-46A9-945B-CB2973088909}" destId="{299BC113-F0B0-40CA-B0E2-E379AF5B3772}" srcOrd="0" destOrd="0" presId="urn:microsoft.com/office/officeart/2005/8/layout/hierarchy2"/>
    <dgm:cxn modelId="{66407072-58E5-40A0-B328-B0DB10BB1B36}" type="presOf" srcId="{92284585-F7BA-4663-9469-92E1A4A4EC63}" destId="{5419376F-5299-462A-BF2B-CAEE3C178EEA}" srcOrd="0" destOrd="0" presId="urn:microsoft.com/office/officeart/2005/8/layout/hierarchy2"/>
    <dgm:cxn modelId="{B1BCE498-7B71-45C3-A24B-5433E3881198}" type="presOf" srcId="{2CD737CB-19BF-4933-AAAC-925FBEA27A6E}" destId="{8B909695-6517-4812-B960-1D3C3AEFBD2B}" srcOrd="0" destOrd="0" presId="urn:microsoft.com/office/officeart/2005/8/layout/hierarchy2"/>
    <dgm:cxn modelId="{6EB976B6-9C65-408C-9710-D8AFCDE8078E}" type="presOf" srcId="{C23DAB76-2E3C-4AC3-A811-90C074E71024}" destId="{F1B5BA1B-9734-4382-90D0-08ABE15D7B4D}" srcOrd="0" destOrd="0" presId="urn:microsoft.com/office/officeart/2005/8/layout/hierarchy2"/>
    <dgm:cxn modelId="{BE24CF88-5138-4753-ACBB-DF4815C40BF1}" type="presOf" srcId="{999DC05F-EC0B-45C6-9F1F-4A6E3B69CCFB}" destId="{0CEAB052-DD7D-4FF3-87CC-6614B5AAF7E7}" srcOrd="0" destOrd="0" presId="urn:microsoft.com/office/officeart/2005/8/layout/hierarchy2"/>
    <dgm:cxn modelId="{DC7B94D6-9B3E-48B1-A72A-49142FCEE09C}" type="presOf" srcId="{C23DAB76-2E3C-4AC3-A811-90C074E71024}" destId="{FFA945FB-0D24-4D04-ABD6-1C6CFEDE6CBB}" srcOrd="1" destOrd="0" presId="urn:microsoft.com/office/officeart/2005/8/layout/hierarchy2"/>
    <dgm:cxn modelId="{338E9829-87D7-407F-97E4-DD88271D900F}" type="presOf" srcId="{E9736682-7109-4CB5-BCBB-2952486E656F}" destId="{BA43009D-E751-49BD-877A-BDC4110A8328}" srcOrd="0" destOrd="0" presId="urn:microsoft.com/office/officeart/2005/8/layout/hierarchy2"/>
    <dgm:cxn modelId="{0907C5FE-0228-4874-91EE-6EF64CF7E99E}" srcId="{2CD737CB-19BF-4933-AAAC-925FBEA27A6E}" destId="{72AAE352-4990-40B7-8F84-BCBFDEDB9FA5}" srcOrd="0" destOrd="0" parTransId="{E9736682-7109-4CB5-BCBB-2952486E656F}" sibTransId="{4DB8607B-8B06-4886-9A4E-904CFB193131}"/>
    <dgm:cxn modelId="{24C8FDF2-33FF-404E-BF1B-3B86473EB383}" type="presOf" srcId="{E9736682-7109-4CB5-BCBB-2952486E656F}" destId="{B1BDC6AA-2E39-4DF9-B380-A56DE2AACE0E}" srcOrd="1" destOrd="0" presId="urn:microsoft.com/office/officeart/2005/8/layout/hierarchy2"/>
    <dgm:cxn modelId="{461DBB7D-62AF-43BD-980C-E6BD149EBD84}" type="presOf" srcId="{D2AE36E3-187C-420E-BA27-91601A9F2BB4}" destId="{74A6DF5E-C254-42A3-911B-3FAAA16012C9}" srcOrd="1" destOrd="0" presId="urn:microsoft.com/office/officeart/2005/8/layout/hierarchy2"/>
    <dgm:cxn modelId="{67C832A3-2A44-4EF9-B86A-821FD58102EE}" srcId="{92284585-F7BA-4663-9469-92E1A4A4EC63}" destId="{2CD737CB-19BF-4933-AAAC-925FBEA27A6E}" srcOrd="1" destOrd="0" parTransId="{D2AE36E3-187C-420E-BA27-91601A9F2BB4}" sibTransId="{2964F7C3-09A3-4F88-955E-916A945F6BD8}"/>
    <dgm:cxn modelId="{1F273ACE-12AD-48FA-9524-0A4A4AE89178}" type="presOf" srcId="{F002272D-F75C-4D39-B0E7-BEF2736771B7}" destId="{24F8A8DD-F3F8-428F-9B70-CA30302E1F9D}" srcOrd="0" destOrd="0" presId="urn:microsoft.com/office/officeart/2005/8/layout/hierarchy2"/>
    <dgm:cxn modelId="{586DC920-18FB-4477-A3B6-C682BB4D40DA}" type="presParOf" srcId="{C64F900D-6FE3-4F78-91D0-3EBB36988163}" destId="{496CA038-C928-4813-B8EE-5C953E2C1FE6}" srcOrd="0" destOrd="0" presId="urn:microsoft.com/office/officeart/2005/8/layout/hierarchy2"/>
    <dgm:cxn modelId="{1EF4C703-7711-412E-8411-F73CA96009F1}" type="presParOf" srcId="{496CA038-C928-4813-B8EE-5C953E2C1FE6}" destId="{5419376F-5299-462A-BF2B-CAEE3C178EEA}" srcOrd="0" destOrd="0" presId="urn:microsoft.com/office/officeart/2005/8/layout/hierarchy2"/>
    <dgm:cxn modelId="{16740578-D5D7-40E3-9FE0-5380735F19BC}" type="presParOf" srcId="{496CA038-C928-4813-B8EE-5C953E2C1FE6}" destId="{E4B6C111-1D0D-4E34-999B-322A1156EDAC}" srcOrd="1" destOrd="0" presId="urn:microsoft.com/office/officeart/2005/8/layout/hierarchy2"/>
    <dgm:cxn modelId="{E420F8B7-28B3-4C86-941E-A02219E468DB}" type="presParOf" srcId="{E4B6C111-1D0D-4E34-999B-322A1156EDAC}" destId="{0CEAB052-DD7D-4FF3-87CC-6614B5AAF7E7}" srcOrd="0" destOrd="0" presId="urn:microsoft.com/office/officeart/2005/8/layout/hierarchy2"/>
    <dgm:cxn modelId="{8AF6BDA3-044F-4E33-A0E5-A29A8A4A4668}" type="presParOf" srcId="{0CEAB052-DD7D-4FF3-87CC-6614B5AAF7E7}" destId="{C8D8F9CC-663F-4E9C-AAB3-A95EB8DADA9C}" srcOrd="0" destOrd="0" presId="urn:microsoft.com/office/officeart/2005/8/layout/hierarchy2"/>
    <dgm:cxn modelId="{D23806AA-A52F-46B6-8A06-CBE11E93132A}" type="presParOf" srcId="{E4B6C111-1D0D-4E34-999B-322A1156EDAC}" destId="{8413FA4F-A2C5-411F-9442-00F37B501370}" srcOrd="1" destOrd="0" presId="urn:microsoft.com/office/officeart/2005/8/layout/hierarchy2"/>
    <dgm:cxn modelId="{C6865EB9-95A7-4BFE-ADD2-B500FB7E5CC0}" type="presParOf" srcId="{8413FA4F-A2C5-411F-9442-00F37B501370}" destId="{299BC113-F0B0-40CA-B0E2-E379AF5B3772}" srcOrd="0" destOrd="0" presId="urn:microsoft.com/office/officeart/2005/8/layout/hierarchy2"/>
    <dgm:cxn modelId="{BF7CF430-7B67-48AA-8554-BE4F0AFDCE50}" type="presParOf" srcId="{8413FA4F-A2C5-411F-9442-00F37B501370}" destId="{9A9A6E1E-43AB-4265-BF80-58143B98FD4C}" srcOrd="1" destOrd="0" presId="urn:microsoft.com/office/officeart/2005/8/layout/hierarchy2"/>
    <dgm:cxn modelId="{77B03477-1FDF-4353-B3EA-ACC28E9C6765}" type="presParOf" srcId="{9A9A6E1E-43AB-4265-BF80-58143B98FD4C}" destId="{F1B5BA1B-9734-4382-90D0-08ABE15D7B4D}" srcOrd="0" destOrd="0" presId="urn:microsoft.com/office/officeart/2005/8/layout/hierarchy2"/>
    <dgm:cxn modelId="{FA04EE0E-70F7-4678-B1CC-0577CC82D782}" type="presParOf" srcId="{F1B5BA1B-9734-4382-90D0-08ABE15D7B4D}" destId="{FFA945FB-0D24-4D04-ABD6-1C6CFEDE6CBB}" srcOrd="0" destOrd="0" presId="urn:microsoft.com/office/officeart/2005/8/layout/hierarchy2"/>
    <dgm:cxn modelId="{4177BF11-56E2-4FDB-9897-6CE20ACEC51F}" type="presParOf" srcId="{9A9A6E1E-43AB-4265-BF80-58143B98FD4C}" destId="{81FC3450-E2FF-4211-A38E-337BE0591B4F}" srcOrd="1" destOrd="0" presId="urn:microsoft.com/office/officeart/2005/8/layout/hierarchy2"/>
    <dgm:cxn modelId="{D0D61279-F53E-4C07-99C8-8D14353C586F}" type="presParOf" srcId="{81FC3450-E2FF-4211-A38E-337BE0591B4F}" destId="{24F8A8DD-F3F8-428F-9B70-CA30302E1F9D}" srcOrd="0" destOrd="0" presId="urn:microsoft.com/office/officeart/2005/8/layout/hierarchy2"/>
    <dgm:cxn modelId="{045ECDD3-9D46-4CA2-9856-11976E37ACFF}" type="presParOf" srcId="{81FC3450-E2FF-4211-A38E-337BE0591B4F}" destId="{D11CF5AF-1241-4A7E-A96D-980E1F2CCC40}" srcOrd="1" destOrd="0" presId="urn:microsoft.com/office/officeart/2005/8/layout/hierarchy2"/>
    <dgm:cxn modelId="{2B4EF663-C1A7-40C0-90BB-FC215B04BAD9}" type="presParOf" srcId="{E4B6C111-1D0D-4E34-999B-322A1156EDAC}" destId="{154727FC-6C56-4918-859F-DBA7E1B6A58D}" srcOrd="2" destOrd="0" presId="urn:microsoft.com/office/officeart/2005/8/layout/hierarchy2"/>
    <dgm:cxn modelId="{4E1943BB-6DE9-4F36-B892-9040223B1531}" type="presParOf" srcId="{154727FC-6C56-4918-859F-DBA7E1B6A58D}" destId="{74A6DF5E-C254-42A3-911B-3FAAA16012C9}" srcOrd="0" destOrd="0" presId="urn:microsoft.com/office/officeart/2005/8/layout/hierarchy2"/>
    <dgm:cxn modelId="{31B68F10-0A43-4FBA-9BB9-E807A6961E6B}" type="presParOf" srcId="{E4B6C111-1D0D-4E34-999B-322A1156EDAC}" destId="{843A025C-78FB-44D8-A923-ADB426C56D9E}" srcOrd="3" destOrd="0" presId="urn:microsoft.com/office/officeart/2005/8/layout/hierarchy2"/>
    <dgm:cxn modelId="{518FE5D6-B4DB-427B-A88F-0D1039AF3B9E}" type="presParOf" srcId="{843A025C-78FB-44D8-A923-ADB426C56D9E}" destId="{8B909695-6517-4812-B960-1D3C3AEFBD2B}" srcOrd="0" destOrd="0" presId="urn:microsoft.com/office/officeart/2005/8/layout/hierarchy2"/>
    <dgm:cxn modelId="{1262FF5D-3249-4DB2-9149-46EAC9C8442F}" type="presParOf" srcId="{843A025C-78FB-44D8-A923-ADB426C56D9E}" destId="{B7C030A6-579C-41CA-8B80-270DA2A6596A}" srcOrd="1" destOrd="0" presId="urn:microsoft.com/office/officeart/2005/8/layout/hierarchy2"/>
    <dgm:cxn modelId="{78AE1D79-D09F-4948-8F7A-75E0043C8C9F}" type="presParOf" srcId="{B7C030A6-579C-41CA-8B80-270DA2A6596A}" destId="{BA43009D-E751-49BD-877A-BDC4110A8328}" srcOrd="0" destOrd="0" presId="urn:microsoft.com/office/officeart/2005/8/layout/hierarchy2"/>
    <dgm:cxn modelId="{282D9F50-B556-435E-A1C2-05E34EEAD0CB}" type="presParOf" srcId="{BA43009D-E751-49BD-877A-BDC4110A8328}" destId="{B1BDC6AA-2E39-4DF9-B380-A56DE2AACE0E}" srcOrd="0" destOrd="0" presId="urn:microsoft.com/office/officeart/2005/8/layout/hierarchy2"/>
    <dgm:cxn modelId="{22695F00-5F1B-4627-BFE5-038BFFFDFA66}" type="presParOf" srcId="{B7C030A6-579C-41CA-8B80-270DA2A6596A}" destId="{6BB318A4-2975-48D3-9C31-3F45A7535E09}" srcOrd="1" destOrd="0" presId="urn:microsoft.com/office/officeart/2005/8/layout/hierarchy2"/>
    <dgm:cxn modelId="{70503BD7-1D46-496A-BBBD-65C09D5ED4AB}" type="presParOf" srcId="{6BB318A4-2975-48D3-9C31-3F45A7535E09}" destId="{A2B2F961-1EF7-435A-AAAB-F40A17FEDA3B}" srcOrd="0" destOrd="0" presId="urn:microsoft.com/office/officeart/2005/8/layout/hierarchy2"/>
    <dgm:cxn modelId="{103CED67-A44B-4E9D-91C7-078E6F0AC493}" type="presParOf" srcId="{6BB318A4-2975-48D3-9C31-3F45A7535E09}" destId="{CE5833FC-1394-4BD1-B91B-C13F2F762BD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977950B-B326-4380-A710-14A157D3FACF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547A68FC-E4FB-4CD4-8354-4D244A31D083}">
      <dgm:prSet phldrT="[文字]" custT="1"/>
      <dgm:spPr/>
      <dgm:t>
        <a:bodyPr/>
        <a:lstStyle/>
        <a:p>
          <a:pPr>
            <a:lnSpc>
              <a:spcPts val="3840"/>
            </a:lnSpc>
          </a:pPr>
          <a:r>
            <a:rPr lang="zh-TW" sz="3600" b="0" i="0" u="none" dirty="0" smtClean="0"/>
            <a:t>八觀</a:t>
          </a:r>
          <a:endParaRPr lang="zh-TW" altLang="en-US" sz="3600" dirty="0"/>
        </a:p>
      </dgm:t>
    </dgm:pt>
    <dgm:pt modelId="{63A8AA29-06A5-4C1B-8CC1-CCD44149AE6C}" type="parTrans" cxnId="{90C5FC89-9EB1-4AA5-A766-EECA5517257F}">
      <dgm:prSet/>
      <dgm:spPr/>
      <dgm:t>
        <a:bodyPr/>
        <a:lstStyle/>
        <a:p>
          <a:endParaRPr lang="zh-TW" altLang="en-US"/>
        </a:p>
      </dgm:t>
    </dgm:pt>
    <dgm:pt modelId="{95235DC3-86B2-4A07-92C4-2B9E4D16641E}" type="sibTrans" cxnId="{90C5FC89-9EB1-4AA5-A766-EECA5517257F}">
      <dgm:prSet/>
      <dgm:spPr/>
      <dgm:t>
        <a:bodyPr/>
        <a:lstStyle/>
        <a:p>
          <a:endParaRPr lang="zh-TW" altLang="en-US"/>
        </a:p>
      </dgm:t>
    </dgm:pt>
    <dgm:pt modelId="{92284585-F7BA-4663-9469-92E1A4A4EC63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通</a:t>
          </a:r>
          <a:endParaRPr lang="zh-TW" altLang="en-US" sz="3200" b="0" i="0" u="none" dirty="0"/>
        </a:p>
      </dgm:t>
    </dgm:pt>
    <dgm:pt modelId="{A476D89A-2750-42D9-A849-A68730C251F0}" type="parTrans" cxnId="{0726083D-D75C-4787-91B7-83B25C5A38B9}">
      <dgm:prSet/>
      <dgm:spPr/>
      <dgm:t>
        <a:bodyPr/>
        <a:lstStyle/>
        <a:p>
          <a:endParaRPr lang="zh-TW" altLang="en-US"/>
        </a:p>
      </dgm:t>
    </dgm:pt>
    <dgm:pt modelId="{B32D73C2-69FF-4C68-A839-13B6E9F237F7}" type="sibTrans" cxnId="{0726083D-D75C-4787-91B7-83B25C5A38B9}">
      <dgm:prSet/>
      <dgm:spPr/>
      <dgm:t>
        <a:bodyPr/>
        <a:lstStyle/>
        <a:p>
          <a:endParaRPr lang="zh-TW" altLang="en-US"/>
        </a:p>
      </dgm:t>
    </dgm:pt>
    <dgm:pt modelId="{987AE5F6-4D54-4C1A-995B-CA00EF906B7B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觀其所禮</a:t>
          </a:r>
          <a:endParaRPr lang="zh-TW" altLang="en-US" sz="3200" b="0" i="0" u="none" dirty="0"/>
        </a:p>
      </dgm:t>
    </dgm:pt>
    <dgm:pt modelId="{7D6CC724-6BE0-4FD0-80B3-BA58143ED8A7}" type="parTrans" cxnId="{AD214864-FE28-445F-85C9-C95645BAB97C}">
      <dgm:prSet/>
      <dgm:spPr/>
      <dgm:t>
        <a:bodyPr/>
        <a:lstStyle/>
        <a:p>
          <a:endParaRPr lang="zh-TW" altLang="en-US"/>
        </a:p>
      </dgm:t>
    </dgm:pt>
    <dgm:pt modelId="{DAEA8A9E-FB7D-498E-BE53-24E45944E41C}" type="sibTrans" cxnId="{AD214864-FE28-445F-85C9-C95645BAB97C}">
      <dgm:prSet/>
      <dgm:spPr/>
      <dgm:t>
        <a:bodyPr/>
        <a:lstStyle/>
        <a:p>
          <a:endParaRPr lang="zh-TW" altLang="en-US"/>
        </a:p>
      </dgm:t>
    </dgm:pt>
    <dgm:pt modelId="{DD2DF3B2-51D6-4C67-94CC-D2C73F6897A2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貴</a:t>
          </a:r>
          <a:endParaRPr lang="zh-TW" altLang="en-US" sz="3200" b="0" i="0" u="none" dirty="0"/>
        </a:p>
      </dgm:t>
    </dgm:pt>
    <dgm:pt modelId="{C0E1875D-E4DF-4B15-8B94-AEC3EA295C77}" type="parTrans" cxnId="{C95ABB12-3654-4C81-8729-2AB4DCCE4DDF}">
      <dgm:prSet/>
      <dgm:spPr/>
      <dgm:t>
        <a:bodyPr/>
        <a:lstStyle/>
        <a:p>
          <a:endParaRPr lang="zh-TW" altLang="en-US"/>
        </a:p>
      </dgm:t>
    </dgm:pt>
    <dgm:pt modelId="{9FA34AFE-8E01-4D8C-BC43-10F779B7F58F}" type="sibTrans" cxnId="{C95ABB12-3654-4C81-8729-2AB4DCCE4DDF}">
      <dgm:prSet/>
      <dgm:spPr/>
      <dgm:t>
        <a:bodyPr/>
        <a:lstStyle/>
        <a:p>
          <a:endParaRPr lang="zh-TW" altLang="en-US"/>
        </a:p>
      </dgm:t>
    </dgm:pt>
    <dgm:pt modelId="{3E59AF26-9FAF-44E3-8B8E-0EAB40E26FC5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富</a:t>
          </a:r>
          <a:endParaRPr lang="zh-TW" altLang="en-US" sz="3200" b="0" i="0" u="none" dirty="0"/>
        </a:p>
      </dgm:t>
    </dgm:pt>
    <dgm:pt modelId="{26EB54C5-926D-43CF-9945-AE4607033F57}" type="parTrans" cxnId="{D900DD64-1805-4F0E-B094-A86CD8251BAA}">
      <dgm:prSet/>
      <dgm:spPr/>
      <dgm:t>
        <a:bodyPr/>
        <a:lstStyle/>
        <a:p>
          <a:endParaRPr lang="zh-TW" altLang="en-US"/>
        </a:p>
      </dgm:t>
    </dgm:pt>
    <dgm:pt modelId="{27202BB9-0889-4665-8E64-0F9471B3E4B9}" type="sibTrans" cxnId="{D900DD64-1805-4F0E-B094-A86CD8251BAA}">
      <dgm:prSet/>
      <dgm:spPr/>
      <dgm:t>
        <a:bodyPr/>
        <a:lstStyle/>
        <a:p>
          <a:endParaRPr lang="zh-TW" altLang="en-US"/>
        </a:p>
      </dgm:t>
    </dgm:pt>
    <dgm:pt modelId="{9F833A56-5264-40FF-A35B-97F3D2ED13F0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聽</a:t>
          </a:r>
          <a:endParaRPr lang="zh-TW" altLang="en-US" sz="3200" b="0" i="0" u="none" dirty="0"/>
        </a:p>
      </dgm:t>
    </dgm:pt>
    <dgm:pt modelId="{11774F69-F0E1-4D03-8C62-49A04AAEA8DE}" type="parTrans" cxnId="{3E1EE047-7492-4907-8813-04A1CE373282}">
      <dgm:prSet/>
      <dgm:spPr/>
      <dgm:t>
        <a:bodyPr/>
        <a:lstStyle/>
        <a:p>
          <a:endParaRPr lang="zh-TW" altLang="en-US"/>
        </a:p>
      </dgm:t>
    </dgm:pt>
    <dgm:pt modelId="{8C230053-E3A9-43E4-9B75-FFF59526EABF}" type="sibTrans" cxnId="{3E1EE047-7492-4907-8813-04A1CE373282}">
      <dgm:prSet/>
      <dgm:spPr/>
      <dgm:t>
        <a:bodyPr/>
        <a:lstStyle/>
        <a:p>
          <a:endParaRPr lang="zh-TW" altLang="en-US"/>
        </a:p>
      </dgm:t>
    </dgm:pt>
    <dgm:pt modelId="{34FA38DE-FAFB-4489-B87A-91B4A78FFF56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近</a:t>
          </a:r>
          <a:endParaRPr lang="zh-TW" altLang="en-US" sz="3200" b="0" i="0" u="none" dirty="0"/>
        </a:p>
      </dgm:t>
    </dgm:pt>
    <dgm:pt modelId="{4AB065EE-77F3-449B-B6F4-DBDAFEC0C8CD}" type="parTrans" cxnId="{B142C1F7-1CE4-450F-9E3B-021C66FB1BB3}">
      <dgm:prSet/>
      <dgm:spPr/>
      <dgm:t>
        <a:bodyPr/>
        <a:lstStyle/>
        <a:p>
          <a:endParaRPr lang="zh-TW" altLang="en-US"/>
        </a:p>
      </dgm:t>
    </dgm:pt>
    <dgm:pt modelId="{0EC59AD9-AB7B-4D85-B7F4-09CE6D094A30}" type="sibTrans" cxnId="{B142C1F7-1CE4-450F-9E3B-021C66FB1BB3}">
      <dgm:prSet/>
      <dgm:spPr/>
      <dgm:t>
        <a:bodyPr/>
        <a:lstStyle/>
        <a:p>
          <a:endParaRPr lang="zh-TW" altLang="en-US"/>
        </a:p>
      </dgm:t>
    </dgm:pt>
    <dgm:pt modelId="{892C1EBE-7D60-4B5A-90E3-4AFA80A61F66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習</a:t>
          </a:r>
          <a:endParaRPr lang="zh-TW" altLang="en-US" sz="3200" b="0" i="0" u="none" dirty="0"/>
        </a:p>
      </dgm:t>
    </dgm:pt>
    <dgm:pt modelId="{84D93BF9-29F1-4249-8C43-16FCDC51E5EF}" type="parTrans" cxnId="{8F508E26-4FB4-476B-8BB2-4A2A9CB7B40C}">
      <dgm:prSet/>
      <dgm:spPr/>
      <dgm:t>
        <a:bodyPr/>
        <a:lstStyle/>
        <a:p>
          <a:endParaRPr lang="zh-TW" altLang="en-US"/>
        </a:p>
      </dgm:t>
    </dgm:pt>
    <dgm:pt modelId="{8E18349C-F684-425A-A29A-F61EE2388344}" type="sibTrans" cxnId="{8F508E26-4FB4-476B-8BB2-4A2A9CB7B40C}">
      <dgm:prSet/>
      <dgm:spPr/>
      <dgm:t>
        <a:bodyPr/>
        <a:lstStyle/>
        <a:p>
          <a:endParaRPr lang="zh-TW" altLang="en-US"/>
        </a:p>
      </dgm:t>
    </dgm:pt>
    <dgm:pt modelId="{03360BA1-5B0C-4075-8B1E-D97D88222EA0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窮</a:t>
          </a:r>
          <a:endParaRPr lang="zh-TW" altLang="en-US" sz="3200" b="0" i="0" u="none" dirty="0"/>
        </a:p>
      </dgm:t>
    </dgm:pt>
    <dgm:pt modelId="{01FD9087-2543-4062-818A-F4866DF85EA4}" type="parTrans" cxnId="{1100EF2C-8EB7-438C-AB53-39A052E422B2}">
      <dgm:prSet/>
      <dgm:spPr/>
      <dgm:t>
        <a:bodyPr/>
        <a:lstStyle/>
        <a:p>
          <a:endParaRPr lang="zh-TW" altLang="en-US"/>
        </a:p>
      </dgm:t>
    </dgm:pt>
    <dgm:pt modelId="{E40F9316-AA21-4AB3-A6A2-8F9A4D27CEFE}" type="sibTrans" cxnId="{1100EF2C-8EB7-438C-AB53-39A052E422B2}">
      <dgm:prSet/>
      <dgm:spPr/>
      <dgm:t>
        <a:bodyPr/>
        <a:lstStyle/>
        <a:p>
          <a:endParaRPr lang="zh-TW" altLang="en-US"/>
        </a:p>
      </dgm:t>
    </dgm:pt>
    <dgm:pt modelId="{29D3ABE3-DEB7-4771-BAD1-C09C9F7C89E6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賤</a:t>
          </a:r>
          <a:endParaRPr lang="zh-TW" altLang="en-US" sz="3200" b="0" i="0" u="none" dirty="0"/>
        </a:p>
      </dgm:t>
    </dgm:pt>
    <dgm:pt modelId="{1BB0F494-A96F-4330-BC26-AB7B76460860}" type="parTrans" cxnId="{6DEF01C8-EDA5-4618-ADDB-04849DB56D90}">
      <dgm:prSet/>
      <dgm:spPr/>
      <dgm:t>
        <a:bodyPr/>
        <a:lstStyle/>
        <a:p>
          <a:endParaRPr lang="zh-TW" altLang="en-US"/>
        </a:p>
      </dgm:t>
    </dgm:pt>
    <dgm:pt modelId="{227DB97F-29B3-4EF2-A263-7894CEB4BCDD}" type="sibTrans" cxnId="{6DEF01C8-EDA5-4618-ADDB-04849DB56D90}">
      <dgm:prSet/>
      <dgm:spPr/>
      <dgm:t>
        <a:bodyPr/>
        <a:lstStyle/>
        <a:p>
          <a:endParaRPr lang="zh-TW" altLang="en-US"/>
        </a:p>
      </dgm:t>
    </dgm:pt>
    <dgm:pt modelId="{64ED2E44-7DFC-4512-926A-66236B55E3A5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觀其所進</a:t>
          </a:r>
          <a:endParaRPr lang="zh-TW" altLang="en-US" sz="3200" b="0" i="0" u="none" dirty="0"/>
        </a:p>
      </dgm:t>
    </dgm:pt>
    <dgm:pt modelId="{A17AC21E-788E-400C-936B-F513F368029C}" type="parTrans" cxnId="{77A0E907-DDE5-45B8-88E3-37630BECDB3A}">
      <dgm:prSet/>
      <dgm:spPr/>
      <dgm:t>
        <a:bodyPr/>
        <a:lstStyle/>
        <a:p>
          <a:endParaRPr lang="zh-TW" altLang="en-US"/>
        </a:p>
      </dgm:t>
    </dgm:pt>
    <dgm:pt modelId="{30C6A6EB-C5DB-4D9E-A940-94C425DDDE18}" type="sibTrans" cxnId="{77A0E907-DDE5-45B8-88E3-37630BECDB3A}">
      <dgm:prSet/>
      <dgm:spPr/>
      <dgm:t>
        <a:bodyPr/>
        <a:lstStyle/>
        <a:p>
          <a:endParaRPr lang="zh-TW" altLang="en-US"/>
        </a:p>
      </dgm:t>
    </dgm:pt>
    <dgm:pt modelId="{5D31024F-BF29-444E-B0E7-83387E2CC082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觀其所養</a:t>
          </a:r>
          <a:endParaRPr lang="zh-TW" altLang="en-US" sz="3200" b="0" i="0" u="none" dirty="0"/>
        </a:p>
      </dgm:t>
    </dgm:pt>
    <dgm:pt modelId="{F702FC36-DA9E-487D-BE2B-F93945AC77A4}" type="parTrans" cxnId="{3ACEC52F-76DE-4293-ABEA-FB4543F119D8}">
      <dgm:prSet/>
      <dgm:spPr/>
      <dgm:t>
        <a:bodyPr/>
        <a:lstStyle/>
        <a:p>
          <a:endParaRPr lang="zh-TW" altLang="en-US"/>
        </a:p>
      </dgm:t>
    </dgm:pt>
    <dgm:pt modelId="{8145C6C9-663C-4A11-AD22-8CA7D5B04DA7}" type="sibTrans" cxnId="{3ACEC52F-76DE-4293-ABEA-FB4543F119D8}">
      <dgm:prSet/>
      <dgm:spPr/>
      <dgm:t>
        <a:bodyPr/>
        <a:lstStyle/>
        <a:p>
          <a:endParaRPr lang="zh-TW" altLang="en-US"/>
        </a:p>
      </dgm:t>
    </dgm:pt>
    <dgm:pt modelId="{B7D0D63F-055C-4FCD-A0E3-7E0FDA50E3C0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觀其所行</a:t>
          </a:r>
          <a:endParaRPr lang="zh-TW" altLang="en-US" sz="3200" b="0" i="0" u="none" dirty="0"/>
        </a:p>
      </dgm:t>
    </dgm:pt>
    <dgm:pt modelId="{7A1C76DE-85B1-476B-9366-BB2C70C7D736}" type="parTrans" cxnId="{94C53C13-4C5D-4C14-BDF3-55ABE178794F}">
      <dgm:prSet/>
      <dgm:spPr/>
      <dgm:t>
        <a:bodyPr/>
        <a:lstStyle/>
        <a:p>
          <a:endParaRPr lang="zh-TW" altLang="en-US"/>
        </a:p>
      </dgm:t>
    </dgm:pt>
    <dgm:pt modelId="{D4EC03B4-20C6-4ACF-99BF-004AAFD6AC2A}" type="sibTrans" cxnId="{94C53C13-4C5D-4C14-BDF3-55ABE178794F}">
      <dgm:prSet/>
      <dgm:spPr/>
      <dgm:t>
        <a:bodyPr/>
        <a:lstStyle/>
        <a:p>
          <a:endParaRPr lang="zh-TW" altLang="en-US"/>
        </a:p>
      </dgm:t>
    </dgm:pt>
    <dgm:pt modelId="{2D4ADA59-3758-4055-9292-DE6A33FA827D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觀其所好</a:t>
          </a:r>
          <a:endParaRPr lang="zh-TW" altLang="en-US" sz="3200" b="0" i="0" u="none" dirty="0"/>
        </a:p>
      </dgm:t>
    </dgm:pt>
    <dgm:pt modelId="{81A52708-A4E4-4154-A618-27DDD44891F2}" type="parTrans" cxnId="{57E6EDF8-C719-4060-9BB9-B54C0DE2EBD3}">
      <dgm:prSet/>
      <dgm:spPr/>
      <dgm:t>
        <a:bodyPr/>
        <a:lstStyle/>
        <a:p>
          <a:endParaRPr lang="zh-TW" altLang="en-US"/>
        </a:p>
      </dgm:t>
    </dgm:pt>
    <dgm:pt modelId="{8A1EC6F6-890A-43A3-BFB8-2A8D0C825DF5}" type="sibTrans" cxnId="{57E6EDF8-C719-4060-9BB9-B54C0DE2EBD3}">
      <dgm:prSet/>
      <dgm:spPr/>
      <dgm:t>
        <a:bodyPr/>
        <a:lstStyle/>
        <a:p>
          <a:endParaRPr lang="zh-TW" altLang="en-US"/>
        </a:p>
      </dgm:t>
    </dgm:pt>
    <dgm:pt modelId="{F09C23D1-4265-442F-A859-A38E7A372D97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觀其所言</a:t>
          </a:r>
          <a:endParaRPr lang="zh-TW" altLang="en-US" sz="3200" b="0" i="0" u="none" dirty="0"/>
        </a:p>
      </dgm:t>
    </dgm:pt>
    <dgm:pt modelId="{7CD1CBEB-9360-4461-A305-549D6421AC90}" type="parTrans" cxnId="{DF82038D-22DE-4F0A-9228-185CCD435B0E}">
      <dgm:prSet/>
      <dgm:spPr/>
      <dgm:t>
        <a:bodyPr/>
        <a:lstStyle/>
        <a:p>
          <a:endParaRPr lang="zh-TW" altLang="en-US"/>
        </a:p>
      </dgm:t>
    </dgm:pt>
    <dgm:pt modelId="{B6841F39-CE86-4E26-A8D0-4DD478776E6A}" type="sibTrans" cxnId="{DF82038D-22DE-4F0A-9228-185CCD435B0E}">
      <dgm:prSet/>
      <dgm:spPr/>
      <dgm:t>
        <a:bodyPr/>
        <a:lstStyle/>
        <a:p>
          <a:endParaRPr lang="zh-TW" altLang="en-US"/>
        </a:p>
      </dgm:t>
    </dgm:pt>
    <dgm:pt modelId="{0554ED11-6999-4C83-BBC9-3579ABD21F77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觀其所不受</a:t>
          </a:r>
          <a:endParaRPr lang="zh-TW" altLang="en-US" sz="3200" b="0" i="0" u="none" dirty="0"/>
        </a:p>
      </dgm:t>
    </dgm:pt>
    <dgm:pt modelId="{6F3ADA64-3D31-46B0-80CD-083E084569BE}" type="parTrans" cxnId="{2283CC80-064D-47A6-A8CD-7FCDF6EB12F7}">
      <dgm:prSet/>
      <dgm:spPr/>
      <dgm:t>
        <a:bodyPr/>
        <a:lstStyle/>
        <a:p>
          <a:endParaRPr lang="zh-TW" altLang="en-US"/>
        </a:p>
      </dgm:t>
    </dgm:pt>
    <dgm:pt modelId="{CE82187E-F320-46E5-AB70-7539D4DB8010}" type="sibTrans" cxnId="{2283CC80-064D-47A6-A8CD-7FCDF6EB12F7}">
      <dgm:prSet/>
      <dgm:spPr/>
      <dgm:t>
        <a:bodyPr/>
        <a:lstStyle/>
        <a:p>
          <a:endParaRPr lang="zh-TW" altLang="en-US"/>
        </a:p>
      </dgm:t>
    </dgm:pt>
    <dgm:pt modelId="{5581E5F5-63C9-4A3D-B19D-176789A7D8A4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觀其所不爲</a:t>
          </a:r>
          <a:endParaRPr lang="zh-TW" altLang="en-US" sz="3200" b="0" i="0" u="none" dirty="0"/>
        </a:p>
      </dgm:t>
    </dgm:pt>
    <dgm:pt modelId="{6582BB22-9160-4A53-816B-EC48F0CDC6CE}" type="parTrans" cxnId="{B7C13EC8-608C-4839-B1FF-CCE4FD617970}">
      <dgm:prSet/>
      <dgm:spPr/>
      <dgm:t>
        <a:bodyPr/>
        <a:lstStyle/>
        <a:p>
          <a:endParaRPr lang="zh-TW" altLang="en-US"/>
        </a:p>
      </dgm:t>
    </dgm:pt>
    <dgm:pt modelId="{136B0087-1601-49F4-8216-1A0F9380E71F}" type="sibTrans" cxnId="{B7C13EC8-608C-4839-B1FF-CCE4FD617970}">
      <dgm:prSet/>
      <dgm:spPr/>
      <dgm:t>
        <a:bodyPr/>
        <a:lstStyle/>
        <a:p>
          <a:endParaRPr lang="zh-TW" altLang="en-US"/>
        </a:p>
      </dgm:t>
    </dgm:pt>
    <dgm:pt modelId="{188EB4C8-31A3-4A37-9E3B-D774E636C0AE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顯達</a:t>
          </a:r>
          <a:endParaRPr lang="zh-TW" altLang="en-US" sz="3200" b="0" i="0" u="none" dirty="0"/>
        </a:p>
      </dgm:t>
    </dgm:pt>
    <dgm:pt modelId="{14EB56C3-147C-4F6B-9C0C-10ECAF4E9614}" type="parTrans" cxnId="{BA962B5A-09DE-4DEC-A2EB-CAE2C9B82B96}">
      <dgm:prSet/>
      <dgm:spPr/>
      <dgm:t>
        <a:bodyPr/>
        <a:lstStyle/>
        <a:p>
          <a:endParaRPr lang="zh-TW" altLang="en-US"/>
        </a:p>
      </dgm:t>
    </dgm:pt>
    <dgm:pt modelId="{6A014C25-3DF3-430C-9D9D-711489578642}" type="sibTrans" cxnId="{BA962B5A-09DE-4DEC-A2EB-CAE2C9B82B96}">
      <dgm:prSet/>
      <dgm:spPr/>
      <dgm:t>
        <a:bodyPr/>
        <a:lstStyle/>
        <a:p>
          <a:endParaRPr lang="zh-TW" altLang="en-US"/>
        </a:p>
      </dgm:t>
    </dgm:pt>
    <dgm:pt modelId="{A2F22D88-00D5-43F7-BC51-F0AF1554A1EC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位尊</a:t>
          </a:r>
          <a:endParaRPr lang="zh-TW" altLang="en-US" sz="3200" b="0" i="0" u="none" dirty="0"/>
        </a:p>
      </dgm:t>
    </dgm:pt>
    <dgm:pt modelId="{E5132AC2-88BF-4C3A-A74A-0D7D6B08F493}" type="parTrans" cxnId="{1C25E24C-4FA7-429D-87AD-BE84E59A27D6}">
      <dgm:prSet/>
      <dgm:spPr/>
      <dgm:t>
        <a:bodyPr/>
        <a:lstStyle/>
        <a:p>
          <a:endParaRPr lang="zh-TW" altLang="en-US"/>
        </a:p>
      </dgm:t>
    </dgm:pt>
    <dgm:pt modelId="{F8FED535-4D5C-4A39-A5E9-DE13EAEE3921}" type="sibTrans" cxnId="{1C25E24C-4FA7-429D-87AD-BE84E59A27D6}">
      <dgm:prSet/>
      <dgm:spPr/>
      <dgm:t>
        <a:bodyPr/>
        <a:lstStyle/>
        <a:p>
          <a:endParaRPr lang="zh-TW" altLang="en-US"/>
        </a:p>
      </dgm:t>
    </dgm:pt>
    <dgm:pt modelId="{7023B69E-6E6C-4BA7-8690-D71DCCE13414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財豐</a:t>
          </a:r>
          <a:endParaRPr lang="zh-TW" altLang="en-US" sz="3200" b="0" i="0" u="none" dirty="0"/>
        </a:p>
      </dgm:t>
    </dgm:pt>
    <dgm:pt modelId="{68AEEAA5-011D-4FB2-8F6A-AEFEEEBC62CE}" type="parTrans" cxnId="{017D52FC-7542-43AC-BAA4-EEDDCA218159}">
      <dgm:prSet/>
      <dgm:spPr/>
      <dgm:t>
        <a:bodyPr/>
        <a:lstStyle/>
        <a:p>
          <a:endParaRPr lang="zh-TW" altLang="en-US"/>
        </a:p>
      </dgm:t>
    </dgm:pt>
    <dgm:pt modelId="{61E0E6D1-84BF-4636-8F52-DFEFCED34242}" type="sibTrans" cxnId="{017D52FC-7542-43AC-BAA4-EEDDCA218159}">
      <dgm:prSet/>
      <dgm:spPr/>
      <dgm:t>
        <a:bodyPr/>
        <a:lstStyle/>
        <a:p>
          <a:endParaRPr lang="zh-TW" altLang="en-US"/>
        </a:p>
      </dgm:t>
    </dgm:pt>
    <dgm:pt modelId="{215A39D4-830B-4A9F-925B-84DE8EDB2BD4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納言</a:t>
          </a:r>
          <a:endParaRPr lang="zh-TW" altLang="en-US" sz="3200" b="0" i="0" u="none" dirty="0"/>
        </a:p>
      </dgm:t>
    </dgm:pt>
    <dgm:pt modelId="{372A53FB-5D57-45C9-BA0A-C06F31D5633D}" type="parTrans" cxnId="{97CC721A-AA4B-49C0-BC53-A4CF23E2D1E1}">
      <dgm:prSet/>
      <dgm:spPr/>
      <dgm:t>
        <a:bodyPr/>
        <a:lstStyle/>
        <a:p>
          <a:endParaRPr lang="zh-TW" altLang="en-US"/>
        </a:p>
      </dgm:t>
    </dgm:pt>
    <dgm:pt modelId="{72231EF9-8A10-4A75-A602-1B32AF836669}" type="sibTrans" cxnId="{97CC721A-AA4B-49C0-BC53-A4CF23E2D1E1}">
      <dgm:prSet/>
      <dgm:spPr/>
      <dgm:t>
        <a:bodyPr/>
        <a:lstStyle/>
        <a:p>
          <a:endParaRPr lang="zh-TW" altLang="en-US"/>
        </a:p>
      </dgm:t>
    </dgm:pt>
    <dgm:pt modelId="{D4422C57-DA93-4ACC-99BC-42904930F2B7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親近</a:t>
          </a:r>
          <a:endParaRPr lang="zh-TW" altLang="en-US" sz="3200" b="0" i="0" u="none" dirty="0"/>
        </a:p>
      </dgm:t>
    </dgm:pt>
    <dgm:pt modelId="{8919DBE9-BBEB-42FA-A07F-DCB429205D0E}" type="parTrans" cxnId="{F5B83118-0F32-4F49-940B-A00B838AFC67}">
      <dgm:prSet/>
      <dgm:spPr/>
      <dgm:t>
        <a:bodyPr/>
        <a:lstStyle/>
        <a:p>
          <a:endParaRPr lang="zh-TW" altLang="en-US"/>
        </a:p>
      </dgm:t>
    </dgm:pt>
    <dgm:pt modelId="{B91CBBA9-D68A-4A0D-A3F6-45A5877C4B8C}" type="sibTrans" cxnId="{F5B83118-0F32-4F49-940B-A00B838AFC67}">
      <dgm:prSet/>
      <dgm:spPr/>
      <dgm:t>
        <a:bodyPr/>
        <a:lstStyle/>
        <a:p>
          <a:endParaRPr lang="zh-TW" altLang="en-US"/>
        </a:p>
      </dgm:t>
    </dgm:pt>
    <dgm:pt modelId="{CA1F4F87-DC21-4CF3-AF67-F31EBDDF9B4C}">
      <dgm:prSet custT="1"/>
      <dgm:spPr/>
      <dgm:t>
        <a:bodyPr/>
        <a:lstStyle/>
        <a:p>
          <a:pPr rtl="0"/>
          <a:r>
            <a:rPr lang="zh-TW" altLang="en-US" sz="3200" b="0" i="0" u="none" dirty="0" smtClean="0">
              <a:solidFill>
                <a:schemeClr val="bg1"/>
              </a:solidFill>
            </a:rPr>
            <a:t>學習</a:t>
          </a:r>
          <a:endParaRPr lang="zh-TW" altLang="en-US" sz="3200" b="0" i="0" u="none" dirty="0">
            <a:solidFill>
              <a:schemeClr val="bg1"/>
            </a:solidFill>
          </a:endParaRPr>
        </a:p>
      </dgm:t>
    </dgm:pt>
    <dgm:pt modelId="{1BC275BB-39F7-4F8F-967D-0B9468B4AA6B}" type="parTrans" cxnId="{E5B263CE-363E-4FB7-989F-6A51E5C61254}">
      <dgm:prSet/>
      <dgm:spPr/>
      <dgm:t>
        <a:bodyPr/>
        <a:lstStyle/>
        <a:p>
          <a:endParaRPr lang="zh-TW" altLang="en-US"/>
        </a:p>
      </dgm:t>
    </dgm:pt>
    <dgm:pt modelId="{FF96CDDA-520C-4C18-9CDB-97CE709D896A}" type="sibTrans" cxnId="{E5B263CE-363E-4FB7-989F-6A51E5C61254}">
      <dgm:prSet/>
      <dgm:spPr/>
      <dgm:t>
        <a:bodyPr/>
        <a:lstStyle/>
        <a:p>
          <a:endParaRPr lang="zh-TW" altLang="en-US"/>
        </a:p>
      </dgm:t>
    </dgm:pt>
    <dgm:pt modelId="{37D4E3F7-BE9D-4038-965A-921B01018FFB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貧困</a:t>
          </a:r>
          <a:endParaRPr lang="zh-TW" altLang="en-US" sz="3200" b="0" i="0" u="none" dirty="0"/>
        </a:p>
      </dgm:t>
    </dgm:pt>
    <dgm:pt modelId="{ABE524B6-6089-4C95-B744-C398DC9AE552}" type="parTrans" cxnId="{8D06EB69-D658-4162-A609-63A95F9E9705}">
      <dgm:prSet/>
      <dgm:spPr/>
      <dgm:t>
        <a:bodyPr/>
        <a:lstStyle/>
        <a:p>
          <a:endParaRPr lang="zh-TW" altLang="en-US"/>
        </a:p>
      </dgm:t>
    </dgm:pt>
    <dgm:pt modelId="{8AA50435-A346-4711-9B9B-5871436F1F04}" type="sibTrans" cxnId="{8D06EB69-D658-4162-A609-63A95F9E9705}">
      <dgm:prSet/>
      <dgm:spPr/>
      <dgm:t>
        <a:bodyPr/>
        <a:lstStyle/>
        <a:p>
          <a:endParaRPr lang="zh-TW" altLang="en-US"/>
        </a:p>
      </dgm:t>
    </dgm:pt>
    <dgm:pt modelId="{483ABFDF-ED99-4654-AE1B-EA0C98D7BC5A}">
      <dgm:prSet custT="1"/>
      <dgm:spPr/>
      <dgm:t>
        <a:bodyPr/>
        <a:lstStyle/>
        <a:p>
          <a:pPr rtl="0"/>
          <a:r>
            <a:rPr lang="zh-TW" altLang="en-US" sz="3200" b="0" i="0" u="none" dirty="0" smtClean="0"/>
            <a:t>位卑</a:t>
          </a:r>
          <a:endParaRPr lang="zh-TW" altLang="en-US" sz="3200" b="0" i="0" u="none" dirty="0"/>
        </a:p>
      </dgm:t>
    </dgm:pt>
    <dgm:pt modelId="{FC66EC7A-29FC-4A93-BFA3-F3052504E09A}" type="parTrans" cxnId="{769C60AC-65CC-4B57-A93B-367668CC6B6E}">
      <dgm:prSet/>
      <dgm:spPr/>
      <dgm:t>
        <a:bodyPr/>
        <a:lstStyle/>
        <a:p>
          <a:endParaRPr lang="zh-TW" altLang="en-US"/>
        </a:p>
      </dgm:t>
    </dgm:pt>
    <dgm:pt modelId="{8BBBB23B-5FE8-4EC8-8AA5-7363693E4A4F}" type="sibTrans" cxnId="{769C60AC-65CC-4B57-A93B-367668CC6B6E}">
      <dgm:prSet/>
      <dgm:spPr/>
      <dgm:t>
        <a:bodyPr/>
        <a:lstStyle/>
        <a:p>
          <a:endParaRPr lang="zh-TW" altLang="en-US"/>
        </a:p>
      </dgm:t>
    </dgm:pt>
    <dgm:pt modelId="{C64F900D-6FE3-4F78-91D0-3EBB36988163}" type="pres">
      <dgm:prSet presAssocID="{1977950B-B326-4380-A710-14A157D3FAC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AD1467E-E1C6-4936-945F-FF3298AC68C3}" type="pres">
      <dgm:prSet presAssocID="{547A68FC-E4FB-4CD4-8354-4D244A31D083}" presName="root1" presStyleCnt="0"/>
      <dgm:spPr/>
    </dgm:pt>
    <dgm:pt modelId="{9C584430-A3C5-444D-B410-46561C5A8120}" type="pres">
      <dgm:prSet presAssocID="{547A68FC-E4FB-4CD4-8354-4D244A31D083}" presName="LevelOneTextNode" presStyleLbl="node0" presStyleIdx="0" presStyleCnt="1" custScaleX="110122" custScaleY="164336" custLinFactNeighborX="-52933" custLinFactNeighborY="392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B9C8376-5506-4F7D-8578-D1C2AD782C19}" type="pres">
      <dgm:prSet presAssocID="{547A68FC-E4FB-4CD4-8354-4D244A31D083}" presName="level2hierChild" presStyleCnt="0"/>
      <dgm:spPr/>
    </dgm:pt>
    <dgm:pt modelId="{A42093E2-973A-41BF-A000-4C4512D06555}" type="pres">
      <dgm:prSet presAssocID="{A476D89A-2750-42D9-A849-A68730C251F0}" presName="conn2-1" presStyleLbl="parChTrans1D2" presStyleIdx="0" presStyleCnt="8"/>
      <dgm:spPr/>
      <dgm:t>
        <a:bodyPr/>
        <a:lstStyle/>
        <a:p>
          <a:endParaRPr lang="zh-TW" altLang="en-US"/>
        </a:p>
      </dgm:t>
    </dgm:pt>
    <dgm:pt modelId="{36390301-8958-4D23-A589-543D70FFB2AF}" type="pres">
      <dgm:prSet presAssocID="{A476D89A-2750-42D9-A849-A68730C251F0}" presName="connTx" presStyleLbl="parChTrans1D2" presStyleIdx="0" presStyleCnt="8"/>
      <dgm:spPr/>
      <dgm:t>
        <a:bodyPr/>
        <a:lstStyle/>
        <a:p>
          <a:endParaRPr lang="zh-TW" altLang="en-US"/>
        </a:p>
      </dgm:t>
    </dgm:pt>
    <dgm:pt modelId="{83CECF38-60DF-4C42-82FC-ECA7123FF4A1}" type="pres">
      <dgm:prSet presAssocID="{92284585-F7BA-4663-9469-92E1A4A4EC63}" presName="root2" presStyleCnt="0"/>
      <dgm:spPr/>
    </dgm:pt>
    <dgm:pt modelId="{04F11FA5-BD3C-473F-89AB-DBD45D194028}" type="pres">
      <dgm:prSet presAssocID="{92284585-F7BA-4663-9469-92E1A4A4EC63}" presName="LevelTwoTextNode" presStyleLbl="node2" presStyleIdx="0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59C28B3-7379-426E-B9C5-6B20A4DC6873}" type="pres">
      <dgm:prSet presAssocID="{92284585-F7BA-4663-9469-92E1A4A4EC63}" presName="level3hierChild" presStyleCnt="0"/>
      <dgm:spPr/>
    </dgm:pt>
    <dgm:pt modelId="{275297FC-D119-4624-A055-EAF35B02CF88}" type="pres">
      <dgm:prSet presAssocID="{14EB56C3-147C-4F6B-9C0C-10ECAF4E9614}" presName="conn2-1" presStyleLbl="parChTrans1D3" presStyleIdx="0" presStyleCnt="8"/>
      <dgm:spPr/>
      <dgm:t>
        <a:bodyPr/>
        <a:lstStyle/>
        <a:p>
          <a:endParaRPr lang="zh-TW" altLang="en-US"/>
        </a:p>
      </dgm:t>
    </dgm:pt>
    <dgm:pt modelId="{85BB5029-F517-4BD0-8A2A-3E39CC4A358B}" type="pres">
      <dgm:prSet presAssocID="{14EB56C3-147C-4F6B-9C0C-10ECAF4E9614}" presName="connTx" presStyleLbl="parChTrans1D3" presStyleIdx="0" presStyleCnt="8"/>
      <dgm:spPr/>
      <dgm:t>
        <a:bodyPr/>
        <a:lstStyle/>
        <a:p>
          <a:endParaRPr lang="zh-TW" altLang="en-US"/>
        </a:p>
      </dgm:t>
    </dgm:pt>
    <dgm:pt modelId="{08E403EF-4A61-4B27-9D37-7F57FFE35065}" type="pres">
      <dgm:prSet presAssocID="{188EB4C8-31A3-4A37-9E3B-D774E636C0AE}" presName="root2" presStyleCnt="0"/>
      <dgm:spPr/>
    </dgm:pt>
    <dgm:pt modelId="{D25E9889-1261-4D1A-9C79-F1744DED73A0}" type="pres">
      <dgm:prSet presAssocID="{188EB4C8-31A3-4A37-9E3B-D774E636C0AE}" presName="LevelTwoTextNode" presStyleLbl="node3" presStyleIdx="0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82B6CED-87A9-4D68-A70C-2C0D29288748}" type="pres">
      <dgm:prSet presAssocID="{188EB4C8-31A3-4A37-9E3B-D774E636C0AE}" presName="level3hierChild" presStyleCnt="0"/>
      <dgm:spPr/>
    </dgm:pt>
    <dgm:pt modelId="{45370E33-7572-4724-B6E6-6561E03B30C8}" type="pres">
      <dgm:prSet presAssocID="{7D6CC724-6BE0-4FD0-80B3-BA58143ED8A7}" presName="conn2-1" presStyleLbl="parChTrans1D4" presStyleIdx="0" presStyleCnt="8"/>
      <dgm:spPr/>
      <dgm:t>
        <a:bodyPr/>
        <a:lstStyle/>
        <a:p>
          <a:endParaRPr lang="zh-TW" altLang="en-US"/>
        </a:p>
      </dgm:t>
    </dgm:pt>
    <dgm:pt modelId="{0B342F03-7AD0-422F-ADC9-18EB1FBF9B04}" type="pres">
      <dgm:prSet presAssocID="{7D6CC724-6BE0-4FD0-80B3-BA58143ED8A7}" presName="connTx" presStyleLbl="parChTrans1D4" presStyleIdx="0" presStyleCnt="8"/>
      <dgm:spPr/>
      <dgm:t>
        <a:bodyPr/>
        <a:lstStyle/>
        <a:p>
          <a:endParaRPr lang="zh-TW" altLang="en-US"/>
        </a:p>
      </dgm:t>
    </dgm:pt>
    <dgm:pt modelId="{51404A1E-3899-41F0-8546-707E6E7E5295}" type="pres">
      <dgm:prSet presAssocID="{987AE5F6-4D54-4C1A-995B-CA00EF906B7B}" presName="root2" presStyleCnt="0"/>
      <dgm:spPr/>
    </dgm:pt>
    <dgm:pt modelId="{43CACE16-5814-4EEC-87A1-BEC7B283DC86}" type="pres">
      <dgm:prSet presAssocID="{987AE5F6-4D54-4C1A-995B-CA00EF906B7B}" presName="LevelTwoTextNode" presStyleLbl="node4" presStyleIdx="0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918514B-C6CD-4ED2-B04E-A3EA586F43C0}" type="pres">
      <dgm:prSet presAssocID="{987AE5F6-4D54-4C1A-995B-CA00EF906B7B}" presName="level3hierChild" presStyleCnt="0"/>
      <dgm:spPr/>
    </dgm:pt>
    <dgm:pt modelId="{3F63A534-B505-4DB4-BC92-FBF24E21C318}" type="pres">
      <dgm:prSet presAssocID="{C0E1875D-E4DF-4B15-8B94-AEC3EA295C77}" presName="conn2-1" presStyleLbl="parChTrans1D2" presStyleIdx="1" presStyleCnt="8"/>
      <dgm:spPr/>
      <dgm:t>
        <a:bodyPr/>
        <a:lstStyle/>
        <a:p>
          <a:endParaRPr lang="zh-TW" altLang="en-US"/>
        </a:p>
      </dgm:t>
    </dgm:pt>
    <dgm:pt modelId="{79290748-1616-411C-8D7B-67A0B1996F79}" type="pres">
      <dgm:prSet presAssocID="{C0E1875D-E4DF-4B15-8B94-AEC3EA295C77}" presName="connTx" presStyleLbl="parChTrans1D2" presStyleIdx="1" presStyleCnt="8"/>
      <dgm:spPr/>
      <dgm:t>
        <a:bodyPr/>
        <a:lstStyle/>
        <a:p>
          <a:endParaRPr lang="zh-TW" altLang="en-US"/>
        </a:p>
      </dgm:t>
    </dgm:pt>
    <dgm:pt modelId="{6F4FA857-2578-4E24-BE75-366B022B167E}" type="pres">
      <dgm:prSet presAssocID="{DD2DF3B2-51D6-4C67-94CC-D2C73F6897A2}" presName="root2" presStyleCnt="0"/>
      <dgm:spPr/>
    </dgm:pt>
    <dgm:pt modelId="{95F5ED91-DD06-4EDE-B91A-A4E73CCAFF14}" type="pres">
      <dgm:prSet presAssocID="{DD2DF3B2-51D6-4C67-94CC-D2C73F6897A2}" presName="LevelTwoTextNode" presStyleLbl="node2" presStyleIdx="1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8BF3F2E-7A76-48D0-A901-84CD54749C08}" type="pres">
      <dgm:prSet presAssocID="{DD2DF3B2-51D6-4C67-94CC-D2C73F6897A2}" presName="level3hierChild" presStyleCnt="0"/>
      <dgm:spPr/>
    </dgm:pt>
    <dgm:pt modelId="{EF2FCE03-3BFA-499E-8BB8-2CC498CB8D0C}" type="pres">
      <dgm:prSet presAssocID="{E5132AC2-88BF-4C3A-A74A-0D7D6B08F493}" presName="conn2-1" presStyleLbl="parChTrans1D3" presStyleIdx="1" presStyleCnt="8"/>
      <dgm:spPr/>
      <dgm:t>
        <a:bodyPr/>
        <a:lstStyle/>
        <a:p>
          <a:endParaRPr lang="zh-TW" altLang="en-US"/>
        </a:p>
      </dgm:t>
    </dgm:pt>
    <dgm:pt modelId="{2E956623-6A2B-4E6D-B188-E45DDA843D6F}" type="pres">
      <dgm:prSet presAssocID="{E5132AC2-88BF-4C3A-A74A-0D7D6B08F493}" presName="connTx" presStyleLbl="parChTrans1D3" presStyleIdx="1" presStyleCnt="8"/>
      <dgm:spPr/>
      <dgm:t>
        <a:bodyPr/>
        <a:lstStyle/>
        <a:p>
          <a:endParaRPr lang="zh-TW" altLang="en-US"/>
        </a:p>
      </dgm:t>
    </dgm:pt>
    <dgm:pt modelId="{BACC6945-9D3E-4732-9F05-2B5B4DCC2FDF}" type="pres">
      <dgm:prSet presAssocID="{A2F22D88-00D5-43F7-BC51-F0AF1554A1EC}" presName="root2" presStyleCnt="0"/>
      <dgm:spPr/>
    </dgm:pt>
    <dgm:pt modelId="{A09F6936-DEE6-4076-90C3-E3A693B23C62}" type="pres">
      <dgm:prSet presAssocID="{A2F22D88-00D5-43F7-BC51-F0AF1554A1EC}" presName="LevelTwoTextNode" presStyleLbl="node3" presStyleIdx="1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E29177D-CB83-4D2B-B238-443A6110DD17}" type="pres">
      <dgm:prSet presAssocID="{A2F22D88-00D5-43F7-BC51-F0AF1554A1EC}" presName="level3hierChild" presStyleCnt="0"/>
      <dgm:spPr/>
    </dgm:pt>
    <dgm:pt modelId="{5DE8F59F-8837-4505-A58E-E33814FCA0D0}" type="pres">
      <dgm:prSet presAssocID="{A17AC21E-788E-400C-936B-F513F368029C}" presName="conn2-1" presStyleLbl="parChTrans1D4" presStyleIdx="1" presStyleCnt="8"/>
      <dgm:spPr/>
      <dgm:t>
        <a:bodyPr/>
        <a:lstStyle/>
        <a:p>
          <a:endParaRPr lang="zh-TW" altLang="en-US"/>
        </a:p>
      </dgm:t>
    </dgm:pt>
    <dgm:pt modelId="{822EED91-533D-47A0-8202-09B03271243E}" type="pres">
      <dgm:prSet presAssocID="{A17AC21E-788E-400C-936B-F513F368029C}" presName="connTx" presStyleLbl="parChTrans1D4" presStyleIdx="1" presStyleCnt="8"/>
      <dgm:spPr/>
      <dgm:t>
        <a:bodyPr/>
        <a:lstStyle/>
        <a:p>
          <a:endParaRPr lang="zh-TW" altLang="en-US"/>
        </a:p>
      </dgm:t>
    </dgm:pt>
    <dgm:pt modelId="{001E9A54-B9F3-41A8-B6A9-381FC082D2DB}" type="pres">
      <dgm:prSet presAssocID="{64ED2E44-7DFC-4512-926A-66236B55E3A5}" presName="root2" presStyleCnt="0"/>
      <dgm:spPr/>
    </dgm:pt>
    <dgm:pt modelId="{26F7E364-1995-4F0D-A0FA-7CA41C5CAECA}" type="pres">
      <dgm:prSet presAssocID="{64ED2E44-7DFC-4512-926A-66236B55E3A5}" presName="LevelTwoTextNode" presStyleLbl="node4" presStyleIdx="1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CE0F282-E986-4999-B8AE-D5057B048AED}" type="pres">
      <dgm:prSet presAssocID="{64ED2E44-7DFC-4512-926A-66236B55E3A5}" presName="level3hierChild" presStyleCnt="0"/>
      <dgm:spPr/>
    </dgm:pt>
    <dgm:pt modelId="{32C1D206-7F33-487A-97C4-9F639960F646}" type="pres">
      <dgm:prSet presAssocID="{26EB54C5-926D-43CF-9945-AE4607033F57}" presName="conn2-1" presStyleLbl="parChTrans1D2" presStyleIdx="2" presStyleCnt="8"/>
      <dgm:spPr/>
      <dgm:t>
        <a:bodyPr/>
        <a:lstStyle/>
        <a:p>
          <a:endParaRPr lang="zh-TW" altLang="en-US"/>
        </a:p>
      </dgm:t>
    </dgm:pt>
    <dgm:pt modelId="{9ADD7537-3CBC-4412-928C-4821D39B29CD}" type="pres">
      <dgm:prSet presAssocID="{26EB54C5-926D-43CF-9945-AE4607033F57}" presName="connTx" presStyleLbl="parChTrans1D2" presStyleIdx="2" presStyleCnt="8"/>
      <dgm:spPr/>
      <dgm:t>
        <a:bodyPr/>
        <a:lstStyle/>
        <a:p>
          <a:endParaRPr lang="zh-TW" altLang="en-US"/>
        </a:p>
      </dgm:t>
    </dgm:pt>
    <dgm:pt modelId="{016D497D-420C-4150-87BF-C4720AD6B4E2}" type="pres">
      <dgm:prSet presAssocID="{3E59AF26-9FAF-44E3-8B8E-0EAB40E26FC5}" presName="root2" presStyleCnt="0"/>
      <dgm:spPr/>
    </dgm:pt>
    <dgm:pt modelId="{2CFA03C3-7683-4C51-8BC1-FEE257E70DFA}" type="pres">
      <dgm:prSet presAssocID="{3E59AF26-9FAF-44E3-8B8E-0EAB40E26FC5}" presName="LevelTwoTextNode" presStyleLbl="node2" presStyleIdx="2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6F77D4B-0EFE-4825-AF25-CEECA8AA3EB1}" type="pres">
      <dgm:prSet presAssocID="{3E59AF26-9FAF-44E3-8B8E-0EAB40E26FC5}" presName="level3hierChild" presStyleCnt="0"/>
      <dgm:spPr/>
    </dgm:pt>
    <dgm:pt modelId="{485FB8C2-F28A-4617-A62A-B3E5CB969E74}" type="pres">
      <dgm:prSet presAssocID="{68AEEAA5-011D-4FB2-8F6A-AEFEEEBC62CE}" presName="conn2-1" presStyleLbl="parChTrans1D3" presStyleIdx="2" presStyleCnt="8"/>
      <dgm:spPr/>
      <dgm:t>
        <a:bodyPr/>
        <a:lstStyle/>
        <a:p>
          <a:endParaRPr lang="zh-TW" altLang="en-US"/>
        </a:p>
      </dgm:t>
    </dgm:pt>
    <dgm:pt modelId="{2E0A608C-6957-444F-8B11-D5E3751176AB}" type="pres">
      <dgm:prSet presAssocID="{68AEEAA5-011D-4FB2-8F6A-AEFEEEBC62CE}" presName="connTx" presStyleLbl="parChTrans1D3" presStyleIdx="2" presStyleCnt="8"/>
      <dgm:spPr/>
      <dgm:t>
        <a:bodyPr/>
        <a:lstStyle/>
        <a:p>
          <a:endParaRPr lang="zh-TW" altLang="en-US"/>
        </a:p>
      </dgm:t>
    </dgm:pt>
    <dgm:pt modelId="{A452627D-29B0-4945-BEF8-CB8F101DC128}" type="pres">
      <dgm:prSet presAssocID="{7023B69E-6E6C-4BA7-8690-D71DCCE13414}" presName="root2" presStyleCnt="0"/>
      <dgm:spPr/>
    </dgm:pt>
    <dgm:pt modelId="{42E0A623-2680-414C-A9CB-63778A804896}" type="pres">
      <dgm:prSet presAssocID="{7023B69E-6E6C-4BA7-8690-D71DCCE13414}" presName="LevelTwoTextNode" presStyleLbl="node3" presStyleIdx="2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7094130-2789-42D2-9A73-9D2AE63C1A34}" type="pres">
      <dgm:prSet presAssocID="{7023B69E-6E6C-4BA7-8690-D71DCCE13414}" presName="level3hierChild" presStyleCnt="0"/>
      <dgm:spPr/>
    </dgm:pt>
    <dgm:pt modelId="{5B03C9A1-BE00-48D8-ADD5-E5F0C948254B}" type="pres">
      <dgm:prSet presAssocID="{F702FC36-DA9E-487D-BE2B-F93945AC77A4}" presName="conn2-1" presStyleLbl="parChTrans1D4" presStyleIdx="2" presStyleCnt="8"/>
      <dgm:spPr/>
      <dgm:t>
        <a:bodyPr/>
        <a:lstStyle/>
        <a:p>
          <a:endParaRPr lang="zh-TW" altLang="en-US"/>
        </a:p>
      </dgm:t>
    </dgm:pt>
    <dgm:pt modelId="{B656FBFD-B0BD-4B1A-814F-DF5DEE848614}" type="pres">
      <dgm:prSet presAssocID="{F702FC36-DA9E-487D-BE2B-F93945AC77A4}" presName="connTx" presStyleLbl="parChTrans1D4" presStyleIdx="2" presStyleCnt="8"/>
      <dgm:spPr/>
      <dgm:t>
        <a:bodyPr/>
        <a:lstStyle/>
        <a:p>
          <a:endParaRPr lang="zh-TW" altLang="en-US"/>
        </a:p>
      </dgm:t>
    </dgm:pt>
    <dgm:pt modelId="{78053B5C-9786-4069-AA01-FE08FB21955E}" type="pres">
      <dgm:prSet presAssocID="{5D31024F-BF29-444E-B0E7-83387E2CC082}" presName="root2" presStyleCnt="0"/>
      <dgm:spPr/>
    </dgm:pt>
    <dgm:pt modelId="{42F94EFB-7171-4AA9-9FC5-E74AE7DE382B}" type="pres">
      <dgm:prSet presAssocID="{5D31024F-BF29-444E-B0E7-83387E2CC082}" presName="LevelTwoTextNode" presStyleLbl="node4" presStyleIdx="2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A22EC44-A23B-462B-8C9C-41D63A24A94E}" type="pres">
      <dgm:prSet presAssocID="{5D31024F-BF29-444E-B0E7-83387E2CC082}" presName="level3hierChild" presStyleCnt="0"/>
      <dgm:spPr/>
    </dgm:pt>
    <dgm:pt modelId="{84AE85DC-3FD4-431D-A418-518D55EEADF8}" type="pres">
      <dgm:prSet presAssocID="{11774F69-F0E1-4D03-8C62-49A04AAEA8DE}" presName="conn2-1" presStyleLbl="parChTrans1D2" presStyleIdx="3" presStyleCnt="8"/>
      <dgm:spPr/>
      <dgm:t>
        <a:bodyPr/>
        <a:lstStyle/>
        <a:p>
          <a:endParaRPr lang="zh-TW" altLang="en-US"/>
        </a:p>
      </dgm:t>
    </dgm:pt>
    <dgm:pt modelId="{7CF79EB4-337B-45C5-A00B-B1FD09E6252D}" type="pres">
      <dgm:prSet presAssocID="{11774F69-F0E1-4D03-8C62-49A04AAEA8DE}" presName="connTx" presStyleLbl="parChTrans1D2" presStyleIdx="3" presStyleCnt="8"/>
      <dgm:spPr/>
      <dgm:t>
        <a:bodyPr/>
        <a:lstStyle/>
        <a:p>
          <a:endParaRPr lang="zh-TW" altLang="en-US"/>
        </a:p>
      </dgm:t>
    </dgm:pt>
    <dgm:pt modelId="{BB62264A-670F-4BDF-9855-CCB519F39421}" type="pres">
      <dgm:prSet presAssocID="{9F833A56-5264-40FF-A35B-97F3D2ED13F0}" presName="root2" presStyleCnt="0"/>
      <dgm:spPr/>
    </dgm:pt>
    <dgm:pt modelId="{9F094321-46B8-4573-8A18-ECE1F54D4D81}" type="pres">
      <dgm:prSet presAssocID="{9F833A56-5264-40FF-A35B-97F3D2ED13F0}" presName="LevelTwoTextNode" presStyleLbl="node2" presStyleIdx="3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FC8662B-AE91-4542-A709-72FAB3543C7A}" type="pres">
      <dgm:prSet presAssocID="{9F833A56-5264-40FF-A35B-97F3D2ED13F0}" presName="level3hierChild" presStyleCnt="0"/>
      <dgm:spPr/>
    </dgm:pt>
    <dgm:pt modelId="{B62B5DF2-E556-498F-A489-69C2FFBAB14C}" type="pres">
      <dgm:prSet presAssocID="{372A53FB-5D57-45C9-BA0A-C06F31D5633D}" presName="conn2-1" presStyleLbl="parChTrans1D3" presStyleIdx="3" presStyleCnt="8"/>
      <dgm:spPr/>
      <dgm:t>
        <a:bodyPr/>
        <a:lstStyle/>
        <a:p>
          <a:endParaRPr lang="zh-TW" altLang="en-US"/>
        </a:p>
      </dgm:t>
    </dgm:pt>
    <dgm:pt modelId="{B810153B-692D-4CE9-8781-2C2709EB9862}" type="pres">
      <dgm:prSet presAssocID="{372A53FB-5D57-45C9-BA0A-C06F31D5633D}" presName="connTx" presStyleLbl="parChTrans1D3" presStyleIdx="3" presStyleCnt="8"/>
      <dgm:spPr/>
      <dgm:t>
        <a:bodyPr/>
        <a:lstStyle/>
        <a:p>
          <a:endParaRPr lang="zh-TW" altLang="en-US"/>
        </a:p>
      </dgm:t>
    </dgm:pt>
    <dgm:pt modelId="{A92A7911-DF20-41B3-9CAC-DA51B2683E22}" type="pres">
      <dgm:prSet presAssocID="{215A39D4-830B-4A9F-925B-84DE8EDB2BD4}" presName="root2" presStyleCnt="0"/>
      <dgm:spPr/>
    </dgm:pt>
    <dgm:pt modelId="{371B6667-268D-40C9-89BE-18433F706347}" type="pres">
      <dgm:prSet presAssocID="{215A39D4-830B-4A9F-925B-84DE8EDB2BD4}" presName="LevelTwoTextNode" presStyleLbl="node3" presStyleIdx="3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8D2C3BB-283A-46C2-91EC-B767BDEA85D3}" type="pres">
      <dgm:prSet presAssocID="{215A39D4-830B-4A9F-925B-84DE8EDB2BD4}" presName="level3hierChild" presStyleCnt="0"/>
      <dgm:spPr/>
    </dgm:pt>
    <dgm:pt modelId="{BD19654A-ECCB-4E87-B180-DE68DF72D4C8}" type="pres">
      <dgm:prSet presAssocID="{7A1C76DE-85B1-476B-9366-BB2C70C7D736}" presName="conn2-1" presStyleLbl="parChTrans1D4" presStyleIdx="3" presStyleCnt="8"/>
      <dgm:spPr/>
      <dgm:t>
        <a:bodyPr/>
        <a:lstStyle/>
        <a:p>
          <a:endParaRPr lang="zh-TW" altLang="en-US"/>
        </a:p>
      </dgm:t>
    </dgm:pt>
    <dgm:pt modelId="{F3BBF78F-724A-4FEA-96EA-FC4D6C012790}" type="pres">
      <dgm:prSet presAssocID="{7A1C76DE-85B1-476B-9366-BB2C70C7D736}" presName="connTx" presStyleLbl="parChTrans1D4" presStyleIdx="3" presStyleCnt="8"/>
      <dgm:spPr/>
      <dgm:t>
        <a:bodyPr/>
        <a:lstStyle/>
        <a:p>
          <a:endParaRPr lang="zh-TW" altLang="en-US"/>
        </a:p>
      </dgm:t>
    </dgm:pt>
    <dgm:pt modelId="{768489C6-BF2D-422F-B208-94C287DF1B92}" type="pres">
      <dgm:prSet presAssocID="{B7D0D63F-055C-4FCD-A0E3-7E0FDA50E3C0}" presName="root2" presStyleCnt="0"/>
      <dgm:spPr/>
    </dgm:pt>
    <dgm:pt modelId="{806DFB7B-259D-4AEA-9125-C6661C27EA6A}" type="pres">
      <dgm:prSet presAssocID="{B7D0D63F-055C-4FCD-A0E3-7E0FDA50E3C0}" presName="LevelTwoTextNode" presStyleLbl="node4" presStyleIdx="3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838F787-D54C-4E47-95AF-C623B7D4E387}" type="pres">
      <dgm:prSet presAssocID="{B7D0D63F-055C-4FCD-A0E3-7E0FDA50E3C0}" presName="level3hierChild" presStyleCnt="0"/>
      <dgm:spPr/>
    </dgm:pt>
    <dgm:pt modelId="{8D3BCD9E-9847-4B4F-96EA-802E967C5514}" type="pres">
      <dgm:prSet presAssocID="{4AB065EE-77F3-449B-B6F4-DBDAFEC0C8CD}" presName="conn2-1" presStyleLbl="parChTrans1D2" presStyleIdx="4" presStyleCnt="8"/>
      <dgm:spPr/>
      <dgm:t>
        <a:bodyPr/>
        <a:lstStyle/>
        <a:p>
          <a:endParaRPr lang="zh-TW" altLang="en-US"/>
        </a:p>
      </dgm:t>
    </dgm:pt>
    <dgm:pt modelId="{7969BE7B-0B71-40EC-A70D-A8C71104782F}" type="pres">
      <dgm:prSet presAssocID="{4AB065EE-77F3-449B-B6F4-DBDAFEC0C8CD}" presName="connTx" presStyleLbl="parChTrans1D2" presStyleIdx="4" presStyleCnt="8"/>
      <dgm:spPr/>
      <dgm:t>
        <a:bodyPr/>
        <a:lstStyle/>
        <a:p>
          <a:endParaRPr lang="zh-TW" altLang="en-US"/>
        </a:p>
      </dgm:t>
    </dgm:pt>
    <dgm:pt modelId="{B331E2ED-8118-484A-9A23-A13A29AFD089}" type="pres">
      <dgm:prSet presAssocID="{34FA38DE-FAFB-4489-B87A-91B4A78FFF56}" presName="root2" presStyleCnt="0"/>
      <dgm:spPr/>
    </dgm:pt>
    <dgm:pt modelId="{F85D38EC-DD19-4EA0-A054-421149A2460D}" type="pres">
      <dgm:prSet presAssocID="{34FA38DE-FAFB-4489-B87A-91B4A78FFF56}" presName="LevelTwoTextNode" presStyleLbl="node2" presStyleIdx="4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9D82E2B-60F2-4ADA-9241-B1B46FDEAC47}" type="pres">
      <dgm:prSet presAssocID="{34FA38DE-FAFB-4489-B87A-91B4A78FFF56}" presName="level3hierChild" presStyleCnt="0"/>
      <dgm:spPr/>
    </dgm:pt>
    <dgm:pt modelId="{4FC1EA7A-BDD3-4E31-9A43-5B0F25512F39}" type="pres">
      <dgm:prSet presAssocID="{8919DBE9-BBEB-42FA-A07F-DCB429205D0E}" presName="conn2-1" presStyleLbl="parChTrans1D3" presStyleIdx="4" presStyleCnt="8"/>
      <dgm:spPr/>
      <dgm:t>
        <a:bodyPr/>
        <a:lstStyle/>
        <a:p>
          <a:endParaRPr lang="zh-TW" altLang="en-US"/>
        </a:p>
      </dgm:t>
    </dgm:pt>
    <dgm:pt modelId="{671B82DF-2166-4A57-A922-CA705472C7AA}" type="pres">
      <dgm:prSet presAssocID="{8919DBE9-BBEB-42FA-A07F-DCB429205D0E}" presName="connTx" presStyleLbl="parChTrans1D3" presStyleIdx="4" presStyleCnt="8"/>
      <dgm:spPr/>
      <dgm:t>
        <a:bodyPr/>
        <a:lstStyle/>
        <a:p>
          <a:endParaRPr lang="zh-TW" altLang="en-US"/>
        </a:p>
      </dgm:t>
    </dgm:pt>
    <dgm:pt modelId="{1C91AD87-AC8E-4A61-98AB-D70A972A7182}" type="pres">
      <dgm:prSet presAssocID="{D4422C57-DA93-4ACC-99BC-42904930F2B7}" presName="root2" presStyleCnt="0"/>
      <dgm:spPr/>
    </dgm:pt>
    <dgm:pt modelId="{F6F6BEE7-52F3-4476-83E9-343296ED3EB5}" type="pres">
      <dgm:prSet presAssocID="{D4422C57-DA93-4ACC-99BC-42904930F2B7}" presName="LevelTwoTextNode" presStyleLbl="node3" presStyleIdx="4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F10B340-296F-4C22-9AFA-AE8D7E2F3A01}" type="pres">
      <dgm:prSet presAssocID="{D4422C57-DA93-4ACC-99BC-42904930F2B7}" presName="level3hierChild" presStyleCnt="0"/>
      <dgm:spPr/>
    </dgm:pt>
    <dgm:pt modelId="{109958F2-D95D-450F-8309-1E9BCB8FD5A8}" type="pres">
      <dgm:prSet presAssocID="{81A52708-A4E4-4154-A618-27DDD44891F2}" presName="conn2-1" presStyleLbl="parChTrans1D4" presStyleIdx="4" presStyleCnt="8"/>
      <dgm:spPr/>
      <dgm:t>
        <a:bodyPr/>
        <a:lstStyle/>
        <a:p>
          <a:endParaRPr lang="zh-TW" altLang="en-US"/>
        </a:p>
      </dgm:t>
    </dgm:pt>
    <dgm:pt modelId="{6A94F31C-657B-4734-8DA6-08591AA54D3B}" type="pres">
      <dgm:prSet presAssocID="{81A52708-A4E4-4154-A618-27DDD44891F2}" presName="connTx" presStyleLbl="parChTrans1D4" presStyleIdx="4" presStyleCnt="8"/>
      <dgm:spPr/>
      <dgm:t>
        <a:bodyPr/>
        <a:lstStyle/>
        <a:p>
          <a:endParaRPr lang="zh-TW" altLang="en-US"/>
        </a:p>
      </dgm:t>
    </dgm:pt>
    <dgm:pt modelId="{F3391697-1D69-4029-80D2-025F1819E068}" type="pres">
      <dgm:prSet presAssocID="{2D4ADA59-3758-4055-9292-DE6A33FA827D}" presName="root2" presStyleCnt="0"/>
      <dgm:spPr/>
    </dgm:pt>
    <dgm:pt modelId="{52CDC6A1-1136-48AD-8CA3-22A9E363FB9D}" type="pres">
      <dgm:prSet presAssocID="{2D4ADA59-3758-4055-9292-DE6A33FA827D}" presName="LevelTwoTextNode" presStyleLbl="node4" presStyleIdx="4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A3DFB31-D53C-4D95-8D81-D9C05892262D}" type="pres">
      <dgm:prSet presAssocID="{2D4ADA59-3758-4055-9292-DE6A33FA827D}" presName="level3hierChild" presStyleCnt="0"/>
      <dgm:spPr/>
    </dgm:pt>
    <dgm:pt modelId="{9CE7424B-F397-4F58-8B46-D83B3A74E31E}" type="pres">
      <dgm:prSet presAssocID="{84D93BF9-29F1-4249-8C43-16FCDC51E5EF}" presName="conn2-1" presStyleLbl="parChTrans1D2" presStyleIdx="5" presStyleCnt="8"/>
      <dgm:spPr/>
      <dgm:t>
        <a:bodyPr/>
        <a:lstStyle/>
        <a:p>
          <a:endParaRPr lang="zh-TW" altLang="en-US"/>
        </a:p>
      </dgm:t>
    </dgm:pt>
    <dgm:pt modelId="{B696E7CF-940C-495C-8767-11299D1C44B3}" type="pres">
      <dgm:prSet presAssocID="{84D93BF9-29F1-4249-8C43-16FCDC51E5EF}" presName="connTx" presStyleLbl="parChTrans1D2" presStyleIdx="5" presStyleCnt="8"/>
      <dgm:spPr/>
      <dgm:t>
        <a:bodyPr/>
        <a:lstStyle/>
        <a:p>
          <a:endParaRPr lang="zh-TW" altLang="en-US"/>
        </a:p>
      </dgm:t>
    </dgm:pt>
    <dgm:pt modelId="{DFF7F1FC-E45F-4CA4-B5EE-9DBAB96A22EC}" type="pres">
      <dgm:prSet presAssocID="{892C1EBE-7D60-4B5A-90E3-4AFA80A61F66}" presName="root2" presStyleCnt="0"/>
      <dgm:spPr/>
    </dgm:pt>
    <dgm:pt modelId="{5BEB7603-FE4A-4BDF-82ED-73C31DA12F3B}" type="pres">
      <dgm:prSet presAssocID="{892C1EBE-7D60-4B5A-90E3-4AFA80A61F66}" presName="LevelTwoTextNode" presStyleLbl="node2" presStyleIdx="5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A29B529-49DB-49FB-B465-D00CF5317AA1}" type="pres">
      <dgm:prSet presAssocID="{892C1EBE-7D60-4B5A-90E3-4AFA80A61F66}" presName="level3hierChild" presStyleCnt="0"/>
      <dgm:spPr/>
    </dgm:pt>
    <dgm:pt modelId="{1D6B197F-B7A5-4838-8D26-189FE1F33B8D}" type="pres">
      <dgm:prSet presAssocID="{1BC275BB-39F7-4F8F-967D-0B9468B4AA6B}" presName="conn2-1" presStyleLbl="parChTrans1D3" presStyleIdx="5" presStyleCnt="8"/>
      <dgm:spPr/>
      <dgm:t>
        <a:bodyPr/>
        <a:lstStyle/>
        <a:p>
          <a:endParaRPr lang="zh-TW" altLang="en-US"/>
        </a:p>
      </dgm:t>
    </dgm:pt>
    <dgm:pt modelId="{25AF22F5-241C-46F2-90DF-0660F8E02994}" type="pres">
      <dgm:prSet presAssocID="{1BC275BB-39F7-4F8F-967D-0B9468B4AA6B}" presName="connTx" presStyleLbl="parChTrans1D3" presStyleIdx="5" presStyleCnt="8"/>
      <dgm:spPr/>
      <dgm:t>
        <a:bodyPr/>
        <a:lstStyle/>
        <a:p>
          <a:endParaRPr lang="zh-TW" altLang="en-US"/>
        </a:p>
      </dgm:t>
    </dgm:pt>
    <dgm:pt modelId="{4B5FCBC4-3B09-4165-B416-60CBE4A7F725}" type="pres">
      <dgm:prSet presAssocID="{CA1F4F87-DC21-4CF3-AF67-F31EBDDF9B4C}" presName="root2" presStyleCnt="0"/>
      <dgm:spPr/>
    </dgm:pt>
    <dgm:pt modelId="{6C6393A9-5C83-4AEC-A2EA-7C9B0C8CDCAB}" type="pres">
      <dgm:prSet presAssocID="{CA1F4F87-DC21-4CF3-AF67-F31EBDDF9B4C}" presName="LevelTwoTextNode" presStyleLbl="node3" presStyleIdx="5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6D59BBA-2F51-43EB-AB5D-A07D1AC597D9}" type="pres">
      <dgm:prSet presAssocID="{CA1F4F87-DC21-4CF3-AF67-F31EBDDF9B4C}" presName="level3hierChild" presStyleCnt="0"/>
      <dgm:spPr/>
    </dgm:pt>
    <dgm:pt modelId="{98FE0C68-91BF-4A09-9821-E646FF408C40}" type="pres">
      <dgm:prSet presAssocID="{7CD1CBEB-9360-4461-A305-549D6421AC90}" presName="conn2-1" presStyleLbl="parChTrans1D4" presStyleIdx="5" presStyleCnt="8"/>
      <dgm:spPr/>
      <dgm:t>
        <a:bodyPr/>
        <a:lstStyle/>
        <a:p>
          <a:endParaRPr lang="zh-TW" altLang="en-US"/>
        </a:p>
      </dgm:t>
    </dgm:pt>
    <dgm:pt modelId="{E7CA3E2E-E795-4F59-92DB-16D62E75C85B}" type="pres">
      <dgm:prSet presAssocID="{7CD1CBEB-9360-4461-A305-549D6421AC90}" presName="connTx" presStyleLbl="parChTrans1D4" presStyleIdx="5" presStyleCnt="8"/>
      <dgm:spPr/>
      <dgm:t>
        <a:bodyPr/>
        <a:lstStyle/>
        <a:p>
          <a:endParaRPr lang="zh-TW" altLang="en-US"/>
        </a:p>
      </dgm:t>
    </dgm:pt>
    <dgm:pt modelId="{ACA97C7B-DDCA-4993-9D1C-01660D3E0727}" type="pres">
      <dgm:prSet presAssocID="{F09C23D1-4265-442F-A859-A38E7A372D97}" presName="root2" presStyleCnt="0"/>
      <dgm:spPr/>
    </dgm:pt>
    <dgm:pt modelId="{03CD22C5-F4EA-4210-9832-AFD43C7F0A22}" type="pres">
      <dgm:prSet presAssocID="{F09C23D1-4265-442F-A859-A38E7A372D97}" presName="LevelTwoTextNode" presStyleLbl="node4" presStyleIdx="5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96A4E4F-183E-4B55-8FD5-11C7D640E6C4}" type="pres">
      <dgm:prSet presAssocID="{F09C23D1-4265-442F-A859-A38E7A372D97}" presName="level3hierChild" presStyleCnt="0"/>
      <dgm:spPr/>
    </dgm:pt>
    <dgm:pt modelId="{753278CF-E8DD-451A-B809-096D01DBA825}" type="pres">
      <dgm:prSet presAssocID="{01FD9087-2543-4062-818A-F4866DF85EA4}" presName="conn2-1" presStyleLbl="parChTrans1D2" presStyleIdx="6" presStyleCnt="8"/>
      <dgm:spPr/>
      <dgm:t>
        <a:bodyPr/>
        <a:lstStyle/>
        <a:p>
          <a:endParaRPr lang="zh-TW" altLang="en-US"/>
        </a:p>
      </dgm:t>
    </dgm:pt>
    <dgm:pt modelId="{1C8673FD-3BAD-41FD-8F62-C4088E0011A3}" type="pres">
      <dgm:prSet presAssocID="{01FD9087-2543-4062-818A-F4866DF85EA4}" presName="connTx" presStyleLbl="parChTrans1D2" presStyleIdx="6" presStyleCnt="8"/>
      <dgm:spPr/>
      <dgm:t>
        <a:bodyPr/>
        <a:lstStyle/>
        <a:p>
          <a:endParaRPr lang="zh-TW" altLang="en-US"/>
        </a:p>
      </dgm:t>
    </dgm:pt>
    <dgm:pt modelId="{0E2AB79A-607C-4963-957F-F8B9FCE97A18}" type="pres">
      <dgm:prSet presAssocID="{03360BA1-5B0C-4075-8B1E-D97D88222EA0}" presName="root2" presStyleCnt="0"/>
      <dgm:spPr/>
    </dgm:pt>
    <dgm:pt modelId="{BFA7953A-152B-4666-A45D-95F73405807E}" type="pres">
      <dgm:prSet presAssocID="{03360BA1-5B0C-4075-8B1E-D97D88222EA0}" presName="LevelTwoTextNode" presStyleLbl="node2" presStyleIdx="6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44CAB84-3190-4481-8693-05876E72DB0B}" type="pres">
      <dgm:prSet presAssocID="{03360BA1-5B0C-4075-8B1E-D97D88222EA0}" presName="level3hierChild" presStyleCnt="0"/>
      <dgm:spPr/>
    </dgm:pt>
    <dgm:pt modelId="{AAABC049-11B1-4388-B8FC-989BF086FA91}" type="pres">
      <dgm:prSet presAssocID="{ABE524B6-6089-4C95-B744-C398DC9AE552}" presName="conn2-1" presStyleLbl="parChTrans1D3" presStyleIdx="6" presStyleCnt="8"/>
      <dgm:spPr/>
      <dgm:t>
        <a:bodyPr/>
        <a:lstStyle/>
        <a:p>
          <a:endParaRPr lang="zh-TW" altLang="en-US"/>
        </a:p>
      </dgm:t>
    </dgm:pt>
    <dgm:pt modelId="{ABB13E4B-CE93-45BF-9CFF-0739A341E71C}" type="pres">
      <dgm:prSet presAssocID="{ABE524B6-6089-4C95-B744-C398DC9AE552}" presName="connTx" presStyleLbl="parChTrans1D3" presStyleIdx="6" presStyleCnt="8"/>
      <dgm:spPr/>
      <dgm:t>
        <a:bodyPr/>
        <a:lstStyle/>
        <a:p>
          <a:endParaRPr lang="zh-TW" altLang="en-US"/>
        </a:p>
      </dgm:t>
    </dgm:pt>
    <dgm:pt modelId="{03CA4EED-A6C1-49E5-A59F-6FE6E9707F91}" type="pres">
      <dgm:prSet presAssocID="{37D4E3F7-BE9D-4038-965A-921B01018FFB}" presName="root2" presStyleCnt="0"/>
      <dgm:spPr/>
    </dgm:pt>
    <dgm:pt modelId="{9251CF33-7B82-406C-BC63-99BE9C6B8AA3}" type="pres">
      <dgm:prSet presAssocID="{37D4E3F7-BE9D-4038-965A-921B01018FFB}" presName="LevelTwoTextNode" presStyleLbl="node3" presStyleIdx="6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6807C23-E9E5-4784-B623-3A0E2BC22D50}" type="pres">
      <dgm:prSet presAssocID="{37D4E3F7-BE9D-4038-965A-921B01018FFB}" presName="level3hierChild" presStyleCnt="0"/>
      <dgm:spPr/>
    </dgm:pt>
    <dgm:pt modelId="{5BACB92D-DBE8-4EAC-B797-9DCF19B29209}" type="pres">
      <dgm:prSet presAssocID="{6F3ADA64-3D31-46B0-80CD-083E084569BE}" presName="conn2-1" presStyleLbl="parChTrans1D4" presStyleIdx="6" presStyleCnt="8"/>
      <dgm:spPr/>
      <dgm:t>
        <a:bodyPr/>
        <a:lstStyle/>
        <a:p>
          <a:endParaRPr lang="zh-TW" altLang="en-US"/>
        </a:p>
      </dgm:t>
    </dgm:pt>
    <dgm:pt modelId="{5DEB5046-E231-4378-A651-5ACEF0C529B2}" type="pres">
      <dgm:prSet presAssocID="{6F3ADA64-3D31-46B0-80CD-083E084569BE}" presName="connTx" presStyleLbl="parChTrans1D4" presStyleIdx="6" presStyleCnt="8"/>
      <dgm:spPr/>
      <dgm:t>
        <a:bodyPr/>
        <a:lstStyle/>
        <a:p>
          <a:endParaRPr lang="zh-TW" altLang="en-US"/>
        </a:p>
      </dgm:t>
    </dgm:pt>
    <dgm:pt modelId="{B8FA0E57-9D2D-4684-9689-E2A90BF29C45}" type="pres">
      <dgm:prSet presAssocID="{0554ED11-6999-4C83-BBC9-3579ABD21F77}" presName="root2" presStyleCnt="0"/>
      <dgm:spPr/>
    </dgm:pt>
    <dgm:pt modelId="{AA727F0C-D45B-4702-9851-68069C98DD1A}" type="pres">
      <dgm:prSet presAssocID="{0554ED11-6999-4C83-BBC9-3579ABD21F77}" presName="LevelTwoTextNode" presStyleLbl="node4" presStyleIdx="6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D3FF382-DB79-40D7-890E-C764B59B7C90}" type="pres">
      <dgm:prSet presAssocID="{0554ED11-6999-4C83-BBC9-3579ABD21F77}" presName="level3hierChild" presStyleCnt="0"/>
      <dgm:spPr/>
    </dgm:pt>
    <dgm:pt modelId="{DC1F88C1-5F4A-4203-9551-18F653B6CF54}" type="pres">
      <dgm:prSet presAssocID="{1BB0F494-A96F-4330-BC26-AB7B76460860}" presName="conn2-1" presStyleLbl="parChTrans1D2" presStyleIdx="7" presStyleCnt="8"/>
      <dgm:spPr/>
      <dgm:t>
        <a:bodyPr/>
        <a:lstStyle/>
        <a:p>
          <a:endParaRPr lang="zh-TW" altLang="en-US"/>
        </a:p>
      </dgm:t>
    </dgm:pt>
    <dgm:pt modelId="{F19ADCD3-3260-40E6-94C7-CDFC6B8537D5}" type="pres">
      <dgm:prSet presAssocID="{1BB0F494-A96F-4330-BC26-AB7B76460860}" presName="connTx" presStyleLbl="parChTrans1D2" presStyleIdx="7" presStyleCnt="8"/>
      <dgm:spPr/>
      <dgm:t>
        <a:bodyPr/>
        <a:lstStyle/>
        <a:p>
          <a:endParaRPr lang="zh-TW" altLang="en-US"/>
        </a:p>
      </dgm:t>
    </dgm:pt>
    <dgm:pt modelId="{EFEC6293-CA74-4B36-B6F7-F61F5FF5F507}" type="pres">
      <dgm:prSet presAssocID="{29D3ABE3-DEB7-4771-BAD1-C09C9F7C89E6}" presName="root2" presStyleCnt="0"/>
      <dgm:spPr/>
    </dgm:pt>
    <dgm:pt modelId="{E01781C6-97A2-4A55-9074-7C8D5C4A0427}" type="pres">
      <dgm:prSet presAssocID="{29D3ABE3-DEB7-4771-BAD1-C09C9F7C89E6}" presName="LevelTwoTextNode" presStyleLbl="node2" presStyleIdx="7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E69A2F9-880E-4828-941E-B710BDCEFCA3}" type="pres">
      <dgm:prSet presAssocID="{29D3ABE3-DEB7-4771-BAD1-C09C9F7C89E6}" presName="level3hierChild" presStyleCnt="0"/>
      <dgm:spPr/>
    </dgm:pt>
    <dgm:pt modelId="{38585B19-A151-424B-8955-4677E8F021DA}" type="pres">
      <dgm:prSet presAssocID="{FC66EC7A-29FC-4A93-BFA3-F3052504E09A}" presName="conn2-1" presStyleLbl="parChTrans1D3" presStyleIdx="7" presStyleCnt="8"/>
      <dgm:spPr/>
      <dgm:t>
        <a:bodyPr/>
        <a:lstStyle/>
        <a:p>
          <a:endParaRPr lang="zh-TW" altLang="en-US"/>
        </a:p>
      </dgm:t>
    </dgm:pt>
    <dgm:pt modelId="{C082450C-2250-4F07-9B09-2F6E81B4BF7E}" type="pres">
      <dgm:prSet presAssocID="{FC66EC7A-29FC-4A93-BFA3-F3052504E09A}" presName="connTx" presStyleLbl="parChTrans1D3" presStyleIdx="7" presStyleCnt="8"/>
      <dgm:spPr/>
      <dgm:t>
        <a:bodyPr/>
        <a:lstStyle/>
        <a:p>
          <a:endParaRPr lang="zh-TW" altLang="en-US"/>
        </a:p>
      </dgm:t>
    </dgm:pt>
    <dgm:pt modelId="{A1DA20CF-ECAC-4853-AD9A-BA5147039DA2}" type="pres">
      <dgm:prSet presAssocID="{483ABFDF-ED99-4654-AE1B-EA0C98D7BC5A}" presName="root2" presStyleCnt="0"/>
      <dgm:spPr/>
    </dgm:pt>
    <dgm:pt modelId="{D0DF5C7F-E23A-4608-A504-F5E17B66EF43}" type="pres">
      <dgm:prSet presAssocID="{483ABFDF-ED99-4654-AE1B-EA0C98D7BC5A}" presName="LevelTwoTextNode" presStyleLbl="node3" presStyleIdx="7" presStyleCnt="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1D66EF5-96B7-4187-84B3-8B63BA8ABB6A}" type="pres">
      <dgm:prSet presAssocID="{483ABFDF-ED99-4654-AE1B-EA0C98D7BC5A}" presName="level3hierChild" presStyleCnt="0"/>
      <dgm:spPr/>
    </dgm:pt>
    <dgm:pt modelId="{4E4B8AC0-2FB9-4E5C-AEEA-7DEFE7368A1B}" type="pres">
      <dgm:prSet presAssocID="{6582BB22-9160-4A53-816B-EC48F0CDC6CE}" presName="conn2-1" presStyleLbl="parChTrans1D4" presStyleIdx="7" presStyleCnt="8"/>
      <dgm:spPr/>
      <dgm:t>
        <a:bodyPr/>
        <a:lstStyle/>
        <a:p>
          <a:endParaRPr lang="zh-TW" altLang="en-US"/>
        </a:p>
      </dgm:t>
    </dgm:pt>
    <dgm:pt modelId="{92A3E665-0076-4D3F-9C3C-9D802843CE9E}" type="pres">
      <dgm:prSet presAssocID="{6582BB22-9160-4A53-816B-EC48F0CDC6CE}" presName="connTx" presStyleLbl="parChTrans1D4" presStyleIdx="7" presStyleCnt="8"/>
      <dgm:spPr/>
      <dgm:t>
        <a:bodyPr/>
        <a:lstStyle/>
        <a:p>
          <a:endParaRPr lang="zh-TW" altLang="en-US"/>
        </a:p>
      </dgm:t>
    </dgm:pt>
    <dgm:pt modelId="{B20E6ACA-3327-4DF0-A239-FB2BA183116B}" type="pres">
      <dgm:prSet presAssocID="{5581E5F5-63C9-4A3D-B19D-176789A7D8A4}" presName="root2" presStyleCnt="0"/>
      <dgm:spPr/>
    </dgm:pt>
    <dgm:pt modelId="{0D3F7639-57BD-4BD9-B718-F5EE5102D02C}" type="pres">
      <dgm:prSet presAssocID="{5581E5F5-63C9-4A3D-B19D-176789A7D8A4}" presName="LevelTwoTextNode" presStyleLbl="node4" presStyleIdx="7" presStyleCnt="8" custScaleX="193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2A87A85-F93F-4400-A9A9-913F84867A9F}" type="pres">
      <dgm:prSet presAssocID="{5581E5F5-63C9-4A3D-B19D-176789A7D8A4}" presName="level3hierChild" presStyleCnt="0"/>
      <dgm:spPr/>
    </dgm:pt>
  </dgm:ptLst>
  <dgm:cxnLst>
    <dgm:cxn modelId="{A3C6C212-6B7E-4FBE-9D69-F7184D4E86CD}" type="presOf" srcId="{A476D89A-2750-42D9-A849-A68730C251F0}" destId="{A42093E2-973A-41BF-A000-4C4512D06555}" srcOrd="0" destOrd="0" presId="urn:microsoft.com/office/officeart/2005/8/layout/hierarchy2"/>
    <dgm:cxn modelId="{0A7978D1-68AF-4E1A-B5FD-BE9EEA7088E6}" type="presOf" srcId="{1BB0F494-A96F-4330-BC26-AB7B76460860}" destId="{DC1F88C1-5F4A-4203-9551-18F653B6CF54}" srcOrd="0" destOrd="0" presId="urn:microsoft.com/office/officeart/2005/8/layout/hierarchy2"/>
    <dgm:cxn modelId="{85800525-A421-4055-9584-0C45E5093085}" type="presOf" srcId="{372A53FB-5D57-45C9-BA0A-C06F31D5633D}" destId="{B810153B-692D-4CE9-8781-2C2709EB9862}" srcOrd="1" destOrd="0" presId="urn:microsoft.com/office/officeart/2005/8/layout/hierarchy2"/>
    <dgm:cxn modelId="{8B33E7AD-D3E7-40E8-9016-34695CBAE25B}" type="presOf" srcId="{E5132AC2-88BF-4C3A-A74A-0D7D6B08F493}" destId="{EF2FCE03-3BFA-499E-8BB8-2CC498CB8D0C}" srcOrd="0" destOrd="0" presId="urn:microsoft.com/office/officeart/2005/8/layout/hierarchy2"/>
    <dgm:cxn modelId="{EC028E8F-D9D1-404A-9459-352E55B06AB4}" type="presOf" srcId="{0554ED11-6999-4C83-BBC9-3579ABD21F77}" destId="{AA727F0C-D45B-4702-9851-68069C98DD1A}" srcOrd="0" destOrd="0" presId="urn:microsoft.com/office/officeart/2005/8/layout/hierarchy2"/>
    <dgm:cxn modelId="{9C36797A-1E2C-4FB4-A3F5-1916B1C32921}" type="presOf" srcId="{5581E5F5-63C9-4A3D-B19D-176789A7D8A4}" destId="{0D3F7639-57BD-4BD9-B718-F5EE5102D02C}" srcOrd="0" destOrd="0" presId="urn:microsoft.com/office/officeart/2005/8/layout/hierarchy2"/>
    <dgm:cxn modelId="{C7440DC1-3009-495F-9FB8-63AE592A63FE}" type="presOf" srcId="{7CD1CBEB-9360-4461-A305-549D6421AC90}" destId="{98FE0C68-91BF-4A09-9821-E646FF408C40}" srcOrd="0" destOrd="0" presId="urn:microsoft.com/office/officeart/2005/8/layout/hierarchy2"/>
    <dgm:cxn modelId="{6EA17C61-8E3B-4D8D-9CF5-F1634508DBDA}" type="presOf" srcId="{B7D0D63F-055C-4FCD-A0E3-7E0FDA50E3C0}" destId="{806DFB7B-259D-4AEA-9125-C6661C27EA6A}" srcOrd="0" destOrd="0" presId="urn:microsoft.com/office/officeart/2005/8/layout/hierarchy2"/>
    <dgm:cxn modelId="{09BE4F5C-8D97-47E0-85A0-DA4F54FB0C28}" type="presOf" srcId="{2D4ADA59-3758-4055-9292-DE6A33FA827D}" destId="{52CDC6A1-1136-48AD-8CA3-22A9E363FB9D}" srcOrd="0" destOrd="0" presId="urn:microsoft.com/office/officeart/2005/8/layout/hierarchy2"/>
    <dgm:cxn modelId="{C62C826C-A9D5-4368-A6ED-D7CB37466228}" type="presOf" srcId="{FC66EC7A-29FC-4A93-BFA3-F3052504E09A}" destId="{38585B19-A151-424B-8955-4677E8F021DA}" srcOrd="0" destOrd="0" presId="urn:microsoft.com/office/officeart/2005/8/layout/hierarchy2"/>
    <dgm:cxn modelId="{94C53C13-4C5D-4C14-BDF3-55ABE178794F}" srcId="{215A39D4-830B-4A9F-925B-84DE8EDB2BD4}" destId="{B7D0D63F-055C-4FCD-A0E3-7E0FDA50E3C0}" srcOrd="0" destOrd="0" parTransId="{7A1C76DE-85B1-476B-9366-BB2C70C7D736}" sibTransId="{D4EC03B4-20C6-4ACF-99BF-004AAFD6AC2A}"/>
    <dgm:cxn modelId="{22F59A01-BE8F-40BB-815B-61B4CED5E40C}" type="presOf" srcId="{6F3ADA64-3D31-46B0-80CD-083E084569BE}" destId="{5DEB5046-E231-4378-A651-5ACEF0C529B2}" srcOrd="1" destOrd="0" presId="urn:microsoft.com/office/officeart/2005/8/layout/hierarchy2"/>
    <dgm:cxn modelId="{F7A79719-E16A-4AC5-B8C6-1EB7FF8C7E78}" type="presOf" srcId="{1BC275BB-39F7-4F8F-967D-0B9468B4AA6B}" destId="{1D6B197F-B7A5-4838-8D26-189FE1F33B8D}" srcOrd="0" destOrd="0" presId="urn:microsoft.com/office/officeart/2005/8/layout/hierarchy2"/>
    <dgm:cxn modelId="{017D52FC-7542-43AC-BAA4-EEDDCA218159}" srcId="{3E59AF26-9FAF-44E3-8B8E-0EAB40E26FC5}" destId="{7023B69E-6E6C-4BA7-8690-D71DCCE13414}" srcOrd="0" destOrd="0" parTransId="{68AEEAA5-011D-4FB2-8F6A-AEFEEEBC62CE}" sibTransId="{61E0E6D1-84BF-4636-8F52-DFEFCED34242}"/>
    <dgm:cxn modelId="{EC875C84-AE2A-4456-91A1-151765B66E67}" type="presOf" srcId="{92284585-F7BA-4663-9469-92E1A4A4EC63}" destId="{04F11FA5-BD3C-473F-89AB-DBD45D194028}" srcOrd="0" destOrd="0" presId="urn:microsoft.com/office/officeart/2005/8/layout/hierarchy2"/>
    <dgm:cxn modelId="{E5B263CE-363E-4FB7-989F-6A51E5C61254}" srcId="{892C1EBE-7D60-4B5A-90E3-4AFA80A61F66}" destId="{CA1F4F87-DC21-4CF3-AF67-F31EBDDF9B4C}" srcOrd="0" destOrd="0" parTransId="{1BC275BB-39F7-4F8F-967D-0B9468B4AA6B}" sibTransId="{FF96CDDA-520C-4C18-9CDB-97CE709D896A}"/>
    <dgm:cxn modelId="{C97BA19A-BEF6-426E-8F3D-D78BADB15174}" type="presOf" srcId="{A2F22D88-00D5-43F7-BC51-F0AF1554A1EC}" destId="{A09F6936-DEE6-4076-90C3-E3A693B23C62}" srcOrd="0" destOrd="0" presId="urn:microsoft.com/office/officeart/2005/8/layout/hierarchy2"/>
    <dgm:cxn modelId="{E7B8570D-032E-413A-9C9A-3FB8951FFB72}" type="presOf" srcId="{34FA38DE-FAFB-4489-B87A-91B4A78FFF56}" destId="{F85D38EC-DD19-4EA0-A054-421149A2460D}" srcOrd="0" destOrd="0" presId="urn:microsoft.com/office/officeart/2005/8/layout/hierarchy2"/>
    <dgm:cxn modelId="{55534D4C-8E1B-49AD-991D-5ABAFACBBE90}" type="presOf" srcId="{6582BB22-9160-4A53-816B-EC48F0CDC6CE}" destId="{4E4B8AC0-2FB9-4E5C-AEEA-7DEFE7368A1B}" srcOrd="0" destOrd="0" presId="urn:microsoft.com/office/officeart/2005/8/layout/hierarchy2"/>
    <dgm:cxn modelId="{DBE0ED07-C651-4C3C-BB5A-489D5DAF8B94}" type="presOf" srcId="{1BC275BB-39F7-4F8F-967D-0B9468B4AA6B}" destId="{25AF22F5-241C-46F2-90DF-0660F8E02994}" srcOrd="1" destOrd="0" presId="urn:microsoft.com/office/officeart/2005/8/layout/hierarchy2"/>
    <dgm:cxn modelId="{443545BB-04BD-4A36-98D2-91FC57DEE2D6}" type="presOf" srcId="{5D31024F-BF29-444E-B0E7-83387E2CC082}" destId="{42F94EFB-7171-4AA9-9FC5-E74AE7DE382B}" srcOrd="0" destOrd="0" presId="urn:microsoft.com/office/officeart/2005/8/layout/hierarchy2"/>
    <dgm:cxn modelId="{0726083D-D75C-4787-91B7-83B25C5A38B9}" srcId="{547A68FC-E4FB-4CD4-8354-4D244A31D083}" destId="{92284585-F7BA-4663-9469-92E1A4A4EC63}" srcOrd="0" destOrd="0" parTransId="{A476D89A-2750-42D9-A849-A68730C251F0}" sibTransId="{B32D73C2-69FF-4C68-A839-13B6E9F237F7}"/>
    <dgm:cxn modelId="{97CC721A-AA4B-49C0-BC53-A4CF23E2D1E1}" srcId="{9F833A56-5264-40FF-A35B-97F3D2ED13F0}" destId="{215A39D4-830B-4A9F-925B-84DE8EDB2BD4}" srcOrd="0" destOrd="0" parTransId="{372A53FB-5D57-45C9-BA0A-C06F31D5633D}" sibTransId="{72231EF9-8A10-4A75-A602-1B32AF836669}"/>
    <dgm:cxn modelId="{48E2A1AC-B631-4646-910E-52E6BD9853D5}" type="presOf" srcId="{7CD1CBEB-9360-4461-A305-549D6421AC90}" destId="{E7CA3E2E-E795-4F59-92DB-16D62E75C85B}" srcOrd="1" destOrd="0" presId="urn:microsoft.com/office/officeart/2005/8/layout/hierarchy2"/>
    <dgm:cxn modelId="{CBA5E408-B1AE-4F4A-A51F-981D91D1AB1A}" type="presOf" srcId="{81A52708-A4E4-4154-A618-27DDD44891F2}" destId="{6A94F31C-657B-4734-8DA6-08591AA54D3B}" srcOrd="1" destOrd="0" presId="urn:microsoft.com/office/officeart/2005/8/layout/hierarchy2"/>
    <dgm:cxn modelId="{91A4EF50-EDD4-416C-9CEA-FA1ED2008300}" type="presOf" srcId="{29D3ABE3-DEB7-4771-BAD1-C09C9F7C89E6}" destId="{E01781C6-97A2-4A55-9074-7C8D5C4A0427}" srcOrd="0" destOrd="0" presId="urn:microsoft.com/office/officeart/2005/8/layout/hierarchy2"/>
    <dgm:cxn modelId="{683AE047-204F-499D-BA97-21F428732A24}" type="presOf" srcId="{7A1C76DE-85B1-476B-9366-BB2C70C7D736}" destId="{F3BBF78F-724A-4FEA-96EA-FC4D6C012790}" srcOrd="1" destOrd="0" presId="urn:microsoft.com/office/officeart/2005/8/layout/hierarchy2"/>
    <dgm:cxn modelId="{25577874-DD2A-4E91-867A-A954CC350B6D}" type="presOf" srcId="{8919DBE9-BBEB-42FA-A07F-DCB429205D0E}" destId="{671B82DF-2166-4A57-A922-CA705472C7AA}" srcOrd="1" destOrd="0" presId="urn:microsoft.com/office/officeart/2005/8/layout/hierarchy2"/>
    <dgm:cxn modelId="{F5B83118-0F32-4F49-940B-A00B838AFC67}" srcId="{34FA38DE-FAFB-4489-B87A-91B4A78FFF56}" destId="{D4422C57-DA93-4ACC-99BC-42904930F2B7}" srcOrd="0" destOrd="0" parTransId="{8919DBE9-BBEB-42FA-A07F-DCB429205D0E}" sibTransId="{B91CBBA9-D68A-4A0D-A3F6-45A5877C4B8C}"/>
    <dgm:cxn modelId="{1C4086F6-4ECC-4BE4-B4B9-291E313DEAE3}" type="presOf" srcId="{7D6CC724-6BE0-4FD0-80B3-BA58143ED8A7}" destId="{0B342F03-7AD0-422F-ADC9-18EB1FBF9B04}" srcOrd="1" destOrd="0" presId="urn:microsoft.com/office/officeart/2005/8/layout/hierarchy2"/>
    <dgm:cxn modelId="{CFE4FA6D-7E83-411F-9054-F275E529C1A7}" type="presOf" srcId="{1BB0F494-A96F-4330-BC26-AB7B76460860}" destId="{F19ADCD3-3260-40E6-94C7-CDFC6B8537D5}" srcOrd="1" destOrd="0" presId="urn:microsoft.com/office/officeart/2005/8/layout/hierarchy2"/>
    <dgm:cxn modelId="{0EA9FF18-4776-49C6-BC9B-184B61DD7551}" type="presOf" srcId="{6582BB22-9160-4A53-816B-EC48F0CDC6CE}" destId="{92A3E665-0076-4D3F-9C3C-9D802843CE9E}" srcOrd="1" destOrd="0" presId="urn:microsoft.com/office/officeart/2005/8/layout/hierarchy2"/>
    <dgm:cxn modelId="{1A94C7E9-38C9-4BA8-98BC-8C4B7153B355}" type="presOf" srcId="{483ABFDF-ED99-4654-AE1B-EA0C98D7BC5A}" destId="{D0DF5C7F-E23A-4608-A504-F5E17B66EF43}" srcOrd="0" destOrd="0" presId="urn:microsoft.com/office/officeart/2005/8/layout/hierarchy2"/>
    <dgm:cxn modelId="{98E3C1A8-A452-406D-8B55-66B958EAFFA2}" type="presOf" srcId="{372A53FB-5D57-45C9-BA0A-C06F31D5633D}" destId="{B62B5DF2-E556-498F-A489-69C2FFBAB14C}" srcOrd="0" destOrd="0" presId="urn:microsoft.com/office/officeart/2005/8/layout/hierarchy2"/>
    <dgm:cxn modelId="{DE070CA7-33F3-4C72-B5D7-C6CDFAFB5E9D}" type="presOf" srcId="{01FD9087-2543-4062-818A-F4866DF85EA4}" destId="{753278CF-E8DD-451A-B809-096D01DBA825}" srcOrd="0" destOrd="0" presId="urn:microsoft.com/office/officeart/2005/8/layout/hierarchy2"/>
    <dgm:cxn modelId="{B142C1F7-1CE4-450F-9E3B-021C66FB1BB3}" srcId="{547A68FC-E4FB-4CD4-8354-4D244A31D083}" destId="{34FA38DE-FAFB-4489-B87A-91B4A78FFF56}" srcOrd="4" destOrd="0" parTransId="{4AB065EE-77F3-449B-B6F4-DBDAFEC0C8CD}" sibTransId="{0EC59AD9-AB7B-4D85-B7F4-09CE6D094A30}"/>
    <dgm:cxn modelId="{C0A1BDBC-721D-49A7-A645-9ADC0F63515C}" type="presOf" srcId="{987AE5F6-4D54-4C1A-995B-CA00EF906B7B}" destId="{43CACE16-5814-4EEC-87A1-BEC7B283DC86}" srcOrd="0" destOrd="0" presId="urn:microsoft.com/office/officeart/2005/8/layout/hierarchy2"/>
    <dgm:cxn modelId="{466ADD37-0B4D-46F0-A91E-12D42572F664}" type="presOf" srcId="{9F833A56-5264-40FF-A35B-97F3D2ED13F0}" destId="{9F094321-46B8-4573-8A18-ECE1F54D4D81}" srcOrd="0" destOrd="0" presId="urn:microsoft.com/office/officeart/2005/8/layout/hierarchy2"/>
    <dgm:cxn modelId="{7E8BC0DA-ACA1-4D2E-95D6-0F4478B510E6}" type="presOf" srcId="{11774F69-F0E1-4D03-8C62-49A04AAEA8DE}" destId="{7CF79EB4-337B-45C5-A00B-B1FD09E6252D}" srcOrd="1" destOrd="0" presId="urn:microsoft.com/office/officeart/2005/8/layout/hierarchy2"/>
    <dgm:cxn modelId="{9C49178D-0B52-43C5-AE1A-8444372D4BE3}" type="presOf" srcId="{11774F69-F0E1-4D03-8C62-49A04AAEA8DE}" destId="{84AE85DC-3FD4-431D-A418-518D55EEADF8}" srcOrd="0" destOrd="0" presId="urn:microsoft.com/office/officeart/2005/8/layout/hierarchy2"/>
    <dgm:cxn modelId="{A8E836B0-DD56-45E3-AA00-96C62502B731}" type="presOf" srcId="{A17AC21E-788E-400C-936B-F513F368029C}" destId="{5DE8F59F-8837-4505-A58E-E33814FCA0D0}" srcOrd="0" destOrd="0" presId="urn:microsoft.com/office/officeart/2005/8/layout/hierarchy2"/>
    <dgm:cxn modelId="{E0E5730F-A3AB-4C16-A54A-3650E9C6FB20}" type="presOf" srcId="{8919DBE9-BBEB-42FA-A07F-DCB429205D0E}" destId="{4FC1EA7A-BDD3-4E31-9A43-5B0F25512F39}" srcOrd="0" destOrd="0" presId="urn:microsoft.com/office/officeart/2005/8/layout/hierarchy2"/>
    <dgm:cxn modelId="{2283CC80-064D-47A6-A8CD-7FCDF6EB12F7}" srcId="{37D4E3F7-BE9D-4038-965A-921B01018FFB}" destId="{0554ED11-6999-4C83-BBC9-3579ABD21F77}" srcOrd="0" destOrd="0" parTransId="{6F3ADA64-3D31-46B0-80CD-083E084569BE}" sibTransId="{CE82187E-F320-46E5-AB70-7539D4DB8010}"/>
    <dgm:cxn modelId="{6F2AD245-9C07-4275-8283-B0C90E2E5028}" type="presOf" srcId="{188EB4C8-31A3-4A37-9E3B-D774E636C0AE}" destId="{D25E9889-1261-4D1A-9C79-F1744DED73A0}" srcOrd="0" destOrd="0" presId="urn:microsoft.com/office/officeart/2005/8/layout/hierarchy2"/>
    <dgm:cxn modelId="{B7C13EC8-608C-4839-B1FF-CCE4FD617970}" srcId="{483ABFDF-ED99-4654-AE1B-EA0C98D7BC5A}" destId="{5581E5F5-63C9-4A3D-B19D-176789A7D8A4}" srcOrd="0" destOrd="0" parTransId="{6582BB22-9160-4A53-816B-EC48F0CDC6CE}" sibTransId="{136B0087-1601-49F4-8216-1A0F9380E71F}"/>
    <dgm:cxn modelId="{EEFF8501-3A42-40D3-8FDA-2D2984FAF1CB}" type="presOf" srcId="{4AB065EE-77F3-449B-B6F4-DBDAFEC0C8CD}" destId="{7969BE7B-0B71-40EC-A70D-A8C71104782F}" srcOrd="1" destOrd="0" presId="urn:microsoft.com/office/officeart/2005/8/layout/hierarchy2"/>
    <dgm:cxn modelId="{57E6EDF8-C719-4060-9BB9-B54C0DE2EBD3}" srcId="{D4422C57-DA93-4ACC-99BC-42904930F2B7}" destId="{2D4ADA59-3758-4055-9292-DE6A33FA827D}" srcOrd="0" destOrd="0" parTransId="{81A52708-A4E4-4154-A618-27DDD44891F2}" sibTransId="{8A1EC6F6-890A-43A3-BFB8-2A8D0C825DF5}"/>
    <dgm:cxn modelId="{77A0E907-DDE5-45B8-88E3-37630BECDB3A}" srcId="{A2F22D88-00D5-43F7-BC51-F0AF1554A1EC}" destId="{64ED2E44-7DFC-4512-926A-66236B55E3A5}" srcOrd="0" destOrd="0" parTransId="{A17AC21E-788E-400C-936B-F513F368029C}" sibTransId="{30C6A6EB-C5DB-4D9E-A940-94C425DDDE18}"/>
    <dgm:cxn modelId="{C457823A-2FF6-433F-A83F-8C75566BF656}" type="presOf" srcId="{F702FC36-DA9E-487D-BE2B-F93945AC77A4}" destId="{B656FBFD-B0BD-4B1A-814F-DF5DEE848614}" srcOrd="1" destOrd="0" presId="urn:microsoft.com/office/officeart/2005/8/layout/hierarchy2"/>
    <dgm:cxn modelId="{A1C91D9B-856D-471F-864A-DD70B799B2D9}" type="presOf" srcId="{ABE524B6-6089-4C95-B744-C398DC9AE552}" destId="{AAABC049-11B1-4388-B8FC-989BF086FA91}" srcOrd="0" destOrd="0" presId="urn:microsoft.com/office/officeart/2005/8/layout/hierarchy2"/>
    <dgm:cxn modelId="{5C35116B-FCAA-4229-BC73-8160AB05CFF9}" type="presOf" srcId="{64ED2E44-7DFC-4512-926A-66236B55E3A5}" destId="{26F7E364-1995-4F0D-A0FA-7CA41C5CAECA}" srcOrd="0" destOrd="0" presId="urn:microsoft.com/office/officeart/2005/8/layout/hierarchy2"/>
    <dgm:cxn modelId="{D809123F-B334-432D-B56E-2A2A00C3868C}" type="presOf" srcId="{26EB54C5-926D-43CF-9945-AE4607033F57}" destId="{9ADD7537-3CBC-4412-928C-4821D39B29CD}" srcOrd="1" destOrd="0" presId="urn:microsoft.com/office/officeart/2005/8/layout/hierarchy2"/>
    <dgm:cxn modelId="{FA0C0A8B-8A94-47A9-B5B2-6C9237A50C41}" type="presOf" srcId="{E5132AC2-88BF-4C3A-A74A-0D7D6B08F493}" destId="{2E956623-6A2B-4E6D-B188-E45DDA843D6F}" srcOrd="1" destOrd="0" presId="urn:microsoft.com/office/officeart/2005/8/layout/hierarchy2"/>
    <dgm:cxn modelId="{B3D0B64C-AD44-4840-8E38-AF705F72847D}" type="presOf" srcId="{3E59AF26-9FAF-44E3-8B8E-0EAB40E26FC5}" destId="{2CFA03C3-7683-4C51-8BC1-FEE257E70DFA}" srcOrd="0" destOrd="0" presId="urn:microsoft.com/office/officeart/2005/8/layout/hierarchy2"/>
    <dgm:cxn modelId="{76B12B89-D7EF-4D60-8747-E861E649B95A}" type="presOf" srcId="{7023B69E-6E6C-4BA7-8690-D71DCCE13414}" destId="{42E0A623-2680-414C-A9CB-63778A804896}" srcOrd="0" destOrd="0" presId="urn:microsoft.com/office/officeart/2005/8/layout/hierarchy2"/>
    <dgm:cxn modelId="{D900DD64-1805-4F0E-B094-A86CD8251BAA}" srcId="{547A68FC-E4FB-4CD4-8354-4D244A31D083}" destId="{3E59AF26-9FAF-44E3-8B8E-0EAB40E26FC5}" srcOrd="2" destOrd="0" parTransId="{26EB54C5-926D-43CF-9945-AE4607033F57}" sibTransId="{27202BB9-0889-4665-8E64-0F9471B3E4B9}"/>
    <dgm:cxn modelId="{CEA2AE0E-E9DC-4ABB-B8E0-7E4693904C9E}" type="presOf" srcId="{6F3ADA64-3D31-46B0-80CD-083E084569BE}" destId="{5BACB92D-DBE8-4EAC-B797-9DCF19B29209}" srcOrd="0" destOrd="0" presId="urn:microsoft.com/office/officeart/2005/8/layout/hierarchy2"/>
    <dgm:cxn modelId="{D27010ED-CB51-4710-8179-ABEEA273EC72}" type="presOf" srcId="{84D93BF9-29F1-4249-8C43-16FCDC51E5EF}" destId="{9CE7424B-F397-4F58-8B46-D83B3A74E31E}" srcOrd="0" destOrd="0" presId="urn:microsoft.com/office/officeart/2005/8/layout/hierarchy2"/>
    <dgm:cxn modelId="{923DA9C8-C66F-4C07-8997-3BCDFE79258B}" type="presOf" srcId="{1977950B-B326-4380-A710-14A157D3FACF}" destId="{C64F900D-6FE3-4F78-91D0-3EBB36988163}" srcOrd="0" destOrd="0" presId="urn:microsoft.com/office/officeart/2005/8/layout/hierarchy2"/>
    <dgm:cxn modelId="{040A5EF6-3285-457F-93C6-311104B6A8DB}" type="presOf" srcId="{C0E1875D-E4DF-4B15-8B94-AEC3EA295C77}" destId="{79290748-1616-411C-8D7B-67A0B1996F79}" srcOrd="1" destOrd="0" presId="urn:microsoft.com/office/officeart/2005/8/layout/hierarchy2"/>
    <dgm:cxn modelId="{F675F5CB-4FC4-43B2-9056-8B0E2C61F236}" type="presOf" srcId="{03360BA1-5B0C-4075-8B1E-D97D88222EA0}" destId="{BFA7953A-152B-4666-A45D-95F73405807E}" srcOrd="0" destOrd="0" presId="urn:microsoft.com/office/officeart/2005/8/layout/hierarchy2"/>
    <dgm:cxn modelId="{9759E878-8FFC-4E38-9EE9-74BBFE66005E}" type="presOf" srcId="{68AEEAA5-011D-4FB2-8F6A-AEFEEEBC62CE}" destId="{485FB8C2-F28A-4617-A62A-B3E5CB969E74}" srcOrd="0" destOrd="0" presId="urn:microsoft.com/office/officeart/2005/8/layout/hierarchy2"/>
    <dgm:cxn modelId="{3ACEC52F-76DE-4293-ABEA-FB4543F119D8}" srcId="{7023B69E-6E6C-4BA7-8690-D71DCCE13414}" destId="{5D31024F-BF29-444E-B0E7-83387E2CC082}" srcOrd="0" destOrd="0" parTransId="{F702FC36-DA9E-487D-BE2B-F93945AC77A4}" sibTransId="{8145C6C9-663C-4A11-AD22-8CA7D5B04DA7}"/>
    <dgm:cxn modelId="{50DF68BB-6649-4A52-B442-2A4957B6A260}" type="presOf" srcId="{84D93BF9-29F1-4249-8C43-16FCDC51E5EF}" destId="{B696E7CF-940C-495C-8767-11299D1C44B3}" srcOrd="1" destOrd="0" presId="urn:microsoft.com/office/officeart/2005/8/layout/hierarchy2"/>
    <dgm:cxn modelId="{BA962B5A-09DE-4DEC-A2EB-CAE2C9B82B96}" srcId="{92284585-F7BA-4663-9469-92E1A4A4EC63}" destId="{188EB4C8-31A3-4A37-9E3B-D774E636C0AE}" srcOrd="0" destOrd="0" parTransId="{14EB56C3-147C-4F6B-9C0C-10ECAF4E9614}" sibTransId="{6A014C25-3DF3-430C-9D9D-711489578642}"/>
    <dgm:cxn modelId="{72F6D4D9-B924-4EAF-9CD7-9E3C780B5D73}" type="presOf" srcId="{A476D89A-2750-42D9-A849-A68730C251F0}" destId="{36390301-8958-4D23-A589-543D70FFB2AF}" srcOrd="1" destOrd="0" presId="urn:microsoft.com/office/officeart/2005/8/layout/hierarchy2"/>
    <dgm:cxn modelId="{298FD3EF-ADFE-44D2-BC0B-1B9290C7C7ED}" type="presOf" srcId="{547A68FC-E4FB-4CD4-8354-4D244A31D083}" destId="{9C584430-A3C5-444D-B410-46561C5A8120}" srcOrd="0" destOrd="0" presId="urn:microsoft.com/office/officeart/2005/8/layout/hierarchy2"/>
    <dgm:cxn modelId="{451BC4A8-8C5A-47F8-BCBA-ADEAE9F8B44E}" type="presOf" srcId="{C0E1875D-E4DF-4B15-8B94-AEC3EA295C77}" destId="{3F63A534-B505-4DB4-BC92-FBF24E21C318}" srcOrd="0" destOrd="0" presId="urn:microsoft.com/office/officeart/2005/8/layout/hierarchy2"/>
    <dgm:cxn modelId="{996FDC51-2A1B-4421-9FDC-C42ABAFE0227}" type="presOf" srcId="{68AEEAA5-011D-4FB2-8F6A-AEFEEEBC62CE}" destId="{2E0A608C-6957-444F-8B11-D5E3751176AB}" srcOrd="1" destOrd="0" presId="urn:microsoft.com/office/officeart/2005/8/layout/hierarchy2"/>
    <dgm:cxn modelId="{ED7E77F3-F144-46F4-8E97-2FA6BC1732E3}" type="presOf" srcId="{D4422C57-DA93-4ACC-99BC-42904930F2B7}" destId="{F6F6BEE7-52F3-4476-83E9-343296ED3EB5}" srcOrd="0" destOrd="0" presId="urn:microsoft.com/office/officeart/2005/8/layout/hierarchy2"/>
    <dgm:cxn modelId="{4B31EB3A-DE50-4282-9720-F8DEA0387D88}" type="presOf" srcId="{14EB56C3-147C-4F6B-9C0C-10ECAF4E9614}" destId="{275297FC-D119-4624-A055-EAF35B02CF88}" srcOrd="0" destOrd="0" presId="urn:microsoft.com/office/officeart/2005/8/layout/hierarchy2"/>
    <dgm:cxn modelId="{BDEB4BF4-85A6-4F04-ADF3-B8D3F347E854}" type="presOf" srcId="{FC66EC7A-29FC-4A93-BFA3-F3052504E09A}" destId="{C082450C-2250-4F07-9B09-2F6E81B4BF7E}" srcOrd="1" destOrd="0" presId="urn:microsoft.com/office/officeart/2005/8/layout/hierarchy2"/>
    <dgm:cxn modelId="{D3A98F3E-C9E8-4BA1-9E8A-EF14B7FF12F8}" type="presOf" srcId="{14EB56C3-147C-4F6B-9C0C-10ECAF4E9614}" destId="{85BB5029-F517-4BD0-8A2A-3E39CC4A358B}" srcOrd="1" destOrd="0" presId="urn:microsoft.com/office/officeart/2005/8/layout/hierarchy2"/>
    <dgm:cxn modelId="{1C25E24C-4FA7-429D-87AD-BE84E59A27D6}" srcId="{DD2DF3B2-51D6-4C67-94CC-D2C73F6897A2}" destId="{A2F22D88-00D5-43F7-BC51-F0AF1554A1EC}" srcOrd="0" destOrd="0" parTransId="{E5132AC2-88BF-4C3A-A74A-0D7D6B08F493}" sibTransId="{F8FED535-4D5C-4A39-A5E9-DE13EAEE3921}"/>
    <dgm:cxn modelId="{8D06EB69-D658-4162-A609-63A95F9E9705}" srcId="{03360BA1-5B0C-4075-8B1E-D97D88222EA0}" destId="{37D4E3F7-BE9D-4038-965A-921B01018FFB}" srcOrd="0" destOrd="0" parTransId="{ABE524B6-6089-4C95-B744-C398DC9AE552}" sibTransId="{8AA50435-A346-4711-9B9B-5871436F1F04}"/>
    <dgm:cxn modelId="{AD214864-FE28-445F-85C9-C95645BAB97C}" srcId="{188EB4C8-31A3-4A37-9E3B-D774E636C0AE}" destId="{987AE5F6-4D54-4C1A-995B-CA00EF906B7B}" srcOrd="0" destOrd="0" parTransId="{7D6CC724-6BE0-4FD0-80B3-BA58143ED8A7}" sibTransId="{DAEA8A9E-FB7D-498E-BE53-24E45944E41C}"/>
    <dgm:cxn modelId="{3E1EE047-7492-4907-8813-04A1CE373282}" srcId="{547A68FC-E4FB-4CD4-8354-4D244A31D083}" destId="{9F833A56-5264-40FF-A35B-97F3D2ED13F0}" srcOrd="3" destOrd="0" parTransId="{11774F69-F0E1-4D03-8C62-49A04AAEA8DE}" sibTransId="{8C230053-E3A9-43E4-9B75-FFF59526EABF}"/>
    <dgm:cxn modelId="{8F508E26-4FB4-476B-8BB2-4A2A9CB7B40C}" srcId="{547A68FC-E4FB-4CD4-8354-4D244A31D083}" destId="{892C1EBE-7D60-4B5A-90E3-4AFA80A61F66}" srcOrd="5" destOrd="0" parTransId="{84D93BF9-29F1-4249-8C43-16FCDC51E5EF}" sibTransId="{8E18349C-F684-425A-A29A-F61EE2388344}"/>
    <dgm:cxn modelId="{DF82038D-22DE-4F0A-9228-185CCD435B0E}" srcId="{CA1F4F87-DC21-4CF3-AF67-F31EBDDF9B4C}" destId="{F09C23D1-4265-442F-A859-A38E7A372D97}" srcOrd="0" destOrd="0" parTransId="{7CD1CBEB-9360-4461-A305-549D6421AC90}" sibTransId="{B6841F39-CE86-4E26-A8D0-4DD478776E6A}"/>
    <dgm:cxn modelId="{6BCC2E90-0F16-49B2-B084-1C110C8F703D}" type="presOf" srcId="{37D4E3F7-BE9D-4038-965A-921B01018FFB}" destId="{9251CF33-7B82-406C-BC63-99BE9C6B8AA3}" srcOrd="0" destOrd="0" presId="urn:microsoft.com/office/officeart/2005/8/layout/hierarchy2"/>
    <dgm:cxn modelId="{06A50A0B-0A21-478C-BAE2-1FFE67A3D301}" type="presOf" srcId="{01FD9087-2543-4062-818A-F4866DF85EA4}" destId="{1C8673FD-3BAD-41FD-8F62-C4088E0011A3}" srcOrd="1" destOrd="0" presId="urn:microsoft.com/office/officeart/2005/8/layout/hierarchy2"/>
    <dgm:cxn modelId="{6DEF01C8-EDA5-4618-ADDB-04849DB56D90}" srcId="{547A68FC-E4FB-4CD4-8354-4D244A31D083}" destId="{29D3ABE3-DEB7-4771-BAD1-C09C9F7C89E6}" srcOrd="7" destOrd="0" parTransId="{1BB0F494-A96F-4330-BC26-AB7B76460860}" sibTransId="{227DB97F-29B3-4EF2-A263-7894CEB4BCDD}"/>
    <dgm:cxn modelId="{4D733D73-408B-4A05-9282-04ED1BAEF571}" type="presOf" srcId="{892C1EBE-7D60-4B5A-90E3-4AFA80A61F66}" destId="{5BEB7603-FE4A-4BDF-82ED-73C31DA12F3B}" srcOrd="0" destOrd="0" presId="urn:microsoft.com/office/officeart/2005/8/layout/hierarchy2"/>
    <dgm:cxn modelId="{789CBF78-E658-4508-A011-B1929D2C2287}" type="presOf" srcId="{F702FC36-DA9E-487D-BE2B-F93945AC77A4}" destId="{5B03C9A1-BE00-48D8-ADD5-E5F0C948254B}" srcOrd="0" destOrd="0" presId="urn:microsoft.com/office/officeart/2005/8/layout/hierarchy2"/>
    <dgm:cxn modelId="{3C411270-4C49-4FA4-A260-C1BB4571CEFE}" type="presOf" srcId="{26EB54C5-926D-43CF-9945-AE4607033F57}" destId="{32C1D206-7F33-487A-97C4-9F639960F646}" srcOrd="0" destOrd="0" presId="urn:microsoft.com/office/officeart/2005/8/layout/hierarchy2"/>
    <dgm:cxn modelId="{9F3E3B5E-D04C-4A16-9773-720FA2B132D1}" type="presOf" srcId="{ABE524B6-6089-4C95-B744-C398DC9AE552}" destId="{ABB13E4B-CE93-45BF-9CFF-0739A341E71C}" srcOrd="1" destOrd="0" presId="urn:microsoft.com/office/officeart/2005/8/layout/hierarchy2"/>
    <dgm:cxn modelId="{C95ABB12-3654-4C81-8729-2AB4DCCE4DDF}" srcId="{547A68FC-E4FB-4CD4-8354-4D244A31D083}" destId="{DD2DF3B2-51D6-4C67-94CC-D2C73F6897A2}" srcOrd="1" destOrd="0" parTransId="{C0E1875D-E4DF-4B15-8B94-AEC3EA295C77}" sibTransId="{9FA34AFE-8E01-4D8C-BC43-10F779B7F58F}"/>
    <dgm:cxn modelId="{EEEC09F7-1395-420E-9E1B-35DE4DEAF23A}" type="presOf" srcId="{A17AC21E-788E-400C-936B-F513F368029C}" destId="{822EED91-533D-47A0-8202-09B03271243E}" srcOrd="1" destOrd="0" presId="urn:microsoft.com/office/officeart/2005/8/layout/hierarchy2"/>
    <dgm:cxn modelId="{379EB195-83CF-4298-BD64-65E927E09A86}" type="presOf" srcId="{7A1C76DE-85B1-476B-9366-BB2C70C7D736}" destId="{BD19654A-ECCB-4E87-B180-DE68DF72D4C8}" srcOrd="0" destOrd="0" presId="urn:microsoft.com/office/officeart/2005/8/layout/hierarchy2"/>
    <dgm:cxn modelId="{7E1B1D05-7AAC-4FA5-8457-6A7F08F44B22}" type="presOf" srcId="{CA1F4F87-DC21-4CF3-AF67-F31EBDDF9B4C}" destId="{6C6393A9-5C83-4AEC-A2EA-7C9B0C8CDCAB}" srcOrd="0" destOrd="0" presId="urn:microsoft.com/office/officeart/2005/8/layout/hierarchy2"/>
    <dgm:cxn modelId="{E46E2B23-B7FD-4C6F-9483-B65EAD8B0473}" type="presOf" srcId="{7D6CC724-6BE0-4FD0-80B3-BA58143ED8A7}" destId="{45370E33-7572-4724-B6E6-6561E03B30C8}" srcOrd="0" destOrd="0" presId="urn:microsoft.com/office/officeart/2005/8/layout/hierarchy2"/>
    <dgm:cxn modelId="{02ACA8E7-33CE-4395-BB75-5B46F6C70423}" type="presOf" srcId="{F09C23D1-4265-442F-A859-A38E7A372D97}" destId="{03CD22C5-F4EA-4210-9832-AFD43C7F0A22}" srcOrd="0" destOrd="0" presId="urn:microsoft.com/office/officeart/2005/8/layout/hierarchy2"/>
    <dgm:cxn modelId="{769C60AC-65CC-4B57-A93B-367668CC6B6E}" srcId="{29D3ABE3-DEB7-4771-BAD1-C09C9F7C89E6}" destId="{483ABFDF-ED99-4654-AE1B-EA0C98D7BC5A}" srcOrd="0" destOrd="0" parTransId="{FC66EC7A-29FC-4A93-BFA3-F3052504E09A}" sibTransId="{8BBBB23B-5FE8-4EC8-8AA5-7363693E4A4F}"/>
    <dgm:cxn modelId="{88C7B3C0-91EC-49A1-A938-8D262386601B}" type="presOf" srcId="{4AB065EE-77F3-449B-B6F4-DBDAFEC0C8CD}" destId="{8D3BCD9E-9847-4B4F-96EA-802E967C5514}" srcOrd="0" destOrd="0" presId="urn:microsoft.com/office/officeart/2005/8/layout/hierarchy2"/>
    <dgm:cxn modelId="{1100EF2C-8EB7-438C-AB53-39A052E422B2}" srcId="{547A68FC-E4FB-4CD4-8354-4D244A31D083}" destId="{03360BA1-5B0C-4075-8B1E-D97D88222EA0}" srcOrd="6" destOrd="0" parTransId="{01FD9087-2543-4062-818A-F4866DF85EA4}" sibTransId="{E40F9316-AA21-4AB3-A6A2-8F9A4D27CEFE}"/>
    <dgm:cxn modelId="{CA958455-4C54-4389-A245-E7BAE1BB7B5B}" type="presOf" srcId="{DD2DF3B2-51D6-4C67-94CC-D2C73F6897A2}" destId="{95F5ED91-DD06-4EDE-B91A-A4E73CCAFF14}" srcOrd="0" destOrd="0" presId="urn:microsoft.com/office/officeart/2005/8/layout/hierarchy2"/>
    <dgm:cxn modelId="{90C5FC89-9EB1-4AA5-A766-EECA5517257F}" srcId="{1977950B-B326-4380-A710-14A157D3FACF}" destId="{547A68FC-E4FB-4CD4-8354-4D244A31D083}" srcOrd="0" destOrd="0" parTransId="{63A8AA29-06A5-4C1B-8CC1-CCD44149AE6C}" sibTransId="{95235DC3-86B2-4A07-92C4-2B9E4D16641E}"/>
    <dgm:cxn modelId="{3222E43A-B0AB-489C-9CA4-AA493A2AE94A}" type="presOf" srcId="{215A39D4-830B-4A9F-925B-84DE8EDB2BD4}" destId="{371B6667-268D-40C9-89BE-18433F706347}" srcOrd="0" destOrd="0" presId="urn:microsoft.com/office/officeart/2005/8/layout/hierarchy2"/>
    <dgm:cxn modelId="{B2AA1868-CCEF-4FD8-A986-8FEB3D6C83C0}" type="presOf" srcId="{81A52708-A4E4-4154-A618-27DDD44891F2}" destId="{109958F2-D95D-450F-8309-1E9BCB8FD5A8}" srcOrd="0" destOrd="0" presId="urn:microsoft.com/office/officeart/2005/8/layout/hierarchy2"/>
    <dgm:cxn modelId="{B87840D4-D19B-46C0-8351-8C91BDD46FAD}" type="presParOf" srcId="{C64F900D-6FE3-4F78-91D0-3EBB36988163}" destId="{2AD1467E-E1C6-4936-945F-FF3298AC68C3}" srcOrd="0" destOrd="0" presId="urn:microsoft.com/office/officeart/2005/8/layout/hierarchy2"/>
    <dgm:cxn modelId="{7EA3CC47-5773-4C4F-A38B-521E5C54F425}" type="presParOf" srcId="{2AD1467E-E1C6-4936-945F-FF3298AC68C3}" destId="{9C584430-A3C5-444D-B410-46561C5A8120}" srcOrd="0" destOrd="0" presId="urn:microsoft.com/office/officeart/2005/8/layout/hierarchy2"/>
    <dgm:cxn modelId="{5E7F6AA6-AC4F-46DB-BC9C-5C8F7A6844C3}" type="presParOf" srcId="{2AD1467E-E1C6-4936-945F-FF3298AC68C3}" destId="{1B9C8376-5506-4F7D-8578-D1C2AD782C19}" srcOrd="1" destOrd="0" presId="urn:microsoft.com/office/officeart/2005/8/layout/hierarchy2"/>
    <dgm:cxn modelId="{E03D3AD4-3754-418D-921E-B5349EDBEF4B}" type="presParOf" srcId="{1B9C8376-5506-4F7D-8578-D1C2AD782C19}" destId="{A42093E2-973A-41BF-A000-4C4512D06555}" srcOrd="0" destOrd="0" presId="urn:microsoft.com/office/officeart/2005/8/layout/hierarchy2"/>
    <dgm:cxn modelId="{E69C0F76-0C9F-4FCA-92C0-C8E9E4D26922}" type="presParOf" srcId="{A42093E2-973A-41BF-A000-4C4512D06555}" destId="{36390301-8958-4D23-A589-543D70FFB2AF}" srcOrd="0" destOrd="0" presId="urn:microsoft.com/office/officeart/2005/8/layout/hierarchy2"/>
    <dgm:cxn modelId="{29F816CB-C1E6-462F-A229-E414DD7A6E9D}" type="presParOf" srcId="{1B9C8376-5506-4F7D-8578-D1C2AD782C19}" destId="{83CECF38-60DF-4C42-82FC-ECA7123FF4A1}" srcOrd="1" destOrd="0" presId="urn:microsoft.com/office/officeart/2005/8/layout/hierarchy2"/>
    <dgm:cxn modelId="{6FD6B58A-6724-47DD-AB64-445FB2AC468D}" type="presParOf" srcId="{83CECF38-60DF-4C42-82FC-ECA7123FF4A1}" destId="{04F11FA5-BD3C-473F-89AB-DBD45D194028}" srcOrd="0" destOrd="0" presId="urn:microsoft.com/office/officeart/2005/8/layout/hierarchy2"/>
    <dgm:cxn modelId="{57782052-35AC-41C8-94F5-AE4DFE38A420}" type="presParOf" srcId="{83CECF38-60DF-4C42-82FC-ECA7123FF4A1}" destId="{C59C28B3-7379-426E-B9C5-6B20A4DC6873}" srcOrd="1" destOrd="0" presId="urn:microsoft.com/office/officeart/2005/8/layout/hierarchy2"/>
    <dgm:cxn modelId="{77AB6438-89A3-4A15-8A46-AF5F20C21282}" type="presParOf" srcId="{C59C28B3-7379-426E-B9C5-6B20A4DC6873}" destId="{275297FC-D119-4624-A055-EAF35B02CF88}" srcOrd="0" destOrd="0" presId="urn:microsoft.com/office/officeart/2005/8/layout/hierarchy2"/>
    <dgm:cxn modelId="{9949B71F-3A76-4DF4-B867-31343635BA9C}" type="presParOf" srcId="{275297FC-D119-4624-A055-EAF35B02CF88}" destId="{85BB5029-F517-4BD0-8A2A-3E39CC4A358B}" srcOrd="0" destOrd="0" presId="urn:microsoft.com/office/officeart/2005/8/layout/hierarchy2"/>
    <dgm:cxn modelId="{BF5C4037-CD80-4176-9F57-DD6E2B8CEF8F}" type="presParOf" srcId="{C59C28B3-7379-426E-B9C5-6B20A4DC6873}" destId="{08E403EF-4A61-4B27-9D37-7F57FFE35065}" srcOrd="1" destOrd="0" presId="urn:microsoft.com/office/officeart/2005/8/layout/hierarchy2"/>
    <dgm:cxn modelId="{4CF14105-4456-4CA0-8695-505DCF150292}" type="presParOf" srcId="{08E403EF-4A61-4B27-9D37-7F57FFE35065}" destId="{D25E9889-1261-4D1A-9C79-F1744DED73A0}" srcOrd="0" destOrd="0" presId="urn:microsoft.com/office/officeart/2005/8/layout/hierarchy2"/>
    <dgm:cxn modelId="{B6D6CB47-90CA-447C-8ADE-57DCB327C9C5}" type="presParOf" srcId="{08E403EF-4A61-4B27-9D37-7F57FFE35065}" destId="{A82B6CED-87A9-4D68-A70C-2C0D29288748}" srcOrd="1" destOrd="0" presId="urn:microsoft.com/office/officeart/2005/8/layout/hierarchy2"/>
    <dgm:cxn modelId="{4A7FD683-FDE0-4372-B8EB-291A748DDB51}" type="presParOf" srcId="{A82B6CED-87A9-4D68-A70C-2C0D29288748}" destId="{45370E33-7572-4724-B6E6-6561E03B30C8}" srcOrd="0" destOrd="0" presId="urn:microsoft.com/office/officeart/2005/8/layout/hierarchy2"/>
    <dgm:cxn modelId="{46430D87-27A8-4384-9852-17BFBAE1A2E1}" type="presParOf" srcId="{45370E33-7572-4724-B6E6-6561E03B30C8}" destId="{0B342F03-7AD0-422F-ADC9-18EB1FBF9B04}" srcOrd="0" destOrd="0" presId="urn:microsoft.com/office/officeart/2005/8/layout/hierarchy2"/>
    <dgm:cxn modelId="{0825BCDE-99CC-4A56-B98B-0B290926CB2B}" type="presParOf" srcId="{A82B6CED-87A9-4D68-A70C-2C0D29288748}" destId="{51404A1E-3899-41F0-8546-707E6E7E5295}" srcOrd="1" destOrd="0" presId="urn:microsoft.com/office/officeart/2005/8/layout/hierarchy2"/>
    <dgm:cxn modelId="{A116D473-13E9-4EE2-AF7C-947E58AB2736}" type="presParOf" srcId="{51404A1E-3899-41F0-8546-707E6E7E5295}" destId="{43CACE16-5814-4EEC-87A1-BEC7B283DC86}" srcOrd="0" destOrd="0" presId="urn:microsoft.com/office/officeart/2005/8/layout/hierarchy2"/>
    <dgm:cxn modelId="{F3A66765-90BE-4FC0-9EA4-550F91CEAE23}" type="presParOf" srcId="{51404A1E-3899-41F0-8546-707E6E7E5295}" destId="{F918514B-C6CD-4ED2-B04E-A3EA586F43C0}" srcOrd="1" destOrd="0" presId="urn:microsoft.com/office/officeart/2005/8/layout/hierarchy2"/>
    <dgm:cxn modelId="{9545F3CE-93C7-4C82-8F5C-3B4B8FD11EDC}" type="presParOf" srcId="{1B9C8376-5506-4F7D-8578-D1C2AD782C19}" destId="{3F63A534-B505-4DB4-BC92-FBF24E21C318}" srcOrd="2" destOrd="0" presId="urn:microsoft.com/office/officeart/2005/8/layout/hierarchy2"/>
    <dgm:cxn modelId="{5F7E6A85-16A7-4854-8BF0-F24C7EB130AE}" type="presParOf" srcId="{3F63A534-B505-4DB4-BC92-FBF24E21C318}" destId="{79290748-1616-411C-8D7B-67A0B1996F79}" srcOrd="0" destOrd="0" presId="urn:microsoft.com/office/officeart/2005/8/layout/hierarchy2"/>
    <dgm:cxn modelId="{ECF773BB-F18F-4B70-9314-0E544711B002}" type="presParOf" srcId="{1B9C8376-5506-4F7D-8578-D1C2AD782C19}" destId="{6F4FA857-2578-4E24-BE75-366B022B167E}" srcOrd="3" destOrd="0" presId="urn:microsoft.com/office/officeart/2005/8/layout/hierarchy2"/>
    <dgm:cxn modelId="{D0966B4E-78E3-491E-97AA-9AA0A50CC9A0}" type="presParOf" srcId="{6F4FA857-2578-4E24-BE75-366B022B167E}" destId="{95F5ED91-DD06-4EDE-B91A-A4E73CCAFF14}" srcOrd="0" destOrd="0" presId="urn:microsoft.com/office/officeart/2005/8/layout/hierarchy2"/>
    <dgm:cxn modelId="{AB554245-FEEA-430E-8F05-A53BB2C0DBBF}" type="presParOf" srcId="{6F4FA857-2578-4E24-BE75-366B022B167E}" destId="{08BF3F2E-7A76-48D0-A901-84CD54749C08}" srcOrd="1" destOrd="0" presId="urn:microsoft.com/office/officeart/2005/8/layout/hierarchy2"/>
    <dgm:cxn modelId="{A0E5E74A-1795-442B-8CB4-0B0B247D6751}" type="presParOf" srcId="{08BF3F2E-7A76-48D0-A901-84CD54749C08}" destId="{EF2FCE03-3BFA-499E-8BB8-2CC498CB8D0C}" srcOrd="0" destOrd="0" presId="urn:microsoft.com/office/officeart/2005/8/layout/hierarchy2"/>
    <dgm:cxn modelId="{B18DD3F6-DDD7-46D7-B240-DDBCE62C69C4}" type="presParOf" srcId="{EF2FCE03-3BFA-499E-8BB8-2CC498CB8D0C}" destId="{2E956623-6A2B-4E6D-B188-E45DDA843D6F}" srcOrd="0" destOrd="0" presId="urn:microsoft.com/office/officeart/2005/8/layout/hierarchy2"/>
    <dgm:cxn modelId="{EBB9979B-5608-4286-BA7F-3CE51D62567B}" type="presParOf" srcId="{08BF3F2E-7A76-48D0-A901-84CD54749C08}" destId="{BACC6945-9D3E-4732-9F05-2B5B4DCC2FDF}" srcOrd="1" destOrd="0" presId="urn:microsoft.com/office/officeart/2005/8/layout/hierarchy2"/>
    <dgm:cxn modelId="{520AC81A-A82B-4DE7-9DB3-23E92FAA8258}" type="presParOf" srcId="{BACC6945-9D3E-4732-9F05-2B5B4DCC2FDF}" destId="{A09F6936-DEE6-4076-90C3-E3A693B23C62}" srcOrd="0" destOrd="0" presId="urn:microsoft.com/office/officeart/2005/8/layout/hierarchy2"/>
    <dgm:cxn modelId="{FCE8B711-692C-49C5-8853-5CCC715FA58D}" type="presParOf" srcId="{BACC6945-9D3E-4732-9F05-2B5B4DCC2FDF}" destId="{8E29177D-CB83-4D2B-B238-443A6110DD17}" srcOrd="1" destOrd="0" presId="urn:microsoft.com/office/officeart/2005/8/layout/hierarchy2"/>
    <dgm:cxn modelId="{32D0F69C-9BE0-42CD-80CF-105A75CE6BBB}" type="presParOf" srcId="{8E29177D-CB83-4D2B-B238-443A6110DD17}" destId="{5DE8F59F-8837-4505-A58E-E33814FCA0D0}" srcOrd="0" destOrd="0" presId="urn:microsoft.com/office/officeart/2005/8/layout/hierarchy2"/>
    <dgm:cxn modelId="{492731B6-D553-4F30-ACF1-1F9790C3711C}" type="presParOf" srcId="{5DE8F59F-8837-4505-A58E-E33814FCA0D0}" destId="{822EED91-533D-47A0-8202-09B03271243E}" srcOrd="0" destOrd="0" presId="urn:microsoft.com/office/officeart/2005/8/layout/hierarchy2"/>
    <dgm:cxn modelId="{C5D6DAD0-2163-41C7-B668-ABB801533D35}" type="presParOf" srcId="{8E29177D-CB83-4D2B-B238-443A6110DD17}" destId="{001E9A54-B9F3-41A8-B6A9-381FC082D2DB}" srcOrd="1" destOrd="0" presId="urn:microsoft.com/office/officeart/2005/8/layout/hierarchy2"/>
    <dgm:cxn modelId="{C44B3DB6-E962-43BA-9DE6-32B189CBB6A2}" type="presParOf" srcId="{001E9A54-B9F3-41A8-B6A9-381FC082D2DB}" destId="{26F7E364-1995-4F0D-A0FA-7CA41C5CAECA}" srcOrd="0" destOrd="0" presId="urn:microsoft.com/office/officeart/2005/8/layout/hierarchy2"/>
    <dgm:cxn modelId="{FF2DBFE5-72D0-4BCA-ACA6-BA9F6C313D4C}" type="presParOf" srcId="{001E9A54-B9F3-41A8-B6A9-381FC082D2DB}" destId="{8CE0F282-E986-4999-B8AE-D5057B048AED}" srcOrd="1" destOrd="0" presId="urn:microsoft.com/office/officeart/2005/8/layout/hierarchy2"/>
    <dgm:cxn modelId="{E739269B-BFD2-4536-B5BF-DE2E7FCA35BE}" type="presParOf" srcId="{1B9C8376-5506-4F7D-8578-D1C2AD782C19}" destId="{32C1D206-7F33-487A-97C4-9F639960F646}" srcOrd="4" destOrd="0" presId="urn:microsoft.com/office/officeart/2005/8/layout/hierarchy2"/>
    <dgm:cxn modelId="{A933E670-6287-47E6-8B10-D1DF8FFDB451}" type="presParOf" srcId="{32C1D206-7F33-487A-97C4-9F639960F646}" destId="{9ADD7537-3CBC-4412-928C-4821D39B29CD}" srcOrd="0" destOrd="0" presId="urn:microsoft.com/office/officeart/2005/8/layout/hierarchy2"/>
    <dgm:cxn modelId="{30BD5F7A-3E2B-424C-BB6F-3F83A9F2C0F8}" type="presParOf" srcId="{1B9C8376-5506-4F7D-8578-D1C2AD782C19}" destId="{016D497D-420C-4150-87BF-C4720AD6B4E2}" srcOrd="5" destOrd="0" presId="urn:microsoft.com/office/officeart/2005/8/layout/hierarchy2"/>
    <dgm:cxn modelId="{E258CD11-663D-4CF9-BC7A-A5D4AB173557}" type="presParOf" srcId="{016D497D-420C-4150-87BF-C4720AD6B4E2}" destId="{2CFA03C3-7683-4C51-8BC1-FEE257E70DFA}" srcOrd="0" destOrd="0" presId="urn:microsoft.com/office/officeart/2005/8/layout/hierarchy2"/>
    <dgm:cxn modelId="{486FC615-E046-4F87-975D-E3455CEDD9CD}" type="presParOf" srcId="{016D497D-420C-4150-87BF-C4720AD6B4E2}" destId="{86F77D4B-0EFE-4825-AF25-CEECA8AA3EB1}" srcOrd="1" destOrd="0" presId="urn:microsoft.com/office/officeart/2005/8/layout/hierarchy2"/>
    <dgm:cxn modelId="{739970EF-9731-4DDA-A184-9CC980CF5DE2}" type="presParOf" srcId="{86F77D4B-0EFE-4825-AF25-CEECA8AA3EB1}" destId="{485FB8C2-F28A-4617-A62A-B3E5CB969E74}" srcOrd="0" destOrd="0" presId="urn:microsoft.com/office/officeart/2005/8/layout/hierarchy2"/>
    <dgm:cxn modelId="{9EE2D323-69B3-4647-B692-C7EC0C77E92B}" type="presParOf" srcId="{485FB8C2-F28A-4617-A62A-B3E5CB969E74}" destId="{2E0A608C-6957-444F-8B11-D5E3751176AB}" srcOrd="0" destOrd="0" presId="urn:microsoft.com/office/officeart/2005/8/layout/hierarchy2"/>
    <dgm:cxn modelId="{2E7F7C5D-C7EA-41E8-AA75-3E4CD51B9265}" type="presParOf" srcId="{86F77D4B-0EFE-4825-AF25-CEECA8AA3EB1}" destId="{A452627D-29B0-4945-BEF8-CB8F101DC128}" srcOrd="1" destOrd="0" presId="urn:microsoft.com/office/officeart/2005/8/layout/hierarchy2"/>
    <dgm:cxn modelId="{40FE7ED4-F941-427B-A838-670A20F2F15C}" type="presParOf" srcId="{A452627D-29B0-4945-BEF8-CB8F101DC128}" destId="{42E0A623-2680-414C-A9CB-63778A804896}" srcOrd="0" destOrd="0" presId="urn:microsoft.com/office/officeart/2005/8/layout/hierarchy2"/>
    <dgm:cxn modelId="{0896BC43-DF39-4ADC-B045-6955635E0E49}" type="presParOf" srcId="{A452627D-29B0-4945-BEF8-CB8F101DC128}" destId="{97094130-2789-42D2-9A73-9D2AE63C1A34}" srcOrd="1" destOrd="0" presId="urn:microsoft.com/office/officeart/2005/8/layout/hierarchy2"/>
    <dgm:cxn modelId="{0CC6D4D3-BC6E-4855-97A5-8B41F58B7E03}" type="presParOf" srcId="{97094130-2789-42D2-9A73-9D2AE63C1A34}" destId="{5B03C9A1-BE00-48D8-ADD5-E5F0C948254B}" srcOrd="0" destOrd="0" presId="urn:microsoft.com/office/officeart/2005/8/layout/hierarchy2"/>
    <dgm:cxn modelId="{649415C4-2353-4325-BF7E-5212BF3B1361}" type="presParOf" srcId="{5B03C9A1-BE00-48D8-ADD5-E5F0C948254B}" destId="{B656FBFD-B0BD-4B1A-814F-DF5DEE848614}" srcOrd="0" destOrd="0" presId="urn:microsoft.com/office/officeart/2005/8/layout/hierarchy2"/>
    <dgm:cxn modelId="{69A84319-42D9-47E7-9E73-5BD7D3250071}" type="presParOf" srcId="{97094130-2789-42D2-9A73-9D2AE63C1A34}" destId="{78053B5C-9786-4069-AA01-FE08FB21955E}" srcOrd="1" destOrd="0" presId="urn:microsoft.com/office/officeart/2005/8/layout/hierarchy2"/>
    <dgm:cxn modelId="{C7293804-74FF-4D4F-985E-4B2DBC3A940E}" type="presParOf" srcId="{78053B5C-9786-4069-AA01-FE08FB21955E}" destId="{42F94EFB-7171-4AA9-9FC5-E74AE7DE382B}" srcOrd="0" destOrd="0" presId="urn:microsoft.com/office/officeart/2005/8/layout/hierarchy2"/>
    <dgm:cxn modelId="{E05D1023-E583-4844-BF68-0F0928441DE1}" type="presParOf" srcId="{78053B5C-9786-4069-AA01-FE08FB21955E}" destId="{BA22EC44-A23B-462B-8C9C-41D63A24A94E}" srcOrd="1" destOrd="0" presId="urn:microsoft.com/office/officeart/2005/8/layout/hierarchy2"/>
    <dgm:cxn modelId="{B698FC4E-8EF2-46BD-A897-569BB205FA34}" type="presParOf" srcId="{1B9C8376-5506-4F7D-8578-D1C2AD782C19}" destId="{84AE85DC-3FD4-431D-A418-518D55EEADF8}" srcOrd="6" destOrd="0" presId="urn:microsoft.com/office/officeart/2005/8/layout/hierarchy2"/>
    <dgm:cxn modelId="{D2354FAE-D125-464F-B5F5-BAD3385076B4}" type="presParOf" srcId="{84AE85DC-3FD4-431D-A418-518D55EEADF8}" destId="{7CF79EB4-337B-45C5-A00B-B1FD09E6252D}" srcOrd="0" destOrd="0" presId="urn:microsoft.com/office/officeart/2005/8/layout/hierarchy2"/>
    <dgm:cxn modelId="{C8A5F76A-6CCA-4243-9EC0-9557795D74BC}" type="presParOf" srcId="{1B9C8376-5506-4F7D-8578-D1C2AD782C19}" destId="{BB62264A-670F-4BDF-9855-CCB519F39421}" srcOrd="7" destOrd="0" presId="urn:microsoft.com/office/officeart/2005/8/layout/hierarchy2"/>
    <dgm:cxn modelId="{E7A91163-CA1E-4FA4-8C95-127A73603A45}" type="presParOf" srcId="{BB62264A-670F-4BDF-9855-CCB519F39421}" destId="{9F094321-46B8-4573-8A18-ECE1F54D4D81}" srcOrd="0" destOrd="0" presId="urn:microsoft.com/office/officeart/2005/8/layout/hierarchy2"/>
    <dgm:cxn modelId="{EF0AEB9C-E1B6-4750-B8A8-B95EF2B51966}" type="presParOf" srcId="{BB62264A-670F-4BDF-9855-CCB519F39421}" destId="{AFC8662B-AE91-4542-A709-72FAB3543C7A}" srcOrd="1" destOrd="0" presId="urn:microsoft.com/office/officeart/2005/8/layout/hierarchy2"/>
    <dgm:cxn modelId="{003AF310-E23B-482F-B830-468B407CE15C}" type="presParOf" srcId="{AFC8662B-AE91-4542-A709-72FAB3543C7A}" destId="{B62B5DF2-E556-498F-A489-69C2FFBAB14C}" srcOrd="0" destOrd="0" presId="urn:microsoft.com/office/officeart/2005/8/layout/hierarchy2"/>
    <dgm:cxn modelId="{45B5181A-E4AB-4871-A1F4-A09D4302E0DA}" type="presParOf" srcId="{B62B5DF2-E556-498F-A489-69C2FFBAB14C}" destId="{B810153B-692D-4CE9-8781-2C2709EB9862}" srcOrd="0" destOrd="0" presId="urn:microsoft.com/office/officeart/2005/8/layout/hierarchy2"/>
    <dgm:cxn modelId="{34396CB1-4866-4C9A-8043-B7E7D39A097F}" type="presParOf" srcId="{AFC8662B-AE91-4542-A709-72FAB3543C7A}" destId="{A92A7911-DF20-41B3-9CAC-DA51B2683E22}" srcOrd="1" destOrd="0" presId="urn:microsoft.com/office/officeart/2005/8/layout/hierarchy2"/>
    <dgm:cxn modelId="{B5388704-A99C-4F1E-BCD6-6BF1B206BC8F}" type="presParOf" srcId="{A92A7911-DF20-41B3-9CAC-DA51B2683E22}" destId="{371B6667-268D-40C9-89BE-18433F706347}" srcOrd="0" destOrd="0" presId="urn:microsoft.com/office/officeart/2005/8/layout/hierarchy2"/>
    <dgm:cxn modelId="{A9013B10-BF3D-4B46-81E8-DA43E48B31BD}" type="presParOf" srcId="{A92A7911-DF20-41B3-9CAC-DA51B2683E22}" destId="{F8D2C3BB-283A-46C2-91EC-B767BDEA85D3}" srcOrd="1" destOrd="0" presId="urn:microsoft.com/office/officeart/2005/8/layout/hierarchy2"/>
    <dgm:cxn modelId="{DA7A3DF1-B564-4DD6-A7E5-D169FF6881DE}" type="presParOf" srcId="{F8D2C3BB-283A-46C2-91EC-B767BDEA85D3}" destId="{BD19654A-ECCB-4E87-B180-DE68DF72D4C8}" srcOrd="0" destOrd="0" presId="urn:microsoft.com/office/officeart/2005/8/layout/hierarchy2"/>
    <dgm:cxn modelId="{ACE4AB2F-8C68-47A9-A06D-96B120B7AB3D}" type="presParOf" srcId="{BD19654A-ECCB-4E87-B180-DE68DF72D4C8}" destId="{F3BBF78F-724A-4FEA-96EA-FC4D6C012790}" srcOrd="0" destOrd="0" presId="urn:microsoft.com/office/officeart/2005/8/layout/hierarchy2"/>
    <dgm:cxn modelId="{B5BFBEB5-64BB-467A-A4A8-198767D379AC}" type="presParOf" srcId="{F8D2C3BB-283A-46C2-91EC-B767BDEA85D3}" destId="{768489C6-BF2D-422F-B208-94C287DF1B92}" srcOrd="1" destOrd="0" presId="urn:microsoft.com/office/officeart/2005/8/layout/hierarchy2"/>
    <dgm:cxn modelId="{576D1030-192B-4AC8-AFAD-A7548CA1A2F2}" type="presParOf" srcId="{768489C6-BF2D-422F-B208-94C287DF1B92}" destId="{806DFB7B-259D-4AEA-9125-C6661C27EA6A}" srcOrd="0" destOrd="0" presId="urn:microsoft.com/office/officeart/2005/8/layout/hierarchy2"/>
    <dgm:cxn modelId="{9C1888FE-5F10-4982-8F78-99BE2AFFD91B}" type="presParOf" srcId="{768489C6-BF2D-422F-B208-94C287DF1B92}" destId="{F838F787-D54C-4E47-95AF-C623B7D4E387}" srcOrd="1" destOrd="0" presId="urn:microsoft.com/office/officeart/2005/8/layout/hierarchy2"/>
    <dgm:cxn modelId="{C78F9846-299D-4A05-B68D-1DAE1A71CA83}" type="presParOf" srcId="{1B9C8376-5506-4F7D-8578-D1C2AD782C19}" destId="{8D3BCD9E-9847-4B4F-96EA-802E967C5514}" srcOrd="8" destOrd="0" presId="urn:microsoft.com/office/officeart/2005/8/layout/hierarchy2"/>
    <dgm:cxn modelId="{74E076CD-F304-4D18-B9C6-ACB1352008D6}" type="presParOf" srcId="{8D3BCD9E-9847-4B4F-96EA-802E967C5514}" destId="{7969BE7B-0B71-40EC-A70D-A8C71104782F}" srcOrd="0" destOrd="0" presId="urn:microsoft.com/office/officeart/2005/8/layout/hierarchy2"/>
    <dgm:cxn modelId="{C52D1F7B-5661-448C-883A-54B1A91F9151}" type="presParOf" srcId="{1B9C8376-5506-4F7D-8578-D1C2AD782C19}" destId="{B331E2ED-8118-484A-9A23-A13A29AFD089}" srcOrd="9" destOrd="0" presId="urn:microsoft.com/office/officeart/2005/8/layout/hierarchy2"/>
    <dgm:cxn modelId="{25311D2F-8FCA-4F6F-BA54-D176B46A5379}" type="presParOf" srcId="{B331E2ED-8118-484A-9A23-A13A29AFD089}" destId="{F85D38EC-DD19-4EA0-A054-421149A2460D}" srcOrd="0" destOrd="0" presId="urn:microsoft.com/office/officeart/2005/8/layout/hierarchy2"/>
    <dgm:cxn modelId="{7F8D8C9C-4759-410F-ADA1-D8144434177A}" type="presParOf" srcId="{B331E2ED-8118-484A-9A23-A13A29AFD089}" destId="{39D82E2B-60F2-4ADA-9241-B1B46FDEAC47}" srcOrd="1" destOrd="0" presId="urn:microsoft.com/office/officeart/2005/8/layout/hierarchy2"/>
    <dgm:cxn modelId="{4D3C0E60-5C80-4852-856B-5400F33B3A5D}" type="presParOf" srcId="{39D82E2B-60F2-4ADA-9241-B1B46FDEAC47}" destId="{4FC1EA7A-BDD3-4E31-9A43-5B0F25512F39}" srcOrd="0" destOrd="0" presId="urn:microsoft.com/office/officeart/2005/8/layout/hierarchy2"/>
    <dgm:cxn modelId="{2347F8E3-DAFE-474B-9D45-7B2784F6291A}" type="presParOf" srcId="{4FC1EA7A-BDD3-4E31-9A43-5B0F25512F39}" destId="{671B82DF-2166-4A57-A922-CA705472C7AA}" srcOrd="0" destOrd="0" presId="urn:microsoft.com/office/officeart/2005/8/layout/hierarchy2"/>
    <dgm:cxn modelId="{C83DD634-8E65-4C4B-8943-991621015F34}" type="presParOf" srcId="{39D82E2B-60F2-4ADA-9241-B1B46FDEAC47}" destId="{1C91AD87-AC8E-4A61-98AB-D70A972A7182}" srcOrd="1" destOrd="0" presId="urn:microsoft.com/office/officeart/2005/8/layout/hierarchy2"/>
    <dgm:cxn modelId="{7EFEB010-4D17-4B93-8BA5-9F4B16B0F24C}" type="presParOf" srcId="{1C91AD87-AC8E-4A61-98AB-D70A972A7182}" destId="{F6F6BEE7-52F3-4476-83E9-343296ED3EB5}" srcOrd="0" destOrd="0" presId="urn:microsoft.com/office/officeart/2005/8/layout/hierarchy2"/>
    <dgm:cxn modelId="{91A82E03-8F0B-4B96-AFB4-7557140A1433}" type="presParOf" srcId="{1C91AD87-AC8E-4A61-98AB-D70A972A7182}" destId="{EF10B340-296F-4C22-9AFA-AE8D7E2F3A01}" srcOrd="1" destOrd="0" presId="urn:microsoft.com/office/officeart/2005/8/layout/hierarchy2"/>
    <dgm:cxn modelId="{13B33EEA-FA79-4DA1-8FA7-D47D8E03793E}" type="presParOf" srcId="{EF10B340-296F-4C22-9AFA-AE8D7E2F3A01}" destId="{109958F2-D95D-450F-8309-1E9BCB8FD5A8}" srcOrd="0" destOrd="0" presId="urn:microsoft.com/office/officeart/2005/8/layout/hierarchy2"/>
    <dgm:cxn modelId="{8395809E-7805-45B0-801D-F9640D16D9E1}" type="presParOf" srcId="{109958F2-D95D-450F-8309-1E9BCB8FD5A8}" destId="{6A94F31C-657B-4734-8DA6-08591AA54D3B}" srcOrd="0" destOrd="0" presId="urn:microsoft.com/office/officeart/2005/8/layout/hierarchy2"/>
    <dgm:cxn modelId="{72B8A658-E78C-4172-87EC-8BD6C82C5333}" type="presParOf" srcId="{EF10B340-296F-4C22-9AFA-AE8D7E2F3A01}" destId="{F3391697-1D69-4029-80D2-025F1819E068}" srcOrd="1" destOrd="0" presId="urn:microsoft.com/office/officeart/2005/8/layout/hierarchy2"/>
    <dgm:cxn modelId="{6DD5AF83-9881-47BC-B7C9-1D97FA8293E0}" type="presParOf" srcId="{F3391697-1D69-4029-80D2-025F1819E068}" destId="{52CDC6A1-1136-48AD-8CA3-22A9E363FB9D}" srcOrd="0" destOrd="0" presId="urn:microsoft.com/office/officeart/2005/8/layout/hierarchy2"/>
    <dgm:cxn modelId="{67B9B7B3-F190-42E7-BE60-AA1AB6CB1C4F}" type="presParOf" srcId="{F3391697-1D69-4029-80D2-025F1819E068}" destId="{5A3DFB31-D53C-4D95-8D81-D9C05892262D}" srcOrd="1" destOrd="0" presId="urn:microsoft.com/office/officeart/2005/8/layout/hierarchy2"/>
    <dgm:cxn modelId="{357BC2EC-97B0-4278-9D0C-47E3EAE4C436}" type="presParOf" srcId="{1B9C8376-5506-4F7D-8578-D1C2AD782C19}" destId="{9CE7424B-F397-4F58-8B46-D83B3A74E31E}" srcOrd="10" destOrd="0" presId="urn:microsoft.com/office/officeart/2005/8/layout/hierarchy2"/>
    <dgm:cxn modelId="{DDBE71CD-D2BB-4C85-A2D1-89B082E7E101}" type="presParOf" srcId="{9CE7424B-F397-4F58-8B46-D83B3A74E31E}" destId="{B696E7CF-940C-495C-8767-11299D1C44B3}" srcOrd="0" destOrd="0" presId="urn:microsoft.com/office/officeart/2005/8/layout/hierarchy2"/>
    <dgm:cxn modelId="{4F860CE7-93B1-442A-AA8E-A64EA1C2094D}" type="presParOf" srcId="{1B9C8376-5506-4F7D-8578-D1C2AD782C19}" destId="{DFF7F1FC-E45F-4CA4-B5EE-9DBAB96A22EC}" srcOrd="11" destOrd="0" presId="urn:microsoft.com/office/officeart/2005/8/layout/hierarchy2"/>
    <dgm:cxn modelId="{1F0EEE5E-3789-49CC-89F9-26255ECDC704}" type="presParOf" srcId="{DFF7F1FC-E45F-4CA4-B5EE-9DBAB96A22EC}" destId="{5BEB7603-FE4A-4BDF-82ED-73C31DA12F3B}" srcOrd="0" destOrd="0" presId="urn:microsoft.com/office/officeart/2005/8/layout/hierarchy2"/>
    <dgm:cxn modelId="{79517236-4E8A-49FA-A047-7822323C4C80}" type="presParOf" srcId="{DFF7F1FC-E45F-4CA4-B5EE-9DBAB96A22EC}" destId="{EA29B529-49DB-49FB-B465-D00CF5317AA1}" srcOrd="1" destOrd="0" presId="urn:microsoft.com/office/officeart/2005/8/layout/hierarchy2"/>
    <dgm:cxn modelId="{2FE2BB66-A2C6-485E-91C9-B44C94BAF98A}" type="presParOf" srcId="{EA29B529-49DB-49FB-B465-D00CF5317AA1}" destId="{1D6B197F-B7A5-4838-8D26-189FE1F33B8D}" srcOrd="0" destOrd="0" presId="urn:microsoft.com/office/officeart/2005/8/layout/hierarchy2"/>
    <dgm:cxn modelId="{89020073-912F-45A2-83A0-7E5FB07A9659}" type="presParOf" srcId="{1D6B197F-B7A5-4838-8D26-189FE1F33B8D}" destId="{25AF22F5-241C-46F2-90DF-0660F8E02994}" srcOrd="0" destOrd="0" presId="urn:microsoft.com/office/officeart/2005/8/layout/hierarchy2"/>
    <dgm:cxn modelId="{80CC9187-B1EF-41DF-A5DC-744808401FAE}" type="presParOf" srcId="{EA29B529-49DB-49FB-B465-D00CF5317AA1}" destId="{4B5FCBC4-3B09-4165-B416-60CBE4A7F725}" srcOrd="1" destOrd="0" presId="urn:microsoft.com/office/officeart/2005/8/layout/hierarchy2"/>
    <dgm:cxn modelId="{BA964C40-CC79-4D25-9E73-B6FB9CA5124D}" type="presParOf" srcId="{4B5FCBC4-3B09-4165-B416-60CBE4A7F725}" destId="{6C6393A9-5C83-4AEC-A2EA-7C9B0C8CDCAB}" srcOrd="0" destOrd="0" presId="urn:microsoft.com/office/officeart/2005/8/layout/hierarchy2"/>
    <dgm:cxn modelId="{254EF806-1DA1-43EE-8A55-783DDB433D9B}" type="presParOf" srcId="{4B5FCBC4-3B09-4165-B416-60CBE4A7F725}" destId="{06D59BBA-2F51-43EB-AB5D-A07D1AC597D9}" srcOrd="1" destOrd="0" presId="urn:microsoft.com/office/officeart/2005/8/layout/hierarchy2"/>
    <dgm:cxn modelId="{00F58707-C45E-4D0A-A6E0-5044CD389D4C}" type="presParOf" srcId="{06D59BBA-2F51-43EB-AB5D-A07D1AC597D9}" destId="{98FE0C68-91BF-4A09-9821-E646FF408C40}" srcOrd="0" destOrd="0" presId="urn:microsoft.com/office/officeart/2005/8/layout/hierarchy2"/>
    <dgm:cxn modelId="{EE4A5428-176E-43E3-9F6C-4C0B0B622DA0}" type="presParOf" srcId="{98FE0C68-91BF-4A09-9821-E646FF408C40}" destId="{E7CA3E2E-E795-4F59-92DB-16D62E75C85B}" srcOrd="0" destOrd="0" presId="urn:microsoft.com/office/officeart/2005/8/layout/hierarchy2"/>
    <dgm:cxn modelId="{ECD551CE-81DE-4498-B46A-5F221C1535FB}" type="presParOf" srcId="{06D59BBA-2F51-43EB-AB5D-A07D1AC597D9}" destId="{ACA97C7B-DDCA-4993-9D1C-01660D3E0727}" srcOrd="1" destOrd="0" presId="urn:microsoft.com/office/officeart/2005/8/layout/hierarchy2"/>
    <dgm:cxn modelId="{795226DC-FDEC-495E-9989-3A34365E070E}" type="presParOf" srcId="{ACA97C7B-DDCA-4993-9D1C-01660D3E0727}" destId="{03CD22C5-F4EA-4210-9832-AFD43C7F0A22}" srcOrd="0" destOrd="0" presId="urn:microsoft.com/office/officeart/2005/8/layout/hierarchy2"/>
    <dgm:cxn modelId="{700AA037-F4F9-4130-B25C-940112A90286}" type="presParOf" srcId="{ACA97C7B-DDCA-4993-9D1C-01660D3E0727}" destId="{D96A4E4F-183E-4B55-8FD5-11C7D640E6C4}" srcOrd="1" destOrd="0" presId="urn:microsoft.com/office/officeart/2005/8/layout/hierarchy2"/>
    <dgm:cxn modelId="{0FF96F29-77AB-4662-8D3A-C41DBF673661}" type="presParOf" srcId="{1B9C8376-5506-4F7D-8578-D1C2AD782C19}" destId="{753278CF-E8DD-451A-B809-096D01DBA825}" srcOrd="12" destOrd="0" presId="urn:microsoft.com/office/officeart/2005/8/layout/hierarchy2"/>
    <dgm:cxn modelId="{8D3B96E3-1495-4E3B-BD97-AEC0068E9A01}" type="presParOf" srcId="{753278CF-E8DD-451A-B809-096D01DBA825}" destId="{1C8673FD-3BAD-41FD-8F62-C4088E0011A3}" srcOrd="0" destOrd="0" presId="urn:microsoft.com/office/officeart/2005/8/layout/hierarchy2"/>
    <dgm:cxn modelId="{A48CD140-885C-40E6-A13A-4BB864757F92}" type="presParOf" srcId="{1B9C8376-5506-4F7D-8578-D1C2AD782C19}" destId="{0E2AB79A-607C-4963-957F-F8B9FCE97A18}" srcOrd="13" destOrd="0" presId="urn:microsoft.com/office/officeart/2005/8/layout/hierarchy2"/>
    <dgm:cxn modelId="{59654B25-CB96-4619-A435-69FB56381FCB}" type="presParOf" srcId="{0E2AB79A-607C-4963-957F-F8B9FCE97A18}" destId="{BFA7953A-152B-4666-A45D-95F73405807E}" srcOrd="0" destOrd="0" presId="urn:microsoft.com/office/officeart/2005/8/layout/hierarchy2"/>
    <dgm:cxn modelId="{B86EB2D8-7BCA-49B9-824E-562110995A8F}" type="presParOf" srcId="{0E2AB79A-607C-4963-957F-F8B9FCE97A18}" destId="{F44CAB84-3190-4481-8693-05876E72DB0B}" srcOrd="1" destOrd="0" presId="urn:microsoft.com/office/officeart/2005/8/layout/hierarchy2"/>
    <dgm:cxn modelId="{CD412AF9-5BF5-4DA2-A225-E7359DD08F8E}" type="presParOf" srcId="{F44CAB84-3190-4481-8693-05876E72DB0B}" destId="{AAABC049-11B1-4388-B8FC-989BF086FA91}" srcOrd="0" destOrd="0" presId="urn:microsoft.com/office/officeart/2005/8/layout/hierarchy2"/>
    <dgm:cxn modelId="{AD70BB51-5CAB-4C7D-A0B8-1F6D679C3477}" type="presParOf" srcId="{AAABC049-11B1-4388-B8FC-989BF086FA91}" destId="{ABB13E4B-CE93-45BF-9CFF-0739A341E71C}" srcOrd="0" destOrd="0" presId="urn:microsoft.com/office/officeart/2005/8/layout/hierarchy2"/>
    <dgm:cxn modelId="{EB5C4948-B983-4B68-9D0A-8502F72F508E}" type="presParOf" srcId="{F44CAB84-3190-4481-8693-05876E72DB0B}" destId="{03CA4EED-A6C1-49E5-A59F-6FE6E9707F91}" srcOrd="1" destOrd="0" presId="urn:microsoft.com/office/officeart/2005/8/layout/hierarchy2"/>
    <dgm:cxn modelId="{23968F75-C94B-4099-8CAD-C51FB85E9B2F}" type="presParOf" srcId="{03CA4EED-A6C1-49E5-A59F-6FE6E9707F91}" destId="{9251CF33-7B82-406C-BC63-99BE9C6B8AA3}" srcOrd="0" destOrd="0" presId="urn:microsoft.com/office/officeart/2005/8/layout/hierarchy2"/>
    <dgm:cxn modelId="{5A108086-FD6E-4D39-AE3E-0C345692051E}" type="presParOf" srcId="{03CA4EED-A6C1-49E5-A59F-6FE6E9707F91}" destId="{16807C23-E9E5-4784-B623-3A0E2BC22D50}" srcOrd="1" destOrd="0" presId="urn:microsoft.com/office/officeart/2005/8/layout/hierarchy2"/>
    <dgm:cxn modelId="{5A9C7C38-AF8A-4304-9BAA-92D5A3A7E481}" type="presParOf" srcId="{16807C23-E9E5-4784-B623-3A0E2BC22D50}" destId="{5BACB92D-DBE8-4EAC-B797-9DCF19B29209}" srcOrd="0" destOrd="0" presId="urn:microsoft.com/office/officeart/2005/8/layout/hierarchy2"/>
    <dgm:cxn modelId="{41F7FDFA-2C6D-48A5-997B-01DA7AD52FCB}" type="presParOf" srcId="{5BACB92D-DBE8-4EAC-B797-9DCF19B29209}" destId="{5DEB5046-E231-4378-A651-5ACEF0C529B2}" srcOrd="0" destOrd="0" presId="urn:microsoft.com/office/officeart/2005/8/layout/hierarchy2"/>
    <dgm:cxn modelId="{E31C21F2-D5D2-4A2D-97E3-3719BD88C16F}" type="presParOf" srcId="{16807C23-E9E5-4784-B623-3A0E2BC22D50}" destId="{B8FA0E57-9D2D-4684-9689-E2A90BF29C45}" srcOrd="1" destOrd="0" presId="urn:microsoft.com/office/officeart/2005/8/layout/hierarchy2"/>
    <dgm:cxn modelId="{3EBDAB81-810A-4889-8072-7BD0B00FBF03}" type="presParOf" srcId="{B8FA0E57-9D2D-4684-9689-E2A90BF29C45}" destId="{AA727F0C-D45B-4702-9851-68069C98DD1A}" srcOrd="0" destOrd="0" presId="urn:microsoft.com/office/officeart/2005/8/layout/hierarchy2"/>
    <dgm:cxn modelId="{63DC7D6A-B7FD-4A8B-AB24-628FCA3CFCC7}" type="presParOf" srcId="{B8FA0E57-9D2D-4684-9689-E2A90BF29C45}" destId="{AD3FF382-DB79-40D7-890E-C764B59B7C90}" srcOrd="1" destOrd="0" presId="urn:microsoft.com/office/officeart/2005/8/layout/hierarchy2"/>
    <dgm:cxn modelId="{146330FC-2F1A-4992-8CAB-217425B04DE8}" type="presParOf" srcId="{1B9C8376-5506-4F7D-8578-D1C2AD782C19}" destId="{DC1F88C1-5F4A-4203-9551-18F653B6CF54}" srcOrd="14" destOrd="0" presId="urn:microsoft.com/office/officeart/2005/8/layout/hierarchy2"/>
    <dgm:cxn modelId="{38691B8C-B0B8-496F-81C1-422E144A09AC}" type="presParOf" srcId="{DC1F88C1-5F4A-4203-9551-18F653B6CF54}" destId="{F19ADCD3-3260-40E6-94C7-CDFC6B8537D5}" srcOrd="0" destOrd="0" presId="urn:microsoft.com/office/officeart/2005/8/layout/hierarchy2"/>
    <dgm:cxn modelId="{932170A6-4A56-4A0A-9EA4-4744783F8E02}" type="presParOf" srcId="{1B9C8376-5506-4F7D-8578-D1C2AD782C19}" destId="{EFEC6293-CA74-4B36-B6F7-F61F5FF5F507}" srcOrd="15" destOrd="0" presId="urn:microsoft.com/office/officeart/2005/8/layout/hierarchy2"/>
    <dgm:cxn modelId="{542E62C6-58A8-41F5-8F93-9B74988F5547}" type="presParOf" srcId="{EFEC6293-CA74-4B36-B6F7-F61F5FF5F507}" destId="{E01781C6-97A2-4A55-9074-7C8D5C4A0427}" srcOrd="0" destOrd="0" presId="urn:microsoft.com/office/officeart/2005/8/layout/hierarchy2"/>
    <dgm:cxn modelId="{F41D4D44-D804-4580-AE19-5057A58397E2}" type="presParOf" srcId="{EFEC6293-CA74-4B36-B6F7-F61F5FF5F507}" destId="{5E69A2F9-880E-4828-941E-B710BDCEFCA3}" srcOrd="1" destOrd="0" presId="urn:microsoft.com/office/officeart/2005/8/layout/hierarchy2"/>
    <dgm:cxn modelId="{E0D1DD7D-C455-4EE1-BC64-21F6FECADCDF}" type="presParOf" srcId="{5E69A2F9-880E-4828-941E-B710BDCEFCA3}" destId="{38585B19-A151-424B-8955-4677E8F021DA}" srcOrd="0" destOrd="0" presId="urn:microsoft.com/office/officeart/2005/8/layout/hierarchy2"/>
    <dgm:cxn modelId="{0685222C-1470-4771-831C-D00CE7E18FE6}" type="presParOf" srcId="{38585B19-A151-424B-8955-4677E8F021DA}" destId="{C082450C-2250-4F07-9B09-2F6E81B4BF7E}" srcOrd="0" destOrd="0" presId="urn:microsoft.com/office/officeart/2005/8/layout/hierarchy2"/>
    <dgm:cxn modelId="{E9624FBB-A44E-4E64-A36C-0744E4B1D958}" type="presParOf" srcId="{5E69A2F9-880E-4828-941E-B710BDCEFCA3}" destId="{A1DA20CF-ECAC-4853-AD9A-BA5147039DA2}" srcOrd="1" destOrd="0" presId="urn:microsoft.com/office/officeart/2005/8/layout/hierarchy2"/>
    <dgm:cxn modelId="{9ACFF80B-DC59-4436-8ADC-3079F94988FF}" type="presParOf" srcId="{A1DA20CF-ECAC-4853-AD9A-BA5147039DA2}" destId="{D0DF5C7F-E23A-4608-A504-F5E17B66EF43}" srcOrd="0" destOrd="0" presId="urn:microsoft.com/office/officeart/2005/8/layout/hierarchy2"/>
    <dgm:cxn modelId="{1D8FF96A-D427-424D-A992-3407BC49A972}" type="presParOf" srcId="{A1DA20CF-ECAC-4853-AD9A-BA5147039DA2}" destId="{A1D66EF5-96B7-4187-84B3-8B63BA8ABB6A}" srcOrd="1" destOrd="0" presId="urn:microsoft.com/office/officeart/2005/8/layout/hierarchy2"/>
    <dgm:cxn modelId="{BF25D5CF-B674-4E94-AC28-7F292B89B83D}" type="presParOf" srcId="{A1D66EF5-96B7-4187-84B3-8B63BA8ABB6A}" destId="{4E4B8AC0-2FB9-4E5C-AEEA-7DEFE7368A1B}" srcOrd="0" destOrd="0" presId="urn:microsoft.com/office/officeart/2005/8/layout/hierarchy2"/>
    <dgm:cxn modelId="{7BB6D3A8-DA21-4AC8-9335-1EA195B2BEBE}" type="presParOf" srcId="{4E4B8AC0-2FB9-4E5C-AEEA-7DEFE7368A1B}" destId="{92A3E665-0076-4D3F-9C3C-9D802843CE9E}" srcOrd="0" destOrd="0" presId="urn:microsoft.com/office/officeart/2005/8/layout/hierarchy2"/>
    <dgm:cxn modelId="{7E18A06D-2B93-4E6F-97AC-B965E36DD35F}" type="presParOf" srcId="{A1D66EF5-96B7-4187-84B3-8B63BA8ABB6A}" destId="{B20E6ACA-3327-4DF0-A239-FB2BA183116B}" srcOrd="1" destOrd="0" presId="urn:microsoft.com/office/officeart/2005/8/layout/hierarchy2"/>
    <dgm:cxn modelId="{66352BBD-C121-4D84-8F26-1D2C260B24BD}" type="presParOf" srcId="{B20E6ACA-3327-4DF0-A239-FB2BA183116B}" destId="{0D3F7639-57BD-4BD9-B718-F5EE5102D02C}" srcOrd="0" destOrd="0" presId="urn:microsoft.com/office/officeart/2005/8/layout/hierarchy2"/>
    <dgm:cxn modelId="{9E8CC5DC-A858-4008-8761-54BCF23C1A61}" type="presParOf" srcId="{B20E6ACA-3327-4DF0-A239-FB2BA183116B}" destId="{12A87A85-F93F-4400-A9A9-913F84867A9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21FCA09-C910-491A-A4DF-68EF0CB724D0}" type="doc">
      <dgm:prSet loTypeId="urn:microsoft.com/office/officeart/2005/8/layout/hierarchy2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zh-TW" altLang="en-US"/>
        </a:p>
      </dgm:t>
    </dgm:pt>
    <dgm:pt modelId="{D95EF4A3-ED7A-45AE-A26A-21A2B854D5E2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貴即觀其所舉</a:t>
          </a:r>
          <a:endParaRPr lang="zh-TW" altLang="en-US" sz="3200" dirty="0"/>
        </a:p>
      </dgm:t>
    </dgm:pt>
    <dgm:pt modelId="{E87A4C0E-91AE-401F-ABE8-4D9F0578B49A}" type="parTrans" cxnId="{77414536-4E8F-44ED-9A56-022508A8D015}">
      <dgm:prSet/>
      <dgm:spPr/>
      <dgm:t>
        <a:bodyPr/>
        <a:lstStyle/>
        <a:p>
          <a:endParaRPr lang="zh-TW" altLang="en-US"/>
        </a:p>
      </dgm:t>
    </dgm:pt>
    <dgm:pt modelId="{94943277-4818-42A9-A799-577097A3F01F}" type="sibTrans" cxnId="{77414536-4E8F-44ED-9A56-022508A8D015}">
      <dgm:prSet/>
      <dgm:spPr/>
      <dgm:t>
        <a:bodyPr/>
        <a:lstStyle/>
        <a:p>
          <a:endParaRPr lang="zh-TW" altLang="en-US"/>
        </a:p>
      </dgm:t>
    </dgm:pt>
    <dgm:pt modelId="{46DE45FC-2DB7-4C53-AE4F-0F4071EB70F7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富即觀其所施</a:t>
          </a:r>
          <a:endParaRPr lang="zh-TW" altLang="en-US" sz="3200" dirty="0"/>
        </a:p>
      </dgm:t>
    </dgm:pt>
    <dgm:pt modelId="{EE9B64EC-58B0-42D2-A047-D2CCADD8E531}" type="parTrans" cxnId="{846B7070-45C5-4751-AF20-0AEC24C4FBD9}">
      <dgm:prSet/>
      <dgm:spPr/>
      <dgm:t>
        <a:bodyPr/>
        <a:lstStyle/>
        <a:p>
          <a:endParaRPr lang="zh-TW" altLang="en-US"/>
        </a:p>
      </dgm:t>
    </dgm:pt>
    <dgm:pt modelId="{F811CF74-43A5-47B2-BA99-B665B9732510}" type="sibTrans" cxnId="{846B7070-45C5-4751-AF20-0AEC24C4FBD9}">
      <dgm:prSet/>
      <dgm:spPr/>
      <dgm:t>
        <a:bodyPr/>
        <a:lstStyle/>
        <a:p>
          <a:endParaRPr lang="zh-TW" altLang="en-US"/>
        </a:p>
      </dgm:t>
    </dgm:pt>
    <dgm:pt modelId="{ED96E0CB-0BD2-485B-9112-0A6A02015FE1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窮即觀其所受</a:t>
          </a:r>
          <a:endParaRPr lang="zh-TW" altLang="en-US" sz="3200" dirty="0"/>
        </a:p>
      </dgm:t>
    </dgm:pt>
    <dgm:pt modelId="{413D05B0-FE7A-425A-9771-A99A0103B447}" type="parTrans" cxnId="{0AA47FD1-B7BC-4B9B-B31C-6C64FA544D0C}">
      <dgm:prSet/>
      <dgm:spPr/>
      <dgm:t>
        <a:bodyPr/>
        <a:lstStyle/>
        <a:p>
          <a:endParaRPr lang="zh-TW" altLang="en-US"/>
        </a:p>
      </dgm:t>
    </dgm:pt>
    <dgm:pt modelId="{D19C16F0-9DDC-4D85-9E32-DABCA54E7DBA}" type="sibTrans" cxnId="{0AA47FD1-B7BC-4B9B-B31C-6C64FA544D0C}">
      <dgm:prSet/>
      <dgm:spPr/>
      <dgm:t>
        <a:bodyPr/>
        <a:lstStyle/>
        <a:p>
          <a:endParaRPr lang="zh-TW" altLang="en-US"/>
        </a:p>
      </dgm:t>
    </dgm:pt>
    <dgm:pt modelId="{48735926-9D9B-4416-BEF2-524D09424AF5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賤即觀其所為</a:t>
          </a:r>
          <a:endParaRPr lang="zh-TW" altLang="en-US" sz="3200" dirty="0"/>
        </a:p>
      </dgm:t>
    </dgm:pt>
    <dgm:pt modelId="{6A63A668-F4B8-44F3-B2AD-36C6544FE233}" type="parTrans" cxnId="{68243737-2BD1-4F41-8D4C-44AAF711E186}">
      <dgm:prSet/>
      <dgm:spPr/>
      <dgm:t>
        <a:bodyPr/>
        <a:lstStyle/>
        <a:p>
          <a:endParaRPr lang="zh-TW" altLang="en-US"/>
        </a:p>
      </dgm:t>
    </dgm:pt>
    <dgm:pt modelId="{A3CAD679-D141-46CC-A0E6-9F9F018F8F93}" type="sibTrans" cxnId="{68243737-2BD1-4F41-8D4C-44AAF711E186}">
      <dgm:prSet/>
      <dgm:spPr/>
      <dgm:t>
        <a:bodyPr/>
        <a:lstStyle/>
        <a:p>
          <a:endParaRPr lang="zh-TW" altLang="en-US"/>
        </a:p>
      </dgm:t>
    </dgm:pt>
    <dgm:pt modelId="{F2395997-077C-4F6C-9E1F-5A07217C52F3}">
      <dgm:prSet phldrT="[文字]" custT="1"/>
      <dgm:spPr>
        <a:solidFill>
          <a:schemeClr val="accent1"/>
        </a:solidFill>
      </dgm:spPr>
      <dgm:t>
        <a:bodyPr/>
        <a:lstStyle/>
        <a:p>
          <a:r>
            <a:rPr lang="zh-TW" altLang="en-US" sz="3200" dirty="0" smtClean="0"/>
            <a:t>四觀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文子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3EFD2A9-90FF-4825-8BC3-CA41CF9298FA}" type="parTrans" cxnId="{0AFCB9A5-4B81-4742-A952-434672897CBF}">
      <dgm:prSet/>
      <dgm:spPr/>
      <dgm:t>
        <a:bodyPr/>
        <a:lstStyle/>
        <a:p>
          <a:endParaRPr lang="zh-TW" altLang="en-US"/>
        </a:p>
      </dgm:t>
    </dgm:pt>
    <dgm:pt modelId="{C047B5FF-DE26-4D3E-B34C-C07980BBF6F3}" type="sibTrans" cxnId="{0AFCB9A5-4B81-4742-A952-434672897CBF}">
      <dgm:prSet/>
      <dgm:spPr/>
      <dgm:t>
        <a:bodyPr/>
        <a:lstStyle/>
        <a:p>
          <a:endParaRPr lang="zh-TW" altLang="en-US"/>
        </a:p>
      </dgm:t>
    </dgm:pt>
    <dgm:pt modelId="{05180569-C88A-4C82-92A2-8B0D5C3698E8}" type="pres">
      <dgm:prSet presAssocID="{921FCA09-C910-491A-A4DF-68EF0CB724D0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F4789AEC-F55B-40B6-9DCF-0E2E4BD73EC9}" type="pres">
      <dgm:prSet presAssocID="{F2395997-077C-4F6C-9E1F-5A07217C52F3}" presName="root1" presStyleCnt="0"/>
      <dgm:spPr/>
    </dgm:pt>
    <dgm:pt modelId="{237EE124-3891-4FCA-9FE5-5D1F23D33964}" type="pres">
      <dgm:prSet presAssocID="{F2395997-077C-4F6C-9E1F-5A07217C52F3}" presName="LevelOneTextNode" presStyleLbl="node0" presStyleIdx="0" presStyleCnt="5" custScaleX="39490" custScaleY="19745" custLinFactNeighborX="-306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1B932D4-E5A1-4411-843C-9A87BE85669A}" type="pres">
      <dgm:prSet presAssocID="{F2395997-077C-4F6C-9E1F-5A07217C52F3}" presName="level2hierChild" presStyleCnt="0"/>
      <dgm:spPr/>
    </dgm:pt>
    <dgm:pt modelId="{60D6D23D-B097-40E2-AC70-A1B115118A91}" type="pres">
      <dgm:prSet presAssocID="{D95EF4A3-ED7A-45AE-A26A-21A2B854D5E2}" presName="root1" presStyleCnt="0"/>
      <dgm:spPr/>
    </dgm:pt>
    <dgm:pt modelId="{D1379008-1472-40FE-A3E5-DAA2F5D468AE}" type="pres">
      <dgm:prSet presAssocID="{D95EF4A3-ED7A-45AE-A26A-21A2B854D5E2}" presName="LevelOneTextNode" presStyleLbl="node0" presStyleIdx="1" presStyleCnt="5" custScaleX="39490" custScaleY="19745" custLinFactNeighborX="-3254" custLinFactNeighborY="-1528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84F1B6C-5E3C-4444-A14C-AF9A4EF60420}" type="pres">
      <dgm:prSet presAssocID="{D95EF4A3-ED7A-45AE-A26A-21A2B854D5E2}" presName="level2hierChild" presStyleCnt="0"/>
      <dgm:spPr/>
    </dgm:pt>
    <dgm:pt modelId="{3DCC6E11-856B-4C8D-BFFC-C8B5AE68EFBC}" type="pres">
      <dgm:prSet presAssocID="{46DE45FC-2DB7-4C53-AE4F-0F4071EB70F7}" presName="root1" presStyleCnt="0"/>
      <dgm:spPr/>
    </dgm:pt>
    <dgm:pt modelId="{AB953628-73F1-4014-9C9D-E5B055EF58BD}" type="pres">
      <dgm:prSet presAssocID="{46DE45FC-2DB7-4C53-AE4F-0F4071EB70F7}" presName="LevelOneTextNode" presStyleLbl="node0" presStyleIdx="2" presStyleCnt="5" custScaleX="39490" custScaleY="19745" custLinFactNeighborX="-3254" custLinFactNeighborY="-2898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18549F7-CA72-4C2C-AE53-47B214E79112}" type="pres">
      <dgm:prSet presAssocID="{46DE45FC-2DB7-4C53-AE4F-0F4071EB70F7}" presName="level2hierChild" presStyleCnt="0"/>
      <dgm:spPr/>
    </dgm:pt>
    <dgm:pt modelId="{31F56969-ACFA-4C3F-8D4D-77EA158AEE75}" type="pres">
      <dgm:prSet presAssocID="{ED96E0CB-0BD2-485B-9112-0A6A02015FE1}" presName="root1" presStyleCnt="0"/>
      <dgm:spPr/>
    </dgm:pt>
    <dgm:pt modelId="{D6093101-C7BE-4C8E-8EDF-F51F7AA53A95}" type="pres">
      <dgm:prSet presAssocID="{ED96E0CB-0BD2-485B-9112-0A6A02015FE1}" presName="LevelOneTextNode" presStyleLbl="node0" presStyleIdx="3" presStyleCnt="5" custScaleX="39490" custScaleY="19745" custLinFactNeighborX="-3254" custLinFactNeighborY="1387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2243C26-51D3-454A-A7BA-4CCD1D92155C}" type="pres">
      <dgm:prSet presAssocID="{ED96E0CB-0BD2-485B-9112-0A6A02015FE1}" presName="level2hierChild" presStyleCnt="0"/>
      <dgm:spPr/>
    </dgm:pt>
    <dgm:pt modelId="{F098CEF0-EE64-466F-B13C-D3BDA89284F1}" type="pres">
      <dgm:prSet presAssocID="{48735926-9D9B-4416-BEF2-524D09424AF5}" presName="root1" presStyleCnt="0"/>
      <dgm:spPr/>
    </dgm:pt>
    <dgm:pt modelId="{813512CA-7FB8-4646-9EF3-C51B327A068D}" type="pres">
      <dgm:prSet presAssocID="{48735926-9D9B-4416-BEF2-524D09424AF5}" presName="LevelOneTextNode" presStyleLbl="node0" presStyleIdx="4" presStyleCnt="5" custScaleX="39490" custScaleY="19745" custLinFactNeighborX="-3254" custLinFactNeighborY="1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5C6CF9D-12E7-44F5-ABCA-897C8E7DF160}" type="pres">
      <dgm:prSet presAssocID="{48735926-9D9B-4416-BEF2-524D09424AF5}" presName="level2hierChild" presStyleCnt="0"/>
      <dgm:spPr/>
    </dgm:pt>
  </dgm:ptLst>
  <dgm:cxnLst>
    <dgm:cxn modelId="{52B9F5CB-9C21-4979-8DCE-3481FFD79293}" type="presOf" srcId="{48735926-9D9B-4416-BEF2-524D09424AF5}" destId="{813512CA-7FB8-4646-9EF3-C51B327A068D}" srcOrd="0" destOrd="0" presId="urn:microsoft.com/office/officeart/2005/8/layout/hierarchy2"/>
    <dgm:cxn modelId="{0AA47FD1-B7BC-4B9B-B31C-6C64FA544D0C}" srcId="{921FCA09-C910-491A-A4DF-68EF0CB724D0}" destId="{ED96E0CB-0BD2-485B-9112-0A6A02015FE1}" srcOrd="3" destOrd="0" parTransId="{413D05B0-FE7A-425A-9771-A99A0103B447}" sibTransId="{D19C16F0-9DDC-4D85-9E32-DABCA54E7DBA}"/>
    <dgm:cxn modelId="{D3BF86B6-EB07-4143-A03F-73BF0F241D9B}" type="presOf" srcId="{46DE45FC-2DB7-4C53-AE4F-0F4071EB70F7}" destId="{AB953628-73F1-4014-9C9D-E5B055EF58BD}" srcOrd="0" destOrd="0" presId="urn:microsoft.com/office/officeart/2005/8/layout/hierarchy2"/>
    <dgm:cxn modelId="{0454536B-6CD8-461D-9429-0AF288BA4A7A}" type="presOf" srcId="{921FCA09-C910-491A-A4DF-68EF0CB724D0}" destId="{05180569-C88A-4C82-92A2-8B0D5C3698E8}" srcOrd="0" destOrd="0" presId="urn:microsoft.com/office/officeart/2005/8/layout/hierarchy2"/>
    <dgm:cxn modelId="{591EAA3B-F48E-4507-B47E-848919365E7D}" type="presOf" srcId="{ED96E0CB-0BD2-485B-9112-0A6A02015FE1}" destId="{D6093101-C7BE-4C8E-8EDF-F51F7AA53A95}" srcOrd="0" destOrd="0" presId="urn:microsoft.com/office/officeart/2005/8/layout/hierarchy2"/>
    <dgm:cxn modelId="{68243737-2BD1-4F41-8D4C-44AAF711E186}" srcId="{921FCA09-C910-491A-A4DF-68EF0CB724D0}" destId="{48735926-9D9B-4416-BEF2-524D09424AF5}" srcOrd="4" destOrd="0" parTransId="{6A63A668-F4B8-44F3-B2AD-36C6544FE233}" sibTransId="{A3CAD679-D141-46CC-A0E6-9F9F018F8F93}"/>
    <dgm:cxn modelId="{1FDE5958-8B32-4358-AD2B-1707FB89A8EB}" type="presOf" srcId="{D95EF4A3-ED7A-45AE-A26A-21A2B854D5E2}" destId="{D1379008-1472-40FE-A3E5-DAA2F5D468AE}" srcOrd="0" destOrd="0" presId="urn:microsoft.com/office/officeart/2005/8/layout/hierarchy2"/>
    <dgm:cxn modelId="{846B7070-45C5-4751-AF20-0AEC24C4FBD9}" srcId="{921FCA09-C910-491A-A4DF-68EF0CB724D0}" destId="{46DE45FC-2DB7-4C53-AE4F-0F4071EB70F7}" srcOrd="2" destOrd="0" parTransId="{EE9B64EC-58B0-42D2-A047-D2CCADD8E531}" sibTransId="{F811CF74-43A5-47B2-BA99-B665B9732510}"/>
    <dgm:cxn modelId="{0AFCB9A5-4B81-4742-A952-434672897CBF}" srcId="{921FCA09-C910-491A-A4DF-68EF0CB724D0}" destId="{F2395997-077C-4F6C-9E1F-5A07217C52F3}" srcOrd="0" destOrd="0" parTransId="{73EFD2A9-90FF-4825-8BC3-CA41CF9298FA}" sibTransId="{C047B5FF-DE26-4D3E-B34C-C07980BBF6F3}"/>
    <dgm:cxn modelId="{B8D188D4-15CF-4554-AB8A-4A66B9061380}" type="presOf" srcId="{F2395997-077C-4F6C-9E1F-5A07217C52F3}" destId="{237EE124-3891-4FCA-9FE5-5D1F23D33964}" srcOrd="0" destOrd="0" presId="urn:microsoft.com/office/officeart/2005/8/layout/hierarchy2"/>
    <dgm:cxn modelId="{77414536-4E8F-44ED-9A56-022508A8D015}" srcId="{921FCA09-C910-491A-A4DF-68EF0CB724D0}" destId="{D95EF4A3-ED7A-45AE-A26A-21A2B854D5E2}" srcOrd="1" destOrd="0" parTransId="{E87A4C0E-91AE-401F-ABE8-4D9F0578B49A}" sibTransId="{94943277-4818-42A9-A799-577097A3F01F}"/>
    <dgm:cxn modelId="{5220F445-8E26-4297-BD57-9529EC387814}" type="presParOf" srcId="{05180569-C88A-4C82-92A2-8B0D5C3698E8}" destId="{F4789AEC-F55B-40B6-9DCF-0E2E4BD73EC9}" srcOrd="0" destOrd="0" presId="urn:microsoft.com/office/officeart/2005/8/layout/hierarchy2"/>
    <dgm:cxn modelId="{A2C527BD-B0E2-40B7-A7A5-B26BFFFEBFF2}" type="presParOf" srcId="{F4789AEC-F55B-40B6-9DCF-0E2E4BD73EC9}" destId="{237EE124-3891-4FCA-9FE5-5D1F23D33964}" srcOrd="0" destOrd="0" presId="urn:microsoft.com/office/officeart/2005/8/layout/hierarchy2"/>
    <dgm:cxn modelId="{B1D9A3DD-4A51-4E05-9EFA-0E3F9199B460}" type="presParOf" srcId="{F4789AEC-F55B-40B6-9DCF-0E2E4BD73EC9}" destId="{01B932D4-E5A1-4411-843C-9A87BE85669A}" srcOrd="1" destOrd="0" presId="urn:microsoft.com/office/officeart/2005/8/layout/hierarchy2"/>
    <dgm:cxn modelId="{C79FBFB2-9A5A-43E7-8D75-DD7F9E6D64D7}" type="presParOf" srcId="{05180569-C88A-4C82-92A2-8B0D5C3698E8}" destId="{60D6D23D-B097-40E2-AC70-A1B115118A91}" srcOrd="1" destOrd="0" presId="urn:microsoft.com/office/officeart/2005/8/layout/hierarchy2"/>
    <dgm:cxn modelId="{F977CE7A-54EB-4447-8B6D-CFA764E2D9C0}" type="presParOf" srcId="{60D6D23D-B097-40E2-AC70-A1B115118A91}" destId="{D1379008-1472-40FE-A3E5-DAA2F5D468AE}" srcOrd="0" destOrd="0" presId="urn:microsoft.com/office/officeart/2005/8/layout/hierarchy2"/>
    <dgm:cxn modelId="{3D1049D5-D3BB-467A-9B94-22CEA6755557}" type="presParOf" srcId="{60D6D23D-B097-40E2-AC70-A1B115118A91}" destId="{284F1B6C-5E3C-4444-A14C-AF9A4EF60420}" srcOrd="1" destOrd="0" presId="urn:microsoft.com/office/officeart/2005/8/layout/hierarchy2"/>
    <dgm:cxn modelId="{B9AB7896-E26D-41F5-B600-8B326A26B318}" type="presParOf" srcId="{05180569-C88A-4C82-92A2-8B0D5C3698E8}" destId="{3DCC6E11-856B-4C8D-BFFC-C8B5AE68EFBC}" srcOrd="2" destOrd="0" presId="urn:microsoft.com/office/officeart/2005/8/layout/hierarchy2"/>
    <dgm:cxn modelId="{0CAC1FB2-2F19-4A2D-A9DD-64376A94DA3D}" type="presParOf" srcId="{3DCC6E11-856B-4C8D-BFFC-C8B5AE68EFBC}" destId="{AB953628-73F1-4014-9C9D-E5B055EF58BD}" srcOrd="0" destOrd="0" presId="urn:microsoft.com/office/officeart/2005/8/layout/hierarchy2"/>
    <dgm:cxn modelId="{36850681-8FA3-4991-97DF-D553FAC6A657}" type="presParOf" srcId="{3DCC6E11-856B-4C8D-BFFC-C8B5AE68EFBC}" destId="{218549F7-CA72-4C2C-AE53-47B214E79112}" srcOrd="1" destOrd="0" presId="urn:microsoft.com/office/officeart/2005/8/layout/hierarchy2"/>
    <dgm:cxn modelId="{5220251C-C51C-4D5E-BB13-FE7B1BD12A53}" type="presParOf" srcId="{05180569-C88A-4C82-92A2-8B0D5C3698E8}" destId="{31F56969-ACFA-4C3F-8D4D-77EA158AEE75}" srcOrd="3" destOrd="0" presId="urn:microsoft.com/office/officeart/2005/8/layout/hierarchy2"/>
    <dgm:cxn modelId="{0DC80B46-C41A-466A-90A3-76D5658E5C3A}" type="presParOf" srcId="{31F56969-ACFA-4C3F-8D4D-77EA158AEE75}" destId="{D6093101-C7BE-4C8E-8EDF-F51F7AA53A95}" srcOrd="0" destOrd="0" presId="urn:microsoft.com/office/officeart/2005/8/layout/hierarchy2"/>
    <dgm:cxn modelId="{2E2065F2-6D4A-466D-946E-D831678C9576}" type="presParOf" srcId="{31F56969-ACFA-4C3F-8D4D-77EA158AEE75}" destId="{22243C26-51D3-454A-A7BA-4CCD1D92155C}" srcOrd="1" destOrd="0" presId="urn:microsoft.com/office/officeart/2005/8/layout/hierarchy2"/>
    <dgm:cxn modelId="{F2F6C3A2-D0F8-4F0B-9435-CE5A5A188CD5}" type="presParOf" srcId="{05180569-C88A-4C82-92A2-8B0D5C3698E8}" destId="{F098CEF0-EE64-466F-B13C-D3BDA89284F1}" srcOrd="4" destOrd="0" presId="urn:microsoft.com/office/officeart/2005/8/layout/hierarchy2"/>
    <dgm:cxn modelId="{3D5ADD4C-3905-4CF7-908F-FF3FBA97086D}" type="presParOf" srcId="{F098CEF0-EE64-466F-B13C-D3BDA89284F1}" destId="{813512CA-7FB8-4646-9EF3-C51B327A068D}" srcOrd="0" destOrd="0" presId="urn:microsoft.com/office/officeart/2005/8/layout/hierarchy2"/>
    <dgm:cxn modelId="{96CD92CB-4E7C-46D7-899B-E32D2646CBB5}" type="presParOf" srcId="{F098CEF0-EE64-466F-B13C-D3BDA89284F1}" destId="{C5C6CF9D-12E7-44F5-ABCA-897C8E7DF16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977950B-B326-4380-A710-14A157D3FACF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547A68FC-E4FB-4CD4-8354-4D244A31D083}">
      <dgm:prSet phldrT="[文字]" custT="1"/>
      <dgm:spPr/>
      <dgm:t>
        <a:bodyPr/>
        <a:lstStyle/>
        <a:p>
          <a:pPr marL="0" marR="0" indent="0" algn="ctr" defTabSz="914400" rtl="0" eaLnBrk="1" fontAlgn="auto" latinLnBrk="0" hangingPunct="1">
            <a:lnSpc>
              <a:spcPts val="384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3600" b="0" i="0" u="none" strike="noStrike" kern="1200" dirty="0" smtClean="0">
              <a:solidFill>
                <a:schemeClr val="bg1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六驗</a:t>
          </a:r>
          <a:endParaRPr lang="zh-TW" altLang="zh-TW" sz="3600" b="0" i="0" u="none" strike="noStrike" dirty="0" smtClean="0">
            <a:solidFill>
              <a:schemeClr val="bg1"/>
            </a:solidFill>
            <a:effectLst/>
            <a:latin typeface="Arial" panose="020B0604020202020204" pitchFamily="34" charset="0"/>
          </a:endParaRPr>
        </a:p>
      </dgm:t>
    </dgm:pt>
    <dgm:pt modelId="{63A8AA29-06A5-4C1B-8CC1-CCD44149AE6C}" type="parTrans" cxnId="{90C5FC89-9EB1-4AA5-A766-EECA5517257F}">
      <dgm:prSet/>
      <dgm:spPr/>
      <dgm:t>
        <a:bodyPr/>
        <a:lstStyle/>
        <a:p>
          <a:endParaRPr lang="zh-TW" altLang="en-US"/>
        </a:p>
      </dgm:t>
    </dgm:pt>
    <dgm:pt modelId="{95235DC3-86B2-4A07-92C4-2B9E4D16641E}" type="sibTrans" cxnId="{90C5FC89-9EB1-4AA5-A766-EECA5517257F}">
      <dgm:prSet/>
      <dgm:spPr/>
      <dgm:t>
        <a:bodyPr/>
        <a:lstStyle/>
        <a:p>
          <a:endParaRPr lang="zh-TW" altLang="en-US"/>
        </a:p>
      </dgm:t>
    </dgm:pt>
    <dgm:pt modelId="{92284585-F7BA-4663-9469-92E1A4A4EC63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喜之</a:t>
          </a:r>
          <a:endParaRPr lang="zh-TW" altLang="en-US" sz="3200" b="0" i="0" u="none" dirty="0"/>
        </a:p>
      </dgm:t>
    </dgm:pt>
    <dgm:pt modelId="{A476D89A-2750-42D9-A849-A68730C251F0}" type="parTrans" cxnId="{0726083D-D75C-4787-91B7-83B25C5A38B9}">
      <dgm:prSet/>
      <dgm:spPr/>
      <dgm:t>
        <a:bodyPr/>
        <a:lstStyle/>
        <a:p>
          <a:endParaRPr lang="zh-TW" altLang="en-US"/>
        </a:p>
      </dgm:t>
    </dgm:pt>
    <dgm:pt modelId="{B32D73C2-69FF-4C68-A839-13B6E9F237F7}" type="sibTrans" cxnId="{0726083D-D75C-4787-91B7-83B25C5A38B9}">
      <dgm:prSet/>
      <dgm:spPr/>
      <dgm:t>
        <a:bodyPr/>
        <a:lstStyle/>
        <a:p>
          <a:endParaRPr lang="zh-TW" altLang="en-US"/>
        </a:p>
      </dgm:t>
    </dgm:pt>
    <dgm:pt modelId="{0CD86D89-F470-42FB-98BE-4AA447B4EDD7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樂之</a:t>
          </a:r>
          <a:endParaRPr lang="zh-TW" altLang="en-US" sz="3200" b="0" i="0" u="none" dirty="0"/>
        </a:p>
      </dgm:t>
    </dgm:pt>
    <dgm:pt modelId="{A5D14951-CC87-446F-A567-AE76DD1EE8A9}" type="parTrans" cxnId="{BB7A48CA-55CF-45A2-B4F5-E5542A59E619}">
      <dgm:prSet/>
      <dgm:spPr/>
      <dgm:t>
        <a:bodyPr/>
        <a:lstStyle/>
        <a:p>
          <a:endParaRPr lang="zh-TW" altLang="en-US"/>
        </a:p>
      </dgm:t>
    </dgm:pt>
    <dgm:pt modelId="{BD2E051B-7013-4513-BE4F-77E699419FFF}" type="sibTrans" cxnId="{BB7A48CA-55CF-45A2-B4F5-E5542A59E619}">
      <dgm:prSet/>
      <dgm:spPr/>
      <dgm:t>
        <a:bodyPr/>
        <a:lstStyle/>
        <a:p>
          <a:endParaRPr lang="zh-TW" altLang="en-US"/>
        </a:p>
      </dgm:t>
    </dgm:pt>
    <dgm:pt modelId="{33383C9A-A072-4BE6-BACD-1BD4C124525D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怒之</a:t>
          </a:r>
          <a:endParaRPr lang="zh-TW" altLang="en-US" sz="3200" b="0" i="0" u="none" dirty="0"/>
        </a:p>
      </dgm:t>
    </dgm:pt>
    <dgm:pt modelId="{282D8A73-0603-4EA1-99CF-D8ED0EFA197F}" type="parTrans" cxnId="{02180BDA-5CBC-4F53-968D-F04FB3160898}">
      <dgm:prSet/>
      <dgm:spPr/>
      <dgm:t>
        <a:bodyPr/>
        <a:lstStyle/>
        <a:p>
          <a:endParaRPr lang="zh-TW" altLang="en-US"/>
        </a:p>
      </dgm:t>
    </dgm:pt>
    <dgm:pt modelId="{432C4C01-F8B8-4C4A-8987-4E27DEA8E780}" type="sibTrans" cxnId="{02180BDA-5CBC-4F53-968D-F04FB3160898}">
      <dgm:prSet/>
      <dgm:spPr/>
      <dgm:t>
        <a:bodyPr/>
        <a:lstStyle/>
        <a:p>
          <a:endParaRPr lang="zh-TW" altLang="en-US"/>
        </a:p>
      </dgm:t>
    </dgm:pt>
    <dgm:pt modelId="{0AE67A4C-2134-4C15-89C5-FA60A6FCA7D3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懼之</a:t>
          </a:r>
          <a:endParaRPr lang="zh-TW" altLang="en-US" sz="3200" b="0" i="0" u="none" dirty="0"/>
        </a:p>
      </dgm:t>
    </dgm:pt>
    <dgm:pt modelId="{06D5CAB9-C5FE-48D4-B139-72B214EE6FB0}" type="parTrans" cxnId="{A40C63E1-21DE-4C7D-91F2-AE2DA440F783}">
      <dgm:prSet/>
      <dgm:spPr/>
      <dgm:t>
        <a:bodyPr/>
        <a:lstStyle/>
        <a:p>
          <a:endParaRPr lang="zh-TW" altLang="en-US"/>
        </a:p>
      </dgm:t>
    </dgm:pt>
    <dgm:pt modelId="{E4E1E37A-FF83-4C5D-BA59-65B9D0F583CC}" type="sibTrans" cxnId="{A40C63E1-21DE-4C7D-91F2-AE2DA440F783}">
      <dgm:prSet/>
      <dgm:spPr/>
      <dgm:t>
        <a:bodyPr/>
        <a:lstStyle/>
        <a:p>
          <a:endParaRPr lang="zh-TW" altLang="en-US"/>
        </a:p>
      </dgm:t>
    </dgm:pt>
    <dgm:pt modelId="{083FB668-164A-4F8C-A83B-544085524984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哀之</a:t>
          </a:r>
          <a:endParaRPr lang="zh-TW" altLang="en-US" sz="3200" b="0" i="0" u="none" dirty="0"/>
        </a:p>
      </dgm:t>
    </dgm:pt>
    <dgm:pt modelId="{E28FF665-4B35-4786-89D6-E1BFE79EA2DD}" type="parTrans" cxnId="{7133DA34-9635-49A7-A57C-5A53EE7B5DBF}">
      <dgm:prSet/>
      <dgm:spPr/>
      <dgm:t>
        <a:bodyPr/>
        <a:lstStyle/>
        <a:p>
          <a:endParaRPr lang="zh-TW" altLang="en-US"/>
        </a:p>
      </dgm:t>
    </dgm:pt>
    <dgm:pt modelId="{5D27AF86-0E8E-4A33-B456-23DA57058953}" type="sibTrans" cxnId="{7133DA34-9635-49A7-A57C-5A53EE7B5DBF}">
      <dgm:prSet/>
      <dgm:spPr/>
      <dgm:t>
        <a:bodyPr/>
        <a:lstStyle/>
        <a:p>
          <a:endParaRPr lang="zh-TW" altLang="en-US"/>
        </a:p>
      </dgm:t>
    </dgm:pt>
    <dgm:pt modelId="{BFE3882C-E63A-44E6-8413-A8A51FFA6499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苦之</a:t>
          </a:r>
          <a:endParaRPr lang="zh-TW" altLang="en-US" sz="3200" b="0" i="0" u="none" dirty="0"/>
        </a:p>
      </dgm:t>
    </dgm:pt>
    <dgm:pt modelId="{9E26508D-BA23-42F8-8490-2C08BC81FA1D}" type="parTrans" cxnId="{34626C43-1EB4-4383-AFCB-4CD319D3F124}">
      <dgm:prSet/>
      <dgm:spPr/>
      <dgm:t>
        <a:bodyPr/>
        <a:lstStyle/>
        <a:p>
          <a:endParaRPr lang="zh-TW" altLang="en-US"/>
        </a:p>
      </dgm:t>
    </dgm:pt>
    <dgm:pt modelId="{F9D8A5D9-37F0-457B-824F-3B40C6E11704}" type="sibTrans" cxnId="{34626C43-1EB4-4383-AFCB-4CD319D3F124}">
      <dgm:prSet/>
      <dgm:spPr/>
      <dgm:t>
        <a:bodyPr/>
        <a:lstStyle/>
        <a:p>
          <a:endParaRPr lang="zh-TW" altLang="en-US"/>
        </a:p>
      </dgm:t>
    </dgm:pt>
    <dgm:pt modelId="{25232D42-2795-4A86-A677-19DF5D2729E5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以驗其守</a:t>
          </a:r>
          <a:endParaRPr lang="zh-TW" altLang="en-US" sz="3200" b="0" i="0" u="none" dirty="0"/>
        </a:p>
      </dgm:t>
    </dgm:pt>
    <dgm:pt modelId="{EAA60389-7AB6-43C1-B4B3-BFBECB042024}" type="parTrans" cxnId="{EC0612F2-B863-40ED-8D0D-536F40ACC9B0}">
      <dgm:prSet/>
      <dgm:spPr/>
      <dgm:t>
        <a:bodyPr/>
        <a:lstStyle/>
        <a:p>
          <a:endParaRPr lang="zh-TW" altLang="en-US"/>
        </a:p>
      </dgm:t>
    </dgm:pt>
    <dgm:pt modelId="{AF6D9FAF-87C1-425F-A96C-8BC17BE1AB91}" type="sibTrans" cxnId="{EC0612F2-B863-40ED-8D0D-536F40ACC9B0}">
      <dgm:prSet/>
      <dgm:spPr/>
      <dgm:t>
        <a:bodyPr/>
        <a:lstStyle/>
        <a:p>
          <a:endParaRPr lang="zh-TW" altLang="en-US"/>
        </a:p>
      </dgm:t>
    </dgm:pt>
    <dgm:pt modelId="{C7927187-C93C-4DD4-9EB1-4B9FD3B250B7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以驗其僻</a:t>
          </a:r>
          <a:endParaRPr lang="zh-TW" altLang="en-US" sz="3200" b="0" i="0" u="none" dirty="0"/>
        </a:p>
      </dgm:t>
    </dgm:pt>
    <dgm:pt modelId="{8710333E-17F0-44F3-A2F5-580F7B0322EE}" type="parTrans" cxnId="{DC9AAAFE-B005-4B70-A10F-274DA38A192E}">
      <dgm:prSet/>
      <dgm:spPr/>
      <dgm:t>
        <a:bodyPr/>
        <a:lstStyle/>
        <a:p>
          <a:endParaRPr lang="zh-TW" altLang="en-US"/>
        </a:p>
      </dgm:t>
    </dgm:pt>
    <dgm:pt modelId="{6E766AC4-6030-4970-B704-84D26AB191B0}" type="sibTrans" cxnId="{DC9AAAFE-B005-4B70-A10F-274DA38A192E}">
      <dgm:prSet/>
      <dgm:spPr/>
      <dgm:t>
        <a:bodyPr/>
        <a:lstStyle/>
        <a:p>
          <a:endParaRPr lang="zh-TW" altLang="en-US"/>
        </a:p>
      </dgm:t>
    </dgm:pt>
    <dgm:pt modelId="{D7A22B81-86AA-46C1-80E1-FFD4DFB97568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以驗其節</a:t>
          </a:r>
          <a:endParaRPr lang="zh-TW" altLang="en-US" sz="3200" b="0" i="0" u="none" dirty="0"/>
        </a:p>
      </dgm:t>
    </dgm:pt>
    <dgm:pt modelId="{61FE6F2F-4646-4427-A81D-0D0AC27424AC}" type="parTrans" cxnId="{BB70477A-23B8-4B2F-8BC1-47802ED52668}">
      <dgm:prSet/>
      <dgm:spPr/>
      <dgm:t>
        <a:bodyPr/>
        <a:lstStyle/>
        <a:p>
          <a:endParaRPr lang="zh-TW" altLang="en-US"/>
        </a:p>
      </dgm:t>
    </dgm:pt>
    <dgm:pt modelId="{3BD3E566-7AF5-470F-9635-3141D59B6714}" type="sibTrans" cxnId="{BB70477A-23B8-4B2F-8BC1-47802ED52668}">
      <dgm:prSet/>
      <dgm:spPr/>
      <dgm:t>
        <a:bodyPr/>
        <a:lstStyle/>
        <a:p>
          <a:endParaRPr lang="zh-TW" altLang="en-US"/>
        </a:p>
      </dgm:t>
    </dgm:pt>
    <dgm:pt modelId="{4BCCDC6E-D0E2-47F7-8026-37D2612D8FFB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以驗其特</a:t>
          </a:r>
          <a:endParaRPr lang="zh-TW" altLang="en-US" sz="3200" b="0" i="0" u="none" dirty="0"/>
        </a:p>
      </dgm:t>
    </dgm:pt>
    <dgm:pt modelId="{1B7A3983-EECF-45DE-8B35-C04C2E990832}" type="parTrans" cxnId="{DA987504-2CD5-4A26-9DA2-5FE842D1F4F3}">
      <dgm:prSet/>
      <dgm:spPr/>
      <dgm:t>
        <a:bodyPr/>
        <a:lstStyle/>
        <a:p>
          <a:endParaRPr lang="zh-TW" altLang="en-US"/>
        </a:p>
      </dgm:t>
    </dgm:pt>
    <dgm:pt modelId="{AD50B5DE-133E-41FB-8E8B-361DB8C61B62}" type="sibTrans" cxnId="{DA987504-2CD5-4A26-9DA2-5FE842D1F4F3}">
      <dgm:prSet/>
      <dgm:spPr/>
      <dgm:t>
        <a:bodyPr/>
        <a:lstStyle/>
        <a:p>
          <a:endParaRPr lang="zh-TW" altLang="en-US"/>
        </a:p>
      </dgm:t>
    </dgm:pt>
    <dgm:pt modelId="{5EDB7977-FEED-4814-A2D4-E444ADFD35C6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以驗其仁</a:t>
          </a:r>
          <a:endParaRPr lang="zh-TW" altLang="en-US" sz="3200" b="0" i="0" u="none" dirty="0"/>
        </a:p>
      </dgm:t>
    </dgm:pt>
    <dgm:pt modelId="{43EE2729-5530-4890-AF11-C5DDA1579B85}" type="parTrans" cxnId="{400BA931-830D-48E9-A634-F40370C63698}">
      <dgm:prSet/>
      <dgm:spPr/>
      <dgm:t>
        <a:bodyPr/>
        <a:lstStyle/>
        <a:p>
          <a:endParaRPr lang="zh-TW" altLang="en-US"/>
        </a:p>
      </dgm:t>
    </dgm:pt>
    <dgm:pt modelId="{80E3EB8E-7A5A-403C-8903-9B8B2987AF5F}" type="sibTrans" cxnId="{400BA931-830D-48E9-A634-F40370C63698}">
      <dgm:prSet/>
      <dgm:spPr/>
      <dgm:t>
        <a:bodyPr/>
        <a:lstStyle/>
        <a:p>
          <a:endParaRPr lang="zh-TW" altLang="en-US"/>
        </a:p>
      </dgm:t>
    </dgm:pt>
    <dgm:pt modelId="{4DCF4A86-0966-473E-A822-4B5F978913C8}">
      <dgm:prSet custT="1"/>
      <dgm:spPr/>
      <dgm:t>
        <a:bodyPr/>
        <a:lstStyle/>
        <a:p>
          <a:pPr rtl="0"/>
          <a:r>
            <a:rPr lang="zh-TW" altLang="zh-TW" sz="3200" b="0" i="0" u="none" strike="noStrike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以驗其志</a:t>
          </a:r>
          <a:endParaRPr lang="zh-TW" altLang="en-US" sz="3200" b="0" i="0" u="none" dirty="0"/>
        </a:p>
      </dgm:t>
    </dgm:pt>
    <dgm:pt modelId="{98DBA265-E2D0-48AB-B20B-BB723D017128}" type="parTrans" cxnId="{3857F6C6-6DA7-4929-8364-A020F75FE57F}">
      <dgm:prSet/>
      <dgm:spPr/>
      <dgm:t>
        <a:bodyPr/>
        <a:lstStyle/>
        <a:p>
          <a:endParaRPr lang="zh-TW" altLang="en-US"/>
        </a:p>
      </dgm:t>
    </dgm:pt>
    <dgm:pt modelId="{A206A134-B9C1-41A1-AB40-064F012F4A6C}" type="sibTrans" cxnId="{3857F6C6-6DA7-4929-8364-A020F75FE57F}">
      <dgm:prSet/>
      <dgm:spPr/>
      <dgm:t>
        <a:bodyPr/>
        <a:lstStyle/>
        <a:p>
          <a:endParaRPr lang="zh-TW" altLang="en-US"/>
        </a:p>
      </dgm:t>
    </dgm:pt>
    <dgm:pt modelId="{21E734BF-8D4B-45A8-A81D-565DB8215C1B}">
      <dgm:prSet custT="1"/>
      <dgm:spPr/>
      <dgm:t>
        <a:bodyPr/>
        <a:lstStyle/>
        <a:p>
          <a:r>
            <a:rPr lang="zh-TW" altLang="en-US" sz="3200" dirty="0" smtClean="0"/>
            <a:t>視所患難以知其勇</a:t>
          </a:r>
          <a:endParaRPr lang="zh-TW" altLang="en-US" sz="3200" b="0" i="0" u="none" dirty="0"/>
        </a:p>
      </dgm:t>
    </dgm:pt>
    <dgm:pt modelId="{20729BE3-8D91-43D5-85BF-39F574470E6A}" type="parTrans" cxnId="{2DF091FC-F546-446F-8113-438F95D7ACB5}">
      <dgm:prSet/>
      <dgm:spPr/>
      <dgm:t>
        <a:bodyPr/>
        <a:lstStyle/>
        <a:p>
          <a:endParaRPr lang="zh-TW" altLang="en-US"/>
        </a:p>
      </dgm:t>
    </dgm:pt>
    <dgm:pt modelId="{4CB4C8FC-BE8E-4943-9107-C104830C0617}" type="sibTrans" cxnId="{2DF091FC-F546-446F-8113-438F95D7ACB5}">
      <dgm:prSet/>
      <dgm:spPr/>
      <dgm:t>
        <a:bodyPr/>
        <a:lstStyle/>
        <a:p>
          <a:endParaRPr lang="zh-TW" altLang="en-US"/>
        </a:p>
      </dgm:t>
    </dgm:pt>
    <dgm:pt modelId="{2B829652-DBC4-4F45-8F66-C77D1945403C}">
      <dgm:prSet custT="1"/>
      <dgm:spPr/>
      <dgm:t>
        <a:bodyPr/>
        <a:lstStyle/>
        <a:p>
          <a:r>
            <a:rPr lang="zh-TW" altLang="en-US" sz="3200" dirty="0" smtClean="0"/>
            <a:t>動以喜樂以觀其守</a:t>
          </a:r>
          <a:endParaRPr lang="zh-TW" altLang="en-US" sz="3200" b="0" i="0" u="none" dirty="0"/>
        </a:p>
      </dgm:t>
    </dgm:pt>
    <dgm:pt modelId="{9E8BC4E4-407F-423A-8D35-9E6036EFDC84}" type="parTrans" cxnId="{702DBC04-8BF7-4C13-AF6C-C3CB19DC8F8C}">
      <dgm:prSet/>
      <dgm:spPr/>
      <dgm:t>
        <a:bodyPr/>
        <a:lstStyle/>
        <a:p>
          <a:endParaRPr lang="zh-TW" altLang="en-US"/>
        </a:p>
      </dgm:t>
    </dgm:pt>
    <dgm:pt modelId="{4EE3C94D-8A3C-4EEC-9477-E2C7110EE8D1}" type="sibTrans" cxnId="{702DBC04-8BF7-4C13-AF6C-C3CB19DC8F8C}">
      <dgm:prSet/>
      <dgm:spPr/>
      <dgm:t>
        <a:bodyPr/>
        <a:lstStyle/>
        <a:p>
          <a:endParaRPr lang="zh-TW" altLang="en-US"/>
        </a:p>
      </dgm:t>
    </dgm:pt>
    <dgm:pt modelId="{78941E9E-E854-4495-95E7-345435C06C15}">
      <dgm:prSet custT="1"/>
      <dgm:spPr/>
      <dgm:t>
        <a:bodyPr/>
        <a:lstStyle/>
        <a:p>
          <a:r>
            <a:rPr lang="zh-TW" altLang="en-US" sz="3200" dirty="0" smtClean="0"/>
            <a:t>委以貨財以觀其仁</a:t>
          </a:r>
          <a:endParaRPr lang="zh-TW" altLang="en-US" sz="3200" b="0" i="0" u="none" dirty="0"/>
        </a:p>
      </dgm:t>
    </dgm:pt>
    <dgm:pt modelId="{9E8B50F6-A196-4B60-90DC-70623F7A5E66}" type="parTrans" cxnId="{054A0D3D-2766-4F72-9750-F99F056659D9}">
      <dgm:prSet/>
      <dgm:spPr/>
      <dgm:t>
        <a:bodyPr/>
        <a:lstStyle/>
        <a:p>
          <a:endParaRPr lang="zh-TW" altLang="en-US"/>
        </a:p>
      </dgm:t>
    </dgm:pt>
    <dgm:pt modelId="{73653DEF-EDA5-4F63-AE21-F2D02DD46242}" type="sibTrans" cxnId="{054A0D3D-2766-4F72-9750-F99F056659D9}">
      <dgm:prSet/>
      <dgm:spPr/>
      <dgm:t>
        <a:bodyPr/>
        <a:lstStyle/>
        <a:p>
          <a:endParaRPr lang="zh-TW" altLang="en-US"/>
        </a:p>
      </dgm:t>
    </dgm:pt>
    <dgm:pt modelId="{C3E7443C-584F-4A24-AC4F-B85092CC2890}">
      <dgm:prSet custT="1"/>
      <dgm:spPr/>
      <dgm:t>
        <a:bodyPr/>
        <a:lstStyle/>
        <a:p>
          <a:r>
            <a:rPr lang="zh-TW" altLang="en-US" sz="3200" dirty="0" smtClean="0"/>
            <a:t>振以恐懼以觀其節</a:t>
          </a:r>
          <a:endParaRPr lang="zh-TW" altLang="en-US" sz="3200" b="0" i="0" u="none" dirty="0"/>
        </a:p>
      </dgm:t>
    </dgm:pt>
    <dgm:pt modelId="{E797F3F5-77CF-4EEA-BDB6-311AEB0910A5}" type="parTrans" cxnId="{5395CDAE-721C-46C8-8AAE-DA6340540A2B}">
      <dgm:prSet/>
      <dgm:spPr/>
      <dgm:t>
        <a:bodyPr/>
        <a:lstStyle/>
        <a:p>
          <a:endParaRPr lang="zh-TW" altLang="en-US"/>
        </a:p>
      </dgm:t>
    </dgm:pt>
    <dgm:pt modelId="{FE49AC8A-C6AD-460C-832C-9E984F3139A0}" type="sibTrans" cxnId="{5395CDAE-721C-46C8-8AAE-DA6340540A2B}">
      <dgm:prSet/>
      <dgm:spPr/>
      <dgm:t>
        <a:bodyPr/>
        <a:lstStyle/>
        <a:p>
          <a:endParaRPr lang="zh-TW" altLang="en-US"/>
        </a:p>
      </dgm:t>
    </dgm:pt>
    <dgm:pt modelId="{C64F900D-6FE3-4F78-91D0-3EBB36988163}" type="pres">
      <dgm:prSet presAssocID="{1977950B-B326-4380-A710-14A157D3FAC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AD1467E-E1C6-4936-945F-FF3298AC68C3}" type="pres">
      <dgm:prSet presAssocID="{547A68FC-E4FB-4CD4-8354-4D244A31D083}" presName="root1" presStyleCnt="0"/>
      <dgm:spPr/>
    </dgm:pt>
    <dgm:pt modelId="{9C584430-A3C5-444D-B410-46561C5A8120}" type="pres">
      <dgm:prSet presAssocID="{547A68FC-E4FB-4CD4-8354-4D244A31D083}" presName="LevelOneTextNode" presStyleLbl="node0" presStyleIdx="0" presStyleCnt="1" custScaleX="110122" custScaleY="130019" custLinFactNeighborX="-52933" custLinFactNeighborY="392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B9C8376-5506-4F7D-8578-D1C2AD782C19}" type="pres">
      <dgm:prSet presAssocID="{547A68FC-E4FB-4CD4-8354-4D244A31D083}" presName="level2hierChild" presStyleCnt="0"/>
      <dgm:spPr/>
    </dgm:pt>
    <dgm:pt modelId="{A42093E2-973A-41BF-A000-4C4512D06555}" type="pres">
      <dgm:prSet presAssocID="{A476D89A-2750-42D9-A849-A68730C251F0}" presName="conn2-1" presStyleLbl="parChTrans1D2" presStyleIdx="0" presStyleCnt="6"/>
      <dgm:spPr/>
      <dgm:t>
        <a:bodyPr/>
        <a:lstStyle/>
        <a:p>
          <a:endParaRPr lang="zh-TW" altLang="en-US"/>
        </a:p>
      </dgm:t>
    </dgm:pt>
    <dgm:pt modelId="{36390301-8958-4D23-A589-543D70FFB2AF}" type="pres">
      <dgm:prSet presAssocID="{A476D89A-2750-42D9-A849-A68730C251F0}" presName="connTx" presStyleLbl="parChTrans1D2" presStyleIdx="0" presStyleCnt="6"/>
      <dgm:spPr/>
      <dgm:t>
        <a:bodyPr/>
        <a:lstStyle/>
        <a:p>
          <a:endParaRPr lang="zh-TW" altLang="en-US"/>
        </a:p>
      </dgm:t>
    </dgm:pt>
    <dgm:pt modelId="{83CECF38-60DF-4C42-82FC-ECA7123FF4A1}" type="pres">
      <dgm:prSet presAssocID="{92284585-F7BA-4663-9469-92E1A4A4EC63}" presName="root2" presStyleCnt="0"/>
      <dgm:spPr/>
    </dgm:pt>
    <dgm:pt modelId="{04F11FA5-BD3C-473F-89AB-DBD45D194028}" type="pres">
      <dgm:prSet presAssocID="{92284585-F7BA-4663-9469-92E1A4A4EC63}" presName="LevelTwoTextNode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59C28B3-7379-426E-B9C5-6B20A4DC6873}" type="pres">
      <dgm:prSet presAssocID="{92284585-F7BA-4663-9469-92E1A4A4EC63}" presName="level3hierChild" presStyleCnt="0"/>
      <dgm:spPr/>
    </dgm:pt>
    <dgm:pt modelId="{6EE602F4-9E2F-4931-B8FB-C6C46A5EC8C8}" type="pres">
      <dgm:prSet presAssocID="{EAA60389-7AB6-43C1-B4B3-BFBECB042024}" presName="conn2-1" presStyleLbl="parChTrans1D3" presStyleIdx="0" presStyleCnt="6"/>
      <dgm:spPr/>
      <dgm:t>
        <a:bodyPr/>
        <a:lstStyle/>
        <a:p>
          <a:endParaRPr lang="zh-TW" altLang="en-US"/>
        </a:p>
      </dgm:t>
    </dgm:pt>
    <dgm:pt modelId="{ED736806-FF2D-481C-85FB-A6DB6D41FBC1}" type="pres">
      <dgm:prSet presAssocID="{EAA60389-7AB6-43C1-B4B3-BFBECB042024}" presName="connTx" presStyleLbl="parChTrans1D3" presStyleIdx="0" presStyleCnt="6"/>
      <dgm:spPr/>
      <dgm:t>
        <a:bodyPr/>
        <a:lstStyle/>
        <a:p>
          <a:endParaRPr lang="zh-TW" altLang="en-US"/>
        </a:p>
      </dgm:t>
    </dgm:pt>
    <dgm:pt modelId="{AEF16D9A-473C-4375-87DC-5936E5DDE50F}" type="pres">
      <dgm:prSet presAssocID="{25232D42-2795-4A86-A677-19DF5D2729E5}" presName="root2" presStyleCnt="0"/>
      <dgm:spPr/>
    </dgm:pt>
    <dgm:pt modelId="{E6E9FC43-06BF-4403-8C23-E13A5CAEB7AF}" type="pres">
      <dgm:prSet presAssocID="{25232D42-2795-4A86-A677-19DF5D2729E5}" presName="LevelTwoTextNode" presStyleLbl="node3" presStyleIdx="0" presStyleCnt="6" custScaleX="1452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DEA9D86-97B2-4948-86D4-172788821EA9}" type="pres">
      <dgm:prSet presAssocID="{25232D42-2795-4A86-A677-19DF5D2729E5}" presName="level3hierChild" presStyleCnt="0"/>
      <dgm:spPr/>
    </dgm:pt>
    <dgm:pt modelId="{02D4AAE0-9939-466C-8C6B-B88B94DE63D9}" type="pres">
      <dgm:prSet presAssocID="{9E8BC4E4-407F-423A-8D35-9E6036EFDC84}" presName="conn2-1" presStyleLbl="parChTrans1D4" presStyleIdx="0" presStyleCnt="4"/>
      <dgm:spPr/>
      <dgm:t>
        <a:bodyPr/>
        <a:lstStyle/>
        <a:p>
          <a:endParaRPr lang="zh-TW" altLang="en-US"/>
        </a:p>
      </dgm:t>
    </dgm:pt>
    <dgm:pt modelId="{CDAFFCB8-6A1D-4F0A-ADBF-B22D1EBBB04D}" type="pres">
      <dgm:prSet presAssocID="{9E8BC4E4-407F-423A-8D35-9E6036EFDC84}" presName="connTx" presStyleLbl="parChTrans1D4" presStyleIdx="0" presStyleCnt="4"/>
      <dgm:spPr/>
      <dgm:t>
        <a:bodyPr/>
        <a:lstStyle/>
        <a:p>
          <a:endParaRPr lang="zh-TW" altLang="en-US"/>
        </a:p>
      </dgm:t>
    </dgm:pt>
    <dgm:pt modelId="{0F51FC0F-49F9-4626-874A-4466E90F2CBD}" type="pres">
      <dgm:prSet presAssocID="{2B829652-DBC4-4F45-8F66-C77D1945403C}" presName="root2" presStyleCnt="0"/>
      <dgm:spPr/>
    </dgm:pt>
    <dgm:pt modelId="{37FD3AB2-F7A4-480C-B136-C0863F3AF87F}" type="pres">
      <dgm:prSet presAssocID="{2B829652-DBC4-4F45-8F66-C77D1945403C}" presName="LevelTwoTextNode" presStyleLbl="node4" presStyleIdx="0" presStyleCnt="4" custScaleX="241593" custLinFactNeighborX="-1432" custLinFactNeighborY="6299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AF38D66-A468-466F-BD69-A3465A724585}" type="pres">
      <dgm:prSet presAssocID="{2B829652-DBC4-4F45-8F66-C77D1945403C}" presName="level3hierChild" presStyleCnt="0"/>
      <dgm:spPr/>
    </dgm:pt>
    <dgm:pt modelId="{599CA9C6-B18A-46DE-BF3D-07D6C52CDD56}" type="pres">
      <dgm:prSet presAssocID="{A5D14951-CC87-446F-A567-AE76DD1EE8A9}" presName="conn2-1" presStyleLbl="parChTrans1D2" presStyleIdx="1" presStyleCnt="6"/>
      <dgm:spPr/>
      <dgm:t>
        <a:bodyPr/>
        <a:lstStyle/>
        <a:p>
          <a:endParaRPr lang="zh-TW" altLang="en-US"/>
        </a:p>
      </dgm:t>
    </dgm:pt>
    <dgm:pt modelId="{A88951BD-6B35-4712-9A3A-EC94D7AFB37E}" type="pres">
      <dgm:prSet presAssocID="{A5D14951-CC87-446F-A567-AE76DD1EE8A9}" presName="connTx" presStyleLbl="parChTrans1D2" presStyleIdx="1" presStyleCnt="6"/>
      <dgm:spPr/>
      <dgm:t>
        <a:bodyPr/>
        <a:lstStyle/>
        <a:p>
          <a:endParaRPr lang="zh-TW" altLang="en-US"/>
        </a:p>
      </dgm:t>
    </dgm:pt>
    <dgm:pt modelId="{CED462AE-D5E6-40A0-8135-5253924879BC}" type="pres">
      <dgm:prSet presAssocID="{0CD86D89-F470-42FB-98BE-4AA447B4EDD7}" presName="root2" presStyleCnt="0"/>
      <dgm:spPr/>
    </dgm:pt>
    <dgm:pt modelId="{7E418A59-AB35-4232-8D42-8B23AEFD6204}" type="pres">
      <dgm:prSet presAssocID="{0CD86D89-F470-42FB-98BE-4AA447B4EDD7}" presName="LevelTwoTextNode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2A7E127-E803-4C09-993B-C7B80E32FE74}" type="pres">
      <dgm:prSet presAssocID="{0CD86D89-F470-42FB-98BE-4AA447B4EDD7}" presName="level3hierChild" presStyleCnt="0"/>
      <dgm:spPr/>
    </dgm:pt>
    <dgm:pt modelId="{EBB4DEB4-398A-4E6F-B230-942C38C6236F}" type="pres">
      <dgm:prSet presAssocID="{8710333E-17F0-44F3-A2F5-580F7B0322EE}" presName="conn2-1" presStyleLbl="parChTrans1D3" presStyleIdx="1" presStyleCnt="6"/>
      <dgm:spPr/>
      <dgm:t>
        <a:bodyPr/>
        <a:lstStyle/>
        <a:p>
          <a:endParaRPr lang="zh-TW" altLang="en-US"/>
        </a:p>
      </dgm:t>
    </dgm:pt>
    <dgm:pt modelId="{71C7AAC9-CEC8-490B-A127-CDA3D9601B9B}" type="pres">
      <dgm:prSet presAssocID="{8710333E-17F0-44F3-A2F5-580F7B0322EE}" presName="connTx" presStyleLbl="parChTrans1D3" presStyleIdx="1" presStyleCnt="6"/>
      <dgm:spPr/>
      <dgm:t>
        <a:bodyPr/>
        <a:lstStyle/>
        <a:p>
          <a:endParaRPr lang="zh-TW" altLang="en-US"/>
        </a:p>
      </dgm:t>
    </dgm:pt>
    <dgm:pt modelId="{B8790712-E07E-4452-B8FE-343A494BE8D5}" type="pres">
      <dgm:prSet presAssocID="{C7927187-C93C-4DD4-9EB1-4B9FD3B250B7}" presName="root2" presStyleCnt="0"/>
      <dgm:spPr/>
    </dgm:pt>
    <dgm:pt modelId="{CE381B30-9F7C-451C-8083-776C0EFE6821}" type="pres">
      <dgm:prSet presAssocID="{C7927187-C93C-4DD4-9EB1-4B9FD3B250B7}" presName="LevelTwoTextNode" presStyleLbl="node3" presStyleIdx="1" presStyleCnt="6" custScaleX="1452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61187CC-2C48-4C94-9FA9-15FB16805342}" type="pres">
      <dgm:prSet presAssocID="{C7927187-C93C-4DD4-9EB1-4B9FD3B250B7}" presName="level3hierChild" presStyleCnt="0"/>
      <dgm:spPr/>
    </dgm:pt>
    <dgm:pt modelId="{84B219D9-1BC8-4D76-910D-556039268EF1}" type="pres">
      <dgm:prSet presAssocID="{282D8A73-0603-4EA1-99CF-D8ED0EFA197F}" presName="conn2-1" presStyleLbl="parChTrans1D2" presStyleIdx="2" presStyleCnt="6"/>
      <dgm:spPr/>
      <dgm:t>
        <a:bodyPr/>
        <a:lstStyle/>
        <a:p>
          <a:endParaRPr lang="zh-TW" altLang="en-US"/>
        </a:p>
      </dgm:t>
    </dgm:pt>
    <dgm:pt modelId="{A077EABE-5A8E-4EED-897C-807A6E7A3F21}" type="pres">
      <dgm:prSet presAssocID="{282D8A73-0603-4EA1-99CF-D8ED0EFA197F}" presName="connTx" presStyleLbl="parChTrans1D2" presStyleIdx="2" presStyleCnt="6"/>
      <dgm:spPr/>
      <dgm:t>
        <a:bodyPr/>
        <a:lstStyle/>
        <a:p>
          <a:endParaRPr lang="zh-TW" altLang="en-US"/>
        </a:p>
      </dgm:t>
    </dgm:pt>
    <dgm:pt modelId="{E017765B-0F1F-46C1-A0D8-835B3C8D1A39}" type="pres">
      <dgm:prSet presAssocID="{33383C9A-A072-4BE6-BACD-1BD4C124525D}" presName="root2" presStyleCnt="0"/>
      <dgm:spPr/>
    </dgm:pt>
    <dgm:pt modelId="{C8327C8D-B565-4068-9B63-49865340ABBB}" type="pres">
      <dgm:prSet presAssocID="{33383C9A-A072-4BE6-BACD-1BD4C124525D}" presName="LevelTwoTextNode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FB53C89-CC9E-47BE-BB1F-E8D4E04102E3}" type="pres">
      <dgm:prSet presAssocID="{33383C9A-A072-4BE6-BACD-1BD4C124525D}" presName="level3hierChild" presStyleCnt="0"/>
      <dgm:spPr/>
    </dgm:pt>
    <dgm:pt modelId="{25BC1ABE-B1C4-457F-B5B8-987746AF2375}" type="pres">
      <dgm:prSet presAssocID="{61FE6F2F-4646-4427-A81D-0D0AC27424AC}" presName="conn2-1" presStyleLbl="parChTrans1D3" presStyleIdx="2" presStyleCnt="6"/>
      <dgm:spPr/>
      <dgm:t>
        <a:bodyPr/>
        <a:lstStyle/>
        <a:p>
          <a:endParaRPr lang="zh-TW" altLang="en-US"/>
        </a:p>
      </dgm:t>
    </dgm:pt>
    <dgm:pt modelId="{00601B93-DB31-4065-A681-2DFC2100029C}" type="pres">
      <dgm:prSet presAssocID="{61FE6F2F-4646-4427-A81D-0D0AC27424AC}" presName="connTx" presStyleLbl="parChTrans1D3" presStyleIdx="2" presStyleCnt="6"/>
      <dgm:spPr/>
      <dgm:t>
        <a:bodyPr/>
        <a:lstStyle/>
        <a:p>
          <a:endParaRPr lang="zh-TW" altLang="en-US"/>
        </a:p>
      </dgm:t>
    </dgm:pt>
    <dgm:pt modelId="{B46F0CE5-F7E7-42DA-9195-523530855F40}" type="pres">
      <dgm:prSet presAssocID="{D7A22B81-86AA-46C1-80E1-FFD4DFB97568}" presName="root2" presStyleCnt="0"/>
      <dgm:spPr/>
    </dgm:pt>
    <dgm:pt modelId="{72DBE8FC-87DC-4F55-9506-FD05F8AEE74E}" type="pres">
      <dgm:prSet presAssocID="{D7A22B81-86AA-46C1-80E1-FFD4DFB97568}" presName="LevelTwoTextNode" presStyleLbl="node3" presStyleIdx="2" presStyleCnt="6" custScaleX="1452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38B21BD-1D44-4569-9367-E2FE6ADEA4E5}" type="pres">
      <dgm:prSet presAssocID="{D7A22B81-86AA-46C1-80E1-FFD4DFB97568}" presName="level3hierChild" presStyleCnt="0"/>
      <dgm:spPr/>
    </dgm:pt>
    <dgm:pt modelId="{8B424F8D-8B16-4F12-8A6F-9EB7EC3E8A08}" type="pres">
      <dgm:prSet presAssocID="{E797F3F5-77CF-4EEA-BDB6-311AEB0910A5}" presName="conn2-1" presStyleLbl="parChTrans1D4" presStyleIdx="1" presStyleCnt="4"/>
      <dgm:spPr/>
      <dgm:t>
        <a:bodyPr/>
        <a:lstStyle/>
        <a:p>
          <a:endParaRPr lang="zh-TW" altLang="en-US"/>
        </a:p>
      </dgm:t>
    </dgm:pt>
    <dgm:pt modelId="{B1BD24B7-3DB9-4FA7-8B88-CBA3E57825C5}" type="pres">
      <dgm:prSet presAssocID="{E797F3F5-77CF-4EEA-BDB6-311AEB0910A5}" presName="connTx" presStyleLbl="parChTrans1D4" presStyleIdx="1" presStyleCnt="4"/>
      <dgm:spPr/>
      <dgm:t>
        <a:bodyPr/>
        <a:lstStyle/>
        <a:p>
          <a:endParaRPr lang="zh-TW" altLang="en-US"/>
        </a:p>
      </dgm:t>
    </dgm:pt>
    <dgm:pt modelId="{C0BCA617-ECD4-44EA-BEA3-519D695B3A42}" type="pres">
      <dgm:prSet presAssocID="{C3E7443C-584F-4A24-AC4F-B85092CC2890}" presName="root2" presStyleCnt="0"/>
      <dgm:spPr/>
    </dgm:pt>
    <dgm:pt modelId="{D3F5ADAE-C456-4E36-B91B-4CDECBEF486E}" type="pres">
      <dgm:prSet presAssocID="{C3E7443C-584F-4A24-AC4F-B85092CC2890}" presName="LevelTwoTextNode" presStyleLbl="node4" presStyleIdx="1" presStyleCnt="4" custScaleX="241593" custLinFactNeighborX="-716" custLinFactNeighborY="6012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6E39FB7-7C6C-469E-B5B2-3EA74474E75D}" type="pres">
      <dgm:prSet presAssocID="{C3E7443C-584F-4A24-AC4F-B85092CC2890}" presName="level3hierChild" presStyleCnt="0"/>
      <dgm:spPr/>
    </dgm:pt>
    <dgm:pt modelId="{3DFAACA5-75EE-4F1C-85D2-2B37666E4240}" type="pres">
      <dgm:prSet presAssocID="{06D5CAB9-C5FE-48D4-B139-72B214EE6FB0}" presName="conn2-1" presStyleLbl="parChTrans1D2" presStyleIdx="3" presStyleCnt="6"/>
      <dgm:spPr/>
      <dgm:t>
        <a:bodyPr/>
        <a:lstStyle/>
        <a:p>
          <a:endParaRPr lang="zh-TW" altLang="en-US"/>
        </a:p>
      </dgm:t>
    </dgm:pt>
    <dgm:pt modelId="{9A911F51-2A1B-44F4-ACDB-CFEB9AF8EA0E}" type="pres">
      <dgm:prSet presAssocID="{06D5CAB9-C5FE-48D4-B139-72B214EE6FB0}" presName="connTx" presStyleLbl="parChTrans1D2" presStyleIdx="3" presStyleCnt="6"/>
      <dgm:spPr/>
      <dgm:t>
        <a:bodyPr/>
        <a:lstStyle/>
        <a:p>
          <a:endParaRPr lang="zh-TW" altLang="en-US"/>
        </a:p>
      </dgm:t>
    </dgm:pt>
    <dgm:pt modelId="{4FE3C62C-5878-457A-95B3-9DA1C3E15E90}" type="pres">
      <dgm:prSet presAssocID="{0AE67A4C-2134-4C15-89C5-FA60A6FCA7D3}" presName="root2" presStyleCnt="0"/>
      <dgm:spPr/>
    </dgm:pt>
    <dgm:pt modelId="{E423C317-5CBC-4419-BC58-70EA74459EEF}" type="pres">
      <dgm:prSet presAssocID="{0AE67A4C-2134-4C15-89C5-FA60A6FCA7D3}" presName="LevelTwoTextNode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2618782-4472-46A5-A19F-923E558EA118}" type="pres">
      <dgm:prSet presAssocID="{0AE67A4C-2134-4C15-89C5-FA60A6FCA7D3}" presName="level3hierChild" presStyleCnt="0"/>
      <dgm:spPr/>
    </dgm:pt>
    <dgm:pt modelId="{4F0A3EF0-D2E1-4491-85FD-6BF709D7AA99}" type="pres">
      <dgm:prSet presAssocID="{1B7A3983-EECF-45DE-8B35-C04C2E990832}" presName="conn2-1" presStyleLbl="parChTrans1D3" presStyleIdx="3" presStyleCnt="6"/>
      <dgm:spPr/>
      <dgm:t>
        <a:bodyPr/>
        <a:lstStyle/>
        <a:p>
          <a:endParaRPr lang="zh-TW" altLang="en-US"/>
        </a:p>
      </dgm:t>
    </dgm:pt>
    <dgm:pt modelId="{C185E5F5-EED9-4038-8D76-4D6E8F04EA5C}" type="pres">
      <dgm:prSet presAssocID="{1B7A3983-EECF-45DE-8B35-C04C2E990832}" presName="connTx" presStyleLbl="parChTrans1D3" presStyleIdx="3" presStyleCnt="6"/>
      <dgm:spPr/>
      <dgm:t>
        <a:bodyPr/>
        <a:lstStyle/>
        <a:p>
          <a:endParaRPr lang="zh-TW" altLang="en-US"/>
        </a:p>
      </dgm:t>
    </dgm:pt>
    <dgm:pt modelId="{6787C6A6-CE4D-4708-B72F-ED30FE468170}" type="pres">
      <dgm:prSet presAssocID="{4BCCDC6E-D0E2-47F7-8026-37D2612D8FFB}" presName="root2" presStyleCnt="0"/>
      <dgm:spPr/>
    </dgm:pt>
    <dgm:pt modelId="{5380FC1D-37EE-499F-AB11-4C2E47A97B08}" type="pres">
      <dgm:prSet presAssocID="{4BCCDC6E-D0E2-47F7-8026-37D2612D8FFB}" presName="LevelTwoTextNode" presStyleLbl="node3" presStyleIdx="3" presStyleCnt="6" custScaleX="1452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CCB9F95-D63B-4412-A1A1-569E856F0ED1}" type="pres">
      <dgm:prSet presAssocID="{4BCCDC6E-D0E2-47F7-8026-37D2612D8FFB}" presName="level3hierChild" presStyleCnt="0"/>
      <dgm:spPr/>
    </dgm:pt>
    <dgm:pt modelId="{6090070B-20AC-409C-8D22-E8AC27A7F2D8}" type="pres">
      <dgm:prSet presAssocID="{E28FF665-4B35-4786-89D6-E1BFE79EA2DD}" presName="conn2-1" presStyleLbl="parChTrans1D2" presStyleIdx="4" presStyleCnt="6"/>
      <dgm:spPr/>
      <dgm:t>
        <a:bodyPr/>
        <a:lstStyle/>
        <a:p>
          <a:endParaRPr lang="zh-TW" altLang="en-US"/>
        </a:p>
      </dgm:t>
    </dgm:pt>
    <dgm:pt modelId="{C3269FA4-8ACC-4265-9E47-C61550E1B7EA}" type="pres">
      <dgm:prSet presAssocID="{E28FF665-4B35-4786-89D6-E1BFE79EA2DD}" presName="connTx" presStyleLbl="parChTrans1D2" presStyleIdx="4" presStyleCnt="6"/>
      <dgm:spPr/>
      <dgm:t>
        <a:bodyPr/>
        <a:lstStyle/>
        <a:p>
          <a:endParaRPr lang="zh-TW" altLang="en-US"/>
        </a:p>
      </dgm:t>
    </dgm:pt>
    <dgm:pt modelId="{566D73DA-5AA7-42DC-B101-F35F9C30C838}" type="pres">
      <dgm:prSet presAssocID="{083FB668-164A-4F8C-A83B-544085524984}" presName="root2" presStyleCnt="0"/>
      <dgm:spPr/>
    </dgm:pt>
    <dgm:pt modelId="{BAE1C3E4-007D-4DF7-9750-6C396C9F6175}" type="pres">
      <dgm:prSet presAssocID="{083FB668-164A-4F8C-A83B-544085524984}" presName="LevelTwoTextNode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1A492BF-C291-4A9D-857C-D27A5B19679D}" type="pres">
      <dgm:prSet presAssocID="{083FB668-164A-4F8C-A83B-544085524984}" presName="level3hierChild" presStyleCnt="0"/>
      <dgm:spPr/>
    </dgm:pt>
    <dgm:pt modelId="{6805530B-D839-4762-B7DA-D7E18772C550}" type="pres">
      <dgm:prSet presAssocID="{43EE2729-5530-4890-AF11-C5DDA1579B85}" presName="conn2-1" presStyleLbl="parChTrans1D3" presStyleIdx="4" presStyleCnt="6"/>
      <dgm:spPr/>
      <dgm:t>
        <a:bodyPr/>
        <a:lstStyle/>
        <a:p>
          <a:endParaRPr lang="zh-TW" altLang="en-US"/>
        </a:p>
      </dgm:t>
    </dgm:pt>
    <dgm:pt modelId="{0BAAE4E4-EB0D-486D-91C3-51DB4F356E5A}" type="pres">
      <dgm:prSet presAssocID="{43EE2729-5530-4890-AF11-C5DDA1579B85}" presName="connTx" presStyleLbl="parChTrans1D3" presStyleIdx="4" presStyleCnt="6"/>
      <dgm:spPr/>
      <dgm:t>
        <a:bodyPr/>
        <a:lstStyle/>
        <a:p>
          <a:endParaRPr lang="zh-TW" altLang="en-US"/>
        </a:p>
      </dgm:t>
    </dgm:pt>
    <dgm:pt modelId="{3F82F60F-F625-4B61-A6E7-3943249F1CBF}" type="pres">
      <dgm:prSet presAssocID="{5EDB7977-FEED-4814-A2D4-E444ADFD35C6}" presName="root2" presStyleCnt="0"/>
      <dgm:spPr/>
    </dgm:pt>
    <dgm:pt modelId="{F35BCFE7-58A5-4257-ADC2-AB48C9F20A06}" type="pres">
      <dgm:prSet presAssocID="{5EDB7977-FEED-4814-A2D4-E444ADFD35C6}" presName="LevelTwoTextNode" presStyleLbl="node3" presStyleIdx="4" presStyleCnt="6" custScaleX="1452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B18247A-CC45-42EE-98B4-9E4D77CAF69A}" type="pres">
      <dgm:prSet presAssocID="{5EDB7977-FEED-4814-A2D4-E444ADFD35C6}" presName="level3hierChild" presStyleCnt="0"/>
      <dgm:spPr/>
    </dgm:pt>
    <dgm:pt modelId="{C30CAFAA-F9B2-4D61-B112-5428939595E9}" type="pres">
      <dgm:prSet presAssocID="{9E8B50F6-A196-4B60-90DC-70623F7A5E66}" presName="conn2-1" presStyleLbl="parChTrans1D4" presStyleIdx="2" presStyleCnt="4"/>
      <dgm:spPr/>
      <dgm:t>
        <a:bodyPr/>
        <a:lstStyle/>
        <a:p>
          <a:endParaRPr lang="zh-TW" altLang="en-US"/>
        </a:p>
      </dgm:t>
    </dgm:pt>
    <dgm:pt modelId="{397EB726-F5DC-4142-80A9-59F68FFA3E99}" type="pres">
      <dgm:prSet presAssocID="{9E8B50F6-A196-4B60-90DC-70623F7A5E66}" presName="connTx" presStyleLbl="parChTrans1D4" presStyleIdx="2" presStyleCnt="4"/>
      <dgm:spPr/>
      <dgm:t>
        <a:bodyPr/>
        <a:lstStyle/>
        <a:p>
          <a:endParaRPr lang="zh-TW" altLang="en-US"/>
        </a:p>
      </dgm:t>
    </dgm:pt>
    <dgm:pt modelId="{27ED7550-C478-4B44-B329-B7C7B90BCF4A}" type="pres">
      <dgm:prSet presAssocID="{78941E9E-E854-4495-95E7-345435C06C15}" presName="root2" presStyleCnt="0"/>
      <dgm:spPr/>
    </dgm:pt>
    <dgm:pt modelId="{6145D4C1-F884-42CF-9017-602D4E4F4325}" type="pres">
      <dgm:prSet presAssocID="{78941E9E-E854-4495-95E7-345435C06C15}" presName="LevelTwoTextNode" presStyleLbl="node4" presStyleIdx="2" presStyleCnt="4" custScaleX="2415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B746B44-FA16-4249-BE77-CC9FE8DB838C}" type="pres">
      <dgm:prSet presAssocID="{78941E9E-E854-4495-95E7-345435C06C15}" presName="level3hierChild" presStyleCnt="0"/>
      <dgm:spPr/>
    </dgm:pt>
    <dgm:pt modelId="{4A91E929-E877-42E6-93F2-0A43F8BC2BB5}" type="pres">
      <dgm:prSet presAssocID="{9E26508D-BA23-42F8-8490-2C08BC81FA1D}" presName="conn2-1" presStyleLbl="parChTrans1D2" presStyleIdx="5" presStyleCnt="6"/>
      <dgm:spPr/>
      <dgm:t>
        <a:bodyPr/>
        <a:lstStyle/>
        <a:p>
          <a:endParaRPr lang="zh-TW" altLang="en-US"/>
        </a:p>
      </dgm:t>
    </dgm:pt>
    <dgm:pt modelId="{AD92B876-34C2-4580-B28F-6939B2E84966}" type="pres">
      <dgm:prSet presAssocID="{9E26508D-BA23-42F8-8490-2C08BC81FA1D}" presName="connTx" presStyleLbl="parChTrans1D2" presStyleIdx="5" presStyleCnt="6"/>
      <dgm:spPr/>
      <dgm:t>
        <a:bodyPr/>
        <a:lstStyle/>
        <a:p>
          <a:endParaRPr lang="zh-TW" altLang="en-US"/>
        </a:p>
      </dgm:t>
    </dgm:pt>
    <dgm:pt modelId="{04AF4C18-A0D1-4D71-8187-988BD2B53A56}" type="pres">
      <dgm:prSet presAssocID="{BFE3882C-E63A-44E6-8413-A8A51FFA6499}" presName="root2" presStyleCnt="0"/>
      <dgm:spPr/>
    </dgm:pt>
    <dgm:pt modelId="{00707754-0B73-4BAE-80CA-6653105E30F6}" type="pres">
      <dgm:prSet presAssocID="{BFE3882C-E63A-44E6-8413-A8A51FFA6499}" presName="LevelTwoTextNode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2986CEC-D6F8-4202-BAA8-CF84BBD03215}" type="pres">
      <dgm:prSet presAssocID="{BFE3882C-E63A-44E6-8413-A8A51FFA6499}" presName="level3hierChild" presStyleCnt="0"/>
      <dgm:spPr/>
    </dgm:pt>
    <dgm:pt modelId="{DF5DD3C9-F562-4790-8A92-D2000AA0D7B0}" type="pres">
      <dgm:prSet presAssocID="{98DBA265-E2D0-48AB-B20B-BB723D017128}" presName="conn2-1" presStyleLbl="parChTrans1D3" presStyleIdx="5" presStyleCnt="6"/>
      <dgm:spPr/>
      <dgm:t>
        <a:bodyPr/>
        <a:lstStyle/>
        <a:p>
          <a:endParaRPr lang="zh-TW" altLang="en-US"/>
        </a:p>
      </dgm:t>
    </dgm:pt>
    <dgm:pt modelId="{F9BB4F57-5C6A-4967-8C66-C32BB673F264}" type="pres">
      <dgm:prSet presAssocID="{98DBA265-E2D0-48AB-B20B-BB723D017128}" presName="connTx" presStyleLbl="parChTrans1D3" presStyleIdx="5" presStyleCnt="6"/>
      <dgm:spPr/>
      <dgm:t>
        <a:bodyPr/>
        <a:lstStyle/>
        <a:p>
          <a:endParaRPr lang="zh-TW" altLang="en-US"/>
        </a:p>
      </dgm:t>
    </dgm:pt>
    <dgm:pt modelId="{FCB402EB-2300-4BAF-84AF-A7CA314F7EF6}" type="pres">
      <dgm:prSet presAssocID="{4DCF4A86-0966-473E-A822-4B5F978913C8}" presName="root2" presStyleCnt="0"/>
      <dgm:spPr/>
    </dgm:pt>
    <dgm:pt modelId="{195B52D6-E428-4272-84DA-674CE9649EBD}" type="pres">
      <dgm:prSet presAssocID="{4DCF4A86-0966-473E-A822-4B5F978913C8}" presName="LevelTwoTextNode" presStyleLbl="node3" presStyleIdx="5" presStyleCnt="6" custScaleX="1452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FBB4990-BCDC-4CB3-96A8-05416C8CC591}" type="pres">
      <dgm:prSet presAssocID="{4DCF4A86-0966-473E-A822-4B5F978913C8}" presName="level3hierChild" presStyleCnt="0"/>
      <dgm:spPr/>
    </dgm:pt>
    <dgm:pt modelId="{0DF651E1-2D5B-47C7-8032-115895A7E9CC}" type="pres">
      <dgm:prSet presAssocID="{20729BE3-8D91-43D5-85BF-39F574470E6A}" presName="conn2-1" presStyleLbl="parChTrans1D4" presStyleIdx="3" presStyleCnt="4"/>
      <dgm:spPr/>
      <dgm:t>
        <a:bodyPr/>
        <a:lstStyle/>
        <a:p>
          <a:endParaRPr lang="zh-TW" altLang="en-US"/>
        </a:p>
      </dgm:t>
    </dgm:pt>
    <dgm:pt modelId="{8EAD4C59-F5A6-4E7F-B122-08B1880588C8}" type="pres">
      <dgm:prSet presAssocID="{20729BE3-8D91-43D5-85BF-39F574470E6A}" presName="connTx" presStyleLbl="parChTrans1D4" presStyleIdx="3" presStyleCnt="4"/>
      <dgm:spPr/>
      <dgm:t>
        <a:bodyPr/>
        <a:lstStyle/>
        <a:p>
          <a:endParaRPr lang="zh-TW" altLang="en-US"/>
        </a:p>
      </dgm:t>
    </dgm:pt>
    <dgm:pt modelId="{739D8CF2-81AD-4AB2-BD8D-CFBC1A999409}" type="pres">
      <dgm:prSet presAssocID="{21E734BF-8D4B-45A8-A81D-565DB8215C1B}" presName="root2" presStyleCnt="0"/>
      <dgm:spPr/>
    </dgm:pt>
    <dgm:pt modelId="{590D0DC1-F038-44C0-BE3C-8CEF8638123F}" type="pres">
      <dgm:prSet presAssocID="{21E734BF-8D4B-45A8-A81D-565DB8215C1B}" presName="LevelTwoTextNode" presStyleLbl="node4" presStyleIdx="3" presStyleCnt="4" custScaleX="2415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ABA7E3F-6608-4E4C-83CF-1457074FB3DB}" type="pres">
      <dgm:prSet presAssocID="{21E734BF-8D4B-45A8-A81D-565DB8215C1B}" presName="level3hierChild" presStyleCnt="0"/>
      <dgm:spPr/>
    </dgm:pt>
  </dgm:ptLst>
  <dgm:cxnLst>
    <dgm:cxn modelId="{21E1B107-FF28-46BD-82D1-79FC8BBCDDB1}" type="presOf" srcId="{E28FF665-4B35-4786-89D6-E1BFE79EA2DD}" destId="{6090070B-20AC-409C-8D22-E8AC27A7F2D8}" srcOrd="0" destOrd="0" presId="urn:microsoft.com/office/officeart/2005/8/layout/hierarchy2"/>
    <dgm:cxn modelId="{90C5FC89-9EB1-4AA5-A766-EECA5517257F}" srcId="{1977950B-B326-4380-A710-14A157D3FACF}" destId="{547A68FC-E4FB-4CD4-8354-4D244A31D083}" srcOrd="0" destOrd="0" parTransId="{63A8AA29-06A5-4C1B-8CC1-CCD44149AE6C}" sibTransId="{95235DC3-86B2-4A07-92C4-2B9E4D16641E}"/>
    <dgm:cxn modelId="{63CF005A-46F6-400E-9F04-D6F2E2E33E68}" type="presOf" srcId="{C7927187-C93C-4DD4-9EB1-4B9FD3B250B7}" destId="{CE381B30-9F7C-451C-8083-776C0EFE6821}" srcOrd="0" destOrd="0" presId="urn:microsoft.com/office/officeart/2005/8/layout/hierarchy2"/>
    <dgm:cxn modelId="{42C6C852-37AF-47B7-8B27-302049D86B4A}" type="presOf" srcId="{33383C9A-A072-4BE6-BACD-1BD4C124525D}" destId="{C8327C8D-B565-4068-9B63-49865340ABBB}" srcOrd="0" destOrd="0" presId="urn:microsoft.com/office/officeart/2005/8/layout/hierarchy2"/>
    <dgm:cxn modelId="{D365D352-8311-43A7-B991-3C02AFA324F6}" type="presOf" srcId="{9E8BC4E4-407F-423A-8D35-9E6036EFDC84}" destId="{CDAFFCB8-6A1D-4F0A-ADBF-B22D1EBBB04D}" srcOrd="1" destOrd="0" presId="urn:microsoft.com/office/officeart/2005/8/layout/hierarchy2"/>
    <dgm:cxn modelId="{E74215C8-C8B2-4101-A624-F8A1F45B8417}" type="presOf" srcId="{9E26508D-BA23-42F8-8490-2C08BC81FA1D}" destId="{AD92B876-34C2-4580-B28F-6939B2E84966}" srcOrd="1" destOrd="0" presId="urn:microsoft.com/office/officeart/2005/8/layout/hierarchy2"/>
    <dgm:cxn modelId="{BB7A48CA-55CF-45A2-B4F5-E5542A59E619}" srcId="{547A68FC-E4FB-4CD4-8354-4D244A31D083}" destId="{0CD86D89-F470-42FB-98BE-4AA447B4EDD7}" srcOrd="1" destOrd="0" parTransId="{A5D14951-CC87-446F-A567-AE76DD1EE8A9}" sibTransId="{BD2E051B-7013-4513-BE4F-77E699419FFF}"/>
    <dgm:cxn modelId="{FAF99D8D-E23A-433A-B084-D89989314B5F}" type="presOf" srcId="{5EDB7977-FEED-4814-A2D4-E444ADFD35C6}" destId="{F35BCFE7-58A5-4257-ADC2-AB48C9F20A06}" srcOrd="0" destOrd="0" presId="urn:microsoft.com/office/officeart/2005/8/layout/hierarchy2"/>
    <dgm:cxn modelId="{0403D9F0-5D2C-4948-8C32-36A379B57D53}" type="presOf" srcId="{8710333E-17F0-44F3-A2F5-580F7B0322EE}" destId="{71C7AAC9-CEC8-490B-A127-CDA3D9601B9B}" srcOrd="1" destOrd="0" presId="urn:microsoft.com/office/officeart/2005/8/layout/hierarchy2"/>
    <dgm:cxn modelId="{B3861A2D-1C73-4E09-98FD-6B031336AAB6}" type="presOf" srcId="{98DBA265-E2D0-48AB-B20B-BB723D017128}" destId="{F9BB4F57-5C6A-4967-8C66-C32BB673F264}" srcOrd="1" destOrd="0" presId="urn:microsoft.com/office/officeart/2005/8/layout/hierarchy2"/>
    <dgm:cxn modelId="{5395CDAE-721C-46C8-8AAE-DA6340540A2B}" srcId="{D7A22B81-86AA-46C1-80E1-FFD4DFB97568}" destId="{C3E7443C-584F-4A24-AC4F-B85092CC2890}" srcOrd="0" destOrd="0" parTransId="{E797F3F5-77CF-4EEA-BDB6-311AEB0910A5}" sibTransId="{FE49AC8A-C6AD-460C-832C-9E984F3139A0}"/>
    <dgm:cxn modelId="{702DBC04-8BF7-4C13-AF6C-C3CB19DC8F8C}" srcId="{25232D42-2795-4A86-A677-19DF5D2729E5}" destId="{2B829652-DBC4-4F45-8F66-C77D1945403C}" srcOrd="0" destOrd="0" parTransId="{9E8BC4E4-407F-423A-8D35-9E6036EFDC84}" sibTransId="{4EE3C94D-8A3C-4EEC-9477-E2C7110EE8D1}"/>
    <dgm:cxn modelId="{D058FFD2-1D14-461C-8F75-7919A876D744}" type="presOf" srcId="{43EE2729-5530-4890-AF11-C5DDA1579B85}" destId="{6805530B-D839-4762-B7DA-D7E18772C550}" srcOrd="0" destOrd="0" presId="urn:microsoft.com/office/officeart/2005/8/layout/hierarchy2"/>
    <dgm:cxn modelId="{CDFFE66F-97C6-4B11-944B-47D674296327}" type="presOf" srcId="{61FE6F2F-4646-4427-A81D-0D0AC27424AC}" destId="{00601B93-DB31-4065-A681-2DFC2100029C}" srcOrd="1" destOrd="0" presId="urn:microsoft.com/office/officeart/2005/8/layout/hierarchy2"/>
    <dgm:cxn modelId="{0E9E44C5-892D-464B-A306-176A042D3AF2}" type="presOf" srcId="{43EE2729-5530-4890-AF11-C5DDA1579B85}" destId="{0BAAE4E4-EB0D-486D-91C3-51DB4F356E5A}" srcOrd="1" destOrd="0" presId="urn:microsoft.com/office/officeart/2005/8/layout/hierarchy2"/>
    <dgm:cxn modelId="{34626C43-1EB4-4383-AFCB-4CD319D3F124}" srcId="{547A68FC-E4FB-4CD4-8354-4D244A31D083}" destId="{BFE3882C-E63A-44E6-8413-A8A51FFA6499}" srcOrd="5" destOrd="0" parTransId="{9E26508D-BA23-42F8-8490-2C08BC81FA1D}" sibTransId="{F9D8A5D9-37F0-457B-824F-3B40C6E11704}"/>
    <dgm:cxn modelId="{02180BDA-5CBC-4F53-968D-F04FB3160898}" srcId="{547A68FC-E4FB-4CD4-8354-4D244A31D083}" destId="{33383C9A-A072-4BE6-BACD-1BD4C124525D}" srcOrd="2" destOrd="0" parTransId="{282D8A73-0603-4EA1-99CF-D8ED0EFA197F}" sibTransId="{432C4C01-F8B8-4C4A-8987-4E27DEA8E780}"/>
    <dgm:cxn modelId="{0726083D-D75C-4787-91B7-83B25C5A38B9}" srcId="{547A68FC-E4FB-4CD4-8354-4D244A31D083}" destId="{92284585-F7BA-4663-9469-92E1A4A4EC63}" srcOrd="0" destOrd="0" parTransId="{A476D89A-2750-42D9-A849-A68730C251F0}" sibTransId="{B32D73C2-69FF-4C68-A839-13B6E9F237F7}"/>
    <dgm:cxn modelId="{867A6922-0EDE-4533-AF3F-60022A05D16E}" type="presOf" srcId="{9E8B50F6-A196-4B60-90DC-70623F7A5E66}" destId="{C30CAFAA-F9B2-4D61-B112-5428939595E9}" srcOrd="0" destOrd="0" presId="urn:microsoft.com/office/officeart/2005/8/layout/hierarchy2"/>
    <dgm:cxn modelId="{298FD3EF-ADFE-44D2-BC0B-1B9290C7C7ED}" type="presOf" srcId="{547A68FC-E4FB-4CD4-8354-4D244A31D083}" destId="{9C584430-A3C5-444D-B410-46561C5A8120}" srcOrd="0" destOrd="0" presId="urn:microsoft.com/office/officeart/2005/8/layout/hierarchy2"/>
    <dgm:cxn modelId="{46918968-2F2A-4EC7-9D3E-36E4B428EFAF}" type="presOf" srcId="{EAA60389-7AB6-43C1-B4B3-BFBECB042024}" destId="{ED736806-FF2D-481C-85FB-A6DB6D41FBC1}" srcOrd="1" destOrd="0" presId="urn:microsoft.com/office/officeart/2005/8/layout/hierarchy2"/>
    <dgm:cxn modelId="{33A352AD-7179-4323-9739-6F2687F480B1}" type="presOf" srcId="{8710333E-17F0-44F3-A2F5-580F7B0322EE}" destId="{EBB4DEB4-398A-4E6F-B230-942C38C6236F}" srcOrd="0" destOrd="0" presId="urn:microsoft.com/office/officeart/2005/8/layout/hierarchy2"/>
    <dgm:cxn modelId="{2DF091FC-F546-446F-8113-438F95D7ACB5}" srcId="{4DCF4A86-0966-473E-A822-4B5F978913C8}" destId="{21E734BF-8D4B-45A8-A81D-565DB8215C1B}" srcOrd="0" destOrd="0" parTransId="{20729BE3-8D91-43D5-85BF-39F574470E6A}" sibTransId="{4CB4C8FC-BE8E-4943-9107-C104830C0617}"/>
    <dgm:cxn modelId="{E0B746FB-AC11-4D13-99F3-24D75AF6BA0C}" type="presOf" srcId="{4DCF4A86-0966-473E-A822-4B5F978913C8}" destId="{195B52D6-E428-4272-84DA-674CE9649EBD}" srcOrd="0" destOrd="0" presId="urn:microsoft.com/office/officeart/2005/8/layout/hierarchy2"/>
    <dgm:cxn modelId="{5F199DFC-20DC-4D3C-A738-9D866FC6CE87}" type="presOf" srcId="{98DBA265-E2D0-48AB-B20B-BB723D017128}" destId="{DF5DD3C9-F562-4790-8A92-D2000AA0D7B0}" srcOrd="0" destOrd="0" presId="urn:microsoft.com/office/officeart/2005/8/layout/hierarchy2"/>
    <dgm:cxn modelId="{35672389-4C00-4C01-A0FB-6A9ECB55243E}" type="presOf" srcId="{A5D14951-CC87-446F-A567-AE76DD1EE8A9}" destId="{A88951BD-6B35-4712-9A3A-EC94D7AFB37E}" srcOrd="1" destOrd="0" presId="urn:microsoft.com/office/officeart/2005/8/layout/hierarchy2"/>
    <dgm:cxn modelId="{1C5567F7-D54F-43AD-BF6E-5074F735C14E}" type="presOf" srcId="{282D8A73-0603-4EA1-99CF-D8ED0EFA197F}" destId="{84B219D9-1BC8-4D76-910D-556039268EF1}" srcOrd="0" destOrd="0" presId="urn:microsoft.com/office/officeart/2005/8/layout/hierarchy2"/>
    <dgm:cxn modelId="{A3C6C212-6B7E-4FBE-9D69-F7184D4E86CD}" type="presOf" srcId="{A476D89A-2750-42D9-A849-A68730C251F0}" destId="{A42093E2-973A-41BF-A000-4C4512D06555}" srcOrd="0" destOrd="0" presId="urn:microsoft.com/office/officeart/2005/8/layout/hierarchy2"/>
    <dgm:cxn modelId="{7C045861-D1FB-402E-A887-26BAD807D615}" type="presOf" srcId="{9E26508D-BA23-42F8-8490-2C08BC81FA1D}" destId="{4A91E929-E877-42E6-93F2-0A43F8BC2BB5}" srcOrd="0" destOrd="0" presId="urn:microsoft.com/office/officeart/2005/8/layout/hierarchy2"/>
    <dgm:cxn modelId="{A3D40EAB-FC0C-4F7D-B015-CB80142C4792}" type="presOf" srcId="{083FB668-164A-4F8C-A83B-544085524984}" destId="{BAE1C3E4-007D-4DF7-9750-6C396C9F6175}" srcOrd="0" destOrd="0" presId="urn:microsoft.com/office/officeart/2005/8/layout/hierarchy2"/>
    <dgm:cxn modelId="{C999C1F2-4AD0-4053-9868-1C1D139AB933}" type="presOf" srcId="{06D5CAB9-C5FE-48D4-B139-72B214EE6FB0}" destId="{3DFAACA5-75EE-4F1C-85D2-2B37666E4240}" srcOrd="0" destOrd="0" presId="urn:microsoft.com/office/officeart/2005/8/layout/hierarchy2"/>
    <dgm:cxn modelId="{054A0D3D-2766-4F72-9750-F99F056659D9}" srcId="{5EDB7977-FEED-4814-A2D4-E444ADFD35C6}" destId="{78941E9E-E854-4495-95E7-345435C06C15}" srcOrd="0" destOrd="0" parTransId="{9E8B50F6-A196-4B60-90DC-70623F7A5E66}" sibTransId="{73653DEF-EDA5-4F63-AE21-F2D02DD46242}"/>
    <dgm:cxn modelId="{560E90DD-EA21-4543-97E2-C97A6201BDE5}" type="presOf" srcId="{E797F3F5-77CF-4EEA-BDB6-311AEB0910A5}" destId="{B1BD24B7-3DB9-4FA7-8B88-CBA3E57825C5}" srcOrd="1" destOrd="0" presId="urn:microsoft.com/office/officeart/2005/8/layout/hierarchy2"/>
    <dgm:cxn modelId="{3857F6C6-6DA7-4929-8364-A020F75FE57F}" srcId="{BFE3882C-E63A-44E6-8413-A8A51FFA6499}" destId="{4DCF4A86-0966-473E-A822-4B5F978913C8}" srcOrd="0" destOrd="0" parTransId="{98DBA265-E2D0-48AB-B20B-BB723D017128}" sibTransId="{A206A134-B9C1-41A1-AB40-064F012F4A6C}"/>
    <dgm:cxn modelId="{EC0612F2-B863-40ED-8D0D-536F40ACC9B0}" srcId="{92284585-F7BA-4663-9469-92E1A4A4EC63}" destId="{25232D42-2795-4A86-A677-19DF5D2729E5}" srcOrd="0" destOrd="0" parTransId="{EAA60389-7AB6-43C1-B4B3-BFBECB042024}" sibTransId="{AF6D9FAF-87C1-425F-A96C-8BC17BE1AB91}"/>
    <dgm:cxn modelId="{DD61D0B1-13C5-4F1A-BFF4-D294CC8F5EC9}" type="presOf" srcId="{EAA60389-7AB6-43C1-B4B3-BFBECB042024}" destId="{6EE602F4-9E2F-4931-B8FB-C6C46A5EC8C8}" srcOrd="0" destOrd="0" presId="urn:microsoft.com/office/officeart/2005/8/layout/hierarchy2"/>
    <dgm:cxn modelId="{A13C6EBF-7DFA-445A-BCCA-84A3FBB7ADD6}" type="presOf" srcId="{E28FF665-4B35-4786-89D6-E1BFE79EA2DD}" destId="{C3269FA4-8ACC-4265-9E47-C61550E1B7EA}" srcOrd="1" destOrd="0" presId="urn:microsoft.com/office/officeart/2005/8/layout/hierarchy2"/>
    <dgm:cxn modelId="{15F0872D-6075-468E-ABE8-98AF5D832945}" type="presOf" srcId="{0AE67A4C-2134-4C15-89C5-FA60A6FCA7D3}" destId="{E423C317-5CBC-4419-BC58-70EA74459EEF}" srcOrd="0" destOrd="0" presId="urn:microsoft.com/office/officeart/2005/8/layout/hierarchy2"/>
    <dgm:cxn modelId="{A40C63E1-21DE-4C7D-91F2-AE2DA440F783}" srcId="{547A68FC-E4FB-4CD4-8354-4D244A31D083}" destId="{0AE67A4C-2134-4C15-89C5-FA60A6FCA7D3}" srcOrd="3" destOrd="0" parTransId="{06D5CAB9-C5FE-48D4-B139-72B214EE6FB0}" sibTransId="{E4E1E37A-FF83-4C5D-BA59-65B9D0F583CC}"/>
    <dgm:cxn modelId="{DA987504-2CD5-4A26-9DA2-5FE842D1F4F3}" srcId="{0AE67A4C-2134-4C15-89C5-FA60A6FCA7D3}" destId="{4BCCDC6E-D0E2-47F7-8026-37D2612D8FFB}" srcOrd="0" destOrd="0" parTransId="{1B7A3983-EECF-45DE-8B35-C04C2E990832}" sibTransId="{AD50B5DE-133E-41FB-8E8B-361DB8C61B62}"/>
    <dgm:cxn modelId="{8F82F987-7751-4628-898F-3A30B2D76BB0}" type="presOf" srcId="{4BCCDC6E-D0E2-47F7-8026-37D2612D8FFB}" destId="{5380FC1D-37EE-499F-AB11-4C2E47A97B08}" srcOrd="0" destOrd="0" presId="urn:microsoft.com/office/officeart/2005/8/layout/hierarchy2"/>
    <dgm:cxn modelId="{20D8057A-76F7-431F-B81E-5A194F2AB570}" type="presOf" srcId="{C3E7443C-584F-4A24-AC4F-B85092CC2890}" destId="{D3F5ADAE-C456-4E36-B91B-4CDECBEF486E}" srcOrd="0" destOrd="0" presId="urn:microsoft.com/office/officeart/2005/8/layout/hierarchy2"/>
    <dgm:cxn modelId="{72F6D4D9-B924-4EAF-9CD7-9E3C780B5D73}" type="presOf" srcId="{A476D89A-2750-42D9-A849-A68730C251F0}" destId="{36390301-8958-4D23-A589-543D70FFB2AF}" srcOrd="1" destOrd="0" presId="urn:microsoft.com/office/officeart/2005/8/layout/hierarchy2"/>
    <dgm:cxn modelId="{506321AE-5DD6-43D6-AD0A-36E96099F5A2}" type="presOf" srcId="{BFE3882C-E63A-44E6-8413-A8A51FFA6499}" destId="{00707754-0B73-4BAE-80CA-6653105E30F6}" srcOrd="0" destOrd="0" presId="urn:microsoft.com/office/officeart/2005/8/layout/hierarchy2"/>
    <dgm:cxn modelId="{960050DB-1326-4983-BC6A-8A09BADDEB20}" type="presOf" srcId="{9E8B50F6-A196-4B60-90DC-70623F7A5E66}" destId="{397EB726-F5DC-4142-80A9-59F68FFA3E99}" srcOrd="1" destOrd="0" presId="urn:microsoft.com/office/officeart/2005/8/layout/hierarchy2"/>
    <dgm:cxn modelId="{63E919E8-3531-42E0-939D-D73AC9E95DAB}" type="presOf" srcId="{21E734BF-8D4B-45A8-A81D-565DB8215C1B}" destId="{590D0DC1-F038-44C0-BE3C-8CEF8638123F}" srcOrd="0" destOrd="0" presId="urn:microsoft.com/office/officeart/2005/8/layout/hierarchy2"/>
    <dgm:cxn modelId="{923DA9C8-C66F-4C07-8997-3BCDFE79258B}" type="presOf" srcId="{1977950B-B326-4380-A710-14A157D3FACF}" destId="{C64F900D-6FE3-4F78-91D0-3EBB36988163}" srcOrd="0" destOrd="0" presId="urn:microsoft.com/office/officeart/2005/8/layout/hierarchy2"/>
    <dgm:cxn modelId="{E9FD9F71-6F05-4726-A274-8FC2BA4C8969}" type="presOf" srcId="{A5D14951-CC87-446F-A567-AE76DD1EE8A9}" destId="{599CA9C6-B18A-46DE-BF3D-07D6C52CDD56}" srcOrd="0" destOrd="0" presId="urn:microsoft.com/office/officeart/2005/8/layout/hierarchy2"/>
    <dgm:cxn modelId="{43D2654F-DC61-450E-ACF8-93D5F3021B18}" type="presOf" srcId="{78941E9E-E854-4495-95E7-345435C06C15}" destId="{6145D4C1-F884-42CF-9017-602D4E4F4325}" srcOrd="0" destOrd="0" presId="urn:microsoft.com/office/officeart/2005/8/layout/hierarchy2"/>
    <dgm:cxn modelId="{BB70477A-23B8-4B2F-8BC1-47802ED52668}" srcId="{33383C9A-A072-4BE6-BACD-1BD4C124525D}" destId="{D7A22B81-86AA-46C1-80E1-FFD4DFB97568}" srcOrd="0" destOrd="0" parTransId="{61FE6F2F-4646-4427-A81D-0D0AC27424AC}" sibTransId="{3BD3E566-7AF5-470F-9635-3141D59B6714}"/>
    <dgm:cxn modelId="{04CB8A51-999F-4E67-824E-96CDFD8238AF}" type="presOf" srcId="{0CD86D89-F470-42FB-98BE-4AA447B4EDD7}" destId="{7E418A59-AB35-4232-8D42-8B23AEFD6204}" srcOrd="0" destOrd="0" presId="urn:microsoft.com/office/officeart/2005/8/layout/hierarchy2"/>
    <dgm:cxn modelId="{7133DA34-9635-49A7-A57C-5A53EE7B5DBF}" srcId="{547A68FC-E4FB-4CD4-8354-4D244A31D083}" destId="{083FB668-164A-4F8C-A83B-544085524984}" srcOrd="4" destOrd="0" parTransId="{E28FF665-4B35-4786-89D6-E1BFE79EA2DD}" sibTransId="{5D27AF86-0E8E-4A33-B456-23DA57058953}"/>
    <dgm:cxn modelId="{7C36CA16-AED8-4DB1-B06A-56C3B4081605}" type="presOf" srcId="{1B7A3983-EECF-45DE-8B35-C04C2E990832}" destId="{C185E5F5-EED9-4038-8D76-4D6E8F04EA5C}" srcOrd="1" destOrd="0" presId="urn:microsoft.com/office/officeart/2005/8/layout/hierarchy2"/>
    <dgm:cxn modelId="{9DA4BD80-8167-4C0C-806A-52036068F505}" type="presOf" srcId="{20729BE3-8D91-43D5-85BF-39F574470E6A}" destId="{8EAD4C59-F5A6-4E7F-B122-08B1880588C8}" srcOrd="1" destOrd="0" presId="urn:microsoft.com/office/officeart/2005/8/layout/hierarchy2"/>
    <dgm:cxn modelId="{7B691B57-715E-41D1-BAC7-B08A40EF457E}" type="presOf" srcId="{25232D42-2795-4A86-A677-19DF5D2729E5}" destId="{E6E9FC43-06BF-4403-8C23-E13A5CAEB7AF}" srcOrd="0" destOrd="0" presId="urn:microsoft.com/office/officeart/2005/8/layout/hierarchy2"/>
    <dgm:cxn modelId="{A0E3BCEB-A290-42C5-9DC2-7F20FA536707}" type="presOf" srcId="{E797F3F5-77CF-4EEA-BDB6-311AEB0910A5}" destId="{8B424F8D-8B16-4F12-8A6F-9EB7EC3E8A08}" srcOrd="0" destOrd="0" presId="urn:microsoft.com/office/officeart/2005/8/layout/hierarchy2"/>
    <dgm:cxn modelId="{58945F3E-0377-4E17-B051-A414B87C8AA5}" type="presOf" srcId="{06D5CAB9-C5FE-48D4-B139-72B214EE6FB0}" destId="{9A911F51-2A1B-44F4-ACDB-CFEB9AF8EA0E}" srcOrd="1" destOrd="0" presId="urn:microsoft.com/office/officeart/2005/8/layout/hierarchy2"/>
    <dgm:cxn modelId="{EC875C84-AE2A-4456-91A1-151765B66E67}" type="presOf" srcId="{92284585-F7BA-4663-9469-92E1A4A4EC63}" destId="{04F11FA5-BD3C-473F-89AB-DBD45D194028}" srcOrd="0" destOrd="0" presId="urn:microsoft.com/office/officeart/2005/8/layout/hierarchy2"/>
    <dgm:cxn modelId="{B09614B6-7349-4D65-B7C0-C8C4648A7341}" type="presOf" srcId="{2B829652-DBC4-4F45-8F66-C77D1945403C}" destId="{37FD3AB2-F7A4-480C-B136-C0863F3AF87F}" srcOrd="0" destOrd="0" presId="urn:microsoft.com/office/officeart/2005/8/layout/hierarchy2"/>
    <dgm:cxn modelId="{3A8884F6-9DE9-45D6-B31F-BA2E8655FFB7}" type="presOf" srcId="{D7A22B81-86AA-46C1-80E1-FFD4DFB97568}" destId="{72DBE8FC-87DC-4F55-9506-FD05F8AEE74E}" srcOrd="0" destOrd="0" presId="urn:microsoft.com/office/officeart/2005/8/layout/hierarchy2"/>
    <dgm:cxn modelId="{C89D287F-FF64-417A-B45F-6437636D1829}" type="presOf" srcId="{282D8A73-0603-4EA1-99CF-D8ED0EFA197F}" destId="{A077EABE-5A8E-4EED-897C-807A6E7A3F21}" srcOrd="1" destOrd="0" presId="urn:microsoft.com/office/officeart/2005/8/layout/hierarchy2"/>
    <dgm:cxn modelId="{DC9AAAFE-B005-4B70-A10F-274DA38A192E}" srcId="{0CD86D89-F470-42FB-98BE-4AA447B4EDD7}" destId="{C7927187-C93C-4DD4-9EB1-4B9FD3B250B7}" srcOrd="0" destOrd="0" parTransId="{8710333E-17F0-44F3-A2F5-580F7B0322EE}" sibTransId="{6E766AC4-6030-4970-B704-84D26AB191B0}"/>
    <dgm:cxn modelId="{C26FEBBA-6891-4FB3-9217-2426166FDEF7}" type="presOf" srcId="{1B7A3983-EECF-45DE-8B35-C04C2E990832}" destId="{4F0A3EF0-D2E1-4491-85FD-6BF709D7AA99}" srcOrd="0" destOrd="0" presId="urn:microsoft.com/office/officeart/2005/8/layout/hierarchy2"/>
    <dgm:cxn modelId="{5F993D36-A301-488A-9A1D-8DB820337FD6}" type="presOf" srcId="{61FE6F2F-4646-4427-A81D-0D0AC27424AC}" destId="{25BC1ABE-B1C4-457F-B5B8-987746AF2375}" srcOrd="0" destOrd="0" presId="urn:microsoft.com/office/officeart/2005/8/layout/hierarchy2"/>
    <dgm:cxn modelId="{7BB7C70A-58D9-4E03-9221-5601BB7A9C60}" type="presOf" srcId="{20729BE3-8D91-43D5-85BF-39F574470E6A}" destId="{0DF651E1-2D5B-47C7-8032-115895A7E9CC}" srcOrd="0" destOrd="0" presId="urn:microsoft.com/office/officeart/2005/8/layout/hierarchy2"/>
    <dgm:cxn modelId="{2FB927A0-9167-4CFE-BDD0-24819E558EDE}" type="presOf" srcId="{9E8BC4E4-407F-423A-8D35-9E6036EFDC84}" destId="{02D4AAE0-9939-466C-8C6B-B88B94DE63D9}" srcOrd="0" destOrd="0" presId="urn:microsoft.com/office/officeart/2005/8/layout/hierarchy2"/>
    <dgm:cxn modelId="{400BA931-830D-48E9-A634-F40370C63698}" srcId="{083FB668-164A-4F8C-A83B-544085524984}" destId="{5EDB7977-FEED-4814-A2D4-E444ADFD35C6}" srcOrd="0" destOrd="0" parTransId="{43EE2729-5530-4890-AF11-C5DDA1579B85}" sibTransId="{80E3EB8E-7A5A-403C-8903-9B8B2987AF5F}"/>
    <dgm:cxn modelId="{B87840D4-D19B-46C0-8351-8C91BDD46FAD}" type="presParOf" srcId="{C64F900D-6FE3-4F78-91D0-3EBB36988163}" destId="{2AD1467E-E1C6-4936-945F-FF3298AC68C3}" srcOrd="0" destOrd="0" presId="urn:microsoft.com/office/officeart/2005/8/layout/hierarchy2"/>
    <dgm:cxn modelId="{7EA3CC47-5773-4C4F-A38B-521E5C54F425}" type="presParOf" srcId="{2AD1467E-E1C6-4936-945F-FF3298AC68C3}" destId="{9C584430-A3C5-444D-B410-46561C5A8120}" srcOrd="0" destOrd="0" presId="urn:microsoft.com/office/officeart/2005/8/layout/hierarchy2"/>
    <dgm:cxn modelId="{5E7F6AA6-AC4F-46DB-BC9C-5C8F7A6844C3}" type="presParOf" srcId="{2AD1467E-E1C6-4936-945F-FF3298AC68C3}" destId="{1B9C8376-5506-4F7D-8578-D1C2AD782C19}" srcOrd="1" destOrd="0" presId="urn:microsoft.com/office/officeart/2005/8/layout/hierarchy2"/>
    <dgm:cxn modelId="{E03D3AD4-3754-418D-921E-B5349EDBEF4B}" type="presParOf" srcId="{1B9C8376-5506-4F7D-8578-D1C2AD782C19}" destId="{A42093E2-973A-41BF-A000-4C4512D06555}" srcOrd="0" destOrd="0" presId="urn:microsoft.com/office/officeart/2005/8/layout/hierarchy2"/>
    <dgm:cxn modelId="{E69C0F76-0C9F-4FCA-92C0-C8E9E4D26922}" type="presParOf" srcId="{A42093E2-973A-41BF-A000-4C4512D06555}" destId="{36390301-8958-4D23-A589-543D70FFB2AF}" srcOrd="0" destOrd="0" presId="urn:microsoft.com/office/officeart/2005/8/layout/hierarchy2"/>
    <dgm:cxn modelId="{29F816CB-C1E6-462F-A229-E414DD7A6E9D}" type="presParOf" srcId="{1B9C8376-5506-4F7D-8578-D1C2AD782C19}" destId="{83CECF38-60DF-4C42-82FC-ECA7123FF4A1}" srcOrd="1" destOrd="0" presId="urn:microsoft.com/office/officeart/2005/8/layout/hierarchy2"/>
    <dgm:cxn modelId="{6FD6B58A-6724-47DD-AB64-445FB2AC468D}" type="presParOf" srcId="{83CECF38-60DF-4C42-82FC-ECA7123FF4A1}" destId="{04F11FA5-BD3C-473F-89AB-DBD45D194028}" srcOrd="0" destOrd="0" presId="urn:microsoft.com/office/officeart/2005/8/layout/hierarchy2"/>
    <dgm:cxn modelId="{57782052-35AC-41C8-94F5-AE4DFE38A420}" type="presParOf" srcId="{83CECF38-60DF-4C42-82FC-ECA7123FF4A1}" destId="{C59C28B3-7379-426E-B9C5-6B20A4DC6873}" srcOrd="1" destOrd="0" presId="urn:microsoft.com/office/officeart/2005/8/layout/hierarchy2"/>
    <dgm:cxn modelId="{459D4F35-9077-486D-8665-F3C66F003613}" type="presParOf" srcId="{C59C28B3-7379-426E-B9C5-6B20A4DC6873}" destId="{6EE602F4-9E2F-4931-B8FB-C6C46A5EC8C8}" srcOrd="0" destOrd="0" presId="urn:microsoft.com/office/officeart/2005/8/layout/hierarchy2"/>
    <dgm:cxn modelId="{5D3CE174-6908-4655-878B-D771DE114E35}" type="presParOf" srcId="{6EE602F4-9E2F-4931-B8FB-C6C46A5EC8C8}" destId="{ED736806-FF2D-481C-85FB-A6DB6D41FBC1}" srcOrd="0" destOrd="0" presId="urn:microsoft.com/office/officeart/2005/8/layout/hierarchy2"/>
    <dgm:cxn modelId="{2E4D2446-9B5F-45DD-9FE3-0B82FC2073C5}" type="presParOf" srcId="{C59C28B3-7379-426E-B9C5-6B20A4DC6873}" destId="{AEF16D9A-473C-4375-87DC-5936E5DDE50F}" srcOrd="1" destOrd="0" presId="urn:microsoft.com/office/officeart/2005/8/layout/hierarchy2"/>
    <dgm:cxn modelId="{49F6DF01-79A7-4F00-AB77-38409003FE30}" type="presParOf" srcId="{AEF16D9A-473C-4375-87DC-5936E5DDE50F}" destId="{E6E9FC43-06BF-4403-8C23-E13A5CAEB7AF}" srcOrd="0" destOrd="0" presId="urn:microsoft.com/office/officeart/2005/8/layout/hierarchy2"/>
    <dgm:cxn modelId="{F8E9D75C-DCE9-4D91-A2C5-1D3E96D68C1D}" type="presParOf" srcId="{AEF16D9A-473C-4375-87DC-5936E5DDE50F}" destId="{5DEA9D86-97B2-4948-86D4-172788821EA9}" srcOrd="1" destOrd="0" presId="urn:microsoft.com/office/officeart/2005/8/layout/hierarchy2"/>
    <dgm:cxn modelId="{AA3457AA-88B8-4D28-BB3C-4DA1AB8904E6}" type="presParOf" srcId="{5DEA9D86-97B2-4948-86D4-172788821EA9}" destId="{02D4AAE0-9939-466C-8C6B-B88B94DE63D9}" srcOrd="0" destOrd="0" presId="urn:microsoft.com/office/officeart/2005/8/layout/hierarchy2"/>
    <dgm:cxn modelId="{B38B57BB-2C18-42BE-90F7-8413A30C2403}" type="presParOf" srcId="{02D4AAE0-9939-466C-8C6B-B88B94DE63D9}" destId="{CDAFFCB8-6A1D-4F0A-ADBF-B22D1EBBB04D}" srcOrd="0" destOrd="0" presId="urn:microsoft.com/office/officeart/2005/8/layout/hierarchy2"/>
    <dgm:cxn modelId="{EC4408E5-E9C8-4EAD-9AEC-745091B48D3D}" type="presParOf" srcId="{5DEA9D86-97B2-4948-86D4-172788821EA9}" destId="{0F51FC0F-49F9-4626-874A-4466E90F2CBD}" srcOrd="1" destOrd="0" presId="urn:microsoft.com/office/officeart/2005/8/layout/hierarchy2"/>
    <dgm:cxn modelId="{9EE952F2-5B14-446D-A0AD-6BC80FF7F66D}" type="presParOf" srcId="{0F51FC0F-49F9-4626-874A-4466E90F2CBD}" destId="{37FD3AB2-F7A4-480C-B136-C0863F3AF87F}" srcOrd="0" destOrd="0" presId="urn:microsoft.com/office/officeart/2005/8/layout/hierarchy2"/>
    <dgm:cxn modelId="{76B06762-EF73-457A-A099-AA2521B64D9E}" type="presParOf" srcId="{0F51FC0F-49F9-4626-874A-4466E90F2CBD}" destId="{6AF38D66-A468-466F-BD69-A3465A724585}" srcOrd="1" destOrd="0" presId="urn:microsoft.com/office/officeart/2005/8/layout/hierarchy2"/>
    <dgm:cxn modelId="{78A56F17-B99A-43AF-B042-A959627F3FA5}" type="presParOf" srcId="{1B9C8376-5506-4F7D-8578-D1C2AD782C19}" destId="{599CA9C6-B18A-46DE-BF3D-07D6C52CDD56}" srcOrd="2" destOrd="0" presId="urn:microsoft.com/office/officeart/2005/8/layout/hierarchy2"/>
    <dgm:cxn modelId="{9AE74E52-181B-4F32-9591-38FB74492935}" type="presParOf" srcId="{599CA9C6-B18A-46DE-BF3D-07D6C52CDD56}" destId="{A88951BD-6B35-4712-9A3A-EC94D7AFB37E}" srcOrd="0" destOrd="0" presId="urn:microsoft.com/office/officeart/2005/8/layout/hierarchy2"/>
    <dgm:cxn modelId="{1ED1D999-9517-4A28-9A47-151FA55D4074}" type="presParOf" srcId="{1B9C8376-5506-4F7D-8578-D1C2AD782C19}" destId="{CED462AE-D5E6-40A0-8135-5253924879BC}" srcOrd="3" destOrd="0" presId="urn:microsoft.com/office/officeart/2005/8/layout/hierarchy2"/>
    <dgm:cxn modelId="{E97C95D6-F962-499D-9783-64A139EECA43}" type="presParOf" srcId="{CED462AE-D5E6-40A0-8135-5253924879BC}" destId="{7E418A59-AB35-4232-8D42-8B23AEFD6204}" srcOrd="0" destOrd="0" presId="urn:microsoft.com/office/officeart/2005/8/layout/hierarchy2"/>
    <dgm:cxn modelId="{0D319CA4-B6D1-4BA1-8871-4E6687F4A76D}" type="presParOf" srcId="{CED462AE-D5E6-40A0-8135-5253924879BC}" destId="{92A7E127-E803-4C09-993B-C7B80E32FE74}" srcOrd="1" destOrd="0" presId="urn:microsoft.com/office/officeart/2005/8/layout/hierarchy2"/>
    <dgm:cxn modelId="{FDD77094-9142-40F9-A121-5772FCC5B164}" type="presParOf" srcId="{92A7E127-E803-4C09-993B-C7B80E32FE74}" destId="{EBB4DEB4-398A-4E6F-B230-942C38C6236F}" srcOrd="0" destOrd="0" presId="urn:microsoft.com/office/officeart/2005/8/layout/hierarchy2"/>
    <dgm:cxn modelId="{33899DBE-6CEB-4764-A0CC-0F604869B990}" type="presParOf" srcId="{EBB4DEB4-398A-4E6F-B230-942C38C6236F}" destId="{71C7AAC9-CEC8-490B-A127-CDA3D9601B9B}" srcOrd="0" destOrd="0" presId="urn:microsoft.com/office/officeart/2005/8/layout/hierarchy2"/>
    <dgm:cxn modelId="{A86097CF-5C0A-44EA-B1B1-CA4F0789A6E4}" type="presParOf" srcId="{92A7E127-E803-4C09-993B-C7B80E32FE74}" destId="{B8790712-E07E-4452-B8FE-343A494BE8D5}" srcOrd="1" destOrd="0" presId="urn:microsoft.com/office/officeart/2005/8/layout/hierarchy2"/>
    <dgm:cxn modelId="{0B43F60F-2C20-4BE4-9878-77ED2E2A2336}" type="presParOf" srcId="{B8790712-E07E-4452-B8FE-343A494BE8D5}" destId="{CE381B30-9F7C-451C-8083-776C0EFE6821}" srcOrd="0" destOrd="0" presId="urn:microsoft.com/office/officeart/2005/8/layout/hierarchy2"/>
    <dgm:cxn modelId="{65DD2446-DAA6-4651-B689-5E66B4D51F0C}" type="presParOf" srcId="{B8790712-E07E-4452-B8FE-343A494BE8D5}" destId="{961187CC-2C48-4C94-9FA9-15FB16805342}" srcOrd="1" destOrd="0" presId="urn:microsoft.com/office/officeart/2005/8/layout/hierarchy2"/>
    <dgm:cxn modelId="{738EAEAB-3A89-4894-9DC8-2B72319D71BB}" type="presParOf" srcId="{1B9C8376-5506-4F7D-8578-D1C2AD782C19}" destId="{84B219D9-1BC8-4D76-910D-556039268EF1}" srcOrd="4" destOrd="0" presId="urn:microsoft.com/office/officeart/2005/8/layout/hierarchy2"/>
    <dgm:cxn modelId="{CFAA8385-1AC3-48D3-8155-243738FF4685}" type="presParOf" srcId="{84B219D9-1BC8-4D76-910D-556039268EF1}" destId="{A077EABE-5A8E-4EED-897C-807A6E7A3F21}" srcOrd="0" destOrd="0" presId="urn:microsoft.com/office/officeart/2005/8/layout/hierarchy2"/>
    <dgm:cxn modelId="{87EBFCAA-336B-44CE-973D-04B2B02F558C}" type="presParOf" srcId="{1B9C8376-5506-4F7D-8578-D1C2AD782C19}" destId="{E017765B-0F1F-46C1-A0D8-835B3C8D1A39}" srcOrd="5" destOrd="0" presId="urn:microsoft.com/office/officeart/2005/8/layout/hierarchy2"/>
    <dgm:cxn modelId="{E7898BED-2DD3-49B5-BD9A-ED5C1B4C9E4A}" type="presParOf" srcId="{E017765B-0F1F-46C1-A0D8-835B3C8D1A39}" destId="{C8327C8D-B565-4068-9B63-49865340ABBB}" srcOrd="0" destOrd="0" presId="urn:microsoft.com/office/officeart/2005/8/layout/hierarchy2"/>
    <dgm:cxn modelId="{55643233-BDCF-4014-8210-47097966C57E}" type="presParOf" srcId="{E017765B-0F1F-46C1-A0D8-835B3C8D1A39}" destId="{EFB53C89-CC9E-47BE-BB1F-E8D4E04102E3}" srcOrd="1" destOrd="0" presId="urn:microsoft.com/office/officeart/2005/8/layout/hierarchy2"/>
    <dgm:cxn modelId="{E678FF2A-4C9A-446E-964A-8F2210FAC652}" type="presParOf" srcId="{EFB53C89-CC9E-47BE-BB1F-E8D4E04102E3}" destId="{25BC1ABE-B1C4-457F-B5B8-987746AF2375}" srcOrd="0" destOrd="0" presId="urn:microsoft.com/office/officeart/2005/8/layout/hierarchy2"/>
    <dgm:cxn modelId="{E4BE7566-3045-45B8-8B5D-2C45D02D0FB5}" type="presParOf" srcId="{25BC1ABE-B1C4-457F-B5B8-987746AF2375}" destId="{00601B93-DB31-4065-A681-2DFC2100029C}" srcOrd="0" destOrd="0" presId="urn:microsoft.com/office/officeart/2005/8/layout/hierarchy2"/>
    <dgm:cxn modelId="{50B59C8C-97EB-4A54-9EE6-5A387DA159F6}" type="presParOf" srcId="{EFB53C89-CC9E-47BE-BB1F-E8D4E04102E3}" destId="{B46F0CE5-F7E7-42DA-9195-523530855F40}" srcOrd="1" destOrd="0" presId="urn:microsoft.com/office/officeart/2005/8/layout/hierarchy2"/>
    <dgm:cxn modelId="{BC2B22E9-6E93-40B5-8AEF-04E95F0C7140}" type="presParOf" srcId="{B46F0CE5-F7E7-42DA-9195-523530855F40}" destId="{72DBE8FC-87DC-4F55-9506-FD05F8AEE74E}" srcOrd="0" destOrd="0" presId="urn:microsoft.com/office/officeart/2005/8/layout/hierarchy2"/>
    <dgm:cxn modelId="{3D975580-5ED1-4F45-BB19-49CFCFAE0CBD}" type="presParOf" srcId="{B46F0CE5-F7E7-42DA-9195-523530855F40}" destId="{038B21BD-1D44-4569-9367-E2FE6ADEA4E5}" srcOrd="1" destOrd="0" presId="urn:microsoft.com/office/officeart/2005/8/layout/hierarchy2"/>
    <dgm:cxn modelId="{6F4E5305-4753-4F7B-88B9-8B765177B16E}" type="presParOf" srcId="{038B21BD-1D44-4569-9367-E2FE6ADEA4E5}" destId="{8B424F8D-8B16-4F12-8A6F-9EB7EC3E8A08}" srcOrd="0" destOrd="0" presId="urn:microsoft.com/office/officeart/2005/8/layout/hierarchy2"/>
    <dgm:cxn modelId="{A57514BB-6001-427E-8C48-17C0C070ACB8}" type="presParOf" srcId="{8B424F8D-8B16-4F12-8A6F-9EB7EC3E8A08}" destId="{B1BD24B7-3DB9-4FA7-8B88-CBA3E57825C5}" srcOrd="0" destOrd="0" presId="urn:microsoft.com/office/officeart/2005/8/layout/hierarchy2"/>
    <dgm:cxn modelId="{164EC554-7C04-475D-8CFF-71F96FBA3BD0}" type="presParOf" srcId="{038B21BD-1D44-4569-9367-E2FE6ADEA4E5}" destId="{C0BCA617-ECD4-44EA-BEA3-519D695B3A42}" srcOrd="1" destOrd="0" presId="urn:microsoft.com/office/officeart/2005/8/layout/hierarchy2"/>
    <dgm:cxn modelId="{D10AFFD0-5660-4EDE-9BFD-2A068D7077E4}" type="presParOf" srcId="{C0BCA617-ECD4-44EA-BEA3-519D695B3A42}" destId="{D3F5ADAE-C456-4E36-B91B-4CDECBEF486E}" srcOrd="0" destOrd="0" presId="urn:microsoft.com/office/officeart/2005/8/layout/hierarchy2"/>
    <dgm:cxn modelId="{ABD888D6-8FE9-442F-9EFC-B8DF9F05E3F1}" type="presParOf" srcId="{C0BCA617-ECD4-44EA-BEA3-519D695B3A42}" destId="{86E39FB7-7C6C-469E-B5B2-3EA74474E75D}" srcOrd="1" destOrd="0" presId="urn:microsoft.com/office/officeart/2005/8/layout/hierarchy2"/>
    <dgm:cxn modelId="{6F3C9DA4-7B43-48E9-87AD-AEE53BF4D88C}" type="presParOf" srcId="{1B9C8376-5506-4F7D-8578-D1C2AD782C19}" destId="{3DFAACA5-75EE-4F1C-85D2-2B37666E4240}" srcOrd="6" destOrd="0" presId="urn:microsoft.com/office/officeart/2005/8/layout/hierarchy2"/>
    <dgm:cxn modelId="{B1890300-A3CF-47CD-9CEE-D62CE5C638B4}" type="presParOf" srcId="{3DFAACA5-75EE-4F1C-85D2-2B37666E4240}" destId="{9A911F51-2A1B-44F4-ACDB-CFEB9AF8EA0E}" srcOrd="0" destOrd="0" presId="urn:microsoft.com/office/officeart/2005/8/layout/hierarchy2"/>
    <dgm:cxn modelId="{7F077CA8-98A8-4876-9F6C-490B03271BEC}" type="presParOf" srcId="{1B9C8376-5506-4F7D-8578-D1C2AD782C19}" destId="{4FE3C62C-5878-457A-95B3-9DA1C3E15E90}" srcOrd="7" destOrd="0" presId="urn:microsoft.com/office/officeart/2005/8/layout/hierarchy2"/>
    <dgm:cxn modelId="{3D8EE13E-C45A-4476-8F56-F2B1FFBA7761}" type="presParOf" srcId="{4FE3C62C-5878-457A-95B3-9DA1C3E15E90}" destId="{E423C317-5CBC-4419-BC58-70EA74459EEF}" srcOrd="0" destOrd="0" presId="urn:microsoft.com/office/officeart/2005/8/layout/hierarchy2"/>
    <dgm:cxn modelId="{CC67B114-CB3F-43ED-8C91-A7DB944B51FB}" type="presParOf" srcId="{4FE3C62C-5878-457A-95B3-9DA1C3E15E90}" destId="{B2618782-4472-46A5-A19F-923E558EA118}" srcOrd="1" destOrd="0" presId="urn:microsoft.com/office/officeart/2005/8/layout/hierarchy2"/>
    <dgm:cxn modelId="{E333206B-0156-484B-8C9B-7A0F0E4A956D}" type="presParOf" srcId="{B2618782-4472-46A5-A19F-923E558EA118}" destId="{4F0A3EF0-D2E1-4491-85FD-6BF709D7AA99}" srcOrd="0" destOrd="0" presId="urn:microsoft.com/office/officeart/2005/8/layout/hierarchy2"/>
    <dgm:cxn modelId="{E7674920-AA44-4279-B9BF-750C2394BDB5}" type="presParOf" srcId="{4F0A3EF0-D2E1-4491-85FD-6BF709D7AA99}" destId="{C185E5F5-EED9-4038-8D76-4D6E8F04EA5C}" srcOrd="0" destOrd="0" presId="urn:microsoft.com/office/officeart/2005/8/layout/hierarchy2"/>
    <dgm:cxn modelId="{724DA252-04A6-4374-8EFE-A844DAD6A75F}" type="presParOf" srcId="{B2618782-4472-46A5-A19F-923E558EA118}" destId="{6787C6A6-CE4D-4708-B72F-ED30FE468170}" srcOrd="1" destOrd="0" presId="urn:microsoft.com/office/officeart/2005/8/layout/hierarchy2"/>
    <dgm:cxn modelId="{6E3FEAC8-8877-4E4D-B7EA-FB9CAC222032}" type="presParOf" srcId="{6787C6A6-CE4D-4708-B72F-ED30FE468170}" destId="{5380FC1D-37EE-499F-AB11-4C2E47A97B08}" srcOrd="0" destOrd="0" presId="urn:microsoft.com/office/officeart/2005/8/layout/hierarchy2"/>
    <dgm:cxn modelId="{FFB50463-DE02-43BA-82D6-67F5C4121D96}" type="presParOf" srcId="{6787C6A6-CE4D-4708-B72F-ED30FE468170}" destId="{7CCB9F95-D63B-4412-A1A1-569E856F0ED1}" srcOrd="1" destOrd="0" presId="urn:microsoft.com/office/officeart/2005/8/layout/hierarchy2"/>
    <dgm:cxn modelId="{8C9F859A-CBA3-4E76-BB1F-6F16598F5D34}" type="presParOf" srcId="{1B9C8376-5506-4F7D-8578-D1C2AD782C19}" destId="{6090070B-20AC-409C-8D22-E8AC27A7F2D8}" srcOrd="8" destOrd="0" presId="urn:microsoft.com/office/officeart/2005/8/layout/hierarchy2"/>
    <dgm:cxn modelId="{1C562A3E-FDBF-49E7-BE1B-32DAFAFCB20F}" type="presParOf" srcId="{6090070B-20AC-409C-8D22-E8AC27A7F2D8}" destId="{C3269FA4-8ACC-4265-9E47-C61550E1B7EA}" srcOrd="0" destOrd="0" presId="urn:microsoft.com/office/officeart/2005/8/layout/hierarchy2"/>
    <dgm:cxn modelId="{57942F0F-0FCD-472E-9811-F4AC69B49280}" type="presParOf" srcId="{1B9C8376-5506-4F7D-8578-D1C2AD782C19}" destId="{566D73DA-5AA7-42DC-B101-F35F9C30C838}" srcOrd="9" destOrd="0" presId="urn:microsoft.com/office/officeart/2005/8/layout/hierarchy2"/>
    <dgm:cxn modelId="{02D8D67D-DFAD-4AB7-AFCA-F25834883BEC}" type="presParOf" srcId="{566D73DA-5AA7-42DC-B101-F35F9C30C838}" destId="{BAE1C3E4-007D-4DF7-9750-6C396C9F6175}" srcOrd="0" destOrd="0" presId="urn:microsoft.com/office/officeart/2005/8/layout/hierarchy2"/>
    <dgm:cxn modelId="{ABF939C9-C035-46EE-B447-2FC38E86A1E9}" type="presParOf" srcId="{566D73DA-5AA7-42DC-B101-F35F9C30C838}" destId="{01A492BF-C291-4A9D-857C-D27A5B19679D}" srcOrd="1" destOrd="0" presId="urn:microsoft.com/office/officeart/2005/8/layout/hierarchy2"/>
    <dgm:cxn modelId="{B51E1A57-5F19-4906-BB77-64E9366F03EE}" type="presParOf" srcId="{01A492BF-C291-4A9D-857C-D27A5B19679D}" destId="{6805530B-D839-4762-B7DA-D7E18772C550}" srcOrd="0" destOrd="0" presId="urn:microsoft.com/office/officeart/2005/8/layout/hierarchy2"/>
    <dgm:cxn modelId="{4C9F7862-69CD-4A2A-A0AA-32573EFA4F4A}" type="presParOf" srcId="{6805530B-D839-4762-B7DA-D7E18772C550}" destId="{0BAAE4E4-EB0D-486D-91C3-51DB4F356E5A}" srcOrd="0" destOrd="0" presId="urn:microsoft.com/office/officeart/2005/8/layout/hierarchy2"/>
    <dgm:cxn modelId="{4EBC22B5-897D-4042-AAE2-2B106B60DC51}" type="presParOf" srcId="{01A492BF-C291-4A9D-857C-D27A5B19679D}" destId="{3F82F60F-F625-4B61-A6E7-3943249F1CBF}" srcOrd="1" destOrd="0" presId="urn:microsoft.com/office/officeart/2005/8/layout/hierarchy2"/>
    <dgm:cxn modelId="{1ED42492-3EC5-48F4-9F3F-D21F5A0D3E1B}" type="presParOf" srcId="{3F82F60F-F625-4B61-A6E7-3943249F1CBF}" destId="{F35BCFE7-58A5-4257-ADC2-AB48C9F20A06}" srcOrd="0" destOrd="0" presId="urn:microsoft.com/office/officeart/2005/8/layout/hierarchy2"/>
    <dgm:cxn modelId="{40C356C3-CE23-43D7-A680-67337A4B6F7F}" type="presParOf" srcId="{3F82F60F-F625-4B61-A6E7-3943249F1CBF}" destId="{8B18247A-CC45-42EE-98B4-9E4D77CAF69A}" srcOrd="1" destOrd="0" presId="urn:microsoft.com/office/officeart/2005/8/layout/hierarchy2"/>
    <dgm:cxn modelId="{17F9BA6E-3B00-4DC0-A00A-38CBF5C68745}" type="presParOf" srcId="{8B18247A-CC45-42EE-98B4-9E4D77CAF69A}" destId="{C30CAFAA-F9B2-4D61-B112-5428939595E9}" srcOrd="0" destOrd="0" presId="urn:microsoft.com/office/officeart/2005/8/layout/hierarchy2"/>
    <dgm:cxn modelId="{53D9B3C8-AF50-4D5A-9059-EA146A05BBF7}" type="presParOf" srcId="{C30CAFAA-F9B2-4D61-B112-5428939595E9}" destId="{397EB726-F5DC-4142-80A9-59F68FFA3E99}" srcOrd="0" destOrd="0" presId="urn:microsoft.com/office/officeart/2005/8/layout/hierarchy2"/>
    <dgm:cxn modelId="{D7B80F2B-EB50-4A00-9250-D8B01D2EB4F1}" type="presParOf" srcId="{8B18247A-CC45-42EE-98B4-9E4D77CAF69A}" destId="{27ED7550-C478-4B44-B329-B7C7B90BCF4A}" srcOrd="1" destOrd="0" presId="urn:microsoft.com/office/officeart/2005/8/layout/hierarchy2"/>
    <dgm:cxn modelId="{DD5E59EF-0509-4C8E-87A0-D776B681EDB4}" type="presParOf" srcId="{27ED7550-C478-4B44-B329-B7C7B90BCF4A}" destId="{6145D4C1-F884-42CF-9017-602D4E4F4325}" srcOrd="0" destOrd="0" presId="urn:microsoft.com/office/officeart/2005/8/layout/hierarchy2"/>
    <dgm:cxn modelId="{0B612A69-70E2-4867-96E7-7D535E9F4ED4}" type="presParOf" srcId="{27ED7550-C478-4B44-B329-B7C7B90BCF4A}" destId="{BB746B44-FA16-4249-BE77-CC9FE8DB838C}" srcOrd="1" destOrd="0" presId="urn:microsoft.com/office/officeart/2005/8/layout/hierarchy2"/>
    <dgm:cxn modelId="{E692F43E-DD51-4777-BCE3-8C213B99167C}" type="presParOf" srcId="{1B9C8376-5506-4F7D-8578-D1C2AD782C19}" destId="{4A91E929-E877-42E6-93F2-0A43F8BC2BB5}" srcOrd="10" destOrd="0" presId="urn:microsoft.com/office/officeart/2005/8/layout/hierarchy2"/>
    <dgm:cxn modelId="{5631CA25-784E-43C7-91C9-E6CA11BA1D36}" type="presParOf" srcId="{4A91E929-E877-42E6-93F2-0A43F8BC2BB5}" destId="{AD92B876-34C2-4580-B28F-6939B2E84966}" srcOrd="0" destOrd="0" presId="urn:microsoft.com/office/officeart/2005/8/layout/hierarchy2"/>
    <dgm:cxn modelId="{91892EAE-8555-4829-9103-8033FE54C807}" type="presParOf" srcId="{1B9C8376-5506-4F7D-8578-D1C2AD782C19}" destId="{04AF4C18-A0D1-4D71-8187-988BD2B53A56}" srcOrd="11" destOrd="0" presId="urn:microsoft.com/office/officeart/2005/8/layout/hierarchy2"/>
    <dgm:cxn modelId="{934AE8B6-F596-4B2B-9DDC-16A2A978C2CA}" type="presParOf" srcId="{04AF4C18-A0D1-4D71-8187-988BD2B53A56}" destId="{00707754-0B73-4BAE-80CA-6653105E30F6}" srcOrd="0" destOrd="0" presId="urn:microsoft.com/office/officeart/2005/8/layout/hierarchy2"/>
    <dgm:cxn modelId="{12578DAD-FD46-4E14-AB9E-1E0FE8C4FB26}" type="presParOf" srcId="{04AF4C18-A0D1-4D71-8187-988BD2B53A56}" destId="{72986CEC-D6F8-4202-BAA8-CF84BBD03215}" srcOrd="1" destOrd="0" presId="urn:microsoft.com/office/officeart/2005/8/layout/hierarchy2"/>
    <dgm:cxn modelId="{0A698CD2-F3CA-4524-90DA-EC01D76E6C26}" type="presParOf" srcId="{72986CEC-D6F8-4202-BAA8-CF84BBD03215}" destId="{DF5DD3C9-F562-4790-8A92-D2000AA0D7B0}" srcOrd="0" destOrd="0" presId="urn:microsoft.com/office/officeart/2005/8/layout/hierarchy2"/>
    <dgm:cxn modelId="{C4ECF96E-39A7-410B-BADA-3A6178B1DD45}" type="presParOf" srcId="{DF5DD3C9-F562-4790-8A92-D2000AA0D7B0}" destId="{F9BB4F57-5C6A-4967-8C66-C32BB673F264}" srcOrd="0" destOrd="0" presId="urn:microsoft.com/office/officeart/2005/8/layout/hierarchy2"/>
    <dgm:cxn modelId="{FE9B91E4-7F6D-4928-9BB0-4B7A579E1808}" type="presParOf" srcId="{72986CEC-D6F8-4202-BAA8-CF84BBD03215}" destId="{FCB402EB-2300-4BAF-84AF-A7CA314F7EF6}" srcOrd="1" destOrd="0" presId="urn:microsoft.com/office/officeart/2005/8/layout/hierarchy2"/>
    <dgm:cxn modelId="{72FF6A99-ACA7-47C3-97D9-F5C05A03AE7B}" type="presParOf" srcId="{FCB402EB-2300-4BAF-84AF-A7CA314F7EF6}" destId="{195B52D6-E428-4272-84DA-674CE9649EBD}" srcOrd="0" destOrd="0" presId="urn:microsoft.com/office/officeart/2005/8/layout/hierarchy2"/>
    <dgm:cxn modelId="{3C51FBBA-BD49-41AB-9464-48D0ECC914E2}" type="presParOf" srcId="{FCB402EB-2300-4BAF-84AF-A7CA314F7EF6}" destId="{2FBB4990-BCDC-4CB3-96A8-05416C8CC591}" srcOrd="1" destOrd="0" presId="urn:microsoft.com/office/officeart/2005/8/layout/hierarchy2"/>
    <dgm:cxn modelId="{35D68E4A-723D-4C1C-92AA-C83D6432D3BE}" type="presParOf" srcId="{2FBB4990-BCDC-4CB3-96A8-05416C8CC591}" destId="{0DF651E1-2D5B-47C7-8032-115895A7E9CC}" srcOrd="0" destOrd="0" presId="urn:microsoft.com/office/officeart/2005/8/layout/hierarchy2"/>
    <dgm:cxn modelId="{008348BA-9917-41DE-AE31-6662ABE826CD}" type="presParOf" srcId="{0DF651E1-2D5B-47C7-8032-115895A7E9CC}" destId="{8EAD4C59-F5A6-4E7F-B122-08B1880588C8}" srcOrd="0" destOrd="0" presId="urn:microsoft.com/office/officeart/2005/8/layout/hierarchy2"/>
    <dgm:cxn modelId="{E0867CEE-BE52-4149-95F5-C29641E45908}" type="presParOf" srcId="{2FBB4990-BCDC-4CB3-96A8-05416C8CC591}" destId="{739D8CF2-81AD-4AB2-BD8D-CFBC1A999409}" srcOrd="1" destOrd="0" presId="urn:microsoft.com/office/officeart/2005/8/layout/hierarchy2"/>
    <dgm:cxn modelId="{84CF3452-797C-4994-9439-568DE12963F7}" type="presParOf" srcId="{739D8CF2-81AD-4AB2-BD8D-CFBC1A999409}" destId="{590D0DC1-F038-44C0-BE3C-8CEF8638123F}" srcOrd="0" destOrd="0" presId="urn:microsoft.com/office/officeart/2005/8/layout/hierarchy2"/>
    <dgm:cxn modelId="{48D5C3F1-7A02-4D4F-8DA3-78B2485D8CA0}" type="presParOf" srcId="{739D8CF2-81AD-4AB2-BD8D-CFBC1A999409}" destId="{8ABA7E3F-6608-4E4C-83CF-1457074FB3D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D9E9574-4223-4B7E-A8ED-75F8E091559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4CA77E06-6FAC-4E44-928E-3D0C8D73396A}">
      <dgm:prSet phldrT="[文字]" custT="1"/>
      <dgm:spPr/>
      <dgm:t>
        <a:bodyPr/>
        <a:lstStyle/>
        <a:p>
          <a:pPr>
            <a:lnSpc>
              <a:spcPts val="4800"/>
            </a:lnSpc>
          </a:pPr>
          <a:r>
            <a:rPr lang="zh-TW" altLang="en-US" sz="3600" b="0" dirty="0" smtClean="0"/>
            <a:t>凡為治之大體，莫善於抑末而務本，莫不善於離本而飾末。</a:t>
          </a:r>
          <a:endParaRPr lang="zh-TW" altLang="en-US" sz="3600" dirty="0"/>
        </a:p>
      </dgm:t>
    </dgm:pt>
    <dgm:pt modelId="{96CECC41-BABD-4D18-B30A-B56F493BD9DD}" type="parTrans" cxnId="{D061CDD9-16AE-469C-B2E6-B6E11258EA49}">
      <dgm:prSet/>
      <dgm:spPr/>
      <dgm:t>
        <a:bodyPr/>
        <a:lstStyle/>
        <a:p>
          <a:pPr>
            <a:lnSpc>
              <a:spcPts val="4800"/>
            </a:lnSpc>
          </a:pPr>
          <a:endParaRPr lang="zh-TW" altLang="en-US" sz="3200"/>
        </a:p>
      </dgm:t>
    </dgm:pt>
    <dgm:pt modelId="{91A1A68B-70F9-4FFC-9734-C3A3CB7A3B4F}" type="sibTrans" cxnId="{D061CDD9-16AE-469C-B2E6-B6E11258EA49}">
      <dgm:prSet/>
      <dgm:spPr/>
      <dgm:t>
        <a:bodyPr/>
        <a:lstStyle/>
        <a:p>
          <a:pPr>
            <a:lnSpc>
              <a:spcPts val="4800"/>
            </a:lnSpc>
          </a:pPr>
          <a:endParaRPr lang="zh-TW" altLang="en-US" sz="3200"/>
        </a:p>
      </dgm:t>
    </dgm:pt>
    <dgm:pt modelId="{185D973B-248B-4D2C-8F3E-1B5BC0F2ECF4}">
      <dgm:prSet custT="1"/>
      <dgm:spPr/>
      <dgm:t>
        <a:bodyPr/>
        <a:lstStyle/>
        <a:p>
          <a:pPr>
            <a:lnSpc>
              <a:spcPts val="4800"/>
            </a:lnSpc>
          </a:pPr>
          <a:r>
            <a:rPr lang="zh-TW" altLang="en-US" sz="3200" dirty="0" smtClean="0"/>
            <a:t>夫為國者以富民為本，以正學為基。民富乃可教，學正乃得義；民貧則背善，學淫則詐偽；入學則不亂，得義則忠孝。</a:t>
          </a:r>
          <a:endParaRPr lang="zh-TW" altLang="en-US" sz="3200" dirty="0"/>
        </a:p>
      </dgm:t>
    </dgm:pt>
    <dgm:pt modelId="{C9F83D77-D79D-47A6-B496-A76CA18000B2}" type="parTrans" cxnId="{6F455640-1C36-418E-BAF0-339A78AF761C}">
      <dgm:prSet/>
      <dgm:spPr/>
      <dgm:t>
        <a:bodyPr/>
        <a:lstStyle/>
        <a:p>
          <a:pPr>
            <a:lnSpc>
              <a:spcPts val="4800"/>
            </a:lnSpc>
          </a:pPr>
          <a:endParaRPr lang="zh-TW" altLang="en-US" sz="3200"/>
        </a:p>
      </dgm:t>
    </dgm:pt>
    <dgm:pt modelId="{9245B485-060E-43CC-B42A-9E9AEEDEED06}" type="sibTrans" cxnId="{6F455640-1C36-418E-BAF0-339A78AF761C}">
      <dgm:prSet/>
      <dgm:spPr/>
      <dgm:t>
        <a:bodyPr/>
        <a:lstStyle/>
        <a:p>
          <a:pPr>
            <a:lnSpc>
              <a:spcPts val="4800"/>
            </a:lnSpc>
          </a:pPr>
          <a:endParaRPr lang="zh-TW" altLang="en-US" sz="3200"/>
        </a:p>
      </dgm:t>
    </dgm:pt>
    <dgm:pt modelId="{BB3A05DE-DF8F-4E12-B22A-B918D21771FE}">
      <dgm:prSet custT="1"/>
      <dgm:spPr/>
      <dgm:t>
        <a:bodyPr/>
        <a:lstStyle/>
        <a:p>
          <a:pPr>
            <a:lnSpc>
              <a:spcPts val="4800"/>
            </a:lnSpc>
          </a:pPr>
          <a:r>
            <a:rPr lang="zh-TW" altLang="en-US" sz="3600" dirty="0" smtClean="0"/>
            <a:t>故明君之法，務此二者，以為成太平之基，致休徵之祥。</a:t>
          </a:r>
          <a:endParaRPr lang="zh-TW" altLang="en-US" sz="3600" dirty="0"/>
        </a:p>
      </dgm:t>
    </dgm:pt>
    <dgm:pt modelId="{88B19641-CDC5-436F-B1D8-4F65F9618DDC}" type="parTrans" cxnId="{8CF81839-6AD6-41A2-84C2-AA7D73D5B1E8}">
      <dgm:prSet/>
      <dgm:spPr/>
      <dgm:t>
        <a:bodyPr/>
        <a:lstStyle/>
        <a:p>
          <a:pPr>
            <a:lnSpc>
              <a:spcPts val="4800"/>
            </a:lnSpc>
          </a:pPr>
          <a:endParaRPr lang="zh-TW" altLang="en-US" sz="3200"/>
        </a:p>
      </dgm:t>
    </dgm:pt>
    <dgm:pt modelId="{05695572-F33E-4A6C-8954-EDC976B46E68}" type="sibTrans" cxnId="{8CF81839-6AD6-41A2-84C2-AA7D73D5B1E8}">
      <dgm:prSet/>
      <dgm:spPr/>
      <dgm:t>
        <a:bodyPr/>
        <a:lstStyle/>
        <a:p>
          <a:pPr>
            <a:lnSpc>
              <a:spcPts val="4800"/>
            </a:lnSpc>
          </a:pPr>
          <a:endParaRPr lang="zh-TW" altLang="en-US" sz="3200"/>
        </a:p>
      </dgm:t>
    </dgm:pt>
    <dgm:pt modelId="{26AAC53F-283B-4FB5-847A-16D6C00AE83C}" type="pres">
      <dgm:prSet presAssocID="{6D9E9574-4223-4B7E-A8ED-75F8E091559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5CED4AC-2F26-4F32-A3B1-CBC758F0F3C6}" type="pres">
      <dgm:prSet presAssocID="{4CA77E06-6FAC-4E44-928E-3D0C8D73396A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E730FB8-F35A-47B5-BC97-B3D1695EA35B}" type="pres">
      <dgm:prSet presAssocID="{4CA77E06-6FAC-4E44-928E-3D0C8D73396A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3CDE72C-9DC2-4393-89A7-454D2E24F67A}" type="pres">
      <dgm:prSet presAssocID="{BB3A05DE-DF8F-4E12-B22A-B918D21771F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1DEEBB7-BC3A-49E2-9D75-64C407D42D43}" type="presOf" srcId="{4CA77E06-6FAC-4E44-928E-3D0C8D73396A}" destId="{C5CED4AC-2F26-4F32-A3B1-CBC758F0F3C6}" srcOrd="0" destOrd="0" presId="urn:microsoft.com/office/officeart/2005/8/layout/vList2"/>
    <dgm:cxn modelId="{C8FB3D47-5D3B-484F-91EC-4764FF0C5E9E}" type="presOf" srcId="{185D973B-248B-4D2C-8F3E-1B5BC0F2ECF4}" destId="{4E730FB8-F35A-47B5-BC97-B3D1695EA35B}" srcOrd="0" destOrd="0" presId="urn:microsoft.com/office/officeart/2005/8/layout/vList2"/>
    <dgm:cxn modelId="{66AB28CC-E0F3-433C-A362-6D28A22415F0}" type="presOf" srcId="{6D9E9574-4223-4B7E-A8ED-75F8E0915597}" destId="{26AAC53F-283B-4FB5-847A-16D6C00AE83C}" srcOrd="0" destOrd="0" presId="urn:microsoft.com/office/officeart/2005/8/layout/vList2"/>
    <dgm:cxn modelId="{D061CDD9-16AE-469C-B2E6-B6E11258EA49}" srcId="{6D9E9574-4223-4B7E-A8ED-75F8E0915597}" destId="{4CA77E06-6FAC-4E44-928E-3D0C8D73396A}" srcOrd="0" destOrd="0" parTransId="{96CECC41-BABD-4D18-B30A-B56F493BD9DD}" sibTransId="{91A1A68B-70F9-4FFC-9734-C3A3CB7A3B4F}"/>
    <dgm:cxn modelId="{AB6B6301-62C4-49B3-AE06-9DF1AAA6B996}" type="presOf" srcId="{BB3A05DE-DF8F-4E12-B22A-B918D21771FE}" destId="{23CDE72C-9DC2-4393-89A7-454D2E24F67A}" srcOrd="0" destOrd="0" presId="urn:microsoft.com/office/officeart/2005/8/layout/vList2"/>
    <dgm:cxn modelId="{8CF81839-6AD6-41A2-84C2-AA7D73D5B1E8}" srcId="{6D9E9574-4223-4B7E-A8ED-75F8E0915597}" destId="{BB3A05DE-DF8F-4E12-B22A-B918D21771FE}" srcOrd="1" destOrd="0" parTransId="{88B19641-CDC5-436F-B1D8-4F65F9618DDC}" sibTransId="{05695572-F33E-4A6C-8954-EDC976B46E68}"/>
    <dgm:cxn modelId="{6F455640-1C36-418E-BAF0-339A78AF761C}" srcId="{4CA77E06-6FAC-4E44-928E-3D0C8D73396A}" destId="{185D973B-248B-4D2C-8F3E-1B5BC0F2ECF4}" srcOrd="0" destOrd="0" parTransId="{C9F83D77-D79D-47A6-B496-A76CA18000B2}" sibTransId="{9245B485-060E-43CC-B42A-9E9AEEDEED06}"/>
    <dgm:cxn modelId="{6EEDA8CE-9464-4C8F-94A7-30CAF9B7E60F}" type="presParOf" srcId="{26AAC53F-283B-4FB5-847A-16D6C00AE83C}" destId="{C5CED4AC-2F26-4F32-A3B1-CBC758F0F3C6}" srcOrd="0" destOrd="0" presId="urn:microsoft.com/office/officeart/2005/8/layout/vList2"/>
    <dgm:cxn modelId="{8CBDAC7E-8CDF-4813-9DC6-8677A170850B}" type="presParOf" srcId="{26AAC53F-283B-4FB5-847A-16D6C00AE83C}" destId="{4E730FB8-F35A-47B5-BC97-B3D1695EA35B}" srcOrd="1" destOrd="0" presId="urn:microsoft.com/office/officeart/2005/8/layout/vList2"/>
    <dgm:cxn modelId="{BD5CF3A1-737D-4BB7-909C-459F3CF353DB}" type="presParOf" srcId="{26AAC53F-283B-4FB5-847A-16D6C00AE83C}" destId="{23CDE72C-9DC2-4393-89A7-454D2E24F67A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C6C69671-10E3-4B75-9B29-3FBCA44B937E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39707980-24DA-47ED-8136-083E997B1213}">
      <dgm:prSet phldrT="[文字]" custT="1"/>
      <dgm:spPr/>
      <dgm:t>
        <a:bodyPr/>
        <a:lstStyle/>
        <a:p>
          <a:r>
            <a:rPr lang="zh-TW" altLang="en-US" sz="3200" dirty="0" smtClean="0"/>
            <a:t>夫為國者</a:t>
          </a:r>
          <a:endParaRPr lang="zh-TW" altLang="en-US" sz="3200" dirty="0"/>
        </a:p>
      </dgm:t>
    </dgm:pt>
    <dgm:pt modelId="{C6F8C9DE-DAE3-4FB0-BB71-675B48DDBB1E}" type="parTrans" cxnId="{EE5C2440-5B68-4ADC-8702-83EFC5322D5D}">
      <dgm:prSet/>
      <dgm:spPr/>
      <dgm:t>
        <a:bodyPr/>
        <a:lstStyle/>
        <a:p>
          <a:endParaRPr lang="zh-TW" altLang="en-US"/>
        </a:p>
      </dgm:t>
    </dgm:pt>
    <dgm:pt modelId="{03C8A00E-34D3-4AE3-BE0E-AFF1B9EBA00D}" type="sibTrans" cxnId="{EE5C2440-5B68-4ADC-8702-83EFC5322D5D}">
      <dgm:prSet/>
      <dgm:spPr/>
      <dgm:t>
        <a:bodyPr/>
        <a:lstStyle/>
        <a:p>
          <a:endParaRPr lang="zh-TW" altLang="en-US"/>
        </a:p>
      </dgm:t>
    </dgm:pt>
    <dgm:pt modelId="{A593D163-CE3A-4157-9F37-522BFA6A80DA}">
      <dgm:prSet phldrT="[文字]" custT="1"/>
      <dgm:spPr/>
      <dgm:t>
        <a:bodyPr/>
        <a:lstStyle/>
        <a:p>
          <a:r>
            <a:rPr lang="zh-TW" altLang="en-US" sz="3200" dirty="0" smtClean="0"/>
            <a:t>以富民為本</a:t>
          </a:r>
          <a:endParaRPr lang="zh-TW" altLang="en-US" sz="3200" dirty="0"/>
        </a:p>
      </dgm:t>
    </dgm:pt>
    <dgm:pt modelId="{483C0E89-800D-4F5B-AD50-793BEEBBBA8B}" type="parTrans" cxnId="{02247FCC-A82D-479E-A27A-78FFD0019A45}">
      <dgm:prSet/>
      <dgm:spPr/>
      <dgm:t>
        <a:bodyPr/>
        <a:lstStyle/>
        <a:p>
          <a:endParaRPr lang="zh-TW" altLang="en-US"/>
        </a:p>
      </dgm:t>
    </dgm:pt>
    <dgm:pt modelId="{E7814657-AE09-49D7-A6C0-0CD60EADC194}" type="sibTrans" cxnId="{02247FCC-A82D-479E-A27A-78FFD0019A45}">
      <dgm:prSet/>
      <dgm:spPr/>
      <dgm:t>
        <a:bodyPr/>
        <a:lstStyle/>
        <a:p>
          <a:endParaRPr lang="zh-TW" altLang="en-US"/>
        </a:p>
      </dgm:t>
    </dgm:pt>
    <dgm:pt modelId="{A49BC3EE-3824-4C50-94B8-EE46492E3115}">
      <dgm:prSet phldrT="[文字]" custT="1"/>
      <dgm:spPr/>
      <dgm:t>
        <a:bodyPr/>
        <a:lstStyle/>
        <a:p>
          <a:r>
            <a:rPr lang="zh-TW" altLang="en-US" sz="3200" dirty="0" smtClean="0"/>
            <a:t>以正學為基</a:t>
          </a:r>
          <a:endParaRPr lang="zh-TW" altLang="en-US" sz="3200" dirty="0"/>
        </a:p>
      </dgm:t>
    </dgm:pt>
    <dgm:pt modelId="{AA433BDA-33ED-4FFE-999F-F99D82BF461E}" type="parTrans" cxnId="{5876319F-7ABB-41D4-B340-569427277D07}">
      <dgm:prSet/>
      <dgm:spPr/>
      <dgm:t>
        <a:bodyPr/>
        <a:lstStyle/>
        <a:p>
          <a:endParaRPr lang="zh-TW" altLang="en-US"/>
        </a:p>
      </dgm:t>
    </dgm:pt>
    <dgm:pt modelId="{B06EE5C3-DA96-4A33-B3EC-8B012C0FB49A}" type="sibTrans" cxnId="{5876319F-7ABB-41D4-B340-569427277D07}">
      <dgm:prSet/>
      <dgm:spPr/>
      <dgm:t>
        <a:bodyPr/>
        <a:lstStyle/>
        <a:p>
          <a:endParaRPr lang="zh-TW" altLang="en-US"/>
        </a:p>
      </dgm:t>
    </dgm:pt>
    <dgm:pt modelId="{5F2EA7E5-6F3C-407F-85ED-B05F50B45E69}">
      <dgm:prSet phldrT="[文字]" custT="1"/>
      <dgm:spPr/>
      <dgm:t>
        <a:bodyPr/>
        <a:lstStyle/>
        <a:p>
          <a:r>
            <a:rPr lang="zh-TW" altLang="en-US" sz="3200" dirty="0" smtClean="0"/>
            <a:t>民富乃可教</a:t>
          </a:r>
          <a:endParaRPr lang="zh-TW" altLang="en-US" sz="3200" dirty="0"/>
        </a:p>
      </dgm:t>
    </dgm:pt>
    <dgm:pt modelId="{CB5150C9-2784-4C89-9CB0-954874EC20D8}" type="parTrans" cxnId="{0FEE0335-ED73-489E-B045-1CABC0CCCE96}">
      <dgm:prSet/>
      <dgm:spPr/>
      <dgm:t>
        <a:bodyPr/>
        <a:lstStyle/>
        <a:p>
          <a:endParaRPr lang="zh-TW" altLang="en-US"/>
        </a:p>
      </dgm:t>
    </dgm:pt>
    <dgm:pt modelId="{D03172CA-9EFD-4181-A4E8-7CCFC9BE2AD2}" type="sibTrans" cxnId="{0FEE0335-ED73-489E-B045-1CABC0CCCE96}">
      <dgm:prSet/>
      <dgm:spPr/>
      <dgm:t>
        <a:bodyPr/>
        <a:lstStyle/>
        <a:p>
          <a:endParaRPr lang="zh-TW" altLang="en-US"/>
        </a:p>
      </dgm:t>
    </dgm:pt>
    <dgm:pt modelId="{BED9763A-9DFD-41F5-A8C8-B2BEAF6A323F}">
      <dgm:prSet phldrT="[文字]" custT="1"/>
      <dgm:spPr/>
      <dgm:t>
        <a:bodyPr/>
        <a:lstStyle/>
        <a:p>
          <a:r>
            <a:rPr lang="zh-TW" altLang="en-US" sz="3200" dirty="0" smtClean="0"/>
            <a:t>學正乃得義</a:t>
          </a:r>
          <a:endParaRPr lang="zh-TW" altLang="en-US" sz="3200" dirty="0"/>
        </a:p>
      </dgm:t>
    </dgm:pt>
    <dgm:pt modelId="{5B49EAEB-7BDD-48B8-9795-57818C0E0520}" type="parTrans" cxnId="{36482C8E-E0E9-4509-8F3F-53A39431D0B4}">
      <dgm:prSet/>
      <dgm:spPr/>
      <dgm:t>
        <a:bodyPr/>
        <a:lstStyle/>
        <a:p>
          <a:endParaRPr lang="zh-TW" altLang="en-US"/>
        </a:p>
      </dgm:t>
    </dgm:pt>
    <dgm:pt modelId="{17EA6F01-F6C2-4D3B-8162-3410E5F87EFC}" type="sibTrans" cxnId="{36482C8E-E0E9-4509-8F3F-53A39431D0B4}">
      <dgm:prSet/>
      <dgm:spPr/>
      <dgm:t>
        <a:bodyPr/>
        <a:lstStyle/>
        <a:p>
          <a:endParaRPr lang="zh-TW" altLang="en-US"/>
        </a:p>
      </dgm:t>
    </dgm:pt>
    <dgm:pt modelId="{4C0F9F6F-CBB7-4018-B765-017AD4967935}">
      <dgm:prSet phldrT="[文字]" custT="1"/>
      <dgm:spPr/>
      <dgm:t>
        <a:bodyPr/>
        <a:lstStyle/>
        <a:p>
          <a:r>
            <a:rPr lang="zh-TW" altLang="en-US" sz="3200" dirty="0" smtClean="0"/>
            <a:t>民貧則背善</a:t>
          </a:r>
          <a:endParaRPr lang="zh-TW" altLang="en-US" sz="3200" dirty="0"/>
        </a:p>
      </dgm:t>
    </dgm:pt>
    <dgm:pt modelId="{658F8DE1-FDB0-48C5-BC70-9368C4A21E68}" type="parTrans" cxnId="{2723E36D-2513-4635-911F-2506BBD38475}">
      <dgm:prSet/>
      <dgm:spPr/>
      <dgm:t>
        <a:bodyPr/>
        <a:lstStyle/>
        <a:p>
          <a:endParaRPr lang="zh-TW" altLang="en-US"/>
        </a:p>
      </dgm:t>
    </dgm:pt>
    <dgm:pt modelId="{76D437F5-2A12-456B-A95B-36463E3A7912}" type="sibTrans" cxnId="{2723E36D-2513-4635-911F-2506BBD38475}">
      <dgm:prSet/>
      <dgm:spPr/>
      <dgm:t>
        <a:bodyPr/>
        <a:lstStyle/>
        <a:p>
          <a:endParaRPr lang="zh-TW" altLang="en-US"/>
        </a:p>
      </dgm:t>
    </dgm:pt>
    <dgm:pt modelId="{84A06432-1E03-4278-A411-7CC35D22234C}">
      <dgm:prSet phldrT="[文字]" custT="1"/>
      <dgm:spPr/>
      <dgm:t>
        <a:bodyPr/>
        <a:lstStyle/>
        <a:p>
          <a:r>
            <a:rPr lang="zh-TW" altLang="en-US" sz="3200" dirty="0" smtClean="0"/>
            <a:t>學淫則詐偽</a:t>
          </a:r>
          <a:endParaRPr lang="zh-TW" altLang="en-US" sz="3200" dirty="0"/>
        </a:p>
      </dgm:t>
    </dgm:pt>
    <dgm:pt modelId="{5A80BBA8-6C3D-46F2-99A4-DF14590450F0}" type="parTrans" cxnId="{C6CEA95C-9A68-4430-A855-193DFF327FE7}">
      <dgm:prSet/>
      <dgm:spPr/>
      <dgm:t>
        <a:bodyPr/>
        <a:lstStyle/>
        <a:p>
          <a:endParaRPr lang="zh-TW" altLang="en-US"/>
        </a:p>
      </dgm:t>
    </dgm:pt>
    <dgm:pt modelId="{7C823A3F-3767-4DA0-A679-D3FFA8A872DA}" type="sibTrans" cxnId="{C6CEA95C-9A68-4430-A855-193DFF327FE7}">
      <dgm:prSet/>
      <dgm:spPr/>
      <dgm:t>
        <a:bodyPr/>
        <a:lstStyle/>
        <a:p>
          <a:endParaRPr lang="zh-TW" altLang="en-US"/>
        </a:p>
      </dgm:t>
    </dgm:pt>
    <dgm:pt modelId="{4795BC0C-A073-40B4-BDFB-09D23BF4AC30}">
      <dgm:prSet phldrT="[文字]" custT="1"/>
      <dgm:spPr/>
      <dgm:t>
        <a:bodyPr/>
        <a:lstStyle/>
        <a:p>
          <a:r>
            <a:rPr lang="zh-TW" altLang="en-US" sz="3200" dirty="0" smtClean="0"/>
            <a:t>入學則不亂</a:t>
          </a:r>
          <a:endParaRPr lang="zh-TW" altLang="en-US" sz="3200" dirty="0"/>
        </a:p>
      </dgm:t>
    </dgm:pt>
    <dgm:pt modelId="{C0D079C1-DED6-4CD6-B778-463B6DCD6BFE}" type="parTrans" cxnId="{C74516B2-59A6-48D9-AEFF-CC6D22AB642F}">
      <dgm:prSet/>
      <dgm:spPr/>
      <dgm:t>
        <a:bodyPr/>
        <a:lstStyle/>
        <a:p>
          <a:endParaRPr lang="zh-TW" altLang="en-US"/>
        </a:p>
      </dgm:t>
    </dgm:pt>
    <dgm:pt modelId="{86B058C9-4B79-4476-A443-C624CE800593}" type="sibTrans" cxnId="{C74516B2-59A6-48D9-AEFF-CC6D22AB642F}">
      <dgm:prSet/>
      <dgm:spPr/>
      <dgm:t>
        <a:bodyPr/>
        <a:lstStyle/>
        <a:p>
          <a:endParaRPr lang="zh-TW" altLang="en-US"/>
        </a:p>
      </dgm:t>
    </dgm:pt>
    <dgm:pt modelId="{E8E94624-D271-47BE-B27B-22BEA017622E}">
      <dgm:prSet phldrT="[文字]" custT="1"/>
      <dgm:spPr/>
      <dgm:t>
        <a:bodyPr/>
        <a:lstStyle/>
        <a:p>
          <a:r>
            <a:rPr lang="zh-TW" altLang="en-US" sz="3200" dirty="0" smtClean="0"/>
            <a:t>得義則忠孝</a:t>
          </a:r>
          <a:endParaRPr lang="zh-TW" altLang="en-US" sz="3200" dirty="0"/>
        </a:p>
      </dgm:t>
    </dgm:pt>
    <dgm:pt modelId="{BFEF6494-DFAF-41C8-8C01-DB04668DF556}" type="parTrans" cxnId="{EE4FCE74-1F8B-455F-8BC7-01265464DC9F}">
      <dgm:prSet/>
      <dgm:spPr/>
      <dgm:t>
        <a:bodyPr/>
        <a:lstStyle/>
        <a:p>
          <a:endParaRPr lang="zh-TW" altLang="en-US"/>
        </a:p>
      </dgm:t>
    </dgm:pt>
    <dgm:pt modelId="{9135E2F4-E9A5-4531-98C4-DC4DC564A4F3}" type="sibTrans" cxnId="{EE4FCE74-1F8B-455F-8BC7-01265464DC9F}">
      <dgm:prSet/>
      <dgm:spPr/>
      <dgm:t>
        <a:bodyPr/>
        <a:lstStyle/>
        <a:p>
          <a:endParaRPr lang="zh-TW" altLang="en-US"/>
        </a:p>
      </dgm:t>
    </dgm:pt>
    <dgm:pt modelId="{948140E2-C734-4FF9-865F-ECD3656BC3BE}" type="pres">
      <dgm:prSet presAssocID="{C6C69671-10E3-4B75-9B29-3FBCA44B937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D0A36AA-E951-4856-8DCD-6612E2402C81}" type="pres">
      <dgm:prSet presAssocID="{39707980-24DA-47ED-8136-083E997B1213}" presName="root1" presStyleCnt="0"/>
      <dgm:spPr/>
    </dgm:pt>
    <dgm:pt modelId="{8EABECD2-3F7C-4C74-9FAA-CFFF859E7025}" type="pres">
      <dgm:prSet presAssocID="{39707980-24DA-47ED-8136-083E997B1213}" presName="LevelOneTextNode" presStyleLbl="node0" presStyleIdx="0" presStyleCnt="1" custScaleX="159473" custScaleY="1411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CC56488-9372-491D-AAD5-6FCFD448F113}" type="pres">
      <dgm:prSet presAssocID="{39707980-24DA-47ED-8136-083E997B1213}" presName="level2hierChild" presStyleCnt="0"/>
      <dgm:spPr/>
    </dgm:pt>
    <dgm:pt modelId="{70C85371-34F2-453B-8740-41658B141DEE}" type="pres">
      <dgm:prSet presAssocID="{483C0E89-800D-4F5B-AD50-793BEEBBBA8B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3AE55D84-3B4F-4645-87A3-3BB629F257AA}" type="pres">
      <dgm:prSet presAssocID="{483C0E89-800D-4F5B-AD50-793BEEBBBA8B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890A63EC-C91D-4F64-9EC4-0F2A5C507D74}" type="pres">
      <dgm:prSet presAssocID="{A593D163-CE3A-4157-9F37-522BFA6A80DA}" presName="root2" presStyleCnt="0"/>
      <dgm:spPr/>
    </dgm:pt>
    <dgm:pt modelId="{82ADBC42-55B3-45A9-B869-CBC94C331D18}" type="pres">
      <dgm:prSet presAssocID="{A593D163-CE3A-4157-9F37-522BFA6A80DA}" presName="LevelTwoTextNode" presStyleLbl="node2" presStyleIdx="0" presStyleCnt="2" custScaleX="159473" custScaleY="1411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2194B91-1F63-45F1-9901-2209A098D056}" type="pres">
      <dgm:prSet presAssocID="{A593D163-CE3A-4157-9F37-522BFA6A80DA}" presName="level3hierChild" presStyleCnt="0"/>
      <dgm:spPr/>
    </dgm:pt>
    <dgm:pt modelId="{EBC89D2F-61AC-45E8-8C05-67EFBF5156B0}" type="pres">
      <dgm:prSet presAssocID="{CB5150C9-2784-4C89-9CB0-954874EC20D8}" presName="conn2-1" presStyleLbl="parChTrans1D3" presStyleIdx="0" presStyleCnt="4"/>
      <dgm:spPr/>
      <dgm:t>
        <a:bodyPr/>
        <a:lstStyle/>
        <a:p>
          <a:endParaRPr lang="zh-TW" altLang="en-US"/>
        </a:p>
      </dgm:t>
    </dgm:pt>
    <dgm:pt modelId="{A7D14A58-B040-43B8-9A86-6C39A041AE0C}" type="pres">
      <dgm:prSet presAssocID="{CB5150C9-2784-4C89-9CB0-954874EC20D8}" presName="connTx" presStyleLbl="parChTrans1D3" presStyleIdx="0" presStyleCnt="4"/>
      <dgm:spPr/>
      <dgm:t>
        <a:bodyPr/>
        <a:lstStyle/>
        <a:p>
          <a:endParaRPr lang="zh-TW" altLang="en-US"/>
        </a:p>
      </dgm:t>
    </dgm:pt>
    <dgm:pt modelId="{4F2C6FA7-EFAA-4381-B813-1BC3C1AB6069}" type="pres">
      <dgm:prSet presAssocID="{5F2EA7E5-6F3C-407F-85ED-B05F50B45E69}" presName="root2" presStyleCnt="0"/>
      <dgm:spPr/>
    </dgm:pt>
    <dgm:pt modelId="{AD1A6B30-055E-45AB-B046-EE5C819102F8}" type="pres">
      <dgm:prSet presAssocID="{5F2EA7E5-6F3C-407F-85ED-B05F50B45E69}" presName="LevelTwoTextNode" presStyleLbl="node3" presStyleIdx="0" presStyleCnt="4" custScaleX="159473" custScaleY="1411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98100FA-A574-4EC9-B5AF-E55FE425C1B0}" type="pres">
      <dgm:prSet presAssocID="{5F2EA7E5-6F3C-407F-85ED-B05F50B45E69}" presName="level3hierChild" presStyleCnt="0"/>
      <dgm:spPr/>
    </dgm:pt>
    <dgm:pt modelId="{C31C4090-B808-4F36-9D83-64A7446477A1}" type="pres">
      <dgm:prSet presAssocID="{658F8DE1-FDB0-48C5-BC70-9368C4A21E68}" presName="conn2-1" presStyleLbl="parChTrans1D3" presStyleIdx="1" presStyleCnt="4"/>
      <dgm:spPr/>
      <dgm:t>
        <a:bodyPr/>
        <a:lstStyle/>
        <a:p>
          <a:endParaRPr lang="zh-TW" altLang="en-US"/>
        </a:p>
      </dgm:t>
    </dgm:pt>
    <dgm:pt modelId="{666E215C-602A-4C75-88E7-5F6D1D8D9404}" type="pres">
      <dgm:prSet presAssocID="{658F8DE1-FDB0-48C5-BC70-9368C4A21E68}" presName="connTx" presStyleLbl="parChTrans1D3" presStyleIdx="1" presStyleCnt="4"/>
      <dgm:spPr/>
      <dgm:t>
        <a:bodyPr/>
        <a:lstStyle/>
        <a:p>
          <a:endParaRPr lang="zh-TW" altLang="en-US"/>
        </a:p>
      </dgm:t>
    </dgm:pt>
    <dgm:pt modelId="{86F6C2D4-7BB1-454F-B792-B8CE5CD8EBFF}" type="pres">
      <dgm:prSet presAssocID="{4C0F9F6F-CBB7-4018-B765-017AD4967935}" presName="root2" presStyleCnt="0"/>
      <dgm:spPr/>
    </dgm:pt>
    <dgm:pt modelId="{82152D1B-4846-4B90-8C7C-E5528BD88D66}" type="pres">
      <dgm:prSet presAssocID="{4C0F9F6F-CBB7-4018-B765-017AD4967935}" presName="LevelTwoTextNode" presStyleLbl="node3" presStyleIdx="1" presStyleCnt="4" custScaleX="159473" custScaleY="1411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45EA452-BA36-4877-90E7-E9D9D4D5276C}" type="pres">
      <dgm:prSet presAssocID="{4C0F9F6F-CBB7-4018-B765-017AD4967935}" presName="level3hierChild" presStyleCnt="0"/>
      <dgm:spPr/>
    </dgm:pt>
    <dgm:pt modelId="{6EE98BB4-368E-44E2-BEAB-A5B1EC0BD447}" type="pres">
      <dgm:prSet presAssocID="{AA433BDA-33ED-4FFE-999F-F99D82BF461E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6E90FBCD-F25E-4D7B-A764-47A4E8F86382}" type="pres">
      <dgm:prSet presAssocID="{AA433BDA-33ED-4FFE-999F-F99D82BF461E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4560530A-BDD0-4027-994B-C7B737DA0519}" type="pres">
      <dgm:prSet presAssocID="{A49BC3EE-3824-4C50-94B8-EE46492E3115}" presName="root2" presStyleCnt="0"/>
      <dgm:spPr/>
    </dgm:pt>
    <dgm:pt modelId="{498E9AEC-3FCE-451D-A2FC-B46756E465BC}" type="pres">
      <dgm:prSet presAssocID="{A49BC3EE-3824-4C50-94B8-EE46492E3115}" presName="LevelTwoTextNode" presStyleLbl="node2" presStyleIdx="1" presStyleCnt="2" custScaleX="159473" custScaleY="1411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7623035-4B42-4923-A1F6-9668F0F9F75E}" type="pres">
      <dgm:prSet presAssocID="{A49BC3EE-3824-4C50-94B8-EE46492E3115}" presName="level3hierChild" presStyleCnt="0"/>
      <dgm:spPr/>
    </dgm:pt>
    <dgm:pt modelId="{D73DE14A-9FE4-48A4-9B5E-8DBF02CCA9BE}" type="pres">
      <dgm:prSet presAssocID="{5B49EAEB-7BDD-48B8-9795-57818C0E0520}" presName="conn2-1" presStyleLbl="parChTrans1D3" presStyleIdx="2" presStyleCnt="4"/>
      <dgm:spPr/>
      <dgm:t>
        <a:bodyPr/>
        <a:lstStyle/>
        <a:p>
          <a:endParaRPr lang="zh-TW" altLang="en-US"/>
        </a:p>
      </dgm:t>
    </dgm:pt>
    <dgm:pt modelId="{F36FC615-100D-4E83-AD0D-44DF413E8266}" type="pres">
      <dgm:prSet presAssocID="{5B49EAEB-7BDD-48B8-9795-57818C0E0520}" presName="connTx" presStyleLbl="parChTrans1D3" presStyleIdx="2" presStyleCnt="4"/>
      <dgm:spPr/>
      <dgm:t>
        <a:bodyPr/>
        <a:lstStyle/>
        <a:p>
          <a:endParaRPr lang="zh-TW" altLang="en-US"/>
        </a:p>
      </dgm:t>
    </dgm:pt>
    <dgm:pt modelId="{F30D0FDD-1317-4899-AAC2-EA4691439CEB}" type="pres">
      <dgm:prSet presAssocID="{BED9763A-9DFD-41F5-A8C8-B2BEAF6A323F}" presName="root2" presStyleCnt="0"/>
      <dgm:spPr/>
    </dgm:pt>
    <dgm:pt modelId="{BF786E95-D122-46A1-9B17-8FB63D3ABF22}" type="pres">
      <dgm:prSet presAssocID="{BED9763A-9DFD-41F5-A8C8-B2BEAF6A323F}" presName="LevelTwoTextNode" presStyleLbl="node3" presStyleIdx="2" presStyleCnt="4" custScaleX="159473" custScaleY="1411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E7879CF-A1BA-4710-921E-D2FA33C759A9}" type="pres">
      <dgm:prSet presAssocID="{BED9763A-9DFD-41F5-A8C8-B2BEAF6A323F}" presName="level3hierChild" presStyleCnt="0"/>
      <dgm:spPr/>
    </dgm:pt>
    <dgm:pt modelId="{47E19D9D-2D2A-4166-BC2D-200A981AEA54}" type="pres">
      <dgm:prSet presAssocID="{BFEF6494-DFAF-41C8-8C01-DB04668DF556}" presName="conn2-1" presStyleLbl="parChTrans1D4" presStyleIdx="0" presStyleCnt="2"/>
      <dgm:spPr/>
      <dgm:t>
        <a:bodyPr/>
        <a:lstStyle/>
        <a:p>
          <a:endParaRPr lang="zh-TW" altLang="en-US"/>
        </a:p>
      </dgm:t>
    </dgm:pt>
    <dgm:pt modelId="{DF4154CE-97B6-46FA-B108-D313EC65A357}" type="pres">
      <dgm:prSet presAssocID="{BFEF6494-DFAF-41C8-8C01-DB04668DF556}" presName="connTx" presStyleLbl="parChTrans1D4" presStyleIdx="0" presStyleCnt="2"/>
      <dgm:spPr/>
      <dgm:t>
        <a:bodyPr/>
        <a:lstStyle/>
        <a:p>
          <a:endParaRPr lang="zh-TW" altLang="en-US"/>
        </a:p>
      </dgm:t>
    </dgm:pt>
    <dgm:pt modelId="{8669C8F5-3787-45EA-8D72-21F2D58D8350}" type="pres">
      <dgm:prSet presAssocID="{E8E94624-D271-47BE-B27B-22BEA017622E}" presName="root2" presStyleCnt="0"/>
      <dgm:spPr/>
    </dgm:pt>
    <dgm:pt modelId="{BE1072D0-E270-4BDD-A82F-168674378B10}" type="pres">
      <dgm:prSet presAssocID="{E8E94624-D271-47BE-B27B-22BEA017622E}" presName="LevelTwoTextNode" presStyleLbl="node4" presStyleIdx="0" presStyleCnt="2" custScaleX="159473" custScaleY="1411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34B3C1B-2FBA-4373-84AD-06CD599C737B}" type="pres">
      <dgm:prSet presAssocID="{E8E94624-D271-47BE-B27B-22BEA017622E}" presName="level3hierChild" presStyleCnt="0"/>
      <dgm:spPr/>
    </dgm:pt>
    <dgm:pt modelId="{CF40118A-29E9-4D4A-B4E2-B71C55D1E141}" type="pres">
      <dgm:prSet presAssocID="{5A80BBA8-6C3D-46F2-99A4-DF14590450F0}" presName="conn2-1" presStyleLbl="parChTrans1D3" presStyleIdx="3" presStyleCnt="4"/>
      <dgm:spPr/>
      <dgm:t>
        <a:bodyPr/>
        <a:lstStyle/>
        <a:p>
          <a:endParaRPr lang="zh-TW" altLang="en-US"/>
        </a:p>
      </dgm:t>
    </dgm:pt>
    <dgm:pt modelId="{8563B38F-2249-4C2B-9B6E-CF055EFFC436}" type="pres">
      <dgm:prSet presAssocID="{5A80BBA8-6C3D-46F2-99A4-DF14590450F0}" presName="connTx" presStyleLbl="parChTrans1D3" presStyleIdx="3" presStyleCnt="4"/>
      <dgm:spPr/>
      <dgm:t>
        <a:bodyPr/>
        <a:lstStyle/>
        <a:p>
          <a:endParaRPr lang="zh-TW" altLang="en-US"/>
        </a:p>
      </dgm:t>
    </dgm:pt>
    <dgm:pt modelId="{AA8856A5-9751-405E-8DCB-D7AA36829ABD}" type="pres">
      <dgm:prSet presAssocID="{84A06432-1E03-4278-A411-7CC35D22234C}" presName="root2" presStyleCnt="0"/>
      <dgm:spPr/>
    </dgm:pt>
    <dgm:pt modelId="{BDD350E0-FEC7-403C-B666-7ED2418E17E2}" type="pres">
      <dgm:prSet presAssocID="{84A06432-1E03-4278-A411-7CC35D22234C}" presName="LevelTwoTextNode" presStyleLbl="node3" presStyleIdx="3" presStyleCnt="4" custScaleX="159473" custScaleY="1411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0B7418F-7BDA-4C9F-A5A8-EDCD93224CE1}" type="pres">
      <dgm:prSet presAssocID="{84A06432-1E03-4278-A411-7CC35D22234C}" presName="level3hierChild" presStyleCnt="0"/>
      <dgm:spPr/>
    </dgm:pt>
    <dgm:pt modelId="{22CE9817-EFC2-4CD2-A5AB-279B85BED289}" type="pres">
      <dgm:prSet presAssocID="{C0D079C1-DED6-4CD6-B778-463B6DCD6BFE}" presName="conn2-1" presStyleLbl="parChTrans1D4" presStyleIdx="1" presStyleCnt="2"/>
      <dgm:spPr/>
      <dgm:t>
        <a:bodyPr/>
        <a:lstStyle/>
        <a:p>
          <a:endParaRPr lang="zh-TW" altLang="en-US"/>
        </a:p>
      </dgm:t>
    </dgm:pt>
    <dgm:pt modelId="{89152635-4191-4ED3-B695-3993BB90CC31}" type="pres">
      <dgm:prSet presAssocID="{C0D079C1-DED6-4CD6-B778-463B6DCD6BFE}" presName="connTx" presStyleLbl="parChTrans1D4" presStyleIdx="1" presStyleCnt="2"/>
      <dgm:spPr/>
      <dgm:t>
        <a:bodyPr/>
        <a:lstStyle/>
        <a:p>
          <a:endParaRPr lang="zh-TW" altLang="en-US"/>
        </a:p>
      </dgm:t>
    </dgm:pt>
    <dgm:pt modelId="{E024FC85-E721-4A74-BCD4-FEA4CFAD37F8}" type="pres">
      <dgm:prSet presAssocID="{4795BC0C-A073-40B4-BDFB-09D23BF4AC30}" presName="root2" presStyleCnt="0"/>
      <dgm:spPr/>
    </dgm:pt>
    <dgm:pt modelId="{3AC08099-6637-4CC9-B128-937C0F70CE1D}" type="pres">
      <dgm:prSet presAssocID="{4795BC0C-A073-40B4-BDFB-09D23BF4AC30}" presName="LevelTwoTextNode" presStyleLbl="node4" presStyleIdx="1" presStyleCnt="2" custScaleX="159473" custScaleY="14114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CF2A595-1094-4AF6-95CE-0B96077812D6}" type="pres">
      <dgm:prSet presAssocID="{4795BC0C-A073-40B4-BDFB-09D23BF4AC30}" presName="level3hierChild" presStyleCnt="0"/>
      <dgm:spPr/>
    </dgm:pt>
  </dgm:ptLst>
  <dgm:cxnLst>
    <dgm:cxn modelId="{BDE2C78F-C284-4ED1-9B98-E8E2091B5D0E}" type="presOf" srcId="{A593D163-CE3A-4157-9F37-522BFA6A80DA}" destId="{82ADBC42-55B3-45A9-B869-CBC94C331D18}" srcOrd="0" destOrd="0" presId="urn:microsoft.com/office/officeart/2005/8/layout/hierarchy2"/>
    <dgm:cxn modelId="{02247FCC-A82D-479E-A27A-78FFD0019A45}" srcId="{39707980-24DA-47ED-8136-083E997B1213}" destId="{A593D163-CE3A-4157-9F37-522BFA6A80DA}" srcOrd="0" destOrd="0" parTransId="{483C0E89-800D-4F5B-AD50-793BEEBBBA8B}" sibTransId="{E7814657-AE09-49D7-A6C0-0CD60EADC194}"/>
    <dgm:cxn modelId="{26F739E3-2437-4B96-8A7A-F8A927F5DFD0}" type="presOf" srcId="{5F2EA7E5-6F3C-407F-85ED-B05F50B45E69}" destId="{AD1A6B30-055E-45AB-B046-EE5C819102F8}" srcOrd="0" destOrd="0" presId="urn:microsoft.com/office/officeart/2005/8/layout/hierarchy2"/>
    <dgm:cxn modelId="{2723E36D-2513-4635-911F-2506BBD38475}" srcId="{A593D163-CE3A-4157-9F37-522BFA6A80DA}" destId="{4C0F9F6F-CBB7-4018-B765-017AD4967935}" srcOrd="1" destOrd="0" parTransId="{658F8DE1-FDB0-48C5-BC70-9368C4A21E68}" sibTransId="{76D437F5-2A12-456B-A95B-36463E3A7912}"/>
    <dgm:cxn modelId="{28CEB82B-4AE8-491D-9B0A-870971F1B36B}" type="presOf" srcId="{84A06432-1E03-4278-A411-7CC35D22234C}" destId="{BDD350E0-FEC7-403C-B666-7ED2418E17E2}" srcOrd="0" destOrd="0" presId="urn:microsoft.com/office/officeart/2005/8/layout/hierarchy2"/>
    <dgm:cxn modelId="{EE4FCE74-1F8B-455F-8BC7-01265464DC9F}" srcId="{BED9763A-9DFD-41F5-A8C8-B2BEAF6A323F}" destId="{E8E94624-D271-47BE-B27B-22BEA017622E}" srcOrd="0" destOrd="0" parTransId="{BFEF6494-DFAF-41C8-8C01-DB04668DF556}" sibTransId="{9135E2F4-E9A5-4531-98C4-DC4DC564A4F3}"/>
    <dgm:cxn modelId="{23CC9D71-545A-4F9B-8932-26D0AA8EAB72}" type="presOf" srcId="{BED9763A-9DFD-41F5-A8C8-B2BEAF6A323F}" destId="{BF786E95-D122-46A1-9B17-8FB63D3ABF22}" srcOrd="0" destOrd="0" presId="urn:microsoft.com/office/officeart/2005/8/layout/hierarchy2"/>
    <dgm:cxn modelId="{245843FD-554B-4C62-BD25-02F3AC96CC83}" type="presOf" srcId="{5A80BBA8-6C3D-46F2-99A4-DF14590450F0}" destId="{CF40118A-29E9-4D4A-B4E2-B71C55D1E141}" srcOrd="0" destOrd="0" presId="urn:microsoft.com/office/officeart/2005/8/layout/hierarchy2"/>
    <dgm:cxn modelId="{50D1B5B9-B014-4231-9D09-4FDD260E3741}" type="presOf" srcId="{C0D079C1-DED6-4CD6-B778-463B6DCD6BFE}" destId="{89152635-4191-4ED3-B695-3993BB90CC31}" srcOrd="1" destOrd="0" presId="urn:microsoft.com/office/officeart/2005/8/layout/hierarchy2"/>
    <dgm:cxn modelId="{C1016ABF-CE8E-4C2D-BEEC-206E41E5217A}" type="presOf" srcId="{CB5150C9-2784-4C89-9CB0-954874EC20D8}" destId="{EBC89D2F-61AC-45E8-8C05-67EFBF5156B0}" srcOrd="0" destOrd="0" presId="urn:microsoft.com/office/officeart/2005/8/layout/hierarchy2"/>
    <dgm:cxn modelId="{5876319F-7ABB-41D4-B340-569427277D07}" srcId="{39707980-24DA-47ED-8136-083E997B1213}" destId="{A49BC3EE-3824-4C50-94B8-EE46492E3115}" srcOrd="1" destOrd="0" parTransId="{AA433BDA-33ED-4FFE-999F-F99D82BF461E}" sibTransId="{B06EE5C3-DA96-4A33-B3EC-8B012C0FB49A}"/>
    <dgm:cxn modelId="{C44F7F2D-59C0-44E8-B4D8-3C8F2820E4FB}" type="presOf" srcId="{CB5150C9-2784-4C89-9CB0-954874EC20D8}" destId="{A7D14A58-B040-43B8-9A86-6C39A041AE0C}" srcOrd="1" destOrd="0" presId="urn:microsoft.com/office/officeart/2005/8/layout/hierarchy2"/>
    <dgm:cxn modelId="{3ED4C169-070F-43E9-95BF-D12632972D9D}" type="presOf" srcId="{5A80BBA8-6C3D-46F2-99A4-DF14590450F0}" destId="{8563B38F-2249-4C2B-9B6E-CF055EFFC436}" srcOrd="1" destOrd="0" presId="urn:microsoft.com/office/officeart/2005/8/layout/hierarchy2"/>
    <dgm:cxn modelId="{5F518A47-48B3-4AC0-B759-515F57D35C91}" type="presOf" srcId="{483C0E89-800D-4F5B-AD50-793BEEBBBA8B}" destId="{70C85371-34F2-453B-8740-41658B141DEE}" srcOrd="0" destOrd="0" presId="urn:microsoft.com/office/officeart/2005/8/layout/hierarchy2"/>
    <dgm:cxn modelId="{7246401C-AC44-40B4-B92D-FAED8F5736C5}" type="presOf" srcId="{AA433BDA-33ED-4FFE-999F-F99D82BF461E}" destId="{6E90FBCD-F25E-4D7B-A764-47A4E8F86382}" srcOrd="1" destOrd="0" presId="urn:microsoft.com/office/officeart/2005/8/layout/hierarchy2"/>
    <dgm:cxn modelId="{BBF76ABA-AE00-416E-BD73-AFF7D16BACBB}" type="presOf" srcId="{BFEF6494-DFAF-41C8-8C01-DB04668DF556}" destId="{47E19D9D-2D2A-4166-BC2D-200A981AEA54}" srcOrd="0" destOrd="0" presId="urn:microsoft.com/office/officeart/2005/8/layout/hierarchy2"/>
    <dgm:cxn modelId="{1AF47B4F-46D3-4653-AAC6-7331785D45D1}" type="presOf" srcId="{483C0E89-800D-4F5B-AD50-793BEEBBBA8B}" destId="{3AE55D84-3B4F-4645-87A3-3BB629F257AA}" srcOrd="1" destOrd="0" presId="urn:microsoft.com/office/officeart/2005/8/layout/hierarchy2"/>
    <dgm:cxn modelId="{EE5C2440-5B68-4ADC-8702-83EFC5322D5D}" srcId="{C6C69671-10E3-4B75-9B29-3FBCA44B937E}" destId="{39707980-24DA-47ED-8136-083E997B1213}" srcOrd="0" destOrd="0" parTransId="{C6F8C9DE-DAE3-4FB0-BB71-675B48DDBB1E}" sibTransId="{03C8A00E-34D3-4AE3-BE0E-AFF1B9EBA00D}"/>
    <dgm:cxn modelId="{EA1EEB1F-81DD-4CFA-8614-1177F9F5819B}" type="presOf" srcId="{C6C69671-10E3-4B75-9B29-3FBCA44B937E}" destId="{948140E2-C734-4FF9-865F-ECD3656BC3BE}" srcOrd="0" destOrd="0" presId="urn:microsoft.com/office/officeart/2005/8/layout/hierarchy2"/>
    <dgm:cxn modelId="{25285BD3-5BFE-427E-B513-0E92EEBD307D}" type="presOf" srcId="{AA433BDA-33ED-4FFE-999F-F99D82BF461E}" destId="{6EE98BB4-368E-44E2-BEAB-A5B1EC0BD447}" srcOrd="0" destOrd="0" presId="urn:microsoft.com/office/officeart/2005/8/layout/hierarchy2"/>
    <dgm:cxn modelId="{E8CDA115-C835-46E7-A832-7C55A86D0980}" type="presOf" srcId="{BFEF6494-DFAF-41C8-8C01-DB04668DF556}" destId="{DF4154CE-97B6-46FA-B108-D313EC65A357}" srcOrd="1" destOrd="0" presId="urn:microsoft.com/office/officeart/2005/8/layout/hierarchy2"/>
    <dgm:cxn modelId="{7F1CF59A-F66C-4522-BBBD-FC9CFF52856B}" type="presOf" srcId="{A49BC3EE-3824-4C50-94B8-EE46492E3115}" destId="{498E9AEC-3FCE-451D-A2FC-B46756E465BC}" srcOrd="0" destOrd="0" presId="urn:microsoft.com/office/officeart/2005/8/layout/hierarchy2"/>
    <dgm:cxn modelId="{045899D4-5860-43F6-8EBD-FB3D908D50FE}" type="presOf" srcId="{C0D079C1-DED6-4CD6-B778-463B6DCD6BFE}" destId="{22CE9817-EFC2-4CD2-A5AB-279B85BED289}" srcOrd="0" destOrd="0" presId="urn:microsoft.com/office/officeart/2005/8/layout/hierarchy2"/>
    <dgm:cxn modelId="{0FEE0335-ED73-489E-B045-1CABC0CCCE96}" srcId="{A593D163-CE3A-4157-9F37-522BFA6A80DA}" destId="{5F2EA7E5-6F3C-407F-85ED-B05F50B45E69}" srcOrd="0" destOrd="0" parTransId="{CB5150C9-2784-4C89-9CB0-954874EC20D8}" sibTransId="{D03172CA-9EFD-4181-A4E8-7CCFC9BE2AD2}"/>
    <dgm:cxn modelId="{9CDCD41F-062A-43CF-8BE1-F45F4C1A1944}" type="presOf" srcId="{4795BC0C-A073-40B4-BDFB-09D23BF4AC30}" destId="{3AC08099-6637-4CC9-B128-937C0F70CE1D}" srcOrd="0" destOrd="0" presId="urn:microsoft.com/office/officeart/2005/8/layout/hierarchy2"/>
    <dgm:cxn modelId="{C952F77F-4A2E-49AA-8CF2-B52B7EE58100}" type="presOf" srcId="{5B49EAEB-7BDD-48B8-9795-57818C0E0520}" destId="{F36FC615-100D-4E83-AD0D-44DF413E8266}" srcOrd="1" destOrd="0" presId="urn:microsoft.com/office/officeart/2005/8/layout/hierarchy2"/>
    <dgm:cxn modelId="{C74516B2-59A6-48D9-AEFF-CC6D22AB642F}" srcId="{84A06432-1E03-4278-A411-7CC35D22234C}" destId="{4795BC0C-A073-40B4-BDFB-09D23BF4AC30}" srcOrd="0" destOrd="0" parTransId="{C0D079C1-DED6-4CD6-B778-463B6DCD6BFE}" sibTransId="{86B058C9-4B79-4476-A443-C624CE800593}"/>
    <dgm:cxn modelId="{FC7A20EB-5E97-4B7B-9140-A3CAC3B5D1C6}" type="presOf" srcId="{4C0F9F6F-CBB7-4018-B765-017AD4967935}" destId="{82152D1B-4846-4B90-8C7C-E5528BD88D66}" srcOrd="0" destOrd="0" presId="urn:microsoft.com/office/officeart/2005/8/layout/hierarchy2"/>
    <dgm:cxn modelId="{C6CEA95C-9A68-4430-A855-193DFF327FE7}" srcId="{A49BC3EE-3824-4C50-94B8-EE46492E3115}" destId="{84A06432-1E03-4278-A411-7CC35D22234C}" srcOrd="1" destOrd="0" parTransId="{5A80BBA8-6C3D-46F2-99A4-DF14590450F0}" sibTransId="{7C823A3F-3767-4DA0-A679-D3FFA8A872DA}"/>
    <dgm:cxn modelId="{36482C8E-E0E9-4509-8F3F-53A39431D0B4}" srcId="{A49BC3EE-3824-4C50-94B8-EE46492E3115}" destId="{BED9763A-9DFD-41F5-A8C8-B2BEAF6A323F}" srcOrd="0" destOrd="0" parTransId="{5B49EAEB-7BDD-48B8-9795-57818C0E0520}" sibTransId="{17EA6F01-F6C2-4D3B-8162-3410E5F87EFC}"/>
    <dgm:cxn modelId="{18FA368D-A330-499F-80B9-8501336547AE}" type="presOf" srcId="{39707980-24DA-47ED-8136-083E997B1213}" destId="{8EABECD2-3F7C-4C74-9FAA-CFFF859E7025}" srcOrd="0" destOrd="0" presId="urn:microsoft.com/office/officeart/2005/8/layout/hierarchy2"/>
    <dgm:cxn modelId="{4414BD01-65AE-4732-8F05-EC8C27FC1347}" type="presOf" srcId="{E8E94624-D271-47BE-B27B-22BEA017622E}" destId="{BE1072D0-E270-4BDD-A82F-168674378B10}" srcOrd="0" destOrd="0" presId="urn:microsoft.com/office/officeart/2005/8/layout/hierarchy2"/>
    <dgm:cxn modelId="{0C7F0660-A1EA-470D-BC0A-2D2ECE164059}" type="presOf" srcId="{658F8DE1-FDB0-48C5-BC70-9368C4A21E68}" destId="{666E215C-602A-4C75-88E7-5F6D1D8D9404}" srcOrd="1" destOrd="0" presId="urn:microsoft.com/office/officeart/2005/8/layout/hierarchy2"/>
    <dgm:cxn modelId="{6EA2B925-91D0-4C95-970D-D75ABFB3A73F}" type="presOf" srcId="{658F8DE1-FDB0-48C5-BC70-9368C4A21E68}" destId="{C31C4090-B808-4F36-9D83-64A7446477A1}" srcOrd="0" destOrd="0" presId="urn:microsoft.com/office/officeart/2005/8/layout/hierarchy2"/>
    <dgm:cxn modelId="{E56CB15A-7F8E-415A-9980-A305922A4BBF}" type="presOf" srcId="{5B49EAEB-7BDD-48B8-9795-57818C0E0520}" destId="{D73DE14A-9FE4-48A4-9B5E-8DBF02CCA9BE}" srcOrd="0" destOrd="0" presId="urn:microsoft.com/office/officeart/2005/8/layout/hierarchy2"/>
    <dgm:cxn modelId="{533B3DB0-DA52-4A23-8F69-9E39017C644D}" type="presParOf" srcId="{948140E2-C734-4FF9-865F-ECD3656BC3BE}" destId="{4D0A36AA-E951-4856-8DCD-6612E2402C81}" srcOrd="0" destOrd="0" presId="urn:microsoft.com/office/officeart/2005/8/layout/hierarchy2"/>
    <dgm:cxn modelId="{0CE1075C-6376-4B74-BCF6-FD6A3D2E8005}" type="presParOf" srcId="{4D0A36AA-E951-4856-8DCD-6612E2402C81}" destId="{8EABECD2-3F7C-4C74-9FAA-CFFF859E7025}" srcOrd="0" destOrd="0" presId="urn:microsoft.com/office/officeart/2005/8/layout/hierarchy2"/>
    <dgm:cxn modelId="{9AE16A6B-61E6-4A7A-9F03-97F76646D846}" type="presParOf" srcId="{4D0A36AA-E951-4856-8DCD-6612E2402C81}" destId="{7CC56488-9372-491D-AAD5-6FCFD448F113}" srcOrd="1" destOrd="0" presId="urn:microsoft.com/office/officeart/2005/8/layout/hierarchy2"/>
    <dgm:cxn modelId="{A3CCCC55-B1F8-4FCE-8C4D-739A1AFA6CEC}" type="presParOf" srcId="{7CC56488-9372-491D-AAD5-6FCFD448F113}" destId="{70C85371-34F2-453B-8740-41658B141DEE}" srcOrd="0" destOrd="0" presId="urn:microsoft.com/office/officeart/2005/8/layout/hierarchy2"/>
    <dgm:cxn modelId="{B07DBE67-57BA-4D64-8D64-054EC8392EBA}" type="presParOf" srcId="{70C85371-34F2-453B-8740-41658B141DEE}" destId="{3AE55D84-3B4F-4645-87A3-3BB629F257AA}" srcOrd="0" destOrd="0" presId="urn:microsoft.com/office/officeart/2005/8/layout/hierarchy2"/>
    <dgm:cxn modelId="{0F0389A8-FD6B-4B85-85E0-CA6D82B3EDA3}" type="presParOf" srcId="{7CC56488-9372-491D-AAD5-6FCFD448F113}" destId="{890A63EC-C91D-4F64-9EC4-0F2A5C507D74}" srcOrd="1" destOrd="0" presId="urn:microsoft.com/office/officeart/2005/8/layout/hierarchy2"/>
    <dgm:cxn modelId="{1154C0AC-EBC6-45C3-BA91-8DBCC504CEB7}" type="presParOf" srcId="{890A63EC-C91D-4F64-9EC4-0F2A5C507D74}" destId="{82ADBC42-55B3-45A9-B869-CBC94C331D18}" srcOrd="0" destOrd="0" presId="urn:microsoft.com/office/officeart/2005/8/layout/hierarchy2"/>
    <dgm:cxn modelId="{50A2BA8E-A038-4F4E-8F79-5906F128E690}" type="presParOf" srcId="{890A63EC-C91D-4F64-9EC4-0F2A5C507D74}" destId="{62194B91-1F63-45F1-9901-2209A098D056}" srcOrd="1" destOrd="0" presId="urn:microsoft.com/office/officeart/2005/8/layout/hierarchy2"/>
    <dgm:cxn modelId="{A3ABEA7E-ABC5-427E-BCF6-405A720B5F99}" type="presParOf" srcId="{62194B91-1F63-45F1-9901-2209A098D056}" destId="{EBC89D2F-61AC-45E8-8C05-67EFBF5156B0}" srcOrd="0" destOrd="0" presId="urn:microsoft.com/office/officeart/2005/8/layout/hierarchy2"/>
    <dgm:cxn modelId="{B72EE1B3-C3F2-4B19-AA64-B8247C68E01B}" type="presParOf" srcId="{EBC89D2F-61AC-45E8-8C05-67EFBF5156B0}" destId="{A7D14A58-B040-43B8-9A86-6C39A041AE0C}" srcOrd="0" destOrd="0" presId="urn:microsoft.com/office/officeart/2005/8/layout/hierarchy2"/>
    <dgm:cxn modelId="{A845ED7A-E80D-4F52-B82E-BB6D5F8E5FBC}" type="presParOf" srcId="{62194B91-1F63-45F1-9901-2209A098D056}" destId="{4F2C6FA7-EFAA-4381-B813-1BC3C1AB6069}" srcOrd="1" destOrd="0" presId="urn:microsoft.com/office/officeart/2005/8/layout/hierarchy2"/>
    <dgm:cxn modelId="{FAD03B1F-A75A-47CB-A936-9DE0728D832B}" type="presParOf" srcId="{4F2C6FA7-EFAA-4381-B813-1BC3C1AB6069}" destId="{AD1A6B30-055E-45AB-B046-EE5C819102F8}" srcOrd="0" destOrd="0" presId="urn:microsoft.com/office/officeart/2005/8/layout/hierarchy2"/>
    <dgm:cxn modelId="{794639D8-7B0C-4A6A-A341-792FA187403A}" type="presParOf" srcId="{4F2C6FA7-EFAA-4381-B813-1BC3C1AB6069}" destId="{E98100FA-A574-4EC9-B5AF-E55FE425C1B0}" srcOrd="1" destOrd="0" presId="urn:microsoft.com/office/officeart/2005/8/layout/hierarchy2"/>
    <dgm:cxn modelId="{C9CEBBA5-7ED2-4D36-B77B-FDD20FC0A4FD}" type="presParOf" srcId="{62194B91-1F63-45F1-9901-2209A098D056}" destId="{C31C4090-B808-4F36-9D83-64A7446477A1}" srcOrd="2" destOrd="0" presId="urn:microsoft.com/office/officeart/2005/8/layout/hierarchy2"/>
    <dgm:cxn modelId="{7EDFF071-E705-44C6-BBF0-948CB18BE673}" type="presParOf" srcId="{C31C4090-B808-4F36-9D83-64A7446477A1}" destId="{666E215C-602A-4C75-88E7-5F6D1D8D9404}" srcOrd="0" destOrd="0" presId="urn:microsoft.com/office/officeart/2005/8/layout/hierarchy2"/>
    <dgm:cxn modelId="{01E3CABF-59D5-4A62-9B05-D3904BE5F2C1}" type="presParOf" srcId="{62194B91-1F63-45F1-9901-2209A098D056}" destId="{86F6C2D4-7BB1-454F-B792-B8CE5CD8EBFF}" srcOrd="3" destOrd="0" presId="urn:microsoft.com/office/officeart/2005/8/layout/hierarchy2"/>
    <dgm:cxn modelId="{19007E62-6A31-412D-AA1C-16C254658643}" type="presParOf" srcId="{86F6C2D4-7BB1-454F-B792-B8CE5CD8EBFF}" destId="{82152D1B-4846-4B90-8C7C-E5528BD88D66}" srcOrd="0" destOrd="0" presId="urn:microsoft.com/office/officeart/2005/8/layout/hierarchy2"/>
    <dgm:cxn modelId="{4A8992D6-300B-4E3C-B812-3C77AA561207}" type="presParOf" srcId="{86F6C2D4-7BB1-454F-B792-B8CE5CD8EBFF}" destId="{745EA452-BA36-4877-90E7-E9D9D4D5276C}" srcOrd="1" destOrd="0" presId="urn:microsoft.com/office/officeart/2005/8/layout/hierarchy2"/>
    <dgm:cxn modelId="{FEFBAF5F-C4AC-4ACC-84E1-0E55028B6286}" type="presParOf" srcId="{7CC56488-9372-491D-AAD5-6FCFD448F113}" destId="{6EE98BB4-368E-44E2-BEAB-A5B1EC0BD447}" srcOrd="2" destOrd="0" presId="urn:microsoft.com/office/officeart/2005/8/layout/hierarchy2"/>
    <dgm:cxn modelId="{AD86C1A0-A0E3-48BF-895B-3889353A04C7}" type="presParOf" srcId="{6EE98BB4-368E-44E2-BEAB-A5B1EC0BD447}" destId="{6E90FBCD-F25E-4D7B-A764-47A4E8F86382}" srcOrd="0" destOrd="0" presId="urn:microsoft.com/office/officeart/2005/8/layout/hierarchy2"/>
    <dgm:cxn modelId="{0484BB6A-780C-4144-9E48-5397F1C56795}" type="presParOf" srcId="{7CC56488-9372-491D-AAD5-6FCFD448F113}" destId="{4560530A-BDD0-4027-994B-C7B737DA0519}" srcOrd="3" destOrd="0" presId="urn:microsoft.com/office/officeart/2005/8/layout/hierarchy2"/>
    <dgm:cxn modelId="{423F6A5C-42C3-4D7F-85D9-859948C8EE61}" type="presParOf" srcId="{4560530A-BDD0-4027-994B-C7B737DA0519}" destId="{498E9AEC-3FCE-451D-A2FC-B46756E465BC}" srcOrd="0" destOrd="0" presId="urn:microsoft.com/office/officeart/2005/8/layout/hierarchy2"/>
    <dgm:cxn modelId="{62B4D6E4-A5E5-4470-ABD5-C375248AA371}" type="presParOf" srcId="{4560530A-BDD0-4027-994B-C7B737DA0519}" destId="{B7623035-4B42-4923-A1F6-9668F0F9F75E}" srcOrd="1" destOrd="0" presId="urn:microsoft.com/office/officeart/2005/8/layout/hierarchy2"/>
    <dgm:cxn modelId="{21AE9EF3-5614-4113-92A8-442805C66123}" type="presParOf" srcId="{B7623035-4B42-4923-A1F6-9668F0F9F75E}" destId="{D73DE14A-9FE4-48A4-9B5E-8DBF02CCA9BE}" srcOrd="0" destOrd="0" presId="urn:microsoft.com/office/officeart/2005/8/layout/hierarchy2"/>
    <dgm:cxn modelId="{F41BEA43-F66D-4B90-B954-823DC9F13B5B}" type="presParOf" srcId="{D73DE14A-9FE4-48A4-9B5E-8DBF02CCA9BE}" destId="{F36FC615-100D-4E83-AD0D-44DF413E8266}" srcOrd="0" destOrd="0" presId="urn:microsoft.com/office/officeart/2005/8/layout/hierarchy2"/>
    <dgm:cxn modelId="{3CEFAEA8-23E7-4A79-A159-3CE8588B9A56}" type="presParOf" srcId="{B7623035-4B42-4923-A1F6-9668F0F9F75E}" destId="{F30D0FDD-1317-4899-AAC2-EA4691439CEB}" srcOrd="1" destOrd="0" presId="urn:microsoft.com/office/officeart/2005/8/layout/hierarchy2"/>
    <dgm:cxn modelId="{619B6858-444F-48A7-9EA4-3A090F0035D3}" type="presParOf" srcId="{F30D0FDD-1317-4899-AAC2-EA4691439CEB}" destId="{BF786E95-D122-46A1-9B17-8FB63D3ABF22}" srcOrd="0" destOrd="0" presId="urn:microsoft.com/office/officeart/2005/8/layout/hierarchy2"/>
    <dgm:cxn modelId="{134ACD59-A486-43C3-9311-BEAB3A8023C5}" type="presParOf" srcId="{F30D0FDD-1317-4899-AAC2-EA4691439CEB}" destId="{2E7879CF-A1BA-4710-921E-D2FA33C759A9}" srcOrd="1" destOrd="0" presId="urn:microsoft.com/office/officeart/2005/8/layout/hierarchy2"/>
    <dgm:cxn modelId="{3D3FE79A-0BD4-40EA-91BF-5B6F1F6AF553}" type="presParOf" srcId="{2E7879CF-A1BA-4710-921E-D2FA33C759A9}" destId="{47E19D9D-2D2A-4166-BC2D-200A981AEA54}" srcOrd="0" destOrd="0" presId="urn:microsoft.com/office/officeart/2005/8/layout/hierarchy2"/>
    <dgm:cxn modelId="{C77988EA-98B3-4D96-B8EC-9E50A51604C5}" type="presParOf" srcId="{47E19D9D-2D2A-4166-BC2D-200A981AEA54}" destId="{DF4154CE-97B6-46FA-B108-D313EC65A357}" srcOrd="0" destOrd="0" presId="urn:microsoft.com/office/officeart/2005/8/layout/hierarchy2"/>
    <dgm:cxn modelId="{98DD33BD-E03D-436D-9665-8240E8CEF52F}" type="presParOf" srcId="{2E7879CF-A1BA-4710-921E-D2FA33C759A9}" destId="{8669C8F5-3787-45EA-8D72-21F2D58D8350}" srcOrd="1" destOrd="0" presId="urn:microsoft.com/office/officeart/2005/8/layout/hierarchy2"/>
    <dgm:cxn modelId="{18958AEC-6BB8-421C-8E27-9B9DE1E2B1D9}" type="presParOf" srcId="{8669C8F5-3787-45EA-8D72-21F2D58D8350}" destId="{BE1072D0-E270-4BDD-A82F-168674378B10}" srcOrd="0" destOrd="0" presId="urn:microsoft.com/office/officeart/2005/8/layout/hierarchy2"/>
    <dgm:cxn modelId="{BB836E17-3122-43B4-8BC5-FADC6BA11BE1}" type="presParOf" srcId="{8669C8F5-3787-45EA-8D72-21F2D58D8350}" destId="{134B3C1B-2FBA-4373-84AD-06CD599C737B}" srcOrd="1" destOrd="0" presId="urn:microsoft.com/office/officeart/2005/8/layout/hierarchy2"/>
    <dgm:cxn modelId="{9E9C054C-10D7-4A04-8B04-9E12E7BC191F}" type="presParOf" srcId="{B7623035-4B42-4923-A1F6-9668F0F9F75E}" destId="{CF40118A-29E9-4D4A-B4E2-B71C55D1E141}" srcOrd="2" destOrd="0" presId="urn:microsoft.com/office/officeart/2005/8/layout/hierarchy2"/>
    <dgm:cxn modelId="{2BBB3C49-574A-4F8D-A198-730C779A30E8}" type="presParOf" srcId="{CF40118A-29E9-4D4A-B4E2-B71C55D1E141}" destId="{8563B38F-2249-4C2B-9B6E-CF055EFFC436}" srcOrd="0" destOrd="0" presId="urn:microsoft.com/office/officeart/2005/8/layout/hierarchy2"/>
    <dgm:cxn modelId="{CC8FE7B2-0F03-4F19-82F5-9DB9E308AF01}" type="presParOf" srcId="{B7623035-4B42-4923-A1F6-9668F0F9F75E}" destId="{AA8856A5-9751-405E-8DCB-D7AA36829ABD}" srcOrd="3" destOrd="0" presId="urn:microsoft.com/office/officeart/2005/8/layout/hierarchy2"/>
    <dgm:cxn modelId="{9DEF4394-2D61-49F4-916F-27B5CB5F55DC}" type="presParOf" srcId="{AA8856A5-9751-405E-8DCB-D7AA36829ABD}" destId="{BDD350E0-FEC7-403C-B666-7ED2418E17E2}" srcOrd="0" destOrd="0" presId="urn:microsoft.com/office/officeart/2005/8/layout/hierarchy2"/>
    <dgm:cxn modelId="{DF98FC08-847E-46DF-AAC7-24D171ED3412}" type="presParOf" srcId="{AA8856A5-9751-405E-8DCB-D7AA36829ABD}" destId="{50B7418F-7BDA-4C9F-A5A8-EDCD93224CE1}" srcOrd="1" destOrd="0" presId="urn:microsoft.com/office/officeart/2005/8/layout/hierarchy2"/>
    <dgm:cxn modelId="{4D82C838-E7CB-4EB1-B5DD-1F3F77D4F54C}" type="presParOf" srcId="{50B7418F-7BDA-4C9F-A5A8-EDCD93224CE1}" destId="{22CE9817-EFC2-4CD2-A5AB-279B85BED289}" srcOrd="0" destOrd="0" presId="urn:microsoft.com/office/officeart/2005/8/layout/hierarchy2"/>
    <dgm:cxn modelId="{5668D997-9F56-45BF-88B5-D2F9AB22F5E6}" type="presParOf" srcId="{22CE9817-EFC2-4CD2-A5AB-279B85BED289}" destId="{89152635-4191-4ED3-B695-3993BB90CC31}" srcOrd="0" destOrd="0" presId="urn:microsoft.com/office/officeart/2005/8/layout/hierarchy2"/>
    <dgm:cxn modelId="{68966EE6-CBDD-4B53-9AB4-D1F314362E78}" type="presParOf" srcId="{50B7418F-7BDA-4C9F-A5A8-EDCD93224CE1}" destId="{E024FC85-E721-4A74-BCD4-FEA4CFAD37F8}" srcOrd="1" destOrd="0" presId="urn:microsoft.com/office/officeart/2005/8/layout/hierarchy2"/>
    <dgm:cxn modelId="{238F1171-01FC-4F6A-BBAD-135A8279BD4D}" type="presParOf" srcId="{E024FC85-E721-4A74-BCD4-FEA4CFAD37F8}" destId="{3AC08099-6637-4CC9-B128-937C0F70CE1D}" srcOrd="0" destOrd="0" presId="urn:microsoft.com/office/officeart/2005/8/layout/hierarchy2"/>
    <dgm:cxn modelId="{BFCE632E-D245-43D6-8FDF-0B5DAD663C83}" type="presParOf" srcId="{E024FC85-E721-4A74-BCD4-FEA4CFAD37F8}" destId="{4CF2A595-1094-4AF6-95CE-0B96077812D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461524A-4F44-42E7-A358-C16196C155A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AFCFF3AE-74E4-4C0B-9F0E-647D3AFD2CC2}">
      <dgm:prSet phldrT="[文字]"/>
      <dgm:spPr/>
      <dgm:t>
        <a:bodyPr/>
        <a:lstStyle/>
        <a:p>
          <a:r>
            <a:rPr lang="zh-TW" altLang="en-US" dirty="0" smtClean="0"/>
            <a:t>農桑爲本</a:t>
          </a:r>
          <a:endParaRPr lang="zh-TW" altLang="en-US" dirty="0"/>
        </a:p>
      </dgm:t>
    </dgm:pt>
    <dgm:pt modelId="{3DA8AA09-FEA9-464D-8A4C-43E8F669358F}" type="parTrans" cxnId="{1163FD90-BA90-4618-9867-FE1C22442E99}">
      <dgm:prSet/>
      <dgm:spPr/>
      <dgm:t>
        <a:bodyPr/>
        <a:lstStyle/>
        <a:p>
          <a:endParaRPr lang="zh-TW" altLang="en-US"/>
        </a:p>
      </dgm:t>
    </dgm:pt>
    <dgm:pt modelId="{CA08D3AA-5C8E-40C4-9B22-C34C033692AC}" type="sibTrans" cxnId="{1163FD90-BA90-4618-9867-FE1C22442E99}">
      <dgm:prSet/>
      <dgm:spPr/>
      <dgm:t>
        <a:bodyPr/>
        <a:lstStyle/>
        <a:p>
          <a:endParaRPr lang="zh-TW" altLang="en-US"/>
        </a:p>
      </dgm:t>
    </dgm:pt>
    <dgm:pt modelId="{8862F8E2-1DE2-4E80-929A-BECAD7E81B28}">
      <dgm:prSet phldrT="[文字]"/>
      <dgm:spPr/>
      <dgm:t>
        <a:bodyPr/>
        <a:lstStyle/>
        <a:p>
          <a:r>
            <a:rPr lang="zh-TW" altLang="en-US" dirty="0" smtClean="0"/>
            <a:t>以游業爲末</a:t>
          </a:r>
          <a:endParaRPr lang="zh-TW" altLang="en-US" dirty="0"/>
        </a:p>
      </dgm:t>
    </dgm:pt>
    <dgm:pt modelId="{8D5FA748-B45D-4A1E-8445-EF12683E5FFD}" type="parTrans" cxnId="{DC4AEB4A-3687-41AA-8212-E382A0C78111}">
      <dgm:prSet/>
      <dgm:spPr/>
      <dgm:t>
        <a:bodyPr/>
        <a:lstStyle/>
        <a:p>
          <a:endParaRPr lang="zh-TW" altLang="en-US"/>
        </a:p>
      </dgm:t>
    </dgm:pt>
    <dgm:pt modelId="{6EE00E6D-879E-40F9-9E70-E2262854111B}" type="sibTrans" cxnId="{DC4AEB4A-3687-41AA-8212-E382A0C78111}">
      <dgm:prSet/>
      <dgm:spPr/>
      <dgm:t>
        <a:bodyPr/>
        <a:lstStyle/>
        <a:p>
          <a:endParaRPr lang="zh-TW" altLang="en-US"/>
        </a:p>
      </dgm:t>
    </dgm:pt>
    <dgm:pt modelId="{C3C3D968-3217-4E0D-8475-C30A6E503B81}">
      <dgm:prSet phldrT="[文字]"/>
      <dgm:spPr/>
      <dgm:t>
        <a:bodyPr/>
        <a:lstStyle/>
        <a:p>
          <a:r>
            <a:rPr lang="zh-TW" altLang="en-US" dirty="0" smtClean="0"/>
            <a:t>百</a:t>
          </a:r>
          <a:r>
            <a:rPr lang="zh-TW" altLang="en-US" dirty="0" smtClean="0"/>
            <a:t>工</a:t>
          </a:r>
          <a:endParaRPr lang="zh-TW" altLang="en-US" dirty="0"/>
        </a:p>
      </dgm:t>
    </dgm:pt>
    <dgm:pt modelId="{56E9537A-3D2C-4DAD-8429-CEF75131A198}" type="parTrans" cxnId="{363B0205-0205-4FCF-BBDC-7E2CBA31D78B}">
      <dgm:prSet/>
      <dgm:spPr/>
      <dgm:t>
        <a:bodyPr/>
        <a:lstStyle/>
        <a:p>
          <a:endParaRPr lang="zh-TW" altLang="en-US"/>
        </a:p>
      </dgm:t>
    </dgm:pt>
    <dgm:pt modelId="{860C93A2-0400-494B-A930-0A2D7E4A1628}" type="sibTrans" cxnId="{363B0205-0205-4FCF-BBDC-7E2CBA31D78B}">
      <dgm:prSet/>
      <dgm:spPr/>
      <dgm:t>
        <a:bodyPr/>
        <a:lstStyle/>
        <a:p>
          <a:endParaRPr lang="zh-TW" altLang="en-US"/>
        </a:p>
      </dgm:t>
    </dgm:pt>
    <dgm:pt modelId="{3BBF402D-748B-4E1A-95F6-220DCA2A400D}">
      <dgm:prSet phldrT="[文字]"/>
      <dgm:spPr/>
      <dgm:t>
        <a:bodyPr/>
        <a:lstStyle/>
        <a:p>
          <a:r>
            <a:rPr lang="zh-TW" altLang="en-US" dirty="0" smtClean="0"/>
            <a:t>以致用爲本</a:t>
          </a:r>
          <a:endParaRPr lang="zh-TW" altLang="en-US" dirty="0"/>
        </a:p>
      </dgm:t>
    </dgm:pt>
    <dgm:pt modelId="{BD9654DF-E794-45FE-BA0D-483BA9A925E2}" type="parTrans" cxnId="{39A4C64D-CCE3-4E75-A6DA-E26B23F2A96A}">
      <dgm:prSet/>
      <dgm:spPr/>
      <dgm:t>
        <a:bodyPr/>
        <a:lstStyle/>
        <a:p>
          <a:endParaRPr lang="zh-TW" altLang="en-US"/>
        </a:p>
      </dgm:t>
    </dgm:pt>
    <dgm:pt modelId="{AF0542F3-C2A6-48D0-B41D-1D7F49C1153F}" type="sibTrans" cxnId="{39A4C64D-CCE3-4E75-A6DA-E26B23F2A96A}">
      <dgm:prSet/>
      <dgm:spPr/>
      <dgm:t>
        <a:bodyPr/>
        <a:lstStyle/>
        <a:p>
          <a:endParaRPr lang="zh-TW" altLang="en-US"/>
        </a:p>
      </dgm:t>
    </dgm:pt>
    <dgm:pt modelId="{513D6694-8E6E-4AD9-AB22-2647D0008890}">
      <dgm:prSet phldrT="[文字]"/>
      <dgm:spPr/>
      <dgm:t>
        <a:bodyPr/>
        <a:lstStyle/>
        <a:p>
          <a:r>
            <a:rPr lang="zh-TW" altLang="en-US" dirty="0" smtClean="0"/>
            <a:t>商賈</a:t>
          </a:r>
          <a:endParaRPr lang="zh-TW" altLang="en-US" dirty="0"/>
        </a:p>
      </dgm:t>
    </dgm:pt>
    <dgm:pt modelId="{0E6E488F-DF5B-42AB-A8A5-5DD1952163AB}" type="parTrans" cxnId="{26313042-4045-466A-B871-0C8EB8A8A68A}">
      <dgm:prSet/>
      <dgm:spPr/>
      <dgm:t>
        <a:bodyPr/>
        <a:lstStyle/>
        <a:p>
          <a:endParaRPr lang="zh-TW" altLang="en-US"/>
        </a:p>
      </dgm:t>
    </dgm:pt>
    <dgm:pt modelId="{BD439297-CCD2-4D12-B340-6A9BD6C90753}" type="sibTrans" cxnId="{26313042-4045-466A-B871-0C8EB8A8A68A}">
      <dgm:prSet/>
      <dgm:spPr/>
      <dgm:t>
        <a:bodyPr/>
        <a:lstStyle/>
        <a:p>
          <a:endParaRPr lang="zh-TW" altLang="en-US"/>
        </a:p>
      </dgm:t>
    </dgm:pt>
    <dgm:pt modelId="{AAA8C58F-1476-407D-A57A-6B5C5304B104}">
      <dgm:prSet phldrT="[文字]"/>
      <dgm:spPr/>
      <dgm:t>
        <a:bodyPr/>
        <a:lstStyle/>
        <a:p>
          <a:r>
            <a:rPr lang="zh-TW" altLang="en-US" dirty="0" smtClean="0"/>
            <a:t>以通貨爲本</a:t>
          </a:r>
          <a:endParaRPr lang="zh-TW" altLang="en-US" dirty="0"/>
        </a:p>
      </dgm:t>
    </dgm:pt>
    <dgm:pt modelId="{99742B3E-CF1D-48D6-9735-FE556BCB6C17}" type="parTrans" cxnId="{BF11E5FB-BE2D-4B50-A96F-35ECE1384152}">
      <dgm:prSet/>
      <dgm:spPr/>
      <dgm:t>
        <a:bodyPr/>
        <a:lstStyle/>
        <a:p>
          <a:endParaRPr lang="zh-TW" altLang="en-US"/>
        </a:p>
      </dgm:t>
    </dgm:pt>
    <dgm:pt modelId="{A65453F0-3115-41F0-AC26-FED9AFD7DCD2}" type="sibTrans" cxnId="{BF11E5FB-BE2D-4B50-A96F-35ECE1384152}">
      <dgm:prSet/>
      <dgm:spPr/>
      <dgm:t>
        <a:bodyPr/>
        <a:lstStyle/>
        <a:p>
          <a:endParaRPr lang="zh-TW" altLang="en-US"/>
        </a:p>
      </dgm:t>
    </dgm:pt>
    <dgm:pt modelId="{C8D78275-D075-4671-B1C5-5D42BC85872C}">
      <dgm:prSet phldrT="[文字]"/>
      <dgm:spPr/>
      <dgm:t>
        <a:bodyPr/>
        <a:lstStyle/>
        <a:p>
          <a:r>
            <a:rPr lang="zh-TW" altLang="en-US" dirty="0" smtClean="0"/>
            <a:t>以鬻奇爲末</a:t>
          </a:r>
          <a:endParaRPr lang="zh-TW" altLang="en-US" dirty="0"/>
        </a:p>
      </dgm:t>
    </dgm:pt>
    <dgm:pt modelId="{9D0D90AC-E2D1-4637-9283-482163B83246}" type="parTrans" cxnId="{339B55D9-8137-4603-B0C7-260CF9AF1796}">
      <dgm:prSet/>
      <dgm:spPr/>
      <dgm:t>
        <a:bodyPr/>
        <a:lstStyle/>
        <a:p>
          <a:endParaRPr lang="zh-TW" altLang="en-US"/>
        </a:p>
      </dgm:t>
    </dgm:pt>
    <dgm:pt modelId="{E7F325AD-96FB-4072-BDD9-1AC0C410E999}" type="sibTrans" cxnId="{339B55D9-8137-4603-B0C7-260CF9AF1796}">
      <dgm:prSet/>
      <dgm:spPr/>
      <dgm:t>
        <a:bodyPr/>
        <a:lstStyle/>
        <a:p>
          <a:endParaRPr lang="zh-TW" altLang="en-US"/>
        </a:p>
      </dgm:t>
    </dgm:pt>
    <dgm:pt modelId="{181043C6-298E-4788-9936-BD07DCD8525B}">
      <dgm:prSet phldrT="[文字]"/>
      <dgm:spPr/>
      <dgm:t>
        <a:bodyPr/>
        <a:lstStyle/>
        <a:p>
          <a:r>
            <a:rPr lang="zh-TW" altLang="en-US" dirty="0" smtClean="0"/>
            <a:t>以巧飾爲末</a:t>
          </a:r>
          <a:endParaRPr lang="zh-TW" altLang="en-US" dirty="0"/>
        </a:p>
      </dgm:t>
    </dgm:pt>
    <dgm:pt modelId="{FD07F044-1CED-45DC-BB39-23580B23C903}" type="parTrans" cxnId="{9A978871-853B-4953-B408-C1CC1865D93B}">
      <dgm:prSet/>
      <dgm:spPr/>
      <dgm:t>
        <a:bodyPr/>
        <a:lstStyle/>
        <a:p>
          <a:endParaRPr lang="zh-TW" altLang="en-US"/>
        </a:p>
      </dgm:t>
    </dgm:pt>
    <dgm:pt modelId="{B2470FF9-1882-47CB-9801-3035C6B182BF}" type="sibTrans" cxnId="{9A978871-853B-4953-B408-C1CC1865D93B}">
      <dgm:prSet/>
      <dgm:spPr/>
      <dgm:t>
        <a:bodyPr/>
        <a:lstStyle/>
        <a:p>
          <a:endParaRPr lang="zh-TW" altLang="en-US"/>
        </a:p>
      </dgm:t>
    </dgm:pt>
    <dgm:pt modelId="{76C4BAE0-22A4-4CF2-B5D6-71858D420488}" type="pres">
      <dgm:prSet presAssocID="{0461524A-4F44-42E7-A358-C16196C155A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DDF33D5-C2D8-43C9-AB75-DA390284239A}" type="pres">
      <dgm:prSet presAssocID="{AFCFF3AE-74E4-4C0B-9F0E-647D3AFD2CC2}" presName="composite" presStyleCnt="0"/>
      <dgm:spPr/>
    </dgm:pt>
    <dgm:pt modelId="{DD11A444-7CC4-4C7D-B64E-BB837C52EA6F}" type="pres">
      <dgm:prSet presAssocID="{AFCFF3AE-74E4-4C0B-9F0E-647D3AFD2CC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D74302C-377C-41DC-8665-F2D8C61997C6}" type="pres">
      <dgm:prSet presAssocID="{AFCFF3AE-74E4-4C0B-9F0E-647D3AFD2CC2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F86D843-F154-4A76-9CCF-B30E54E4B6A3}" type="pres">
      <dgm:prSet presAssocID="{CA08D3AA-5C8E-40C4-9B22-C34C033692AC}" presName="space" presStyleCnt="0"/>
      <dgm:spPr/>
    </dgm:pt>
    <dgm:pt modelId="{A8638415-9EB7-42BB-8CEB-A5BCA37CF29C}" type="pres">
      <dgm:prSet presAssocID="{C3C3D968-3217-4E0D-8475-C30A6E503B81}" presName="composite" presStyleCnt="0"/>
      <dgm:spPr/>
    </dgm:pt>
    <dgm:pt modelId="{CEC50A69-DF9D-4110-B9AC-10F572063DD9}" type="pres">
      <dgm:prSet presAssocID="{C3C3D968-3217-4E0D-8475-C30A6E503B81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419C3D5-ADE5-4790-B015-011468E923E6}" type="pres">
      <dgm:prSet presAssocID="{C3C3D968-3217-4E0D-8475-C30A6E503B81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F88E595-4878-4050-B982-485EDD5FD137}" type="pres">
      <dgm:prSet presAssocID="{860C93A2-0400-494B-A930-0A2D7E4A1628}" presName="space" presStyleCnt="0"/>
      <dgm:spPr/>
    </dgm:pt>
    <dgm:pt modelId="{C5DA4059-5003-49B9-925E-AB822C767959}" type="pres">
      <dgm:prSet presAssocID="{513D6694-8E6E-4AD9-AB22-2647D0008890}" presName="composite" presStyleCnt="0"/>
      <dgm:spPr/>
    </dgm:pt>
    <dgm:pt modelId="{FBDFCA6A-9D37-4AB7-8B67-649EA1D74139}" type="pres">
      <dgm:prSet presAssocID="{513D6694-8E6E-4AD9-AB22-2647D0008890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4B78F53-7E42-462A-8F83-6B6D7C916605}" type="pres">
      <dgm:prSet presAssocID="{513D6694-8E6E-4AD9-AB22-2647D0008890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39B55D9-8137-4603-B0C7-260CF9AF1796}" srcId="{513D6694-8E6E-4AD9-AB22-2647D0008890}" destId="{C8D78275-D075-4671-B1C5-5D42BC85872C}" srcOrd="1" destOrd="0" parTransId="{9D0D90AC-E2D1-4637-9283-482163B83246}" sibTransId="{E7F325AD-96FB-4072-BDD9-1AC0C410E999}"/>
    <dgm:cxn modelId="{77858B10-53B5-4FEC-A9B6-76DDF8B7A816}" type="presOf" srcId="{AAA8C58F-1476-407D-A57A-6B5C5304B104}" destId="{24B78F53-7E42-462A-8F83-6B6D7C916605}" srcOrd="0" destOrd="0" presId="urn:microsoft.com/office/officeart/2005/8/layout/hList1"/>
    <dgm:cxn modelId="{363B0205-0205-4FCF-BBDC-7E2CBA31D78B}" srcId="{0461524A-4F44-42E7-A358-C16196C155AA}" destId="{C3C3D968-3217-4E0D-8475-C30A6E503B81}" srcOrd="1" destOrd="0" parTransId="{56E9537A-3D2C-4DAD-8429-CEF75131A198}" sibTransId="{860C93A2-0400-494B-A930-0A2D7E4A1628}"/>
    <dgm:cxn modelId="{D2167DAD-3C3C-4F77-9164-E17F3CEF1F52}" type="presOf" srcId="{C3C3D968-3217-4E0D-8475-C30A6E503B81}" destId="{CEC50A69-DF9D-4110-B9AC-10F572063DD9}" srcOrd="0" destOrd="0" presId="urn:microsoft.com/office/officeart/2005/8/layout/hList1"/>
    <dgm:cxn modelId="{1163FD90-BA90-4618-9867-FE1C22442E99}" srcId="{0461524A-4F44-42E7-A358-C16196C155AA}" destId="{AFCFF3AE-74E4-4C0B-9F0E-647D3AFD2CC2}" srcOrd="0" destOrd="0" parTransId="{3DA8AA09-FEA9-464D-8A4C-43E8F669358F}" sibTransId="{CA08D3AA-5C8E-40C4-9B22-C34C033692AC}"/>
    <dgm:cxn modelId="{26313042-4045-466A-B871-0C8EB8A8A68A}" srcId="{0461524A-4F44-42E7-A358-C16196C155AA}" destId="{513D6694-8E6E-4AD9-AB22-2647D0008890}" srcOrd="2" destOrd="0" parTransId="{0E6E488F-DF5B-42AB-A8A5-5DD1952163AB}" sibTransId="{BD439297-CCD2-4D12-B340-6A9BD6C90753}"/>
    <dgm:cxn modelId="{39A4C64D-CCE3-4E75-A6DA-E26B23F2A96A}" srcId="{C3C3D968-3217-4E0D-8475-C30A6E503B81}" destId="{3BBF402D-748B-4E1A-95F6-220DCA2A400D}" srcOrd="0" destOrd="0" parTransId="{BD9654DF-E794-45FE-BA0D-483BA9A925E2}" sibTransId="{AF0542F3-C2A6-48D0-B41D-1D7F49C1153F}"/>
    <dgm:cxn modelId="{DC4AEB4A-3687-41AA-8212-E382A0C78111}" srcId="{AFCFF3AE-74E4-4C0B-9F0E-647D3AFD2CC2}" destId="{8862F8E2-1DE2-4E80-929A-BECAD7E81B28}" srcOrd="0" destOrd="0" parTransId="{8D5FA748-B45D-4A1E-8445-EF12683E5FFD}" sibTransId="{6EE00E6D-879E-40F9-9E70-E2262854111B}"/>
    <dgm:cxn modelId="{9A978871-853B-4953-B408-C1CC1865D93B}" srcId="{C3C3D968-3217-4E0D-8475-C30A6E503B81}" destId="{181043C6-298E-4788-9936-BD07DCD8525B}" srcOrd="1" destOrd="0" parTransId="{FD07F044-1CED-45DC-BB39-23580B23C903}" sibTransId="{B2470FF9-1882-47CB-9801-3035C6B182BF}"/>
    <dgm:cxn modelId="{CF424311-6EC9-4E90-BE3B-08CC1C22203B}" type="presOf" srcId="{513D6694-8E6E-4AD9-AB22-2647D0008890}" destId="{FBDFCA6A-9D37-4AB7-8B67-649EA1D74139}" srcOrd="0" destOrd="0" presId="urn:microsoft.com/office/officeart/2005/8/layout/hList1"/>
    <dgm:cxn modelId="{FEAE01F3-5562-4F82-BC52-9F90420CF871}" type="presOf" srcId="{3BBF402D-748B-4E1A-95F6-220DCA2A400D}" destId="{B419C3D5-ADE5-4790-B015-011468E923E6}" srcOrd="0" destOrd="0" presId="urn:microsoft.com/office/officeart/2005/8/layout/hList1"/>
    <dgm:cxn modelId="{B5C85326-0173-43D0-B83C-37D9E8CF5143}" type="presOf" srcId="{C8D78275-D075-4671-B1C5-5D42BC85872C}" destId="{24B78F53-7E42-462A-8F83-6B6D7C916605}" srcOrd="0" destOrd="1" presId="urn:microsoft.com/office/officeart/2005/8/layout/hList1"/>
    <dgm:cxn modelId="{2EDC1704-E666-4962-B72A-E316D25601A2}" type="presOf" srcId="{181043C6-298E-4788-9936-BD07DCD8525B}" destId="{B419C3D5-ADE5-4790-B015-011468E923E6}" srcOrd="0" destOrd="1" presId="urn:microsoft.com/office/officeart/2005/8/layout/hList1"/>
    <dgm:cxn modelId="{BF11E5FB-BE2D-4B50-A96F-35ECE1384152}" srcId="{513D6694-8E6E-4AD9-AB22-2647D0008890}" destId="{AAA8C58F-1476-407D-A57A-6B5C5304B104}" srcOrd="0" destOrd="0" parTransId="{99742B3E-CF1D-48D6-9735-FE556BCB6C17}" sibTransId="{A65453F0-3115-41F0-AC26-FED9AFD7DCD2}"/>
    <dgm:cxn modelId="{A314D4DD-B84A-41D1-954D-99E0A5574263}" type="presOf" srcId="{AFCFF3AE-74E4-4C0B-9F0E-647D3AFD2CC2}" destId="{DD11A444-7CC4-4C7D-B64E-BB837C52EA6F}" srcOrd="0" destOrd="0" presId="urn:microsoft.com/office/officeart/2005/8/layout/hList1"/>
    <dgm:cxn modelId="{A6614B50-3C23-4179-B571-30FB237E051D}" type="presOf" srcId="{8862F8E2-1DE2-4E80-929A-BECAD7E81B28}" destId="{9D74302C-377C-41DC-8665-F2D8C61997C6}" srcOrd="0" destOrd="0" presId="urn:microsoft.com/office/officeart/2005/8/layout/hList1"/>
    <dgm:cxn modelId="{46026C65-CACF-46BC-8B40-C12848304A00}" type="presOf" srcId="{0461524A-4F44-42E7-A358-C16196C155AA}" destId="{76C4BAE0-22A4-4CF2-B5D6-71858D420488}" srcOrd="0" destOrd="0" presId="urn:microsoft.com/office/officeart/2005/8/layout/hList1"/>
    <dgm:cxn modelId="{94B0FDF4-CF54-4D05-8EE3-ED4C6B2F81DB}" type="presParOf" srcId="{76C4BAE0-22A4-4CF2-B5D6-71858D420488}" destId="{CDDF33D5-C2D8-43C9-AB75-DA390284239A}" srcOrd="0" destOrd="0" presId="urn:microsoft.com/office/officeart/2005/8/layout/hList1"/>
    <dgm:cxn modelId="{D0076DD3-AFF1-4E6F-A6CF-5B3DC1303EE1}" type="presParOf" srcId="{CDDF33D5-C2D8-43C9-AB75-DA390284239A}" destId="{DD11A444-7CC4-4C7D-B64E-BB837C52EA6F}" srcOrd="0" destOrd="0" presId="urn:microsoft.com/office/officeart/2005/8/layout/hList1"/>
    <dgm:cxn modelId="{64D4469C-000E-4B48-A651-525F7608C90D}" type="presParOf" srcId="{CDDF33D5-C2D8-43C9-AB75-DA390284239A}" destId="{9D74302C-377C-41DC-8665-F2D8C61997C6}" srcOrd="1" destOrd="0" presId="urn:microsoft.com/office/officeart/2005/8/layout/hList1"/>
    <dgm:cxn modelId="{2FEC2C17-1708-4396-B42D-210F7872B2D6}" type="presParOf" srcId="{76C4BAE0-22A4-4CF2-B5D6-71858D420488}" destId="{4F86D843-F154-4A76-9CCF-B30E54E4B6A3}" srcOrd="1" destOrd="0" presId="urn:microsoft.com/office/officeart/2005/8/layout/hList1"/>
    <dgm:cxn modelId="{A5511FE0-7258-4BFC-AB6B-AF44F13E3C40}" type="presParOf" srcId="{76C4BAE0-22A4-4CF2-B5D6-71858D420488}" destId="{A8638415-9EB7-42BB-8CEB-A5BCA37CF29C}" srcOrd="2" destOrd="0" presId="urn:microsoft.com/office/officeart/2005/8/layout/hList1"/>
    <dgm:cxn modelId="{9DD26030-8A99-4509-BDF1-AA80050B343D}" type="presParOf" srcId="{A8638415-9EB7-42BB-8CEB-A5BCA37CF29C}" destId="{CEC50A69-DF9D-4110-B9AC-10F572063DD9}" srcOrd="0" destOrd="0" presId="urn:microsoft.com/office/officeart/2005/8/layout/hList1"/>
    <dgm:cxn modelId="{89105AB1-7D88-4C72-98EE-07C6E4A57EB4}" type="presParOf" srcId="{A8638415-9EB7-42BB-8CEB-A5BCA37CF29C}" destId="{B419C3D5-ADE5-4790-B015-011468E923E6}" srcOrd="1" destOrd="0" presId="urn:microsoft.com/office/officeart/2005/8/layout/hList1"/>
    <dgm:cxn modelId="{E2FE2E3F-146D-485E-82F1-0AF248B0FF61}" type="presParOf" srcId="{76C4BAE0-22A4-4CF2-B5D6-71858D420488}" destId="{EF88E595-4878-4050-B982-485EDD5FD137}" srcOrd="3" destOrd="0" presId="urn:microsoft.com/office/officeart/2005/8/layout/hList1"/>
    <dgm:cxn modelId="{206B0FB2-EFF4-436F-87B0-8750A5E97691}" type="presParOf" srcId="{76C4BAE0-22A4-4CF2-B5D6-71858D420488}" destId="{C5DA4059-5003-49B9-925E-AB822C767959}" srcOrd="4" destOrd="0" presId="urn:microsoft.com/office/officeart/2005/8/layout/hList1"/>
    <dgm:cxn modelId="{1691B23B-C031-4504-AFD0-C72F9A97877C}" type="presParOf" srcId="{C5DA4059-5003-49B9-925E-AB822C767959}" destId="{FBDFCA6A-9D37-4AB7-8B67-649EA1D74139}" srcOrd="0" destOrd="0" presId="urn:microsoft.com/office/officeart/2005/8/layout/hList1"/>
    <dgm:cxn modelId="{44C92AE7-20A2-4FE7-B081-9553C142DC70}" type="presParOf" srcId="{C5DA4059-5003-49B9-925E-AB822C767959}" destId="{24B78F53-7E42-462A-8F83-6B6D7C91660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992E7056-C5AF-4C33-86D6-C4FAE9F8891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5F87A20D-B4BF-454D-821B-0879C141D5A0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三者守本離末則民富，離本守末則民貧</a:t>
          </a:r>
          <a:endParaRPr lang="zh-TW" altLang="en-US" sz="3200" dirty="0"/>
        </a:p>
      </dgm:t>
    </dgm:pt>
    <dgm:pt modelId="{E79F558F-C404-484F-9BB5-61F8381FB2C1}" type="parTrans" cxnId="{98977D22-52C7-495A-A424-08BD2BAF9583}">
      <dgm:prSet/>
      <dgm:spPr/>
      <dgm:t>
        <a:bodyPr/>
        <a:lstStyle/>
        <a:p>
          <a:endParaRPr lang="zh-TW" altLang="en-US"/>
        </a:p>
      </dgm:t>
    </dgm:pt>
    <dgm:pt modelId="{790E1C53-9398-4AC8-8280-D4F6E8FCE5CA}" type="sibTrans" cxnId="{98977D22-52C7-495A-A424-08BD2BAF9583}">
      <dgm:prSet/>
      <dgm:spPr/>
      <dgm:t>
        <a:bodyPr/>
        <a:lstStyle/>
        <a:p>
          <a:endParaRPr lang="zh-TW" altLang="en-US"/>
        </a:p>
      </dgm:t>
    </dgm:pt>
    <dgm:pt modelId="{057095C1-7107-48A9-AFB0-4987374FE45E}">
      <dgm:prSet phldrT="[文字]" custT="1"/>
      <dgm:spPr/>
      <dgm:t>
        <a:bodyPr/>
        <a:lstStyle/>
        <a:p>
          <a:r>
            <a:rPr lang="zh-TW" altLang="en-US" sz="3200" dirty="0" smtClean="0"/>
            <a:t>貧則厄而忘善，</a:t>
          </a:r>
          <a:endParaRPr lang="zh-TW" altLang="en-US" sz="3200" dirty="0"/>
        </a:p>
      </dgm:t>
    </dgm:pt>
    <dgm:pt modelId="{7E540F08-B8B0-4309-BE6C-CE02A975DEE6}" type="parTrans" cxnId="{692E2C8B-C5A5-4EFA-AD9F-7B950D336475}">
      <dgm:prSet/>
      <dgm:spPr/>
      <dgm:t>
        <a:bodyPr/>
        <a:lstStyle/>
        <a:p>
          <a:endParaRPr lang="zh-TW" altLang="en-US"/>
        </a:p>
      </dgm:t>
    </dgm:pt>
    <dgm:pt modelId="{CC2C6891-07B0-4077-B14C-01A612F5AFD4}" type="sibTrans" cxnId="{692E2C8B-C5A5-4EFA-AD9F-7B950D336475}">
      <dgm:prSet/>
      <dgm:spPr/>
      <dgm:t>
        <a:bodyPr/>
        <a:lstStyle/>
        <a:p>
          <a:endParaRPr lang="zh-TW" altLang="en-US"/>
        </a:p>
      </dgm:t>
    </dgm:pt>
    <dgm:pt modelId="{1CB058B6-FA9E-4FD4-AA11-4AC773B80B0D}">
      <dgm:prSet phldrT="[文字]" custT="1"/>
      <dgm:spPr/>
      <dgm:t>
        <a:bodyPr/>
        <a:lstStyle/>
        <a:p>
          <a:r>
            <a:rPr lang="zh-TW" altLang="en-US" sz="3200" dirty="0" smtClean="0"/>
            <a:t>富則樂而可教。</a:t>
          </a:r>
          <a:endParaRPr lang="zh-TW" altLang="en-US" sz="3200" dirty="0"/>
        </a:p>
      </dgm:t>
    </dgm:pt>
    <dgm:pt modelId="{5F058D42-6D6E-4A0B-B335-61FD5604DC96}" type="parTrans" cxnId="{D52904D1-401A-41E5-8119-2DE2E42417AD}">
      <dgm:prSet/>
      <dgm:spPr/>
      <dgm:t>
        <a:bodyPr/>
        <a:lstStyle/>
        <a:p>
          <a:endParaRPr lang="zh-TW" altLang="en-US"/>
        </a:p>
      </dgm:t>
    </dgm:pt>
    <dgm:pt modelId="{BBEBDBD3-BA45-48A0-8AA8-578DB5ED0661}" type="sibTrans" cxnId="{D52904D1-401A-41E5-8119-2DE2E42417AD}">
      <dgm:prSet/>
      <dgm:spPr/>
      <dgm:t>
        <a:bodyPr/>
        <a:lstStyle/>
        <a:p>
          <a:endParaRPr lang="zh-TW" altLang="en-US"/>
        </a:p>
      </dgm:t>
    </dgm:pt>
    <dgm:pt modelId="{B58D298B-34C2-4A2D-8695-997548CB2A4B}" type="pres">
      <dgm:prSet presAssocID="{992E7056-C5AF-4C33-86D6-C4FAE9F8891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84CE2CD-0903-4977-B11C-A96F9A9C20FC}" type="pres">
      <dgm:prSet presAssocID="{5F87A20D-B4BF-454D-821B-0879C141D5A0}" presName="parentText" presStyleLbl="node1" presStyleIdx="0" presStyleCnt="1" custScaleX="94096" custScaleY="99159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78CF97C-7A9D-4EAD-BDD2-F6B598E03B55}" type="pres">
      <dgm:prSet presAssocID="{5F87A20D-B4BF-454D-821B-0879C141D5A0}" presName="childText" presStyleLbl="revTx" presStyleIdx="0" presStyleCnt="1" custScaleX="6698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E99F35A-90FD-4F5F-90E5-A7343F24B893}" type="presOf" srcId="{992E7056-C5AF-4C33-86D6-C4FAE9F8891D}" destId="{B58D298B-34C2-4A2D-8695-997548CB2A4B}" srcOrd="0" destOrd="0" presId="urn:microsoft.com/office/officeart/2005/8/layout/vList2"/>
    <dgm:cxn modelId="{2D78F99A-C453-4162-9E08-28CB7C94E97C}" type="presOf" srcId="{5F87A20D-B4BF-454D-821B-0879C141D5A0}" destId="{684CE2CD-0903-4977-B11C-A96F9A9C20FC}" srcOrd="0" destOrd="0" presId="urn:microsoft.com/office/officeart/2005/8/layout/vList2"/>
    <dgm:cxn modelId="{692E2C8B-C5A5-4EFA-AD9F-7B950D336475}" srcId="{5F87A20D-B4BF-454D-821B-0879C141D5A0}" destId="{057095C1-7107-48A9-AFB0-4987374FE45E}" srcOrd="0" destOrd="0" parTransId="{7E540F08-B8B0-4309-BE6C-CE02A975DEE6}" sibTransId="{CC2C6891-07B0-4077-B14C-01A612F5AFD4}"/>
    <dgm:cxn modelId="{98977D22-52C7-495A-A424-08BD2BAF9583}" srcId="{992E7056-C5AF-4C33-86D6-C4FAE9F8891D}" destId="{5F87A20D-B4BF-454D-821B-0879C141D5A0}" srcOrd="0" destOrd="0" parTransId="{E79F558F-C404-484F-9BB5-61F8381FB2C1}" sibTransId="{790E1C53-9398-4AC8-8280-D4F6E8FCE5CA}"/>
    <dgm:cxn modelId="{D52904D1-401A-41E5-8119-2DE2E42417AD}" srcId="{5F87A20D-B4BF-454D-821B-0879C141D5A0}" destId="{1CB058B6-FA9E-4FD4-AA11-4AC773B80B0D}" srcOrd="1" destOrd="0" parTransId="{5F058D42-6D6E-4A0B-B335-61FD5604DC96}" sibTransId="{BBEBDBD3-BA45-48A0-8AA8-578DB5ED0661}"/>
    <dgm:cxn modelId="{958B1CF2-7A86-495E-8532-CACC5A4CD8CC}" type="presOf" srcId="{057095C1-7107-48A9-AFB0-4987374FE45E}" destId="{A78CF97C-7A9D-4EAD-BDD2-F6B598E03B55}" srcOrd="0" destOrd="0" presId="urn:microsoft.com/office/officeart/2005/8/layout/vList2"/>
    <dgm:cxn modelId="{9BAEEE62-A7F3-45DE-9993-E75D9AC912E1}" type="presOf" srcId="{1CB058B6-FA9E-4FD4-AA11-4AC773B80B0D}" destId="{A78CF97C-7A9D-4EAD-BDD2-F6B598E03B55}" srcOrd="0" destOrd="1" presId="urn:microsoft.com/office/officeart/2005/8/layout/vList2"/>
    <dgm:cxn modelId="{75171657-B01B-402C-B98E-9BDCA126F81C}" type="presParOf" srcId="{B58D298B-34C2-4A2D-8695-997548CB2A4B}" destId="{684CE2CD-0903-4977-B11C-A96F9A9C20FC}" srcOrd="0" destOrd="0" presId="urn:microsoft.com/office/officeart/2005/8/layout/vList2"/>
    <dgm:cxn modelId="{6B8F74CE-7B65-4AA4-B1F4-42433D0495E7}" type="presParOf" srcId="{B58D298B-34C2-4A2D-8695-997548CB2A4B}" destId="{A78CF97C-7A9D-4EAD-BDD2-F6B598E03B5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EEAC69D7-86F9-42A4-87CD-0FAB64AA30CE}" type="doc">
      <dgm:prSet loTypeId="urn:microsoft.com/office/officeart/2005/8/layout/lProcess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112FB7D1-028D-441A-9926-C8176C6AD340}">
      <dgm:prSet phldrT="[文字]" custT="1"/>
      <dgm:spPr/>
      <dgm:t>
        <a:bodyPr/>
        <a:lstStyle/>
        <a:p>
          <a:r>
            <a:rPr lang="zh-TW" altLang="en-US" sz="3200" dirty="0" smtClean="0"/>
            <a:t>教訓者</a:t>
          </a:r>
          <a:endParaRPr lang="zh-TW" altLang="en-US" sz="3200" dirty="0"/>
        </a:p>
      </dgm:t>
    </dgm:pt>
    <dgm:pt modelId="{0674A00A-9F3E-4288-899B-7B015237EFAA}" type="parTrans" cxnId="{2DC1B00F-10AF-4A7F-9E3E-B5774F9625A0}">
      <dgm:prSet/>
      <dgm:spPr/>
      <dgm:t>
        <a:bodyPr/>
        <a:lstStyle/>
        <a:p>
          <a:endParaRPr lang="zh-TW" altLang="en-US"/>
        </a:p>
      </dgm:t>
    </dgm:pt>
    <dgm:pt modelId="{66CCF795-5026-464A-AB42-FE1A9A3F6AF2}" type="sibTrans" cxnId="{2DC1B00F-10AF-4A7F-9E3E-B5774F9625A0}">
      <dgm:prSet/>
      <dgm:spPr/>
      <dgm:t>
        <a:bodyPr/>
        <a:lstStyle/>
        <a:p>
          <a:endParaRPr lang="zh-TW" altLang="en-US"/>
        </a:p>
      </dgm:t>
    </dgm:pt>
    <dgm:pt modelId="{A148FF46-8A81-4392-8B3F-EDB6D7BD3E99}">
      <dgm:prSet phldrT="[文字]" custT="1"/>
      <dgm:spPr/>
      <dgm:t>
        <a:bodyPr/>
        <a:lstStyle/>
        <a:p>
          <a:r>
            <a:rPr lang="zh-TW" altLang="en-US" sz="3200" dirty="0" smtClean="0"/>
            <a:t>道義爲本</a:t>
          </a:r>
          <a:endParaRPr lang="zh-TW" altLang="en-US" sz="3200" dirty="0"/>
        </a:p>
      </dgm:t>
    </dgm:pt>
    <dgm:pt modelId="{3E4D3065-5D0F-4109-A18B-925B2062A288}" type="parTrans" cxnId="{5C5E8AF9-3491-4495-8445-AF28BF359D1D}">
      <dgm:prSet/>
      <dgm:spPr/>
      <dgm:t>
        <a:bodyPr/>
        <a:lstStyle/>
        <a:p>
          <a:endParaRPr lang="zh-TW" altLang="en-US"/>
        </a:p>
      </dgm:t>
    </dgm:pt>
    <dgm:pt modelId="{1BCE3F0E-2350-4538-B5AF-33F3427C87B3}" type="sibTrans" cxnId="{5C5E8AF9-3491-4495-8445-AF28BF359D1D}">
      <dgm:prSet/>
      <dgm:spPr/>
      <dgm:t>
        <a:bodyPr/>
        <a:lstStyle/>
        <a:p>
          <a:endParaRPr lang="zh-TW" altLang="en-US"/>
        </a:p>
      </dgm:t>
    </dgm:pt>
    <dgm:pt modelId="{A835D211-4526-49C5-81C9-32795C010507}">
      <dgm:prSet phldrT="[文字]" custT="1"/>
      <dgm:spPr/>
      <dgm:t>
        <a:bodyPr/>
        <a:lstStyle/>
        <a:p>
          <a:r>
            <a:rPr lang="zh-TW" altLang="en-US" sz="3200" dirty="0" smtClean="0"/>
            <a:t>辭語者</a:t>
          </a:r>
          <a:endParaRPr lang="zh-TW" altLang="en-US" sz="3200" dirty="0"/>
        </a:p>
      </dgm:t>
    </dgm:pt>
    <dgm:pt modelId="{164704EA-1FBF-4DE6-8B93-932B3A044F34}" type="parTrans" cxnId="{F2A41684-D14C-483D-9948-D181ED684AC7}">
      <dgm:prSet/>
      <dgm:spPr/>
      <dgm:t>
        <a:bodyPr/>
        <a:lstStyle/>
        <a:p>
          <a:endParaRPr lang="zh-TW" altLang="en-US"/>
        </a:p>
      </dgm:t>
    </dgm:pt>
    <dgm:pt modelId="{98B8596A-6E4B-45A2-81E1-8F1E42EBA85E}" type="sibTrans" cxnId="{F2A41684-D14C-483D-9948-D181ED684AC7}">
      <dgm:prSet/>
      <dgm:spPr/>
      <dgm:t>
        <a:bodyPr/>
        <a:lstStyle/>
        <a:p>
          <a:endParaRPr lang="zh-TW" altLang="en-US"/>
        </a:p>
      </dgm:t>
    </dgm:pt>
    <dgm:pt modelId="{D7C92C96-8E5A-4F32-A43C-89F0A3665D2B}">
      <dgm:prSet phldrT="[文字]" custT="1"/>
      <dgm:spPr/>
      <dgm:t>
        <a:bodyPr/>
        <a:lstStyle/>
        <a:p>
          <a:r>
            <a:rPr lang="zh-TW" altLang="en-US" sz="3200" dirty="0" smtClean="0"/>
            <a:t>列士者</a:t>
          </a:r>
          <a:endParaRPr lang="zh-TW" altLang="en-US" sz="3200" dirty="0"/>
        </a:p>
      </dgm:t>
    </dgm:pt>
    <dgm:pt modelId="{0486165F-E9F1-4EFD-8C23-B7AB5441F040}" type="parTrans" cxnId="{2322C0F0-F9CE-4954-80AE-38A2A4A34610}">
      <dgm:prSet/>
      <dgm:spPr/>
      <dgm:t>
        <a:bodyPr/>
        <a:lstStyle/>
        <a:p>
          <a:endParaRPr lang="zh-TW" altLang="en-US"/>
        </a:p>
      </dgm:t>
    </dgm:pt>
    <dgm:pt modelId="{FB0F8177-E7E3-4772-AFED-3D3871A44984}" type="sibTrans" cxnId="{2322C0F0-F9CE-4954-80AE-38A2A4A34610}">
      <dgm:prSet/>
      <dgm:spPr/>
      <dgm:t>
        <a:bodyPr/>
        <a:lstStyle/>
        <a:p>
          <a:endParaRPr lang="zh-TW" altLang="en-US"/>
        </a:p>
      </dgm:t>
    </dgm:pt>
    <dgm:pt modelId="{E22E6427-EA44-41B6-8E68-41404C16CEE3}">
      <dgm:prSet phldrT="[文字]" custT="1"/>
      <dgm:spPr/>
      <dgm:t>
        <a:bodyPr/>
        <a:lstStyle/>
        <a:p>
          <a:r>
            <a:rPr lang="zh-TW" altLang="en-US" sz="3200" dirty="0" smtClean="0"/>
            <a:t>信順爲本</a:t>
          </a:r>
          <a:endParaRPr lang="zh-TW" altLang="en-US" sz="3200" dirty="0"/>
        </a:p>
      </dgm:t>
    </dgm:pt>
    <dgm:pt modelId="{6AD28914-5DB8-4483-B353-09786C989569}" type="parTrans" cxnId="{0C4DE6D9-33A7-4ED5-9A2A-BB57AE3F39FB}">
      <dgm:prSet/>
      <dgm:spPr/>
      <dgm:t>
        <a:bodyPr/>
        <a:lstStyle/>
        <a:p>
          <a:endParaRPr lang="zh-TW" altLang="en-US"/>
        </a:p>
      </dgm:t>
    </dgm:pt>
    <dgm:pt modelId="{3336EF84-ECFD-42DC-A13C-8C4989D90BD2}" type="sibTrans" cxnId="{0C4DE6D9-33A7-4ED5-9A2A-BB57AE3F39FB}">
      <dgm:prSet/>
      <dgm:spPr/>
      <dgm:t>
        <a:bodyPr/>
        <a:lstStyle/>
        <a:p>
          <a:endParaRPr lang="zh-TW" altLang="en-US"/>
        </a:p>
      </dgm:t>
    </dgm:pt>
    <dgm:pt modelId="{4A897236-638F-4A34-87F5-90758F94FCA7}">
      <dgm:prSet phldrT="[文字]" custT="1"/>
      <dgm:spPr/>
      <dgm:t>
        <a:bodyPr/>
        <a:lstStyle/>
        <a:p>
          <a:r>
            <a:rPr lang="zh-TW" altLang="en-US" sz="3200" dirty="0" smtClean="0"/>
            <a:t>詭麗爲末</a:t>
          </a:r>
          <a:endParaRPr lang="zh-TW" altLang="en-US" sz="3200" dirty="0"/>
        </a:p>
      </dgm:t>
    </dgm:pt>
    <dgm:pt modelId="{348CB062-1118-438B-BB08-EF263052866D}" type="parTrans" cxnId="{FE9249C1-8CB8-45B0-9B6A-03507E74D338}">
      <dgm:prSet/>
      <dgm:spPr/>
      <dgm:t>
        <a:bodyPr/>
        <a:lstStyle/>
        <a:p>
          <a:endParaRPr lang="zh-TW" altLang="en-US"/>
        </a:p>
      </dgm:t>
    </dgm:pt>
    <dgm:pt modelId="{4D4B8A42-D467-414C-BD47-D6F3DB4D851D}" type="sibTrans" cxnId="{FE9249C1-8CB8-45B0-9B6A-03507E74D338}">
      <dgm:prSet/>
      <dgm:spPr/>
      <dgm:t>
        <a:bodyPr/>
        <a:lstStyle/>
        <a:p>
          <a:endParaRPr lang="zh-TW" altLang="en-US"/>
        </a:p>
      </dgm:t>
    </dgm:pt>
    <dgm:pt modelId="{90BC41BF-A50D-4711-8912-24799A56B21B}">
      <dgm:prSet phldrT="[文字]" custT="1"/>
      <dgm:spPr/>
      <dgm:t>
        <a:bodyPr/>
        <a:lstStyle/>
        <a:p>
          <a:r>
            <a:rPr lang="zh-TW" altLang="en-US" sz="3200" dirty="0" smtClean="0"/>
            <a:t>孝悌爲本</a:t>
          </a:r>
          <a:endParaRPr lang="zh-TW" altLang="en-US" sz="3200" dirty="0"/>
        </a:p>
      </dgm:t>
    </dgm:pt>
    <dgm:pt modelId="{2311A127-6242-4324-9C6E-9872E3F02E18}" type="parTrans" cxnId="{D6CA3868-2235-4751-BF06-22155CAC1197}">
      <dgm:prSet/>
      <dgm:spPr/>
      <dgm:t>
        <a:bodyPr/>
        <a:lstStyle/>
        <a:p>
          <a:endParaRPr lang="zh-TW" altLang="en-US"/>
        </a:p>
      </dgm:t>
    </dgm:pt>
    <dgm:pt modelId="{88D223B7-522F-48E6-8953-8FE4AD2B3421}" type="sibTrans" cxnId="{D6CA3868-2235-4751-BF06-22155CAC1197}">
      <dgm:prSet/>
      <dgm:spPr/>
      <dgm:t>
        <a:bodyPr/>
        <a:lstStyle/>
        <a:p>
          <a:endParaRPr lang="zh-TW" altLang="en-US"/>
        </a:p>
      </dgm:t>
    </dgm:pt>
    <dgm:pt modelId="{52F15AB2-3450-464B-8B6B-EC7E6D724329}">
      <dgm:prSet phldrT="[文字]" custT="1"/>
      <dgm:spPr/>
      <dgm:t>
        <a:bodyPr/>
        <a:lstStyle/>
        <a:p>
          <a:r>
            <a:rPr lang="zh-TW" altLang="en-US" sz="3200" dirty="0" smtClean="0"/>
            <a:t>孝悌</a:t>
          </a:r>
          <a:endParaRPr lang="zh-TW" altLang="en-US" sz="3200" dirty="0"/>
        </a:p>
      </dgm:t>
    </dgm:pt>
    <dgm:pt modelId="{194B50D0-32F2-4399-82D3-D077B8121C8F}" type="parTrans" cxnId="{4E7806DD-F05A-4B33-A2BB-D486D26A2316}">
      <dgm:prSet/>
      <dgm:spPr/>
      <dgm:t>
        <a:bodyPr/>
        <a:lstStyle/>
        <a:p>
          <a:endParaRPr lang="zh-TW" altLang="en-US"/>
        </a:p>
      </dgm:t>
    </dgm:pt>
    <dgm:pt modelId="{B294C91C-F871-40D0-9F68-C51B404C5FED}" type="sibTrans" cxnId="{4E7806DD-F05A-4B33-A2BB-D486D26A2316}">
      <dgm:prSet/>
      <dgm:spPr/>
      <dgm:t>
        <a:bodyPr/>
        <a:lstStyle/>
        <a:p>
          <a:endParaRPr lang="zh-TW" altLang="en-US"/>
        </a:p>
      </dgm:t>
    </dgm:pt>
    <dgm:pt modelId="{BAD99B3E-D0F3-4DC2-9B9E-50124EFBE77B}">
      <dgm:prSet phldrT="[文字]" custT="1"/>
      <dgm:spPr/>
      <dgm:t>
        <a:bodyPr/>
        <a:lstStyle/>
        <a:p>
          <a:r>
            <a:rPr lang="zh-TW" altLang="en-US" sz="3200" dirty="0" smtClean="0"/>
            <a:t>致養爲本</a:t>
          </a:r>
          <a:endParaRPr lang="zh-TW" altLang="en-US" sz="3200" dirty="0"/>
        </a:p>
      </dgm:t>
    </dgm:pt>
    <dgm:pt modelId="{B06A16D8-C6EA-42C4-A88C-85E2CAF54028}" type="parTrans" cxnId="{5151AC81-7AE0-4E86-89E6-608CA1B30E46}">
      <dgm:prSet/>
      <dgm:spPr/>
      <dgm:t>
        <a:bodyPr/>
        <a:lstStyle/>
        <a:p>
          <a:endParaRPr lang="zh-TW" altLang="en-US"/>
        </a:p>
      </dgm:t>
    </dgm:pt>
    <dgm:pt modelId="{2FB44D44-03A7-4398-9F8F-07E47005B8F5}" type="sibTrans" cxnId="{5151AC81-7AE0-4E86-89E6-608CA1B30E46}">
      <dgm:prSet/>
      <dgm:spPr/>
      <dgm:t>
        <a:bodyPr/>
        <a:lstStyle/>
        <a:p>
          <a:endParaRPr lang="zh-TW" altLang="en-US"/>
        </a:p>
      </dgm:t>
    </dgm:pt>
    <dgm:pt modelId="{E9CA84E8-33A5-42B5-B46C-9FBD82488BF3}">
      <dgm:prSet phldrT="[文字]" custT="1"/>
      <dgm:spPr/>
      <dgm:t>
        <a:bodyPr/>
        <a:lstStyle/>
        <a:p>
          <a:r>
            <a:rPr lang="zh-TW" altLang="en-US" sz="3200" dirty="0" smtClean="0"/>
            <a:t>華觀爲末</a:t>
          </a:r>
          <a:endParaRPr lang="zh-TW" altLang="en-US" sz="3200" dirty="0"/>
        </a:p>
      </dgm:t>
    </dgm:pt>
    <dgm:pt modelId="{128D7EE8-9714-4C6A-B3EB-EA510D75F807}" type="parTrans" cxnId="{6673CE03-EB4C-4D61-91CB-59DCB41D837A}">
      <dgm:prSet/>
      <dgm:spPr/>
      <dgm:t>
        <a:bodyPr/>
        <a:lstStyle/>
        <a:p>
          <a:endParaRPr lang="zh-TW" altLang="en-US"/>
        </a:p>
      </dgm:t>
    </dgm:pt>
    <dgm:pt modelId="{13225C54-5240-4297-88D7-46D62C73CE04}" type="sibTrans" cxnId="{6673CE03-EB4C-4D61-91CB-59DCB41D837A}">
      <dgm:prSet/>
      <dgm:spPr/>
      <dgm:t>
        <a:bodyPr/>
        <a:lstStyle/>
        <a:p>
          <a:endParaRPr lang="zh-TW" altLang="en-US"/>
        </a:p>
      </dgm:t>
    </dgm:pt>
    <dgm:pt modelId="{7C793289-02A8-46C9-AF1C-F2653B8B59A5}">
      <dgm:prSet phldrT="[文字]" custT="1"/>
      <dgm:spPr/>
      <dgm:t>
        <a:bodyPr/>
        <a:lstStyle/>
        <a:p>
          <a:r>
            <a:rPr lang="zh-TW" altLang="en-US" sz="3200" dirty="0" smtClean="0"/>
            <a:t>人臣者</a:t>
          </a:r>
          <a:endParaRPr lang="zh-TW" altLang="en-US" sz="3200" dirty="0"/>
        </a:p>
      </dgm:t>
    </dgm:pt>
    <dgm:pt modelId="{285927E8-14F2-48D1-ADA3-97AD694AD526}" type="parTrans" cxnId="{84982380-1C10-4D51-BFCC-59533F849D01}">
      <dgm:prSet/>
      <dgm:spPr/>
      <dgm:t>
        <a:bodyPr/>
        <a:lstStyle/>
        <a:p>
          <a:endParaRPr lang="zh-TW" altLang="en-US"/>
        </a:p>
      </dgm:t>
    </dgm:pt>
    <dgm:pt modelId="{BAFDBE07-9A78-4A29-86C5-18997E678C6C}" type="sibTrans" cxnId="{84982380-1C10-4D51-BFCC-59533F849D01}">
      <dgm:prSet/>
      <dgm:spPr/>
      <dgm:t>
        <a:bodyPr/>
        <a:lstStyle/>
        <a:p>
          <a:endParaRPr lang="zh-TW" altLang="en-US"/>
        </a:p>
      </dgm:t>
    </dgm:pt>
    <dgm:pt modelId="{84C25826-55EA-4019-B041-DB3418B7A627}">
      <dgm:prSet phldrT="[文字]" custT="1"/>
      <dgm:spPr/>
      <dgm:t>
        <a:bodyPr/>
        <a:lstStyle/>
        <a:p>
          <a:r>
            <a:rPr lang="zh-TW" altLang="en-US" sz="3200" dirty="0" smtClean="0"/>
            <a:t>忠正爲本</a:t>
          </a:r>
          <a:endParaRPr lang="zh-TW" altLang="en-US" sz="3200" dirty="0"/>
        </a:p>
      </dgm:t>
    </dgm:pt>
    <dgm:pt modelId="{BE6FAD85-E291-42AC-8786-66DBB8525A0A}" type="parTrans" cxnId="{7CB50239-B2AB-4E4A-98EF-F399C70EE6F0}">
      <dgm:prSet/>
      <dgm:spPr/>
      <dgm:t>
        <a:bodyPr/>
        <a:lstStyle/>
        <a:p>
          <a:endParaRPr lang="zh-TW" altLang="en-US"/>
        </a:p>
      </dgm:t>
    </dgm:pt>
    <dgm:pt modelId="{65B00420-4C42-47AF-A48A-0077F4344402}" type="sibTrans" cxnId="{7CB50239-B2AB-4E4A-98EF-F399C70EE6F0}">
      <dgm:prSet/>
      <dgm:spPr/>
      <dgm:t>
        <a:bodyPr/>
        <a:lstStyle/>
        <a:p>
          <a:endParaRPr lang="zh-TW" altLang="en-US"/>
        </a:p>
      </dgm:t>
    </dgm:pt>
    <dgm:pt modelId="{98D057CC-5DD0-4B4F-8E87-6435674EFF04}">
      <dgm:prSet phldrT="[文字]" custT="1"/>
      <dgm:spPr/>
      <dgm:t>
        <a:bodyPr/>
        <a:lstStyle/>
        <a:p>
          <a:r>
            <a:rPr lang="zh-TW" altLang="en-US" sz="3200" dirty="0" smtClean="0"/>
            <a:t>媚愛爲末</a:t>
          </a:r>
          <a:endParaRPr lang="zh-TW" altLang="en-US" sz="3200" dirty="0"/>
        </a:p>
      </dgm:t>
    </dgm:pt>
    <dgm:pt modelId="{0F0C4967-8B39-4DC5-8FF6-9283AA1F3387}" type="parTrans" cxnId="{17A77C2A-C1B7-4D73-A73D-227DA4A94568}">
      <dgm:prSet/>
      <dgm:spPr/>
      <dgm:t>
        <a:bodyPr/>
        <a:lstStyle/>
        <a:p>
          <a:endParaRPr lang="zh-TW" altLang="en-US"/>
        </a:p>
      </dgm:t>
    </dgm:pt>
    <dgm:pt modelId="{B36E899B-20D4-4F3B-8F73-B62EAD6B89B9}" type="sibTrans" cxnId="{17A77C2A-C1B7-4D73-A73D-227DA4A94568}">
      <dgm:prSet/>
      <dgm:spPr/>
      <dgm:t>
        <a:bodyPr/>
        <a:lstStyle/>
        <a:p>
          <a:endParaRPr lang="zh-TW" altLang="en-US"/>
        </a:p>
      </dgm:t>
    </dgm:pt>
    <dgm:pt modelId="{DCD9A24B-92AD-4BDF-9EAB-21F81AE45B31}">
      <dgm:prSet phldrT="[文字]" custT="1"/>
      <dgm:spPr/>
      <dgm:t>
        <a:bodyPr/>
        <a:lstStyle/>
        <a:p>
          <a:r>
            <a:rPr lang="zh-TW" altLang="en-US" sz="3200" dirty="0" smtClean="0"/>
            <a:t>巧辨爲末</a:t>
          </a:r>
          <a:endParaRPr lang="zh-TW" altLang="en-US" sz="3200" dirty="0"/>
        </a:p>
      </dgm:t>
    </dgm:pt>
    <dgm:pt modelId="{6C693390-FC5F-48A7-A9D1-C6BCF7B4F8EC}" type="parTrans" cxnId="{02FF134C-6B61-4749-9D62-3DF934965DF7}">
      <dgm:prSet/>
      <dgm:spPr/>
      <dgm:t>
        <a:bodyPr/>
        <a:lstStyle/>
        <a:p>
          <a:endParaRPr lang="zh-TW" altLang="en-US"/>
        </a:p>
      </dgm:t>
    </dgm:pt>
    <dgm:pt modelId="{1A212298-1583-44CE-8D4E-FF92DB07722A}" type="sibTrans" cxnId="{02FF134C-6B61-4749-9D62-3DF934965DF7}">
      <dgm:prSet/>
      <dgm:spPr/>
      <dgm:t>
        <a:bodyPr/>
        <a:lstStyle/>
        <a:p>
          <a:endParaRPr lang="zh-TW" altLang="en-US"/>
        </a:p>
      </dgm:t>
    </dgm:pt>
    <dgm:pt modelId="{C5EC4DEB-9C12-4378-94ED-D16E8876C06D}">
      <dgm:prSet phldrT="[文字]" custT="1"/>
      <dgm:spPr/>
      <dgm:t>
        <a:bodyPr/>
        <a:lstStyle/>
        <a:p>
          <a:r>
            <a:rPr lang="zh-TW" altLang="en-US" sz="3200" dirty="0" smtClean="0"/>
            <a:t>交游爲末</a:t>
          </a:r>
          <a:endParaRPr lang="zh-TW" altLang="en-US" sz="3200" dirty="0"/>
        </a:p>
      </dgm:t>
    </dgm:pt>
    <dgm:pt modelId="{94312FF2-5C97-4E1C-8C3D-94382873A1FC}" type="parTrans" cxnId="{336AD41C-E3E7-432B-BE28-4B0F76A1146B}">
      <dgm:prSet/>
      <dgm:spPr/>
      <dgm:t>
        <a:bodyPr/>
        <a:lstStyle/>
        <a:p>
          <a:endParaRPr lang="zh-TW" altLang="en-US"/>
        </a:p>
      </dgm:t>
    </dgm:pt>
    <dgm:pt modelId="{FA042C1F-0999-4DD5-AE50-977CC16A41BF}" type="sibTrans" cxnId="{336AD41C-E3E7-432B-BE28-4B0F76A1146B}">
      <dgm:prSet/>
      <dgm:spPr/>
      <dgm:t>
        <a:bodyPr/>
        <a:lstStyle/>
        <a:p>
          <a:endParaRPr lang="zh-TW" altLang="en-US"/>
        </a:p>
      </dgm:t>
    </dgm:pt>
    <dgm:pt modelId="{8C0AA73F-3216-4C1D-9C0F-0BC586CC7B33}" type="pres">
      <dgm:prSet presAssocID="{EEAC69D7-86F9-42A4-87CD-0FAB64AA30CE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4EA1B2E-8CE7-43AF-B746-69507FC6220A}" type="pres">
      <dgm:prSet presAssocID="{112FB7D1-028D-441A-9926-C8176C6AD340}" presName="compNode" presStyleCnt="0"/>
      <dgm:spPr/>
    </dgm:pt>
    <dgm:pt modelId="{BFA526AA-0D91-4468-9A09-9EF396AD6129}" type="pres">
      <dgm:prSet presAssocID="{112FB7D1-028D-441A-9926-C8176C6AD340}" presName="aNode" presStyleLbl="bgShp" presStyleIdx="0" presStyleCnt="5"/>
      <dgm:spPr/>
      <dgm:t>
        <a:bodyPr/>
        <a:lstStyle/>
        <a:p>
          <a:endParaRPr lang="zh-TW" altLang="en-US"/>
        </a:p>
      </dgm:t>
    </dgm:pt>
    <dgm:pt modelId="{067D78F1-A851-45F6-A7DE-A577C5774E45}" type="pres">
      <dgm:prSet presAssocID="{112FB7D1-028D-441A-9926-C8176C6AD340}" presName="textNode" presStyleLbl="bgShp" presStyleIdx="0" presStyleCnt="5"/>
      <dgm:spPr/>
      <dgm:t>
        <a:bodyPr/>
        <a:lstStyle/>
        <a:p>
          <a:endParaRPr lang="zh-TW" altLang="en-US"/>
        </a:p>
      </dgm:t>
    </dgm:pt>
    <dgm:pt modelId="{E95D9F69-C19A-4B02-927E-262FC3D8C4D9}" type="pres">
      <dgm:prSet presAssocID="{112FB7D1-028D-441A-9926-C8176C6AD340}" presName="compChildNode" presStyleCnt="0"/>
      <dgm:spPr/>
    </dgm:pt>
    <dgm:pt modelId="{7ADF8E2F-D395-43DE-B44E-3A97FE1408F5}" type="pres">
      <dgm:prSet presAssocID="{112FB7D1-028D-441A-9926-C8176C6AD340}" presName="theInnerList" presStyleCnt="0"/>
      <dgm:spPr/>
    </dgm:pt>
    <dgm:pt modelId="{65518764-DABE-40D2-A480-86D8F2675E92}" type="pres">
      <dgm:prSet presAssocID="{A148FF46-8A81-4392-8B3F-EDB6D7BD3E99}" presName="child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8A633A5-199F-4283-BC3F-0B967034D7EF}" type="pres">
      <dgm:prSet presAssocID="{A148FF46-8A81-4392-8B3F-EDB6D7BD3E99}" presName="aSpace2" presStyleCnt="0"/>
      <dgm:spPr/>
    </dgm:pt>
    <dgm:pt modelId="{FB3234F9-E1B4-4958-97AC-DED476547D1D}" type="pres">
      <dgm:prSet presAssocID="{DCD9A24B-92AD-4BDF-9EAB-21F81AE45B31}" presName="child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90C9AAF-92DB-4ED7-904D-B573C7FBAFA4}" type="pres">
      <dgm:prSet presAssocID="{112FB7D1-028D-441A-9926-C8176C6AD340}" presName="aSpace" presStyleCnt="0"/>
      <dgm:spPr/>
    </dgm:pt>
    <dgm:pt modelId="{3CBC2AA0-787A-4591-8580-21FE5717D0CC}" type="pres">
      <dgm:prSet presAssocID="{A835D211-4526-49C5-81C9-32795C010507}" presName="compNode" presStyleCnt="0"/>
      <dgm:spPr/>
    </dgm:pt>
    <dgm:pt modelId="{9F33C369-7D73-41B3-990D-2349CDAF0AB1}" type="pres">
      <dgm:prSet presAssocID="{A835D211-4526-49C5-81C9-32795C010507}" presName="aNode" presStyleLbl="bgShp" presStyleIdx="1" presStyleCnt="5"/>
      <dgm:spPr/>
      <dgm:t>
        <a:bodyPr/>
        <a:lstStyle/>
        <a:p>
          <a:endParaRPr lang="zh-TW" altLang="en-US"/>
        </a:p>
      </dgm:t>
    </dgm:pt>
    <dgm:pt modelId="{1D930153-8AA5-45E4-ACDA-181B2A751BDB}" type="pres">
      <dgm:prSet presAssocID="{A835D211-4526-49C5-81C9-32795C010507}" presName="textNode" presStyleLbl="bgShp" presStyleIdx="1" presStyleCnt="5"/>
      <dgm:spPr/>
      <dgm:t>
        <a:bodyPr/>
        <a:lstStyle/>
        <a:p>
          <a:endParaRPr lang="zh-TW" altLang="en-US"/>
        </a:p>
      </dgm:t>
    </dgm:pt>
    <dgm:pt modelId="{3010A52A-F760-44E0-A405-33BAC2EC1B34}" type="pres">
      <dgm:prSet presAssocID="{A835D211-4526-49C5-81C9-32795C010507}" presName="compChildNode" presStyleCnt="0"/>
      <dgm:spPr/>
    </dgm:pt>
    <dgm:pt modelId="{3B7E1D48-1264-4A41-9734-6C917880D3F1}" type="pres">
      <dgm:prSet presAssocID="{A835D211-4526-49C5-81C9-32795C010507}" presName="theInnerList" presStyleCnt="0"/>
      <dgm:spPr/>
    </dgm:pt>
    <dgm:pt modelId="{8DE11D4C-0EA8-4995-9B89-B9ADF3783810}" type="pres">
      <dgm:prSet presAssocID="{E22E6427-EA44-41B6-8E68-41404C16CEE3}" presName="child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AB27DE6-AAD9-418B-BD35-8F369AECE219}" type="pres">
      <dgm:prSet presAssocID="{E22E6427-EA44-41B6-8E68-41404C16CEE3}" presName="aSpace2" presStyleCnt="0"/>
      <dgm:spPr/>
    </dgm:pt>
    <dgm:pt modelId="{C57C9431-5B1F-4F8C-8F50-2E6D2B7B068C}" type="pres">
      <dgm:prSet presAssocID="{4A897236-638F-4A34-87F5-90758F94FCA7}" presName="child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C27ED9C-381F-4F28-8128-43ADFD31CBAC}" type="pres">
      <dgm:prSet presAssocID="{A835D211-4526-49C5-81C9-32795C010507}" presName="aSpace" presStyleCnt="0"/>
      <dgm:spPr/>
    </dgm:pt>
    <dgm:pt modelId="{BC872994-EBCE-4426-AC1F-F3D5AB9475FA}" type="pres">
      <dgm:prSet presAssocID="{D7C92C96-8E5A-4F32-A43C-89F0A3665D2B}" presName="compNode" presStyleCnt="0"/>
      <dgm:spPr/>
    </dgm:pt>
    <dgm:pt modelId="{ED3C6A4A-4B7D-4A4D-9D9B-79C152D9E6E3}" type="pres">
      <dgm:prSet presAssocID="{D7C92C96-8E5A-4F32-A43C-89F0A3665D2B}" presName="aNode" presStyleLbl="bgShp" presStyleIdx="2" presStyleCnt="5"/>
      <dgm:spPr/>
      <dgm:t>
        <a:bodyPr/>
        <a:lstStyle/>
        <a:p>
          <a:endParaRPr lang="zh-TW" altLang="en-US"/>
        </a:p>
      </dgm:t>
    </dgm:pt>
    <dgm:pt modelId="{34D8F58E-6B15-4418-8295-5CE468079145}" type="pres">
      <dgm:prSet presAssocID="{D7C92C96-8E5A-4F32-A43C-89F0A3665D2B}" presName="textNode" presStyleLbl="bgShp" presStyleIdx="2" presStyleCnt="5"/>
      <dgm:spPr/>
      <dgm:t>
        <a:bodyPr/>
        <a:lstStyle/>
        <a:p>
          <a:endParaRPr lang="zh-TW" altLang="en-US"/>
        </a:p>
      </dgm:t>
    </dgm:pt>
    <dgm:pt modelId="{FF83E0BD-60EB-4DDB-A6D0-3B0194F5C478}" type="pres">
      <dgm:prSet presAssocID="{D7C92C96-8E5A-4F32-A43C-89F0A3665D2B}" presName="compChildNode" presStyleCnt="0"/>
      <dgm:spPr/>
    </dgm:pt>
    <dgm:pt modelId="{AAF2BA90-31DE-41E2-998A-37DCBDB4BC46}" type="pres">
      <dgm:prSet presAssocID="{D7C92C96-8E5A-4F32-A43C-89F0A3665D2B}" presName="theInnerList" presStyleCnt="0"/>
      <dgm:spPr/>
    </dgm:pt>
    <dgm:pt modelId="{81AFAD3E-5CBB-4C62-A85C-D1D22FAE2803}" type="pres">
      <dgm:prSet presAssocID="{90BC41BF-A50D-4711-8912-24799A56B21B}" presName="child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B5C83FD-5E70-41CE-8829-7CC7A26B061B}" type="pres">
      <dgm:prSet presAssocID="{90BC41BF-A50D-4711-8912-24799A56B21B}" presName="aSpace2" presStyleCnt="0"/>
      <dgm:spPr/>
    </dgm:pt>
    <dgm:pt modelId="{CFFC262E-96E4-4432-B44F-15B2CF1BE094}" type="pres">
      <dgm:prSet presAssocID="{C5EC4DEB-9C12-4378-94ED-D16E8876C06D}" presName="child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F88E236-4871-4A15-8E2D-A8033F1E6BD2}" type="pres">
      <dgm:prSet presAssocID="{D7C92C96-8E5A-4F32-A43C-89F0A3665D2B}" presName="aSpace" presStyleCnt="0"/>
      <dgm:spPr/>
    </dgm:pt>
    <dgm:pt modelId="{CE5ADBDB-4D39-4592-B530-8EE6FF807DC3}" type="pres">
      <dgm:prSet presAssocID="{52F15AB2-3450-464B-8B6B-EC7E6D724329}" presName="compNode" presStyleCnt="0"/>
      <dgm:spPr/>
    </dgm:pt>
    <dgm:pt modelId="{B3E637E0-9BBB-47BF-9F56-0D90C9544E93}" type="pres">
      <dgm:prSet presAssocID="{52F15AB2-3450-464B-8B6B-EC7E6D724329}" presName="aNode" presStyleLbl="bgShp" presStyleIdx="3" presStyleCnt="5"/>
      <dgm:spPr/>
      <dgm:t>
        <a:bodyPr/>
        <a:lstStyle/>
        <a:p>
          <a:endParaRPr lang="zh-TW" altLang="en-US"/>
        </a:p>
      </dgm:t>
    </dgm:pt>
    <dgm:pt modelId="{107B1322-0E8F-4CE5-9D1F-CA528FB825F6}" type="pres">
      <dgm:prSet presAssocID="{52F15AB2-3450-464B-8B6B-EC7E6D724329}" presName="textNode" presStyleLbl="bgShp" presStyleIdx="3" presStyleCnt="5"/>
      <dgm:spPr/>
      <dgm:t>
        <a:bodyPr/>
        <a:lstStyle/>
        <a:p>
          <a:endParaRPr lang="zh-TW" altLang="en-US"/>
        </a:p>
      </dgm:t>
    </dgm:pt>
    <dgm:pt modelId="{90AF84C6-FA8A-450E-B9C2-848CF1AAE6CC}" type="pres">
      <dgm:prSet presAssocID="{52F15AB2-3450-464B-8B6B-EC7E6D724329}" presName="compChildNode" presStyleCnt="0"/>
      <dgm:spPr/>
    </dgm:pt>
    <dgm:pt modelId="{5DD5C42E-3671-4E72-997F-EDFDDD735300}" type="pres">
      <dgm:prSet presAssocID="{52F15AB2-3450-464B-8B6B-EC7E6D724329}" presName="theInnerList" presStyleCnt="0"/>
      <dgm:spPr/>
    </dgm:pt>
    <dgm:pt modelId="{5402F3F8-47A2-4CDE-B7D9-127206614CCB}" type="pres">
      <dgm:prSet presAssocID="{BAD99B3E-D0F3-4DC2-9B9E-50124EFBE77B}" presName="child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D4B8BE5-4AB6-4FE6-BAEF-B67C9E672A6B}" type="pres">
      <dgm:prSet presAssocID="{BAD99B3E-D0F3-4DC2-9B9E-50124EFBE77B}" presName="aSpace2" presStyleCnt="0"/>
      <dgm:spPr/>
    </dgm:pt>
    <dgm:pt modelId="{328C7591-4725-42FE-8E75-CEFA4F924AB0}" type="pres">
      <dgm:prSet presAssocID="{E9CA84E8-33A5-42B5-B46C-9FBD82488BF3}" presName="child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CCF91EF-F49E-4C7C-A085-0A983B37440A}" type="pres">
      <dgm:prSet presAssocID="{52F15AB2-3450-464B-8B6B-EC7E6D724329}" presName="aSpace" presStyleCnt="0"/>
      <dgm:spPr/>
    </dgm:pt>
    <dgm:pt modelId="{BEC05673-8B4C-4203-89D9-DF91E8A72311}" type="pres">
      <dgm:prSet presAssocID="{7C793289-02A8-46C9-AF1C-F2653B8B59A5}" presName="compNode" presStyleCnt="0"/>
      <dgm:spPr/>
    </dgm:pt>
    <dgm:pt modelId="{7774CEF5-99A8-4E64-AF27-2A8748CA0F37}" type="pres">
      <dgm:prSet presAssocID="{7C793289-02A8-46C9-AF1C-F2653B8B59A5}" presName="aNode" presStyleLbl="bgShp" presStyleIdx="4" presStyleCnt="5"/>
      <dgm:spPr/>
      <dgm:t>
        <a:bodyPr/>
        <a:lstStyle/>
        <a:p>
          <a:endParaRPr lang="zh-TW" altLang="en-US"/>
        </a:p>
      </dgm:t>
    </dgm:pt>
    <dgm:pt modelId="{9D2B05CA-0F1F-4047-BEDE-9C873BEA293D}" type="pres">
      <dgm:prSet presAssocID="{7C793289-02A8-46C9-AF1C-F2653B8B59A5}" presName="textNode" presStyleLbl="bgShp" presStyleIdx="4" presStyleCnt="5"/>
      <dgm:spPr/>
      <dgm:t>
        <a:bodyPr/>
        <a:lstStyle/>
        <a:p>
          <a:endParaRPr lang="zh-TW" altLang="en-US"/>
        </a:p>
      </dgm:t>
    </dgm:pt>
    <dgm:pt modelId="{99B04C8E-6C87-4B45-89A4-958DE2D9F696}" type="pres">
      <dgm:prSet presAssocID="{7C793289-02A8-46C9-AF1C-F2653B8B59A5}" presName="compChildNode" presStyleCnt="0"/>
      <dgm:spPr/>
    </dgm:pt>
    <dgm:pt modelId="{9852EE5B-D616-4869-AB47-F325599F38EB}" type="pres">
      <dgm:prSet presAssocID="{7C793289-02A8-46C9-AF1C-F2653B8B59A5}" presName="theInnerList" presStyleCnt="0"/>
      <dgm:spPr/>
    </dgm:pt>
    <dgm:pt modelId="{96C78F35-5C98-4EE7-8847-8934F23EFECA}" type="pres">
      <dgm:prSet presAssocID="{84C25826-55EA-4019-B041-DB3418B7A627}" presName="child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2867924-13D8-4721-9D5B-30B75BA17C61}" type="pres">
      <dgm:prSet presAssocID="{84C25826-55EA-4019-B041-DB3418B7A627}" presName="aSpace2" presStyleCnt="0"/>
      <dgm:spPr/>
    </dgm:pt>
    <dgm:pt modelId="{B5127EBA-D3CB-4BBE-A25B-AF209A8741D1}" type="pres">
      <dgm:prSet presAssocID="{98D057CC-5DD0-4B4F-8E87-6435674EFF04}" presName="child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CD3F35A-A764-4A52-8CD5-BF706D3DD2D1}" type="presOf" srcId="{84C25826-55EA-4019-B041-DB3418B7A627}" destId="{96C78F35-5C98-4EE7-8847-8934F23EFECA}" srcOrd="0" destOrd="0" presId="urn:microsoft.com/office/officeart/2005/8/layout/lProcess2"/>
    <dgm:cxn modelId="{08AB0B59-04FC-4F54-BB0F-468054544BBC}" type="presOf" srcId="{A835D211-4526-49C5-81C9-32795C010507}" destId="{1D930153-8AA5-45E4-ACDA-181B2A751BDB}" srcOrd="1" destOrd="0" presId="urn:microsoft.com/office/officeart/2005/8/layout/lProcess2"/>
    <dgm:cxn modelId="{891F190D-841E-4ACD-A661-EE1496002EB6}" type="presOf" srcId="{A835D211-4526-49C5-81C9-32795C010507}" destId="{9F33C369-7D73-41B3-990D-2349CDAF0AB1}" srcOrd="0" destOrd="0" presId="urn:microsoft.com/office/officeart/2005/8/layout/lProcess2"/>
    <dgm:cxn modelId="{38BCA291-EC6A-47C6-AFD7-E13C680018FD}" type="presOf" srcId="{EEAC69D7-86F9-42A4-87CD-0FAB64AA30CE}" destId="{8C0AA73F-3216-4C1D-9C0F-0BC586CC7B33}" srcOrd="0" destOrd="0" presId="urn:microsoft.com/office/officeart/2005/8/layout/lProcess2"/>
    <dgm:cxn modelId="{2D78D387-8FE9-4619-A7F6-BAED13559402}" type="presOf" srcId="{112FB7D1-028D-441A-9926-C8176C6AD340}" destId="{BFA526AA-0D91-4468-9A09-9EF396AD6129}" srcOrd="0" destOrd="0" presId="urn:microsoft.com/office/officeart/2005/8/layout/lProcess2"/>
    <dgm:cxn modelId="{FE9249C1-8CB8-45B0-9B6A-03507E74D338}" srcId="{A835D211-4526-49C5-81C9-32795C010507}" destId="{4A897236-638F-4A34-87F5-90758F94FCA7}" srcOrd="1" destOrd="0" parTransId="{348CB062-1118-438B-BB08-EF263052866D}" sibTransId="{4D4B8A42-D467-414C-BD47-D6F3DB4D851D}"/>
    <dgm:cxn modelId="{F2A41684-D14C-483D-9948-D181ED684AC7}" srcId="{EEAC69D7-86F9-42A4-87CD-0FAB64AA30CE}" destId="{A835D211-4526-49C5-81C9-32795C010507}" srcOrd="1" destOrd="0" parTransId="{164704EA-1FBF-4DE6-8B93-932B3A044F34}" sibTransId="{98B8596A-6E4B-45A2-81E1-8F1E42EBA85E}"/>
    <dgm:cxn modelId="{2DC1B00F-10AF-4A7F-9E3E-B5774F9625A0}" srcId="{EEAC69D7-86F9-42A4-87CD-0FAB64AA30CE}" destId="{112FB7D1-028D-441A-9926-C8176C6AD340}" srcOrd="0" destOrd="0" parTransId="{0674A00A-9F3E-4288-899B-7B015237EFAA}" sibTransId="{66CCF795-5026-464A-AB42-FE1A9A3F6AF2}"/>
    <dgm:cxn modelId="{C556148B-D3E5-4842-9F89-592FFA3B1AAD}" type="presOf" srcId="{112FB7D1-028D-441A-9926-C8176C6AD340}" destId="{067D78F1-A851-45F6-A7DE-A577C5774E45}" srcOrd="1" destOrd="0" presId="urn:microsoft.com/office/officeart/2005/8/layout/lProcess2"/>
    <dgm:cxn modelId="{6673CE03-EB4C-4D61-91CB-59DCB41D837A}" srcId="{52F15AB2-3450-464B-8B6B-EC7E6D724329}" destId="{E9CA84E8-33A5-42B5-B46C-9FBD82488BF3}" srcOrd="1" destOrd="0" parTransId="{128D7EE8-9714-4C6A-B3EB-EA510D75F807}" sibTransId="{13225C54-5240-4297-88D7-46D62C73CE04}"/>
    <dgm:cxn modelId="{DBF6F857-9AD7-4B8E-8945-64C4B5620F42}" type="presOf" srcId="{52F15AB2-3450-464B-8B6B-EC7E6D724329}" destId="{107B1322-0E8F-4CE5-9D1F-CA528FB825F6}" srcOrd="1" destOrd="0" presId="urn:microsoft.com/office/officeart/2005/8/layout/lProcess2"/>
    <dgm:cxn modelId="{0AE0CF6C-3197-40EF-8231-F727D0CF3A0B}" type="presOf" srcId="{C5EC4DEB-9C12-4378-94ED-D16E8876C06D}" destId="{CFFC262E-96E4-4432-B44F-15B2CF1BE094}" srcOrd="0" destOrd="0" presId="urn:microsoft.com/office/officeart/2005/8/layout/lProcess2"/>
    <dgm:cxn modelId="{D6CA3868-2235-4751-BF06-22155CAC1197}" srcId="{D7C92C96-8E5A-4F32-A43C-89F0A3665D2B}" destId="{90BC41BF-A50D-4711-8912-24799A56B21B}" srcOrd="0" destOrd="0" parTransId="{2311A127-6242-4324-9C6E-9872E3F02E18}" sibTransId="{88D223B7-522F-48E6-8953-8FE4AD2B3421}"/>
    <dgm:cxn modelId="{DF52C5D3-A7F1-4785-ADFD-1AB22C088E4C}" type="presOf" srcId="{4A897236-638F-4A34-87F5-90758F94FCA7}" destId="{C57C9431-5B1F-4F8C-8F50-2E6D2B7B068C}" srcOrd="0" destOrd="0" presId="urn:microsoft.com/office/officeart/2005/8/layout/lProcess2"/>
    <dgm:cxn modelId="{4E7806DD-F05A-4B33-A2BB-D486D26A2316}" srcId="{EEAC69D7-86F9-42A4-87CD-0FAB64AA30CE}" destId="{52F15AB2-3450-464B-8B6B-EC7E6D724329}" srcOrd="3" destOrd="0" parTransId="{194B50D0-32F2-4399-82D3-D077B8121C8F}" sibTransId="{B294C91C-F871-40D0-9F68-C51B404C5FED}"/>
    <dgm:cxn modelId="{E8812544-F5AC-481A-9B14-53DB817606F1}" type="presOf" srcId="{98D057CC-5DD0-4B4F-8E87-6435674EFF04}" destId="{B5127EBA-D3CB-4BBE-A25B-AF209A8741D1}" srcOrd="0" destOrd="0" presId="urn:microsoft.com/office/officeart/2005/8/layout/lProcess2"/>
    <dgm:cxn modelId="{0C4DE6D9-33A7-4ED5-9A2A-BB57AE3F39FB}" srcId="{A835D211-4526-49C5-81C9-32795C010507}" destId="{E22E6427-EA44-41B6-8E68-41404C16CEE3}" srcOrd="0" destOrd="0" parTransId="{6AD28914-5DB8-4483-B353-09786C989569}" sibTransId="{3336EF84-ECFD-42DC-A13C-8C4989D90BD2}"/>
    <dgm:cxn modelId="{0E7F88CB-993B-4CE8-9FAA-83EF08005CC2}" type="presOf" srcId="{7C793289-02A8-46C9-AF1C-F2653B8B59A5}" destId="{9D2B05CA-0F1F-4047-BEDE-9C873BEA293D}" srcOrd="1" destOrd="0" presId="urn:microsoft.com/office/officeart/2005/8/layout/lProcess2"/>
    <dgm:cxn modelId="{59F0D6C5-0FB9-4F81-90E6-56E77879E166}" type="presOf" srcId="{DCD9A24B-92AD-4BDF-9EAB-21F81AE45B31}" destId="{FB3234F9-E1B4-4958-97AC-DED476547D1D}" srcOrd="0" destOrd="0" presId="urn:microsoft.com/office/officeart/2005/8/layout/lProcess2"/>
    <dgm:cxn modelId="{0AED3456-4BDD-4260-9E9C-BD5E2E0C7C50}" type="presOf" srcId="{A148FF46-8A81-4392-8B3F-EDB6D7BD3E99}" destId="{65518764-DABE-40D2-A480-86D8F2675E92}" srcOrd="0" destOrd="0" presId="urn:microsoft.com/office/officeart/2005/8/layout/lProcess2"/>
    <dgm:cxn modelId="{02FF134C-6B61-4749-9D62-3DF934965DF7}" srcId="{112FB7D1-028D-441A-9926-C8176C6AD340}" destId="{DCD9A24B-92AD-4BDF-9EAB-21F81AE45B31}" srcOrd="1" destOrd="0" parTransId="{6C693390-FC5F-48A7-A9D1-C6BCF7B4F8EC}" sibTransId="{1A212298-1583-44CE-8D4E-FF92DB07722A}"/>
    <dgm:cxn modelId="{336AD41C-E3E7-432B-BE28-4B0F76A1146B}" srcId="{D7C92C96-8E5A-4F32-A43C-89F0A3665D2B}" destId="{C5EC4DEB-9C12-4378-94ED-D16E8876C06D}" srcOrd="1" destOrd="0" parTransId="{94312FF2-5C97-4E1C-8C3D-94382873A1FC}" sibTransId="{FA042C1F-0999-4DD5-AE50-977CC16A41BF}"/>
    <dgm:cxn modelId="{48D74995-7870-49DC-B8A4-C773E4C99A7A}" type="presOf" srcId="{52F15AB2-3450-464B-8B6B-EC7E6D724329}" destId="{B3E637E0-9BBB-47BF-9F56-0D90C9544E93}" srcOrd="0" destOrd="0" presId="urn:microsoft.com/office/officeart/2005/8/layout/lProcess2"/>
    <dgm:cxn modelId="{141D4545-3B93-4C00-9A43-8A545FAF031F}" type="presOf" srcId="{E9CA84E8-33A5-42B5-B46C-9FBD82488BF3}" destId="{328C7591-4725-42FE-8E75-CEFA4F924AB0}" srcOrd="0" destOrd="0" presId="urn:microsoft.com/office/officeart/2005/8/layout/lProcess2"/>
    <dgm:cxn modelId="{D49A4EB0-924D-4360-B82B-667F3DB0CC7B}" type="presOf" srcId="{D7C92C96-8E5A-4F32-A43C-89F0A3665D2B}" destId="{34D8F58E-6B15-4418-8295-5CE468079145}" srcOrd="1" destOrd="0" presId="urn:microsoft.com/office/officeart/2005/8/layout/lProcess2"/>
    <dgm:cxn modelId="{2322C0F0-F9CE-4954-80AE-38A2A4A34610}" srcId="{EEAC69D7-86F9-42A4-87CD-0FAB64AA30CE}" destId="{D7C92C96-8E5A-4F32-A43C-89F0A3665D2B}" srcOrd="2" destOrd="0" parTransId="{0486165F-E9F1-4EFD-8C23-B7AB5441F040}" sibTransId="{FB0F8177-E7E3-4772-AFED-3D3871A44984}"/>
    <dgm:cxn modelId="{5C5E8AF9-3491-4495-8445-AF28BF359D1D}" srcId="{112FB7D1-028D-441A-9926-C8176C6AD340}" destId="{A148FF46-8A81-4392-8B3F-EDB6D7BD3E99}" srcOrd="0" destOrd="0" parTransId="{3E4D3065-5D0F-4109-A18B-925B2062A288}" sibTransId="{1BCE3F0E-2350-4538-B5AF-33F3427C87B3}"/>
    <dgm:cxn modelId="{B4720BEB-8063-4449-9980-C8684DCD1BAB}" type="presOf" srcId="{BAD99B3E-D0F3-4DC2-9B9E-50124EFBE77B}" destId="{5402F3F8-47A2-4CDE-B7D9-127206614CCB}" srcOrd="0" destOrd="0" presId="urn:microsoft.com/office/officeart/2005/8/layout/lProcess2"/>
    <dgm:cxn modelId="{84982380-1C10-4D51-BFCC-59533F849D01}" srcId="{EEAC69D7-86F9-42A4-87CD-0FAB64AA30CE}" destId="{7C793289-02A8-46C9-AF1C-F2653B8B59A5}" srcOrd="4" destOrd="0" parTransId="{285927E8-14F2-48D1-ADA3-97AD694AD526}" sibTransId="{BAFDBE07-9A78-4A29-86C5-18997E678C6C}"/>
    <dgm:cxn modelId="{5151AC81-7AE0-4E86-89E6-608CA1B30E46}" srcId="{52F15AB2-3450-464B-8B6B-EC7E6D724329}" destId="{BAD99B3E-D0F3-4DC2-9B9E-50124EFBE77B}" srcOrd="0" destOrd="0" parTransId="{B06A16D8-C6EA-42C4-A88C-85E2CAF54028}" sibTransId="{2FB44D44-03A7-4398-9F8F-07E47005B8F5}"/>
    <dgm:cxn modelId="{ED96A0A2-C3A2-497D-BABC-1E61E7C6B40A}" type="presOf" srcId="{D7C92C96-8E5A-4F32-A43C-89F0A3665D2B}" destId="{ED3C6A4A-4B7D-4A4D-9D9B-79C152D9E6E3}" srcOrd="0" destOrd="0" presId="urn:microsoft.com/office/officeart/2005/8/layout/lProcess2"/>
    <dgm:cxn modelId="{1237372D-82E2-4001-8A82-ABA7366F5BE8}" type="presOf" srcId="{90BC41BF-A50D-4711-8912-24799A56B21B}" destId="{81AFAD3E-5CBB-4C62-A85C-D1D22FAE2803}" srcOrd="0" destOrd="0" presId="urn:microsoft.com/office/officeart/2005/8/layout/lProcess2"/>
    <dgm:cxn modelId="{7CB50239-B2AB-4E4A-98EF-F399C70EE6F0}" srcId="{7C793289-02A8-46C9-AF1C-F2653B8B59A5}" destId="{84C25826-55EA-4019-B041-DB3418B7A627}" srcOrd="0" destOrd="0" parTransId="{BE6FAD85-E291-42AC-8786-66DBB8525A0A}" sibTransId="{65B00420-4C42-47AF-A48A-0077F4344402}"/>
    <dgm:cxn modelId="{17A77C2A-C1B7-4D73-A73D-227DA4A94568}" srcId="{7C793289-02A8-46C9-AF1C-F2653B8B59A5}" destId="{98D057CC-5DD0-4B4F-8E87-6435674EFF04}" srcOrd="1" destOrd="0" parTransId="{0F0C4967-8B39-4DC5-8FF6-9283AA1F3387}" sibTransId="{B36E899B-20D4-4F3B-8F73-B62EAD6B89B9}"/>
    <dgm:cxn modelId="{09E11332-415E-45CC-8B3D-DE9C43BDBFC3}" type="presOf" srcId="{7C793289-02A8-46C9-AF1C-F2653B8B59A5}" destId="{7774CEF5-99A8-4E64-AF27-2A8748CA0F37}" srcOrd="0" destOrd="0" presId="urn:microsoft.com/office/officeart/2005/8/layout/lProcess2"/>
    <dgm:cxn modelId="{3824C928-2860-4F1C-8613-1FF19F9FA4F2}" type="presOf" srcId="{E22E6427-EA44-41B6-8E68-41404C16CEE3}" destId="{8DE11D4C-0EA8-4995-9B89-B9ADF3783810}" srcOrd="0" destOrd="0" presId="urn:microsoft.com/office/officeart/2005/8/layout/lProcess2"/>
    <dgm:cxn modelId="{2D1D8B24-0540-4F32-A10D-7961AEF5C955}" type="presParOf" srcId="{8C0AA73F-3216-4C1D-9C0F-0BC586CC7B33}" destId="{44EA1B2E-8CE7-43AF-B746-69507FC6220A}" srcOrd="0" destOrd="0" presId="urn:microsoft.com/office/officeart/2005/8/layout/lProcess2"/>
    <dgm:cxn modelId="{9CF8C457-54AA-4B1E-83E4-EB7582395D8A}" type="presParOf" srcId="{44EA1B2E-8CE7-43AF-B746-69507FC6220A}" destId="{BFA526AA-0D91-4468-9A09-9EF396AD6129}" srcOrd="0" destOrd="0" presId="urn:microsoft.com/office/officeart/2005/8/layout/lProcess2"/>
    <dgm:cxn modelId="{6E215BF1-17E8-4FE3-8372-7F104CD1CF2E}" type="presParOf" srcId="{44EA1B2E-8CE7-43AF-B746-69507FC6220A}" destId="{067D78F1-A851-45F6-A7DE-A577C5774E45}" srcOrd="1" destOrd="0" presId="urn:microsoft.com/office/officeart/2005/8/layout/lProcess2"/>
    <dgm:cxn modelId="{15E3C8A5-8B2A-4BFE-94DD-6C1958A22588}" type="presParOf" srcId="{44EA1B2E-8CE7-43AF-B746-69507FC6220A}" destId="{E95D9F69-C19A-4B02-927E-262FC3D8C4D9}" srcOrd="2" destOrd="0" presId="urn:microsoft.com/office/officeart/2005/8/layout/lProcess2"/>
    <dgm:cxn modelId="{504E09EA-070E-46E6-B7C6-FBE05BA76478}" type="presParOf" srcId="{E95D9F69-C19A-4B02-927E-262FC3D8C4D9}" destId="{7ADF8E2F-D395-43DE-B44E-3A97FE1408F5}" srcOrd="0" destOrd="0" presId="urn:microsoft.com/office/officeart/2005/8/layout/lProcess2"/>
    <dgm:cxn modelId="{FF8E7FEE-6F39-4497-B7AF-BCA600088595}" type="presParOf" srcId="{7ADF8E2F-D395-43DE-B44E-3A97FE1408F5}" destId="{65518764-DABE-40D2-A480-86D8F2675E92}" srcOrd="0" destOrd="0" presId="urn:microsoft.com/office/officeart/2005/8/layout/lProcess2"/>
    <dgm:cxn modelId="{32591329-56F3-4E93-83A1-6F57D121AE95}" type="presParOf" srcId="{7ADF8E2F-D395-43DE-B44E-3A97FE1408F5}" destId="{18A633A5-199F-4283-BC3F-0B967034D7EF}" srcOrd="1" destOrd="0" presId="urn:microsoft.com/office/officeart/2005/8/layout/lProcess2"/>
    <dgm:cxn modelId="{9F44C740-D698-4D2C-AD6F-6F8052B15249}" type="presParOf" srcId="{7ADF8E2F-D395-43DE-B44E-3A97FE1408F5}" destId="{FB3234F9-E1B4-4958-97AC-DED476547D1D}" srcOrd="2" destOrd="0" presId="urn:microsoft.com/office/officeart/2005/8/layout/lProcess2"/>
    <dgm:cxn modelId="{38255BE5-6C58-4852-BFCE-1636EB614879}" type="presParOf" srcId="{8C0AA73F-3216-4C1D-9C0F-0BC586CC7B33}" destId="{090C9AAF-92DB-4ED7-904D-B573C7FBAFA4}" srcOrd="1" destOrd="0" presId="urn:microsoft.com/office/officeart/2005/8/layout/lProcess2"/>
    <dgm:cxn modelId="{7B0C6EDC-272B-4254-9678-B03C79157F45}" type="presParOf" srcId="{8C0AA73F-3216-4C1D-9C0F-0BC586CC7B33}" destId="{3CBC2AA0-787A-4591-8580-21FE5717D0CC}" srcOrd="2" destOrd="0" presId="urn:microsoft.com/office/officeart/2005/8/layout/lProcess2"/>
    <dgm:cxn modelId="{D9EED685-4D75-4912-80C4-B6C3CFC2A2FF}" type="presParOf" srcId="{3CBC2AA0-787A-4591-8580-21FE5717D0CC}" destId="{9F33C369-7D73-41B3-990D-2349CDAF0AB1}" srcOrd="0" destOrd="0" presId="urn:microsoft.com/office/officeart/2005/8/layout/lProcess2"/>
    <dgm:cxn modelId="{ADBCFC5F-AFD8-4883-B3E2-1A9B79674D5E}" type="presParOf" srcId="{3CBC2AA0-787A-4591-8580-21FE5717D0CC}" destId="{1D930153-8AA5-45E4-ACDA-181B2A751BDB}" srcOrd="1" destOrd="0" presId="urn:microsoft.com/office/officeart/2005/8/layout/lProcess2"/>
    <dgm:cxn modelId="{9A8C2BF7-3E2B-441E-8555-F5947081D62F}" type="presParOf" srcId="{3CBC2AA0-787A-4591-8580-21FE5717D0CC}" destId="{3010A52A-F760-44E0-A405-33BAC2EC1B34}" srcOrd="2" destOrd="0" presId="urn:microsoft.com/office/officeart/2005/8/layout/lProcess2"/>
    <dgm:cxn modelId="{D9091647-A875-47FB-8990-0051B6AE5C71}" type="presParOf" srcId="{3010A52A-F760-44E0-A405-33BAC2EC1B34}" destId="{3B7E1D48-1264-4A41-9734-6C917880D3F1}" srcOrd="0" destOrd="0" presId="urn:microsoft.com/office/officeart/2005/8/layout/lProcess2"/>
    <dgm:cxn modelId="{DD5AC813-0471-495F-AC17-8A3ECB046865}" type="presParOf" srcId="{3B7E1D48-1264-4A41-9734-6C917880D3F1}" destId="{8DE11D4C-0EA8-4995-9B89-B9ADF3783810}" srcOrd="0" destOrd="0" presId="urn:microsoft.com/office/officeart/2005/8/layout/lProcess2"/>
    <dgm:cxn modelId="{D82490FE-4A26-431C-9495-27134D14090D}" type="presParOf" srcId="{3B7E1D48-1264-4A41-9734-6C917880D3F1}" destId="{FAB27DE6-AAD9-418B-BD35-8F369AECE219}" srcOrd="1" destOrd="0" presId="urn:microsoft.com/office/officeart/2005/8/layout/lProcess2"/>
    <dgm:cxn modelId="{5959C9F0-5573-479A-B0C9-16A23B6C3F43}" type="presParOf" srcId="{3B7E1D48-1264-4A41-9734-6C917880D3F1}" destId="{C57C9431-5B1F-4F8C-8F50-2E6D2B7B068C}" srcOrd="2" destOrd="0" presId="urn:microsoft.com/office/officeart/2005/8/layout/lProcess2"/>
    <dgm:cxn modelId="{C54AFEF0-D919-46D3-93D1-818180C694D5}" type="presParOf" srcId="{8C0AA73F-3216-4C1D-9C0F-0BC586CC7B33}" destId="{0C27ED9C-381F-4F28-8128-43ADFD31CBAC}" srcOrd="3" destOrd="0" presId="urn:microsoft.com/office/officeart/2005/8/layout/lProcess2"/>
    <dgm:cxn modelId="{7C92612A-F280-4F6D-AEDC-D6664BC54E3F}" type="presParOf" srcId="{8C0AA73F-3216-4C1D-9C0F-0BC586CC7B33}" destId="{BC872994-EBCE-4426-AC1F-F3D5AB9475FA}" srcOrd="4" destOrd="0" presId="urn:microsoft.com/office/officeart/2005/8/layout/lProcess2"/>
    <dgm:cxn modelId="{CB1763B9-E6B3-47F5-9315-940938C54293}" type="presParOf" srcId="{BC872994-EBCE-4426-AC1F-F3D5AB9475FA}" destId="{ED3C6A4A-4B7D-4A4D-9D9B-79C152D9E6E3}" srcOrd="0" destOrd="0" presId="urn:microsoft.com/office/officeart/2005/8/layout/lProcess2"/>
    <dgm:cxn modelId="{A6962DE0-702E-4B3A-956C-0C078A631D2B}" type="presParOf" srcId="{BC872994-EBCE-4426-AC1F-F3D5AB9475FA}" destId="{34D8F58E-6B15-4418-8295-5CE468079145}" srcOrd="1" destOrd="0" presId="urn:microsoft.com/office/officeart/2005/8/layout/lProcess2"/>
    <dgm:cxn modelId="{CAEE42C5-83CE-4A7F-9BD8-FE1B737B4E3D}" type="presParOf" srcId="{BC872994-EBCE-4426-AC1F-F3D5AB9475FA}" destId="{FF83E0BD-60EB-4DDB-A6D0-3B0194F5C478}" srcOrd="2" destOrd="0" presId="urn:microsoft.com/office/officeart/2005/8/layout/lProcess2"/>
    <dgm:cxn modelId="{66FCEF9F-9DD7-49CF-B5DD-FCFE04B3287D}" type="presParOf" srcId="{FF83E0BD-60EB-4DDB-A6D0-3B0194F5C478}" destId="{AAF2BA90-31DE-41E2-998A-37DCBDB4BC46}" srcOrd="0" destOrd="0" presId="urn:microsoft.com/office/officeart/2005/8/layout/lProcess2"/>
    <dgm:cxn modelId="{5372AAC1-28D6-4FC4-A109-2B739BBCCE1F}" type="presParOf" srcId="{AAF2BA90-31DE-41E2-998A-37DCBDB4BC46}" destId="{81AFAD3E-5CBB-4C62-A85C-D1D22FAE2803}" srcOrd="0" destOrd="0" presId="urn:microsoft.com/office/officeart/2005/8/layout/lProcess2"/>
    <dgm:cxn modelId="{45F88AA0-9610-4B3F-AB14-3586FF2D1CA6}" type="presParOf" srcId="{AAF2BA90-31DE-41E2-998A-37DCBDB4BC46}" destId="{7B5C83FD-5E70-41CE-8829-7CC7A26B061B}" srcOrd="1" destOrd="0" presId="urn:microsoft.com/office/officeart/2005/8/layout/lProcess2"/>
    <dgm:cxn modelId="{C8E1D2C7-8F30-4885-A8E3-FF8025BEA383}" type="presParOf" srcId="{AAF2BA90-31DE-41E2-998A-37DCBDB4BC46}" destId="{CFFC262E-96E4-4432-B44F-15B2CF1BE094}" srcOrd="2" destOrd="0" presId="urn:microsoft.com/office/officeart/2005/8/layout/lProcess2"/>
    <dgm:cxn modelId="{B8C46779-2247-46A3-B489-E140D1734702}" type="presParOf" srcId="{8C0AA73F-3216-4C1D-9C0F-0BC586CC7B33}" destId="{4F88E236-4871-4A15-8E2D-A8033F1E6BD2}" srcOrd="5" destOrd="0" presId="urn:microsoft.com/office/officeart/2005/8/layout/lProcess2"/>
    <dgm:cxn modelId="{42D6742B-8885-4F4D-9279-727BC078A1A5}" type="presParOf" srcId="{8C0AA73F-3216-4C1D-9C0F-0BC586CC7B33}" destId="{CE5ADBDB-4D39-4592-B530-8EE6FF807DC3}" srcOrd="6" destOrd="0" presId="urn:microsoft.com/office/officeart/2005/8/layout/lProcess2"/>
    <dgm:cxn modelId="{ED89DD40-9CE0-49FC-A0A6-3F403B3C22A5}" type="presParOf" srcId="{CE5ADBDB-4D39-4592-B530-8EE6FF807DC3}" destId="{B3E637E0-9BBB-47BF-9F56-0D90C9544E93}" srcOrd="0" destOrd="0" presId="urn:microsoft.com/office/officeart/2005/8/layout/lProcess2"/>
    <dgm:cxn modelId="{0BD1D239-657D-4015-B36D-B7E4928FEE99}" type="presParOf" srcId="{CE5ADBDB-4D39-4592-B530-8EE6FF807DC3}" destId="{107B1322-0E8F-4CE5-9D1F-CA528FB825F6}" srcOrd="1" destOrd="0" presId="urn:microsoft.com/office/officeart/2005/8/layout/lProcess2"/>
    <dgm:cxn modelId="{313C69F4-4CFF-471F-A12B-74F657CC46C1}" type="presParOf" srcId="{CE5ADBDB-4D39-4592-B530-8EE6FF807DC3}" destId="{90AF84C6-FA8A-450E-B9C2-848CF1AAE6CC}" srcOrd="2" destOrd="0" presId="urn:microsoft.com/office/officeart/2005/8/layout/lProcess2"/>
    <dgm:cxn modelId="{9FA8FAB8-8D1E-421F-9470-A227FEAB61C6}" type="presParOf" srcId="{90AF84C6-FA8A-450E-B9C2-848CF1AAE6CC}" destId="{5DD5C42E-3671-4E72-997F-EDFDDD735300}" srcOrd="0" destOrd="0" presId="urn:microsoft.com/office/officeart/2005/8/layout/lProcess2"/>
    <dgm:cxn modelId="{AD7AC49E-E485-4CDE-86F7-76DE61849384}" type="presParOf" srcId="{5DD5C42E-3671-4E72-997F-EDFDDD735300}" destId="{5402F3F8-47A2-4CDE-B7D9-127206614CCB}" srcOrd="0" destOrd="0" presId="urn:microsoft.com/office/officeart/2005/8/layout/lProcess2"/>
    <dgm:cxn modelId="{61F641D2-1FB5-44BC-BD3E-5618A6B7BB56}" type="presParOf" srcId="{5DD5C42E-3671-4E72-997F-EDFDDD735300}" destId="{3D4B8BE5-4AB6-4FE6-BAEF-B67C9E672A6B}" srcOrd="1" destOrd="0" presId="urn:microsoft.com/office/officeart/2005/8/layout/lProcess2"/>
    <dgm:cxn modelId="{4091518C-F0E7-4AA7-95CC-DD4090F392A9}" type="presParOf" srcId="{5DD5C42E-3671-4E72-997F-EDFDDD735300}" destId="{328C7591-4725-42FE-8E75-CEFA4F924AB0}" srcOrd="2" destOrd="0" presId="urn:microsoft.com/office/officeart/2005/8/layout/lProcess2"/>
    <dgm:cxn modelId="{FAF5EB69-7874-4004-BA53-E92B7758EB2A}" type="presParOf" srcId="{8C0AA73F-3216-4C1D-9C0F-0BC586CC7B33}" destId="{9CCF91EF-F49E-4C7C-A085-0A983B37440A}" srcOrd="7" destOrd="0" presId="urn:microsoft.com/office/officeart/2005/8/layout/lProcess2"/>
    <dgm:cxn modelId="{0E0A6A9B-8FEE-43BE-973A-B1AB3AD3811A}" type="presParOf" srcId="{8C0AA73F-3216-4C1D-9C0F-0BC586CC7B33}" destId="{BEC05673-8B4C-4203-89D9-DF91E8A72311}" srcOrd="8" destOrd="0" presId="urn:microsoft.com/office/officeart/2005/8/layout/lProcess2"/>
    <dgm:cxn modelId="{71F91ED6-2FCA-4D5A-B605-71A53A6A2C97}" type="presParOf" srcId="{BEC05673-8B4C-4203-89D9-DF91E8A72311}" destId="{7774CEF5-99A8-4E64-AF27-2A8748CA0F37}" srcOrd="0" destOrd="0" presId="urn:microsoft.com/office/officeart/2005/8/layout/lProcess2"/>
    <dgm:cxn modelId="{DE2B26C8-7E2A-443E-8FE0-BB04CE6DD656}" type="presParOf" srcId="{BEC05673-8B4C-4203-89D9-DF91E8A72311}" destId="{9D2B05CA-0F1F-4047-BEDE-9C873BEA293D}" srcOrd="1" destOrd="0" presId="urn:microsoft.com/office/officeart/2005/8/layout/lProcess2"/>
    <dgm:cxn modelId="{52D252A6-9024-45EB-80AC-F7DD3A411529}" type="presParOf" srcId="{BEC05673-8B4C-4203-89D9-DF91E8A72311}" destId="{99B04C8E-6C87-4B45-89A4-958DE2D9F696}" srcOrd="2" destOrd="0" presId="urn:microsoft.com/office/officeart/2005/8/layout/lProcess2"/>
    <dgm:cxn modelId="{A845CD1B-93A7-4917-86B7-F6C65A96951D}" type="presParOf" srcId="{99B04C8E-6C87-4B45-89A4-958DE2D9F696}" destId="{9852EE5B-D616-4869-AB47-F325599F38EB}" srcOrd="0" destOrd="0" presId="urn:microsoft.com/office/officeart/2005/8/layout/lProcess2"/>
    <dgm:cxn modelId="{13810F6D-DDFE-4A1C-AD66-56F09DC0D504}" type="presParOf" srcId="{9852EE5B-D616-4869-AB47-F325599F38EB}" destId="{96C78F35-5C98-4EE7-8847-8934F23EFECA}" srcOrd="0" destOrd="0" presId="urn:microsoft.com/office/officeart/2005/8/layout/lProcess2"/>
    <dgm:cxn modelId="{E6881A09-38ED-492F-9C15-532E80FDB574}" type="presParOf" srcId="{9852EE5B-D616-4869-AB47-F325599F38EB}" destId="{22867924-13D8-4721-9D5B-30B75BA17C61}" srcOrd="1" destOrd="0" presId="urn:microsoft.com/office/officeart/2005/8/layout/lProcess2"/>
    <dgm:cxn modelId="{CE08B46C-BDAB-4C52-937C-6423E1DB9E66}" type="presParOf" srcId="{9852EE5B-D616-4869-AB47-F325599F38EB}" destId="{B5127EBA-D3CB-4BBE-A25B-AF209A8741D1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C085D0B-E239-4BAF-8D61-EAB7BF3A9B5E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9A63BDA9-7171-4584-AE7B-87303C82F64E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五者守本離末，則仁義興</a:t>
          </a:r>
          <a:endParaRPr lang="zh-TW" altLang="en-US" sz="3200" dirty="0"/>
        </a:p>
      </dgm:t>
    </dgm:pt>
    <dgm:pt modelId="{29D945D1-8DEA-4186-8111-64F8FE2B9F31}" type="parTrans" cxnId="{039409DA-9E7A-4DD5-BA49-6E86C5DEB736}">
      <dgm:prSet/>
      <dgm:spPr/>
      <dgm:t>
        <a:bodyPr/>
        <a:lstStyle/>
        <a:p>
          <a:endParaRPr lang="zh-TW" altLang="en-US"/>
        </a:p>
      </dgm:t>
    </dgm:pt>
    <dgm:pt modelId="{993C6211-69EE-4060-A2ED-DBA735D75C70}" type="sibTrans" cxnId="{039409DA-9E7A-4DD5-BA49-6E86C5DEB736}">
      <dgm:prSet/>
      <dgm:spPr/>
      <dgm:t>
        <a:bodyPr/>
        <a:lstStyle/>
        <a:p>
          <a:endParaRPr lang="zh-TW" altLang="en-US"/>
        </a:p>
      </dgm:t>
    </dgm:pt>
    <dgm:pt modelId="{472C4980-2589-434D-81F9-0AEC04B37437}">
      <dgm:prSet phldrT="[文字]" custT="1"/>
      <dgm:spPr/>
      <dgm:t>
        <a:bodyPr/>
        <a:lstStyle/>
        <a:p>
          <a:pPr algn="ctr"/>
          <a:r>
            <a:rPr lang="zh-TW" altLang="en-US" sz="3200" dirty="0" smtClean="0"/>
            <a:t>離本守末，則道德崩</a:t>
          </a:r>
          <a:endParaRPr lang="zh-TW" altLang="en-US" sz="3200" dirty="0"/>
        </a:p>
      </dgm:t>
    </dgm:pt>
    <dgm:pt modelId="{DC74F2AF-CF4E-4870-9E4E-841329FA3327}" type="parTrans" cxnId="{73308E0F-8CCB-4ED8-A500-3A2B29842939}">
      <dgm:prSet/>
      <dgm:spPr/>
      <dgm:t>
        <a:bodyPr/>
        <a:lstStyle/>
        <a:p>
          <a:endParaRPr lang="zh-TW" altLang="en-US"/>
        </a:p>
      </dgm:t>
    </dgm:pt>
    <dgm:pt modelId="{47303586-0CF1-4987-BA7C-7B8EECDD6266}" type="sibTrans" cxnId="{73308E0F-8CCB-4ED8-A500-3A2B29842939}">
      <dgm:prSet/>
      <dgm:spPr/>
      <dgm:t>
        <a:bodyPr/>
        <a:lstStyle/>
        <a:p>
          <a:endParaRPr lang="zh-TW" altLang="en-US"/>
        </a:p>
      </dgm:t>
    </dgm:pt>
    <dgm:pt modelId="{7639E1C8-7FA9-4BB8-8F6D-D783C22FFD66}" type="pres">
      <dgm:prSet presAssocID="{2C085D0B-E239-4BAF-8D61-EAB7BF3A9B5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79D8F1E-CB01-4F65-8A9A-0F031FCA1BFE}" type="pres">
      <dgm:prSet presAssocID="{9A63BDA9-7171-4584-AE7B-87303C82F64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5E2941A-14B6-44AB-99D5-FCBBB748D9FC}" type="pres">
      <dgm:prSet presAssocID="{9A63BDA9-7171-4584-AE7B-87303C82F64E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39409DA-9E7A-4DD5-BA49-6E86C5DEB736}" srcId="{2C085D0B-E239-4BAF-8D61-EAB7BF3A9B5E}" destId="{9A63BDA9-7171-4584-AE7B-87303C82F64E}" srcOrd="0" destOrd="0" parTransId="{29D945D1-8DEA-4186-8111-64F8FE2B9F31}" sibTransId="{993C6211-69EE-4060-A2ED-DBA735D75C70}"/>
    <dgm:cxn modelId="{7B386D63-7668-4EF9-B72D-5C26C6BF16C6}" type="presOf" srcId="{2C085D0B-E239-4BAF-8D61-EAB7BF3A9B5E}" destId="{7639E1C8-7FA9-4BB8-8F6D-D783C22FFD66}" srcOrd="0" destOrd="0" presId="urn:microsoft.com/office/officeart/2005/8/layout/vList2"/>
    <dgm:cxn modelId="{73308E0F-8CCB-4ED8-A500-3A2B29842939}" srcId="{9A63BDA9-7171-4584-AE7B-87303C82F64E}" destId="{472C4980-2589-434D-81F9-0AEC04B37437}" srcOrd="0" destOrd="0" parTransId="{DC74F2AF-CF4E-4870-9E4E-841329FA3327}" sibTransId="{47303586-0CF1-4987-BA7C-7B8EECDD6266}"/>
    <dgm:cxn modelId="{669B7EA7-7503-4E03-924F-31D650F245F1}" type="presOf" srcId="{472C4980-2589-434D-81F9-0AEC04B37437}" destId="{D5E2941A-14B6-44AB-99D5-FCBBB748D9FC}" srcOrd="0" destOrd="0" presId="urn:microsoft.com/office/officeart/2005/8/layout/vList2"/>
    <dgm:cxn modelId="{B6A61D99-01E7-471E-90A4-2D7C6F785E8E}" type="presOf" srcId="{9A63BDA9-7171-4584-AE7B-87303C82F64E}" destId="{E79D8F1E-CB01-4F65-8A9A-0F031FCA1BFE}" srcOrd="0" destOrd="0" presId="urn:microsoft.com/office/officeart/2005/8/layout/vList2"/>
    <dgm:cxn modelId="{2DA511EC-52EE-4330-830B-3CBE5798AB2E}" type="presParOf" srcId="{7639E1C8-7FA9-4BB8-8F6D-D783C22FFD66}" destId="{E79D8F1E-CB01-4F65-8A9A-0F031FCA1BFE}" srcOrd="0" destOrd="0" presId="urn:microsoft.com/office/officeart/2005/8/layout/vList2"/>
    <dgm:cxn modelId="{43938CA8-96D6-44E7-81BD-9FDD5D7969C1}" type="presParOf" srcId="{7639E1C8-7FA9-4BB8-8F6D-D783C22FFD66}" destId="{D5E2941A-14B6-44AB-99D5-FCBBB748D9F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563EE5AB-AB8B-4F94-AA33-6AE91A412E8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F073BDD3-AC65-4C00-A804-30B842D7AABC}">
      <dgm:prSet phldrT="[文字]" custT="1"/>
      <dgm:spPr/>
      <dgm:t>
        <a:bodyPr/>
        <a:lstStyle/>
        <a:p>
          <a:pPr rtl="0"/>
          <a:r>
            <a:rPr lang="zh-TW" altLang="en-US" sz="3600" dirty="0" smtClean="0"/>
            <a:t>慎本略末猶可也，舍本務末則惡矣。</a:t>
          </a:r>
          <a:endParaRPr lang="zh-TW" altLang="en-US" sz="3600" dirty="0"/>
        </a:p>
      </dgm:t>
    </dgm:pt>
    <dgm:pt modelId="{1D22BBF6-C561-459D-8DFD-16F65E89AA7E}" type="parTrans" cxnId="{B6C7F4BD-57E6-42DF-A423-AE461C939661}">
      <dgm:prSet/>
      <dgm:spPr/>
      <dgm:t>
        <a:bodyPr/>
        <a:lstStyle/>
        <a:p>
          <a:endParaRPr lang="zh-TW" altLang="en-US"/>
        </a:p>
      </dgm:t>
    </dgm:pt>
    <dgm:pt modelId="{3D88327B-BA14-46A4-A737-FA566CD1ACB7}" type="sibTrans" cxnId="{B6C7F4BD-57E6-42DF-A423-AE461C939661}">
      <dgm:prSet/>
      <dgm:spPr/>
      <dgm:t>
        <a:bodyPr/>
        <a:lstStyle/>
        <a:p>
          <a:endParaRPr lang="zh-TW" altLang="en-US"/>
        </a:p>
      </dgm:t>
    </dgm:pt>
    <dgm:pt modelId="{2B117706-B2FF-4DCA-9BF4-04609A0E74CD}">
      <dgm:prSet phldrT="[文字]" custT="1"/>
      <dgm:spPr/>
      <dgm:t>
        <a:bodyPr/>
        <a:lstStyle/>
        <a:p>
          <a:r>
            <a:rPr lang="zh-TW" altLang="en-US" sz="3200" dirty="0" smtClean="0"/>
            <a:t>三者守本離末則民富，離本守末則民貧；貧則厄而忘善，富則樂而可教。</a:t>
          </a:r>
          <a:endParaRPr lang="zh-TW" altLang="en-US" sz="3200" dirty="0"/>
        </a:p>
      </dgm:t>
    </dgm:pt>
    <dgm:pt modelId="{A50F4465-155E-4DA0-A1C8-DECF85248A20}" type="parTrans" cxnId="{EE811DDA-8B67-4AB4-A092-4C84FE98C978}">
      <dgm:prSet/>
      <dgm:spPr/>
      <dgm:t>
        <a:bodyPr/>
        <a:lstStyle/>
        <a:p>
          <a:endParaRPr lang="zh-TW" altLang="en-US"/>
        </a:p>
      </dgm:t>
    </dgm:pt>
    <dgm:pt modelId="{F7C3FA0A-0ED4-437D-B320-CDB55D1CF8DB}" type="sibTrans" cxnId="{EE811DDA-8B67-4AB4-A092-4C84FE98C978}">
      <dgm:prSet/>
      <dgm:spPr/>
      <dgm:t>
        <a:bodyPr/>
        <a:lstStyle/>
        <a:p>
          <a:endParaRPr lang="zh-TW" altLang="en-US"/>
        </a:p>
      </dgm:t>
    </dgm:pt>
    <dgm:pt modelId="{28890A65-BA65-4965-AFB6-C8514980E6C9}">
      <dgm:prSet phldrT="[文字]" custT="1"/>
      <dgm:spPr/>
      <dgm:t>
        <a:bodyPr/>
        <a:lstStyle/>
        <a:p>
          <a:r>
            <a:rPr lang="zh-TW" altLang="en-US" sz="3200" dirty="0" smtClean="0"/>
            <a:t>五者守本離末，則仁義興；離本守末，則道德崩。</a:t>
          </a:r>
          <a:endParaRPr lang="zh-TW" altLang="en-US" sz="3200" dirty="0"/>
        </a:p>
      </dgm:t>
    </dgm:pt>
    <dgm:pt modelId="{89CEA196-64CC-4276-89C9-619EE6684AAE}" type="parTrans" cxnId="{4707F31F-4F13-42DF-BA22-09DCD42EC618}">
      <dgm:prSet/>
      <dgm:spPr/>
      <dgm:t>
        <a:bodyPr/>
        <a:lstStyle/>
        <a:p>
          <a:endParaRPr lang="zh-TW" altLang="en-US"/>
        </a:p>
      </dgm:t>
    </dgm:pt>
    <dgm:pt modelId="{2FE70CF4-8C6D-42E1-BB5F-655B6A14FDCA}" type="sibTrans" cxnId="{4707F31F-4F13-42DF-BA22-09DCD42EC618}">
      <dgm:prSet/>
      <dgm:spPr/>
      <dgm:t>
        <a:bodyPr/>
        <a:lstStyle/>
        <a:p>
          <a:endParaRPr lang="zh-TW" altLang="en-US"/>
        </a:p>
      </dgm:t>
    </dgm:pt>
    <dgm:pt modelId="{5E1B4559-7D16-40BD-A948-D8DA60B637E9}" type="pres">
      <dgm:prSet presAssocID="{563EE5AB-AB8B-4F94-AA33-6AE91A412E8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7556D31-A879-459D-9E99-2004B0EF9B8D}" type="pres">
      <dgm:prSet presAssocID="{F073BDD3-AC65-4C00-A804-30B842D7AAB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135EF12-F922-43D1-B67D-418D9635179C}" type="pres">
      <dgm:prSet presAssocID="{F073BDD3-AC65-4C00-A804-30B842D7AABC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B6C7F4BD-57E6-42DF-A423-AE461C939661}" srcId="{563EE5AB-AB8B-4F94-AA33-6AE91A412E83}" destId="{F073BDD3-AC65-4C00-A804-30B842D7AABC}" srcOrd="0" destOrd="0" parTransId="{1D22BBF6-C561-459D-8DFD-16F65E89AA7E}" sibTransId="{3D88327B-BA14-46A4-A737-FA566CD1ACB7}"/>
    <dgm:cxn modelId="{9E888FBE-9209-42AE-8DDE-6B3E296F8566}" type="presOf" srcId="{2B117706-B2FF-4DCA-9BF4-04609A0E74CD}" destId="{7135EF12-F922-43D1-B67D-418D9635179C}" srcOrd="0" destOrd="0" presId="urn:microsoft.com/office/officeart/2005/8/layout/vList2"/>
    <dgm:cxn modelId="{9C1A9BD2-1873-40E7-A9FB-57D00C10B4DA}" type="presOf" srcId="{28890A65-BA65-4965-AFB6-C8514980E6C9}" destId="{7135EF12-F922-43D1-B67D-418D9635179C}" srcOrd="0" destOrd="1" presId="urn:microsoft.com/office/officeart/2005/8/layout/vList2"/>
    <dgm:cxn modelId="{4707F31F-4F13-42DF-BA22-09DCD42EC618}" srcId="{F073BDD3-AC65-4C00-A804-30B842D7AABC}" destId="{28890A65-BA65-4965-AFB6-C8514980E6C9}" srcOrd="1" destOrd="0" parTransId="{89CEA196-64CC-4276-89C9-619EE6684AAE}" sibTransId="{2FE70CF4-8C6D-42E1-BB5F-655B6A14FDCA}"/>
    <dgm:cxn modelId="{64ED8CB2-55F5-43D4-B5DF-13B4E688F3B5}" type="presOf" srcId="{563EE5AB-AB8B-4F94-AA33-6AE91A412E83}" destId="{5E1B4559-7D16-40BD-A948-D8DA60B637E9}" srcOrd="0" destOrd="0" presId="urn:microsoft.com/office/officeart/2005/8/layout/vList2"/>
    <dgm:cxn modelId="{EE811DDA-8B67-4AB4-A092-4C84FE98C978}" srcId="{F073BDD3-AC65-4C00-A804-30B842D7AABC}" destId="{2B117706-B2FF-4DCA-9BF4-04609A0E74CD}" srcOrd="0" destOrd="0" parTransId="{A50F4465-155E-4DA0-A1C8-DECF85248A20}" sibTransId="{F7C3FA0A-0ED4-437D-B320-CDB55D1CF8DB}"/>
    <dgm:cxn modelId="{43948339-C7D8-41AB-9F18-3B370FA31857}" type="presOf" srcId="{F073BDD3-AC65-4C00-A804-30B842D7AABC}" destId="{B7556D31-A879-459D-9E99-2004B0EF9B8D}" srcOrd="0" destOrd="0" presId="urn:microsoft.com/office/officeart/2005/8/layout/vList2"/>
    <dgm:cxn modelId="{0047D3E5-90F3-4F5E-8B36-E358A0ABC412}" type="presParOf" srcId="{5E1B4559-7D16-40BD-A948-D8DA60B637E9}" destId="{B7556D31-A879-459D-9E99-2004B0EF9B8D}" srcOrd="0" destOrd="0" presId="urn:microsoft.com/office/officeart/2005/8/layout/vList2"/>
    <dgm:cxn modelId="{E055E8E0-CE93-4D30-94A3-A774C23D4C7C}" type="presParOf" srcId="{5E1B4559-7D16-40BD-A948-D8DA60B637E9}" destId="{7135EF12-F922-43D1-B67D-418D9635179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30CCE1-7173-402A-B7B2-3668219A7786}">
      <dsp:nvSpPr>
        <dsp:cNvPr id="0" name=""/>
        <dsp:cNvSpPr/>
      </dsp:nvSpPr>
      <dsp:spPr>
        <a:xfrm>
          <a:off x="5625" y="1471915"/>
          <a:ext cx="2130559" cy="11959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kern="1200" dirty="0" smtClean="0"/>
            <a:t>君之所審</a:t>
          </a:r>
          <a:endParaRPr lang="zh-TW" altLang="en-US" sz="3600" kern="1200" dirty="0"/>
        </a:p>
      </dsp:txBody>
      <dsp:txXfrm>
        <a:off x="40653" y="1506943"/>
        <a:ext cx="2060503" cy="1125884"/>
      </dsp:txXfrm>
    </dsp:sp>
    <dsp:sp modelId="{0F1FA690-DB1E-473E-ABD8-3C843957E8BC}">
      <dsp:nvSpPr>
        <dsp:cNvPr id="0" name=""/>
        <dsp:cNvSpPr/>
      </dsp:nvSpPr>
      <dsp:spPr>
        <a:xfrm rot="18052859">
          <a:off x="1818280" y="1491132"/>
          <a:ext cx="1306248" cy="36438"/>
        </a:xfrm>
        <a:custGeom>
          <a:avLst/>
          <a:gdLst/>
          <a:ahLst/>
          <a:cxnLst/>
          <a:rect l="0" t="0" r="0" b="0"/>
          <a:pathLst>
            <a:path>
              <a:moveTo>
                <a:pt x="0" y="18219"/>
              </a:moveTo>
              <a:lnTo>
                <a:pt x="1306248" y="1821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438748" y="1476695"/>
        <a:ext cx="65312" cy="65312"/>
      </dsp:txXfrm>
    </dsp:sp>
    <dsp:sp modelId="{79CEBE01-0679-4310-9569-DCAC822DC60B}">
      <dsp:nvSpPr>
        <dsp:cNvPr id="0" name=""/>
        <dsp:cNvSpPr/>
      </dsp:nvSpPr>
      <dsp:spPr>
        <a:xfrm>
          <a:off x="2806624" y="451136"/>
          <a:ext cx="1676101" cy="99536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0" kern="1200" dirty="0" smtClean="0"/>
            <a:t>一曰德不當其位</a:t>
          </a:r>
          <a:endParaRPr lang="zh-TW" altLang="en-US" sz="2800" kern="1200" dirty="0"/>
        </a:p>
      </dsp:txBody>
      <dsp:txXfrm>
        <a:off x="2835777" y="480289"/>
        <a:ext cx="1617795" cy="937055"/>
      </dsp:txXfrm>
    </dsp:sp>
    <dsp:sp modelId="{31A212D2-458C-4B50-A260-5C105BB02413}">
      <dsp:nvSpPr>
        <dsp:cNvPr id="0" name=""/>
        <dsp:cNvSpPr/>
      </dsp:nvSpPr>
      <dsp:spPr>
        <a:xfrm>
          <a:off x="4482726" y="930597"/>
          <a:ext cx="670440" cy="36438"/>
        </a:xfrm>
        <a:custGeom>
          <a:avLst/>
          <a:gdLst/>
          <a:ahLst/>
          <a:cxnLst/>
          <a:rect l="0" t="0" r="0" b="0"/>
          <a:pathLst>
            <a:path>
              <a:moveTo>
                <a:pt x="0" y="18219"/>
              </a:moveTo>
              <a:lnTo>
                <a:pt x="670440" y="1821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801185" y="932056"/>
        <a:ext cx="33522" cy="33522"/>
      </dsp:txXfrm>
    </dsp:sp>
    <dsp:sp modelId="{80D7391C-05D8-434D-8323-190A0104574A}">
      <dsp:nvSpPr>
        <dsp:cNvPr id="0" name=""/>
        <dsp:cNvSpPr/>
      </dsp:nvSpPr>
      <dsp:spPr>
        <a:xfrm>
          <a:off x="5153166" y="451136"/>
          <a:ext cx="1676101" cy="99536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德義未明於朝者</a:t>
          </a:r>
          <a:endParaRPr lang="zh-TW" altLang="en-US" sz="2800" kern="1200" dirty="0"/>
        </a:p>
      </dsp:txBody>
      <dsp:txXfrm>
        <a:off x="5182319" y="480289"/>
        <a:ext cx="1617795" cy="937055"/>
      </dsp:txXfrm>
    </dsp:sp>
    <dsp:sp modelId="{9A85C4D1-463B-4A47-ACD6-A19E753A99D1}">
      <dsp:nvSpPr>
        <dsp:cNvPr id="0" name=""/>
        <dsp:cNvSpPr/>
      </dsp:nvSpPr>
      <dsp:spPr>
        <a:xfrm>
          <a:off x="6829267" y="930597"/>
          <a:ext cx="670440" cy="36438"/>
        </a:xfrm>
        <a:custGeom>
          <a:avLst/>
          <a:gdLst/>
          <a:ahLst/>
          <a:cxnLst/>
          <a:rect l="0" t="0" r="0" b="0"/>
          <a:pathLst>
            <a:path>
              <a:moveTo>
                <a:pt x="0" y="18219"/>
              </a:moveTo>
              <a:lnTo>
                <a:pt x="670440" y="18219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147726" y="932056"/>
        <a:ext cx="33522" cy="33522"/>
      </dsp:txXfrm>
    </dsp:sp>
    <dsp:sp modelId="{CDD52408-FA9F-4AD8-B9BE-D8724AD930F0}">
      <dsp:nvSpPr>
        <dsp:cNvPr id="0" name=""/>
        <dsp:cNvSpPr/>
      </dsp:nvSpPr>
      <dsp:spPr>
        <a:xfrm>
          <a:off x="7499708" y="462819"/>
          <a:ext cx="2355374" cy="97199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不可加於尊位</a:t>
          </a:r>
          <a:endParaRPr lang="zh-TW" altLang="en-US" sz="2800" kern="1200" dirty="0"/>
        </a:p>
      </dsp:txBody>
      <dsp:txXfrm>
        <a:off x="7528177" y="491288"/>
        <a:ext cx="2298436" cy="915058"/>
      </dsp:txXfrm>
    </dsp:sp>
    <dsp:sp modelId="{861683D6-B681-471B-950B-9B81183F5A29}">
      <dsp:nvSpPr>
        <dsp:cNvPr id="0" name=""/>
        <dsp:cNvSpPr/>
      </dsp:nvSpPr>
      <dsp:spPr>
        <a:xfrm>
          <a:off x="2136184" y="2051666"/>
          <a:ext cx="670440" cy="36438"/>
        </a:xfrm>
        <a:custGeom>
          <a:avLst/>
          <a:gdLst/>
          <a:ahLst/>
          <a:cxnLst/>
          <a:rect l="0" t="0" r="0" b="0"/>
          <a:pathLst>
            <a:path>
              <a:moveTo>
                <a:pt x="0" y="18219"/>
              </a:moveTo>
              <a:lnTo>
                <a:pt x="670440" y="1821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454643" y="2053124"/>
        <a:ext cx="33522" cy="33522"/>
      </dsp:txXfrm>
    </dsp:sp>
    <dsp:sp modelId="{55B582F5-4BC1-488A-BE92-92B04D524DFE}">
      <dsp:nvSpPr>
        <dsp:cNvPr id="0" name=""/>
        <dsp:cNvSpPr/>
      </dsp:nvSpPr>
      <dsp:spPr>
        <a:xfrm>
          <a:off x="2806624" y="1572205"/>
          <a:ext cx="1676101" cy="99536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0" kern="1200" dirty="0" smtClean="0"/>
            <a:t>二曰功不當其禄</a:t>
          </a:r>
          <a:endParaRPr lang="zh-TW" altLang="en-US" sz="2800" kern="1200" dirty="0"/>
        </a:p>
      </dsp:txBody>
      <dsp:txXfrm>
        <a:off x="2835777" y="1601358"/>
        <a:ext cx="1617795" cy="937055"/>
      </dsp:txXfrm>
    </dsp:sp>
    <dsp:sp modelId="{03A03DAB-13AC-4558-9629-4C4790E9B2F1}">
      <dsp:nvSpPr>
        <dsp:cNvPr id="0" name=""/>
        <dsp:cNvSpPr/>
      </dsp:nvSpPr>
      <dsp:spPr>
        <a:xfrm>
          <a:off x="4482726" y="2051666"/>
          <a:ext cx="670440" cy="36438"/>
        </a:xfrm>
        <a:custGeom>
          <a:avLst/>
          <a:gdLst/>
          <a:ahLst/>
          <a:cxnLst/>
          <a:rect l="0" t="0" r="0" b="0"/>
          <a:pathLst>
            <a:path>
              <a:moveTo>
                <a:pt x="0" y="18219"/>
              </a:moveTo>
              <a:lnTo>
                <a:pt x="670440" y="1821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801185" y="2053124"/>
        <a:ext cx="33522" cy="33522"/>
      </dsp:txXfrm>
    </dsp:sp>
    <dsp:sp modelId="{CCE5F8EE-9A21-42EB-A014-F9245FDD2F10}">
      <dsp:nvSpPr>
        <dsp:cNvPr id="0" name=""/>
        <dsp:cNvSpPr/>
      </dsp:nvSpPr>
      <dsp:spPr>
        <a:xfrm>
          <a:off x="5153166" y="1572205"/>
          <a:ext cx="1676101" cy="99536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功力未見於國者</a:t>
          </a:r>
          <a:endParaRPr lang="zh-TW" altLang="en-US" sz="2800" kern="1200" dirty="0"/>
        </a:p>
      </dsp:txBody>
      <dsp:txXfrm>
        <a:off x="5182319" y="1601358"/>
        <a:ext cx="1617795" cy="937055"/>
      </dsp:txXfrm>
    </dsp:sp>
    <dsp:sp modelId="{6A0B5561-D60D-4B24-87CE-68022A55A406}">
      <dsp:nvSpPr>
        <dsp:cNvPr id="0" name=""/>
        <dsp:cNvSpPr/>
      </dsp:nvSpPr>
      <dsp:spPr>
        <a:xfrm>
          <a:off x="6829267" y="2051666"/>
          <a:ext cx="670440" cy="36438"/>
        </a:xfrm>
        <a:custGeom>
          <a:avLst/>
          <a:gdLst/>
          <a:ahLst/>
          <a:cxnLst/>
          <a:rect l="0" t="0" r="0" b="0"/>
          <a:pathLst>
            <a:path>
              <a:moveTo>
                <a:pt x="0" y="18219"/>
              </a:moveTo>
              <a:lnTo>
                <a:pt x="670440" y="18219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147726" y="2053124"/>
        <a:ext cx="33522" cy="33522"/>
      </dsp:txXfrm>
    </dsp:sp>
    <dsp:sp modelId="{2DC1CCE5-ED44-45AD-8AF3-1B4EE9E36FE0}">
      <dsp:nvSpPr>
        <dsp:cNvPr id="0" name=""/>
        <dsp:cNvSpPr/>
      </dsp:nvSpPr>
      <dsp:spPr>
        <a:xfrm>
          <a:off x="7499708" y="1583887"/>
          <a:ext cx="2355374" cy="97199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不可與重禄</a:t>
          </a:r>
          <a:endParaRPr lang="zh-TW" altLang="en-US" sz="2800" kern="1200" dirty="0"/>
        </a:p>
      </dsp:txBody>
      <dsp:txXfrm>
        <a:off x="7528177" y="1612356"/>
        <a:ext cx="2298436" cy="915058"/>
      </dsp:txXfrm>
    </dsp:sp>
    <dsp:sp modelId="{A54AD114-1C5A-4F16-9BB7-B09595C20003}">
      <dsp:nvSpPr>
        <dsp:cNvPr id="0" name=""/>
        <dsp:cNvSpPr/>
      </dsp:nvSpPr>
      <dsp:spPr>
        <a:xfrm rot="3547141">
          <a:off x="1818280" y="2612200"/>
          <a:ext cx="1306248" cy="36438"/>
        </a:xfrm>
        <a:custGeom>
          <a:avLst/>
          <a:gdLst/>
          <a:ahLst/>
          <a:cxnLst/>
          <a:rect l="0" t="0" r="0" b="0"/>
          <a:pathLst>
            <a:path>
              <a:moveTo>
                <a:pt x="0" y="18219"/>
              </a:moveTo>
              <a:lnTo>
                <a:pt x="1306248" y="1821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438748" y="2597764"/>
        <a:ext cx="65312" cy="65312"/>
      </dsp:txXfrm>
    </dsp:sp>
    <dsp:sp modelId="{AFE1F87F-70F5-4C61-9743-EF02F9E00849}">
      <dsp:nvSpPr>
        <dsp:cNvPr id="0" name=""/>
        <dsp:cNvSpPr/>
      </dsp:nvSpPr>
      <dsp:spPr>
        <a:xfrm>
          <a:off x="2806624" y="2693274"/>
          <a:ext cx="1676101" cy="99536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0" kern="1200" dirty="0" smtClean="0"/>
            <a:t>三曰能不當其官</a:t>
          </a:r>
          <a:endParaRPr lang="zh-TW" altLang="en-US" sz="2800" kern="1200" dirty="0"/>
        </a:p>
      </dsp:txBody>
      <dsp:txXfrm>
        <a:off x="2835777" y="2722427"/>
        <a:ext cx="1617795" cy="937055"/>
      </dsp:txXfrm>
    </dsp:sp>
    <dsp:sp modelId="{15B712E0-02B0-4505-B754-4B0989D62F12}">
      <dsp:nvSpPr>
        <dsp:cNvPr id="0" name=""/>
        <dsp:cNvSpPr/>
      </dsp:nvSpPr>
      <dsp:spPr>
        <a:xfrm>
          <a:off x="4482726" y="3172735"/>
          <a:ext cx="670440" cy="36438"/>
        </a:xfrm>
        <a:custGeom>
          <a:avLst/>
          <a:gdLst/>
          <a:ahLst/>
          <a:cxnLst/>
          <a:rect l="0" t="0" r="0" b="0"/>
          <a:pathLst>
            <a:path>
              <a:moveTo>
                <a:pt x="0" y="18219"/>
              </a:moveTo>
              <a:lnTo>
                <a:pt x="670440" y="1821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801185" y="3174193"/>
        <a:ext cx="33522" cy="33522"/>
      </dsp:txXfrm>
    </dsp:sp>
    <dsp:sp modelId="{CC2D174E-BEE5-4198-9C24-35A6871F15BE}">
      <dsp:nvSpPr>
        <dsp:cNvPr id="0" name=""/>
        <dsp:cNvSpPr/>
      </dsp:nvSpPr>
      <dsp:spPr>
        <a:xfrm>
          <a:off x="5153166" y="2693274"/>
          <a:ext cx="1676101" cy="99536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臨事不信於民者</a:t>
          </a:r>
          <a:endParaRPr lang="zh-TW" altLang="en-US" sz="2800" kern="1200" dirty="0"/>
        </a:p>
      </dsp:txBody>
      <dsp:txXfrm>
        <a:off x="5182319" y="2722427"/>
        <a:ext cx="1617795" cy="937055"/>
      </dsp:txXfrm>
    </dsp:sp>
    <dsp:sp modelId="{AA8BCE87-F723-4B99-889C-CB03F38D2117}">
      <dsp:nvSpPr>
        <dsp:cNvPr id="0" name=""/>
        <dsp:cNvSpPr/>
      </dsp:nvSpPr>
      <dsp:spPr>
        <a:xfrm>
          <a:off x="6829267" y="3172735"/>
          <a:ext cx="670440" cy="36438"/>
        </a:xfrm>
        <a:custGeom>
          <a:avLst/>
          <a:gdLst/>
          <a:ahLst/>
          <a:cxnLst/>
          <a:rect l="0" t="0" r="0" b="0"/>
          <a:pathLst>
            <a:path>
              <a:moveTo>
                <a:pt x="0" y="18219"/>
              </a:moveTo>
              <a:lnTo>
                <a:pt x="670440" y="18219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147726" y="3174193"/>
        <a:ext cx="33522" cy="33522"/>
      </dsp:txXfrm>
    </dsp:sp>
    <dsp:sp modelId="{F0798AE0-F263-492A-9590-047FD62E478C}">
      <dsp:nvSpPr>
        <dsp:cNvPr id="0" name=""/>
        <dsp:cNvSpPr/>
      </dsp:nvSpPr>
      <dsp:spPr>
        <a:xfrm>
          <a:off x="7499708" y="2704956"/>
          <a:ext cx="2355374" cy="97199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ts val="336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不可使任大官</a:t>
          </a:r>
          <a:endParaRPr lang="zh-TW" altLang="en-US" sz="2800" kern="1200" dirty="0"/>
        </a:p>
      </dsp:txBody>
      <dsp:txXfrm>
        <a:off x="7528177" y="2733425"/>
        <a:ext cx="2298436" cy="9150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60F4F2-CD7C-4F7C-B9CF-CB5B1664E812}">
      <dsp:nvSpPr>
        <dsp:cNvPr id="0" name=""/>
        <dsp:cNvSpPr/>
      </dsp:nvSpPr>
      <dsp:spPr>
        <a:xfrm>
          <a:off x="1687" y="1039895"/>
          <a:ext cx="2616443" cy="11242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德厚而位卑者謂之過</a:t>
          </a:r>
          <a:endParaRPr lang="zh-TW" altLang="en-US" sz="3200" kern="1200" dirty="0"/>
        </a:p>
      </dsp:txBody>
      <dsp:txXfrm>
        <a:off x="34614" y="1072822"/>
        <a:ext cx="2550589" cy="1058357"/>
      </dsp:txXfrm>
    </dsp:sp>
    <dsp:sp modelId="{E10345D0-72B6-44E5-BC1D-68FFD795338B}">
      <dsp:nvSpPr>
        <dsp:cNvPr id="0" name=""/>
        <dsp:cNvSpPr/>
      </dsp:nvSpPr>
      <dsp:spPr>
        <a:xfrm>
          <a:off x="2618131" y="1579500"/>
          <a:ext cx="899368" cy="45000"/>
        </a:xfrm>
        <a:custGeom>
          <a:avLst/>
          <a:gdLst/>
          <a:ahLst/>
          <a:cxnLst/>
          <a:rect l="0" t="0" r="0" b="0"/>
          <a:pathLst>
            <a:path>
              <a:moveTo>
                <a:pt x="0" y="22500"/>
              </a:moveTo>
              <a:lnTo>
                <a:pt x="899368" y="2250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45331" y="1579516"/>
        <a:ext cx="44968" cy="44968"/>
      </dsp:txXfrm>
    </dsp:sp>
    <dsp:sp modelId="{F94BB33E-784C-4FCC-98CA-706DBCECEA9C}">
      <dsp:nvSpPr>
        <dsp:cNvPr id="0" name=""/>
        <dsp:cNvSpPr/>
      </dsp:nvSpPr>
      <dsp:spPr>
        <a:xfrm>
          <a:off x="3517499" y="1039895"/>
          <a:ext cx="2248422" cy="112421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寧過於君子</a:t>
          </a:r>
          <a:endParaRPr lang="zh-TW" altLang="en-US" sz="3200" kern="1200" dirty="0"/>
        </a:p>
      </dsp:txBody>
      <dsp:txXfrm>
        <a:off x="3550426" y="1072822"/>
        <a:ext cx="2182568" cy="1058357"/>
      </dsp:txXfrm>
    </dsp:sp>
    <dsp:sp modelId="{0CDC3B5C-28F5-4CED-9FE7-2B56164E133D}">
      <dsp:nvSpPr>
        <dsp:cNvPr id="0" name=""/>
        <dsp:cNvSpPr/>
      </dsp:nvSpPr>
      <dsp:spPr>
        <a:xfrm>
          <a:off x="5765921" y="1579500"/>
          <a:ext cx="899368" cy="45000"/>
        </a:xfrm>
        <a:custGeom>
          <a:avLst/>
          <a:gdLst/>
          <a:ahLst/>
          <a:cxnLst/>
          <a:rect l="0" t="0" r="0" b="0"/>
          <a:pathLst>
            <a:path>
              <a:moveTo>
                <a:pt x="0" y="22500"/>
              </a:moveTo>
              <a:lnTo>
                <a:pt x="899368" y="2250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193122" y="1579516"/>
        <a:ext cx="44968" cy="44968"/>
      </dsp:txXfrm>
    </dsp:sp>
    <dsp:sp modelId="{8C739B7F-74B7-4DFF-82D6-BFB1E0213803}">
      <dsp:nvSpPr>
        <dsp:cNvPr id="0" name=""/>
        <dsp:cNvSpPr/>
      </dsp:nvSpPr>
      <dsp:spPr>
        <a:xfrm>
          <a:off x="6665290" y="1039895"/>
          <a:ext cx="2248422" cy="112421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過於君子　其爲怨淺矣</a:t>
          </a:r>
          <a:endParaRPr lang="zh-TW" altLang="en-US" sz="3200" kern="1200" dirty="0"/>
        </a:p>
      </dsp:txBody>
      <dsp:txXfrm>
        <a:off x="6698217" y="1072822"/>
        <a:ext cx="2182568" cy="1058357"/>
      </dsp:txXfrm>
    </dsp:sp>
    <dsp:sp modelId="{51F70590-EEF8-4533-A224-C7330F79953D}">
      <dsp:nvSpPr>
        <dsp:cNvPr id="0" name=""/>
        <dsp:cNvSpPr/>
      </dsp:nvSpPr>
      <dsp:spPr>
        <a:xfrm>
          <a:off x="1687" y="2332737"/>
          <a:ext cx="2616443" cy="11242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德薄而位尊者謂之失</a:t>
          </a:r>
          <a:endParaRPr lang="zh-TW" altLang="en-US" sz="3200" kern="1200" dirty="0"/>
        </a:p>
      </dsp:txBody>
      <dsp:txXfrm>
        <a:off x="34614" y="2365664"/>
        <a:ext cx="2550589" cy="1058357"/>
      </dsp:txXfrm>
    </dsp:sp>
    <dsp:sp modelId="{C1E605B1-5B9A-4975-9B48-E22559261C3E}">
      <dsp:nvSpPr>
        <dsp:cNvPr id="0" name=""/>
        <dsp:cNvSpPr/>
      </dsp:nvSpPr>
      <dsp:spPr>
        <a:xfrm>
          <a:off x="2618131" y="2872343"/>
          <a:ext cx="899368" cy="45000"/>
        </a:xfrm>
        <a:custGeom>
          <a:avLst/>
          <a:gdLst/>
          <a:ahLst/>
          <a:cxnLst/>
          <a:rect l="0" t="0" r="0" b="0"/>
          <a:pathLst>
            <a:path>
              <a:moveTo>
                <a:pt x="0" y="22500"/>
              </a:moveTo>
              <a:lnTo>
                <a:pt x="899368" y="2250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45331" y="2872359"/>
        <a:ext cx="44968" cy="44968"/>
      </dsp:txXfrm>
    </dsp:sp>
    <dsp:sp modelId="{429946A5-6B2A-4536-BC78-E261ED93EBB6}">
      <dsp:nvSpPr>
        <dsp:cNvPr id="0" name=""/>
        <dsp:cNvSpPr/>
      </dsp:nvSpPr>
      <dsp:spPr>
        <a:xfrm>
          <a:off x="3517499" y="2332737"/>
          <a:ext cx="2248422" cy="112421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無失於小人</a:t>
          </a:r>
          <a:endParaRPr lang="zh-TW" altLang="en-US" sz="3200" kern="1200" dirty="0"/>
        </a:p>
      </dsp:txBody>
      <dsp:txXfrm>
        <a:off x="3550426" y="2365664"/>
        <a:ext cx="2182568" cy="1058357"/>
      </dsp:txXfrm>
    </dsp:sp>
    <dsp:sp modelId="{5372A8BB-CEA6-4904-8EAB-369BE7FFCCBA}">
      <dsp:nvSpPr>
        <dsp:cNvPr id="0" name=""/>
        <dsp:cNvSpPr/>
      </dsp:nvSpPr>
      <dsp:spPr>
        <a:xfrm>
          <a:off x="5765921" y="2872343"/>
          <a:ext cx="899368" cy="45000"/>
        </a:xfrm>
        <a:custGeom>
          <a:avLst/>
          <a:gdLst/>
          <a:ahLst/>
          <a:cxnLst/>
          <a:rect l="0" t="0" r="0" b="0"/>
          <a:pathLst>
            <a:path>
              <a:moveTo>
                <a:pt x="0" y="22500"/>
              </a:moveTo>
              <a:lnTo>
                <a:pt x="899368" y="2250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193122" y="2872359"/>
        <a:ext cx="44968" cy="44968"/>
      </dsp:txXfrm>
    </dsp:sp>
    <dsp:sp modelId="{7C72D1F8-A0BE-4EC3-9A1F-645280AE0E8A}">
      <dsp:nvSpPr>
        <dsp:cNvPr id="0" name=""/>
        <dsp:cNvSpPr/>
      </dsp:nvSpPr>
      <dsp:spPr>
        <a:xfrm>
          <a:off x="6665290" y="2332737"/>
          <a:ext cx="2248422" cy="112421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失於小人　其爲禍深矣</a:t>
          </a:r>
          <a:endParaRPr lang="zh-TW" altLang="en-US" sz="3200" kern="1200" dirty="0"/>
        </a:p>
      </dsp:txBody>
      <dsp:txXfrm>
        <a:off x="6698217" y="2365664"/>
        <a:ext cx="2182568" cy="105835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B8A54F-BF49-4B13-A181-6F1524EC17B1}">
      <dsp:nvSpPr>
        <dsp:cNvPr id="0" name=""/>
        <dsp:cNvSpPr/>
      </dsp:nvSpPr>
      <dsp:spPr>
        <a:xfrm>
          <a:off x="7152603" y="3927983"/>
          <a:ext cx="47725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77257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379301" y="3961771"/>
        <a:ext cx="23862" cy="23862"/>
      </dsp:txXfrm>
    </dsp:sp>
    <dsp:sp modelId="{4E5844C6-6C69-4907-A99C-0D363F837E4A}">
      <dsp:nvSpPr>
        <dsp:cNvPr id="0" name=""/>
        <dsp:cNvSpPr/>
      </dsp:nvSpPr>
      <dsp:spPr>
        <a:xfrm>
          <a:off x="3654923" y="3927983"/>
          <a:ext cx="47725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77257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881620" y="3961771"/>
        <a:ext cx="23862" cy="23862"/>
      </dsp:txXfrm>
    </dsp:sp>
    <dsp:sp modelId="{1618CC17-1542-4466-8149-AC0753E858A3}">
      <dsp:nvSpPr>
        <dsp:cNvPr id="0" name=""/>
        <dsp:cNvSpPr/>
      </dsp:nvSpPr>
      <dsp:spPr>
        <a:xfrm>
          <a:off x="791375" y="2609589"/>
          <a:ext cx="477257" cy="13641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8628" y="0"/>
              </a:lnTo>
              <a:lnTo>
                <a:pt x="238628" y="1364113"/>
              </a:lnTo>
              <a:lnTo>
                <a:pt x="477257" y="1364113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993874" y="3255516"/>
        <a:ext cx="72259" cy="72259"/>
      </dsp:txXfrm>
    </dsp:sp>
    <dsp:sp modelId="{0B356602-AEFA-43E4-A3EC-71B841A9914B}">
      <dsp:nvSpPr>
        <dsp:cNvPr id="0" name=""/>
        <dsp:cNvSpPr/>
      </dsp:nvSpPr>
      <dsp:spPr>
        <a:xfrm>
          <a:off x="7152603" y="3018574"/>
          <a:ext cx="47725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77257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379301" y="3052362"/>
        <a:ext cx="23862" cy="23862"/>
      </dsp:txXfrm>
    </dsp:sp>
    <dsp:sp modelId="{839204DC-EC46-46A7-B87E-358F4E634FAF}">
      <dsp:nvSpPr>
        <dsp:cNvPr id="0" name=""/>
        <dsp:cNvSpPr/>
      </dsp:nvSpPr>
      <dsp:spPr>
        <a:xfrm>
          <a:off x="3654923" y="3018574"/>
          <a:ext cx="47725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77257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881620" y="3052362"/>
        <a:ext cx="23862" cy="23862"/>
      </dsp:txXfrm>
    </dsp:sp>
    <dsp:sp modelId="{DF7822EB-81D0-4E56-82D8-73565795780E}">
      <dsp:nvSpPr>
        <dsp:cNvPr id="0" name=""/>
        <dsp:cNvSpPr/>
      </dsp:nvSpPr>
      <dsp:spPr>
        <a:xfrm>
          <a:off x="791375" y="2609589"/>
          <a:ext cx="477257" cy="4547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8628" y="0"/>
              </a:lnTo>
              <a:lnTo>
                <a:pt x="238628" y="454704"/>
              </a:lnTo>
              <a:lnTo>
                <a:pt x="477257" y="454704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013524" y="2820462"/>
        <a:ext cx="32959" cy="32959"/>
      </dsp:txXfrm>
    </dsp:sp>
    <dsp:sp modelId="{E6FD5EAB-E83B-4669-A814-F72927A1A7D9}">
      <dsp:nvSpPr>
        <dsp:cNvPr id="0" name=""/>
        <dsp:cNvSpPr/>
      </dsp:nvSpPr>
      <dsp:spPr>
        <a:xfrm>
          <a:off x="7152603" y="2109164"/>
          <a:ext cx="47725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77257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379301" y="2142953"/>
        <a:ext cx="23862" cy="23862"/>
      </dsp:txXfrm>
    </dsp:sp>
    <dsp:sp modelId="{8FC8E614-28ED-43DF-8AC3-B396298F7BB1}">
      <dsp:nvSpPr>
        <dsp:cNvPr id="0" name=""/>
        <dsp:cNvSpPr/>
      </dsp:nvSpPr>
      <dsp:spPr>
        <a:xfrm>
          <a:off x="3654923" y="2109164"/>
          <a:ext cx="47725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77257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881620" y="2142953"/>
        <a:ext cx="23862" cy="23862"/>
      </dsp:txXfrm>
    </dsp:sp>
    <dsp:sp modelId="{019823B6-083F-4DDD-B63B-89446815C4AF}">
      <dsp:nvSpPr>
        <dsp:cNvPr id="0" name=""/>
        <dsp:cNvSpPr/>
      </dsp:nvSpPr>
      <dsp:spPr>
        <a:xfrm>
          <a:off x="791375" y="2154884"/>
          <a:ext cx="477257" cy="454704"/>
        </a:xfrm>
        <a:custGeom>
          <a:avLst/>
          <a:gdLst/>
          <a:ahLst/>
          <a:cxnLst/>
          <a:rect l="0" t="0" r="0" b="0"/>
          <a:pathLst>
            <a:path>
              <a:moveTo>
                <a:pt x="0" y="454704"/>
              </a:moveTo>
              <a:lnTo>
                <a:pt x="238628" y="454704"/>
              </a:lnTo>
              <a:lnTo>
                <a:pt x="238628" y="0"/>
              </a:lnTo>
              <a:lnTo>
                <a:pt x="477257" y="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013524" y="2365757"/>
        <a:ext cx="32959" cy="32959"/>
      </dsp:txXfrm>
    </dsp:sp>
    <dsp:sp modelId="{5A222DEC-C922-4313-A851-7C07D6D1B257}">
      <dsp:nvSpPr>
        <dsp:cNvPr id="0" name=""/>
        <dsp:cNvSpPr/>
      </dsp:nvSpPr>
      <dsp:spPr>
        <a:xfrm>
          <a:off x="7152603" y="1199755"/>
          <a:ext cx="47725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77257" y="4572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379301" y="1233544"/>
        <a:ext cx="23862" cy="23862"/>
      </dsp:txXfrm>
    </dsp:sp>
    <dsp:sp modelId="{A713A1C3-73FB-4F1D-8A96-0058C43C27AC}">
      <dsp:nvSpPr>
        <dsp:cNvPr id="0" name=""/>
        <dsp:cNvSpPr/>
      </dsp:nvSpPr>
      <dsp:spPr>
        <a:xfrm>
          <a:off x="3654923" y="1199755"/>
          <a:ext cx="47725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77257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881620" y="1233544"/>
        <a:ext cx="23862" cy="23862"/>
      </dsp:txXfrm>
    </dsp:sp>
    <dsp:sp modelId="{A9DB3F02-6510-4229-9733-424A1D019B06}">
      <dsp:nvSpPr>
        <dsp:cNvPr id="0" name=""/>
        <dsp:cNvSpPr/>
      </dsp:nvSpPr>
      <dsp:spPr>
        <a:xfrm>
          <a:off x="791375" y="1245475"/>
          <a:ext cx="477257" cy="1364113"/>
        </a:xfrm>
        <a:custGeom>
          <a:avLst/>
          <a:gdLst/>
          <a:ahLst/>
          <a:cxnLst/>
          <a:rect l="0" t="0" r="0" b="0"/>
          <a:pathLst>
            <a:path>
              <a:moveTo>
                <a:pt x="0" y="1364113"/>
              </a:moveTo>
              <a:lnTo>
                <a:pt x="238628" y="1364113"/>
              </a:lnTo>
              <a:lnTo>
                <a:pt x="238628" y="0"/>
              </a:lnTo>
              <a:lnTo>
                <a:pt x="477257" y="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993874" y="1891402"/>
        <a:ext cx="72259" cy="72259"/>
      </dsp:txXfrm>
    </dsp:sp>
    <dsp:sp modelId="{DB66B72A-9B24-4171-97AF-5C08ABD09CEC}">
      <dsp:nvSpPr>
        <dsp:cNvPr id="0" name=""/>
        <dsp:cNvSpPr/>
      </dsp:nvSpPr>
      <dsp:spPr>
        <a:xfrm rot="16200000">
          <a:off x="-2178735" y="2245825"/>
          <a:ext cx="5212695" cy="7275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kern="1200" dirty="0" smtClean="0"/>
            <a:t>五帝三王治世之術</a:t>
          </a:r>
          <a:endParaRPr lang="zh-TW" altLang="en-US" sz="3200" kern="1200" dirty="0"/>
        </a:p>
      </dsp:txBody>
      <dsp:txXfrm>
        <a:off x="-2178735" y="2245825"/>
        <a:ext cx="5212695" cy="727527"/>
      </dsp:txXfrm>
    </dsp:sp>
    <dsp:sp modelId="{55111762-12F6-412F-9066-2A6B8EA70F2C}">
      <dsp:nvSpPr>
        <dsp:cNvPr id="0" name=""/>
        <dsp:cNvSpPr/>
      </dsp:nvSpPr>
      <dsp:spPr>
        <a:xfrm>
          <a:off x="1268633" y="881711"/>
          <a:ext cx="2386289" cy="72752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仁以導之</a:t>
          </a:r>
          <a:endParaRPr lang="zh-TW" altLang="en-US" sz="2800" kern="1200" dirty="0"/>
        </a:p>
      </dsp:txBody>
      <dsp:txXfrm>
        <a:off x="1268633" y="881711"/>
        <a:ext cx="2386289" cy="727527"/>
      </dsp:txXfrm>
    </dsp:sp>
    <dsp:sp modelId="{D52078B0-5C0C-4925-9517-6ABE537C1954}">
      <dsp:nvSpPr>
        <dsp:cNvPr id="0" name=""/>
        <dsp:cNvSpPr/>
      </dsp:nvSpPr>
      <dsp:spPr>
        <a:xfrm>
          <a:off x="4132181" y="881711"/>
          <a:ext cx="3020422" cy="72752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博施於物</a:t>
          </a:r>
          <a:endParaRPr lang="zh-TW" altLang="en-US" sz="2800" kern="1200" dirty="0"/>
        </a:p>
      </dsp:txBody>
      <dsp:txXfrm>
        <a:off x="4132181" y="881711"/>
        <a:ext cx="3020422" cy="727527"/>
      </dsp:txXfrm>
    </dsp:sp>
    <dsp:sp modelId="{D5B9BEE7-7071-4D0D-BF6B-38C740EAED2F}">
      <dsp:nvSpPr>
        <dsp:cNvPr id="0" name=""/>
        <dsp:cNvSpPr/>
      </dsp:nvSpPr>
      <dsp:spPr>
        <a:xfrm>
          <a:off x="7629861" y="881711"/>
          <a:ext cx="2386289" cy="72752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生偏私</a:t>
          </a:r>
          <a:endParaRPr lang="zh-TW" altLang="en-US" sz="2800" kern="1200" dirty="0"/>
        </a:p>
      </dsp:txBody>
      <dsp:txXfrm>
        <a:off x="7629861" y="881711"/>
        <a:ext cx="2386289" cy="727527"/>
      </dsp:txXfrm>
    </dsp:sp>
    <dsp:sp modelId="{9A354B0D-8D3E-4FE4-BA11-E8825F8EFD15}">
      <dsp:nvSpPr>
        <dsp:cNvPr id="0" name=""/>
        <dsp:cNvSpPr/>
      </dsp:nvSpPr>
      <dsp:spPr>
        <a:xfrm>
          <a:off x="1268633" y="1791121"/>
          <a:ext cx="2386289" cy="72752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義以宜之</a:t>
          </a:r>
          <a:endParaRPr lang="zh-TW" altLang="en-US" sz="2800" kern="1200" dirty="0"/>
        </a:p>
      </dsp:txBody>
      <dsp:txXfrm>
        <a:off x="1268633" y="1791121"/>
        <a:ext cx="2386289" cy="727527"/>
      </dsp:txXfrm>
    </dsp:sp>
    <dsp:sp modelId="{375A20B2-505F-4D00-B272-66AA7FB8D646}">
      <dsp:nvSpPr>
        <dsp:cNvPr id="0" name=""/>
        <dsp:cNvSpPr/>
      </dsp:nvSpPr>
      <dsp:spPr>
        <a:xfrm>
          <a:off x="4132181" y="1791121"/>
          <a:ext cx="3020422" cy="72752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立節行</a:t>
          </a:r>
          <a:endParaRPr lang="zh-TW" altLang="en-US" sz="2800" kern="1200" dirty="0"/>
        </a:p>
      </dsp:txBody>
      <dsp:txXfrm>
        <a:off x="4132181" y="1791121"/>
        <a:ext cx="3020422" cy="727527"/>
      </dsp:txXfrm>
    </dsp:sp>
    <dsp:sp modelId="{1734374D-5A6E-4183-9ADF-32B23E58005E}">
      <dsp:nvSpPr>
        <dsp:cNvPr id="0" name=""/>
        <dsp:cNvSpPr/>
      </dsp:nvSpPr>
      <dsp:spPr>
        <a:xfrm>
          <a:off x="7629861" y="1791121"/>
          <a:ext cx="2386289" cy="72752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成華僞</a:t>
          </a:r>
          <a:endParaRPr lang="zh-TW" altLang="en-US" sz="2800" kern="1200" dirty="0"/>
        </a:p>
      </dsp:txBody>
      <dsp:txXfrm>
        <a:off x="7629861" y="1791121"/>
        <a:ext cx="2386289" cy="727527"/>
      </dsp:txXfrm>
    </dsp:sp>
    <dsp:sp modelId="{3B4F716F-2535-42C4-BDD8-2EAE315C7BA8}">
      <dsp:nvSpPr>
        <dsp:cNvPr id="0" name=""/>
        <dsp:cNvSpPr/>
      </dsp:nvSpPr>
      <dsp:spPr>
        <a:xfrm>
          <a:off x="1268633" y="2700530"/>
          <a:ext cx="2386289" cy="72752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禮以行之</a:t>
          </a:r>
          <a:endParaRPr lang="zh-TW" altLang="en-US" sz="2800" kern="1200" dirty="0"/>
        </a:p>
      </dsp:txBody>
      <dsp:txXfrm>
        <a:off x="1268633" y="2700530"/>
        <a:ext cx="2386289" cy="727527"/>
      </dsp:txXfrm>
    </dsp:sp>
    <dsp:sp modelId="{4FFDCFBF-0BC2-47FF-9EA3-BAC8043EB71A}">
      <dsp:nvSpPr>
        <dsp:cNvPr id="0" name=""/>
        <dsp:cNvSpPr/>
      </dsp:nvSpPr>
      <dsp:spPr>
        <a:xfrm>
          <a:off x="4132181" y="2700530"/>
          <a:ext cx="3020422" cy="72752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行謹敬</a:t>
          </a:r>
          <a:endParaRPr lang="zh-TW" altLang="en-US" sz="2800" kern="1200" dirty="0"/>
        </a:p>
      </dsp:txBody>
      <dsp:txXfrm>
        <a:off x="4132181" y="2700530"/>
        <a:ext cx="3020422" cy="727527"/>
      </dsp:txXfrm>
    </dsp:sp>
    <dsp:sp modelId="{42259F38-0685-4188-9C8B-84E1362E01ED}">
      <dsp:nvSpPr>
        <dsp:cNvPr id="0" name=""/>
        <dsp:cNvSpPr/>
      </dsp:nvSpPr>
      <dsp:spPr>
        <a:xfrm>
          <a:off x="7629861" y="2700530"/>
          <a:ext cx="2386289" cy="72752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生惰慢</a:t>
          </a:r>
          <a:endParaRPr lang="zh-TW" altLang="en-US" sz="2800" kern="1200" dirty="0"/>
        </a:p>
      </dsp:txBody>
      <dsp:txXfrm>
        <a:off x="7629861" y="2700530"/>
        <a:ext cx="2386289" cy="727527"/>
      </dsp:txXfrm>
    </dsp:sp>
    <dsp:sp modelId="{A7C453DA-28A3-4771-B2A2-D284E8E6AD96}">
      <dsp:nvSpPr>
        <dsp:cNvPr id="0" name=""/>
        <dsp:cNvSpPr/>
      </dsp:nvSpPr>
      <dsp:spPr>
        <a:xfrm>
          <a:off x="1268633" y="3609939"/>
          <a:ext cx="2386289" cy="72752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樂以和之</a:t>
          </a:r>
          <a:endParaRPr lang="zh-TW" altLang="en-US" sz="2800" kern="1200" dirty="0"/>
        </a:p>
      </dsp:txBody>
      <dsp:txXfrm>
        <a:off x="1268633" y="3609939"/>
        <a:ext cx="2386289" cy="727527"/>
      </dsp:txXfrm>
    </dsp:sp>
    <dsp:sp modelId="{9343FE1E-F12D-4AC9-B18B-55CAF970C207}">
      <dsp:nvSpPr>
        <dsp:cNvPr id="0" name=""/>
        <dsp:cNvSpPr/>
      </dsp:nvSpPr>
      <dsp:spPr>
        <a:xfrm>
          <a:off x="4132181" y="3609939"/>
          <a:ext cx="3020422" cy="72752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和情志</a:t>
          </a:r>
          <a:endParaRPr lang="zh-TW" altLang="en-US" sz="2800" kern="1200" dirty="0"/>
        </a:p>
      </dsp:txBody>
      <dsp:txXfrm>
        <a:off x="4132181" y="3609939"/>
        <a:ext cx="3020422" cy="727527"/>
      </dsp:txXfrm>
    </dsp:sp>
    <dsp:sp modelId="{426B85D2-6468-49ED-940B-2FB8F95EE39D}">
      <dsp:nvSpPr>
        <dsp:cNvPr id="0" name=""/>
        <dsp:cNvSpPr/>
      </dsp:nvSpPr>
      <dsp:spPr>
        <a:xfrm>
          <a:off x="7629861" y="3609939"/>
          <a:ext cx="2386289" cy="72752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生淫放</a:t>
          </a:r>
          <a:endParaRPr lang="zh-TW" altLang="en-US" sz="2800" kern="1200" dirty="0"/>
        </a:p>
      </dsp:txBody>
      <dsp:txXfrm>
        <a:off x="7629861" y="3609939"/>
        <a:ext cx="2386289" cy="72752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2BFA04-462B-4447-B89C-E4D91998551C}">
      <dsp:nvSpPr>
        <dsp:cNvPr id="0" name=""/>
        <dsp:cNvSpPr/>
      </dsp:nvSpPr>
      <dsp:spPr>
        <a:xfrm>
          <a:off x="5408600" y="3946123"/>
          <a:ext cx="48360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3604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38313" y="3979753"/>
        <a:ext cx="24180" cy="24180"/>
      </dsp:txXfrm>
    </dsp:sp>
    <dsp:sp modelId="{429C08F5-442E-4100-8437-50E56630EC59}">
      <dsp:nvSpPr>
        <dsp:cNvPr id="0" name=""/>
        <dsp:cNvSpPr/>
      </dsp:nvSpPr>
      <dsp:spPr>
        <a:xfrm>
          <a:off x="2506974" y="2609589"/>
          <a:ext cx="483604" cy="13822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1802" y="0"/>
              </a:lnTo>
              <a:lnTo>
                <a:pt x="241802" y="1382253"/>
              </a:lnTo>
              <a:lnTo>
                <a:pt x="483604" y="1382253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712166" y="3264106"/>
        <a:ext cx="73220" cy="73220"/>
      </dsp:txXfrm>
    </dsp:sp>
    <dsp:sp modelId="{8272E34C-4BE9-4AAF-8775-B3B68E3B5415}">
      <dsp:nvSpPr>
        <dsp:cNvPr id="0" name=""/>
        <dsp:cNvSpPr/>
      </dsp:nvSpPr>
      <dsp:spPr>
        <a:xfrm>
          <a:off x="5408600" y="3024620"/>
          <a:ext cx="48360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3604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38313" y="3058250"/>
        <a:ext cx="24180" cy="24180"/>
      </dsp:txXfrm>
    </dsp:sp>
    <dsp:sp modelId="{D296B25B-2DC8-4B23-8362-5BFFD736C6BE}">
      <dsp:nvSpPr>
        <dsp:cNvPr id="0" name=""/>
        <dsp:cNvSpPr/>
      </dsp:nvSpPr>
      <dsp:spPr>
        <a:xfrm>
          <a:off x="2506974" y="2609589"/>
          <a:ext cx="483604" cy="4607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1802" y="0"/>
              </a:lnTo>
              <a:lnTo>
                <a:pt x="241802" y="460751"/>
              </a:lnTo>
              <a:lnTo>
                <a:pt x="483604" y="460751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732077" y="2823266"/>
        <a:ext cx="33397" cy="33397"/>
      </dsp:txXfrm>
    </dsp:sp>
    <dsp:sp modelId="{E6D23655-3A15-463F-80C3-963FEAA898DE}">
      <dsp:nvSpPr>
        <dsp:cNvPr id="0" name=""/>
        <dsp:cNvSpPr/>
      </dsp:nvSpPr>
      <dsp:spPr>
        <a:xfrm>
          <a:off x="5408600" y="2103118"/>
          <a:ext cx="48360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3604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38313" y="2136748"/>
        <a:ext cx="24180" cy="24180"/>
      </dsp:txXfrm>
    </dsp:sp>
    <dsp:sp modelId="{F6D4579F-85B3-48C6-9663-BB6025FE73A4}">
      <dsp:nvSpPr>
        <dsp:cNvPr id="0" name=""/>
        <dsp:cNvSpPr/>
      </dsp:nvSpPr>
      <dsp:spPr>
        <a:xfrm>
          <a:off x="2506974" y="2148838"/>
          <a:ext cx="483604" cy="460751"/>
        </a:xfrm>
        <a:custGeom>
          <a:avLst/>
          <a:gdLst/>
          <a:ahLst/>
          <a:cxnLst/>
          <a:rect l="0" t="0" r="0" b="0"/>
          <a:pathLst>
            <a:path>
              <a:moveTo>
                <a:pt x="0" y="460751"/>
              </a:moveTo>
              <a:lnTo>
                <a:pt x="241802" y="460751"/>
              </a:lnTo>
              <a:lnTo>
                <a:pt x="241802" y="0"/>
              </a:lnTo>
              <a:lnTo>
                <a:pt x="483604" y="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732077" y="2362514"/>
        <a:ext cx="33397" cy="33397"/>
      </dsp:txXfrm>
    </dsp:sp>
    <dsp:sp modelId="{C0841377-557C-4FDE-AA54-182446453FE1}">
      <dsp:nvSpPr>
        <dsp:cNvPr id="0" name=""/>
        <dsp:cNvSpPr/>
      </dsp:nvSpPr>
      <dsp:spPr>
        <a:xfrm>
          <a:off x="5408600" y="1181615"/>
          <a:ext cx="48360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83604" y="4572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638313" y="1215245"/>
        <a:ext cx="24180" cy="24180"/>
      </dsp:txXfrm>
    </dsp:sp>
    <dsp:sp modelId="{EB8269F3-BD97-479D-A493-400BB2750BAE}">
      <dsp:nvSpPr>
        <dsp:cNvPr id="0" name=""/>
        <dsp:cNvSpPr/>
      </dsp:nvSpPr>
      <dsp:spPr>
        <a:xfrm>
          <a:off x="2506974" y="1227335"/>
          <a:ext cx="483604" cy="1382253"/>
        </a:xfrm>
        <a:custGeom>
          <a:avLst/>
          <a:gdLst/>
          <a:ahLst/>
          <a:cxnLst/>
          <a:rect l="0" t="0" r="0" b="0"/>
          <a:pathLst>
            <a:path>
              <a:moveTo>
                <a:pt x="0" y="1382253"/>
              </a:moveTo>
              <a:lnTo>
                <a:pt x="241802" y="1382253"/>
              </a:lnTo>
              <a:lnTo>
                <a:pt x="241802" y="0"/>
              </a:lnTo>
              <a:lnTo>
                <a:pt x="483604" y="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712166" y="1881852"/>
        <a:ext cx="73220" cy="73220"/>
      </dsp:txXfrm>
    </dsp:sp>
    <dsp:sp modelId="{DB66B72A-9B24-4171-97AF-5C08ABD09CEC}">
      <dsp:nvSpPr>
        <dsp:cNvPr id="0" name=""/>
        <dsp:cNvSpPr/>
      </dsp:nvSpPr>
      <dsp:spPr>
        <a:xfrm rot="16200000">
          <a:off x="-467558" y="2240988"/>
          <a:ext cx="5211862" cy="73720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kern="1200" dirty="0" smtClean="0"/>
            <a:t>五帝三王治世之術</a:t>
          </a:r>
          <a:endParaRPr lang="zh-TW" altLang="en-US" sz="3200" kern="1200" dirty="0"/>
        </a:p>
      </dsp:txBody>
      <dsp:txXfrm>
        <a:off x="-467558" y="2240988"/>
        <a:ext cx="5211862" cy="737201"/>
      </dsp:txXfrm>
    </dsp:sp>
    <dsp:sp modelId="{94DE464B-9FB7-47AB-9CE0-5A2D7A2453D3}">
      <dsp:nvSpPr>
        <dsp:cNvPr id="0" name=""/>
        <dsp:cNvSpPr/>
      </dsp:nvSpPr>
      <dsp:spPr>
        <a:xfrm>
          <a:off x="2990578" y="858734"/>
          <a:ext cx="2418022" cy="73720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名以正尊卑</a:t>
          </a:r>
          <a:endParaRPr lang="zh-TW" altLang="en-US" sz="2800" kern="1200" dirty="0"/>
        </a:p>
      </dsp:txBody>
      <dsp:txXfrm>
        <a:off x="2990578" y="858734"/>
        <a:ext cx="2418022" cy="737201"/>
      </dsp:txXfrm>
    </dsp:sp>
    <dsp:sp modelId="{CE67801D-8D72-4DA9-BEDD-E31A44D9CEEB}">
      <dsp:nvSpPr>
        <dsp:cNvPr id="0" name=""/>
        <dsp:cNvSpPr/>
      </dsp:nvSpPr>
      <dsp:spPr>
        <a:xfrm>
          <a:off x="5892205" y="858734"/>
          <a:ext cx="2418022" cy="73720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生矜篡</a:t>
          </a:r>
          <a:endParaRPr lang="zh-TW" altLang="en-US" sz="2800" kern="1200" dirty="0"/>
        </a:p>
      </dsp:txBody>
      <dsp:txXfrm>
        <a:off x="5892205" y="858734"/>
        <a:ext cx="2418022" cy="737201"/>
      </dsp:txXfrm>
    </dsp:sp>
    <dsp:sp modelId="{4A183BCC-23DD-43D2-ABAC-BA4CF572F2D5}">
      <dsp:nvSpPr>
        <dsp:cNvPr id="0" name=""/>
        <dsp:cNvSpPr/>
      </dsp:nvSpPr>
      <dsp:spPr>
        <a:xfrm>
          <a:off x="2990578" y="1780237"/>
          <a:ext cx="2418022" cy="73720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法以齊衆異</a:t>
          </a:r>
          <a:endParaRPr lang="zh-TW" altLang="en-US" sz="2800" kern="1200" dirty="0"/>
        </a:p>
      </dsp:txBody>
      <dsp:txXfrm>
        <a:off x="2990578" y="1780237"/>
        <a:ext cx="2418022" cy="737201"/>
      </dsp:txXfrm>
    </dsp:sp>
    <dsp:sp modelId="{40650C32-96AB-4597-BD3E-47EC0D5AF227}">
      <dsp:nvSpPr>
        <dsp:cNvPr id="0" name=""/>
        <dsp:cNvSpPr/>
      </dsp:nvSpPr>
      <dsp:spPr>
        <a:xfrm>
          <a:off x="5892205" y="1780237"/>
          <a:ext cx="2418022" cy="73720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 生乖分</a:t>
          </a:r>
          <a:endParaRPr lang="zh-TW" altLang="en-US" sz="2800" kern="1200" dirty="0"/>
        </a:p>
      </dsp:txBody>
      <dsp:txXfrm>
        <a:off x="5892205" y="1780237"/>
        <a:ext cx="2418022" cy="737201"/>
      </dsp:txXfrm>
    </dsp:sp>
    <dsp:sp modelId="{D8600CB5-9E39-4478-8112-0EEEC619E620}">
      <dsp:nvSpPr>
        <dsp:cNvPr id="0" name=""/>
        <dsp:cNvSpPr/>
      </dsp:nvSpPr>
      <dsp:spPr>
        <a:xfrm>
          <a:off x="2990578" y="2701739"/>
          <a:ext cx="2418022" cy="73720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刑以威不服</a:t>
          </a:r>
          <a:endParaRPr lang="zh-TW" altLang="en-US" sz="2800" kern="1200" dirty="0"/>
        </a:p>
      </dsp:txBody>
      <dsp:txXfrm>
        <a:off x="2990578" y="2701739"/>
        <a:ext cx="2418022" cy="737201"/>
      </dsp:txXfrm>
    </dsp:sp>
    <dsp:sp modelId="{7E13C95F-E863-4E1C-BD11-BA4B8F4EB8C9}">
      <dsp:nvSpPr>
        <dsp:cNvPr id="0" name=""/>
        <dsp:cNvSpPr/>
      </dsp:nvSpPr>
      <dsp:spPr>
        <a:xfrm>
          <a:off x="5892205" y="2701739"/>
          <a:ext cx="2418022" cy="73720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生陵暴</a:t>
          </a:r>
          <a:endParaRPr lang="zh-TW" altLang="en-US" sz="2800" kern="1200" dirty="0"/>
        </a:p>
      </dsp:txBody>
      <dsp:txXfrm>
        <a:off x="5892205" y="2701739"/>
        <a:ext cx="2418022" cy="737201"/>
      </dsp:txXfrm>
    </dsp:sp>
    <dsp:sp modelId="{FFE085E7-3B71-4C07-A030-797A8CAF3FA5}">
      <dsp:nvSpPr>
        <dsp:cNvPr id="0" name=""/>
        <dsp:cNvSpPr/>
      </dsp:nvSpPr>
      <dsp:spPr>
        <a:xfrm>
          <a:off x="2990578" y="3623242"/>
          <a:ext cx="2418022" cy="73720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賞以勸忠能</a:t>
          </a:r>
          <a:endParaRPr lang="zh-TW" altLang="en-US" sz="2800" kern="1200" dirty="0"/>
        </a:p>
      </dsp:txBody>
      <dsp:txXfrm>
        <a:off x="2990578" y="3623242"/>
        <a:ext cx="2418022" cy="737201"/>
      </dsp:txXfrm>
    </dsp:sp>
    <dsp:sp modelId="{24F662C4-AC2C-4509-8318-F6F4C05CD473}">
      <dsp:nvSpPr>
        <dsp:cNvPr id="0" name=""/>
        <dsp:cNvSpPr/>
      </dsp:nvSpPr>
      <dsp:spPr>
        <a:xfrm>
          <a:off x="5892205" y="3623242"/>
          <a:ext cx="2418022" cy="73720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生鄙爭</a:t>
          </a:r>
          <a:endParaRPr lang="zh-TW" altLang="en-US" sz="2800" kern="1200" dirty="0"/>
        </a:p>
      </dsp:txBody>
      <dsp:txXfrm>
        <a:off x="5892205" y="3623242"/>
        <a:ext cx="2418022" cy="73720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CDB264-A840-429A-A391-548C79A8C79B}">
      <dsp:nvSpPr>
        <dsp:cNvPr id="0" name=""/>
        <dsp:cNvSpPr/>
      </dsp:nvSpPr>
      <dsp:spPr>
        <a:xfrm>
          <a:off x="0" y="2419"/>
          <a:ext cx="1013547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39DAAB-6AE1-40B9-8A22-AA2CAAEFB72E}">
      <dsp:nvSpPr>
        <dsp:cNvPr id="0" name=""/>
        <dsp:cNvSpPr/>
      </dsp:nvSpPr>
      <dsp:spPr>
        <a:xfrm>
          <a:off x="0" y="2419"/>
          <a:ext cx="1380288" cy="49510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t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800" kern="1200" dirty="0" smtClean="0">
              <a:solidFill>
                <a:srgbClr val="FF0000"/>
              </a:solidFill>
            </a:rPr>
            <a:t>凡此八術</a:t>
          </a:r>
          <a:endParaRPr lang="zh-TW" altLang="en-US" sz="4800" kern="1200" dirty="0">
            <a:solidFill>
              <a:srgbClr val="FF0000"/>
            </a:solidFill>
          </a:endParaRPr>
        </a:p>
      </dsp:txBody>
      <dsp:txXfrm>
        <a:off x="0" y="2419"/>
        <a:ext cx="1380288" cy="4951046"/>
      </dsp:txXfrm>
    </dsp:sp>
    <dsp:sp modelId="{12DA7772-4420-430F-A3C1-6F2A442FCAC8}">
      <dsp:nvSpPr>
        <dsp:cNvPr id="0" name=""/>
        <dsp:cNvSpPr/>
      </dsp:nvSpPr>
      <dsp:spPr>
        <a:xfrm>
          <a:off x="1532321" y="79779"/>
          <a:ext cx="7956344" cy="15472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200" kern="1200" dirty="0" smtClean="0"/>
            <a:t>無隱於人而常存於世；非自顯於堯湯之時，非故逃於桀紂之朝。</a:t>
          </a:r>
        </a:p>
        <a:p>
          <a:pPr lvl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200" kern="1200" dirty="0"/>
        </a:p>
      </dsp:txBody>
      <dsp:txXfrm>
        <a:off x="1532321" y="79779"/>
        <a:ext cx="7956344" cy="1547201"/>
      </dsp:txXfrm>
    </dsp:sp>
    <dsp:sp modelId="{4577C7B1-6B74-497D-9222-2C8315424402}">
      <dsp:nvSpPr>
        <dsp:cNvPr id="0" name=""/>
        <dsp:cNvSpPr/>
      </dsp:nvSpPr>
      <dsp:spPr>
        <a:xfrm>
          <a:off x="1380288" y="1626981"/>
          <a:ext cx="81083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B892DF-FFB3-4B1B-B00A-B0283F1BB4F9}">
      <dsp:nvSpPr>
        <dsp:cNvPr id="0" name=""/>
        <dsp:cNvSpPr/>
      </dsp:nvSpPr>
      <dsp:spPr>
        <a:xfrm>
          <a:off x="1532321" y="1704342"/>
          <a:ext cx="7956344" cy="15472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用得其道，則天下治；用失其道，則天下亂。</a:t>
          </a:r>
          <a:endParaRPr lang="zh-TW" altLang="en-US" sz="3200" kern="1200" dirty="0"/>
        </a:p>
      </dsp:txBody>
      <dsp:txXfrm>
        <a:off x="1532321" y="1704342"/>
        <a:ext cx="7956344" cy="1547201"/>
      </dsp:txXfrm>
    </dsp:sp>
    <dsp:sp modelId="{833044EB-D772-4E04-8E77-64014B8DC618}">
      <dsp:nvSpPr>
        <dsp:cNvPr id="0" name=""/>
        <dsp:cNvSpPr/>
      </dsp:nvSpPr>
      <dsp:spPr>
        <a:xfrm>
          <a:off x="1380288" y="3251543"/>
          <a:ext cx="81083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BA8DE3-1E17-47AF-B593-2BD2C2D070B2}">
      <dsp:nvSpPr>
        <dsp:cNvPr id="0" name=""/>
        <dsp:cNvSpPr/>
      </dsp:nvSpPr>
      <dsp:spPr>
        <a:xfrm>
          <a:off x="1532321" y="3328904"/>
          <a:ext cx="7956344" cy="15472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過此而往， 雖彌綸天地，纏絡萬品；治道之外，非群生所餐挹，聖人措而不言也。</a:t>
          </a:r>
          <a:endParaRPr lang="zh-TW" altLang="en-US" sz="3200" kern="1200" dirty="0"/>
        </a:p>
      </dsp:txBody>
      <dsp:txXfrm>
        <a:off x="1532321" y="3328904"/>
        <a:ext cx="7956344" cy="1547201"/>
      </dsp:txXfrm>
    </dsp:sp>
    <dsp:sp modelId="{CDB10E9D-CEE6-47A8-8B6D-9DC1838A13B4}">
      <dsp:nvSpPr>
        <dsp:cNvPr id="0" name=""/>
        <dsp:cNvSpPr/>
      </dsp:nvSpPr>
      <dsp:spPr>
        <a:xfrm>
          <a:off x="1380288" y="4876106"/>
          <a:ext cx="810837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2B3FA0-E402-4B96-A038-8A2012CD3430}">
      <dsp:nvSpPr>
        <dsp:cNvPr id="0" name=""/>
        <dsp:cNvSpPr/>
      </dsp:nvSpPr>
      <dsp:spPr>
        <a:xfrm>
          <a:off x="433810" y="2766"/>
          <a:ext cx="2118774" cy="8478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道之以德</a:t>
          </a:r>
          <a:endParaRPr lang="zh-TW" altLang="en-US" sz="3600" kern="1200" dirty="0"/>
        </a:p>
      </dsp:txBody>
      <dsp:txXfrm>
        <a:off x="458641" y="27597"/>
        <a:ext cx="2069112" cy="798139"/>
      </dsp:txXfrm>
    </dsp:sp>
    <dsp:sp modelId="{EEF82B92-9DAC-4ED4-9317-67EF97873217}">
      <dsp:nvSpPr>
        <dsp:cNvPr id="0" name=""/>
        <dsp:cNvSpPr/>
      </dsp:nvSpPr>
      <dsp:spPr>
        <a:xfrm>
          <a:off x="2552585" y="406472"/>
          <a:ext cx="678241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678241" y="20195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874750" y="409711"/>
        <a:ext cx="33912" cy="33912"/>
      </dsp:txXfrm>
    </dsp:sp>
    <dsp:sp modelId="{9FB4D08E-65D3-4952-85BA-C651E6C99607}">
      <dsp:nvSpPr>
        <dsp:cNvPr id="0" name=""/>
        <dsp:cNvSpPr/>
      </dsp:nvSpPr>
      <dsp:spPr>
        <a:xfrm>
          <a:off x="3230827" y="2766"/>
          <a:ext cx="1695603" cy="84780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仁義</a:t>
          </a:r>
          <a:endParaRPr lang="zh-TW" altLang="en-US" sz="3600" kern="1200" dirty="0"/>
        </a:p>
      </dsp:txBody>
      <dsp:txXfrm>
        <a:off x="3255658" y="27597"/>
        <a:ext cx="1645941" cy="798139"/>
      </dsp:txXfrm>
    </dsp:sp>
    <dsp:sp modelId="{1DC5138A-631E-4CE8-83C7-B0694D3BE535}">
      <dsp:nvSpPr>
        <dsp:cNvPr id="0" name=""/>
        <dsp:cNvSpPr/>
      </dsp:nvSpPr>
      <dsp:spPr>
        <a:xfrm rot="2322641">
          <a:off x="4832743" y="673173"/>
          <a:ext cx="852914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852914" y="20195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237878" y="672045"/>
        <a:ext cx="42645" cy="42645"/>
      </dsp:txXfrm>
    </dsp:sp>
    <dsp:sp modelId="{7F339D27-1E78-4494-A97A-70A8D0E7815E}">
      <dsp:nvSpPr>
        <dsp:cNvPr id="0" name=""/>
        <dsp:cNvSpPr/>
      </dsp:nvSpPr>
      <dsp:spPr>
        <a:xfrm>
          <a:off x="5591971" y="536169"/>
          <a:ext cx="2379660" cy="847801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有恥且格</a:t>
          </a:r>
          <a:endParaRPr lang="zh-TW" altLang="en-US" sz="3600" kern="1200" dirty="0"/>
        </a:p>
      </dsp:txBody>
      <dsp:txXfrm>
        <a:off x="5616802" y="561000"/>
        <a:ext cx="2329998" cy="798139"/>
      </dsp:txXfrm>
    </dsp:sp>
    <dsp:sp modelId="{399362D4-3D6E-4E61-A635-4C076BEB1B9E}">
      <dsp:nvSpPr>
        <dsp:cNvPr id="0" name=""/>
        <dsp:cNvSpPr/>
      </dsp:nvSpPr>
      <dsp:spPr>
        <a:xfrm>
          <a:off x="433810" y="977738"/>
          <a:ext cx="2118774" cy="8478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齊之以禮</a:t>
          </a:r>
          <a:endParaRPr lang="zh-TW" altLang="en-US" sz="3600" kern="1200" dirty="0"/>
        </a:p>
      </dsp:txBody>
      <dsp:txXfrm>
        <a:off x="458641" y="1002569"/>
        <a:ext cx="2069112" cy="798139"/>
      </dsp:txXfrm>
    </dsp:sp>
    <dsp:sp modelId="{2449E2F7-4F1A-4F16-B01F-A2B285CDE647}">
      <dsp:nvSpPr>
        <dsp:cNvPr id="0" name=""/>
        <dsp:cNvSpPr/>
      </dsp:nvSpPr>
      <dsp:spPr>
        <a:xfrm>
          <a:off x="2552585" y="1381443"/>
          <a:ext cx="678241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678241" y="20195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874750" y="1384683"/>
        <a:ext cx="33912" cy="33912"/>
      </dsp:txXfrm>
    </dsp:sp>
    <dsp:sp modelId="{94097C1F-D297-4CCC-86AD-F1D8DE114E46}">
      <dsp:nvSpPr>
        <dsp:cNvPr id="0" name=""/>
        <dsp:cNvSpPr/>
      </dsp:nvSpPr>
      <dsp:spPr>
        <a:xfrm>
          <a:off x="3230827" y="977738"/>
          <a:ext cx="1695603" cy="84780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禮樂</a:t>
          </a:r>
          <a:endParaRPr lang="zh-TW" altLang="en-US" sz="3600" kern="1200" dirty="0"/>
        </a:p>
      </dsp:txBody>
      <dsp:txXfrm>
        <a:off x="3255658" y="1002569"/>
        <a:ext cx="1645941" cy="798139"/>
      </dsp:txXfrm>
    </dsp:sp>
    <dsp:sp modelId="{A09D3315-9C3A-4BC8-83A0-3AD357DC1AD9}">
      <dsp:nvSpPr>
        <dsp:cNvPr id="0" name=""/>
        <dsp:cNvSpPr/>
      </dsp:nvSpPr>
      <dsp:spPr>
        <a:xfrm>
          <a:off x="433810" y="1952710"/>
          <a:ext cx="2118774" cy="847801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道之以政</a:t>
          </a:r>
          <a:endParaRPr lang="zh-TW" altLang="en-US" sz="3600" kern="1200" dirty="0"/>
        </a:p>
      </dsp:txBody>
      <dsp:txXfrm>
        <a:off x="458641" y="1977541"/>
        <a:ext cx="2069112" cy="798139"/>
      </dsp:txXfrm>
    </dsp:sp>
    <dsp:sp modelId="{2EDC18CD-A383-4C05-9F09-B575CF05FEEB}">
      <dsp:nvSpPr>
        <dsp:cNvPr id="0" name=""/>
        <dsp:cNvSpPr/>
      </dsp:nvSpPr>
      <dsp:spPr>
        <a:xfrm>
          <a:off x="2552585" y="2356415"/>
          <a:ext cx="678241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678241" y="20195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874750" y="2359654"/>
        <a:ext cx="33912" cy="33912"/>
      </dsp:txXfrm>
    </dsp:sp>
    <dsp:sp modelId="{8519A22D-0E48-4CD7-9544-8F0A6FA5638A}">
      <dsp:nvSpPr>
        <dsp:cNvPr id="0" name=""/>
        <dsp:cNvSpPr/>
      </dsp:nvSpPr>
      <dsp:spPr>
        <a:xfrm>
          <a:off x="3230827" y="1952710"/>
          <a:ext cx="1695603" cy="847801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名法</a:t>
          </a:r>
          <a:endParaRPr lang="zh-TW" altLang="en-US" sz="3600" kern="1200" dirty="0"/>
        </a:p>
      </dsp:txBody>
      <dsp:txXfrm>
        <a:off x="3255658" y="1977541"/>
        <a:ext cx="1645941" cy="798139"/>
      </dsp:txXfrm>
    </dsp:sp>
    <dsp:sp modelId="{9B17307B-E970-41FA-8E20-10A33A66A4B1}">
      <dsp:nvSpPr>
        <dsp:cNvPr id="0" name=""/>
        <dsp:cNvSpPr/>
      </dsp:nvSpPr>
      <dsp:spPr>
        <a:xfrm rot="2347533">
          <a:off x="4833913" y="2616767"/>
          <a:ext cx="825173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825173" y="20195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225871" y="2616332"/>
        <a:ext cx="41258" cy="41258"/>
      </dsp:txXfrm>
    </dsp:sp>
    <dsp:sp modelId="{ACE839B2-440A-4865-9360-027D228B4557}">
      <dsp:nvSpPr>
        <dsp:cNvPr id="0" name=""/>
        <dsp:cNvSpPr/>
      </dsp:nvSpPr>
      <dsp:spPr>
        <a:xfrm>
          <a:off x="5566571" y="2473412"/>
          <a:ext cx="2379660" cy="847801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免而無恥</a:t>
          </a:r>
          <a:endParaRPr lang="zh-TW" altLang="en-US" sz="3600" kern="1200" dirty="0"/>
        </a:p>
      </dsp:txBody>
      <dsp:txXfrm>
        <a:off x="5591402" y="2498243"/>
        <a:ext cx="2329998" cy="798139"/>
      </dsp:txXfrm>
    </dsp:sp>
    <dsp:sp modelId="{7FF0C1EB-A1F6-4578-997D-3EB4A832C171}">
      <dsp:nvSpPr>
        <dsp:cNvPr id="0" name=""/>
        <dsp:cNvSpPr/>
      </dsp:nvSpPr>
      <dsp:spPr>
        <a:xfrm>
          <a:off x="433810" y="2927681"/>
          <a:ext cx="2118774" cy="847801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齊之以刑</a:t>
          </a:r>
          <a:endParaRPr lang="zh-TW" altLang="en-US" sz="3600" kern="1200" dirty="0"/>
        </a:p>
      </dsp:txBody>
      <dsp:txXfrm>
        <a:off x="458641" y="2952512"/>
        <a:ext cx="2069112" cy="798139"/>
      </dsp:txXfrm>
    </dsp:sp>
    <dsp:sp modelId="{001A3AFB-B634-4494-9987-2C3B84155E3D}">
      <dsp:nvSpPr>
        <dsp:cNvPr id="0" name=""/>
        <dsp:cNvSpPr/>
      </dsp:nvSpPr>
      <dsp:spPr>
        <a:xfrm>
          <a:off x="2552585" y="3331387"/>
          <a:ext cx="678241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678241" y="20195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874750" y="3334626"/>
        <a:ext cx="33912" cy="33912"/>
      </dsp:txXfrm>
    </dsp:sp>
    <dsp:sp modelId="{BEBFBCA4-1656-428C-BCBF-00E015368E45}">
      <dsp:nvSpPr>
        <dsp:cNvPr id="0" name=""/>
        <dsp:cNvSpPr/>
      </dsp:nvSpPr>
      <dsp:spPr>
        <a:xfrm>
          <a:off x="3230827" y="2927681"/>
          <a:ext cx="1695603" cy="847801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刑賞</a:t>
          </a:r>
          <a:endParaRPr lang="zh-TW" altLang="en-US" sz="3600" kern="1200" dirty="0"/>
        </a:p>
      </dsp:txBody>
      <dsp:txXfrm>
        <a:off x="3255658" y="2952512"/>
        <a:ext cx="1645941" cy="79813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584430-A3C5-444D-B410-46561C5A8120}">
      <dsp:nvSpPr>
        <dsp:cNvPr id="0" name=""/>
        <dsp:cNvSpPr/>
      </dsp:nvSpPr>
      <dsp:spPr>
        <a:xfrm>
          <a:off x="0" y="2394663"/>
          <a:ext cx="1407207" cy="10499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ts val="3840"/>
            </a:lnSpc>
            <a:spcBef>
              <a:spcPct val="0"/>
            </a:spcBef>
            <a:spcAft>
              <a:spcPct val="35000"/>
            </a:spcAft>
          </a:pPr>
          <a:r>
            <a:rPr lang="zh-TW" sz="3600" b="0" i="0" u="none" kern="1200" dirty="0" smtClean="0"/>
            <a:t>八觀</a:t>
          </a:r>
          <a:endParaRPr lang="zh-TW" altLang="en-US" sz="3600" kern="1200" dirty="0"/>
        </a:p>
      </dsp:txBody>
      <dsp:txXfrm>
        <a:off x="30753" y="2425416"/>
        <a:ext cx="1345701" cy="988487"/>
      </dsp:txXfrm>
    </dsp:sp>
    <dsp:sp modelId="{A42093E2-973A-41BF-A000-4C4512D06555}">
      <dsp:nvSpPr>
        <dsp:cNvPr id="0" name=""/>
        <dsp:cNvSpPr/>
      </dsp:nvSpPr>
      <dsp:spPr>
        <a:xfrm rot="17447120">
          <a:off x="511273" y="1611352"/>
          <a:ext cx="2777521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2777521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1830595" y="1551847"/>
        <a:ext cx="138876" cy="138876"/>
      </dsp:txXfrm>
    </dsp:sp>
    <dsp:sp modelId="{04F11FA5-BD3C-473F-89AB-DBD45D194028}">
      <dsp:nvSpPr>
        <dsp:cNvPr id="0" name=""/>
        <dsp:cNvSpPr/>
      </dsp:nvSpPr>
      <dsp:spPr>
        <a:xfrm>
          <a:off x="2392859" y="3444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通</a:t>
          </a:r>
          <a:endParaRPr lang="zh-TW" altLang="en-US" sz="3200" b="0" i="0" u="none" kern="1200" dirty="0"/>
        </a:p>
      </dsp:txBody>
      <dsp:txXfrm>
        <a:off x="2411573" y="22158"/>
        <a:ext cx="1240434" cy="601503"/>
      </dsp:txXfrm>
    </dsp:sp>
    <dsp:sp modelId="{275297FC-D119-4624-A055-EAF35B02CF88}">
      <dsp:nvSpPr>
        <dsp:cNvPr id="0" name=""/>
        <dsp:cNvSpPr/>
      </dsp:nvSpPr>
      <dsp:spPr>
        <a:xfrm>
          <a:off x="3670722" y="312977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310131"/>
        <a:ext cx="25557" cy="25557"/>
      </dsp:txXfrm>
    </dsp:sp>
    <dsp:sp modelId="{D25E9889-1261-4D1A-9C79-F1744DED73A0}">
      <dsp:nvSpPr>
        <dsp:cNvPr id="0" name=""/>
        <dsp:cNvSpPr/>
      </dsp:nvSpPr>
      <dsp:spPr>
        <a:xfrm>
          <a:off x="4181867" y="3444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顯達</a:t>
          </a:r>
          <a:endParaRPr lang="zh-TW" altLang="en-US" sz="3200" b="0" i="0" u="none" kern="1200" dirty="0"/>
        </a:p>
      </dsp:txBody>
      <dsp:txXfrm>
        <a:off x="4200581" y="22158"/>
        <a:ext cx="1240434" cy="601503"/>
      </dsp:txXfrm>
    </dsp:sp>
    <dsp:sp modelId="{45370E33-7572-4724-B6E6-6561E03B30C8}">
      <dsp:nvSpPr>
        <dsp:cNvPr id="0" name=""/>
        <dsp:cNvSpPr/>
      </dsp:nvSpPr>
      <dsp:spPr>
        <a:xfrm>
          <a:off x="5459729" y="312977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310131"/>
        <a:ext cx="25557" cy="25557"/>
      </dsp:txXfrm>
    </dsp:sp>
    <dsp:sp modelId="{43CACE16-5814-4EEC-87A1-BEC7B283DC86}">
      <dsp:nvSpPr>
        <dsp:cNvPr id="0" name=""/>
        <dsp:cNvSpPr/>
      </dsp:nvSpPr>
      <dsp:spPr>
        <a:xfrm>
          <a:off x="5970874" y="3444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觀其所禮</a:t>
          </a:r>
          <a:endParaRPr lang="zh-TW" altLang="en-US" sz="3200" b="0" i="0" u="none" kern="1200" dirty="0"/>
        </a:p>
      </dsp:txBody>
      <dsp:txXfrm>
        <a:off x="5989588" y="22158"/>
        <a:ext cx="2432590" cy="601503"/>
      </dsp:txXfrm>
    </dsp:sp>
    <dsp:sp modelId="{3F63A534-B505-4DB4-BC92-FBF24E21C318}">
      <dsp:nvSpPr>
        <dsp:cNvPr id="0" name=""/>
        <dsp:cNvSpPr/>
      </dsp:nvSpPr>
      <dsp:spPr>
        <a:xfrm rot="17873690">
          <a:off x="846648" y="1978737"/>
          <a:ext cx="2106769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2106769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700" kern="1200"/>
        </a:p>
      </dsp:txBody>
      <dsp:txXfrm>
        <a:off x="1847364" y="1936001"/>
        <a:ext cx="105338" cy="105338"/>
      </dsp:txXfrm>
    </dsp:sp>
    <dsp:sp modelId="{95F5ED91-DD06-4EDE-B91A-A4E73CCAFF14}">
      <dsp:nvSpPr>
        <dsp:cNvPr id="0" name=""/>
        <dsp:cNvSpPr/>
      </dsp:nvSpPr>
      <dsp:spPr>
        <a:xfrm>
          <a:off x="2392859" y="738215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貴</a:t>
          </a:r>
          <a:endParaRPr lang="zh-TW" altLang="en-US" sz="3200" b="0" i="0" u="none" kern="1200" dirty="0"/>
        </a:p>
      </dsp:txBody>
      <dsp:txXfrm>
        <a:off x="2411573" y="756929"/>
        <a:ext cx="1240434" cy="601503"/>
      </dsp:txXfrm>
    </dsp:sp>
    <dsp:sp modelId="{EF2FCE03-3BFA-499E-8BB8-2CC498CB8D0C}">
      <dsp:nvSpPr>
        <dsp:cNvPr id="0" name=""/>
        <dsp:cNvSpPr/>
      </dsp:nvSpPr>
      <dsp:spPr>
        <a:xfrm>
          <a:off x="3670722" y="1047748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1044902"/>
        <a:ext cx="25557" cy="25557"/>
      </dsp:txXfrm>
    </dsp:sp>
    <dsp:sp modelId="{A09F6936-DEE6-4076-90C3-E3A693B23C62}">
      <dsp:nvSpPr>
        <dsp:cNvPr id="0" name=""/>
        <dsp:cNvSpPr/>
      </dsp:nvSpPr>
      <dsp:spPr>
        <a:xfrm>
          <a:off x="4181867" y="738215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位尊</a:t>
          </a:r>
          <a:endParaRPr lang="zh-TW" altLang="en-US" sz="3200" b="0" i="0" u="none" kern="1200" dirty="0"/>
        </a:p>
      </dsp:txBody>
      <dsp:txXfrm>
        <a:off x="4200581" y="756929"/>
        <a:ext cx="1240434" cy="601503"/>
      </dsp:txXfrm>
    </dsp:sp>
    <dsp:sp modelId="{5DE8F59F-8837-4505-A58E-E33814FCA0D0}">
      <dsp:nvSpPr>
        <dsp:cNvPr id="0" name=""/>
        <dsp:cNvSpPr/>
      </dsp:nvSpPr>
      <dsp:spPr>
        <a:xfrm>
          <a:off x="5459729" y="1047748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1044902"/>
        <a:ext cx="25557" cy="25557"/>
      </dsp:txXfrm>
    </dsp:sp>
    <dsp:sp modelId="{26F7E364-1995-4F0D-A0FA-7CA41C5CAECA}">
      <dsp:nvSpPr>
        <dsp:cNvPr id="0" name=""/>
        <dsp:cNvSpPr/>
      </dsp:nvSpPr>
      <dsp:spPr>
        <a:xfrm>
          <a:off x="5970874" y="738215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觀其所進</a:t>
          </a:r>
          <a:endParaRPr lang="zh-TW" altLang="en-US" sz="3200" b="0" i="0" u="none" kern="1200" dirty="0"/>
        </a:p>
      </dsp:txBody>
      <dsp:txXfrm>
        <a:off x="5989588" y="756929"/>
        <a:ext cx="2432590" cy="601503"/>
      </dsp:txXfrm>
    </dsp:sp>
    <dsp:sp modelId="{32C1D206-7F33-487A-97C4-9F639960F646}">
      <dsp:nvSpPr>
        <dsp:cNvPr id="0" name=""/>
        <dsp:cNvSpPr/>
      </dsp:nvSpPr>
      <dsp:spPr>
        <a:xfrm rot="18670023">
          <a:off x="1151349" y="2346123"/>
          <a:ext cx="1497367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497367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62599" y="2318621"/>
        <a:ext cx="74868" cy="74868"/>
      </dsp:txXfrm>
    </dsp:sp>
    <dsp:sp modelId="{2CFA03C3-7683-4C51-8BC1-FEE257E70DFA}">
      <dsp:nvSpPr>
        <dsp:cNvPr id="0" name=""/>
        <dsp:cNvSpPr/>
      </dsp:nvSpPr>
      <dsp:spPr>
        <a:xfrm>
          <a:off x="2392859" y="1472986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富</a:t>
          </a:r>
          <a:endParaRPr lang="zh-TW" altLang="en-US" sz="3200" b="0" i="0" u="none" kern="1200" dirty="0"/>
        </a:p>
      </dsp:txBody>
      <dsp:txXfrm>
        <a:off x="2411573" y="1491700"/>
        <a:ext cx="1240434" cy="601503"/>
      </dsp:txXfrm>
    </dsp:sp>
    <dsp:sp modelId="{485FB8C2-F28A-4617-A62A-B3E5CB969E74}">
      <dsp:nvSpPr>
        <dsp:cNvPr id="0" name=""/>
        <dsp:cNvSpPr/>
      </dsp:nvSpPr>
      <dsp:spPr>
        <a:xfrm>
          <a:off x="3670722" y="1782518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1779673"/>
        <a:ext cx="25557" cy="25557"/>
      </dsp:txXfrm>
    </dsp:sp>
    <dsp:sp modelId="{42E0A623-2680-414C-A9CB-63778A804896}">
      <dsp:nvSpPr>
        <dsp:cNvPr id="0" name=""/>
        <dsp:cNvSpPr/>
      </dsp:nvSpPr>
      <dsp:spPr>
        <a:xfrm>
          <a:off x="4181867" y="1472986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財豐</a:t>
          </a:r>
          <a:endParaRPr lang="zh-TW" altLang="en-US" sz="3200" b="0" i="0" u="none" kern="1200" dirty="0"/>
        </a:p>
      </dsp:txBody>
      <dsp:txXfrm>
        <a:off x="4200581" y="1491700"/>
        <a:ext cx="1240434" cy="601503"/>
      </dsp:txXfrm>
    </dsp:sp>
    <dsp:sp modelId="{5B03C9A1-BE00-48D8-ADD5-E5F0C948254B}">
      <dsp:nvSpPr>
        <dsp:cNvPr id="0" name=""/>
        <dsp:cNvSpPr/>
      </dsp:nvSpPr>
      <dsp:spPr>
        <a:xfrm>
          <a:off x="5459729" y="1782518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1779673"/>
        <a:ext cx="25557" cy="25557"/>
      </dsp:txXfrm>
    </dsp:sp>
    <dsp:sp modelId="{42F94EFB-7171-4AA9-9FC5-E74AE7DE382B}">
      <dsp:nvSpPr>
        <dsp:cNvPr id="0" name=""/>
        <dsp:cNvSpPr/>
      </dsp:nvSpPr>
      <dsp:spPr>
        <a:xfrm>
          <a:off x="5970874" y="1472986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觀其所養</a:t>
          </a:r>
          <a:endParaRPr lang="zh-TW" altLang="en-US" sz="3200" b="0" i="0" u="none" kern="1200" dirty="0"/>
        </a:p>
      </dsp:txBody>
      <dsp:txXfrm>
        <a:off x="5989588" y="1491700"/>
        <a:ext cx="2432590" cy="601503"/>
      </dsp:txXfrm>
    </dsp:sp>
    <dsp:sp modelId="{84AE85DC-3FD4-431D-A418-518D55EEADF8}">
      <dsp:nvSpPr>
        <dsp:cNvPr id="0" name=""/>
        <dsp:cNvSpPr/>
      </dsp:nvSpPr>
      <dsp:spPr>
        <a:xfrm rot="20297400">
          <a:off x="1369581" y="2713508"/>
          <a:ext cx="106090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060904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73511" y="2696918"/>
        <a:ext cx="53045" cy="53045"/>
      </dsp:txXfrm>
    </dsp:sp>
    <dsp:sp modelId="{9F094321-46B8-4573-8A18-ECE1F54D4D81}">
      <dsp:nvSpPr>
        <dsp:cNvPr id="0" name=""/>
        <dsp:cNvSpPr/>
      </dsp:nvSpPr>
      <dsp:spPr>
        <a:xfrm>
          <a:off x="2392859" y="2207757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聽</a:t>
          </a:r>
          <a:endParaRPr lang="zh-TW" altLang="en-US" sz="3200" b="0" i="0" u="none" kern="1200" dirty="0"/>
        </a:p>
      </dsp:txBody>
      <dsp:txXfrm>
        <a:off x="2411573" y="2226471"/>
        <a:ext cx="1240434" cy="601503"/>
      </dsp:txXfrm>
    </dsp:sp>
    <dsp:sp modelId="{B62B5DF2-E556-498F-A489-69C2FFBAB14C}">
      <dsp:nvSpPr>
        <dsp:cNvPr id="0" name=""/>
        <dsp:cNvSpPr/>
      </dsp:nvSpPr>
      <dsp:spPr>
        <a:xfrm>
          <a:off x="3670722" y="2517289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2514443"/>
        <a:ext cx="25557" cy="25557"/>
      </dsp:txXfrm>
    </dsp:sp>
    <dsp:sp modelId="{371B6667-268D-40C9-89BE-18433F706347}">
      <dsp:nvSpPr>
        <dsp:cNvPr id="0" name=""/>
        <dsp:cNvSpPr/>
      </dsp:nvSpPr>
      <dsp:spPr>
        <a:xfrm>
          <a:off x="4181867" y="2207757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納言</a:t>
          </a:r>
          <a:endParaRPr lang="zh-TW" altLang="en-US" sz="3200" b="0" i="0" u="none" kern="1200" dirty="0"/>
        </a:p>
      </dsp:txBody>
      <dsp:txXfrm>
        <a:off x="4200581" y="2226471"/>
        <a:ext cx="1240434" cy="601503"/>
      </dsp:txXfrm>
    </dsp:sp>
    <dsp:sp modelId="{BD19654A-ECCB-4E87-B180-DE68DF72D4C8}">
      <dsp:nvSpPr>
        <dsp:cNvPr id="0" name=""/>
        <dsp:cNvSpPr/>
      </dsp:nvSpPr>
      <dsp:spPr>
        <a:xfrm>
          <a:off x="5459729" y="2517289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2514443"/>
        <a:ext cx="25557" cy="25557"/>
      </dsp:txXfrm>
    </dsp:sp>
    <dsp:sp modelId="{806DFB7B-259D-4AEA-9125-C6661C27EA6A}">
      <dsp:nvSpPr>
        <dsp:cNvPr id="0" name=""/>
        <dsp:cNvSpPr/>
      </dsp:nvSpPr>
      <dsp:spPr>
        <a:xfrm>
          <a:off x="5970874" y="2207757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觀其所行</a:t>
          </a:r>
          <a:endParaRPr lang="zh-TW" altLang="en-US" sz="3200" b="0" i="0" u="none" kern="1200" dirty="0"/>
        </a:p>
      </dsp:txBody>
      <dsp:txXfrm>
        <a:off x="5989588" y="2226471"/>
        <a:ext cx="2432590" cy="601503"/>
      </dsp:txXfrm>
    </dsp:sp>
    <dsp:sp modelId="{8D3BCD9E-9847-4B4F-96EA-802E967C5514}">
      <dsp:nvSpPr>
        <dsp:cNvPr id="0" name=""/>
        <dsp:cNvSpPr/>
      </dsp:nvSpPr>
      <dsp:spPr>
        <a:xfrm rot="1149176">
          <a:off x="1378329" y="3080894"/>
          <a:ext cx="1043408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043408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73948" y="3064741"/>
        <a:ext cx="52170" cy="52170"/>
      </dsp:txXfrm>
    </dsp:sp>
    <dsp:sp modelId="{F85D38EC-DD19-4EA0-A054-421149A2460D}">
      <dsp:nvSpPr>
        <dsp:cNvPr id="0" name=""/>
        <dsp:cNvSpPr/>
      </dsp:nvSpPr>
      <dsp:spPr>
        <a:xfrm>
          <a:off x="2392859" y="2942527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近</a:t>
          </a:r>
          <a:endParaRPr lang="zh-TW" altLang="en-US" sz="3200" b="0" i="0" u="none" kern="1200" dirty="0"/>
        </a:p>
      </dsp:txBody>
      <dsp:txXfrm>
        <a:off x="2411573" y="2961241"/>
        <a:ext cx="1240434" cy="601503"/>
      </dsp:txXfrm>
    </dsp:sp>
    <dsp:sp modelId="{4FC1EA7A-BDD3-4E31-9A43-5B0F25512F39}">
      <dsp:nvSpPr>
        <dsp:cNvPr id="0" name=""/>
        <dsp:cNvSpPr/>
      </dsp:nvSpPr>
      <dsp:spPr>
        <a:xfrm>
          <a:off x="3670722" y="3252060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3249214"/>
        <a:ext cx="25557" cy="25557"/>
      </dsp:txXfrm>
    </dsp:sp>
    <dsp:sp modelId="{F6F6BEE7-52F3-4476-83E9-343296ED3EB5}">
      <dsp:nvSpPr>
        <dsp:cNvPr id="0" name=""/>
        <dsp:cNvSpPr/>
      </dsp:nvSpPr>
      <dsp:spPr>
        <a:xfrm>
          <a:off x="4181867" y="2942527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親近</a:t>
          </a:r>
          <a:endParaRPr lang="zh-TW" altLang="en-US" sz="3200" b="0" i="0" u="none" kern="1200" dirty="0"/>
        </a:p>
      </dsp:txBody>
      <dsp:txXfrm>
        <a:off x="4200581" y="2961241"/>
        <a:ext cx="1240434" cy="601503"/>
      </dsp:txXfrm>
    </dsp:sp>
    <dsp:sp modelId="{109958F2-D95D-450F-8309-1E9BCB8FD5A8}">
      <dsp:nvSpPr>
        <dsp:cNvPr id="0" name=""/>
        <dsp:cNvSpPr/>
      </dsp:nvSpPr>
      <dsp:spPr>
        <a:xfrm>
          <a:off x="5459729" y="3252060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3249214"/>
        <a:ext cx="25557" cy="25557"/>
      </dsp:txXfrm>
    </dsp:sp>
    <dsp:sp modelId="{52CDC6A1-1136-48AD-8CA3-22A9E363FB9D}">
      <dsp:nvSpPr>
        <dsp:cNvPr id="0" name=""/>
        <dsp:cNvSpPr/>
      </dsp:nvSpPr>
      <dsp:spPr>
        <a:xfrm>
          <a:off x="5970874" y="2942527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觀其所好</a:t>
          </a:r>
          <a:endParaRPr lang="zh-TW" altLang="en-US" sz="3200" b="0" i="0" u="none" kern="1200" dirty="0"/>
        </a:p>
      </dsp:txBody>
      <dsp:txXfrm>
        <a:off x="5989588" y="2961241"/>
        <a:ext cx="2432590" cy="601503"/>
      </dsp:txXfrm>
    </dsp:sp>
    <dsp:sp modelId="{9CE7424B-F397-4F58-8B46-D83B3A74E31E}">
      <dsp:nvSpPr>
        <dsp:cNvPr id="0" name=""/>
        <dsp:cNvSpPr/>
      </dsp:nvSpPr>
      <dsp:spPr>
        <a:xfrm rot="2852311">
          <a:off x="1170022" y="3448279"/>
          <a:ext cx="1460021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460021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63533" y="3421711"/>
        <a:ext cx="73001" cy="73001"/>
      </dsp:txXfrm>
    </dsp:sp>
    <dsp:sp modelId="{5BEB7603-FE4A-4BDF-82ED-73C31DA12F3B}">
      <dsp:nvSpPr>
        <dsp:cNvPr id="0" name=""/>
        <dsp:cNvSpPr/>
      </dsp:nvSpPr>
      <dsp:spPr>
        <a:xfrm>
          <a:off x="2392859" y="3677298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習</a:t>
          </a:r>
          <a:endParaRPr lang="zh-TW" altLang="en-US" sz="3200" b="0" i="0" u="none" kern="1200" dirty="0"/>
        </a:p>
      </dsp:txBody>
      <dsp:txXfrm>
        <a:off x="2411573" y="3696012"/>
        <a:ext cx="1240434" cy="601503"/>
      </dsp:txXfrm>
    </dsp:sp>
    <dsp:sp modelId="{1D6B197F-B7A5-4838-8D26-189FE1F33B8D}">
      <dsp:nvSpPr>
        <dsp:cNvPr id="0" name=""/>
        <dsp:cNvSpPr/>
      </dsp:nvSpPr>
      <dsp:spPr>
        <a:xfrm>
          <a:off x="3670722" y="3986831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3983985"/>
        <a:ext cx="25557" cy="25557"/>
      </dsp:txXfrm>
    </dsp:sp>
    <dsp:sp modelId="{6C6393A9-5C83-4AEC-A2EA-7C9B0C8CDCAB}">
      <dsp:nvSpPr>
        <dsp:cNvPr id="0" name=""/>
        <dsp:cNvSpPr/>
      </dsp:nvSpPr>
      <dsp:spPr>
        <a:xfrm>
          <a:off x="4181867" y="3677298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>
              <a:solidFill>
                <a:schemeClr val="bg1"/>
              </a:solidFill>
            </a:rPr>
            <a:t>學習</a:t>
          </a:r>
          <a:endParaRPr lang="zh-TW" altLang="en-US" sz="3200" b="0" i="0" u="none" kern="1200" dirty="0">
            <a:solidFill>
              <a:schemeClr val="bg1"/>
            </a:solidFill>
          </a:endParaRPr>
        </a:p>
      </dsp:txBody>
      <dsp:txXfrm>
        <a:off x="4200581" y="3696012"/>
        <a:ext cx="1240434" cy="601503"/>
      </dsp:txXfrm>
    </dsp:sp>
    <dsp:sp modelId="{98FE0C68-91BF-4A09-9821-E646FF408C40}">
      <dsp:nvSpPr>
        <dsp:cNvPr id="0" name=""/>
        <dsp:cNvSpPr/>
      </dsp:nvSpPr>
      <dsp:spPr>
        <a:xfrm>
          <a:off x="5459729" y="3986831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3983985"/>
        <a:ext cx="25557" cy="25557"/>
      </dsp:txXfrm>
    </dsp:sp>
    <dsp:sp modelId="{03CD22C5-F4EA-4210-9832-AFD43C7F0A22}">
      <dsp:nvSpPr>
        <dsp:cNvPr id="0" name=""/>
        <dsp:cNvSpPr/>
      </dsp:nvSpPr>
      <dsp:spPr>
        <a:xfrm>
          <a:off x="5970874" y="3677298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觀其所言</a:t>
          </a:r>
          <a:endParaRPr lang="zh-TW" altLang="en-US" sz="3200" b="0" i="0" u="none" kern="1200" dirty="0"/>
        </a:p>
      </dsp:txBody>
      <dsp:txXfrm>
        <a:off x="5989588" y="3696012"/>
        <a:ext cx="2432590" cy="601503"/>
      </dsp:txXfrm>
    </dsp:sp>
    <dsp:sp modelId="{753278CF-E8DD-451A-B809-096D01DBA825}">
      <dsp:nvSpPr>
        <dsp:cNvPr id="0" name=""/>
        <dsp:cNvSpPr/>
      </dsp:nvSpPr>
      <dsp:spPr>
        <a:xfrm rot="3687240">
          <a:off x="868723" y="3815664"/>
          <a:ext cx="2062619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2062619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700" kern="1200"/>
        </a:p>
      </dsp:txBody>
      <dsp:txXfrm>
        <a:off x="1848468" y="3774032"/>
        <a:ext cx="103130" cy="103130"/>
      </dsp:txXfrm>
    </dsp:sp>
    <dsp:sp modelId="{BFA7953A-152B-4666-A45D-95F73405807E}">
      <dsp:nvSpPr>
        <dsp:cNvPr id="0" name=""/>
        <dsp:cNvSpPr/>
      </dsp:nvSpPr>
      <dsp:spPr>
        <a:xfrm>
          <a:off x="2392859" y="4412069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窮</a:t>
          </a:r>
          <a:endParaRPr lang="zh-TW" altLang="en-US" sz="3200" b="0" i="0" u="none" kern="1200" dirty="0"/>
        </a:p>
      </dsp:txBody>
      <dsp:txXfrm>
        <a:off x="2411573" y="4430783"/>
        <a:ext cx="1240434" cy="601503"/>
      </dsp:txXfrm>
    </dsp:sp>
    <dsp:sp modelId="{AAABC049-11B1-4388-B8FC-989BF086FA91}">
      <dsp:nvSpPr>
        <dsp:cNvPr id="0" name=""/>
        <dsp:cNvSpPr/>
      </dsp:nvSpPr>
      <dsp:spPr>
        <a:xfrm>
          <a:off x="3670722" y="4721602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4718756"/>
        <a:ext cx="25557" cy="25557"/>
      </dsp:txXfrm>
    </dsp:sp>
    <dsp:sp modelId="{9251CF33-7B82-406C-BC63-99BE9C6B8AA3}">
      <dsp:nvSpPr>
        <dsp:cNvPr id="0" name=""/>
        <dsp:cNvSpPr/>
      </dsp:nvSpPr>
      <dsp:spPr>
        <a:xfrm>
          <a:off x="4181867" y="4412069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貧困</a:t>
          </a:r>
          <a:endParaRPr lang="zh-TW" altLang="en-US" sz="3200" b="0" i="0" u="none" kern="1200" dirty="0"/>
        </a:p>
      </dsp:txBody>
      <dsp:txXfrm>
        <a:off x="4200581" y="4430783"/>
        <a:ext cx="1240434" cy="601503"/>
      </dsp:txXfrm>
    </dsp:sp>
    <dsp:sp modelId="{5BACB92D-DBE8-4EAC-B797-9DCF19B29209}">
      <dsp:nvSpPr>
        <dsp:cNvPr id="0" name=""/>
        <dsp:cNvSpPr/>
      </dsp:nvSpPr>
      <dsp:spPr>
        <a:xfrm>
          <a:off x="5459729" y="4721602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4718756"/>
        <a:ext cx="25557" cy="25557"/>
      </dsp:txXfrm>
    </dsp:sp>
    <dsp:sp modelId="{AA727F0C-D45B-4702-9851-68069C98DD1A}">
      <dsp:nvSpPr>
        <dsp:cNvPr id="0" name=""/>
        <dsp:cNvSpPr/>
      </dsp:nvSpPr>
      <dsp:spPr>
        <a:xfrm>
          <a:off x="5970874" y="4412069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觀其所不受</a:t>
          </a:r>
          <a:endParaRPr lang="zh-TW" altLang="en-US" sz="3200" b="0" i="0" u="none" kern="1200" dirty="0"/>
        </a:p>
      </dsp:txBody>
      <dsp:txXfrm>
        <a:off x="5989588" y="4430783"/>
        <a:ext cx="2432590" cy="601503"/>
      </dsp:txXfrm>
    </dsp:sp>
    <dsp:sp modelId="{DC1F88C1-5F4A-4203-9551-18F653B6CF54}">
      <dsp:nvSpPr>
        <dsp:cNvPr id="0" name=""/>
        <dsp:cNvSpPr/>
      </dsp:nvSpPr>
      <dsp:spPr>
        <a:xfrm rot="4130496">
          <a:off x="534666" y="4183050"/>
          <a:ext cx="273073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2730734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1831765" y="4124714"/>
        <a:ext cx="136536" cy="136536"/>
      </dsp:txXfrm>
    </dsp:sp>
    <dsp:sp modelId="{E01781C6-97A2-4A55-9074-7C8D5C4A0427}">
      <dsp:nvSpPr>
        <dsp:cNvPr id="0" name=""/>
        <dsp:cNvSpPr/>
      </dsp:nvSpPr>
      <dsp:spPr>
        <a:xfrm>
          <a:off x="2392859" y="5146840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賤</a:t>
          </a:r>
          <a:endParaRPr lang="zh-TW" altLang="en-US" sz="3200" b="0" i="0" u="none" kern="1200" dirty="0"/>
        </a:p>
      </dsp:txBody>
      <dsp:txXfrm>
        <a:off x="2411573" y="5165554"/>
        <a:ext cx="1240434" cy="601503"/>
      </dsp:txXfrm>
    </dsp:sp>
    <dsp:sp modelId="{38585B19-A151-424B-8955-4677E8F021DA}">
      <dsp:nvSpPr>
        <dsp:cNvPr id="0" name=""/>
        <dsp:cNvSpPr/>
      </dsp:nvSpPr>
      <dsp:spPr>
        <a:xfrm>
          <a:off x="3670722" y="5456372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5453527"/>
        <a:ext cx="25557" cy="25557"/>
      </dsp:txXfrm>
    </dsp:sp>
    <dsp:sp modelId="{D0DF5C7F-E23A-4608-A504-F5E17B66EF43}">
      <dsp:nvSpPr>
        <dsp:cNvPr id="0" name=""/>
        <dsp:cNvSpPr/>
      </dsp:nvSpPr>
      <dsp:spPr>
        <a:xfrm>
          <a:off x="4181867" y="5146840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位卑</a:t>
          </a:r>
          <a:endParaRPr lang="zh-TW" altLang="en-US" sz="3200" b="0" i="0" u="none" kern="1200" dirty="0"/>
        </a:p>
      </dsp:txBody>
      <dsp:txXfrm>
        <a:off x="4200581" y="5165554"/>
        <a:ext cx="1240434" cy="601503"/>
      </dsp:txXfrm>
    </dsp:sp>
    <dsp:sp modelId="{4E4B8AC0-2FB9-4E5C-AEEA-7DEFE7368A1B}">
      <dsp:nvSpPr>
        <dsp:cNvPr id="0" name=""/>
        <dsp:cNvSpPr/>
      </dsp:nvSpPr>
      <dsp:spPr>
        <a:xfrm>
          <a:off x="5459729" y="5456372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5453527"/>
        <a:ext cx="25557" cy="25557"/>
      </dsp:txXfrm>
    </dsp:sp>
    <dsp:sp modelId="{0D3F7639-57BD-4BD9-B718-F5EE5102D02C}">
      <dsp:nvSpPr>
        <dsp:cNvPr id="0" name=""/>
        <dsp:cNvSpPr/>
      </dsp:nvSpPr>
      <dsp:spPr>
        <a:xfrm>
          <a:off x="5970874" y="5146840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觀其所不爲</a:t>
          </a:r>
          <a:endParaRPr lang="zh-TW" altLang="en-US" sz="3200" b="0" i="0" u="none" kern="1200" dirty="0"/>
        </a:p>
      </dsp:txBody>
      <dsp:txXfrm>
        <a:off x="5989588" y="5165554"/>
        <a:ext cx="2432590" cy="60150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584430-A3C5-444D-B410-46561C5A8120}">
      <dsp:nvSpPr>
        <dsp:cNvPr id="0" name=""/>
        <dsp:cNvSpPr/>
      </dsp:nvSpPr>
      <dsp:spPr>
        <a:xfrm>
          <a:off x="0" y="2371889"/>
          <a:ext cx="1884569" cy="11125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marR="0" lvl="0" indent="0" algn="ctr" defTabSz="914400" rtl="0" eaLnBrk="1" fontAlgn="auto" latinLnBrk="0" hangingPunct="1">
            <a:lnSpc>
              <a:spcPts val="384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3600" b="0" i="0" u="none" strike="noStrike" kern="1200" dirty="0" smtClean="0">
              <a:solidFill>
                <a:schemeClr val="bg1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六驗</a:t>
          </a:r>
          <a:endParaRPr lang="zh-TW" altLang="zh-TW" sz="1800" b="0" i="0" u="none" strike="noStrike" dirty="0" smtClean="0">
            <a:solidFill>
              <a:schemeClr val="bg1"/>
            </a:solidFill>
            <a:effectLst/>
            <a:latin typeface="Arial" panose="020B0604020202020204" pitchFamily="34" charset="0"/>
          </a:endParaRPr>
        </a:p>
      </dsp:txBody>
      <dsp:txXfrm>
        <a:off x="32585" y="2404474"/>
        <a:ext cx="1819399" cy="1047368"/>
      </dsp:txXfrm>
    </dsp:sp>
    <dsp:sp modelId="{A42093E2-973A-41BF-A000-4C4512D06555}">
      <dsp:nvSpPr>
        <dsp:cNvPr id="0" name=""/>
        <dsp:cNvSpPr/>
      </dsp:nvSpPr>
      <dsp:spPr>
        <a:xfrm rot="17976204">
          <a:off x="1158960" y="1668050"/>
          <a:ext cx="2867982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2867982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000" kern="1200"/>
        </a:p>
      </dsp:txBody>
      <dsp:txXfrm>
        <a:off x="2521252" y="1609653"/>
        <a:ext cx="143399" cy="143399"/>
      </dsp:txXfrm>
    </dsp:sp>
    <dsp:sp modelId="{04F11FA5-BD3C-473F-89AB-DBD45D194028}">
      <dsp:nvSpPr>
        <dsp:cNvPr id="0" name=""/>
        <dsp:cNvSpPr/>
      </dsp:nvSpPr>
      <dsp:spPr>
        <a:xfrm>
          <a:off x="3301334" y="6709"/>
          <a:ext cx="1711347" cy="85567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喜之</a:t>
          </a:r>
          <a:endParaRPr lang="zh-TW" altLang="en-US" sz="3200" b="0" i="0" u="none" kern="1200" dirty="0"/>
        </a:p>
      </dsp:txBody>
      <dsp:txXfrm>
        <a:off x="3326396" y="31771"/>
        <a:ext cx="1661223" cy="805549"/>
      </dsp:txXfrm>
    </dsp:sp>
    <dsp:sp modelId="{6EE602F4-9E2F-4931-B8FB-C6C46A5EC8C8}">
      <dsp:nvSpPr>
        <dsp:cNvPr id="0" name=""/>
        <dsp:cNvSpPr/>
      </dsp:nvSpPr>
      <dsp:spPr>
        <a:xfrm>
          <a:off x="5012681" y="421244"/>
          <a:ext cx="684538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84538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337837" y="417433"/>
        <a:ext cx="34226" cy="34226"/>
      </dsp:txXfrm>
    </dsp:sp>
    <dsp:sp modelId="{E6E9FC43-06BF-4403-8C23-E13A5CAEB7AF}">
      <dsp:nvSpPr>
        <dsp:cNvPr id="0" name=""/>
        <dsp:cNvSpPr/>
      </dsp:nvSpPr>
      <dsp:spPr>
        <a:xfrm>
          <a:off x="5697220" y="6709"/>
          <a:ext cx="2485954" cy="85567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以驗其守</a:t>
          </a:r>
          <a:endParaRPr lang="zh-TW" altLang="en-US" sz="3200" b="0" i="0" u="none" kern="1200" dirty="0"/>
        </a:p>
      </dsp:txBody>
      <dsp:txXfrm>
        <a:off x="5722282" y="31771"/>
        <a:ext cx="2435830" cy="805549"/>
      </dsp:txXfrm>
    </dsp:sp>
    <dsp:sp modelId="{599CA9C6-B18A-46DE-BF3D-07D6C52CDD56}">
      <dsp:nvSpPr>
        <dsp:cNvPr id="0" name=""/>
        <dsp:cNvSpPr/>
      </dsp:nvSpPr>
      <dsp:spPr>
        <a:xfrm rot="18790992">
          <a:off x="1557809" y="2160062"/>
          <a:ext cx="2070284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2070284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700" kern="1200"/>
        </a:p>
      </dsp:txBody>
      <dsp:txXfrm>
        <a:off x="2541194" y="2121607"/>
        <a:ext cx="103514" cy="103514"/>
      </dsp:txXfrm>
    </dsp:sp>
    <dsp:sp modelId="{7E418A59-AB35-4232-8D42-8B23AEFD6204}">
      <dsp:nvSpPr>
        <dsp:cNvPr id="0" name=""/>
        <dsp:cNvSpPr/>
      </dsp:nvSpPr>
      <dsp:spPr>
        <a:xfrm>
          <a:off x="3301334" y="990734"/>
          <a:ext cx="1711347" cy="85567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樂之</a:t>
          </a:r>
          <a:endParaRPr lang="zh-TW" altLang="en-US" sz="3200" b="0" i="0" u="none" kern="1200" dirty="0"/>
        </a:p>
      </dsp:txBody>
      <dsp:txXfrm>
        <a:off x="3326396" y="1015796"/>
        <a:ext cx="1661223" cy="805549"/>
      </dsp:txXfrm>
    </dsp:sp>
    <dsp:sp modelId="{EBB4DEB4-398A-4E6F-B230-942C38C6236F}">
      <dsp:nvSpPr>
        <dsp:cNvPr id="0" name=""/>
        <dsp:cNvSpPr/>
      </dsp:nvSpPr>
      <dsp:spPr>
        <a:xfrm>
          <a:off x="5012681" y="1405268"/>
          <a:ext cx="684538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84538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337837" y="1401457"/>
        <a:ext cx="34226" cy="34226"/>
      </dsp:txXfrm>
    </dsp:sp>
    <dsp:sp modelId="{CE381B30-9F7C-451C-8083-776C0EFE6821}">
      <dsp:nvSpPr>
        <dsp:cNvPr id="0" name=""/>
        <dsp:cNvSpPr/>
      </dsp:nvSpPr>
      <dsp:spPr>
        <a:xfrm>
          <a:off x="5697220" y="990734"/>
          <a:ext cx="2485954" cy="85567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以驗其僻</a:t>
          </a:r>
          <a:endParaRPr lang="zh-TW" altLang="en-US" sz="3200" b="0" i="0" u="none" kern="1200" dirty="0"/>
        </a:p>
      </dsp:txBody>
      <dsp:txXfrm>
        <a:off x="5722282" y="1015796"/>
        <a:ext cx="2435830" cy="805549"/>
      </dsp:txXfrm>
    </dsp:sp>
    <dsp:sp modelId="{84B219D9-1BC8-4D76-910D-556039268EF1}">
      <dsp:nvSpPr>
        <dsp:cNvPr id="0" name=""/>
        <dsp:cNvSpPr/>
      </dsp:nvSpPr>
      <dsp:spPr>
        <a:xfrm rot="20378829">
          <a:off x="1837399" y="2652074"/>
          <a:ext cx="1511105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511105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555174" y="2627599"/>
        <a:ext cx="75555" cy="75555"/>
      </dsp:txXfrm>
    </dsp:sp>
    <dsp:sp modelId="{C8327C8D-B565-4068-9B63-49865340ABBB}">
      <dsp:nvSpPr>
        <dsp:cNvPr id="0" name=""/>
        <dsp:cNvSpPr/>
      </dsp:nvSpPr>
      <dsp:spPr>
        <a:xfrm>
          <a:off x="3301334" y="1974758"/>
          <a:ext cx="1711347" cy="85567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怒之</a:t>
          </a:r>
          <a:endParaRPr lang="zh-TW" altLang="en-US" sz="3200" b="0" i="0" u="none" kern="1200" dirty="0"/>
        </a:p>
      </dsp:txBody>
      <dsp:txXfrm>
        <a:off x="3326396" y="1999820"/>
        <a:ext cx="1661223" cy="805549"/>
      </dsp:txXfrm>
    </dsp:sp>
    <dsp:sp modelId="{25BC1ABE-B1C4-457F-B5B8-987746AF2375}">
      <dsp:nvSpPr>
        <dsp:cNvPr id="0" name=""/>
        <dsp:cNvSpPr/>
      </dsp:nvSpPr>
      <dsp:spPr>
        <a:xfrm>
          <a:off x="5012681" y="2389293"/>
          <a:ext cx="684538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84538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337837" y="2385482"/>
        <a:ext cx="34226" cy="34226"/>
      </dsp:txXfrm>
    </dsp:sp>
    <dsp:sp modelId="{72DBE8FC-87DC-4F55-9506-FD05F8AEE74E}">
      <dsp:nvSpPr>
        <dsp:cNvPr id="0" name=""/>
        <dsp:cNvSpPr/>
      </dsp:nvSpPr>
      <dsp:spPr>
        <a:xfrm>
          <a:off x="5697220" y="1974758"/>
          <a:ext cx="2485954" cy="85567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以驗其節</a:t>
          </a:r>
          <a:endParaRPr lang="zh-TW" altLang="en-US" sz="3200" b="0" i="0" u="none" kern="1200" dirty="0"/>
        </a:p>
      </dsp:txBody>
      <dsp:txXfrm>
        <a:off x="5722282" y="1999820"/>
        <a:ext cx="2435830" cy="805549"/>
      </dsp:txXfrm>
    </dsp:sp>
    <dsp:sp modelId="{3DFAACA5-75EE-4F1C-85D2-2B37666E4240}">
      <dsp:nvSpPr>
        <dsp:cNvPr id="0" name=""/>
        <dsp:cNvSpPr/>
      </dsp:nvSpPr>
      <dsp:spPr>
        <a:xfrm rot="1075887">
          <a:off x="1848403" y="3144087"/>
          <a:ext cx="1489096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489096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555724" y="3120162"/>
        <a:ext cx="74454" cy="74454"/>
      </dsp:txXfrm>
    </dsp:sp>
    <dsp:sp modelId="{E423C317-5CBC-4419-BC58-70EA74459EEF}">
      <dsp:nvSpPr>
        <dsp:cNvPr id="0" name=""/>
        <dsp:cNvSpPr/>
      </dsp:nvSpPr>
      <dsp:spPr>
        <a:xfrm>
          <a:off x="3301334" y="2958783"/>
          <a:ext cx="1711347" cy="85567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懼之</a:t>
          </a:r>
          <a:endParaRPr lang="zh-TW" altLang="en-US" sz="3200" b="0" i="0" u="none" kern="1200" dirty="0"/>
        </a:p>
      </dsp:txBody>
      <dsp:txXfrm>
        <a:off x="3326396" y="2983845"/>
        <a:ext cx="1661223" cy="805549"/>
      </dsp:txXfrm>
    </dsp:sp>
    <dsp:sp modelId="{4F0A3EF0-D2E1-4491-85FD-6BF709D7AA99}">
      <dsp:nvSpPr>
        <dsp:cNvPr id="0" name=""/>
        <dsp:cNvSpPr/>
      </dsp:nvSpPr>
      <dsp:spPr>
        <a:xfrm>
          <a:off x="5012681" y="3373317"/>
          <a:ext cx="684538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84538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337837" y="3369506"/>
        <a:ext cx="34226" cy="34226"/>
      </dsp:txXfrm>
    </dsp:sp>
    <dsp:sp modelId="{5380FC1D-37EE-499F-AB11-4C2E47A97B08}">
      <dsp:nvSpPr>
        <dsp:cNvPr id="0" name=""/>
        <dsp:cNvSpPr/>
      </dsp:nvSpPr>
      <dsp:spPr>
        <a:xfrm>
          <a:off x="5697220" y="2958783"/>
          <a:ext cx="2485954" cy="85567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以驗其特</a:t>
          </a:r>
          <a:endParaRPr lang="zh-TW" altLang="en-US" sz="3200" b="0" i="0" u="none" kern="1200" dirty="0"/>
        </a:p>
      </dsp:txBody>
      <dsp:txXfrm>
        <a:off x="5722282" y="2983845"/>
        <a:ext cx="2435830" cy="805549"/>
      </dsp:txXfrm>
    </dsp:sp>
    <dsp:sp modelId="{6090070B-20AC-409C-8D22-E8AC27A7F2D8}">
      <dsp:nvSpPr>
        <dsp:cNvPr id="0" name=""/>
        <dsp:cNvSpPr/>
      </dsp:nvSpPr>
      <dsp:spPr>
        <a:xfrm rot="2730925">
          <a:off x="1582013" y="3636099"/>
          <a:ext cx="2021877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2021877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700" kern="1200"/>
        </a:p>
      </dsp:txBody>
      <dsp:txXfrm>
        <a:off x="2542405" y="3598854"/>
        <a:ext cx="101093" cy="101093"/>
      </dsp:txXfrm>
    </dsp:sp>
    <dsp:sp modelId="{BAE1C3E4-007D-4DF7-9750-6C396C9F6175}">
      <dsp:nvSpPr>
        <dsp:cNvPr id="0" name=""/>
        <dsp:cNvSpPr/>
      </dsp:nvSpPr>
      <dsp:spPr>
        <a:xfrm>
          <a:off x="3301334" y="3942808"/>
          <a:ext cx="1711347" cy="85567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哀之</a:t>
          </a:r>
          <a:endParaRPr lang="zh-TW" altLang="en-US" sz="3200" b="0" i="0" u="none" kern="1200" dirty="0"/>
        </a:p>
      </dsp:txBody>
      <dsp:txXfrm>
        <a:off x="3326396" y="3967870"/>
        <a:ext cx="1661223" cy="805549"/>
      </dsp:txXfrm>
    </dsp:sp>
    <dsp:sp modelId="{6805530B-D839-4762-B7DA-D7E18772C550}">
      <dsp:nvSpPr>
        <dsp:cNvPr id="0" name=""/>
        <dsp:cNvSpPr/>
      </dsp:nvSpPr>
      <dsp:spPr>
        <a:xfrm>
          <a:off x="5012681" y="4357342"/>
          <a:ext cx="684538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84538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337837" y="4353531"/>
        <a:ext cx="34226" cy="34226"/>
      </dsp:txXfrm>
    </dsp:sp>
    <dsp:sp modelId="{F35BCFE7-58A5-4257-ADC2-AB48C9F20A06}">
      <dsp:nvSpPr>
        <dsp:cNvPr id="0" name=""/>
        <dsp:cNvSpPr/>
      </dsp:nvSpPr>
      <dsp:spPr>
        <a:xfrm>
          <a:off x="5697220" y="3942808"/>
          <a:ext cx="2485954" cy="85567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以驗其仁</a:t>
          </a:r>
          <a:endParaRPr lang="zh-TW" altLang="en-US" sz="3200" b="0" i="0" u="none" kern="1200" dirty="0"/>
        </a:p>
      </dsp:txBody>
      <dsp:txXfrm>
        <a:off x="5722282" y="3967870"/>
        <a:ext cx="2435830" cy="805549"/>
      </dsp:txXfrm>
    </dsp:sp>
    <dsp:sp modelId="{4A91E929-E877-42E6-93F2-0A43F8BC2BB5}">
      <dsp:nvSpPr>
        <dsp:cNvPr id="0" name=""/>
        <dsp:cNvSpPr/>
      </dsp:nvSpPr>
      <dsp:spPr>
        <a:xfrm rot="3583240">
          <a:off x="1188034" y="4128111"/>
          <a:ext cx="2809835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2809835" y="1330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000" kern="1200"/>
        </a:p>
      </dsp:txBody>
      <dsp:txXfrm>
        <a:off x="2522706" y="4071168"/>
        <a:ext cx="140491" cy="140491"/>
      </dsp:txXfrm>
    </dsp:sp>
    <dsp:sp modelId="{00707754-0B73-4BAE-80CA-6653105E30F6}">
      <dsp:nvSpPr>
        <dsp:cNvPr id="0" name=""/>
        <dsp:cNvSpPr/>
      </dsp:nvSpPr>
      <dsp:spPr>
        <a:xfrm>
          <a:off x="3301334" y="4926832"/>
          <a:ext cx="1711347" cy="85567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苦之</a:t>
          </a:r>
          <a:endParaRPr lang="zh-TW" altLang="en-US" sz="3200" b="0" i="0" u="none" kern="1200" dirty="0"/>
        </a:p>
      </dsp:txBody>
      <dsp:txXfrm>
        <a:off x="3326396" y="4951894"/>
        <a:ext cx="1661223" cy="805549"/>
      </dsp:txXfrm>
    </dsp:sp>
    <dsp:sp modelId="{DF5DD3C9-F562-4790-8A92-D2000AA0D7B0}">
      <dsp:nvSpPr>
        <dsp:cNvPr id="0" name=""/>
        <dsp:cNvSpPr/>
      </dsp:nvSpPr>
      <dsp:spPr>
        <a:xfrm>
          <a:off x="5012681" y="5341367"/>
          <a:ext cx="684538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684538" y="1330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337837" y="5337555"/>
        <a:ext cx="34226" cy="34226"/>
      </dsp:txXfrm>
    </dsp:sp>
    <dsp:sp modelId="{195B52D6-E428-4272-84DA-674CE9649EBD}">
      <dsp:nvSpPr>
        <dsp:cNvPr id="0" name=""/>
        <dsp:cNvSpPr/>
      </dsp:nvSpPr>
      <dsp:spPr>
        <a:xfrm>
          <a:off x="5697220" y="4926832"/>
          <a:ext cx="2485954" cy="85567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以驗其志</a:t>
          </a:r>
          <a:endParaRPr lang="zh-TW" altLang="en-US" sz="3200" b="0" i="0" u="none" kern="1200" dirty="0"/>
        </a:p>
      </dsp:txBody>
      <dsp:txXfrm>
        <a:off x="5722282" y="4951894"/>
        <a:ext cx="2435830" cy="80554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19376F-5299-462A-BF2B-CAEE3C178EEA}">
      <dsp:nvSpPr>
        <dsp:cNvPr id="0" name=""/>
        <dsp:cNvSpPr/>
      </dsp:nvSpPr>
      <dsp:spPr>
        <a:xfrm>
          <a:off x="4481" y="1219635"/>
          <a:ext cx="2135160" cy="10137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六戚四隱</a:t>
          </a:r>
          <a:endParaRPr lang="zh-TW" altLang="en-US" sz="3200" b="0" i="0" u="none" kern="1200" dirty="0"/>
        </a:p>
      </dsp:txBody>
      <dsp:txXfrm>
        <a:off x="34172" y="1249326"/>
        <a:ext cx="2075778" cy="954353"/>
      </dsp:txXfrm>
    </dsp:sp>
    <dsp:sp modelId="{0CEAB052-DD7D-4FF3-87CC-6614B5AAF7E7}">
      <dsp:nvSpPr>
        <dsp:cNvPr id="0" name=""/>
        <dsp:cNvSpPr/>
      </dsp:nvSpPr>
      <dsp:spPr>
        <a:xfrm rot="19078466">
          <a:off x="2032703" y="1427973"/>
          <a:ext cx="831713" cy="40258"/>
        </a:xfrm>
        <a:custGeom>
          <a:avLst/>
          <a:gdLst/>
          <a:ahLst/>
          <a:cxnLst/>
          <a:rect l="0" t="0" r="0" b="0"/>
          <a:pathLst>
            <a:path>
              <a:moveTo>
                <a:pt x="0" y="20129"/>
              </a:moveTo>
              <a:lnTo>
                <a:pt x="831713" y="2012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427767" y="1427310"/>
        <a:ext cx="41585" cy="41585"/>
      </dsp:txXfrm>
    </dsp:sp>
    <dsp:sp modelId="{299BC113-F0B0-40CA-B0E2-E379AF5B3772}">
      <dsp:nvSpPr>
        <dsp:cNvPr id="0" name=""/>
        <dsp:cNvSpPr/>
      </dsp:nvSpPr>
      <dsp:spPr>
        <a:xfrm>
          <a:off x="2757477" y="764090"/>
          <a:ext cx="1011812" cy="81122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六戚</a:t>
          </a:r>
          <a:endParaRPr lang="zh-TW" altLang="en-US" sz="3200" b="0" i="0" u="none" kern="1200" dirty="0"/>
        </a:p>
      </dsp:txBody>
      <dsp:txXfrm>
        <a:off x="2781237" y="787850"/>
        <a:ext cx="964292" cy="763705"/>
      </dsp:txXfrm>
    </dsp:sp>
    <dsp:sp modelId="{037A46EE-76F2-44C4-A97C-6EF8065FD3AD}">
      <dsp:nvSpPr>
        <dsp:cNvPr id="0" name=""/>
        <dsp:cNvSpPr/>
      </dsp:nvSpPr>
      <dsp:spPr>
        <a:xfrm>
          <a:off x="3769290" y="1149573"/>
          <a:ext cx="617835" cy="40258"/>
        </a:xfrm>
        <a:custGeom>
          <a:avLst/>
          <a:gdLst/>
          <a:ahLst/>
          <a:cxnLst/>
          <a:rect l="0" t="0" r="0" b="0"/>
          <a:pathLst>
            <a:path>
              <a:moveTo>
                <a:pt x="0" y="20129"/>
              </a:moveTo>
              <a:lnTo>
                <a:pt x="617835" y="2012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62762" y="1154256"/>
        <a:ext cx="30891" cy="30891"/>
      </dsp:txXfrm>
    </dsp:sp>
    <dsp:sp modelId="{C8FA9719-1C0D-49E6-BA8B-A0E330111B94}">
      <dsp:nvSpPr>
        <dsp:cNvPr id="0" name=""/>
        <dsp:cNvSpPr/>
      </dsp:nvSpPr>
      <dsp:spPr>
        <a:xfrm>
          <a:off x="4387125" y="670824"/>
          <a:ext cx="3829140" cy="99775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父母</a:t>
          </a:r>
          <a:r>
            <a:rPr lang="en-US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/</a:t>
          </a: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兄弟</a:t>
          </a:r>
          <a:r>
            <a:rPr lang="en-US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/</a:t>
          </a: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妻子</a:t>
          </a:r>
          <a:endParaRPr lang="zh-TW" altLang="en-US" sz="3200" b="0" i="0" u="none" kern="1200" dirty="0"/>
        </a:p>
      </dsp:txBody>
      <dsp:txXfrm>
        <a:off x="4416348" y="700047"/>
        <a:ext cx="3770694" cy="939311"/>
      </dsp:txXfrm>
    </dsp:sp>
    <dsp:sp modelId="{4065A164-9050-40E4-B548-7B37CBCBA2A2}">
      <dsp:nvSpPr>
        <dsp:cNvPr id="0" name=""/>
        <dsp:cNvSpPr/>
      </dsp:nvSpPr>
      <dsp:spPr>
        <a:xfrm rot="2521534">
          <a:off x="2032703" y="1984774"/>
          <a:ext cx="831713" cy="40258"/>
        </a:xfrm>
        <a:custGeom>
          <a:avLst/>
          <a:gdLst/>
          <a:ahLst/>
          <a:cxnLst/>
          <a:rect l="0" t="0" r="0" b="0"/>
          <a:pathLst>
            <a:path>
              <a:moveTo>
                <a:pt x="0" y="20129"/>
              </a:moveTo>
              <a:lnTo>
                <a:pt x="831713" y="20129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427767" y="1984110"/>
        <a:ext cx="41585" cy="41585"/>
      </dsp:txXfrm>
    </dsp:sp>
    <dsp:sp modelId="{5D03D2CF-706E-448E-A7A2-483CBDFC9067}">
      <dsp:nvSpPr>
        <dsp:cNvPr id="0" name=""/>
        <dsp:cNvSpPr/>
      </dsp:nvSpPr>
      <dsp:spPr>
        <a:xfrm>
          <a:off x="2757477" y="1877691"/>
          <a:ext cx="1011812" cy="81122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四隱</a:t>
          </a:r>
          <a:endParaRPr lang="zh-TW" altLang="en-US" sz="3200" b="0" i="0" u="none" kern="1200" dirty="0"/>
        </a:p>
      </dsp:txBody>
      <dsp:txXfrm>
        <a:off x="2781237" y="1901451"/>
        <a:ext cx="964292" cy="763705"/>
      </dsp:txXfrm>
    </dsp:sp>
    <dsp:sp modelId="{98557D4D-2FED-4FCD-AEB6-F6F84AA12767}">
      <dsp:nvSpPr>
        <dsp:cNvPr id="0" name=""/>
        <dsp:cNvSpPr/>
      </dsp:nvSpPr>
      <dsp:spPr>
        <a:xfrm>
          <a:off x="3769290" y="2263174"/>
          <a:ext cx="617835" cy="40258"/>
        </a:xfrm>
        <a:custGeom>
          <a:avLst/>
          <a:gdLst/>
          <a:ahLst/>
          <a:cxnLst/>
          <a:rect l="0" t="0" r="0" b="0"/>
          <a:pathLst>
            <a:path>
              <a:moveTo>
                <a:pt x="0" y="20129"/>
              </a:moveTo>
              <a:lnTo>
                <a:pt x="617835" y="20129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62762" y="2267858"/>
        <a:ext cx="30891" cy="30891"/>
      </dsp:txXfrm>
    </dsp:sp>
    <dsp:sp modelId="{C8825ACB-C9F3-4504-835F-C1B306665585}">
      <dsp:nvSpPr>
        <dsp:cNvPr id="0" name=""/>
        <dsp:cNvSpPr/>
      </dsp:nvSpPr>
      <dsp:spPr>
        <a:xfrm>
          <a:off x="4387125" y="1784425"/>
          <a:ext cx="3829140" cy="99775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交友</a:t>
          </a:r>
          <a:r>
            <a:rPr lang="en-US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.</a:t>
          </a: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故舊</a:t>
          </a:r>
          <a:r>
            <a:rPr lang="en-US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.</a:t>
          </a: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邑里</a:t>
          </a:r>
          <a:r>
            <a:rPr lang="en-US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.</a:t>
          </a: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門廊</a:t>
          </a:r>
          <a:endParaRPr lang="zh-TW" altLang="en-US" sz="3200" b="0" i="0" u="none" kern="1200" dirty="0"/>
        </a:p>
      </dsp:txBody>
      <dsp:txXfrm>
        <a:off x="4416348" y="1813648"/>
        <a:ext cx="3770694" cy="93931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19376F-5299-462A-BF2B-CAEE3C178EEA}">
      <dsp:nvSpPr>
        <dsp:cNvPr id="0" name=""/>
        <dsp:cNvSpPr/>
      </dsp:nvSpPr>
      <dsp:spPr>
        <a:xfrm>
          <a:off x="5562" y="1215023"/>
          <a:ext cx="2311463" cy="10041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八觀</a:t>
          </a: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六</a:t>
          </a:r>
          <a:r>
            <a:rPr lang="zh-TW" altLang="en-US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驗</a:t>
          </a:r>
          <a:endParaRPr lang="zh-TW" altLang="en-US" sz="3200" b="0" i="0" u="none" kern="1200" dirty="0"/>
        </a:p>
      </dsp:txBody>
      <dsp:txXfrm>
        <a:off x="34973" y="1244434"/>
        <a:ext cx="2252641" cy="945349"/>
      </dsp:txXfrm>
    </dsp:sp>
    <dsp:sp modelId="{0CEAB052-DD7D-4FF3-87CC-6614B5AAF7E7}">
      <dsp:nvSpPr>
        <dsp:cNvPr id="0" name=""/>
        <dsp:cNvSpPr/>
      </dsp:nvSpPr>
      <dsp:spPr>
        <a:xfrm rot="19256751">
          <a:off x="2221774" y="1426844"/>
          <a:ext cx="852551" cy="43375"/>
        </a:xfrm>
        <a:custGeom>
          <a:avLst/>
          <a:gdLst/>
          <a:ahLst/>
          <a:cxnLst/>
          <a:rect l="0" t="0" r="0" b="0"/>
          <a:pathLst>
            <a:path>
              <a:moveTo>
                <a:pt x="0" y="21687"/>
              </a:moveTo>
              <a:lnTo>
                <a:pt x="852551" y="21687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26736" y="1427218"/>
        <a:ext cx="42627" cy="42627"/>
      </dsp:txXfrm>
    </dsp:sp>
    <dsp:sp modelId="{299BC113-F0B0-40CA-B0E2-E379AF5B3772}">
      <dsp:nvSpPr>
        <dsp:cNvPr id="0" name=""/>
        <dsp:cNvSpPr/>
      </dsp:nvSpPr>
      <dsp:spPr>
        <a:xfrm>
          <a:off x="2979075" y="753648"/>
          <a:ext cx="1084222" cy="85261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八觀</a:t>
          </a:r>
          <a:endParaRPr lang="zh-TW" altLang="en-US" sz="3200" b="0" i="0" u="none" kern="1200" dirty="0"/>
        </a:p>
      </dsp:txBody>
      <dsp:txXfrm>
        <a:off x="3004047" y="778620"/>
        <a:ext cx="1034278" cy="802668"/>
      </dsp:txXfrm>
    </dsp:sp>
    <dsp:sp modelId="{037A46EE-76F2-44C4-A97C-6EF8065FD3AD}">
      <dsp:nvSpPr>
        <dsp:cNvPr id="0" name=""/>
        <dsp:cNvSpPr/>
      </dsp:nvSpPr>
      <dsp:spPr>
        <a:xfrm>
          <a:off x="4063297" y="1158267"/>
          <a:ext cx="662049" cy="43375"/>
        </a:xfrm>
        <a:custGeom>
          <a:avLst/>
          <a:gdLst/>
          <a:ahLst/>
          <a:cxnLst/>
          <a:rect l="0" t="0" r="0" b="0"/>
          <a:pathLst>
            <a:path>
              <a:moveTo>
                <a:pt x="0" y="21687"/>
              </a:moveTo>
              <a:lnTo>
                <a:pt x="662049" y="21687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377770" y="1163403"/>
        <a:ext cx="33102" cy="33102"/>
      </dsp:txXfrm>
    </dsp:sp>
    <dsp:sp modelId="{C8FA9719-1C0D-49E6-BA8B-A0E330111B94}">
      <dsp:nvSpPr>
        <dsp:cNvPr id="0" name=""/>
        <dsp:cNvSpPr/>
      </dsp:nvSpPr>
      <dsp:spPr>
        <a:xfrm>
          <a:off x="4725346" y="704868"/>
          <a:ext cx="3402156" cy="95017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禮進養行好言受爲</a:t>
          </a:r>
          <a:endParaRPr lang="zh-TW" altLang="en-US" sz="3200" b="0" i="0" u="none" kern="1200" dirty="0"/>
        </a:p>
      </dsp:txBody>
      <dsp:txXfrm>
        <a:off x="4753176" y="732698"/>
        <a:ext cx="3346496" cy="894513"/>
      </dsp:txXfrm>
    </dsp:sp>
    <dsp:sp modelId="{4065A164-9050-40E4-B548-7B37CBCBA2A2}">
      <dsp:nvSpPr>
        <dsp:cNvPr id="0" name=""/>
        <dsp:cNvSpPr/>
      </dsp:nvSpPr>
      <dsp:spPr>
        <a:xfrm rot="2343249">
          <a:off x="2221774" y="1963998"/>
          <a:ext cx="852551" cy="43375"/>
        </a:xfrm>
        <a:custGeom>
          <a:avLst/>
          <a:gdLst/>
          <a:ahLst/>
          <a:cxnLst/>
          <a:rect l="0" t="0" r="0" b="0"/>
          <a:pathLst>
            <a:path>
              <a:moveTo>
                <a:pt x="0" y="21687"/>
              </a:moveTo>
              <a:lnTo>
                <a:pt x="852551" y="21687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26736" y="1964372"/>
        <a:ext cx="42627" cy="42627"/>
      </dsp:txXfrm>
    </dsp:sp>
    <dsp:sp modelId="{5D03D2CF-706E-448E-A7A2-483CBDFC9067}">
      <dsp:nvSpPr>
        <dsp:cNvPr id="0" name=""/>
        <dsp:cNvSpPr/>
      </dsp:nvSpPr>
      <dsp:spPr>
        <a:xfrm>
          <a:off x="2979075" y="1827956"/>
          <a:ext cx="1084222" cy="85261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六驗</a:t>
          </a:r>
          <a:endParaRPr lang="zh-TW" altLang="en-US" sz="3200" b="0" i="0" u="none" kern="1200" dirty="0"/>
        </a:p>
      </dsp:txBody>
      <dsp:txXfrm>
        <a:off x="3004047" y="1852928"/>
        <a:ext cx="1034278" cy="802668"/>
      </dsp:txXfrm>
    </dsp:sp>
    <dsp:sp modelId="{98557D4D-2FED-4FCD-AEB6-F6F84AA12767}">
      <dsp:nvSpPr>
        <dsp:cNvPr id="0" name=""/>
        <dsp:cNvSpPr/>
      </dsp:nvSpPr>
      <dsp:spPr>
        <a:xfrm>
          <a:off x="4063297" y="2232575"/>
          <a:ext cx="662049" cy="43375"/>
        </a:xfrm>
        <a:custGeom>
          <a:avLst/>
          <a:gdLst/>
          <a:ahLst/>
          <a:cxnLst/>
          <a:rect l="0" t="0" r="0" b="0"/>
          <a:pathLst>
            <a:path>
              <a:moveTo>
                <a:pt x="0" y="21687"/>
              </a:moveTo>
              <a:lnTo>
                <a:pt x="662049" y="21687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377770" y="2237711"/>
        <a:ext cx="33102" cy="33102"/>
      </dsp:txXfrm>
    </dsp:sp>
    <dsp:sp modelId="{C8825ACB-C9F3-4504-835F-C1B306665585}">
      <dsp:nvSpPr>
        <dsp:cNvPr id="0" name=""/>
        <dsp:cNvSpPr/>
      </dsp:nvSpPr>
      <dsp:spPr>
        <a:xfrm>
          <a:off x="4725346" y="1779176"/>
          <a:ext cx="3402156" cy="95017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守僻節特仁志</a:t>
          </a:r>
          <a:endParaRPr lang="zh-TW" altLang="en-US" sz="3200" b="0" i="0" u="none" kern="1200" dirty="0"/>
        </a:p>
      </dsp:txBody>
      <dsp:txXfrm>
        <a:off x="4753176" y="1807006"/>
        <a:ext cx="3346496" cy="89451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19376F-5299-462A-BF2B-CAEE3C178EEA}">
      <dsp:nvSpPr>
        <dsp:cNvPr id="0" name=""/>
        <dsp:cNvSpPr/>
      </dsp:nvSpPr>
      <dsp:spPr>
        <a:xfrm>
          <a:off x="5570" y="1199561"/>
          <a:ext cx="2358390" cy="15950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b" anchorCtr="0">
          <a:noAutofit/>
        </a:bodyPr>
        <a:lstStyle/>
        <a:p>
          <a:pPr lvl="0" algn="ctr" defTabSz="1600200" rtl="0">
            <a:lnSpc>
              <a:spcPts val="432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聖王所以知人</a:t>
          </a:r>
          <a:endParaRPr lang="zh-TW" altLang="en-US" sz="3600" b="0" i="0" u="none" kern="1200" dirty="0"/>
        </a:p>
      </dsp:txBody>
      <dsp:txXfrm>
        <a:off x="52287" y="1246278"/>
        <a:ext cx="2264956" cy="1501611"/>
      </dsp:txXfrm>
    </dsp:sp>
    <dsp:sp modelId="{0CEAB052-DD7D-4FF3-87CC-6614B5AAF7E7}">
      <dsp:nvSpPr>
        <dsp:cNvPr id="0" name=""/>
        <dsp:cNvSpPr/>
      </dsp:nvSpPr>
      <dsp:spPr>
        <a:xfrm rot="19021430">
          <a:off x="2232034" y="1641705"/>
          <a:ext cx="983191" cy="40521"/>
        </a:xfrm>
        <a:custGeom>
          <a:avLst/>
          <a:gdLst/>
          <a:ahLst/>
          <a:cxnLst/>
          <a:rect l="0" t="0" r="0" b="0"/>
          <a:pathLst>
            <a:path>
              <a:moveTo>
                <a:pt x="0" y="20260"/>
              </a:moveTo>
              <a:lnTo>
                <a:pt x="983191" y="2026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99050" y="1637386"/>
        <a:ext cx="49159" cy="49159"/>
      </dsp:txXfrm>
    </dsp:sp>
    <dsp:sp modelId="{299BC113-F0B0-40CA-B0E2-E379AF5B3772}">
      <dsp:nvSpPr>
        <dsp:cNvPr id="0" name=""/>
        <dsp:cNvSpPr/>
      </dsp:nvSpPr>
      <dsp:spPr>
        <a:xfrm>
          <a:off x="3083299" y="739063"/>
          <a:ext cx="907033" cy="117557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内</a:t>
          </a:r>
          <a:endParaRPr lang="zh-TW" altLang="en-US" sz="3200" b="0" i="0" u="none" kern="1200" dirty="0"/>
        </a:p>
      </dsp:txBody>
      <dsp:txXfrm>
        <a:off x="3109865" y="765629"/>
        <a:ext cx="853901" cy="1122439"/>
      </dsp:txXfrm>
    </dsp:sp>
    <dsp:sp modelId="{F1B5BA1B-9734-4382-90D0-08ABE15D7B4D}">
      <dsp:nvSpPr>
        <dsp:cNvPr id="0" name=""/>
        <dsp:cNvSpPr/>
      </dsp:nvSpPr>
      <dsp:spPr>
        <a:xfrm>
          <a:off x="3990332" y="1306588"/>
          <a:ext cx="719339" cy="40521"/>
        </a:xfrm>
        <a:custGeom>
          <a:avLst/>
          <a:gdLst/>
          <a:ahLst/>
          <a:cxnLst/>
          <a:rect l="0" t="0" r="0" b="0"/>
          <a:pathLst>
            <a:path>
              <a:moveTo>
                <a:pt x="0" y="20260"/>
              </a:moveTo>
              <a:lnTo>
                <a:pt x="719339" y="2026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332019" y="1308865"/>
        <a:ext cx="35966" cy="35966"/>
      </dsp:txXfrm>
    </dsp:sp>
    <dsp:sp modelId="{24F8A8DD-F3F8-428F-9B70-CA30302E1F9D}">
      <dsp:nvSpPr>
        <dsp:cNvPr id="0" name=""/>
        <dsp:cNvSpPr/>
      </dsp:nvSpPr>
      <dsp:spPr>
        <a:xfrm>
          <a:off x="4709672" y="724051"/>
          <a:ext cx="2121835" cy="120559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六戚四隱</a:t>
          </a:r>
          <a:endParaRPr lang="zh-TW" altLang="en-US" sz="3200" b="0" i="0" u="none" kern="1200" dirty="0"/>
        </a:p>
      </dsp:txBody>
      <dsp:txXfrm>
        <a:off x="4744983" y="759362"/>
        <a:ext cx="2051213" cy="1134972"/>
      </dsp:txXfrm>
    </dsp:sp>
    <dsp:sp modelId="{154727FC-6C56-4918-859F-DBA7E1B6A58D}">
      <dsp:nvSpPr>
        <dsp:cNvPr id="0" name=""/>
        <dsp:cNvSpPr/>
      </dsp:nvSpPr>
      <dsp:spPr>
        <a:xfrm rot="2578570">
          <a:off x="2232034" y="2311941"/>
          <a:ext cx="983191" cy="40521"/>
        </a:xfrm>
        <a:custGeom>
          <a:avLst/>
          <a:gdLst/>
          <a:ahLst/>
          <a:cxnLst/>
          <a:rect l="0" t="0" r="0" b="0"/>
          <a:pathLst>
            <a:path>
              <a:moveTo>
                <a:pt x="0" y="20260"/>
              </a:moveTo>
              <a:lnTo>
                <a:pt x="983191" y="2026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99050" y="2307622"/>
        <a:ext cx="49159" cy="49159"/>
      </dsp:txXfrm>
    </dsp:sp>
    <dsp:sp modelId="{8B909695-6517-4812-B960-1D3C3AEFBD2B}">
      <dsp:nvSpPr>
        <dsp:cNvPr id="0" name=""/>
        <dsp:cNvSpPr/>
      </dsp:nvSpPr>
      <dsp:spPr>
        <a:xfrm>
          <a:off x="3083299" y="2079534"/>
          <a:ext cx="903454" cy="117557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外</a:t>
          </a:r>
          <a:endParaRPr lang="zh-TW" altLang="en-US" sz="3200" b="0" i="0" u="none" kern="1200" dirty="0"/>
        </a:p>
      </dsp:txBody>
      <dsp:txXfrm>
        <a:off x="3109760" y="2105995"/>
        <a:ext cx="850532" cy="1122649"/>
      </dsp:txXfrm>
    </dsp:sp>
    <dsp:sp modelId="{BA43009D-E751-49BD-877A-BDC4110A8328}">
      <dsp:nvSpPr>
        <dsp:cNvPr id="0" name=""/>
        <dsp:cNvSpPr/>
      </dsp:nvSpPr>
      <dsp:spPr>
        <a:xfrm>
          <a:off x="3986754" y="2647059"/>
          <a:ext cx="719339" cy="40521"/>
        </a:xfrm>
        <a:custGeom>
          <a:avLst/>
          <a:gdLst/>
          <a:ahLst/>
          <a:cxnLst/>
          <a:rect l="0" t="0" r="0" b="0"/>
          <a:pathLst>
            <a:path>
              <a:moveTo>
                <a:pt x="0" y="20260"/>
              </a:moveTo>
              <a:lnTo>
                <a:pt x="719339" y="2026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328440" y="2649336"/>
        <a:ext cx="35966" cy="35966"/>
      </dsp:txXfrm>
    </dsp:sp>
    <dsp:sp modelId="{A2B2F961-1EF7-435A-AAAB-F40A17FEDA3B}">
      <dsp:nvSpPr>
        <dsp:cNvPr id="0" name=""/>
        <dsp:cNvSpPr/>
      </dsp:nvSpPr>
      <dsp:spPr>
        <a:xfrm>
          <a:off x="4706093" y="2064522"/>
          <a:ext cx="2121835" cy="120559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八觀六驗</a:t>
          </a:r>
          <a:endParaRPr lang="zh-TW" altLang="en-US" sz="3200" b="0" i="0" u="none" kern="1200" dirty="0"/>
        </a:p>
      </dsp:txBody>
      <dsp:txXfrm>
        <a:off x="4741404" y="2099833"/>
        <a:ext cx="2051213" cy="113497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584430-A3C5-444D-B410-46561C5A8120}">
      <dsp:nvSpPr>
        <dsp:cNvPr id="0" name=""/>
        <dsp:cNvSpPr/>
      </dsp:nvSpPr>
      <dsp:spPr>
        <a:xfrm>
          <a:off x="0" y="2394663"/>
          <a:ext cx="1407207" cy="10499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ts val="3840"/>
            </a:lnSpc>
            <a:spcBef>
              <a:spcPct val="0"/>
            </a:spcBef>
            <a:spcAft>
              <a:spcPct val="35000"/>
            </a:spcAft>
          </a:pPr>
          <a:r>
            <a:rPr lang="zh-TW" sz="3600" b="0" i="0" u="none" kern="1200" dirty="0" smtClean="0"/>
            <a:t>八觀</a:t>
          </a:r>
          <a:endParaRPr lang="zh-TW" altLang="en-US" sz="3600" kern="1200" dirty="0"/>
        </a:p>
      </dsp:txBody>
      <dsp:txXfrm>
        <a:off x="30753" y="2425416"/>
        <a:ext cx="1345701" cy="988487"/>
      </dsp:txXfrm>
    </dsp:sp>
    <dsp:sp modelId="{A42093E2-973A-41BF-A000-4C4512D06555}">
      <dsp:nvSpPr>
        <dsp:cNvPr id="0" name=""/>
        <dsp:cNvSpPr/>
      </dsp:nvSpPr>
      <dsp:spPr>
        <a:xfrm rot="17447120">
          <a:off x="511273" y="1611352"/>
          <a:ext cx="2777521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2777521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1830595" y="1551847"/>
        <a:ext cx="138876" cy="138876"/>
      </dsp:txXfrm>
    </dsp:sp>
    <dsp:sp modelId="{04F11FA5-BD3C-473F-89AB-DBD45D194028}">
      <dsp:nvSpPr>
        <dsp:cNvPr id="0" name=""/>
        <dsp:cNvSpPr/>
      </dsp:nvSpPr>
      <dsp:spPr>
        <a:xfrm>
          <a:off x="2392859" y="3444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通</a:t>
          </a:r>
          <a:endParaRPr lang="zh-TW" altLang="en-US" sz="3200" b="0" i="0" u="none" kern="1200" dirty="0"/>
        </a:p>
      </dsp:txBody>
      <dsp:txXfrm>
        <a:off x="2411573" y="22158"/>
        <a:ext cx="1240434" cy="601503"/>
      </dsp:txXfrm>
    </dsp:sp>
    <dsp:sp modelId="{275297FC-D119-4624-A055-EAF35B02CF88}">
      <dsp:nvSpPr>
        <dsp:cNvPr id="0" name=""/>
        <dsp:cNvSpPr/>
      </dsp:nvSpPr>
      <dsp:spPr>
        <a:xfrm>
          <a:off x="3670722" y="312977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310131"/>
        <a:ext cx="25557" cy="25557"/>
      </dsp:txXfrm>
    </dsp:sp>
    <dsp:sp modelId="{D25E9889-1261-4D1A-9C79-F1744DED73A0}">
      <dsp:nvSpPr>
        <dsp:cNvPr id="0" name=""/>
        <dsp:cNvSpPr/>
      </dsp:nvSpPr>
      <dsp:spPr>
        <a:xfrm>
          <a:off x="4181867" y="3444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顯達</a:t>
          </a:r>
          <a:endParaRPr lang="zh-TW" altLang="en-US" sz="3200" b="0" i="0" u="none" kern="1200" dirty="0"/>
        </a:p>
      </dsp:txBody>
      <dsp:txXfrm>
        <a:off x="4200581" y="22158"/>
        <a:ext cx="1240434" cy="601503"/>
      </dsp:txXfrm>
    </dsp:sp>
    <dsp:sp modelId="{45370E33-7572-4724-B6E6-6561E03B30C8}">
      <dsp:nvSpPr>
        <dsp:cNvPr id="0" name=""/>
        <dsp:cNvSpPr/>
      </dsp:nvSpPr>
      <dsp:spPr>
        <a:xfrm>
          <a:off x="5459729" y="312977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310131"/>
        <a:ext cx="25557" cy="25557"/>
      </dsp:txXfrm>
    </dsp:sp>
    <dsp:sp modelId="{43CACE16-5814-4EEC-87A1-BEC7B283DC86}">
      <dsp:nvSpPr>
        <dsp:cNvPr id="0" name=""/>
        <dsp:cNvSpPr/>
      </dsp:nvSpPr>
      <dsp:spPr>
        <a:xfrm>
          <a:off x="5970874" y="3444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觀其所禮</a:t>
          </a:r>
          <a:endParaRPr lang="zh-TW" altLang="en-US" sz="3200" b="0" i="0" u="none" kern="1200" dirty="0"/>
        </a:p>
      </dsp:txBody>
      <dsp:txXfrm>
        <a:off x="5989588" y="22158"/>
        <a:ext cx="2432590" cy="601503"/>
      </dsp:txXfrm>
    </dsp:sp>
    <dsp:sp modelId="{3F63A534-B505-4DB4-BC92-FBF24E21C318}">
      <dsp:nvSpPr>
        <dsp:cNvPr id="0" name=""/>
        <dsp:cNvSpPr/>
      </dsp:nvSpPr>
      <dsp:spPr>
        <a:xfrm rot="17873690">
          <a:off x="846648" y="1978737"/>
          <a:ext cx="2106769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2106769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700" kern="1200"/>
        </a:p>
      </dsp:txBody>
      <dsp:txXfrm>
        <a:off x="1847364" y="1936001"/>
        <a:ext cx="105338" cy="105338"/>
      </dsp:txXfrm>
    </dsp:sp>
    <dsp:sp modelId="{95F5ED91-DD06-4EDE-B91A-A4E73CCAFF14}">
      <dsp:nvSpPr>
        <dsp:cNvPr id="0" name=""/>
        <dsp:cNvSpPr/>
      </dsp:nvSpPr>
      <dsp:spPr>
        <a:xfrm>
          <a:off x="2392859" y="738215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貴</a:t>
          </a:r>
          <a:endParaRPr lang="zh-TW" altLang="en-US" sz="3200" b="0" i="0" u="none" kern="1200" dirty="0"/>
        </a:p>
      </dsp:txBody>
      <dsp:txXfrm>
        <a:off x="2411573" y="756929"/>
        <a:ext cx="1240434" cy="601503"/>
      </dsp:txXfrm>
    </dsp:sp>
    <dsp:sp modelId="{EF2FCE03-3BFA-499E-8BB8-2CC498CB8D0C}">
      <dsp:nvSpPr>
        <dsp:cNvPr id="0" name=""/>
        <dsp:cNvSpPr/>
      </dsp:nvSpPr>
      <dsp:spPr>
        <a:xfrm>
          <a:off x="3670722" y="1047748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1044902"/>
        <a:ext cx="25557" cy="25557"/>
      </dsp:txXfrm>
    </dsp:sp>
    <dsp:sp modelId="{A09F6936-DEE6-4076-90C3-E3A693B23C62}">
      <dsp:nvSpPr>
        <dsp:cNvPr id="0" name=""/>
        <dsp:cNvSpPr/>
      </dsp:nvSpPr>
      <dsp:spPr>
        <a:xfrm>
          <a:off x="4181867" y="738215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位尊</a:t>
          </a:r>
          <a:endParaRPr lang="zh-TW" altLang="en-US" sz="3200" b="0" i="0" u="none" kern="1200" dirty="0"/>
        </a:p>
      </dsp:txBody>
      <dsp:txXfrm>
        <a:off x="4200581" y="756929"/>
        <a:ext cx="1240434" cy="601503"/>
      </dsp:txXfrm>
    </dsp:sp>
    <dsp:sp modelId="{5DE8F59F-8837-4505-A58E-E33814FCA0D0}">
      <dsp:nvSpPr>
        <dsp:cNvPr id="0" name=""/>
        <dsp:cNvSpPr/>
      </dsp:nvSpPr>
      <dsp:spPr>
        <a:xfrm>
          <a:off x="5459729" y="1047748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1044902"/>
        <a:ext cx="25557" cy="25557"/>
      </dsp:txXfrm>
    </dsp:sp>
    <dsp:sp modelId="{26F7E364-1995-4F0D-A0FA-7CA41C5CAECA}">
      <dsp:nvSpPr>
        <dsp:cNvPr id="0" name=""/>
        <dsp:cNvSpPr/>
      </dsp:nvSpPr>
      <dsp:spPr>
        <a:xfrm>
          <a:off x="5970874" y="738215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觀其所進</a:t>
          </a:r>
          <a:endParaRPr lang="zh-TW" altLang="en-US" sz="3200" b="0" i="0" u="none" kern="1200" dirty="0"/>
        </a:p>
      </dsp:txBody>
      <dsp:txXfrm>
        <a:off x="5989588" y="756929"/>
        <a:ext cx="2432590" cy="601503"/>
      </dsp:txXfrm>
    </dsp:sp>
    <dsp:sp modelId="{32C1D206-7F33-487A-97C4-9F639960F646}">
      <dsp:nvSpPr>
        <dsp:cNvPr id="0" name=""/>
        <dsp:cNvSpPr/>
      </dsp:nvSpPr>
      <dsp:spPr>
        <a:xfrm rot="18670023">
          <a:off x="1151349" y="2346123"/>
          <a:ext cx="1497367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497367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62599" y="2318621"/>
        <a:ext cx="74868" cy="74868"/>
      </dsp:txXfrm>
    </dsp:sp>
    <dsp:sp modelId="{2CFA03C3-7683-4C51-8BC1-FEE257E70DFA}">
      <dsp:nvSpPr>
        <dsp:cNvPr id="0" name=""/>
        <dsp:cNvSpPr/>
      </dsp:nvSpPr>
      <dsp:spPr>
        <a:xfrm>
          <a:off x="2392859" y="1472986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富</a:t>
          </a:r>
          <a:endParaRPr lang="zh-TW" altLang="en-US" sz="3200" b="0" i="0" u="none" kern="1200" dirty="0"/>
        </a:p>
      </dsp:txBody>
      <dsp:txXfrm>
        <a:off x="2411573" y="1491700"/>
        <a:ext cx="1240434" cy="601503"/>
      </dsp:txXfrm>
    </dsp:sp>
    <dsp:sp modelId="{485FB8C2-F28A-4617-A62A-B3E5CB969E74}">
      <dsp:nvSpPr>
        <dsp:cNvPr id="0" name=""/>
        <dsp:cNvSpPr/>
      </dsp:nvSpPr>
      <dsp:spPr>
        <a:xfrm>
          <a:off x="3670722" y="1782518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1779673"/>
        <a:ext cx="25557" cy="25557"/>
      </dsp:txXfrm>
    </dsp:sp>
    <dsp:sp modelId="{42E0A623-2680-414C-A9CB-63778A804896}">
      <dsp:nvSpPr>
        <dsp:cNvPr id="0" name=""/>
        <dsp:cNvSpPr/>
      </dsp:nvSpPr>
      <dsp:spPr>
        <a:xfrm>
          <a:off x="4181867" y="1472986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財豐</a:t>
          </a:r>
          <a:endParaRPr lang="zh-TW" altLang="en-US" sz="3200" b="0" i="0" u="none" kern="1200" dirty="0"/>
        </a:p>
      </dsp:txBody>
      <dsp:txXfrm>
        <a:off x="4200581" y="1491700"/>
        <a:ext cx="1240434" cy="601503"/>
      </dsp:txXfrm>
    </dsp:sp>
    <dsp:sp modelId="{5B03C9A1-BE00-48D8-ADD5-E5F0C948254B}">
      <dsp:nvSpPr>
        <dsp:cNvPr id="0" name=""/>
        <dsp:cNvSpPr/>
      </dsp:nvSpPr>
      <dsp:spPr>
        <a:xfrm>
          <a:off x="5459729" y="1782518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1779673"/>
        <a:ext cx="25557" cy="25557"/>
      </dsp:txXfrm>
    </dsp:sp>
    <dsp:sp modelId="{42F94EFB-7171-4AA9-9FC5-E74AE7DE382B}">
      <dsp:nvSpPr>
        <dsp:cNvPr id="0" name=""/>
        <dsp:cNvSpPr/>
      </dsp:nvSpPr>
      <dsp:spPr>
        <a:xfrm>
          <a:off x="5970874" y="1472986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觀其所養</a:t>
          </a:r>
          <a:endParaRPr lang="zh-TW" altLang="en-US" sz="3200" b="0" i="0" u="none" kern="1200" dirty="0"/>
        </a:p>
      </dsp:txBody>
      <dsp:txXfrm>
        <a:off x="5989588" y="1491700"/>
        <a:ext cx="2432590" cy="601503"/>
      </dsp:txXfrm>
    </dsp:sp>
    <dsp:sp modelId="{84AE85DC-3FD4-431D-A418-518D55EEADF8}">
      <dsp:nvSpPr>
        <dsp:cNvPr id="0" name=""/>
        <dsp:cNvSpPr/>
      </dsp:nvSpPr>
      <dsp:spPr>
        <a:xfrm rot="20297400">
          <a:off x="1369581" y="2713508"/>
          <a:ext cx="106090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060904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73511" y="2696918"/>
        <a:ext cx="53045" cy="53045"/>
      </dsp:txXfrm>
    </dsp:sp>
    <dsp:sp modelId="{9F094321-46B8-4573-8A18-ECE1F54D4D81}">
      <dsp:nvSpPr>
        <dsp:cNvPr id="0" name=""/>
        <dsp:cNvSpPr/>
      </dsp:nvSpPr>
      <dsp:spPr>
        <a:xfrm>
          <a:off x="2392859" y="2207757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聽</a:t>
          </a:r>
          <a:endParaRPr lang="zh-TW" altLang="en-US" sz="3200" b="0" i="0" u="none" kern="1200" dirty="0"/>
        </a:p>
      </dsp:txBody>
      <dsp:txXfrm>
        <a:off x="2411573" y="2226471"/>
        <a:ext cx="1240434" cy="601503"/>
      </dsp:txXfrm>
    </dsp:sp>
    <dsp:sp modelId="{B62B5DF2-E556-498F-A489-69C2FFBAB14C}">
      <dsp:nvSpPr>
        <dsp:cNvPr id="0" name=""/>
        <dsp:cNvSpPr/>
      </dsp:nvSpPr>
      <dsp:spPr>
        <a:xfrm>
          <a:off x="3670722" y="2517289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2514443"/>
        <a:ext cx="25557" cy="25557"/>
      </dsp:txXfrm>
    </dsp:sp>
    <dsp:sp modelId="{371B6667-268D-40C9-89BE-18433F706347}">
      <dsp:nvSpPr>
        <dsp:cNvPr id="0" name=""/>
        <dsp:cNvSpPr/>
      </dsp:nvSpPr>
      <dsp:spPr>
        <a:xfrm>
          <a:off x="4181867" y="2207757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納言</a:t>
          </a:r>
          <a:endParaRPr lang="zh-TW" altLang="en-US" sz="3200" b="0" i="0" u="none" kern="1200" dirty="0"/>
        </a:p>
      </dsp:txBody>
      <dsp:txXfrm>
        <a:off x="4200581" y="2226471"/>
        <a:ext cx="1240434" cy="601503"/>
      </dsp:txXfrm>
    </dsp:sp>
    <dsp:sp modelId="{BD19654A-ECCB-4E87-B180-DE68DF72D4C8}">
      <dsp:nvSpPr>
        <dsp:cNvPr id="0" name=""/>
        <dsp:cNvSpPr/>
      </dsp:nvSpPr>
      <dsp:spPr>
        <a:xfrm>
          <a:off x="5459729" y="2517289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2514443"/>
        <a:ext cx="25557" cy="25557"/>
      </dsp:txXfrm>
    </dsp:sp>
    <dsp:sp modelId="{806DFB7B-259D-4AEA-9125-C6661C27EA6A}">
      <dsp:nvSpPr>
        <dsp:cNvPr id="0" name=""/>
        <dsp:cNvSpPr/>
      </dsp:nvSpPr>
      <dsp:spPr>
        <a:xfrm>
          <a:off x="5970874" y="2207757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觀其所行</a:t>
          </a:r>
          <a:endParaRPr lang="zh-TW" altLang="en-US" sz="3200" b="0" i="0" u="none" kern="1200" dirty="0"/>
        </a:p>
      </dsp:txBody>
      <dsp:txXfrm>
        <a:off x="5989588" y="2226471"/>
        <a:ext cx="2432590" cy="601503"/>
      </dsp:txXfrm>
    </dsp:sp>
    <dsp:sp modelId="{8D3BCD9E-9847-4B4F-96EA-802E967C5514}">
      <dsp:nvSpPr>
        <dsp:cNvPr id="0" name=""/>
        <dsp:cNvSpPr/>
      </dsp:nvSpPr>
      <dsp:spPr>
        <a:xfrm rot="1149176">
          <a:off x="1378329" y="3080894"/>
          <a:ext cx="1043408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043408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73948" y="3064741"/>
        <a:ext cx="52170" cy="52170"/>
      </dsp:txXfrm>
    </dsp:sp>
    <dsp:sp modelId="{F85D38EC-DD19-4EA0-A054-421149A2460D}">
      <dsp:nvSpPr>
        <dsp:cNvPr id="0" name=""/>
        <dsp:cNvSpPr/>
      </dsp:nvSpPr>
      <dsp:spPr>
        <a:xfrm>
          <a:off x="2392859" y="2942527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近</a:t>
          </a:r>
          <a:endParaRPr lang="zh-TW" altLang="en-US" sz="3200" b="0" i="0" u="none" kern="1200" dirty="0"/>
        </a:p>
      </dsp:txBody>
      <dsp:txXfrm>
        <a:off x="2411573" y="2961241"/>
        <a:ext cx="1240434" cy="601503"/>
      </dsp:txXfrm>
    </dsp:sp>
    <dsp:sp modelId="{4FC1EA7A-BDD3-4E31-9A43-5B0F25512F39}">
      <dsp:nvSpPr>
        <dsp:cNvPr id="0" name=""/>
        <dsp:cNvSpPr/>
      </dsp:nvSpPr>
      <dsp:spPr>
        <a:xfrm>
          <a:off x="3670722" y="3252060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3249214"/>
        <a:ext cx="25557" cy="25557"/>
      </dsp:txXfrm>
    </dsp:sp>
    <dsp:sp modelId="{F6F6BEE7-52F3-4476-83E9-343296ED3EB5}">
      <dsp:nvSpPr>
        <dsp:cNvPr id="0" name=""/>
        <dsp:cNvSpPr/>
      </dsp:nvSpPr>
      <dsp:spPr>
        <a:xfrm>
          <a:off x="4181867" y="2942527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親近</a:t>
          </a:r>
          <a:endParaRPr lang="zh-TW" altLang="en-US" sz="3200" b="0" i="0" u="none" kern="1200" dirty="0"/>
        </a:p>
      </dsp:txBody>
      <dsp:txXfrm>
        <a:off x="4200581" y="2961241"/>
        <a:ext cx="1240434" cy="601503"/>
      </dsp:txXfrm>
    </dsp:sp>
    <dsp:sp modelId="{109958F2-D95D-450F-8309-1E9BCB8FD5A8}">
      <dsp:nvSpPr>
        <dsp:cNvPr id="0" name=""/>
        <dsp:cNvSpPr/>
      </dsp:nvSpPr>
      <dsp:spPr>
        <a:xfrm>
          <a:off x="5459729" y="3252060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3249214"/>
        <a:ext cx="25557" cy="25557"/>
      </dsp:txXfrm>
    </dsp:sp>
    <dsp:sp modelId="{52CDC6A1-1136-48AD-8CA3-22A9E363FB9D}">
      <dsp:nvSpPr>
        <dsp:cNvPr id="0" name=""/>
        <dsp:cNvSpPr/>
      </dsp:nvSpPr>
      <dsp:spPr>
        <a:xfrm>
          <a:off x="5970874" y="2942527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觀其所好</a:t>
          </a:r>
          <a:endParaRPr lang="zh-TW" altLang="en-US" sz="3200" b="0" i="0" u="none" kern="1200" dirty="0"/>
        </a:p>
      </dsp:txBody>
      <dsp:txXfrm>
        <a:off x="5989588" y="2961241"/>
        <a:ext cx="2432590" cy="601503"/>
      </dsp:txXfrm>
    </dsp:sp>
    <dsp:sp modelId="{9CE7424B-F397-4F58-8B46-D83B3A74E31E}">
      <dsp:nvSpPr>
        <dsp:cNvPr id="0" name=""/>
        <dsp:cNvSpPr/>
      </dsp:nvSpPr>
      <dsp:spPr>
        <a:xfrm rot="2852311">
          <a:off x="1170022" y="3448279"/>
          <a:ext cx="1460021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1460021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863533" y="3421711"/>
        <a:ext cx="73001" cy="73001"/>
      </dsp:txXfrm>
    </dsp:sp>
    <dsp:sp modelId="{5BEB7603-FE4A-4BDF-82ED-73C31DA12F3B}">
      <dsp:nvSpPr>
        <dsp:cNvPr id="0" name=""/>
        <dsp:cNvSpPr/>
      </dsp:nvSpPr>
      <dsp:spPr>
        <a:xfrm>
          <a:off x="2392859" y="3677298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習</a:t>
          </a:r>
          <a:endParaRPr lang="zh-TW" altLang="en-US" sz="3200" b="0" i="0" u="none" kern="1200" dirty="0"/>
        </a:p>
      </dsp:txBody>
      <dsp:txXfrm>
        <a:off x="2411573" y="3696012"/>
        <a:ext cx="1240434" cy="601503"/>
      </dsp:txXfrm>
    </dsp:sp>
    <dsp:sp modelId="{1D6B197F-B7A5-4838-8D26-189FE1F33B8D}">
      <dsp:nvSpPr>
        <dsp:cNvPr id="0" name=""/>
        <dsp:cNvSpPr/>
      </dsp:nvSpPr>
      <dsp:spPr>
        <a:xfrm>
          <a:off x="3670722" y="3986831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3983985"/>
        <a:ext cx="25557" cy="25557"/>
      </dsp:txXfrm>
    </dsp:sp>
    <dsp:sp modelId="{6C6393A9-5C83-4AEC-A2EA-7C9B0C8CDCAB}">
      <dsp:nvSpPr>
        <dsp:cNvPr id="0" name=""/>
        <dsp:cNvSpPr/>
      </dsp:nvSpPr>
      <dsp:spPr>
        <a:xfrm>
          <a:off x="4181867" y="3677298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>
              <a:solidFill>
                <a:schemeClr val="bg1"/>
              </a:solidFill>
            </a:rPr>
            <a:t>學習</a:t>
          </a:r>
          <a:endParaRPr lang="zh-TW" altLang="en-US" sz="3200" b="0" i="0" u="none" kern="1200" dirty="0">
            <a:solidFill>
              <a:schemeClr val="bg1"/>
            </a:solidFill>
          </a:endParaRPr>
        </a:p>
      </dsp:txBody>
      <dsp:txXfrm>
        <a:off x="4200581" y="3696012"/>
        <a:ext cx="1240434" cy="601503"/>
      </dsp:txXfrm>
    </dsp:sp>
    <dsp:sp modelId="{98FE0C68-91BF-4A09-9821-E646FF408C40}">
      <dsp:nvSpPr>
        <dsp:cNvPr id="0" name=""/>
        <dsp:cNvSpPr/>
      </dsp:nvSpPr>
      <dsp:spPr>
        <a:xfrm>
          <a:off x="5459729" y="3986831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3983985"/>
        <a:ext cx="25557" cy="25557"/>
      </dsp:txXfrm>
    </dsp:sp>
    <dsp:sp modelId="{03CD22C5-F4EA-4210-9832-AFD43C7F0A22}">
      <dsp:nvSpPr>
        <dsp:cNvPr id="0" name=""/>
        <dsp:cNvSpPr/>
      </dsp:nvSpPr>
      <dsp:spPr>
        <a:xfrm>
          <a:off x="5970874" y="3677298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觀其所言</a:t>
          </a:r>
          <a:endParaRPr lang="zh-TW" altLang="en-US" sz="3200" b="0" i="0" u="none" kern="1200" dirty="0"/>
        </a:p>
      </dsp:txBody>
      <dsp:txXfrm>
        <a:off x="5989588" y="3696012"/>
        <a:ext cx="2432590" cy="601503"/>
      </dsp:txXfrm>
    </dsp:sp>
    <dsp:sp modelId="{753278CF-E8DD-451A-B809-096D01DBA825}">
      <dsp:nvSpPr>
        <dsp:cNvPr id="0" name=""/>
        <dsp:cNvSpPr/>
      </dsp:nvSpPr>
      <dsp:spPr>
        <a:xfrm rot="3687240">
          <a:off x="868723" y="3815664"/>
          <a:ext cx="2062619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2062619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700" kern="1200"/>
        </a:p>
      </dsp:txBody>
      <dsp:txXfrm>
        <a:off x="1848468" y="3774032"/>
        <a:ext cx="103130" cy="103130"/>
      </dsp:txXfrm>
    </dsp:sp>
    <dsp:sp modelId="{BFA7953A-152B-4666-A45D-95F73405807E}">
      <dsp:nvSpPr>
        <dsp:cNvPr id="0" name=""/>
        <dsp:cNvSpPr/>
      </dsp:nvSpPr>
      <dsp:spPr>
        <a:xfrm>
          <a:off x="2392859" y="4412069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窮</a:t>
          </a:r>
          <a:endParaRPr lang="zh-TW" altLang="en-US" sz="3200" b="0" i="0" u="none" kern="1200" dirty="0"/>
        </a:p>
      </dsp:txBody>
      <dsp:txXfrm>
        <a:off x="2411573" y="4430783"/>
        <a:ext cx="1240434" cy="601503"/>
      </dsp:txXfrm>
    </dsp:sp>
    <dsp:sp modelId="{AAABC049-11B1-4388-B8FC-989BF086FA91}">
      <dsp:nvSpPr>
        <dsp:cNvPr id="0" name=""/>
        <dsp:cNvSpPr/>
      </dsp:nvSpPr>
      <dsp:spPr>
        <a:xfrm>
          <a:off x="3670722" y="4721602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4718756"/>
        <a:ext cx="25557" cy="25557"/>
      </dsp:txXfrm>
    </dsp:sp>
    <dsp:sp modelId="{9251CF33-7B82-406C-BC63-99BE9C6B8AA3}">
      <dsp:nvSpPr>
        <dsp:cNvPr id="0" name=""/>
        <dsp:cNvSpPr/>
      </dsp:nvSpPr>
      <dsp:spPr>
        <a:xfrm>
          <a:off x="4181867" y="4412069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貧困</a:t>
          </a:r>
          <a:endParaRPr lang="zh-TW" altLang="en-US" sz="3200" b="0" i="0" u="none" kern="1200" dirty="0"/>
        </a:p>
      </dsp:txBody>
      <dsp:txXfrm>
        <a:off x="4200581" y="4430783"/>
        <a:ext cx="1240434" cy="601503"/>
      </dsp:txXfrm>
    </dsp:sp>
    <dsp:sp modelId="{5BACB92D-DBE8-4EAC-B797-9DCF19B29209}">
      <dsp:nvSpPr>
        <dsp:cNvPr id="0" name=""/>
        <dsp:cNvSpPr/>
      </dsp:nvSpPr>
      <dsp:spPr>
        <a:xfrm>
          <a:off x="5459729" y="4721602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4718756"/>
        <a:ext cx="25557" cy="25557"/>
      </dsp:txXfrm>
    </dsp:sp>
    <dsp:sp modelId="{AA727F0C-D45B-4702-9851-68069C98DD1A}">
      <dsp:nvSpPr>
        <dsp:cNvPr id="0" name=""/>
        <dsp:cNvSpPr/>
      </dsp:nvSpPr>
      <dsp:spPr>
        <a:xfrm>
          <a:off x="5970874" y="4412069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觀其所不受</a:t>
          </a:r>
          <a:endParaRPr lang="zh-TW" altLang="en-US" sz="3200" b="0" i="0" u="none" kern="1200" dirty="0"/>
        </a:p>
      </dsp:txBody>
      <dsp:txXfrm>
        <a:off x="5989588" y="4430783"/>
        <a:ext cx="2432590" cy="601503"/>
      </dsp:txXfrm>
    </dsp:sp>
    <dsp:sp modelId="{DC1F88C1-5F4A-4203-9551-18F653B6CF54}">
      <dsp:nvSpPr>
        <dsp:cNvPr id="0" name=""/>
        <dsp:cNvSpPr/>
      </dsp:nvSpPr>
      <dsp:spPr>
        <a:xfrm rot="4130496">
          <a:off x="534666" y="4183050"/>
          <a:ext cx="273073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2730734" y="9932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900" kern="1200"/>
        </a:p>
      </dsp:txBody>
      <dsp:txXfrm>
        <a:off x="1831765" y="4124714"/>
        <a:ext cx="136536" cy="136536"/>
      </dsp:txXfrm>
    </dsp:sp>
    <dsp:sp modelId="{E01781C6-97A2-4A55-9074-7C8D5C4A0427}">
      <dsp:nvSpPr>
        <dsp:cNvPr id="0" name=""/>
        <dsp:cNvSpPr/>
      </dsp:nvSpPr>
      <dsp:spPr>
        <a:xfrm>
          <a:off x="2392859" y="5146840"/>
          <a:ext cx="1277862" cy="6389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賤</a:t>
          </a:r>
          <a:endParaRPr lang="zh-TW" altLang="en-US" sz="3200" b="0" i="0" u="none" kern="1200" dirty="0"/>
        </a:p>
      </dsp:txBody>
      <dsp:txXfrm>
        <a:off x="2411573" y="5165554"/>
        <a:ext cx="1240434" cy="601503"/>
      </dsp:txXfrm>
    </dsp:sp>
    <dsp:sp modelId="{38585B19-A151-424B-8955-4677E8F021DA}">
      <dsp:nvSpPr>
        <dsp:cNvPr id="0" name=""/>
        <dsp:cNvSpPr/>
      </dsp:nvSpPr>
      <dsp:spPr>
        <a:xfrm>
          <a:off x="3670722" y="5456372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913515" y="5453527"/>
        <a:ext cx="25557" cy="25557"/>
      </dsp:txXfrm>
    </dsp:sp>
    <dsp:sp modelId="{D0DF5C7F-E23A-4608-A504-F5E17B66EF43}">
      <dsp:nvSpPr>
        <dsp:cNvPr id="0" name=""/>
        <dsp:cNvSpPr/>
      </dsp:nvSpPr>
      <dsp:spPr>
        <a:xfrm>
          <a:off x="4181867" y="5146840"/>
          <a:ext cx="1277862" cy="63893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位卑</a:t>
          </a:r>
          <a:endParaRPr lang="zh-TW" altLang="en-US" sz="3200" b="0" i="0" u="none" kern="1200" dirty="0"/>
        </a:p>
      </dsp:txBody>
      <dsp:txXfrm>
        <a:off x="4200581" y="5165554"/>
        <a:ext cx="1240434" cy="601503"/>
      </dsp:txXfrm>
    </dsp:sp>
    <dsp:sp modelId="{4E4B8AC0-2FB9-4E5C-AEEA-7DEFE7368A1B}">
      <dsp:nvSpPr>
        <dsp:cNvPr id="0" name=""/>
        <dsp:cNvSpPr/>
      </dsp:nvSpPr>
      <dsp:spPr>
        <a:xfrm>
          <a:off x="5459729" y="5456372"/>
          <a:ext cx="511144" cy="19865"/>
        </a:xfrm>
        <a:custGeom>
          <a:avLst/>
          <a:gdLst/>
          <a:ahLst/>
          <a:cxnLst/>
          <a:rect l="0" t="0" r="0" b="0"/>
          <a:pathLst>
            <a:path>
              <a:moveTo>
                <a:pt x="0" y="9932"/>
              </a:moveTo>
              <a:lnTo>
                <a:pt x="511144" y="9932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02523" y="5453527"/>
        <a:ext cx="25557" cy="25557"/>
      </dsp:txXfrm>
    </dsp:sp>
    <dsp:sp modelId="{0D3F7639-57BD-4BD9-B718-F5EE5102D02C}">
      <dsp:nvSpPr>
        <dsp:cNvPr id="0" name=""/>
        <dsp:cNvSpPr/>
      </dsp:nvSpPr>
      <dsp:spPr>
        <a:xfrm>
          <a:off x="5970874" y="5146840"/>
          <a:ext cx="2470018" cy="63893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i="0" u="none" kern="1200" dirty="0" smtClean="0"/>
            <a:t>觀其所不爲</a:t>
          </a:r>
          <a:endParaRPr lang="zh-TW" altLang="en-US" sz="3200" b="0" i="0" u="none" kern="1200" dirty="0"/>
        </a:p>
      </dsp:txBody>
      <dsp:txXfrm>
        <a:off x="5989588" y="5165554"/>
        <a:ext cx="2432590" cy="60150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EE124-3891-4FCA-9FE5-5D1F23D33964}">
      <dsp:nvSpPr>
        <dsp:cNvPr id="0" name=""/>
        <dsp:cNvSpPr/>
      </dsp:nvSpPr>
      <dsp:spPr>
        <a:xfrm>
          <a:off x="254894" y="632"/>
          <a:ext cx="2880027" cy="720006"/>
        </a:xfrm>
        <a:prstGeom prst="roundRect">
          <a:avLst>
            <a:gd name="adj" fmla="val 10000"/>
          </a:avLst>
        </a:prstGeom>
        <a:solidFill>
          <a:schemeClr val="accent1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四觀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文子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75982" y="21720"/>
        <a:ext cx="2837851" cy="677830"/>
      </dsp:txXfrm>
    </dsp:sp>
    <dsp:sp modelId="{D1379008-1472-40FE-A3E5-DAA2F5D468AE}">
      <dsp:nvSpPr>
        <dsp:cNvPr id="0" name=""/>
        <dsp:cNvSpPr/>
      </dsp:nvSpPr>
      <dsp:spPr>
        <a:xfrm>
          <a:off x="241256" y="710319"/>
          <a:ext cx="2880027" cy="72000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貴即觀其所舉</a:t>
          </a:r>
          <a:endParaRPr lang="zh-TW" altLang="en-US" sz="3200" kern="1200" dirty="0"/>
        </a:p>
      </dsp:txBody>
      <dsp:txXfrm>
        <a:off x="262344" y="731407"/>
        <a:ext cx="2837851" cy="677830"/>
      </dsp:txXfrm>
    </dsp:sp>
    <dsp:sp modelId="{AB953628-73F1-4014-9C9D-E5B055EF58BD}">
      <dsp:nvSpPr>
        <dsp:cNvPr id="0" name=""/>
        <dsp:cNvSpPr/>
      </dsp:nvSpPr>
      <dsp:spPr>
        <a:xfrm>
          <a:off x="241256" y="1477549"/>
          <a:ext cx="2880027" cy="72000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富即觀其所施</a:t>
          </a:r>
          <a:endParaRPr lang="zh-TW" altLang="en-US" sz="3200" kern="1200" dirty="0"/>
        </a:p>
      </dsp:txBody>
      <dsp:txXfrm>
        <a:off x="262344" y="1498637"/>
        <a:ext cx="2837851" cy="677830"/>
      </dsp:txXfrm>
    </dsp:sp>
    <dsp:sp modelId="{D6093101-C7BE-4C8E-8EDF-F51F7AA53A95}">
      <dsp:nvSpPr>
        <dsp:cNvPr id="0" name=""/>
        <dsp:cNvSpPr/>
      </dsp:nvSpPr>
      <dsp:spPr>
        <a:xfrm>
          <a:off x="241256" y="4307509"/>
          <a:ext cx="2880027" cy="72000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窮即觀其所受</a:t>
          </a:r>
          <a:endParaRPr lang="zh-TW" altLang="en-US" sz="3200" kern="1200" dirty="0"/>
        </a:p>
      </dsp:txBody>
      <dsp:txXfrm>
        <a:off x="262344" y="4328597"/>
        <a:ext cx="2837851" cy="677830"/>
      </dsp:txXfrm>
    </dsp:sp>
    <dsp:sp modelId="{813512CA-7FB8-4646-9EF3-C51B327A068D}">
      <dsp:nvSpPr>
        <dsp:cNvPr id="0" name=""/>
        <dsp:cNvSpPr/>
      </dsp:nvSpPr>
      <dsp:spPr>
        <a:xfrm>
          <a:off x="241256" y="5069196"/>
          <a:ext cx="2880027" cy="72000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賤即觀其所為</a:t>
          </a:r>
          <a:endParaRPr lang="zh-TW" altLang="en-US" sz="3200" kern="1200" dirty="0"/>
        </a:p>
      </dsp:txBody>
      <dsp:txXfrm>
        <a:off x="262344" y="5090284"/>
        <a:ext cx="2837851" cy="67783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584430-A3C5-444D-B410-46561C5A8120}">
      <dsp:nvSpPr>
        <dsp:cNvPr id="0" name=""/>
        <dsp:cNvSpPr/>
      </dsp:nvSpPr>
      <dsp:spPr>
        <a:xfrm>
          <a:off x="0" y="2440895"/>
          <a:ext cx="1635781" cy="9656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marR="0" lvl="0" indent="0" algn="ctr" defTabSz="914400" rtl="0" eaLnBrk="1" fontAlgn="auto" latinLnBrk="0" hangingPunct="1">
            <a:lnSpc>
              <a:spcPts val="384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zh-TW" sz="3600" b="0" i="0" u="none" strike="noStrike" kern="1200" dirty="0" smtClean="0">
              <a:solidFill>
                <a:schemeClr val="bg1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</a:rPr>
            <a:t>六驗</a:t>
          </a:r>
          <a:endParaRPr lang="zh-TW" altLang="zh-TW" sz="3600" b="0" i="0" u="none" strike="noStrike" dirty="0" smtClean="0">
            <a:solidFill>
              <a:schemeClr val="bg1"/>
            </a:solidFill>
            <a:effectLst/>
            <a:latin typeface="Arial" panose="020B0604020202020204" pitchFamily="34" charset="0"/>
          </a:endParaRPr>
        </a:p>
      </dsp:txBody>
      <dsp:txXfrm>
        <a:off x="28283" y="2469178"/>
        <a:ext cx="1579215" cy="909102"/>
      </dsp:txXfrm>
    </dsp:sp>
    <dsp:sp modelId="{A42093E2-973A-41BF-A000-4C4512D06555}">
      <dsp:nvSpPr>
        <dsp:cNvPr id="0" name=""/>
        <dsp:cNvSpPr/>
      </dsp:nvSpPr>
      <dsp:spPr>
        <a:xfrm rot="17143175">
          <a:off x="816117" y="1829972"/>
          <a:ext cx="2248519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2248519" y="1154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800" kern="1200"/>
        </a:p>
      </dsp:txBody>
      <dsp:txXfrm>
        <a:off x="1884163" y="1785305"/>
        <a:ext cx="112425" cy="112425"/>
      </dsp:txXfrm>
    </dsp:sp>
    <dsp:sp modelId="{04F11FA5-BD3C-473F-89AB-DBD45D194028}">
      <dsp:nvSpPr>
        <dsp:cNvPr id="0" name=""/>
        <dsp:cNvSpPr/>
      </dsp:nvSpPr>
      <dsp:spPr>
        <a:xfrm>
          <a:off x="2244971" y="387950"/>
          <a:ext cx="1485426" cy="7427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喜之</a:t>
          </a:r>
          <a:endParaRPr lang="zh-TW" altLang="en-US" sz="3200" b="0" i="0" u="none" kern="1200" dirty="0"/>
        </a:p>
      </dsp:txBody>
      <dsp:txXfrm>
        <a:off x="2266724" y="409703"/>
        <a:ext cx="1441920" cy="699207"/>
      </dsp:txXfrm>
    </dsp:sp>
    <dsp:sp modelId="{6EE602F4-9E2F-4931-B8FB-C6C46A5EC8C8}">
      <dsp:nvSpPr>
        <dsp:cNvPr id="0" name=""/>
        <dsp:cNvSpPr/>
      </dsp:nvSpPr>
      <dsp:spPr>
        <a:xfrm>
          <a:off x="3730398" y="747760"/>
          <a:ext cx="594170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594170" y="1154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12629" y="744452"/>
        <a:ext cx="29708" cy="29708"/>
      </dsp:txXfrm>
    </dsp:sp>
    <dsp:sp modelId="{E6E9FC43-06BF-4403-8C23-E13A5CAEB7AF}">
      <dsp:nvSpPr>
        <dsp:cNvPr id="0" name=""/>
        <dsp:cNvSpPr/>
      </dsp:nvSpPr>
      <dsp:spPr>
        <a:xfrm>
          <a:off x="4324568" y="387950"/>
          <a:ext cx="2157775" cy="74271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以驗其守</a:t>
          </a:r>
          <a:endParaRPr lang="zh-TW" altLang="en-US" sz="3200" b="0" i="0" u="none" kern="1200" dirty="0"/>
        </a:p>
      </dsp:txBody>
      <dsp:txXfrm>
        <a:off x="4346321" y="409703"/>
        <a:ext cx="2114269" cy="699207"/>
      </dsp:txXfrm>
    </dsp:sp>
    <dsp:sp modelId="{02D4AAE0-9939-466C-8C6B-B88B94DE63D9}">
      <dsp:nvSpPr>
        <dsp:cNvPr id="0" name=""/>
        <dsp:cNvSpPr/>
      </dsp:nvSpPr>
      <dsp:spPr>
        <a:xfrm rot="2354124">
          <a:off x="6398968" y="981678"/>
          <a:ext cx="739650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739650" y="1154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750302" y="974733"/>
        <a:ext cx="36982" cy="36982"/>
      </dsp:txXfrm>
    </dsp:sp>
    <dsp:sp modelId="{37FD3AB2-F7A4-480C-B136-C0863F3AF87F}">
      <dsp:nvSpPr>
        <dsp:cNvPr id="0" name=""/>
        <dsp:cNvSpPr/>
      </dsp:nvSpPr>
      <dsp:spPr>
        <a:xfrm>
          <a:off x="7055243" y="855785"/>
          <a:ext cx="3588686" cy="74271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動以喜樂以觀其守</a:t>
          </a:r>
          <a:endParaRPr lang="zh-TW" altLang="en-US" sz="3200" b="0" i="0" u="none" kern="1200" dirty="0"/>
        </a:p>
      </dsp:txBody>
      <dsp:txXfrm>
        <a:off x="7076996" y="877538"/>
        <a:ext cx="3545180" cy="699207"/>
      </dsp:txXfrm>
    </dsp:sp>
    <dsp:sp modelId="{599CA9C6-B18A-46DE-BF3D-07D6C52CDD56}">
      <dsp:nvSpPr>
        <dsp:cNvPr id="0" name=""/>
        <dsp:cNvSpPr/>
      </dsp:nvSpPr>
      <dsp:spPr>
        <a:xfrm rot="17696088">
          <a:off x="1217880" y="2257032"/>
          <a:ext cx="1444992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1444992" y="1154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904251" y="2232453"/>
        <a:ext cx="72249" cy="72249"/>
      </dsp:txXfrm>
    </dsp:sp>
    <dsp:sp modelId="{7E418A59-AB35-4232-8D42-8B23AEFD6204}">
      <dsp:nvSpPr>
        <dsp:cNvPr id="0" name=""/>
        <dsp:cNvSpPr/>
      </dsp:nvSpPr>
      <dsp:spPr>
        <a:xfrm>
          <a:off x="2244971" y="1242070"/>
          <a:ext cx="1485426" cy="7427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樂之</a:t>
          </a:r>
          <a:endParaRPr lang="zh-TW" altLang="en-US" sz="3200" b="0" i="0" u="none" kern="1200" dirty="0"/>
        </a:p>
      </dsp:txBody>
      <dsp:txXfrm>
        <a:off x="2266724" y="1263823"/>
        <a:ext cx="1441920" cy="699207"/>
      </dsp:txXfrm>
    </dsp:sp>
    <dsp:sp modelId="{EBB4DEB4-398A-4E6F-B230-942C38C6236F}">
      <dsp:nvSpPr>
        <dsp:cNvPr id="0" name=""/>
        <dsp:cNvSpPr/>
      </dsp:nvSpPr>
      <dsp:spPr>
        <a:xfrm>
          <a:off x="3730398" y="1601881"/>
          <a:ext cx="594170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594170" y="1154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12629" y="1598573"/>
        <a:ext cx="29708" cy="29708"/>
      </dsp:txXfrm>
    </dsp:sp>
    <dsp:sp modelId="{CE381B30-9F7C-451C-8083-776C0EFE6821}">
      <dsp:nvSpPr>
        <dsp:cNvPr id="0" name=""/>
        <dsp:cNvSpPr/>
      </dsp:nvSpPr>
      <dsp:spPr>
        <a:xfrm>
          <a:off x="4324568" y="1242070"/>
          <a:ext cx="2157775" cy="74271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以驗其僻</a:t>
          </a:r>
          <a:endParaRPr lang="zh-TW" altLang="en-US" sz="3200" b="0" i="0" u="none" kern="1200" dirty="0"/>
        </a:p>
      </dsp:txBody>
      <dsp:txXfrm>
        <a:off x="4346321" y="1263823"/>
        <a:ext cx="2114269" cy="699207"/>
      </dsp:txXfrm>
    </dsp:sp>
    <dsp:sp modelId="{84B219D9-1BC8-4D76-910D-556039268EF1}">
      <dsp:nvSpPr>
        <dsp:cNvPr id="0" name=""/>
        <dsp:cNvSpPr/>
      </dsp:nvSpPr>
      <dsp:spPr>
        <a:xfrm rot="19390373">
          <a:off x="1559845" y="2684092"/>
          <a:ext cx="761061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761061" y="1154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921349" y="2676612"/>
        <a:ext cx="38053" cy="38053"/>
      </dsp:txXfrm>
    </dsp:sp>
    <dsp:sp modelId="{C8327C8D-B565-4068-9B63-49865340ABBB}">
      <dsp:nvSpPr>
        <dsp:cNvPr id="0" name=""/>
        <dsp:cNvSpPr/>
      </dsp:nvSpPr>
      <dsp:spPr>
        <a:xfrm>
          <a:off x="2244971" y="2096191"/>
          <a:ext cx="1485426" cy="7427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怒之</a:t>
          </a:r>
          <a:endParaRPr lang="zh-TW" altLang="en-US" sz="3200" b="0" i="0" u="none" kern="1200" dirty="0"/>
        </a:p>
      </dsp:txBody>
      <dsp:txXfrm>
        <a:off x="2266724" y="2117944"/>
        <a:ext cx="1441920" cy="699207"/>
      </dsp:txXfrm>
    </dsp:sp>
    <dsp:sp modelId="{25BC1ABE-B1C4-457F-B5B8-987746AF2375}">
      <dsp:nvSpPr>
        <dsp:cNvPr id="0" name=""/>
        <dsp:cNvSpPr/>
      </dsp:nvSpPr>
      <dsp:spPr>
        <a:xfrm>
          <a:off x="3730398" y="2456001"/>
          <a:ext cx="594170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594170" y="1154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12629" y="2452693"/>
        <a:ext cx="29708" cy="29708"/>
      </dsp:txXfrm>
    </dsp:sp>
    <dsp:sp modelId="{72DBE8FC-87DC-4F55-9506-FD05F8AEE74E}">
      <dsp:nvSpPr>
        <dsp:cNvPr id="0" name=""/>
        <dsp:cNvSpPr/>
      </dsp:nvSpPr>
      <dsp:spPr>
        <a:xfrm>
          <a:off x="4324568" y="2096191"/>
          <a:ext cx="2157775" cy="74271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以驗其節</a:t>
          </a:r>
          <a:endParaRPr lang="zh-TW" altLang="en-US" sz="3200" b="0" i="0" u="none" kern="1200" dirty="0"/>
        </a:p>
      </dsp:txBody>
      <dsp:txXfrm>
        <a:off x="4346321" y="2117944"/>
        <a:ext cx="2114269" cy="699207"/>
      </dsp:txXfrm>
    </dsp:sp>
    <dsp:sp modelId="{8B424F8D-8B16-4F12-8A6F-9EB7EC3E8A08}">
      <dsp:nvSpPr>
        <dsp:cNvPr id="0" name=""/>
        <dsp:cNvSpPr/>
      </dsp:nvSpPr>
      <dsp:spPr>
        <a:xfrm rot="2245552">
          <a:off x="6406711" y="2679283"/>
          <a:ext cx="734800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734800" y="1154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755741" y="2672459"/>
        <a:ext cx="36740" cy="36740"/>
      </dsp:txXfrm>
    </dsp:sp>
    <dsp:sp modelId="{D3F5ADAE-C456-4E36-B91B-4CDECBEF486E}">
      <dsp:nvSpPr>
        <dsp:cNvPr id="0" name=""/>
        <dsp:cNvSpPr/>
      </dsp:nvSpPr>
      <dsp:spPr>
        <a:xfrm>
          <a:off x="7065879" y="2542754"/>
          <a:ext cx="3588686" cy="74271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振以恐懼以觀其節</a:t>
          </a:r>
          <a:endParaRPr lang="zh-TW" altLang="en-US" sz="3200" b="0" i="0" u="none" kern="1200" dirty="0"/>
        </a:p>
      </dsp:txBody>
      <dsp:txXfrm>
        <a:off x="7087632" y="2564507"/>
        <a:ext cx="3545180" cy="699207"/>
      </dsp:txXfrm>
    </dsp:sp>
    <dsp:sp modelId="{3DFAACA5-75EE-4F1C-85D2-2B37666E4240}">
      <dsp:nvSpPr>
        <dsp:cNvPr id="0" name=""/>
        <dsp:cNvSpPr/>
      </dsp:nvSpPr>
      <dsp:spPr>
        <a:xfrm rot="1989216">
          <a:off x="1576554" y="3111152"/>
          <a:ext cx="727645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727645" y="1154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922185" y="3104507"/>
        <a:ext cx="36382" cy="36382"/>
      </dsp:txXfrm>
    </dsp:sp>
    <dsp:sp modelId="{E423C317-5CBC-4419-BC58-70EA74459EEF}">
      <dsp:nvSpPr>
        <dsp:cNvPr id="0" name=""/>
        <dsp:cNvSpPr/>
      </dsp:nvSpPr>
      <dsp:spPr>
        <a:xfrm>
          <a:off x="2244971" y="2950311"/>
          <a:ext cx="1485426" cy="7427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懼之</a:t>
          </a:r>
          <a:endParaRPr lang="zh-TW" altLang="en-US" sz="3200" b="0" i="0" u="none" kern="1200" dirty="0"/>
        </a:p>
      </dsp:txBody>
      <dsp:txXfrm>
        <a:off x="2266724" y="2972064"/>
        <a:ext cx="1441920" cy="699207"/>
      </dsp:txXfrm>
    </dsp:sp>
    <dsp:sp modelId="{4F0A3EF0-D2E1-4491-85FD-6BF709D7AA99}">
      <dsp:nvSpPr>
        <dsp:cNvPr id="0" name=""/>
        <dsp:cNvSpPr/>
      </dsp:nvSpPr>
      <dsp:spPr>
        <a:xfrm>
          <a:off x="3730398" y="3310121"/>
          <a:ext cx="594170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594170" y="1154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12629" y="3306813"/>
        <a:ext cx="29708" cy="29708"/>
      </dsp:txXfrm>
    </dsp:sp>
    <dsp:sp modelId="{5380FC1D-37EE-499F-AB11-4C2E47A97B08}">
      <dsp:nvSpPr>
        <dsp:cNvPr id="0" name=""/>
        <dsp:cNvSpPr/>
      </dsp:nvSpPr>
      <dsp:spPr>
        <a:xfrm>
          <a:off x="4324568" y="2950311"/>
          <a:ext cx="2157775" cy="74271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以驗其特</a:t>
          </a:r>
          <a:endParaRPr lang="zh-TW" altLang="en-US" sz="3200" b="0" i="0" u="none" kern="1200" dirty="0"/>
        </a:p>
      </dsp:txBody>
      <dsp:txXfrm>
        <a:off x="4346321" y="2972064"/>
        <a:ext cx="2114269" cy="699207"/>
      </dsp:txXfrm>
    </dsp:sp>
    <dsp:sp modelId="{6090070B-20AC-409C-8D22-E8AC27A7F2D8}">
      <dsp:nvSpPr>
        <dsp:cNvPr id="0" name=""/>
        <dsp:cNvSpPr/>
      </dsp:nvSpPr>
      <dsp:spPr>
        <a:xfrm rot="3843284">
          <a:off x="1244179" y="3538212"/>
          <a:ext cx="1392394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1392394" y="1154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905566" y="3514949"/>
        <a:ext cx="69619" cy="69619"/>
      </dsp:txXfrm>
    </dsp:sp>
    <dsp:sp modelId="{BAE1C3E4-007D-4DF7-9750-6C396C9F6175}">
      <dsp:nvSpPr>
        <dsp:cNvPr id="0" name=""/>
        <dsp:cNvSpPr/>
      </dsp:nvSpPr>
      <dsp:spPr>
        <a:xfrm>
          <a:off x="2244971" y="3804431"/>
          <a:ext cx="1485426" cy="7427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哀之</a:t>
          </a:r>
          <a:endParaRPr lang="zh-TW" altLang="en-US" sz="3200" b="0" i="0" u="none" kern="1200" dirty="0"/>
        </a:p>
      </dsp:txBody>
      <dsp:txXfrm>
        <a:off x="2266724" y="3826184"/>
        <a:ext cx="1441920" cy="699207"/>
      </dsp:txXfrm>
    </dsp:sp>
    <dsp:sp modelId="{6805530B-D839-4762-B7DA-D7E18772C550}">
      <dsp:nvSpPr>
        <dsp:cNvPr id="0" name=""/>
        <dsp:cNvSpPr/>
      </dsp:nvSpPr>
      <dsp:spPr>
        <a:xfrm>
          <a:off x="3730398" y="4164242"/>
          <a:ext cx="594170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594170" y="1154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12629" y="4160934"/>
        <a:ext cx="29708" cy="29708"/>
      </dsp:txXfrm>
    </dsp:sp>
    <dsp:sp modelId="{F35BCFE7-58A5-4257-ADC2-AB48C9F20A06}">
      <dsp:nvSpPr>
        <dsp:cNvPr id="0" name=""/>
        <dsp:cNvSpPr/>
      </dsp:nvSpPr>
      <dsp:spPr>
        <a:xfrm>
          <a:off x="4324568" y="3804431"/>
          <a:ext cx="2157775" cy="74271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以驗其仁</a:t>
          </a:r>
          <a:endParaRPr lang="zh-TW" altLang="en-US" sz="3200" b="0" i="0" u="none" kern="1200" dirty="0"/>
        </a:p>
      </dsp:txBody>
      <dsp:txXfrm>
        <a:off x="4346321" y="3826184"/>
        <a:ext cx="2114269" cy="699207"/>
      </dsp:txXfrm>
    </dsp:sp>
    <dsp:sp modelId="{C30CAFAA-F9B2-4D61-B112-5428939595E9}">
      <dsp:nvSpPr>
        <dsp:cNvPr id="0" name=""/>
        <dsp:cNvSpPr/>
      </dsp:nvSpPr>
      <dsp:spPr>
        <a:xfrm>
          <a:off x="6482344" y="4164242"/>
          <a:ext cx="594170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594170" y="1154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764575" y="4160934"/>
        <a:ext cx="29708" cy="29708"/>
      </dsp:txXfrm>
    </dsp:sp>
    <dsp:sp modelId="{6145D4C1-F884-42CF-9017-602D4E4F4325}">
      <dsp:nvSpPr>
        <dsp:cNvPr id="0" name=""/>
        <dsp:cNvSpPr/>
      </dsp:nvSpPr>
      <dsp:spPr>
        <a:xfrm>
          <a:off x="7076514" y="3804431"/>
          <a:ext cx="3588686" cy="74271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委以貨財以觀其仁</a:t>
          </a:r>
          <a:endParaRPr lang="zh-TW" altLang="en-US" sz="3200" b="0" i="0" u="none" kern="1200" dirty="0"/>
        </a:p>
      </dsp:txBody>
      <dsp:txXfrm>
        <a:off x="7098267" y="3826184"/>
        <a:ext cx="3545180" cy="699207"/>
      </dsp:txXfrm>
    </dsp:sp>
    <dsp:sp modelId="{4A91E929-E877-42E6-93F2-0A43F8BC2BB5}">
      <dsp:nvSpPr>
        <dsp:cNvPr id="0" name=""/>
        <dsp:cNvSpPr/>
      </dsp:nvSpPr>
      <dsp:spPr>
        <a:xfrm rot="4432083">
          <a:off x="844121" y="3965272"/>
          <a:ext cx="2192510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2192510" y="11546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700" kern="1200"/>
        </a:p>
      </dsp:txBody>
      <dsp:txXfrm>
        <a:off x="1885563" y="3922006"/>
        <a:ext cx="109625" cy="109625"/>
      </dsp:txXfrm>
    </dsp:sp>
    <dsp:sp modelId="{00707754-0B73-4BAE-80CA-6653105E30F6}">
      <dsp:nvSpPr>
        <dsp:cNvPr id="0" name=""/>
        <dsp:cNvSpPr/>
      </dsp:nvSpPr>
      <dsp:spPr>
        <a:xfrm>
          <a:off x="2244971" y="4658552"/>
          <a:ext cx="1485426" cy="74271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苦之</a:t>
          </a:r>
          <a:endParaRPr lang="zh-TW" altLang="en-US" sz="3200" b="0" i="0" u="none" kern="1200" dirty="0"/>
        </a:p>
      </dsp:txBody>
      <dsp:txXfrm>
        <a:off x="2266724" y="4680305"/>
        <a:ext cx="1441920" cy="699207"/>
      </dsp:txXfrm>
    </dsp:sp>
    <dsp:sp modelId="{DF5DD3C9-F562-4790-8A92-D2000AA0D7B0}">
      <dsp:nvSpPr>
        <dsp:cNvPr id="0" name=""/>
        <dsp:cNvSpPr/>
      </dsp:nvSpPr>
      <dsp:spPr>
        <a:xfrm>
          <a:off x="3730398" y="5018362"/>
          <a:ext cx="594170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594170" y="11546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012629" y="5015054"/>
        <a:ext cx="29708" cy="29708"/>
      </dsp:txXfrm>
    </dsp:sp>
    <dsp:sp modelId="{195B52D6-E428-4272-84DA-674CE9649EBD}">
      <dsp:nvSpPr>
        <dsp:cNvPr id="0" name=""/>
        <dsp:cNvSpPr/>
      </dsp:nvSpPr>
      <dsp:spPr>
        <a:xfrm>
          <a:off x="4324568" y="4658552"/>
          <a:ext cx="2157775" cy="74271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3200" b="0" i="0" u="none" strike="noStrike" kern="1200" dirty="0" smtClean="0">
              <a:solidFill>
                <a:srgbClr val="FFFFFF"/>
              </a:solidFill>
              <a:effectLst/>
              <a:latin typeface="Century Gothic" panose="020B0502020202020204" pitchFamily="34" charset="0"/>
            </a:rPr>
            <a:t>以驗其志</a:t>
          </a:r>
          <a:endParaRPr lang="zh-TW" altLang="en-US" sz="3200" b="0" i="0" u="none" kern="1200" dirty="0"/>
        </a:p>
      </dsp:txBody>
      <dsp:txXfrm>
        <a:off x="4346321" y="4680305"/>
        <a:ext cx="2114269" cy="699207"/>
      </dsp:txXfrm>
    </dsp:sp>
    <dsp:sp modelId="{0DF651E1-2D5B-47C7-8032-115895A7E9CC}">
      <dsp:nvSpPr>
        <dsp:cNvPr id="0" name=""/>
        <dsp:cNvSpPr/>
      </dsp:nvSpPr>
      <dsp:spPr>
        <a:xfrm>
          <a:off x="6482344" y="5018362"/>
          <a:ext cx="594170" cy="23092"/>
        </a:xfrm>
        <a:custGeom>
          <a:avLst/>
          <a:gdLst/>
          <a:ahLst/>
          <a:cxnLst/>
          <a:rect l="0" t="0" r="0" b="0"/>
          <a:pathLst>
            <a:path>
              <a:moveTo>
                <a:pt x="0" y="11546"/>
              </a:moveTo>
              <a:lnTo>
                <a:pt x="594170" y="11546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764575" y="5015054"/>
        <a:ext cx="29708" cy="29708"/>
      </dsp:txXfrm>
    </dsp:sp>
    <dsp:sp modelId="{590D0DC1-F038-44C0-BE3C-8CEF8638123F}">
      <dsp:nvSpPr>
        <dsp:cNvPr id="0" name=""/>
        <dsp:cNvSpPr/>
      </dsp:nvSpPr>
      <dsp:spPr>
        <a:xfrm>
          <a:off x="7076514" y="4658552"/>
          <a:ext cx="3588686" cy="74271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視所患難以知其勇</a:t>
          </a:r>
          <a:endParaRPr lang="zh-TW" altLang="en-US" sz="3200" b="0" i="0" u="none" kern="1200" dirty="0"/>
        </a:p>
      </dsp:txBody>
      <dsp:txXfrm>
        <a:off x="7098267" y="4680305"/>
        <a:ext cx="3545180" cy="699207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CED4AC-2F26-4F32-A3B1-CBC758F0F3C6}">
      <dsp:nvSpPr>
        <dsp:cNvPr id="0" name=""/>
        <dsp:cNvSpPr/>
      </dsp:nvSpPr>
      <dsp:spPr>
        <a:xfrm>
          <a:off x="0" y="158932"/>
          <a:ext cx="8915400" cy="16731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ts val="4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kern="1200" dirty="0" smtClean="0"/>
            <a:t>凡為治之大體，莫善於抑末而務本，莫不善於離本而飾末。</a:t>
          </a:r>
          <a:endParaRPr lang="zh-TW" altLang="en-US" sz="3600" kern="1200" dirty="0"/>
        </a:p>
      </dsp:txBody>
      <dsp:txXfrm>
        <a:off x="81674" y="240606"/>
        <a:ext cx="8752052" cy="1509752"/>
      </dsp:txXfrm>
    </dsp:sp>
    <dsp:sp modelId="{4E730FB8-F35A-47B5-BC97-B3D1695EA35B}">
      <dsp:nvSpPr>
        <dsp:cNvPr id="0" name=""/>
        <dsp:cNvSpPr/>
      </dsp:nvSpPr>
      <dsp:spPr>
        <a:xfrm>
          <a:off x="0" y="1832032"/>
          <a:ext cx="8915400" cy="1917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06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ts val="48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夫為國者以富民為本，以正學為基。民富乃可教，學正乃得義；民貧則背善，學淫則詐偽；入學則不亂，得義則忠孝。</a:t>
          </a:r>
          <a:endParaRPr lang="zh-TW" altLang="en-US" sz="3200" kern="1200" dirty="0"/>
        </a:p>
      </dsp:txBody>
      <dsp:txXfrm>
        <a:off x="0" y="1832032"/>
        <a:ext cx="8915400" cy="1917337"/>
      </dsp:txXfrm>
    </dsp:sp>
    <dsp:sp modelId="{23CDE72C-9DC2-4393-89A7-454D2E24F67A}">
      <dsp:nvSpPr>
        <dsp:cNvPr id="0" name=""/>
        <dsp:cNvSpPr/>
      </dsp:nvSpPr>
      <dsp:spPr>
        <a:xfrm>
          <a:off x="0" y="3749369"/>
          <a:ext cx="8915400" cy="16731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ts val="4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故明君之法，務此二者，以為成太平之基，致休徵之祥。</a:t>
          </a:r>
          <a:endParaRPr lang="zh-TW" altLang="en-US" sz="3600" kern="1200" dirty="0"/>
        </a:p>
      </dsp:txBody>
      <dsp:txXfrm>
        <a:off x="81674" y="3831043"/>
        <a:ext cx="8752052" cy="1509752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ABECD2-3F7C-4C74-9FAA-CFFF859E7025}">
      <dsp:nvSpPr>
        <dsp:cNvPr id="0" name=""/>
        <dsp:cNvSpPr/>
      </dsp:nvSpPr>
      <dsp:spPr>
        <a:xfrm>
          <a:off x="7557" y="2144477"/>
          <a:ext cx="2218138" cy="9816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夫為國者</a:t>
          </a:r>
          <a:endParaRPr lang="zh-TW" altLang="en-US" sz="3200" kern="1200" dirty="0"/>
        </a:p>
      </dsp:txBody>
      <dsp:txXfrm>
        <a:off x="36308" y="2173228"/>
        <a:ext cx="2160636" cy="924124"/>
      </dsp:txXfrm>
    </dsp:sp>
    <dsp:sp modelId="{70C85371-34F2-453B-8740-41658B141DEE}">
      <dsp:nvSpPr>
        <dsp:cNvPr id="0" name=""/>
        <dsp:cNvSpPr/>
      </dsp:nvSpPr>
      <dsp:spPr>
        <a:xfrm rot="17827658">
          <a:off x="1893793" y="2080442"/>
          <a:ext cx="1220172" cy="23751"/>
        </a:xfrm>
        <a:custGeom>
          <a:avLst/>
          <a:gdLst/>
          <a:ahLst/>
          <a:cxnLst/>
          <a:rect l="0" t="0" r="0" b="0"/>
          <a:pathLst>
            <a:path>
              <a:moveTo>
                <a:pt x="0" y="11875"/>
              </a:moveTo>
              <a:lnTo>
                <a:pt x="1220172" y="11875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473375" y="2061813"/>
        <a:ext cx="61008" cy="61008"/>
      </dsp:txXfrm>
    </dsp:sp>
    <dsp:sp modelId="{82ADBC42-55B3-45A9-B869-CBC94C331D18}">
      <dsp:nvSpPr>
        <dsp:cNvPr id="0" name=""/>
        <dsp:cNvSpPr/>
      </dsp:nvSpPr>
      <dsp:spPr>
        <a:xfrm>
          <a:off x="2782063" y="1058532"/>
          <a:ext cx="2218138" cy="98162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以富民為本</a:t>
          </a:r>
          <a:endParaRPr lang="zh-TW" altLang="en-US" sz="3200" kern="1200" dirty="0"/>
        </a:p>
      </dsp:txBody>
      <dsp:txXfrm>
        <a:off x="2810814" y="1087283"/>
        <a:ext cx="2160636" cy="924124"/>
      </dsp:txXfrm>
    </dsp:sp>
    <dsp:sp modelId="{EBC89D2F-61AC-45E8-8C05-67EFBF5156B0}">
      <dsp:nvSpPr>
        <dsp:cNvPr id="0" name=""/>
        <dsp:cNvSpPr/>
      </dsp:nvSpPr>
      <dsp:spPr>
        <a:xfrm rot="18941884">
          <a:off x="4889681" y="1265983"/>
          <a:ext cx="777408" cy="23751"/>
        </a:xfrm>
        <a:custGeom>
          <a:avLst/>
          <a:gdLst/>
          <a:ahLst/>
          <a:cxnLst/>
          <a:rect l="0" t="0" r="0" b="0"/>
          <a:pathLst>
            <a:path>
              <a:moveTo>
                <a:pt x="0" y="11875"/>
              </a:moveTo>
              <a:lnTo>
                <a:pt x="777408" y="11875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258950" y="1258424"/>
        <a:ext cx="38870" cy="38870"/>
      </dsp:txXfrm>
    </dsp:sp>
    <dsp:sp modelId="{AD1A6B30-055E-45AB-B046-EE5C819102F8}">
      <dsp:nvSpPr>
        <dsp:cNvPr id="0" name=""/>
        <dsp:cNvSpPr/>
      </dsp:nvSpPr>
      <dsp:spPr>
        <a:xfrm>
          <a:off x="5556569" y="515559"/>
          <a:ext cx="2218138" cy="98162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民富乃可教</a:t>
          </a:r>
          <a:endParaRPr lang="zh-TW" altLang="en-US" sz="3200" kern="1200" dirty="0"/>
        </a:p>
      </dsp:txBody>
      <dsp:txXfrm>
        <a:off x="5585320" y="544310"/>
        <a:ext cx="2160636" cy="924124"/>
      </dsp:txXfrm>
    </dsp:sp>
    <dsp:sp modelId="{C31C4090-B808-4F36-9D83-64A7446477A1}">
      <dsp:nvSpPr>
        <dsp:cNvPr id="0" name=""/>
        <dsp:cNvSpPr/>
      </dsp:nvSpPr>
      <dsp:spPr>
        <a:xfrm rot="2658116">
          <a:off x="4889681" y="1808956"/>
          <a:ext cx="777408" cy="23751"/>
        </a:xfrm>
        <a:custGeom>
          <a:avLst/>
          <a:gdLst/>
          <a:ahLst/>
          <a:cxnLst/>
          <a:rect l="0" t="0" r="0" b="0"/>
          <a:pathLst>
            <a:path>
              <a:moveTo>
                <a:pt x="0" y="11875"/>
              </a:moveTo>
              <a:lnTo>
                <a:pt x="777408" y="11875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258950" y="1801396"/>
        <a:ext cx="38870" cy="38870"/>
      </dsp:txXfrm>
    </dsp:sp>
    <dsp:sp modelId="{82152D1B-4846-4B90-8C7C-E5528BD88D66}">
      <dsp:nvSpPr>
        <dsp:cNvPr id="0" name=""/>
        <dsp:cNvSpPr/>
      </dsp:nvSpPr>
      <dsp:spPr>
        <a:xfrm>
          <a:off x="5556569" y="1601505"/>
          <a:ext cx="2218138" cy="98162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民貧則背善</a:t>
          </a:r>
          <a:endParaRPr lang="zh-TW" altLang="en-US" sz="3200" kern="1200" dirty="0"/>
        </a:p>
      </dsp:txBody>
      <dsp:txXfrm>
        <a:off x="5585320" y="1630256"/>
        <a:ext cx="2160636" cy="924124"/>
      </dsp:txXfrm>
    </dsp:sp>
    <dsp:sp modelId="{6EE98BB4-368E-44E2-BEAB-A5B1EC0BD447}">
      <dsp:nvSpPr>
        <dsp:cNvPr id="0" name=""/>
        <dsp:cNvSpPr/>
      </dsp:nvSpPr>
      <dsp:spPr>
        <a:xfrm rot="3772342">
          <a:off x="1893793" y="3166388"/>
          <a:ext cx="1220172" cy="23751"/>
        </a:xfrm>
        <a:custGeom>
          <a:avLst/>
          <a:gdLst/>
          <a:ahLst/>
          <a:cxnLst/>
          <a:rect l="0" t="0" r="0" b="0"/>
          <a:pathLst>
            <a:path>
              <a:moveTo>
                <a:pt x="0" y="11875"/>
              </a:moveTo>
              <a:lnTo>
                <a:pt x="1220172" y="11875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473375" y="3147759"/>
        <a:ext cx="61008" cy="61008"/>
      </dsp:txXfrm>
    </dsp:sp>
    <dsp:sp modelId="{498E9AEC-3FCE-451D-A2FC-B46756E465BC}">
      <dsp:nvSpPr>
        <dsp:cNvPr id="0" name=""/>
        <dsp:cNvSpPr/>
      </dsp:nvSpPr>
      <dsp:spPr>
        <a:xfrm>
          <a:off x="2782063" y="3230423"/>
          <a:ext cx="2218138" cy="98162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以正學為基</a:t>
          </a:r>
          <a:endParaRPr lang="zh-TW" altLang="en-US" sz="3200" kern="1200" dirty="0"/>
        </a:p>
      </dsp:txBody>
      <dsp:txXfrm>
        <a:off x="2810814" y="3259174"/>
        <a:ext cx="2160636" cy="924124"/>
      </dsp:txXfrm>
    </dsp:sp>
    <dsp:sp modelId="{D73DE14A-9FE4-48A4-9B5E-8DBF02CCA9BE}">
      <dsp:nvSpPr>
        <dsp:cNvPr id="0" name=""/>
        <dsp:cNvSpPr/>
      </dsp:nvSpPr>
      <dsp:spPr>
        <a:xfrm rot="18941884">
          <a:off x="4889681" y="3437874"/>
          <a:ext cx="777408" cy="23751"/>
        </a:xfrm>
        <a:custGeom>
          <a:avLst/>
          <a:gdLst/>
          <a:ahLst/>
          <a:cxnLst/>
          <a:rect l="0" t="0" r="0" b="0"/>
          <a:pathLst>
            <a:path>
              <a:moveTo>
                <a:pt x="0" y="11875"/>
              </a:moveTo>
              <a:lnTo>
                <a:pt x="777408" y="11875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258950" y="3430314"/>
        <a:ext cx="38870" cy="38870"/>
      </dsp:txXfrm>
    </dsp:sp>
    <dsp:sp modelId="{BF786E95-D122-46A1-9B17-8FB63D3ABF22}">
      <dsp:nvSpPr>
        <dsp:cNvPr id="0" name=""/>
        <dsp:cNvSpPr/>
      </dsp:nvSpPr>
      <dsp:spPr>
        <a:xfrm>
          <a:off x="5556569" y="2687450"/>
          <a:ext cx="2218138" cy="98162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學正乃得義</a:t>
          </a:r>
          <a:endParaRPr lang="zh-TW" altLang="en-US" sz="3200" kern="1200" dirty="0"/>
        </a:p>
      </dsp:txBody>
      <dsp:txXfrm>
        <a:off x="5585320" y="2716201"/>
        <a:ext cx="2160636" cy="924124"/>
      </dsp:txXfrm>
    </dsp:sp>
    <dsp:sp modelId="{47E19D9D-2D2A-4166-BC2D-200A981AEA54}">
      <dsp:nvSpPr>
        <dsp:cNvPr id="0" name=""/>
        <dsp:cNvSpPr/>
      </dsp:nvSpPr>
      <dsp:spPr>
        <a:xfrm>
          <a:off x="7774708" y="3166388"/>
          <a:ext cx="556367" cy="23751"/>
        </a:xfrm>
        <a:custGeom>
          <a:avLst/>
          <a:gdLst/>
          <a:ahLst/>
          <a:cxnLst/>
          <a:rect l="0" t="0" r="0" b="0"/>
          <a:pathLst>
            <a:path>
              <a:moveTo>
                <a:pt x="0" y="11875"/>
              </a:moveTo>
              <a:lnTo>
                <a:pt x="556367" y="11875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8038982" y="3164354"/>
        <a:ext cx="27818" cy="27818"/>
      </dsp:txXfrm>
    </dsp:sp>
    <dsp:sp modelId="{BE1072D0-E270-4BDD-A82F-168674378B10}">
      <dsp:nvSpPr>
        <dsp:cNvPr id="0" name=""/>
        <dsp:cNvSpPr/>
      </dsp:nvSpPr>
      <dsp:spPr>
        <a:xfrm>
          <a:off x="8331075" y="2687450"/>
          <a:ext cx="2218138" cy="98162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得義則忠孝</a:t>
          </a:r>
          <a:endParaRPr lang="zh-TW" altLang="en-US" sz="3200" kern="1200" dirty="0"/>
        </a:p>
      </dsp:txBody>
      <dsp:txXfrm>
        <a:off x="8359826" y="2716201"/>
        <a:ext cx="2160636" cy="924124"/>
      </dsp:txXfrm>
    </dsp:sp>
    <dsp:sp modelId="{CF40118A-29E9-4D4A-B4E2-B71C55D1E141}">
      <dsp:nvSpPr>
        <dsp:cNvPr id="0" name=""/>
        <dsp:cNvSpPr/>
      </dsp:nvSpPr>
      <dsp:spPr>
        <a:xfrm rot="2658116">
          <a:off x="4889681" y="3980847"/>
          <a:ext cx="777408" cy="23751"/>
        </a:xfrm>
        <a:custGeom>
          <a:avLst/>
          <a:gdLst/>
          <a:ahLst/>
          <a:cxnLst/>
          <a:rect l="0" t="0" r="0" b="0"/>
          <a:pathLst>
            <a:path>
              <a:moveTo>
                <a:pt x="0" y="11875"/>
              </a:moveTo>
              <a:lnTo>
                <a:pt x="777408" y="11875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258950" y="3973287"/>
        <a:ext cx="38870" cy="38870"/>
      </dsp:txXfrm>
    </dsp:sp>
    <dsp:sp modelId="{BDD350E0-FEC7-403C-B666-7ED2418E17E2}">
      <dsp:nvSpPr>
        <dsp:cNvPr id="0" name=""/>
        <dsp:cNvSpPr/>
      </dsp:nvSpPr>
      <dsp:spPr>
        <a:xfrm>
          <a:off x="5556569" y="3773395"/>
          <a:ext cx="2218138" cy="98162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學淫則詐偽</a:t>
          </a:r>
          <a:endParaRPr lang="zh-TW" altLang="en-US" sz="3200" kern="1200" dirty="0"/>
        </a:p>
      </dsp:txBody>
      <dsp:txXfrm>
        <a:off x="5585320" y="3802146"/>
        <a:ext cx="2160636" cy="924124"/>
      </dsp:txXfrm>
    </dsp:sp>
    <dsp:sp modelId="{22CE9817-EFC2-4CD2-A5AB-279B85BED289}">
      <dsp:nvSpPr>
        <dsp:cNvPr id="0" name=""/>
        <dsp:cNvSpPr/>
      </dsp:nvSpPr>
      <dsp:spPr>
        <a:xfrm>
          <a:off x="7774708" y="4252333"/>
          <a:ext cx="556367" cy="23751"/>
        </a:xfrm>
        <a:custGeom>
          <a:avLst/>
          <a:gdLst/>
          <a:ahLst/>
          <a:cxnLst/>
          <a:rect l="0" t="0" r="0" b="0"/>
          <a:pathLst>
            <a:path>
              <a:moveTo>
                <a:pt x="0" y="11875"/>
              </a:moveTo>
              <a:lnTo>
                <a:pt x="556367" y="11875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8038982" y="4250299"/>
        <a:ext cx="27818" cy="27818"/>
      </dsp:txXfrm>
    </dsp:sp>
    <dsp:sp modelId="{3AC08099-6637-4CC9-B128-937C0F70CE1D}">
      <dsp:nvSpPr>
        <dsp:cNvPr id="0" name=""/>
        <dsp:cNvSpPr/>
      </dsp:nvSpPr>
      <dsp:spPr>
        <a:xfrm>
          <a:off x="8331075" y="3773395"/>
          <a:ext cx="2218138" cy="98162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入學則不亂</a:t>
          </a:r>
          <a:endParaRPr lang="zh-TW" altLang="en-US" sz="3200" kern="1200" dirty="0"/>
        </a:p>
      </dsp:txBody>
      <dsp:txXfrm>
        <a:off x="8359826" y="3802146"/>
        <a:ext cx="2160636" cy="92412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11A444-7CC4-4C7D-B64E-BB837C52EA6F}">
      <dsp:nvSpPr>
        <dsp:cNvPr id="0" name=""/>
        <dsp:cNvSpPr/>
      </dsp:nvSpPr>
      <dsp:spPr>
        <a:xfrm>
          <a:off x="2786" y="499828"/>
          <a:ext cx="2716410" cy="921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農桑爲本</a:t>
          </a:r>
          <a:endParaRPr lang="zh-TW" altLang="en-US" sz="3200" kern="1200" dirty="0"/>
        </a:p>
      </dsp:txBody>
      <dsp:txXfrm>
        <a:off x="2786" y="499828"/>
        <a:ext cx="2716410" cy="921600"/>
      </dsp:txXfrm>
    </dsp:sp>
    <dsp:sp modelId="{9D74302C-377C-41DC-8665-F2D8C61997C6}">
      <dsp:nvSpPr>
        <dsp:cNvPr id="0" name=""/>
        <dsp:cNvSpPr/>
      </dsp:nvSpPr>
      <dsp:spPr>
        <a:xfrm>
          <a:off x="2786" y="1421428"/>
          <a:ext cx="2716410" cy="18569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227584" bIns="256032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/>
            <a:t>以游業爲末</a:t>
          </a:r>
          <a:endParaRPr lang="zh-TW" altLang="en-US" sz="3200" kern="1200" dirty="0"/>
        </a:p>
      </dsp:txBody>
      <dsp:txXfrm>
        <a:off x="2786" y="1421428"/>
        <a:ext cx="2716410" cy="1856992"/>
      </dsp:txXfrm>
    </dsp:sp>
    <dsp:sp modelId="{CEC50A69-DF9D-4110-B9AC-10F572063DD9}">
      <dsp:nvSpPr>
        <dsp:cNvPr id="0" name=""/>
        <dsp:cNvSpPr/>
      </dsp:nvSpPr>
      <dsp:spPr>
        <a:xfrm>
          <a:off x="3099494" y="499828"/>
          <a:ext cx="2716410" cy="921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百</a:t>
          </a:r>
          <a:r>
            <a:rPr lang="zh-TW" altLang="en-US" sz="3200" kern="1200" dirty="0" smtClean="0"/>
            <a:t>工</a:t>
          </a:r>
          <a:endParaRPr lang="zh-TW" altLang="en-US" sz="3200" kern="1200" dirty="0"/>
        </a:p>
      </dsp:txBody>
      <dsp:txXfrm>
        <a:off x="3099494" y="499828"/>
        <a:ext cx="2716410" cy="921600"/>
      </dsp:txXfrm>
    </dsp:sp>
    <dsp:sp modelId="{B419C3D5-ADE5-4790-B015-011468E923E6}">
      <dsp:nvSpPr>
        <dsp:cNvPr id="0" name=""/>
        <dsp:cNvSpPr/>
      </dsp:nvSpPr>
      <dsp:spPr>
        <a:xfrm>
          <a:off x="3099494" y="1421428"/>
          <a:ext cx="2716410" cy="18569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227584" bIns="256032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/>
            <a:t>以致用爲本</a:t>
          </a:r>
          <a:endParaRPr lang="zh-TW" alt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/>
            <a:t>以巧飾爲末</a:t>
          </a:r>
          <a:endParaRPr lang="zh-TW" altLang="en-US" sz="3200" kern="1200" dirty="0"/>
        </a:p>
      </dsp:txBody>
      <dsp:txXfrm>
        <a:off x="3099494" y="1421428"/>
        <a:ext cx="2716410" cy="1856992"/>
      </dsp:txXfrm>
    </dsp:sp>
    <dsp:sp modelId="{FBDFCA6A-9D37-4AB7-8B67-649EA1D74139}">
      <dsp:nvSpPr>
        <dsp:cNvPr id="0" name=""/>
        <dsp:cNvSpPr/>
      </dsp:nvSpPr>
      <dsp:spPr>
        <a:xfrm>
          <a:off x="6196202" y="499828"/>
          <a:ext cx="2716410" cy="921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商賈</a:t>
          </a:r>
          <a:endParaRPr lang="zh-TW" altLang="en-US" sz="3200" kern="1200" dirty="0"/>
        </a:p>
      </dsp:txBody>
      <dsp:txXfrm>
        <a:off x="6196202" y="499828"/>
        <a:ext cx="2716410" cy="921600"/>
      </dsp:txXfrm>
    </dsp:sp>
    <dsp:sp modelId="{24B78F53-7E42-462A-8F83-6B6D7C916605}">
      <dsp:nvSpPr>
        <dsp:cNvPr id="0" name=""/>
        <dsp:cNvSpPr/>
      </dsp:nvSpPr>
      <dsp:spPr>
        <a:xfrm>
          <a:off x="6196202" y="1421428"/>
          <a:ext cx="2716410" cy="185699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227584" bIns="256032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/>
            <a:t>以通貨爲本</a:t>
          </a:r>
          <a:endParaRPr lang="zh-TW" alt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kern="1200" dirty="0" smtClean="0"/>
            <a:t>以鬻奇爲末</a:t>
          </a:r>
          <a:endParaRPr lang="zh-TW" altLang="en-US" sz="3200" kern="1200" dirty="0"/>
        </a:p>
      </dsp:txBody>
      <dsp:txXfrm>
        <a:off x="6196202" y="1421428"/>
        <a:ext cx="2716410" cy="1856992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4CE2CD-0903-4977-B11C-A96F9A9C20FC}">
      <dsp:nvSpPr>
        <dsp:cNvPr id="0" name=""/>
        <dsp:cNvSpPr/>
      </dsp:nvSpPr>
      <dsp:spPr>
        <a:xfrm>
          <a:off x="241545" y="6893"/>
          <a:ext cx="7699342" cy="111375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三者守本離末則民富，離本守末則民貧</a:t>
          </a:r>
          <a:endParaRPr lang="zh-TW" altLang="en-US" sz="3200" kern="1200" dirty="0"/>
        </a:p>
      </dsp:txBody>
      <dsp:txXfrm>
        <a:off x="295914" y="61262"/>
        <a:ext cx="7590604" cy="1005015"/>
      </dsp:txXfrm>
    </dsp:sp>
    <dsp:sp modelId="{A78CF97C-7A9D-4EAD-BDD2-F6B598E03B55}">
      <dsp:nvSpPr>
        <dsp:cNvPr id="0" name=""/>
        <dsp:cNvSpPr/>
      </dsp:nvSpPr>
      <dsp:spPr>
        <a:xfrm>
          <a:off x="1350674" y="1120647"/>
          <a:ext cx="5481084" cy="1490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9792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貧則厄而忘善，</a:t>
          </a:r>
          <a:endParaRPr lang="zh-TW" alt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富則樂而可教。</a:t>
          </a:r>
          <a:endParaRPr lang="zh-TW" altLang="en-US" sz="3200" kern="1200" dirty="0"/>
        </a:p>
      </dsp:txBody>
      <dsp:txXfrm>
        <a:off x="1350674" y="1120647"/>
        <a:ext cx="5481084" cy="149040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A526AA-0D91-4468-9A09-9EF396AD6129}">
      <dsp:nvSpPr>
        <dsp:cNvPr id="0" name=""/>
        <dsp:cNvSpPr/>
      </dsp:nvSpPr>
      <dsp:spPr>
        <a:xfrm>
          <a:off x="4788" y="0"/>
          <a:ext cx="1680343" cy="37782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教訓者</a:t>
          </a:r>
          <a:endParaRPr lang="zh-TW" altLang="en-US" sz="3200" kern="1200" dirty="0"/>
        </a:p>
      </dsp:txBody>
      <dsp:txXfrm>
        <a:off x="4788" y="0"/>
        <a:ext cx="1680343" cy="1133475"/>
      </dsp:txXfrm>
    </dsp:sp>
    <dsp:sp modelId="{65518764-DABE-40D2-A480-86D8F2675E92}">
      <dsp:nvSpPr>
        <dsp:cNvPr id="0" name=""/>
        <dsp:cNvSpPr/>
      </dsp:nvSpPr>
      <dsp:spPr>
        <a:xfrm>
          <a:off x="172822" y="1134581"/>
          <a:ext cx="1344275" cy="113919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道義爲本</a:t>
          </a:r>
          <a:endParaRPr lang="zh-TW" altLang="en-US" sz="3200" kern="1200" dirty="0"/>
        </a:p>
      </dsp:txBody>
      <dsp:txXfrm>
        <a:off x="206188" y="1167947"/>
        <a:ext cx="1277543" cy="1072462"/>
      </dsp:txXfrm>
    </dsp:sp>
    <dsp:sp modelId="{FB3234F9-E1B4-4958-97AC-DED476547D1D}">
      <dsp:nvSpPr>
        <dsp:cNvPr id="0" name=""/>
        <dsp:cNvSpPr/>
      </dsp:nvSpPr>
      <dsp:spPr>
        <a:xfrm>
          <a:off x="172822" y="2449036"/>
          <a:ext cx="1344275" cy="1139194"/>
        </a:xfrm>
        <a:prstGeom prst="roundRect">
          <a:avLst>
            <a:gd name="adj" fmla="val 10000"/>
          </a:avLst>
        </a:prstGeom>
        <a:solidFill>
          <a:schemeClr val="accent3">
            <a:hueOff val="300443"/>
            <a:satOff val="-1000"/>
            <a:lumOff val="-50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巧辨爲末</a:t>
          </a:r>
          <a:endParaRPr lang="zh-TW" altLang="en-US" sz="3200" kern="1200" dirty="0"/>
        </a:p>
      </dsp:txBody>
      <dsp:txXfrm>
        <a:off x="206188" y="2482402"/>
        <a:ext cx="1277543" cy="1072462"/>
      </dsp:txXfrm>
    </dsp:sp>
    <dsp:sp modelId="{9F33C369-7D73-41B3-990D-2349CDAF0AB1}">
      <dsp:nvSpPr>
        <dsp:cNvPr id="0" name=""/>
        <dsp:cNvSpPr/>
      </dsp:nvSpPr>
      <dsp:spPr>
        <a:xfrm>
          <a:off x="1811158" y="0"/>
          <a:ext cx="1680343" cy="37782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辭語者</a:t>
          </a:r>
          <a:endParaRPr lang="zh-TW" altLang="en-US" sz="3200" kern="1200" dirty="0"/>
        </a:p>
      </dsp:txBody>
      <dsp:txXfrm>
        <a:off x="1811158" y="0"/>
        <a:ext cx="1680343" cy="1133475"/>
      </dsp:txXfrm>
    </dsp:sp>
    <dsp:sp modelId="{8DE11D4C-0EA8-4995-9B89-B9ADF3783810}">
      <dsp:nvSpPr>
        <dsp:cNvPr id="0" name=""/>
        <dsp:cNvSpPr/>
      </dsp:nvSpPr>
      <dsp:spPr>
        <a:xfrm>
          <a:off x="1979192" y="1134581"/>
          <a:ext cx="1344275" cy="1139194"/>
        </a:xfrm>
        <a:prstGeom prst="roundRect">
          <a:avLst>
            <a:gd name="adj" fmla="val 10000"/>
          </a:avLst>
        </a:prstGeom>
        <a:solidFill>
          <a:schemeClr val="accent3">
            <a:hueOff val="600885"/>
            <a:satOff val="-1999"/>
            <a:lumOff val="-100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信順爲本</a:t>
          </a:r>
          <a:endParaRPr lang="zh-TW" altLang="en-US" sz="3200" kern="1200" dirty="0"/>
        </a:p>
      </dsp:txBody>
      <dsp:txXfrm>
        <a:off x="2012558" y="1167947"/>
        <a:ext cx="1277543" cy="1072462"/>
      </dsp:txXfrm>
    </dsp:sp>
    <dsp:sp modelId="{C57C9431-5B1F-4F8C-8F50-2E6D2B7B068C}">
      <dsp:nvSpPr>
        <dsp:cNvPr id="0" name=""/>
        <dsp:cNvSpPr/>
      </dsp:nvSpPr>
      <dsp:spPr>
        <a:xfrm>
          <a:off x="1979192" y="2449036"/>
          <a:ext cx="1344275" cy="1139194"/>
        </a:xfrm>
        <a:prstGeom prst="roundRect">
          <a:avLst>
            <a:gd name="adj" fmla="val 10000"/>
          </a:avLst>
        </a:prstGeom>
        <a:solidFill>
          <a:schemeClr val="accent3">
            <a:hueOff val="901328"/>
            <a:satOff val="-2999"/>
            <a:lumOff val="-150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詭麗爲末</a:t>
          </a:r>
          <a:endParaRPr lang="zh-TW" altLang="en-US" sz="3200" kern="1200" dirty="0"/>
        </a:p>
      </dsp:txBody>
      <dsp:txXfrm>
        <a:off x="2012558" y="2482402"/>
        <a:ext cx="1277543" cy="1072462"/>
      </dsp:txXfrm>
    </dsp:sp>
    <dsp:sp modelId="{ED3C6A4A-4B7D-4A4D-9D9B-79C152D9E6E3}">
      <dsp:nvSpPr>
        <dsp:cNvPr id="0" name=""/>
        <dsp:cNvSpPr/>
      </dsp:nvSpPr>
      <dsp:spPr>
        <a:xfrm>
          <a:off x="3617528" y="0"/>
          <a:ext cx="1680343" cy="37782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列士者</a:t>
          </a:r>
          <a:endParaRPr lang="zh-TW" altLang="en-US" sz="3200" kern="1200" dirty="0"/>
        </a:p>
      </dsp:txBody>
      <dsp:txXfrm>
        <a:off x="3617528" y="0"/>
        <a:ext cx="1680343" cy="1133475"/>
      </dsp:txXfrm>
    </dsp:sp>
    <dsp:sp modelId="{81AFAD3E-5CBB-4C62-A85C-D1D22FAE2803}">
      <dsp:nvSpPr>
        <dsp:cNvPr id="0" name=""/>
        <dsp:cNvSpPr/>
      </dsp:nvSpPr>
      <dsp:spPr>
        <a:xfrm>
          <a:off x="3785562" y="1134581"/>
          <a:ext cx="1344275" cy="1139194"/>
        </a:xfrm>
        <a:prstGeom prst="roundRect">
          <a:avLst>
            <a:gd name="adj" fmla="val 10000"/>
          </a:avLst>
        </a:prstGeom>
        <a:solidFill>
          <a:schemeClr val="accent3">
            <a:hueOff val="1201770"/>
            <a:satOff val="-3999"/>
            <a:lumOff val="-2004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孝悌爲本</a:t>
          </a:r>
          <a:endParaRPr lang="zh-TW" altLang="en-US" sz="3200" kern="1200" dirty="0"/>
        </a:p>
      </dsp:txBody>
      <dsp:txXfrm>
        <a:off x="3818928" y="1167947"/>
        <a:ext cx="1277543" cy="1072462"/>
      </dsp:txXfrm>
    </dsp:sp>
    <dsp:sp modelId="{CFFC262E-96E4-4432-B44F-15B2CF1BE094}">
      <dsp:nvSpPr>
        <dsp:cNvPr id="0" name=""/>
        <dsp:cNvSpPr/>
      </dsp:nvSpPr>
      <dsp:spPr>
        <a:xfrm>
          <a:off x="3785562" y="2449036"/>
          <a:ext cx="1344275" cy="1139194"/>
        </a:xfrm>
        <a:prstGeom prst="roundRect">
          <a:avLst>
            <a:gd name="adj" fmla="val 10000"/>
          </a:avLst>
        </a:prstGeom>
        <a:solidFill>
          <a:schemeClr val="accent3">
            <a:hueOff val="1502213"/>
            <a:satOff val="-4998"/>
            <a:lumOff val="-250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交游爲末</a:t>
          </a:r>
          <a:endParaRPr lang="zh-TW" altLang="en-US" sz="3200" kern="1200" dirty="0"/>
        </a:p>
      </dsp:txBody>
      <dsp:txXfrm>
        <a:off x="3818928" y="2482402"/>
        <a:ext cx="1277543" cy="1072462"/>
      </dsp:txXfrm>
    </dsp:sp>
    <dsp:sp modelId="{B3E637E0-9BBB-47BF-9F56-0D90C9544E93}">
      <dsp:nvSpPr>
        <dsp:cNvPr id="0" name=""/>
        <dsp:cNvSpPr/>
      </dsp:nvSpPr>
      <dsp:spPr>
        <a:xfrm>
          <a:off x="5423897" y="0"/>
          <a:ext cx="1680343" cy="37782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孝悌</a:t>
          </a:r>
          <a:endParaRPr lang="zh-TW" altLang="en-US" sz="3200" kern="1200" dirty="0"/>
        </a:p>
      </dsp:txBody>
      <dsp:txXfrm>
        <a:off x="5423897" y="0"/>
        <a:ext cx="1680343" cy="1133475"/>
      </dsp:txXfrm>
    </dsp:sp>
    <dsp:sp modelId="{5402F3F8-47A2-4CDE-B7D9-127206614CCB}">
      <dsp:nvSpPr>
        <dsp:cNvPr id="0" name=""/>
        <dsp:cNvSpPr/>
      </dsp:nvSpPr>
      <dsp:spPr>
        <a:xfrm>
          <a:off x="5591932" y="1134581"/>
          <a:ext cx="1344275" cy="1139194"/>
        </a:xfrm>
        <a:prstGeom prst="roundRect">
          <a:avLst>
            <a:gd name="adj" fmla="val 10000"/>
          </a:avLst>
        </a:prstGeom>
        <a:solidFill>
          <a:schemeClr val="accent3">
            <a:hueOff val="1802655"/>
            <a:satOff val="-5998"/>
            <a:lumOff val="-3006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致養爲本</a:t>
          </a:r>
          <a:endParaRPr lang="zh-TW" altLang="en-US" sz="3200" kern="1200" dirty="0"/>
        </a:p>
      </dsp:txBody>
      <dsp:txXfrm>
        <a:off x="5625298" y="1167947"/>
        <a:ext cx="1277543" cy="1072462"/>
      </dsp:txXfrm>
    </dsp:sp>
    <dsp:sp modelId="{328C7591-4725-42FE-8E75-CEFA4F924AB0}">
      <dsp:nvSpPr>
        <dsp:cNvPr id="0" name=""/>
        <dsp:cNvSpPr/>
      </dsp:nvSpPr>
      <dsp:spPr>
        <a:xfrm>
          <a:off x="5591932" y="2449036"/>
          <a:ext cx="1344275" cy="1139194"/>
        </a:xfrm>
        <a:prstGeom prst="roundRect">
          <a:avLst>
            <a:gd name="adj" fmla="val 10000"/>
          </a:avLst>
        </a:prstGeom>
        <a:solidFill>
          <a:schemeClr val="accent3">
            <a:hueOff val="2103098"/>
            <a:satOff val="-6998"/>
            <a:lumOff val="-350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華觀爲末</a:t>
          </a:r>
          <a:endParaRPr lang="zh-TW" altLang="en-US" sz="3200" kern="1200" dirty="0"/>
        </a:p>
      </dsp:txBody>
      <dsp:txXfrm>
        <a:off x="5625298" y="2482402"/>
        <a:ext cx="1277543" cy="1072462"/>
      </dsp:txXfrm>
    </dsp:sp>
    <dsp:sp modelId="{7774CEF5-99A8-4E64-AF27-2A8748CA0F37}">
      <dsp:nvSpPr>
        <dsp:cNvPr id="0" name=""/>
        <dsp:cNvSpPr/>
      </dsp:nvSpPr>
      <dsp:spPr>
        <a:xfrm>
          <a:off x="7230267" y="0"/>
          <a:ext cx="1680343" cy="37782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人臣者</a:t>
          </a:r>
          <a:endParaRPr lang="zh-TW" altLang="en-US" sz="3200" kern="1200" dirty="0"/>
        </a:p>
      </dsp:txBody>
      <dsp:txXfrm>
        <a:off x="7230267" y="0"/>
        <a:ext cx="1680343" cy="1133475"/>
      </dsp:txXfrm>
    </dsp:sp>
    <dsp:sp modelId="{96C78F35-5C98-4EE7-8847-8934F23EFECA}">
      <dsp:nvSpPr>
        <dsp:cNvPr id="0" name=""/>
        <dsp:cNvSpPr/>
      </dsp:nvSpPr>
      <dsp:spPr>
        <a:xfrm>
          <a:off x="7398301" y="1134581"/>
          <a:ext cx="1344275" cy="1139194"/>
        </a:xfrm>
        <a:prstGeom prst="roundRect">
          <a:avLst>
            <a:gd name="adj" fmla="val 10000"/>
          </a:avLst>
        </a:prstGeom>
        <a:solidFill>
          <a:schemeClr val="accent3">
            <a:hueOff val="2403541"/>
            <a:satOff val="-7997"/>
            <a:lumOff val="-400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忠正爲本</a:t>
          </a:r>
          <a:endParaRPr lang="zh-TW" altLang="en-US" sz="3200" kern="1200" dirty="0"/>
        </a:p>
      </dsp:txBody>
      <dsp:txXfrm>
        <a:off x="7431667" y="1167947"/>
        <a:ext cx="1277543" cy="1072462"/>
      </dsp:txXfrm>
    </dsp:sp>
    <dsp:sp modelId="{B5127EBA-D3CB-4BBE-A25B-AF209A8741D1}">
      <dsp:nvSpPr>
        <dsp:cNvPr id="0" name=""/>
        <dsp:cNvSpPr/>
      </dsp:nvSpPr>
      <dsp:spPr>
        <a:xfrm>
          <a:off x="7398301" y="2449036"/>
          <a:ext cx="1344275" cy="1139194"/>
        </a:xfrm>
        <a:prstGeom prst="roundRect">
          <a:avLst>
            <a:gd name="adj" fmla="val 10000"/>
          </a:avLst>
        </a:prstGeom>
        <a:solidFill>
          <a:schemeClr val="accent3">
            <a:hueOff val="2703983"/>
            <a:satOff val="-8997"/>
            <a:lumOff val="-4509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媚愛爲末</a:t>
          </a:r>
          <a:endParaRPr lang="zh-TW" altLang="en-US" sz="3200" kern="1200" dirty="0"/>
        </a:p>
      </dsp:txBody>
      <dsp:txXfrm>
        <a:off x="7431667" y="2482402"/>
        <a:ext cx="1277543" cy="107246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9D8F1E-CB01-4F65-8A9A-0F031FCA1BFE}">
      <dsp:nvSpPr>
        <dsp:cNvPr id="0" name=""/>
        <dsp:cNvSpPr/>
      </dsp:nvSpPr>
      <dsp:spPr>
        <a:xfrm>
          <a:off x="0" y="5680"/>
          <a:ext cx="7213273" cy="10108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五者守本離末，則仁義興</a:t>
          </a:r>
          <a:endParaRPr lang="zh-TW" altLang="en-US" sz="3200" kern="1200" dirty="0"/>
        </a:p>
      </dsp:txBody>
      <dsp:txXfrm>
        <a:off x="49347" y="55027"/>
        <a:ext cx="7114579" cy="912186"/>
      </dsp:txXfrm>
    </dsp:sp>
    <dsp:sp modelId="{D5E2941A-14B6-44AB-99D5-FCBBB748D9FC}">
      <dsp:nvSpPr>
        <dsp:cNvPr id="0" name=""/>
        <dsp:cNvSpPr/>
      </dsp:nvSpPr>
      <dsp:spPr>
        <a:xfrm>
          <a:off x="0" y="1016561"/>
          <a:ext cx="7213273" cy="894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9021" tIns="40640" rIns="227584" bIns="40640" numCol="1" spcCol="1270" anchor="t" anchorCtr="0">
          <a:noAutofit/>
        </a:bodyPr>
        <a:lstStyle/>
        <a:p>
          <a:pPr marL="285750" lvl="1" indent="-285750" algn="ctr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離本守末，則道德崩</a:t>
          </a:r>
          <a:endParaRPr lang="zh-TW" altLang="en-US" sz="3200" kern="1200" dirty="0"/>
        </a:p>
      </dsp:txBody>
      <dsp:txXfrm>
        <a:off x="0" y="1016561"/>
        <a:ext cx="7213273" cy="89424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556D31-A879-459D-9E99-2004B0EF9B8D}">
      <dsp:nvSpPr>
        <dsp:cNvPr id="0" name=""/>
        <dsp:cNvSpPr/>
      </dsp:nvSpPr>
      <dsp:spPr>
        <a:xfrm>
          <a:off x="0" y="392190"/>
          <a:ext cx="89154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慎本略末猶可也，舍本務末則惡矣。</a:t>
          </a:r>
          <a:endParaRPr lang="zh-TW" altLang="en-US" sz="3600" kern="1200" dirty="0"/>
        </a:p>
      </dsp:txBody>
      <dsp:txXfrm>
        <a:off x="59399" y="451589"/>
        <a:ext cx="8796602" cy="1098002"/>
      </dsp:txXfrm>
    </dsp:sp>
    <dsp:sp modelId="{7135EF12-F922-43D1-B67D-418D9635179C}">
      <dsp:nvSpPr>
        <dsp:cNvPr id="0" name=""/>
        <dsp:cNvSpPr/>
      </dsp:nvSpPr>
      <dsp:spPr>
        <a:xfrm>
          <a:off x="0" y="1608990"/>
          <a:ext cx="8915400" cy="2758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06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三者守本離末則民富，離本守末則民貧；貧則厄而忘善，富則樂而可教。</a:t>
          </a:r>
          <a:endParaRPr lang="zh-TW" alt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zh-TW" altLang="en-US" sz="3200" kern="1200" dirty="0" smtClean="0"/>
            <a:t>五者守本離末，則仁義興；離本守末，則道德崩。</a:t>
          </a:r>
          <a:endParaRPr lang="zh-TW" altLang="en-US" sz="3200" kern="1200" dirty="0"/>
        </a:p>
      </dsp:txBody>
      <dsp:txXfrm>
        <a:off x="0" y="1608990"/>
        <a:ext cx="8915400" cy="27582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9E17C0-681A-46FE-AB28-20214107F710}" type="datetimeFigureOut">
              <a:rPr lang="zh-TW" altLang="en-US" smtClean="0"/>
              <a:t>2018/10/16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81B95-0470-4F5E-8D3E-5FA551FA390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118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當 </a:t>
            </a:r>
            <a:r>
              <a:rPr lang="en-US" altLang="zh-TW" dirty="0" err="1" smtClean="0"/>
              <a:t>dàng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40595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58583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當：適合、相稱。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1966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3218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 sz="800" b="0" i="0" u="none" strike="noStrike" dirty="0" smtClean="0">
              <a:effectLst/>
              <a:latin typeface="Arial" panose="020B0604020202020204" pitchFamily="34" charset="0"/>
            </a:endParaRPr>
          </a:p>
          <a:p>
            <a:pPr algn="l"/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1464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80782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48159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29748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仁，本是用以廣泛地施惠於萬物的，但也會因此而産生偏私、不 公。義，本是用以確立節操品行的，但也會因此形成浮華、虚僞。禮，本是用以待人處 事恭敬、嚴謹的，但也會因此而滋生怠惰、輕慢；樂，本是用以調和情志、心性的，但 也會因此而産生荒淫、放蕩；名，本是用以端正尊卑位分的，但也會因此而産生傲慢、 篡奪之心；法，本是用以整治各種紛争的，但也會因此而産生離心傾向；刑，本是用以 威懾反叛違抗的，但也會因此而産生欺凌、暴虐；賞，本是用以勉勵忠誠與賢能的，但 也會因此而産生鄙陋纷争。</a:t>
            </a:r>
            <a:endParaRPr lang="en-US" altLang="zh-TW" dirty="0" smtClean="0"/>
          </a:p>
          <a:p>
            <a:endParaRPr lang="en-US" altLang="zh-TW" b="1" dirty="0" smtClean="0"/>
          </a:p>
          <a:p>
            <a:r>
              <a:rPr lang="zh-TW" altLang="en-US" b="1" dirty="0" smtClean="0"/>
              <a:t>乖分：乖違分離。（譯註作「非分」）</a:t>
            </a:r>
            <a:endParaRPr lang="en-US" altLang="zh-TW" b="1" dirty="0" smtClean="0"/>
          </a:p>
          <a:p>
            <a:r>
              <a:rPr lang="zh-TW" altLang="en-US" dirty="0" smtClean="0"/>
              <a:t>矜篡：驕矜篡奪。鄙争：謂用不正當的手法争奪。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65060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除去這八項治國方略之外，即使能</a:t>
            </a:r>
            <a:r>
              <a:rPr lang="zh-TW" altLang="en-US" b="1" dirty="0" smtClean="0"/>
              <a:t>統括 天地、駕馭萬物，</a:t>
            </a:r>
            <a:r>
              <a:rPr lang="zh-TW" altLang="en-US" dirty="0" smtClean="0"/>
              <a:t>但已經不屬於治理國家的範疇，并不是百姓安身立命所需要的，聖人 會把它放在一邊而不予討論。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49711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13809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乖分：乖違分離。（譯註作「非分」）</a:t>
            </a:r>
            <a:endParaRPr lang="en-US" altLang="zh-TW" dirty="0" smtClean="0"/>
          </a:p>
          <a:p>
            <a:r>
              <a:rPr lang="zh-TW" altLang="en-US" dirty="0" smtClean="0"/>
              <a:t>矜篡：驕矜篡奪。鄙争：謂用不正當的手法争奪。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92795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09817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rtl="0" eaLnBrk="1" fontAlgn="auto" latinLnBrk="0" hangingPunct="1">
              <a:spcBef>
                <a:spcPts val="0"/>
              </a:spcBef>
              <a:spcAft>
                <a:spcPts val="0"/>
              </a:spcAft>
            </a:pPr>
            <a:endParaRPr lang="zh-TW" altLang="zh-TW" sz="800" b="0" i="0" u="none" strike="noStrike" dirty="0" smtClean="0">
              <a:effectLst/>
              <a:latin typeface="Arial" panose="020B0604020202020204" pitchFamily="34" charset="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04310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97345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82450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23614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969489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47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93551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子曰：「道之以政，齊之以刑，民免而無恥；道之以德，齊之以禮，有恥且格。」 （為政）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12372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/>
              <a:t>有恥且格，免而無恥，</a:t>
            </a:r>
            <a:r>
              <a:rPr lang="zh-TW" altLang="en-US" dirty="0" smtClean="0"/>
              <a:t>截然劃分？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80803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47532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dirty="0" smtClean="0"/>
              <a:t>通。達。養則養賢也。行則行仁也。好則好義也。言則言道也。守。情守也。僻。邪。節。性。特。獨也。雖獨不恐也。仁人見可哀者則不忍之也。六戚。六親也。四隱相匿揚長蔽短也。言盡知之。</a:t>
            </a:r>
            <a:endParaRPr lang="en-US" altLang="zh-TW" sz="1200" dirty="0" smtClean="0"/>
          </a:p>
          <a:p>
            <a:endParaRPr lang="en-US" altLang="zh-TW" sz="120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dirty="0" smtClean="0"/>
              <a:t>(</a:t>
            </a:r>
            <a:r>
              <a:rPr lang="zh-TW" altLang="en-US" sz="1200" dirty="0" smtClean="0"/>
              <a:t>今版</a:t>
            </a:r>
            <a:r>
              <a:rPr lang="en-US" altLang="zh-TW" sz="1200" dirty="0" smtClean="0"/>
              <a:t>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 smtClean="0"/>
              <a:t>凡論人，通則觀其所禮，貴則觀其所進，富則觀其所養，聽則觀其所行，</a:t>
            </a:r>
            <a:r>
              <a:rPr lang="zh-TW" altLang="en-US" sz="1200" b="1" dirty="0" smtClean="0"/>
              <a:t>止</a:t>
            </a:r>
            <a:r>
              <a:rPr lang="zh-TW" altLang="en-US" sz="1200" dirty="0" smtClean="0"/>
              <a:t>則觀其所好，習則觀其所言，窮則觀其所不受，賤則觀其所不為。喜之以驗其守，樂之以驗其僻，怒之以驗其節，懼之以驗其特，哀之以驗其</a:t>
            </a:r>
            <a:r>
              <a:rPr lang="zh-TW" altLang="en-US" sz="1200" b="1" dirty="0" smtClean="0"/>
              <a:t>人</a:t>
            </a:r>
            <a:r>
              <a:rPr lang="zh-TW" altLang="en-US" sz="1200" dirty="0" smtClean="0"/>
              <a:t>，苦之以驗其志。八觀六驗，此賢主之所以論人也。論人者，又必以六戚四隱。何謂六戚？父母兄弟妻子。何謂四隱？交友故舊邑里門</a:t>
            </a:r>
            <a:r>
              <a:rPr lang="zh-TW" altLang="en-US" sz="1200" b="1" dirty="0" smtClean="0"/>
              <a:t>郭</a:t>
            </a:r>
            <a:r>
              <a:rPr lang="zh-TW" altLang="en-US" sz="1200" dirty="0" smtClean="0"/>
              <a:t>。內則用六戚四隱，外則用八觀六驗，人之情偽貪鄙美惡無所失矣，</a:t>
            </a:r>
            <a:r>
              <a:rPr lang="zh-TW" altLang="en-US" sz="1200" b="1" dirty="0" smtClean="0"/>
              <a:t>譬之若逃雨，汙無之而非是。</a:t>
            </a:r>
            <a:r>
              <a:rPr lang="zh-TW" altLang="en-US" sz="1200" dirty="0" smtClean="0"/>
              <a:t>此聖王之所以知人也。</a:t>
            </a:r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275163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22850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dirty="0" smtClean="0"/>
              <a:t>論人：評選人才。</a:t>
            </a:r>
            <a:endParaRPr lang="en-US" altLang="zh-TW" sz="1200" dirty="0" smtClean="0"/>
          </a:p>
          <a:p>
            <a:r>
              <a:rPr lang="zh-TW" altLang="en-US" sz="1200" dirty="0" smtClean="0"/>
              <a:t>通。達。養則養賢也。行則行仁也。好則好義也。言則言道也。守。情守也。僻。邪。節。性。特。獨也。雖獨不恐也。仁人見可哀者則不忍之也。六戚。六親也。</a:t>
            </a:r>
            <a:r>
              <a:rPr lang="zh-TW" altLang="en-US" sz="1200" b="1" dirty="0" smtClean="0"/>
              <a:t>四隱，相匿揚長蔽短也</a:t>
            </a:r>
            <a:r>
              <a:rPr lang="zh-TW" altLang="en-US" sz="1200" dirty="0" smtClean="0"/>
              <a:t>。言盡知之。</a:t>
            </a:r>
            <a:endParaRPr lang="en-US" altLang="zh-TW" sz="1200" dirty="0" smtClean="0"/>
          </a:p>
          <a:p>
            <a:r>
              <a:rPr lang="zh-TW" altLang="en-US" sz="1200" b="1" dirty="0" smtClean="0"/>
              <a:t>僻：偏執。</a:t>
            </a:r>
            <a:endParaRPr lang="en-US" altLang="zh-TW" sz="1200" b="1" dirty="0" smtClean="0"/>
          </a:p>
          <a:p>
            <a:r>
              <a:rPr lang="zh-TW" altLang="en-US" sz="1200" b="1" dirty="0" smtClean="0"/>
              <a:t>聽：納言；近：追求。</a:t>
            </a:r>
            <a:r>
              <a:rPr lang="zh-TW" altLang="en-US" sz="1200" dirty="0" smtClean="0"/>
              <a:t>（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他</a:t>
            </a:r>
            <a:r>
              <a:rPr lang="zh-TW" altLang="zh-TW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聽言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，就觀察他採納的都是什麼</a:t>
            </a:r>
            <a:r>
              <a:rPr lang="zh-TW" altLang="en-US" sz="1200" dirty="0" smtClean="0"/>
              <a:t>）</a:t>
            </a:r>
            <a:endParaRPr lang="en-US" altLang="zh-TW" sz="1200" dirty="0" smtClean="0"/>
          </a:p>
          <a:p>
            <a:endParaRPr lang="en-US" altLang="zh-TW" sz="1200" dirty="0" smtClean="0"/>
          </a:p>
          <a:p>
            <a:r>
              <a:rPr lang="zh-TW" altLang="en-US" sz="1200" dirty="0" smtClean="0"/>
              <a:t>大凡評判一個人，如果他</a:t>
            </a:r>
            <a:r>
              <a:rPr lang="zh-TW" altLang="en-US" sz="1200" b="1" dirty="0" smtClean="0"/>
              <a:t>顯達</a:t>
            </a:r>
            <a:r>
              <a:rPr lang="zh-TW" altLang="en-US" sz="1200" dirty="0" smtClean="0"/>
              <a:t>，就觀察他所禮遇的是什麽人；如果他</a:t>
            </a:r>
            <a:r>
              <a:rPr lang="zh-TW" altLang="en-US" sz="1200" b="1" dirty="0" smtClean="0"/>
              <a:t>顯貴</a:t>
            </a:r>
            <a:r>
              <a:rPr lang="zh-TW" altLang="en-US" sz="1200" dirty="0" smtClean="0"/>
              <a:t>， 就觀察他所舉薦的是什麽人；如果他</a:t>
            </a:r>
            <a:r>
              <a:rPr lang="zh-TW" altLang="en-US" sz="1200" b="1" dirty="0" smtClean="0"/>
              <a:t>富有</a:t>
            </a:r>
            <a:r>
              <a:rPr lang="zh-TW" altLang="en-US" sz="1200" dirty="0" smtClean="0"/>
              <a:t>，就觀察他所供養的是什麽人；</a:t>
            </a:r>
            <a:r>
              <a:rPr lang="zh-TW" altLang="en-US" sz="1200" b="1" i="1" u="sng" dirty="0" smtClean="0"/>
              <a:t>聽到他説話</a:t>
            </a:r>
            <a:r>
              <a:rPr lang="zh-TW" altLang="en-US" sz="1200" dirty="0" smtClean="0"/>
              <a:t>， 就觀察他的行爲（觀察他供養的是否是賢人，他的行爲是否符合仁義）；</a:t>
            </a:r>
            <a:r>
              <a:rPr lang="zh-TW" altLang="en-US" sz="1200" b="1" i="1" u="sng" dirty="0" smtClean="0"/>
              <a:t>接近他的時候</a:t>
            </a:r>
            <a:r>
              <a:rPr lang="zh-TW" altLang="en-US" sz="1200" dirty="0" smtClean="0"/>
              <a:t>，觀察 他的喜好；從日常生活中，觀察他的言論（觀察他的喜好與言語是否符合道義，仁者愛人，義者循理）；在他貧窮的時候，觀察他不接受的是什麽；在他地位低下的時候，觀察他不願做的是什麽；</a:t>
            </a:r>
            <a:endParaRPr lang="en-US" altLang="zh-TW" sz="1200" dirty="0" smtClean="0"/>
          </a:p>
          <a:p>
            <a:endParaRPr lang="en-US" altLang="zh-TW" sz="1200" dirty="0" smtClean="0"/>
          </a:p>
          <a:p>
            <a:r>
              <a:rPr lang="zh-TW" altLang="en-US" sz="1200" b="1" dirty="0" smtClean="0"/>
              <a:t>邑里：村里；門廊：鄰居。</a:t>
            </a:r>
            <a:endParaRPr lang="en-US" altLang="zh-TW" sz="1200" dirty="0" smtClean="0"/>
          </a:p>
          <a:p>
            <a:endParaRPr lang="en-US" altLang="zh-TW" sz="1200" dirty="0" smtClean="0"/>
          </a:p>
          <a:p>
            <a:r>
              <a:rPr lang="zh-TW" altLang="en-US" dirty="0" smtClean="0"/>
              <a:t>用名利使他高興，藉以檢驗他的操守；用聲色使他快樂，藉以檢驗他是 否做邪僻之事；想辦法使他憤怒，藉以檢驗他是否有氣度；想辦法使他恐懼，藉以檢驗 他内心是否坦蕩（雖然獨自面對却没有恐懼）；讓他置身於悲哀的環境，藉以檢驗他的仁 愛之心（具有仁愛之心的人，見到令人悲痛的事情，不忍心看，更不必説去做了）；使他遭受苦 難，藉以檢驗他的意志。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53999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83242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dirty="0" smtClean="0"/>
              <a:t>何謂求諸人？人同類而智殊，賢不肖異，皆巧言辯辭，以自防禦，此不肖主之所以亂也。凡論人，通則觀其所禮，貴則觀其所進，富則觀其所養，聽則觀其所行，</a:t>
            </a:r>
            <a:r>
              <a:rPr lang="zh-TW" altLang="en-US" sz="1200" b="1" dirty="0" smtClean="0"/>
              <a:t>止</a:t>
            </a:r>
            <a:r>
              <a:rPr lang="zh-TW" altLang="en-US" sz="1200" dirty="0" smtClean="0"/>
              <a:t>則觀其所好，習則觀其所言，窮則觀其所不受，賤則觀其所不為，喜之以驗其守，樂之以驗其僻，怒之以驗其節，懼之以驗其特，哀之以驗其</a:t>
            </a:r>
            <a:r>
              <a:rPr lang="zh-TW" altLang="en-US" sz="1200" b="1" dirty="0" smtClean="0"/>
              <a:t>人</a:t>
            </a:r>
            <a:r>
              <a:rPr lang="zh-TW" altLang="en-US" sz="1200" dirty="0" smtClean="0"/>
              <a:t>，苦之以驗其志，八觀六驗，此賢主之所以論人也。論人者，又必以六戚四隱。何謂六戚？父母兄弟妻子。何謂四隱？交友故舊邑里門</a:t>
            </a:r>
            <a:r>
              <a:rPr lang="zh-TW" altLang="en-US" sz="1200" b="1" dirty="0" smtClean="0"/>
              <a:t>郭</a:t>
            </a:r>
            <a:r>
              <a:rPr lang="zh-TW" altLang="en-US" sz="1200" dirty="0" smtClean="0"/>
              <a:t>。內則用六戚四隱，外則用八觀六驗，人之情偽貪鄙美惡無所失矣，</a:t>
            </a:r>
            <a:r>
              <a:rPr lang="zh-TW" altLang="en-US" sz="1200" b="1" dirty="0" smtClean="0"/>
              <a:t>譬之若逃雨，汙無之而非是。</a:t>
            </a:r>
            <a:r>
              <a:rPr lang="zh-TW" altLang="en-US" sz="1200" dirty="0" smtClean="0"/>
              <a:t>此聖王之所以知人也。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743221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dirty="0" smtClean="0"/>
              <a:t>何謂求諸人？人同類而智殊，賢不肖異，皆巧言辯辭，以自防禦，此不肖主之所以亂也。凡論人，通則觀其所禮，貴則觀其所進，富則觀其所養，聽則觀其所行，</a:t>
            </a:r>
            <a:r>
              <a:rPr lang="zh-TW" altLang="en-US" sz="1200" b="1" dirty="0" smtClean="0"/>
              <a:t>止</a:t>
            </a:r>
            <a:r>
              <a:rPr lang="zh-TW" altLang="en-US" sz="1200" dirty="0" smtClean="0"/>
              <a:t>則觀其所好，習則觀其所言，窮則觀其所不受，賤則觀其所不為，喜之以驗其守，樂之以驗其僻，怒之以驗其節，懼之以驗其特，哀之以驗其</a:t>
            </a:r>
            <a:r>
              <a:rPr lang="zh-TW" altLang="en-US" sz="1200" b="1" dirty="0" smtClean="0"/>
              <a:t>人</a:t>
            </a:r>
            <a:r>
              <a:rPr lang="zh-TW" altLang="en-US" sz="1200" dirty="0" smtClean="0"/>
              <a:t>，苦之以驗其志，八觀六驗，此賢主之所以論人也。論人者，又必以六戚四隱。何謂六戚？父母兄弟妻子。何謂四隱？交友故舊邑里門</a:t>
            </a:r>
            <a:r>
              <a:rPr lang="zh-TW" altLang="en-US" sz="1200" b="1" dirty="0" smtClean="0"/>
              <a:t>郭</a:t>
            </a:r>
            <a:r>
              <a:rPr lang="zh-TW" altLang="en-US" sz="1200" dirty="0" smtClean="0"/>
              <a:t>。內則用六戚四隱，外則用八觀六驗，人之情偽貪鄙美惡無所失矣，</a:t>
            </a:r>
            <a:r>
              <a:rPr lang="zh-TW" altLang="en-US" sz="1200" b="1" dirty="0" smtClean="0"/>
              <a:t>譬之若逃雨，汙無之而非是。</a:t>
            </a:r>
            <a:r>
              <a:rPr lang="zh-TW" altLang="en-US" sz="1200" dirty="0" smtClean="0"/>
              <a:t>此聖王之所以知人也。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353024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59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199060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232896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子貢進曰：「夫少正卯，魯之聞人也。今夫子為政而始誅之，或者為失乎？」孔子曰：「居，吾語汝以其故。天下有大惡者五，而竊盜不與焉。一曰心逆而險，二曰行僻而堅，三曰言偽而辯，四曰記丑而博，五曰順非而澤。此五者，有一於人，則不免君子之誅。而少正卯皆兼有之。其居處足以撮徒成黨，其談說足以飾褒榮眾，其強御足以反是獨立，此乃人之奸雄者也，不可以不除。　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849315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子貢進曰：「夫少正卯，魯之聞人也。今夫子為政而始誅之，或者為失乎？」孔子曰：「居，吾語汝以其故。天下有大惡者五，而竊盜不與焉。一曰心逆而險，二曰行僻而堅，三曰言偽而辯，四曰記丑而博，五曰順非而澤。此五者，有一於人，則不免君子之誅。而少正卯皆兼有之。其居處足以撮徒成黨，其談說足以飾褒榮眾，其強御足以反是獨立，此乃人之奸雄者也，不可以不除。　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680219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子貢進曰：「夫少正卯，魯之聞人也。今夫子為政而始誅之，或者為失乎？」孔子曰：「居，吾語汝以其故。天下有大惡者五，而竊盜不與焉。一曰心逆而險，二曰行僻而堅，三曰言偽而辯，四曰記丑而博，五曰順非而澤。此五者，有一於人，則不免君子之誅。而少正卯皆兼有之。其居處足以撮徒成黨，其談說足以飾褒榮眾，其強御足以反是獨立，此乃人之奸雄者也，不可以不除。　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398935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子貢進曰：「夫少正卯，魯之聞人也。今夫子為政而始誅之，或者為失乎？」孔子曰：「居，吾語汝以其故。天下有大惡者五，而竊盜不與焉。一曰心逆而險，二曰行僻而堅，三曰言偽而辯，四曰記丑而博，五曰順非而澤。此五者，有一於人，則不免君子之誅。而少正卯皆兼有之。其居處足以撮徒成黨，其談說足以飾褒榮眾，其強御足以反是獨立，此乃人之奸雄者也，不可以不除。　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3607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子貢進曰：「夫少正卯，魯之聞人也。今夫子為政而始誅之，或者為失乎？」孔子曰：「居，吾語汝以其故。天下有大惡者五，而竊盜不與焉。一曰心逆而險，二曰行僻而堅，三曰言偽而辯，四曰記丑而博，五曰順非而澤。此五者，有一於人，則不免君子之誅。而少正卯皆兼有之。其居處足以撮徒成黨，其談說足以飾褒榮眾，其強御足以反是獨立，此乃人之奸雄者也，不可以不除。　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134682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子貢進曰：「夫少正卯，魯之聞人也。今夫子為政而始誅之，或者為失乎？」孔子曰：「居，吾語汝以其故。天下有大惡者五，而竊盜不與焉。一曰心逆而險，二曰行僻而堅，三曰言偽而辯，四曰記丑而博，五曰順非而澤。此五者，有一於人，則不免君子之誅。而少正卯皆兼有之。其居處足以撮徒成黨，其談說足以飾褒榮眾，其強御足以反是獨立，此乃人之奸雄者也，不可以不除。　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750912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67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6535763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68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128887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大凡評判一個人，如果他</a:t>
            </a:r>
            <a:r>
              <a:rPr lang="zh-TW" altLang="en-US" b="1" dirty="0" smtClean="0"/>
              <a:t>顯達</a:t>
            </a:r>
            <a:r>
              <a:rPr lang="zh-TW" altLang="en-US" dirty="0" smtClean="0"/>
              <a:t>，就觀察他所禮遇的是什麽人；如果他</a:t>
            </a:r>
            <a:r>
              <a:rPr lang="zh-TW" altLang="en-US" b="1" dirty="0" smtClean="0"/>
              <a:t>顯貴</a:t>
            </a:r>
            <a:r>
              <a:rPr lang="zh-TW" altLang="en-US" dirty="0" smtClean="0"/>
              <a:t>， 就觀察他所舉薦的是什麽人；如果他</a:t>
            </a:r>
            <a:r>
              <a:rPr lang="zh-TW" altLang="en-US" b="1" dirty="0" smtClean="0"/>
              <a:t>富有</a:t>
            </a:r>
            <a:r>
              <a:rPr lang="zh-TW" altLang="en-US" dirty="0" smtClean="0"/>
              <a:t>，就觀察他所供養的是什麽人；</a:t>
            </a:r>
            <a:r>
              <a:rPr lang="zh-TW" altLang="en-US" b="1" u="sng" dirty="0" smtClean="0">
                <a:solidFill>
                  <a:srgbClr val="FF0000"/>
                </a:solidFill>
              </a:rPr>
              <a:t>聽到他説話</a:t>
            </a:r>
            <a:r>
              <a:rPr lang="zh-TW" altLang="en-US" dirty="0" smtClean="0"/>
              <a:t>， 就觀察他的行爲（觀察他供養的是否是賢人，他的行爲是否符合仁義）；</a:t>
            </a:r>
            <a:r>
              <a:rPr lang="zh-TW" altLang="en-US" b="1" u="sng" dirty="0" smtClean="0"/>
              <a:t>接近他的時候</a:t>
            </a:r>
            <a:r>
              <a:rPr lang="zh-TW" altLang="en-US" dirty="0" smtClean="0"/>
              <a:t>，觀察 他的喜好；</a:t>
            </a:r>
            <a:r>
              <a:rPr lang="zh-TW" altLang="en-US" b="1" dirty="0" smtClean="0"/>
              <a:t>從日常生活中</a:t>
            </a:r>
            <a:r>
              <a:rPr lang="zh-TW" altLang="en-US" dirty="0" smtClean="0"/>
              <a:t>，觀察他的言論（觀察他的喜好與言語是否符合道義，仁者愛人，義 者循理）；在他貧窮的時候，觀察他不接受的是什麽；在他地位低下的時候，觀察他不 願做的是什麽。</a:t>
            </a:r>
            <a:endParaRPr lang="en-US" altLang="zh-TW" dirty="0" smtClean="0"/>
          </a:p>
          <a:p>
            <a:r>
              <a:rPr lang="zh-TW" altLang="en-US" b="1" dirty="0" smtClean="0"/>
              <a:t>他聽言，就觀察他採納的都是什麼</a:t>
            </a:r>
            <a:endParaRPr lang="zh-TW" altLang="en-US" b="1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69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593797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rtl="0" eaLnBrk="1" fontAlgn="ctr" latinLnBrk="0" hangingPunct="1">
              <a:lnSpc>
                <a:spcPts val="3840"/>
              </a:lnSpc>
              <a:spcBef>
                <a:spcPts val="0"/>
              </a:spcBef>
              <a:spcAft>
                <a:spcPts val="0"/>
              </a:spcAft>
            </a:pPr>
            <a:r>
              <a:rPr lang="zh-TW" altLang="en-US" sz="900" b="0" i="0" u="none" strike="noStrike" dirty="0" smtClean="0">
                <a:effectLst/>
                <a:latin typeface="Arial" panose="020B0604020202020204" pitchFamily="34" charset="0"/>
              </a:rPr>
              <a:t>用名利使他高興，藉以檢驗他的操守；用聲色使他快樂，藉以檢驗他是 否做邪僻之事；想辦法使他憤怒，藉以檢驗他是否有氣度；想辦法使他恐懼，藉以檢驗 他内心是否坦蕩（雖然獨自面對却没有恐懼）；讓他置身於悲哀的環境，藉以檢驗他的仁 愛之心（具有仁愛之心的人，見到令人悲痛的事情，不忍心看，更不必説去做了）；使他遭受苦難，藉以檢驗他的意志。</a:t>
            </a:r>
            <a:endParaRPr lang="zh-TW" altLang="zh-TW" sz="900" b="0" i="0" u="none" strike="noStrike" dirty="0" smtClean="0">
              <a:effectLst/>
              <a:latin typeface="Arial" panose="020B0604020202020204" pitchFamily="34" charset="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70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4824210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900" dirty="0" smtClean="0"/>
              <a:t>禮</a:t>
            </a:r>
          </a:p>
          <a:p>
            <a:r>
              <a:rPr lang="zh-TW" altLang="en-US" sz="900" dirty="0" smtClean="0"/>
              <a:t>進</a:t>
            </a:r>
          </a:p>
          <a:p>
            <a:r>
              <a:rPr lang="zh-TW" altLang="en-US" sz="900" dirty="0" smtClean="0"/>
              <a:t>養</a:t>
            </a:r>
          </a:p>
          <a:p>
            <a:r>
              <a:rPr lang="zh-TW" altLang="en-US" sz="900" dirty="0" smtClean="0"/>
              <a:t>行</a:t>
            </a:r>
          </a:p>
          <a:p>
            <a:r>
              <a:rPr lang="zh-TW" altLang="en-US" sz="900" dirty="0" smtClean="0"/>
              <a:t>好</a:t>
            </a:r>
          </a:p>
          <a:p>
            <a:r>
              <a:rPr lang="zh-TW" altLang="en-US" sz="900" dirty="0" smtClean="0"/>
              <a:t>言</a:t>
            </a:r>
          </a:p>
          <a:p>
            <a:r>
              <a:rPr lang="zh-TW" altLang="en-US" sz="900" dirty="0" smtClean="0"/>
              <a:t>受</a:t>
            </a:r>
          </a:p>
          <a:p>
            <a:r>
              <a:rPr lang="zh-TW" altLang="en-US" sz="900" dirty="0" smtClean="0"/>
              <a:t>爲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71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2823734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ts val="4800"/>
              </a:lnSpc>
            </a:pPr>
            <a:r>
              <a:rPr lang="zh-TW" altLang="en-US" sz="900" dirty="0" smtClean="0"/>
              <a:t>；人之情僞、貪鄙、美惡，無所失矣。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72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147562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文子．上義</a:t>
            </a:r>
            <a:r>
              <a:rPr lang="en-US" altLang="zh-TW" dirty="0" smtClean="0"/>
              <a:t>》:	</a:t>
            </a:r>
          </a:p>
          <a:p>
            <a:r>
              <a:rPr lang="zh-TW" altLang="en-US" dirty="0" smtClean="0"/>
              <a:t>老子曰：自古及今，未有能全其行者也，故君子不責備於一人，方而不割，廉而不劌，直而不肆，博達而不訾，道德文武，不責備於人以力，自脩以道，而不責於人，易賞也，自修以道，則無病矣。夫夏后氏之璜，不能無瑕，明月之珠，不能無穢，然天下寶之者，不以小惡妨大美。今志人之所短，忘人之所長，而欲求賢於天下，即難矣。夫眾人之見，位之卑身之賤，事之洿辱，而不知其大略，</a:t>
            </a:r>
            <a:r>
              <a:rPr lang="zh-TW" altLang="en-US" b="1" dirty="0" smtClean="0"/>
              <a:t>故論人之道，貴即觀其所舉，富即觀其所施，窮即觀其所受，賤即觀其所為，視其所患難以智勇，動以喜樂以觀其守，委以貨財以觀其仁，振以恐懼以觀其節，如此則人情可知矣。</a:t>
            </a:r>
            <a:endParaRPr lang="zh-TW" altLang="en-US" b="1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73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44748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74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044151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75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475396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084312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厄：困阨災難。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611799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古時上士、中士和下士的統稱</a:t>
            </a:r>
            <a:r>
              <a:rPr lang="en-US" altLang="zh-TW" dirty="0" smtClean="0"/>
              <a:t>｢</a:t>
            </a:r>
            <a:r>
              <a:rPr lang="zh-TW" altLang="en-US" dirty="0" smtClean="0"/>
              <a:t>列士</a:t>
            </a:r>
            <a:r>
              <a:rPr lang="en-US" altLang="zh-TW" dirty="0" smtClean="0"/>
              <a:t>｣</a:t>
            </a:r>
            <a:r>
              <a:rPr lang="zh-TW" altLang="en-US" dirty="0" smtClean="0"/>
              <a:t>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233572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7914553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關鍵詞：福患、無為，多欲，知足、富貴、貴爵、賤德。</a:t>
            </a:r>
            <a:endParaRPr lang="en-US" altLang="zh-TW" dirty="0" smtClean="0"/>
          </a:p>
          <a:p>
            <a:r>
              <a:rPr lang="zh-TW" altLang="en-US" dirty="0" smtClean="0"/>
              <a:t>主旨：桀紂之所以失其位之由。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88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687846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dirty="0" smtClean="0"/>
          </a:p>
          <a:p>
            <a:r>
              <a:rPr lang="zh-TW" altLang="en-US" dirty="0" smtClean="0"/>
              <a:t>威德相濟：執兩用中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1224B9-768C-4A0B-81EB-D02869DA08B6}" type="slidenum">
              <a:rPr lang="zh-TW" altLang="en-US" smtClean="0"/>
              <a:t>97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5921899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凡為人之大體，莫善於抑末而務本，莫不善於離本而餝末。夫為國者以富民為本，以正學為基。民富乃可教，學正乃得義，民貧則背善，學淫則詐偽，入學則不亂，得義則忠孝。故明君之法，務此二者，以為成太平之基，致休徵之祥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103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5886587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r>
              <a:rPr lang="zh-TW" alt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凡為人之大體，莫善於抑末而務本，莫不善於離本而餝末。夫為國者以富民為本，以正學為基。民富乃可教，學正乃得義，民貧則背善，學淫則詐偽，入學則不亂，得義則忠孝。故明君之法，務此二者，以為成太平之基，致休徵之祥。</a:t>
            </a:r>
          </a:p>
          <a:p>
            <a:pPr marL="0" algn="l" defTabSz="914400" rtl="0" eaLnBrk="1" latinLnBrk="0" hangingPunct="1"/>
            <a:endParaRPr lang="zh-TW" alt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1B95-0470-4F5E-8D3E-5FA551FA390F}" type="slidenum">
              <a:rPr lang="zh-TW" altLang="en-US" smtClean="0"/>
              <a:t>104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9304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79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80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96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776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497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727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081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244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564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939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14647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3232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72969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0526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0339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4474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169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0.xml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12" Type="http://schemas.microsoft.com/office/2007/relationships/diagramDrawing" Target="../diagrams/drawing10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11" Type="http://schemas.openxmlformats.org/officeDocument/2006/relationships/diagramColors" Target="../diagrams/colors10.xml"/><Relationship Id="rId5" Type="http://schemas.openxmlformats.org/officeDocument/2006/relationships/diagramQuickStyle" Target="../diagrams/quickStyle9.xml"/><Relationship Id="rId10" Type="http://schemas.openxmlformats.org/officeDocument/2006/relationships/diagramQuickStyle" Target="../diagrams/quickStyle10.xml"/><Relationship Id="rId4" Type="http://schemas.openxmlformats.org/officeDocument/2006/relationships/diagramLayout" Target="../diagrams/layout9.xml"/><Relationship Id="rId9" Type="http://schemas.openxmlformats.org/officeDocument/2006/relationships/diagramLayout" Target="../diagrams/layout10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3.xml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12" Type="http://schemas.microsoft.com/office/2007/relationships/diagramDrawing" Target="../diagrams/drawing13.xm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11" Type="http://schemas.openxmlformats.org/officeDocument/2006/relationships/diagramColors" Target="../diagrams/colors13.xml"/><Relationship Id="rId5" Type="http://schemas.openxmlformats.org/officeDocument/2006/relationships/diagramQuickStyle" Target="../diagrams/quickStyle12.xml"/><Relationship Id="rId10" Type="http://schemas.openxmlformats.org/officeDocument/2006/relationships/diagramQuickStyle" Target="../diagrams/quickStyle13.xml"/><Relationship Id="rId4" Type="http://schemas.openxmlformats.org/officeDocument/2006/relationships/diagramLayout" Target="../diagrams/layout12.xml"/><Relationship Id="rId9" Type="http://schemas.openxmlformats.org/officeDocument/2006/relationships/diagramLayout" Target="../diagrams/layout13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/Relationships>
</file>

<file path=ppt/slides/_rels/slide10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0.xml"/><Relationship Id="rId3" Type="http://schemas.openxmlformats.org/officeDocument/2006/relationships/diagramLayout" Target="../diagrams/layout19.xml"/><Relationship Id="rId7" Type="http://schemas.openxmlformats.org/officeDocument/2006/relationships/diagramData" Target="../diagrams/data20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11" Type="http://schemas.microsoft.com/office/2007/relationships/diagramDrawing" Target="../diagrams/drawing20.xml"/><Relationship Id="rId5" Type="http://schemas.openxmlformats.org/officeDocument/2006/relationships/diagramColors" Target="../diagrams/colors19.xml"/><Relationship Id="rId10" Type="http://schemas.openxmlformats.org/officeDocument/2006/relationships/diagramColors" Target="../diagrams/colors20.xml"/><Relationship Id="rId4" Type="http://schemas.openxmlformats.org/officeDocument/2006/relationships/diagramQuickStyle" Target="../diagrams/quickStyle19.xml"/><Relationship Id="rId9" Type="http://schemas.openxmlformats.org/officeDocument/2006/relationships/diagramQuickStyle" Target="../diagrams/quickStyle20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89213" y="2042160"/>
            <a:ext cx="9186227" cy="1513841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群書治要</a:t>
            </a:r>
            <a:r>
              <a:rPr lang="en-US" altLang="zh-TW" dirty="0" smtClean="0"/>
              <a:t>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為政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89213" y="3777673"/>
            <a:ext cx="8915399" cy="2125989"/>
          </a:xfrm>
        </p:spPr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08186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「為</a:t>
            </a:r>
            <a:r>
              <a:rPr lang="zh-TW" altLang="en-US" dirty="0">
                <a:solidFill>
                  <a:srgbClr val="FF0000"/>
                </a:solidFill>
              </a:rPr>
              <a:t>政</a:t>
            </a:r>
            <a:r>
              <a:rPr lang="zh-TW" altLang="en-US" dirty="0" smtClean="0">
                <a:solidFill>
                  <a:srgbClr val="FF0000"/>
                </a:solidFill>
              </a:rPr>
              <a:t>」</a:t>
            </a:r>
            <a:r>
              <a:rPr lang="zh-TW" altLang="en-US" dirty="0" smtClean="0"/>
              <a:t>選材內容：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69985"/>
            <a:ext cx="8915400" cy="5087225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《</a:t>
            </a:r>
            <a:r>
              <a:rPr lang="zh-TW" altLang="en-US" sz="3200" dirty="0"/>
              <a:t>管子</a:t>
            </a:r>
            <a:r>
              <a:rPr lang="en-US" altLang="zh-TW" sz="3200" dirty="0"/>
              <a:t>》</a:t>
            </a:r>
            <a:r>
              <a:rPr lang="zh-TW" altLang="en-US" sz="3200" dirty="0"/>
              <a:t>：治亂本原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譯註第七冊頁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3665)</a:t>
            </a:r>
            <a:endParaRPr lang="en-US" altLang="zh-TW" sz="3200" dirty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en-US" altLang="zh-TW" sz="3200" dirty="0"/>
              <a:t>《</a:t>
            </a:r>
            <a:r>
              <a:rPr lang="zh-TW" altLang="en-US" sz="3200" dirty="0"/>
              <a:t>尹文子</a:t>
            </a:r>
            <a:r>
              <a:rPr lang="en-US" altLang="zh-TW" sz="3200" dirty="0"/>
              <a:t>》</a:t>
            </a:r>
            <a:r>
              <a:rPr lang="zh-TW" altLang="en-US" sz="3200" dirty="0"/>
              <a:t>：治世八術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（譯註第八冊頁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4233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</a:p>
          <a:p>
            <a:r>
              <a:rPr lang="en-US" altLang="zh-TW" sz="3200" dirty="0"/>
              <a:t>《</a:t>
            </a:r>
            <a:r>
              <a:rPr lang="zh-TW" altLang="en-US" sz="3200" dirty="0"/>
              <a:t>呂氏春秋</a:t>
            </a:r>
            <a:r>
              <a:rPr lang="en-US" altLang="zh-TW" sz="3200" dirty="0"/>
              <a:t>》</a:t>
            </a:r>
            <a:r>
              <a:rPr lang="zh-TW" altLang="en-US" sz="3200" dirty="0"/>
              <a:t>：知人之道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（譯註第八冊頁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4399</a:t>
            </a:r>
          </a:p>
          <a:p>
            <a:r>
              <a:rPr lang="en-US" altLang="zh-TW" sz="3200" dirty="0">
                <a:solidFill>
                  <a:schemeClr val="tx1"/>
                </a:solidFill>
              </a:rPr>
              <a:t>《</a:t>
            </a:r>
            <a:r>
              <a:rPr lang="zh-TW" altLang="en-US" sz="3200" dirty="0">
                <a:solidFill>
                  <a:schemeClr val="tx1"/>
                </a:solidFill>
              </a:rPr>
              <a:t>潛夫論</a:t>
            </a:r>
            <a:r>
              <a:rPr lang="en-US" altLang="zh-TW" sz="3200" dirty="0">
                <a:solidFill>
                  <a:schemeClr val="tx1"/>
                </a:solidFill>
              </a:rPr>
              <a:t>》</a:t>
            </a:r>
            <a:r>
              <a:rPr lang="zh-TW" altLang="en-US" sz="3200" dirty="0">
                <a:solidFill>
                  <a:schemeClr val="tx1"/>
                </a:solidFill>
              </a:rPr>
              <a:t>：慎本略末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（譯註第九冊頁</a:t>
            </a:r>
            <a:r>
              <a:rPr lang="en-US" altLang="zh-TW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4952</a:t>
            </a:r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/>
              <a:t>《</a:t>
            </a:r>
            <a:r>
              <a:rPr lang="zh-TW" altLang="en-US" sz="3200" dirty="0"/>
              <a:t>六韜</a:t>
            </a:r>
            <a:r>
              <a:rPr lang="en-US" altLang="zh-TW" sz="3200" dirty="0"/>
              <a:t>》</a:t>
            </a:r>
            <a:r>
              <a:rPr lang="zh-TW" altLang="en-US" sz="3200" dirty="0"/>
              <a:t>：士有九差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（譯註第七冊頁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3612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</a:p>
          <a:p>
            <a:r>
              <a:rPr lang="en-US" altLang="zh-TW" sz="3200" dirty="0" smtClean="0">
                <a:solidFill>
                  <a:schemeClr val="bg1">
                    <a:lumMod val="75000"/>
                  </a:schemeClr>
                </a:solidFill>
              </a:rPr>
              <a:t>《</a:t>
            </a:r>
            <a:r>
              <a:rPr lang="zh-TW" altLang="en-US" sz="3200" dirty="0" smtClean="0">
                <a:solidFill>
                  <a:schemeClr val="bg1">
                    <a:lumMod val="75000"/>
                  </a:schemeClr>
                </a:solidFill>
              </a:rPr>
              <a:t>漢書</a:t>
            </a:r>
            <a:r>
              <a:rPr lang="en-US" altLang="zh-TW" sz="3200" dirty="0" smtClean="0">
                <a:solidFill>
                  <a:schemeClr val="bg1">
                    <a:lumMod val="75000"/>
                  </a:schemeClr>
                </a:solidFill>
              </a:rPr>
              <a:t>》</a:t>
            </a:r>
            <a:r>
              <a:rPr lang="zh-TW" altLang="en-US" sz="3200" dirty="0" smtClean="0">
                <a:solidFill>
                  <a:schemeClr val="bg1">
                    <a:lumMod val="75000"/>
                  </a:schemeClr>
                </a:solidFill>
              </a:rPr>
              <a:t>：魏相諫兵</a:t>
            </a:r>
            <a:r>
              <a:rPr lang="zh-TW" altLang="en-US" sz="32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（譯</a:t>
            </a:r>
            <a:r>
              <a:rPr lang="zh-TW" altLang="en-US" sz="32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zh-TW" altLang="en-US" sz="32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第五冊頁</a:t>
            </a:r>
            <a:r>
              <a:rPr lang="en-US" altLang="zh-TW" sz="32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2300</a:t>
            </a:r>
            <a:r>
              <a:rPr lang="zh-TW" altLang="en-US" sz="32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chemeClr val="bg1">
                    <a:lumMod val="75000"/>
                  </a:schemeClr>
                </a:solidFill>
              </a:rPr>
              <a:t>《</a:t>
            </a:r>
            <a:r>
              <a:rPr lang="zh-TW" altLang="en-US" sz="3200" dirty="0" smtClean="0">
                <a:solidFill>
                  <a:schemeClr val="bg1">
                    <a:lumMod val="75000"/>
                  </a:schemeClr>
                </a:solidFill>
              </a:rPr>
              <a:t>政要論</a:t>
            </a:r>
            <a:r>
              <a:rPr lang="en-US" altLang="zh-TW" sz="3200" dirty="0" smtClean="0">
                <a:solidFill>
                  <a:schemeClr val="bg1">
                    <a:lumMod val="75000"/>
                  </a:schemeClr>
                </a:solidFill>
              </a:rPr>
              <a:t>》</a:t>
            </a:r>
            <a:r>
              <a:rPr lang="zh-TW" altLang="en-US" sz="3200" dirty="0" smtClean="0">
                <a:solidFill>
                  <a:schemeClr val="bg1">
                    <a:lumMod val="75000"/>
                  </a:schemeClr>
                </a:solidFill>
              </a:rPr>
              <a:t>：用兵勝敗</a:t>
            </a:r>
            <a:r>
              <a:rPr lang="zh-TW" altLang="en-US" sz="32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sz="32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譯註第十冊頁</a:t>
            </a:r>
            <a:r>
              <a:rPr lang="en-US" altLang="zh-TW" sz="32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5288</a:t>
            </a:r>
            <a:r>
              <a:rPr lang="zh-TW" altLang="en-US" sz="32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 smtClean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n-US" altLang="zh-TW" sz="3200" dirty="0" smtClean="0">
                <a:solidFill>
                  <a:schemeClr val="bg1">
                    <a:lumMod val="75000"/>
                  </a:schemeClr>
                </a:solidFill>
              </a:rPr>
              <a:t>《</a:t>
            </a:r>
            <a:r>
              <a:rPr lang="zh-TW" altLang="en-US" sz="3200" dirty="0" smtClean="0">
                <a:solidFill>
                  <a:schemeClr val="bg1">
                    <a:lumMod val="75000"/>
                  </a:schemeClr>
                </a:solidFill>
              </a:rPr>
              <a:t>管子</a:t>
            </a:r>
            <a:r>
              <a:rPr lang="en-US" altLang="zh-TW" sz="3200" dirty="0" smtClean="0">
                <a:solidFill>
                  <a:schemeClr val="bg1">
                    <a:lumMod val="75000"/>
                  </a:schemeClr>
                </a:solidFill>
              </a:rPr>
              <a:t>》</a:t>
            </a:r>
            <a:r>
              <a:rPr lang="zh-TW" altLang="en-US" sz="3200" dirty="0" smtClean="0">
                <a:solidFill>
                  <a:schemeClr val="bg1">
                    <a:lumMod val="75000"/>
                  </a:schemeClr>
                </a:solidFill>
              </a:rPr>
              <a:t>：國有四維</a:t>
            </a:r>
            <a:r>
              <a:rPr lang="zh-TW" altLang="en-US" sz="32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sz="32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譯註第七冊頁</a:t>
            </a:r>
            <a:r>
              <a:rPr lang="en-US" altLang="zh-TW" sz="32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3651</a:t>
            </a:r>
            <a:r>
              <a:rPr lang="zh-TW" altLang="en-US" sz="32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200" dirty="0" smtClean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管子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04709" y="1284789"/>
            <a:ext cx="9999903" cy="5208607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君之所審者三。一曰德</a:t>
            </a:r>
            <a:r>
              <a:rPr lang="zh-TW" altLang="en-US" sz="3200" dirty="0" smtClean="0"/>
              <a:t>不當其</a:t>
            </a:r>
            <a:r>
              <a:rPr lang="zh-TW" altLang="en-US" sz="3200" dirty="0"/>
              <a:t>位。二曰功不當其禄。三曰能不當</a:t>
            </a:r>
            <a:r>
              <a:rPr lang="zh-TW" altLang="en-US" sz="3200" dirty="0" smtClean="0"/>
              <a:t>其官</a:t>
            </a:r>
            <a:r>
              <a:rPr lang="zh-TW" altLang="en-US" sz="3200" dirty="0"/>
              <a:t>。此三本者。治亂之</a:t>
            </a:r>
            <a:r>
              <a:rPr lang="zh-TW" altLang="en-US" sz="3200" dirty="0" smtClean="0"/>
              <a:t>原也</a:t>
            </a:r>
            <a:r>
              <a:rPr lang="zh-TW" altLang="en-US" sz="3200" dirty="0"/>
              <a:t>。故國有德義未明於朝者。則不可加於</a:t>
            </a:r>
            <a:r>
              <a:rPr lang="zh-TW" altLang="en-US" sz="3200" dirty="0" smtClean="0"/>
              <a:t>尊位。功力未</a:t>
            </a:r>
            <a:r>
              <a:rPr lang="zh-TW" altLang="en-US" sz="3200" dirty="0"/>
              <a:t>見於國者。則不可</a:t>
            </a:r>
            <a:r>
              <a:rPr lang="zh-TW" altLang="en-US" sz="3200" dirty="0" smtClean="0"/>
              <a:t>與重禄。</a:t>
            </a:r>
            <a:r>
              <a:rPr lang="zh-TW" altLang="en-US" sz="3200" dirty="0"/>
              <a:t>臨</a:t>
            </a:r>
            <a:r>
              <a:rPr lang="zh-TW" altLang="en-US" sz="3200" dirty="0" smtClean="0"/>
              <a:t>事不</a:t>
            </a:r>
            <a:r>
              <a:rPr lang="zh-TW" altLang="en-US" sz="3200" dirty="0"/>
              <a:t>信於民者。則不可使任大官。故</a:t>
            </a:r>
            <a:r>
              <a:rPr lang="zh-TW" altLang="en-US" sz="3200" dirty="0" smtClean="0"/>
              <a:t>德厚</a:t>
            </a:r>
            <a:r>
              <a:rPr lang="zh-TW" altLang="en-US" sz="3200" dirty="0"/>
              <a:t>而位卑者謂之過。德薄而位尊者謂之失。寧過於君子。而無失於小人。過於</a:t>
            </a:r>
            <a:r>
              <a:rPr lang="zh-TW" altLang="en-US" sz="3200" dirty="0" smtClean="0"/>
              <a:t>君子</a:t>
            </a:r>
            <a:r>
              <a:rPr lang="zh-TW" altLang="en-US" sz="3200" dirty="0"/>
              <a:t>。其爲怨淺矣。失於小人。其爲禍深矣</a:t>
            </a:r>
            <a:r>
              <a:rPr lang="zh-TW" altLang="en-US" sz="3200" dirty="0" smtClean="0"/>
              <a:t>。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譯註第七冊頁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3665)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5981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91731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管子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04709" y="1284789"/>
            <a:ext cx="9999903" cy="5208607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君之所審者</a:t>
            </a:r>
            <a:r>
              <a:rPr lang="zh-TW" altLang="en-US" sz="3200" dirty="0" smtClean="0"/>
              <a:t>三</a:t>
            </a:r>
            <a:r>
              <a:rPr lang="zh-TW" altLang="en-US" sz="3200" dirty="0"/>
              <a:t>：</a:t>
            </a:r>
            <a:r>
              <a:rPr lang="zh-TW" altLang="en-US" sz="3200" dirty="0" smtClean="0"/>
              <a:t>一</a:t>
            </a:r>
            <a:r>
              <a:rPr lang="zh-TW" altLang="en-US" sz="3200" dirty="0"/>
              <a:t>曰德</a:t>
            </a:r>
            <a:r>
              <a:rPr lang="zh-TW" altLang="en-US" sz="3200" dirty="0" smtClean="0"/>
              <a:t>不當其位，二</a:t>
            </a:r>
            <a:r>
              <a:rPr lang="zh-TW" altLang="en-US" sz="3200" dirty="0"/>
              <a:t>曰功不當其</a:t>
            </a:r>
            <a:r>
              <a:rPr lang="zh-TW" altLang="en-US" sz="3200" dirty="0" smtClean="0"/>
              <a:t>禄，三</a:t>
            </a:r>
            <a:r>
              <a:rPr lang="zh-TW" altLang="en-US" sz="3200" dirty="0"/>
              <a:t>曰能不當</a:t>
            </a:r>
            <a:r>
              <a:rPr lang="zh-TW" altLang="en-US" sz="3200" dirty="0" smtClean="0"/>
              <a:t>其官</a:t>
            </a:r>
            <a:r>
              <a:rPr lang="zh-TW" altLang="en-US" sz="3200" dirty="0"/>
              <a:t>。此三本</a:t>
            </a:r>
            <a:r>
              <a:rPr lang="zh-TW" altLang="en-US" sz="3200" dirty="0" smtClean="0"/>
              <a:t>者，治</a:t>
            </a:r>
            <a:r>
              <a:rPr lang="zh-TW" altLang="en-US" sz="3200" dirty="0"/>
              <a:t>亂之</a:t>
            </a:r>
            <a:r>
              <a:rPr lang="zh-TW" altLang="en-US" sz="3200" dirty="0" smtClean="0"/>
              <a:t>原也</a:t>
            </a:r>
            <a:r>
              <a:rPr lang="zh-TW" altLang="en-US" sz="3200" dirty="0"/>
              <a:t>。故國有德義未明於朝</a:t>
            </a:r>
            <a:r>
              <a:rPr lang="zh-TW" altLang="en-US" sz="3200" dirty="0" smtClean="0"/>
              <a:t>者，則</a:t>
            </a:r>
            <a:r>
              <a:rPr lang="zh-TW" altLang="en-US" sz="3200" dirty="0"/>
              <a:t>不可加於</a:t>
            </a:r>
            <a:r>
              <a:rPr lang="zh-TW" altLang="en-US" sz="3200" dirty="0" smtClean="0"/>
              <a:t>尊位；功力未</a:t>
            </a:r>
            <a:r>
              <a:rPr lang="zh-TW" altLang="en-US" sz="3200" dirty="0"/>
              <a:t>見於國</a:t>
            </a:r>
            <a:r>
              <a:rPr lang="zh-TW" altLang="en-US" sz="3200" dirty="0" smtClean="0"/>
              <a:t>者，則</a:t>
            </a:r>
            <a:r>
              <a:rPr lang="zh-TW" altLang="en-US" sz="3200" dirty="0"/>
              <a:t>不可</a:t>
            </a:r>
            <a:r>
              <a:rPr lang="zh-TW" altLang="en-US" sz="3200" dirty="0" smtClean="0"/>
              <a:t>與重禄；臨事不</a:t>
            </a:r>
            <a:r>
              <a:rPr lang="zh-TW" altLang="en-US" sz="3200" dirty="0"/>
              <a:t>信於民</a:t>
            </a:r>
            <a:r>
              <a:rPr lang="zh-TW" altLang="en-US" sz="3200" dirty="0" smtClean="0"/>
              <a:t>者，則</a:t>
            </a:r>
            <a:r>
              <a:rPr lang="zh-TW" altLang="en-US" sz="3200" dirty="0"/>
              <a:t>不可使任大官。故</a:t>
            </a:r>
            <a:r>
              <a:rPr lang="zh-TW" altLang="en-US" sz="3200" dirty="0" smtClean="0"/>
              <a:t>德厚</a:t>
            </a:r>
            <a:r>
              <a:rPr lang="zh-TW" altLang="en-US" sz="3200" dirty="0"/>
              <a:t>而位卑者謂之</a:t>
            </a:r>
            <a:r>
              <a:rPr lang="zh-TW" altLang="en-US" sz="3200" dirty="0" smtClean="0"/>
              <a:t>過，德</a:t>
            </a:r>
            <a:r>
              <a:rPr lang="zh-TW" altLang="en-US" sz="3200" dirty="0"/>
              <a:t>薄而位尊者謂之</a:t>
            </a:r>
            <a:r>
              <a:rPr lang="zh-TW" altLang="en-US" sz="3200" dirty="0" smtClean="0"/>
              <a:t>失；寧</a:t>
            </a:r>
            <a:r>
              <a:rPr lang="zh-TW" altLang="en-US" sz="3200" dirty="0"/>
              <a:t>過於</a:t>
            </a:r>
            <a:r>
              <a:rPr lang="zh-TW" altLang="en-US" sz="3200" dirty="0" smtClean="0"/>
              <a:t>君子，而</a:t>
            </a:r>
            <a:r>
              <a:rPr lang="zh-TW" altLang="en-US" sz="3200" dirty="0"/>
              <a:t>無失於</a:t>
            </a:r>
            <a:r>
              <a:rPr lang="zh-TW" altLang="en-US" sz="3200" dirty="0" smtClean="0"/>
              <a:t>小人；過於君子，其</a:t>
            </a:r>
            <a:r>
              <a:rPr lang="zh-TW" altLang="en-US" sz="3200" dirty="0"/>
              <a:t>爲怨淺</a:t>
            </a:r>
            <a:r>
              <a:rPr lang="zh-TW" altLang="en-US" sz="3200" dirty="0" smtClean="0"/>
              <a:t>矣；失</a:t>
            </a:r>
            <a:r>
              <a:rPr lang="zh-TW" altLang="en-US" sz="3200" dirty="0"/>
              <a:t>於</a:t>
            </a:r>
            <a:r>
              <a:rPr lang="zh-TW" altLang="en-US" sz="3200" dirty="0" smtClean="0"/>
              <a:t>小人，其</a:t>
            </a:r>
            <a:r>
              <a:rPr lang="zh-TW" altLang="en-US" sz="3200" dirty="0"/>
              <a:t>爲禍深</a:t>
            </a:r>
            <a:r>
              <a:rPr lang="zh-TW" altLang="en-US" sz="3200" dirty="0" smtClean="0"/>
              <a:t>矣。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譯註第七冊頁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3665)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7700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將本文依文理脈絡適當區分段落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03231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04709" y="739037"/>
            <a:ext cx="9999903" cy="5754360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君之所審者</a:t>
            </a:r>
            <a:r>
              <a:rPr lang="zh-TW" altLang="en-US" sz="3200" dirty="0" smtClean="0"/>
              <a:t>三</a:t>
            </a:r>
            <a:r>
              <a:rPr lang="zh-TW" altLang="en-US" sz="3200" dirty="0"/>
              <a:t>：</a:t>
            </a:r>
            <a:r>
              <a:rPr lang="zh-TW" altLang="en-US" sz="3200" dirty="0" smtClean="0"/>
              <a:t>一</a:t>
            </a:r>
            <a:r>
              <a:rPr lang="zh-TW" altLang="en-US" sz="3200" dirty="0"/>
              <a:t>曰德</a:t>
            </a:r>
            <a:r>
              <a:rPr lang="zh-TW" altLang="en-US" sz="3200" dirty="0" smtClean="0"/>
              <a:t>不當其位，二</a:t>
            </a:r>
            <a:r>
              <a:rPr lang="zh-TW" altLang="en-US" sz="3200" dirty="0"/>
              <a:t>曰功不當其</a:t>
            </a:r>
            <a:r>
              <a:rPr lang="zh-TW" altLang="en-US" sz="3200" dirty="0" smtClean="0"/>
              <a:t>禄，三</a:t>
            </a:r>
            <a:r>
              <a:rPr lang="zh-TW" altLang="en-US" sz="3200" dirty="0"/>
              <a:t>曰能不當</a:t>
            </a:r>
            <a:r>
              <a:rPr lang="zh-TW" altLang="en-US" sz="3200" dirty="0" smtClean="0"/>
              <a:t>其官</a:t>
            </a:r>
            <a:r>
              <a:rPr lang="zh-TW" altLang="en-US" sz="3200" dirty="0"/>
              <a:t>。此三本</a:t>
            </a:r>
            <a:r>
              <a:rPr lang="zh-TW" altLang="en-US" sz="3200" dirty="0" smtClean="0"/>
              <a:t>者，治</a:t>
            </a:r>
            <a:r>
              <a:rPr lang="zh-TW" altLang="en-US" sz="3200" dirty="0"/>
              <a:t>亂之</a:t>
            </a:r>
            <a:r>
              <a:rPr lang="zh-TW" altLang="en-US" sz="3200" dirty="0" smtClean="0"/>
              <a:t>原也。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故國</a:t>
            </a:r>
            <a:r>
              <a:rPr lang="zh-TW" altLang="en-US" sz="3200" dirty="0"/>
              <a:t>有德義未明於朝</a:t>
            </a:r>
            <a:r>
              <a:rPr lang="zh-TW" altLang="en-US" sz="3200" dirty="0" smtClean="0"/>
              <a:t>者，則</a:t>
            </a:r>
            <a:r>
              <a:rPr lang="zh-TW" altLang="en-US" sz="3200" dirty="0"/>
              <a:t>不可加於</a:t>
            </a:r>
            <a:r>
              <a:rPr lang="zh-TW" altLang="en-US" sz="3200" dirty="0" smtClean="0"/>
              <a:t>尊位；功力未</a:t>
            </a:r>
            <a:r>
              <a:rPr lang="zh-TW" altLang="en-US" sz="3200" dirty="0"/>
              <a:t>見於國</a:t>
            </a:r>
            <a:r>
              <a:rPr lang="zh-TW" altLang="en-US" sz="3200" dirty="0" smtClean="0"/>
              <a:t>者，則</a:t>
            </a:r>
            <a:r>
              <a:rPr lang="zh-TW" altLang="en-US" sz="3200" dirty="0"/>
              <a:t>不可</a:t>
            </a:r>
            <a:r>
              <a:rPr lang="zh-TW" altLang="en-US" sz="3200" dirty="0" smtClean="0"/>
              <a:t>與重禄；臨事不</a:t>
            </a:r>
            <a:r>
              <a:rPr lang="zh-TW" altLang="en-US" sz="3200" dirty="0"/>
              <a:t>信於民</a:t>
            </a:r>
            <a:r>
              <a:rPr lang="zh-TW" altLang="en-US" sz="3200" dirty="0" smtClean="0"/>
              <a:t>者，則</a:t>
            </a:r>
            <a:r>
              <a:rPr lang="zh-TW" altLang="en-US" sz="3200" dirty="0"/>
              <a:t>不可使任大官</a:t>
            </a:r>
            <a:r>
              <a:rPr lang="zh-TW" altLang="en-US" sz="3200" dirty="0" smtClean="0"/>
              <a:t>。</a:t>
            </a:r>
            <a:endParaRPr lang="en-US" altLang="zh-TW" sz="3200" dirty="0" smtClean="0"/>
          </a:p>
          <a:p>
            <a:pPr>
              <a:lnSpc>
                <a:spcPts val="4800"/>
              </a:lnSpc>
            </a:pPr>
            <a:r>
              <a:rPr lang="zh-TW" altLang="en-US" sz="3200" dirty="0" smtClean="0"/>
              <a:t>故德厚</a:t>
            </a:r>
            <a:r>
              <a:rPr lang="zh-TW" altLang="en-US" sz="3200" dirty="0"/>
              <a:t>而位卑者謂之</a:t>
            </a:r>
            <a:r>
              <a:rPr lang="zh-TW" altLang="en-US" sz="3200" dirty="0" smtClean="0"/>
              <a:t>過，德</a:t>
            </a:r>
            <a:r>
              <a:rPr lang="zh-TW" altLang="en-US" sz="3200" dirty="0"/>
              <a:t>薄而位尊者謂之</a:t>
            </a:r>
            <a:r>
              <a:rPr lang="zh-TW" altLang="en-US" sz="3200" dirty="0" smtClean="0"/>
              <a:t>失；寧</a:t>
            </a:r>
            <a:r>
              <a:rPr lang="zh-TW" altLang="en-US" sz="3200" dirty="0"/>
              <a:t>過於</a:t>
            </a:r>
            <a:r>
              <a:rPr lang="zh-TW" altLang="en-US" sz="3200" dirty="0" smtClean="0"/>
              <a:t>君子，而</a:t>
            </a:r>
            <a:r>
              <a:rPr lang="zh-TW" altLang="en-US" sz="3200" dirty="0"/>
              <a:t>無失於</a:t>
            </a:r>
            <a:r>
              <a:rPr lang="zh-TW" altLang="en-US" sz="3200" dirty="0" smtClean="0"/>
              <a:t>小人；過於君子，其</a:t>
            </a:r>
            <a:r>
              <a:rPr lang="zh-TW" altLang="en-US" sz="3200" dirty="0"/>
              <a:t>爲怨淺</a:t>
            </a:r>
            <a:r>
              <a:rPr lang="zh-TW" altLang="en-US" sz="3200" dirty="0" smtClean="0"/>
              <a:t>矣；失</a:t>
            </a:r>
            <a:r>
              <a:rPr lang="zh-TW" altLang="en-US" sz="3200" dirty="0"/>
              <a:t>於</a:t>
            </a:r>
            <a:r>
              <a:rPr lang="zh-TW" altLang="en-US" sz="3200" dirty="0" smtClean="0"/>
              <a:t>小人，其</a:t>
            </a:r>
            <a:r>
              <a:rPr lang="zh-TW" altLang="en-US" sz="3200" dirty="0"/>
              <a:t>爲禍深</a:t>
            </a:r>
            <a:r>
              <a:rPr lang="zh-TW" altLang="en-US" sz="3200" dirty="0" smtClean="0"/>
              <a:t>矣。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77300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89212" y="852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/>
          </p:cNvGraphicFramePr>
          <p:nvPr>
            <p:extLst/>
          </p:nvPr>
        </p:nvGraphicFramePr>
        <p:xfrm>
          <a:off x="1658440" y="1817226"/>
          <a:ext cx="10228760" cy="4241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君之所審者三：一曰德不當其位，二曰功不當其禄，三曰能不當其官。此三本者，治亂之原也。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故國有德義未明於朝者，則不可加於尊位；功力未見於國者，則不可與重禄；臨事不信於民者，則不可使任大官。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204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89212" y="852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48294429"/>
              </p:ext>
            </p:extLst>
          </p:nvPr>
        </p:nvGraphicFramePr>
        <p:xfrm>
          <a:off x="1658440" y="1817226"/>
          <a:ext cx="10228760" cy="4241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治亂本原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君之所審者三：一曰德不當其位，二曰功不當其禄，三曰能不當其官。此三本者，治亂之原也。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故國有德義未明於朝者，則不可加於尊位；功力未見於國者，則不可與重禄；臨事不信於民者，則不可使任大官。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548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89212" y="852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/>
          </p:cNvGraphicFramePr>
          <p:nvPr>
            <p:extLst/>
          </p:nvPr>
        </p:nvGraphicFramePr>
        <p:xfrm>
          <a:off x="1658440" y="1817226"/>
          <a:ext cx="10228760" cy="4241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治亂本原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君之所審者三：一曰德不當其位，二曰功不當其禄，三曰能不當其官。此三本者，治亂之原也。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德位功祿</a:t>
                      </a: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能官皆當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故國有德義未明於朝者，則不可加於尊位；功力未見於國者，則不可與重禄；臨事不信於民者，則不可使任大官。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636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89212" y="852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/>
          </p:cNvGraphicFramePr>
          <p:nvPr>
            <p:extLst/>
          </p:nvPr>
        </p:nvGraphicFramePr>
        <p:xfrm>
          <a:off x="1658440" y="1817226"/>
          <a:ext cx="10228760" cy="3169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62534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故德厚而位卑者謂之過，德薄而位尊者謂之失；寧過於君子，而無失於小人；過於君子，其爲怨淺矣；失於小人，其爲禍深矣。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6624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89212" y="852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7222743"/>
              </p:ext>
            </p:extLst>
          </p:nvPr>
        </p:nvGraphicFramePr>
        <p:xfrm>
          <a:off x="1658440" y="1817226"/>
          <a:ext cx="10228760" cy="3169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03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473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62534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12051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怨淺禍深</a:t>
                      </a: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寧過無失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故德厚而位卑者謂之過，德薄而位尊者謂之失；寧過於君子，而無失於小人；過於君子，其爲怨淺矣；失於小人，其爲禍深矣。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028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280213" y="1459345"/>
            <a:ext cx="9433367" cy="5246255"/>
          </a:xfrm>
        </p:spPr>
        <p:txBody>
          <a:bodyPr>
            <a:normAutofit/>
          </a:bodyPr>
          <a:lstStyle/>
          <a:p>
            <a:r>
              <a:rPr lang="en-US" altLang="zh-TW" sz="3600" dirty="0" smtClean="0"/>
              <a:t>3</a:t>
            </a:r>
            <a:r>
              <a:rPr lang="en-US" altLang="zh-TW" sz="3600" dirty="0"/>
              <a:t>.</a:t>
            </a:r>
            <a:r>
              <a:rPr lang="zh-TW" altLang="en-US" sz="3600" dirty="0"/>
              <a:t>詮釋</a:t>
            </a:r>
            <a:r>
              <a:rPr lang="zh-TW" altLang="en-US" sz="3600" dirty="0" smtClean="0"/>
              <a:t>整合</a:t>
            </a:r>
            <a:endParaRPr lang="en-US" altLang="zh-TW" sz="3600" dirty="0" smtClean="0"/>
          </a:p>
          <a:p>
            <a:pPr lvl="1"/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試將綱目連綴成為本文摘要。</a:t>
            </a:r>
            <a:endParaRPr lang="en-US" altLang="zh-TW" sz="3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spcBef>
                <a:spcPts val="0"/>
              </a:spcBef>
            </a:pP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治亂本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原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德位功祿能官皆當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、怨淺禍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深、寧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過無失</a:t>
            </a:r>
          </a:p>
          <a:p>
            <a:pPr marL="0" indent="0">
              <a:spcBef>
                <a:spcPts val="0"/>
              </a:spcBef>
            </a:pPr>
            <a:endParaRPr lang="en-US" altLang="zh-TW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2920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4000" dirty="0" smtClean="0"/>
              <a:t>3</a:t>
            </a:r>
            <a:r>
              <a:rPr lang="en-US" altLang="zh-TW" sz="4000" dirty="0"/>
              <a:t>.</a:t>
            </a:r>
            <a:r>
              <a:rPr lang="zh-TW" altLang="en-US" sz="4000" dirty="0"/>
              <a:t>詮釋</a:t>
            </a:r>
            <a:r>
              <a:rPr lang="zh-TW" altLang="en-US" sz="4000" dirty="0" smtClean="0"/>
              <a:t>整合</a:t>
            </a:r>
            <a:endParaRPr lang="en-US" altLang="zh-TW" sz="4000" dirty="0" smtClean="0"/>
          </a:p>
          <a:p>
            <a:pPr lvl="1"/>
            <a:r>
              <a:rPr lang="zh-TW" altLang="en-US" sz="3600" dirty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試將綱目連綴成為本文摘要。</a:t>
            </a:r>
            <a:endParaRPr lang="en-US" altLang="zh-TW" sz="3600" dirty="0">
              <a:solidFill>
                <a:schemeClr val="bg1">
                  <a:lumMod val="6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透過表解方式說明各段落文理脈絡</a:t>
            </a:r>
            <a:r>
              <a:rPr lang="zh-TW" altLang="en-US" sz="36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600" dirty="0" smtClean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endParaRPr lang="en-US" altLang="zh-TW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2824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33284" y="1315232"/>
          <a:ext cx="9860708" cy="41397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矩形 1"/>
          <p:cNvSpPr/>
          <p:nvPr/>
        </p:nvSpPr>
        <p:spPr>
          <a:xfrm>
            <a:off x="4146115" y="407015"/>
            <a:ext cx="2267211" cy="1158737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3200" dirty="0"/>
              <a:t>此三本</a:t>
            </a:r>
            <a:r>
              <a:rPr lang="zh-TW" altLang="en-US" sz="3200" dirty="0" smtClean="0"/>
              <a:t>者　治</a:t>
            </a:r>
            <a:r>
              <a:rPr lang="zh-TW" altLang="en-US" sz="3200" dirty="0"/>
              <a:t>亂之原</a:t>
            </a:r>
            <a:r>
              <a:rPr lang="zh-TW" altLang="en-US" sz="3200" dirty="0" smtClean="0"/>
              <a:t>也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99310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330CCE1-7173-402A-B7B2-3668219A77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A330CCE1-7173-402A-B7B2-3668219A77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1FA690-DB1E-473E-ABD8-3C843957E8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0F1FA690-DB1E-473E-ABD8-3C843957E8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9CEBE01-0679-4310-9569-DCAC822DC6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79CEBE01-0679-4310-9569-DCAC822DC60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1A212D2-458C-4B50-A260-5C105BB024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31A212D2-458C-4B50-A260-5C105BB024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0D7391C-05D8-434D-8323-190A010457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80D7391C-05D8-434D-8323-190A010457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85C4D1-463B-4A47-ACD6-A19E753A99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9A85C4D1-463B-4A47-ACD6-A19E753A99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D52408-FA9F-4AD8-B9BE-D8724AD930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graphicEl>
                                              <a:dgm id="{CDD52408-FA9F-4AD8-B9BE-D8724AD930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1683D6-B681-471B-950B-9B81183F5A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graphicEl>
                                              <a:dgm id="{861683D6-B681-471B-950B-9B81183F5A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B582F5-4BC1-488A-BE92-92B04D524D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55B582F5-4BC1-488A-BE92-92B04D524D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A03DAB-13AC-4558-9629-4C4790E9B2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graphicEl>
                                              <a:dgm id="{03A03DAB-13AC-4558-9629-4C4790E9B2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E5F8EE-9A21-42EB-A014-F9245FDD2F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CCE5F8EE-9A21-42EB-A014-F9245FDD2F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A0B5561-D60D-4B24-87CE-68022A55A4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>
                                            <p:graphicEl>
                                              <a:dgm id="{6A0B5561-D60D-4B24-87CE-68022A55A4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DC1CCE5-ED44-45AD-8AF3-1B4EE9E36F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graphicEl>
                                              <a:dgm id="{2DC1CCE5-ED44-45AD-8AF3-1B4EE9E36FE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4AD114-1C5A-4F16-9BB7-B09595C200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graphicEl>
                                              <a:dgm id="{A54AD114-1C5A-4F16-9BB7-B09595C200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FE1F87F-70F5-4C61-9743-EF02F9E008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>
                                            <p:graphicEl>
                                              <a:dgm id="{AFE1F87F-70F5-4C61-9743-EF02F9E008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5B712E0-02B0-4505-B754-4B0989D62F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15B712E0-02B0-4505-B754-4B0989D62F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2D174E-BEE5-4198-9C24-35A6871F15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>
                                            <p:graphicEl>
                                              <a:dgm id="{CC2D174E-BEE5-4198-9C24-35A6871F15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A8BCE87-F723-4B99-889C-CB03F38D21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">
                                            <p:graphicEl>
                                              <a:dgm id="{AA8BCE87-F723-4B99-889C-CB03F38D21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798AE0-F263-492A-9590-047FD62E47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">
                                            <p:graphicEl>
                                              <a:dgm id="{F0798AE0-F263-492A-9590-047FD62E47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資料庫圖表 4"/>
          <p:cNvGraphicFramePr/>
          <p:nvPr>
            <p:extLst/>
          </p:nvPr>
        </p:nvGraphicFramePr>
        <p:xfrm>
          <a:off x="2464904" y="901874"/>
          <a:ext cx="8915400" cy="4496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8014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160F4F2-CD7C-4F7C-B9CF-CB5B1664E8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6160F4F2-CD7C-4F7C-B9CF-CB5B1664E8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F70590-EEF8-4533-A224-C7330F7995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51F70590-EEF8-4533-A224-C7330F7995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10345D0-72B6-44E5-BC1D-68FFD79533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graphicEl>
                                              <a:dgm id="{E10345D0-72B6-44E5-BC1D-68FFD79533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94BB33E-784C-4FCC-98CA-706DBCECEA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F94BB33E-784C-4FCC-98CA-706DBCECEA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E605B1-5B9A-4975-9B48-E22559261C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graphicEl>
                                              <a:dgm id="{C1E605B1-5B9A-4975-9B48-E22559261C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29946A5-6B2A-4536-BC78-E261ED93EB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graphicEl>
                                              <a:dgm id="{429946A5-6B2A-4536-BC78-E261ED93EB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CDC3B5C-28F5-4CED-9FE7-2B56164E13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graphicEl>
                                              <a:dgm id="{0CDC3B5C-28F5-4CED-9FE7-2B56164E13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C739B7F-74B7-4DFF-82D6-BFB1E02138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graphicEl>
                                              <a:dgm id="{8C739B7F-74B7-4DFF-82D6-BFB1E02138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372A8BB-CEA6-4904-8EAB-369BE7FFCC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graphicEl>
                                              <a:dgm id="{5372A8BB-CEA6-4904-8EAB-369BE7FFCCB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C72D1F8-A0BE-4EC3-9A1F-645280AE0E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graphicEl>
                                              <a:dgm id="{7C72D1F8-A0BE-4EC3-9A1F-645280AE0E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lvlOn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745512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4</a:t>
            </a:r>
            <a:r>
              <a:rPr lang="en-US" altLang="zh-TW" sz="3200" dirty="0"/>
              <a:t>.</a:t>
            </a:r>
            <a:r>
              <a:rPr lang="zh-TW" altLang="en-US" sz="3200" dirty="0"/>
              <a:t>比較</a:t>
            </a:r>
            <a:r>
              <a:rPr lang="zh-TW" altLang="en-US" sz="3200" dirty="0" smtClean="0"/>
              <a:t>評估</a:t>
            </a:r>
            <a:endParaRPr lang="en-US" altLang="zh-TW" sz="3200" dirty="0" smtClean="0"/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試將本文與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管子．立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政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原文對照比較，將前後未摘錄者復原，觀察其全文原貌。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參考：中國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哲學書電子化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計劃：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管子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5975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924" y="624110"/>
            <a:ext cx="3671999" cy="5400000"/>
          </a:xfr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61" y="624110"/>
            <a:ext cx="3812163" cy="540000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6356" y="624110"/>
            <a:ext cx="3750176" cy="5400000"/>
          </a:xfrm>
          <a:prstGeom prst="rect">
            <a:avLst/>
          </a:prstGeom>
        </p:spPr>
      </p:pic>
      <p:sp>
        <p:nvSpPr>
          <p:cNvPr id="3" name="L-圖案 2"/>
          <p:cNvSpPr/>
          <p:nvPr/>
        </p:nvSpPr>
        <p:spPr>
          <a:xfrm>
            <a:off x="7747686" y="778476"/>
            <a:ext cx="2372498" cy="5090983"/>
          </a:xfrm>
          <a:prstGeom prst="corner">
            <a:avLst>
              <a:gd name="adj1" fmla="val 41146"/>
              <a:gd name="adj2" fmla="val 83333"/>
            </a:avLst>
          </a:prstGeom>
          <a:solidFill>
            <a:schemeClr val="bg2">
              <a:alpha val="50000"/>
            </a:scheme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L-圖案 6"/>
          <p:cNvSpPr/>
          <p:nvPr/>
        </p:nvSpPr>
        <p:spPr>
          <a:xfrm>
            <a:off x="1940011" y="624110"/>
            <a:ext cx="3208150" cy="5245349"/>
          </a:xfrm>
          <a:prstGeom prst="corner">
            <a:avLst>
              <a:gd name="adj1" fmla="val 185938"/>
              <a:gd name="adj2" fmla="val 83333"/>
            </a:avLst>
          </a:prstGeom>
          <a:solidFill>
            <a:schemeClr val="bg2">
              <a:alpha val="50000"/>
            </a:scheme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687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18553"/>
          </a:xfrm>
        </p:spPr>
        <p:txBody>
          <a:bodyPr/>
          <a:lstStyle/>
          <a:p>
            <a:r>
              <a:rPr lang="en-US" altLang="zh-TW" dirty="0"/>
              <a:t>【</a:t>
            </a:r>
            <a:r>
              <a:rPr lang="zh-TW" altLang="en-US" dirty="0"/>
              <a:t>題解</a:t>
            </a:r>
            <a:r>
              <a:rPr lang="en-US" altLang="zh-TW" dirty="0"/>
              <a:t>】《</a:t>
            </a:r>
            <a:r>
              <a:rPr lang="zh-TW" altLang="en-US" dirty="0"/>
              <a:t>尹文子</a:t>
            </a:r>
            <a:r>
              <a:rPr lang="en-US" altLang="zh-TW" dirty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932973" y="1342663"/>
            <a:ext cx="9861630" cy="4568559"/>
          </a:xfrm>
        </p:spPr>
        <p:txBody>
          <a:bodyPr>
            <a:normAutofit/>
          </a:bodyPr>
          <a:lstStyle/>
          <a:p>
            <a:pPr marL="0" indent="0">
              <a:lnSpc>
                <a:spcPts val="4800"/>
              </a:lnSpc>
              <a:buNone/>
            </a:pPr>
            <a:r>
              <a:rPr lang="en-US" altLang="zh-TW" sz="3200" dirty="0" smtClean="0"/>
              <a:t>《</a:t>
            </a:r>
            <a:r>
              <a:rPr lang="zh-TW" altLang="en-US" sz="3200" dirty="0"/>
              <a:t>漢書</a:t>
            </a:r>
            <a:r>
              <a:rPr lang="en-US" altLang="zh-TW" sz="3200" dirty="0"/>
              <a:t>·</a:t>
            </a:r>
            <a:r>
              <a:rPr lang="zh-TW" altLang="en-US" sz="3200" dirty="0"/>
              <a:t>藝文志</a:t>
            </a:r>
            <a:r>
              <a:rPr lang="en-US" altLang="zh-TW" sz="3200" dirty="0"/>
              <a:t>》</a:t>
            </a:r>
            <a:r>
              <a:rPr lang="zh-TW" altLang="en-US" sz="3200" dirty="0"/>
              <a:t>著録爲一篇；</a:t>
            </a:r>
            <a:r>
              <a:rPr lang="en-US" altLang="zh-TW" sz="3200" dirty="0"/>
              <a:t>《</a:t>
            </a:r>
            <a:r>
              <a:rPr lang="zh-TW" altLang="en-US" sz="3200" dirty="0"/>
              <a:t>隋書</a:t>
            </a:r>
            <a:r>
              <a:rPr lang="en-US" altLang="zh-TW" sz="3200" dirty="0"/>
              <a:t>·</a:t>
            </a:r>
            <a:r>
              <a:rPr lang="zh-TW" altLang="en-US" sz="3200" dirty="0"/>
              <a:t>經籍志</a:t>
            </a:r>
            <a:r>
              <a:rPr lang="en-US" altLang="zh-TW" sz="3200" dirty="0"/>
              <a:t>》</a:t>
            </a:r>
            <a:r>
              <a:rPr lang="zh-TW" altLang="en-US" sz="3200" dirty="0"/>
              <a:t>著録爲二 卷</a:t>
            </a:r>
            <a:r>
              <a:rPr lang="zh-TW" altLang="en-US" sz="3200" dirty="0" smtClean="0"/>
              <a:t>，戰國</a:t>
            </a:r>
            <a:r>
              <a:rPr lang="zh-TW" altLang="en-US" sz="3200" dirty="0"/>
              <a:t>時尹文撰。舊列名家，今本僅一卷，分</a:t>
            </a:r>
            <a:r>
              <a:rPr lang="en-US" altLang="zh-TW" sz="3200" dirty="0"/>
              <a:t>《</a:t>
            </a:r>
            <a:r>
              <a:rPr lang="zh-TW" altLang="en-US" sz="3200" dirty="0"/>
              <a:t>大道</a:t>
            </a:r>
            <a:r>
              <a:rPr lang="en-US" altLang="zh-TW" sz="3200" dirty="0"/>
              <a:t>》</a:t>
            </a:r>
            <a:r>
              <a:rPr lang="zh-TW" altLang="en-US" sz="3200" dirty="0"/>
              <a:t>上下兩篇，語録與故事</a:t>
            </a:r>
            <a:r>
              <a:rPr lang="zh-TW" altLang="en-US" sz="3200" dirty="0" smtClean="0"/>
              <a:t>混雜</a:t>
            </a:r>
            <a:r>
              <a:rPr lang="zh-TW" altLang="en-US" sz="3200" dirty="0"/>
              <a:t>，各段自成起訖。上篇論述</a:t>
            </a:r>
            <a:r>
              <a:rPr lang="zh-TW" altLang="en-US" sz="3200" b="1" dirty="0"/>
              <a:t>刑名理論</a:t>
            </a:r>
            <a:r>
              <a:rPr lang="zh-TW" altLang="en-US" sz="3200" dirty="0"/>
              <a:t>，下篇論述</a:t>
            </a:r>
            <a:r>
              <a:rPr lang="zh-TW" altLang="en-US" sz="3200" b="1" dirty="0"/>
              <a:t>治國之道</a:t>
            </a:r>
            <a:r>
              <a:rPr lang="zh-TW" altLang="en-US" sz="3200" dirty="0"/>
              <a:t>，可以看作是刑名理論的</a:t>
            </a:r>
            <a:r>
              <a:rPr lang="zh-TW" altLang="en-US" sz="3200" dirty="0" smtClean="0"/>
              <a:t>實際</a:t>
            </a:r>
            <a:r>
              <a:rPr lang="zh-TW" altLang="en-US" sz="3200" dirty="0"/>
              <a:t>運用。其思想特徵以名家爲主，綜合道法，亦不排斥儒墨。自道以至名，由名而</a:t>
            </a:r>
            <a:r>
              <a:rPr lang="zh-TW" altLang="en-US" sz="3200" dirty="0" smtClean="0"/>
              <a:t>至法</a:t>
            </a:r>
            <a:r>
              <a:rPr lang="zh-TW" altLang="en-US" sz="3200" dirty="0"/>
              <a:t>，上承老子，下啓荀子、韓非。 </a:t>
            </a:r>
          </a:p>
        </p:txBody>
      </p:sp>
    </p:spTree>
    <p:extLst>
      <p:ext uri="{BB962C8B-B14F-4D97-AF65-F5344CB8AC3E}">
        <p14:creationId xmlns:p14="http://schemas.microsoft.com/office/powerpoint/2010/main" val="2446309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06979"/>
          </a:xfrm>
        </p:spPr>
        <p:txBody>
          <a:bodyPr/>
          <a:lstStyle/>
          <a:p>
            <a:r>
              <a:rPr lang="en-US" altLang="zh-TW" dirty="0"/>
              <a:t>【</a:t>
            </a:r>
            <a:r>
              <a:rPr lang="zh-TW" altLang="en-US" dirty="0"/>
              <a:t>作者簡介</a:t>
            </a:r>
            <a:r>
              <a:rPr lang="en-US" altLang="zh-TW" dirty="0"/>
              <a:t>】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13995" y="1516284"/>
            <a:ext cx="9850056" cy="4394938"/>
          </a:xfrm>
        </p:spPr>
        <p:txBody>
          <a:bodyPr>
            <a:norm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尹</a:t>
            </a:r>
            <a:r>
              <a:rPr lang="zh-TW" altLang="en-US" sz="3600" dirty="0"/>
              <a:t>文（約</a:t>
            </a:r>
            <a:r>
              <a:rPr lang="zh-TW" altLang="en-US" sz="3600" dirty="0" smtClean="0"/>
              <a:t>公元前</a:t>
            </a:r>
            <a:r>
              <a:rPr lang="en-US" altLang="zh-TW" sz="3600" dirty="0" smtClean="0"/>
              <a:t>360</a:t>
            </a:r>
            <a:r>
              <a:rPr lang="zh-TW" altLang="en-US" sz="3600" dirty="0" smtClean="0"/>
              <a:t>年</a:t>
            </a:r>
            <a:r>
              <a:rPr lang="en-US" altLang="zh-TW" sz="3600" dirty="0" smtClean="0"/>
              <a:t>—</a:t>
            </a:r>
            <a:r>
              <a:rPr lang="zh-TW" altLang="en-US" sz="3600" dirty="0" smtClean="0"/>
              <a:t>公元前</a:t>
            </a:r>
            <a:r>
              <a:rPr lang="en-US" altLang="zh-TW" sz="3600" dirty="0" smtClean="0"/>
              <a:t>280</a:t>
            </a:r>
            <a:r>
              <a:rPr lang="zh-TW" altLang="en-US" sz="3600" dirty="0" smtClean="0"/>
              <a:t>年</a:t>
            </a:r>
            <a:r>
              <a:rPr lang="zh-TW" altLang="en-US" sz="3600" dirty="0"/>
              <a:t>），戰國時齊國人。思想</a:t>
            </a:r>
            <a:r>
              <a:rPr lang="zh-TW" altLang="en-US" sz="3600" dirty="0" smtClean="0"/>
              <a:t>與稍</a:t>
            </a:r>
            <a:r>
              <a:rPr lang="zh-TW" altLang="en-US" sz="3600" dirty="0"/>
              <a:t>前的慎子十分相近，都是以道家思想爲本，同時又强調法治。主張認識事物首先</a:t>
            </a:r>
            <a:r>
              <a:rPr lang="zh-TW" altLang="en-US" sz="3600" dirty="0" smtClean="0"/>
              <a:t>要破除</a:t>
            </a:r>
            <a:r>
              <a:rPr lang="zh-TW" altLang="en-US" sz="3600" dirty="0"/>
              <a:t>成見。莊周曾説尹文「不累於物，不苟於人，不忮於衆，願天下之安寧，以活於</a:t>
            </a:r>
            <a:r>
              <a:rPr lang="zh-TW" altLang="en-US" sz="3600" dirty="0" smtClean="0"/>
              <a:t>民命。」乃</a:t>
            </a:r>
            <a:r>
              <a:rPr lang="zh-TW" altLang="en-US" sz="3600" dirty="0"/>
              <a:t>其</a:t>
            </a:r>
            <a:r>
              <a:rPr lang="zh-TW" altLang="en-US" sz="3600" dirty="0" smtClean="0"/>
              <a:t>對</a:t>
            </a:r>
            <a:r>
              <a:rPr lang="zh-TW" altLang="en-US" sz="3600" dirty="0"/>
              <a:t>尹</a:t>
            </a:r>
            <a:r>
              <a:rPr lang="zh-TW" altLang="en-US" sz="3600" dirty="0" smtClean="0"/>
              <a:t>文的</a:t>
            </a:r>
            <a:r>
              <a:rPr lang="zh-TW" altLang="en-US" sz="3600" dirty="0"/>
              <a:t>評價。</a:t>
            </a:r>
          </a:p>
        </p:txBody>
      </p:sp>
    </p:spTree>
    <p:extLst>
      <p:ext uri="{BB962C8B-B14F-4D97-AF65-F5344CB8AC3E}">
        <p14:creationId xmlns:p14="http://schemas.microsoft.com/office/powerpoint/2010/main" val="3305147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尹文子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81048" y="1324303"/>
            <a:ext cx="9680028" cy="5097518"/>
          </a:xfrm>
        </p:spPr>
        <p:txBody>
          <a:bodyPr>
            <a:noAutofit/>
          </a:bodyPr>
          <a:lstStyle/>
          <a:p>
            <a:pPr>
              <a:lnSpc>
                <a:spcPts val="4200"/>
              </a:lnSpc>
            </a:pPr>
            <a:r>
              <a:rPr lang="zh-TW" altLang="en-US" sz="3200" dirty="0" smtClean="0"/>
              <a:t>仁義禮樂</a:t>
            </a:r>
            <a:r>
              <a:rPr lang="zh-TW" altLang="en-US" sz="3200" dirty="0"/>
              <a:t>。</a:t>
            </a:r>
            <a:r>
              <a:rPr lang="zh-TW" altLang="en-US" sz="3200" dirty="0" smtClean="0"/>
              <a:t>名法刑賞</a:t>
            </a:r>
            <a:r>
              <a:rPr lang="zh-TW" altLang="en-US" sz="3200" dirty="0"/>
              <a:t>。凡此八者。五帝三王治世之</a:t>
            </a:r>
            <a:r>
              <a:rPr lang="zh-TW" altLang="en-US" sz="3200" dirty="0" smtClean="0"/>
              <a:t>術也</a:t>
            </a:r>
            <a:r>
              <a:rPr lang="zh-TW" altLang="en-US" sz="3200" dirty="0"/>
              <a:t>。故仁以</a:t>
            </a:r>
            <a:r>
              <a:rPr lang="zh-TW" altLang="en-US" sz="3200" dirty="0" smtClean="0"/>
              <a:t>導之</a:t>
            </a:r>
            <a:r>
              <a:rPr lang="zh-TW" altLang="en-US" sz="3200" dirty="0"/>
              <a:t>。義以</a:t>
            </a:r>
            <a:r>
              <a:rPr lang="zh-TW" altLang="en-US" sz="3200" dirty="0" smtClean="0"/>
              <a:t>宜之</a:t>
            </a:r>
            <a:r>
              <a:rPr lang="zh-TW" altLang="en-US" sz="3200" dirty="0"/>
              <a:t>。禮以行之。樂以</a:t>
            </a:r>
            <a:r>
              <a:rPr lang="zh-TW" altLang="en-US" sz="3200" dirty="0" smtClean="0"/>
              <a:t>和之</a:t>
            </a:r>
            <a:r>
              <a:rPr lang="zh-TW" altLang="en-US" sz="3200" dirty="0"/>
              <a:t>。名以</a:t>
            </a:r>
            <a:r>
              <a:rPr lang="zh-TW" altLang="en-US" sz="3200" dirty="0" smtClean="0"/>
              <a:t>正之</a:t>
            </a:r>
            <a:r>
              <a:rPr lang="zh-TW" altLang="en-US" sz="3200" dirty="0"/>
              <a:t>。法以</a:t>
            </a:r>
            <a:r>
              <a:rPr lang="zh-TW" altLang="en-US" sz="3200" dirty="0" smtClean="0"/>
              <a:t>齊之</a:t>
            </a:r>
            <a:r>
              <a:rPr lang="zh-TW" altLang="en-US" sz="3200" dirty="0"/>
              <a:t>。刑以</a:t>
            </a:r>
            <a:r>
              <a:rPr lang="zh-TW" altLang="en-US" sz="3200" dirty="0" smtClean="0"/>
              <a:t>威之</a:t>
            </a:r>
            <a:r>
              <a:rPr lang="zh-TW" altLang="en-US" sz="3200" dirty="0"/>
              <a:t>。賞以</a:t>
            </a:r>
            <a:r>
              <a:rPr lang="zh-TW" altLang="en-US" sz="3200" dirty="0" smtClean="0"/>
              <a:t>勸之</a:t>
            </a:r>
            <a:r>
              <a:rPr lang="zh-TW" altLang="en-US" sz="3200" dirty="0"/>
              <a:t>。故仁者所以博</a:t>
            </a:r>
            <a:r>
              <a:rPr lang="zh-TW" altLang="en-US" sz="3200" dirty="0" smtClean="0"/>
              <a:t>施於</a:t>
            </a:r>
            <a:r>
              <a:rPr lang="zh-TW" altLang="en-US" sz="3200" dirty="0"/>
              <a:t>物。亦所以生偏私。義者所以 立節</a:t>
            </a:r>
            <a:r>
              <a:rPr lang="zh-TW" altLang="en-US" sz="3200" dirty="0" smtClean="0"/>
              <a:t>行。亦</a:t>
            </a:r>
            <a:r>
              <a:rPr lang="zh-TW" altLang="en-US" sz="3200" dirty="0"/>
              <a:t>所以成華</a:t>
            </a:r>
            <a:r>
              <a:rPr lang="zh-TW" altLang="en-US" sz="3200" dirty="0" smtClean="0"/>
              <a:t>僞。</a:t>
            </a:r>
            <a:r>
              <a:rPr lang="zh-TW" altLang="en-US" sz="3200" dirty="0"/>
              <a:t>禮者所以行謹</a:t>
            </a:r>
            <a:r>
              <a:rPr lang="zh-TW" altLang="en-US" sz="3200" dirty="0" smtClean="0"/>
              <a:t>敬。亦</a:t>
            </a:r>
            <a:r>
              <a:rPr lang="zh-TW" altLang="en-US" sz="3200" dirty="0"/>
              <a:t>所以生惰</a:t>
            </a:r>
            <a:r>
              <a:rPr lang="zh-TW" altLang="en-US" sz="3200" dirty="0" smtClean="0"/>
              <a:t>慢。</a:t>
            </a:r>
            <a:r>
              <a:rPr lang="zh-TW" altLang="en-US" sz="3200" dirty="0"/>
              <a:t>樂者所以和</a:t>
            </a:r>
            <a:r>
              <a:rPr lang="zh-TW" altLang="en-US" sz="3200" dirty="0" smtClean="0"/>
              <a:t>情志。</a:t>
            </a:r>
            <a:r>
              <a:rPr lang="zh-TW" altLang="en-US" sz="3200" dirty="0"/>
              <a:t>亦所以生淫</a:t>
            </a:r>
            <a:r>
              <a:rPr lang="zh-TW" altLang="en-US" sz="3200" dirty="0" smtClean="0"/>
              <a:t>放。</a:t>
            </a:r>
            <a:r>
              <a:rPr lang="zh-TW" altLang="en-US" sz="3200" dirty="0"/>
              <a:t>名者所以正尊卑。亦所以生</a:t>
            </a:r>
            <a:r>
              <a:rPr lang="zh-TW" altLang="en-US" sz="3200" dirty="0" smtClean="0"/>
              <a:t>矜篡。</a:t>
            </a:r>
            <a:r>
              <a:rPr lang="zh-TW" altLang="en-US" sz="3200" dirty="0"/>
              <a:t>法者所以齊</a:t>
            </a:r>
            <a:r>
              <a:rPr lang="zh-TW" altLang="en-US" sz="3200" dirty="0" smtClean="0"/>
              <a:t>衆異。 亦</a:t>
            </a:r>
            <a:r>
              <a:rPr lang="zh-TW" altLang="en-US" sz="3200" dirty="0"/>
              <a:t>所以生乖</a:t>
            </a:r>
            <a:r>
              <a:rPr lang="zh-TW" altLang="en-US" sz="3200" dirty="0" smtClean="0"/>
              <a:t>分。</a:t>
            </a:r>
            <a:r>
              <a:rPr lang="zh-TW" altLang="en-US" sz="3200" dirty="0"/>
              <a:t>刑者所以威不服。亦所以生陵</a:t>
            </a:r>
            <a:r>
              <a:rPr lang="zh-TW" altLang="en-US" sz="3200" dirty="0" smtClean="0"/>
              <a:t>暴。</a:t>
            </a:r>
            <a:r>
              <a:rPr lang="zh-TW" altLang="en-US" sz="3200" dirty="0"/>
              <a:t>賞者所以勸忠</a:t>
            </a:r>
            <a:r>
              <a:rPr lang="zh-TW" altLang="en-US" sz="3200" dirty="0" smtClean="0"/>
              <a:t>能。</a:t>
            </a:r>
            <a:r>
              <a:rPr lang="zh-TW" altLang="en-US" sz="3200" dirty="0"/>
              <a:t>亦</a:t>
            </a:r>
            <a:r>
              <a:rPr lang="zh-TW" altLang="en-US" sz="3200" dirty="0" smtClean="0"/>
              <a:t>所以生鄙爭。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第八冊頁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4233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200"/>
              </a:lnSpc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81213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845127"/>
            <a:ext cx="8915400" cy="5066095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凡</a:t>
            </a:r>
            <a:r>
              <a:rPr lang="zh-TW" altLang="en-US" sz="3600" dirty="0"/>
              <a:t>此八術。無</a:t>
            </a:r>
            <a:r>
              <a:rPr lang="zh-TW" altLang="en-US" sz="3600" dirty="0" smtClean="0"/>
              <a:t>隱於</a:t>
            </a:r>
            <a:r>
              <a:rPr lang="zh-TW" altLang="en-US" sz="3600" dirty="0"/>
              <a:t>人。而常存於世。非自</a:t>
            </a:r>
            <a:r>
              <a:rPr lang="zh-TW" altLang="en-US" sz="3600" dirty="0" smtClean="0"/>
              <a:t>顯於堯湯之時</a:t>
            </a:r>
            <a:r>
              <a:rPr lang="zh-TW" altLang="en-US" sz="3600" dirty="0"/>
              <a:t>。非</a:t>
            </a:r>
            <a:r>
              <a:rPr lang="zh-TW" altLang="en-US" sz="3600" dirty="0" smtClean="0"/>
              <a:t>故逃於桀紂之</a:t>
            </a:r>
            <a:r>
              <a:rPr lang="zh-TW" altLang="en-US" sz="3600" dirty="0"/>
              <a:t>朝。用得其道。則天下治。用失其道。則天下亂。過此而</a:t>
            </a:r>
            <a:r>
              <a:rPr lang="zh-TW" altLang="en-US" sz="3600" dirty="0" smtClean="0"/>
              <a:t>往。 </a:t>
            </a:r>
            <a:r>
              <a:rPr lang="zh-TW" altLang="en-US" sz="3600" dirty="0"/>
              <a:t>雖彌</a:t>
            </a:r>
            <a:r>
              <a:rPr lang="zh-TW" altLang="en-US" sz="3600" dirty="0" smtClean="0"/>
              <a:t>綸天地</a:t>
            </a:r>
            <a:r>
              <a:rPr lang="zh-TW" altLang="en-US" sz="3600" dirty="0"/>
              <a:t>。纏絡萬</a:t>
            </a:r>
            <a:r>
              <a:rPr lang="zh-TW" altLang="en-US" sz="3600" dirty="0" smtClean="0"/>
              <a:t>品。</a:t>
            </a:r>
            <a:r>
              <a:rPr lang="zh-TW" altLang="en-US" sz="3600" dirty="0"/>
              <a:t>治道之外。非群</a:t>
            </a:r>
            <a:r>
              <a:rPr lang="zh-TW" altLang="en-US" sz="3600" dirty="0" smtClean="0"/>
              <a:t>生所</a:t>
            </a:r>
            <a:r>
              <a:rPr lang="zh-TW" altLang="en-US" sz="3600" dirty="0"/>
              <a:t>餐</a:t>
            </a:r>
            <a:r>
              <a:rPr lang="zh-TW" altLang="en-US" sz="3600" dirty="0" smtClean="0"/>
              <a:t>挹。</a:t>
            </a:r>
            <a:r>
              <a:rPr lang="zh-TW" altLang="en-US" sz="3600" dirty="0"/>
              <a:t>聖人</a:t>
            </a:r>
            <a:r>
              <a:rPr lang="zh-TW" altLang="en-US" sz="3600" dirty="0" smtClean="0"/>
              <a:t>措而</a:t>
            </a:r>
            <a:r>
              <a:rPr lang="zh-TW" altLang="en-US" sz="3600" dirty="0"/>
              <a:t>不言也</a:t>
            </a:r>
            <a:r>
              <a:rPr lang="zh-TW" altLang="en-US" sz="3600" dirty="0" smtClean="0"/>
              <a:t>。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（譯註第八冊頁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4234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600"/>
              </a:lnSpc>
            </a:pPr>
            <a:endParaRPr lang="zh-TW" altLang="en-US" sz="3600" dirty="0"/>
          </a:p>
          <a:p>
            <a:pPr>
              <a:lnSpc>
                <a:spcPts val="5600"/>
              </a:lnSpc>
            </a:pP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874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4062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44600" y="346364"/>
            <a:ext cx="10782299" cy="5770657"/>
          </a:xfrm>
        </p:spPr>
        <p:txBody>
          <a:bodyPr>
            <a:noAutofit/>
          </a:bodyPr>
          <a:lstStyle/>
          <a:p>
            <a:pPr marL="0" indent="0">
              <a:lnSpc>
                <a:spcPts val="5200"/>
              </a:lnSpc>
              <a:buNone/>
            </a:pPr>
            <a:r>
              <a:rPr lang="zh-TW" altLang="en-US" sz="3600" dirty="0" smtClean="0"/>
              <a:t>仁義禮樂、名法刑賞，凡此八者，五帝三王治世之術也。故仁以導之，義以宜之，禮以行之，樂以和之，名以正之，法以齊之，刑以威之，賞以勸</a:t>
            </a:r>
            <a:r>
              <a:rPr lang="zh-TW" altLang="en-US" sz="3600" dirty="0"/>
              <a:t>之。故仁者所以博施於物，亦所以生</a:t>
            </a:r>
            <a:r>
              <a:rPr lang="zh-TW" altLang="en-US" sz="3600" b="1" dirty="0"/>
              <a:t>偏私</a:t>
            </a:r>
            <a:r>
              <a:rPr lang="zh-TW" altLang="en-US" sz="3600" dirty="0"/>
              <a:t>；義者所以立節行，亦所以成</a:t>
            </a:r>
            <a:r>
              <a:rPr lang="zh-TW" altLang="en-US" sz="3600" b="1" dirty="0"/>
              <a:t>華僞</a:t>
            </a:r>
            <a:r>
              <a:rPr lang="zh-TW" altLang="en-US" sz="3600" dirty="0"/>
              <a:t>；禮者所以行謹敬，亦所以生</a:t>
            </a:r>
            <a:r>
              <a:rPr lang="zh-TW" altLang="en-US" sz="3600" b="1" dirty="0"/>
              <a:t>惰慢</a:t>
            </a:r>
            <a:r>
              <a:rPr lang="zh-TW" altLang="en-US" sz="3600" dirty="0"/>
              <a:t>；樂者所以和情志，亦所以生</a:t>
            </a:r>
            <a:r>
              <a:rPr lang="zh-TW" altLang="en-US" sz="3600" b="1" dirty="0"/>
              <a:t>淫放</a:t>
            </a:r>
            <a:r>
              <a:rPr lang="zh-TW" altLang="en-US" sz="3600" dirty="0"/>
              <a:t>；名者所以正尊卑，亦所以生</a:t>
            </a:r>
            <a:r>
              <a:rPr lang="zh-TW" altLang="en-US" sz="3600" b="1" dirty="0"/>
              <a:t>矜篡</a:t>
            </a:r>
            <a:r>
              <a:rPr lang="zh-TW" altLang="en-US" sz="3600" dirty="0"/>
              <a:t>；法者所以齊衆異，亦所以生</a:t>
            </a:r>
            <a:r>
              <a:rPr lang="zh-TW" altLang="en-US" sz="3600" b="1" dirty="0"/>
              <a:t>乖分</a:t>
            </a:r>
            <a:r>
              <a:rPr lang="zh-TW" altLang="en-US" sz="3600" dirty="0"/>
              <a:t>；刑者所以威不服，亦所以生</a:t>
            </a:r>
            <a:r>
              <a:rPr lang="zh-TW" altLang="en-US" sz="3600" b="1" dirty="0"/>
              <a:t>陵暴</a:t>
            </a:r>
            <a:r>
              <a:rPr lang="zh-TW" altLang="en-US" sz="3600" dirty="0"/>
              <a:t>；賞者所以勸忠能，亦所以生</a:t>
            </a:r>
            <a:r>
              <a:rPr lang="zh-TW" altLang="en-US" sz="3600" b="1" dirty="0"/>
              <a:t>鄙爭</a:t>
            </a:r>
            <a:r>
              <a:rPr lang="zh-TW" altLang="en-US" sz="36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89790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08909" y="845127"/>
            <a:ext cx="9495703" cy="5066095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凡</a:t>
            </a:r>
            <a:r>
              <a:rPr lang="zh-TW" altLang="en-US" sz="3600" dirty="0"/>
              <a:t>此八</a:t>
            </a:r>
            <a:r>
              <a:rPr lang="zh-TW" altLang="en-US" sz="3600" dirty="0" smtClean="0"/>
              <a:t>術，無隱於人而</a:t>
            </a:r>
            <a:r>
              <a:rPr lang="zh-TW" altLang="en-US" sz="3600" dirty="0"/>
              <a:t>常存於</a:t>
            </a:r>
            <a:r>
              <a:rPr lang="zh-TW" altLang="en-US" sz="3600" dirty="0" smtClean="0"/>
              <a:t>世；非</a:t>
            </a:r>
            <a:r>
              <a:rPr lang="zh-TW" altLang="en-US" sz="3600" dirty="0"/>
              <a:t>自</a:t>
            </a:r>
            <a:r>
              <a:rPr lang="zh-TW" altLang="en-US" sz="3600" dirty="0" smtClean="0"/>
              <a:t>顯於堯湯之時，非故逃於桀紂之</a:t>
            </a:r>
            <a:r>
              <a:rPr lang="zh-TW" altLang="en-US" sz="3600" dirty="0"/>
              <a:t>朝。用得其</a:t>
            </a:r>
            <a:r>
              <a:rPr lang="zh-TW" altLang="en-US" sz="3600" dirty="0" smtClean="0"/>
              <a:t>道，則</a:t>
            </a:r>
            <a:r>
              <a:rPr lang="zh-TW" altLang="en-US" sz="3600" dirty="0"/>
              <a:t>天下</a:t>
            </a:r>
            <a:r>
              <a:rPr lang="zh-TW" altLang="en-US" sz="3600" dirty="0" smtClean="0"/>
              <a:t>治；用</a:t>
            </a:r>
            <a:r>
              <a:rPr lang="zh-TW" altLang="en-US" sz="3600" dirty="0"/>
              <a:t>失其</a:t>
            </a:r>
            <a:r>
              <a:rPr lang="zh-TW" altLang="en-US" sz="3600" dirty="0" smtClean="0"/>
              <a:t>道，則</a:t>
            </a:r>
            <a:r>
              <a:rPr lang="zh-TW" altLang="en-US" sz="3600" dirty="0"/>
              <a:t>天下亂。過此而</a:t>
            </a:r>
            <a:r>
              <a:rPr lang="zh-TW" altLang="en-US" sz="3600" dirty="0" smtClean="0"/>
              <a:t>往， </a:t>
            </a:r>
            <a:r>
              <a:rPr lang="zh-TW" altLang="en-US" sz="3600" dirty="0"/>
              <a:t>雖彌</a:t>
            </a:r>
            <a:r>
              <a:rPr lang="zh-TW" altLang="en-US" sz="3600" dirty="0" smtClean="0"/>
              <a:t>綸天地，纏</a:t>
            </a:r>
            <a:r>
              <a:rPr lang="zh-TW" altLang="en-US" sz="3600" dirty="0"/>
              <a:t>絡萬</a:t>
            </a:r>
            <a:r>
              <a:rPr lang="zh-TW" altLang="en-US" sz="3600" dirty="0" smtClean="0"/>
              <a:t>品；治</a:t>
            </a:r>
            <a:r>
              <a:rPr lang="zh-TW" altLang="en-US" sz="3600" dirty="0"/>
              <a:t>道</a:t>
            </a:r>
            <a:r>
              <a:rPr lang="zh-TW" altLang="en-US" sz="3600" dirty="0" smtClean="0"/>
              <a:t>之外，非</a:t>
            </a:r>
            <a:r>
              <a:rPr lang="zh-TW" altLang="en-US" sz="3600" dirty="0"/>
              <a:t>群</a:t>
            </a:r>
            <a:r>
              <a:rPr lang="zh-TW" altLang="en-US" sz="3600" dirty="0" smtClean="0"/>
              <a:t>生所</a:t>
            </a:r>
            <a:r>
              <a:rPr lang="zh-TW" altLang="en-US" sz="3600" dirty="0"/>
              <a:t>餐</a:t>
            </a:r>
            <a:r>
              <a:rPr lang="zh-TW" altLang="en-US" sz="3600" dirty="0" smtClean="0"/>
              <a:t>挹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需要、採用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600" dirty="0" smtClean="0"/>
              <a:t>，聖人措而</a:t>
            </a:r>
            <a:r>
              <a:rPr lang="zh-TW" altLang="en-US" sz="3600" dirty="0"/>
              <a:t>不言也</a:t>
            </a:r>
            <a:r>
              <a:rPr lang="zh-TW" altLang="en-US" sz="3600" dirty="0" smtClean="0"/>
              <a:t>。</a:t>
            </a:r>
            <a:endParaRPr lang="zh-TW" altLang="en-US" sz="3600" dirty="0"/>
          </a:p>
          <a:p>
            <a:pPr>
              <a:lnSpc>
                <a:spcPts val="5600"/>
              </a:lnSpc>
            </a:pP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94946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將本文依文理脈絡適當區分段落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576791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81048" y="977462"/>
            <a:ext cx="9680028" cy="5444359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600" dirty="0" smtClean="0"/>
              <a:t>仁義禮樂、名法刑賞，凡</a:t>
            </a:r>
            <a:r>
              <a:rPr lang="zh-TW" altLang="en-US" sz="3600" dirty="0"/>
              <a:t>此八</a:t>
            </a:r>
            <a:r>
              <a:rPr lang="zh-TW" altLang="en-US" sz="3600" dirty="0" smtClean="0"/>
              <a:t>者，五帝</a:t>
            </a:r>
            <a:r>
              <a:rPr lang="zh-TW" altLang="en-US" sz="3600" dirty="0"/>
              <a:t>三王治世之</a:t>
            </a:r>
            <a:r>
              <a:rPr lang="zh-TW" altLang="en-US" sz="3600" dirty="0" smtClean="0"/>
              <a:t>術也。</a:t>
            </a:r>
            <a:endParaRPr lang="en-US" altLang="zh-TW" sz="3600" dirty="0" smtClean="0"/>
          </a:p>
          <a:p>
            <a:pPr>
              <a:lnSpc>
                <a:spcPts val="4800"/>
              </a:lnSpc>
            </a:pPr>
            <a:r>
              <a:rPr lang="zh-TW" altLang="en-US" sz="3600" dirty="0" smtClean="0"/>
              <a:t>故</a:t>
            </a:r>
            <a:r>
              <a:rPr lang="zh-TW" altLang="en-US" sz="3600" dirty="0"/>
              <a:t>仁以</a:t>
            </a:r>
            <a:r>
              <a:rPr lang="zh-TW" altLang="en-US" sz="3600" dirty="0" smtClean="0"/>
              <a:t>導之，義</a:t>
            </a:r>
            <a:r>
              <a:rPr lang="zh-TW" altLang="en-US" sz="3600" dirty="0"/>
              <a:t>以</a:t>
            </a:r>
            <a:r>
              <a:rPr lang="zh-TW" altLang="en-US" sz="3600" dirty="0" smtClean="0"/>
              <a:t>宜之，禮</a:t>
            </a:r>
            <a:r>
              <a:rPr lang="zh-TW" altLang="en-US" sz="3600" dirty="0"/>
              <a:t>以行</a:t>
            </a:r>
            <a:r>
              <a:rPr lang="zh-TW" altLang="en-US" sz="3600" dirty="0" smtClean="0"/>
              <a:t>之，樂</a:t>
            </a:r>
            <a:r>
              <a:rPr lang="zh-TW" altLang="en-US" sz="3600" dirty="0"/>
              <a:t>以</a:t>
            </a:r>
            <a:r>
              <a:rPr lang="zh-TW" altLang="en-US" sz="3600" dirty="0" smtClean="0"/>
              <a:t>和之，名</a:t>
            </a:r>
            <a:r>
              <a:rPr lang="zh-TW" altLang="en-US" sz="3600" dirty="0"/>
              <a:t>以</a:t>
            </a:r>
            <a:r>
              <a:rPr lang="zh-TW" altLang="en-US" sz="3600" dirty="0" smtClean="0"/>
              <a:t>正之，法</a:t>
            </a:r>
            <a:r>
              <a:rPr lang="zh-TW" altLang="en-US" sz="3600" dirty="0"/>
              <a:t>以</a:t>
            </a:r>
            <a:r>
              <a:rPr lang="zh-TW" altLang="en-US" sz="3600" dirty="0" smtClean="0"/>
              <a:t>齊之，刑</a:t>
            </a:r>
            <a:r>
              <a:rPr lang="zh-TW" altLang="en-US" sz="3600" dirty="0"/>
              <a:t>以</a:t>
            </a:r>
            <a:r>
              <a:rPr lang="zh-TW" altLang="en-US" sz="3600" dirty="0" smtClean="0"/>
              <a:t>威之，賞</a:t>
            </a:r>
            <a:r>
              <a:rPr lang="zh-TW" altLang="en-US" sz="3600" dirty="0"/>
              <a:t>以</a:t>
            </a:r>
            <a:r>
              <a:rPr lang="zh-TW" altLang="en-US" sz="3600" dirty="0" smtClean="0"/>
              <a:t>勸之。</a:t>
            </a:r>
            <a:endParaRPr lang="en-US" altLang="zh-TW" sz="3600" dirty="0" smtClean="0"/>
          </a:p>
          <a:p>
            <a:pPr>
              <a:lnSpc>
                <a:spcPts val="4800"/>
              </a:lnSpc>
            </a:pP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581650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898073" y="977462"/>
            <a:ext cx="9863003" cy="5444359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故</a:t>
            </a:r>
            <a:r>
              <a:rPr lang="zh-TW" altLang="en-US" sz="3600" dirty="0"/>
              <a:t>仁者所以博</a:t>
            </a:r>
            <a:r>
              <a:rPr lang="zh-TW" altLang="en-US" sz="3600" dirty="0" smtClean="0"/>
              <a:t>施於物，亦</a:t>
            </a:r>
            <a:r>
              <a:rPr lang="zh-TW" altLang="en-US" sz="3600" dirty="0"/>
              <a:t>所以生</a:t>
            </a:r>
            <a:r>
              <a:rPr lang="zh-TW" altLang="en-US" sz="3600" b="1" dirty="0" smtClean="0"/>
              <a:t>偏私</a:t>
            </a:r>
            <a:r>
              <a:rPr lang="zh-TW" altLang="en-US" sz="3600" dirty="0" smtClean="0"/>
              <a:t>；義</a:t>
            </a:r>
            <a:r>
              <a:rPr lang="zh-TW" altLang="en-US" sz="3600" dirty="0"/>
              <a:t>者</a:t>
            </a:r>
            <a:r>
              <a:rPr lang="zh-TW" altLang="en-US" sz="3600" dirty="0" smtClean="0"/>
              <a:t>所以立</a:t>
            </a:r>
            <a:r>
              <a:rPr lang="zh-TW" altLang="en-US" sz="3600" dirty="0"/>
              <a:t>節</a:t>
            </a:r>
            <a:r>
              <a:rPr lang="zh-TW" altLang="en-US" sz="3600" dirty="0" smtClean="0"/>
              <a:t>行，亦</a:t>
            </a:r>
            <a:r>
              <a:rPr lang="zh-TW" altLang="en-US" sz="3600" dirty="0"/>
              <a:t>所以成</a:t>
            </a:r>
            <a:r>
              <a:rPr lang="zh-TW" altLang="en-US" sz="3600" b="1" dirty="0"/>
              <a:t>華僞</a:t>
            </a:r>
            <a:r>
              <a:rPr lang="zh-TW" altLang="en-US" sz="3600" dirty="0" smtClean="0"/>
              <a:t>；禮</a:t>
            </a:r>
            <a:r>
              <a:rPr lang="zh-TW" altLang="en-US" sz="3600" dirty="0"/>
              <a:t>者所以行謹</a:t>
            </a:r>
            <a:r>
              <a:rPr lang="zh-TW" altLang="en-US" sz="3600" dirty="0" smtClean="0"/>
              <a:t>敬，亦</a:t>
            </a:r>
            <a:r>
              <a:rPr lang="zh-TW" altLang="en-US" sz="3600" dirty="0"/>
              <a:t>所以生</a:t>
            </a:r>
            <a:r>
              <a:rPr lang="zh-TW" altLang="en-US" sz="3600" b="1" dirty="0"/>
              <a:t>惰慢</a:t>
            </a:r>
            <a:r>
              <a:rPr lang="zh-TW" altLang="en-US" sz="3600" dirty="0" smtClean="0"/>
              <a:t>；樂</a:t>
            </a:r>
            <a:r>
              <a:rPr lang="zh-TW" altLang="en-US" sz="3600" dirty="0"/>
              <a:t>者所以和</a:t>
            </a:r>
            <a:r>
              <a:rPr lang="zh-TW" altLang="en-US" sz="3600" dirty="0" smtClean="0"/>
              <a:t>情志，亦</a:t>
            </a:r>
            <a:r>
              <a:rPr lang="zh-TW" altLang="en-US" sz="3600" dirty="0"/>
              <a:t>所以生</a:t>
            </a:r>
            <a:r>
              <a:rPr lang="zh-TW" altLang="en-US" sz="3600" b="1" dirty="0"/>
              <a:t>淫放</a:t>
            </a:r>
            <a:r>
              <a:rPr lang="zh-TW" altLang="en-US" sz="3600" dirty="0" smtClean="0"/>
              <a:t>；名</a:t>
            </a:r>
            <a:r>
              <a:rPr lang="zh-TW" altLang="en-US" sz="3600" dirty="0"/>
              <a:t>者所以正</a:t>
            </a:r>
            <a:r>
              <a:rPr lang="zh-TW" altLang="en-US" sz="3600" dirty="0" smtClean="0"/>
              <a:t>尊卑，亦</a:t>
            </a:r>
            <a:r>
              <a:rPr lang="zh-TW" altLang="en-US" sz="3600" dirty="0"/>
              <a:t>所以生</a:t>
            </a:r>
            <a:r>
              <a:rPr lang="zh-TW" altLang="en-US" sz="3600" b="1" dirty="0"/>
              <a:t>矜篡</a:t>
            </a:r>
            <a:r>
              <a:rPr lang="zh-TW" altLang="en-US" sz="3600" dirty="0" smtClean="0"/>
              <a:t>；法</a:t>
            </a:r>
            <a:r>
              <a:rPr lang="zh-TW" altLang="en-US" sz="3600" dirty="0"/>
              <a:t>者所以齊</a:t>
            </a:r>
            <a:r>
              <a:rPr lang="zh-TW" altLang="en-US" sz="3600" dirty="0" smtClean="0"/>
              <a:t>衆異，亦</a:t>
            </a:r>
            <a:r>
              <a:rPr lang="zh-TW" altLang="en-US" sz="3600" dirty="0"/>
              <a:t>所以生</a:t>
            </a:r>
            <a:r>
              <a:rPr lang="zh-TW" altLang="en-US" sz="3600" b="1" dirty="0"/>
              <a:t>乖分</a:t>
            </a:r>
            <a:r>
              <a:rPr lang="zh-TW" altLang="en-US" sz="3600" dirty="0" smtClean="0"/>
              <a:t>；刑</a:t>
            </a:r>
            <a:r>
              <a:rPr lang="zh-TW" altLang="en-US" sz="3600" dirty="0"/>
              <a:t>者所以威</a:t>
            </a:r>
            <a:r>
              <a:rPr lang="zh-TW" altLang="en-US" sz="3600" dirty="0" smtClean="0"/>
              <a:t>不服，亦</a:t>
            </a:r>
            <a:r>
              <a:rPr lang="zh-TW" altLang="en-US" sz="3600" dirty="0"/>
              <a:t>所以生</a:t>
            </a:r>
            <a:r>
              <a:rPr lang="zh-TW" altLang="en-US" sz="3600" b="1" dirty="0"/>
              <a:t>陵暴</a:t>
            </a:r>
            <a:r>
              <a:rPr lang="zh-TW" altLang="en-US" sz="3600" dirty="0" smtClean="0"/>
              <a:t>；賞</a:t>
            </a:r>
            <a:r>
              <a:rPr lang="zh-TW" altLang="en-US" sz="3600" dirty="0"/>
              <a:t>者所以勸忠</a:t>
            </a:r>
            <a:r>
              <a:rPr lang="zh-TW" altLang="en-US" sz="3600" dirty="0" smtClean="0"/>
              <a:t>能，亦所以生</a:t>
            </a:r>
            <a:r>
              <a:rPr lang="zh-TW" altLang="en-US" sz="3600" b="1" dirty="0"/>
              <a:t>鄙爭</a:t>
            </a:r>
            <a:r>
              <a:rPr lang="zh-TW" altLang="en-US" sz="3600" dirty="0" smtClean="0"/>
              <a:t>。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11391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08909" y="845127"/>
            <a:ext cx="9495703" cy="5066095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凡</a:t>
            </a:r>
            <a:r>
              <a:rPr lang="zh-TW" altLang="en-US" sz="3600" dirty="0"/>
              <a:t>此八</a:t>
            </a:r>
            <a:r>
              <a:rPr lang="zh-TW" altLang="en-US" sz="3600" dirty="0" smtClean="0"/>
              <a:t>術，無隱於人而</a:t>
            </a:r>
            <a:r>
              <a:rPr lang="zh-TW" altLang="en-US" sz="3600" dirty="0"/>
              <a:t>常存於</a:t>
            </a:r>
            <a:r>
              <a:rPr lang="zh-TW" altLang="en-US" sz="3600" dirty="0" smtClean="0"/>
              <a:t>世；非</a:t>
            </a:r>
            <a:r>
              <a:rPr lang="zh-TW" altLang="en-US" sz="3600" dirty="0"/>
              <a:t>自</a:t>
            </a:r>
            <a:r>
              <a:rPr lang="zh-TW" altLang="en-US" sz="3600" dirty="0" smtClean="0"/>
              <a:t>顯於堯湯之時，非故逃於桀紂之</a:t>
            </a:r>
            <a:r>
              <a:rPr lang="zh-TW" altLang="en-US" sz="3600" dirty="0"/>
              <a:t>朝</a:t>
            </a:r>
            <a:r>
              <a:rPr lang="zh-TW" altLang="en-US" sz="3600" dirty="0" smtClean="0"/>
              <a:t>。</a:t>
            </a:r>
            <a:endParaRPr lang="en-US" altLang="zh-TW" sz="3600" dirty="0" smtClean="0"/>
          </a:p>
          <a:p>
            <a:pPr>
              <a:lnSpc>
                <a:spcPts val="5600"/>
              </a:lnSpc>
            </a:pPr>
            <a:r>
              <a:rPr lang="zh-TW" altLang="en-US" sz="3600" dirty="0" smtClean="0"/>
              <a:t>用</a:t>
            </a:r>
            <a:r>
              <a:rPr lang="zh-TW" altLang="en-US" sz="3600" dirty="0"/>
              <a:t>得其</a:t>
            </a:r>
            <a:r>
              <a:rPr lang="zh-TW" altLang="en-US" sz="3600" dirty="0" smtClean="0"/>
              <a:t>道，則</a:t>
            </a:r>
            <a:r>
              <a:rPr lang="zh-TW" altLang="en-US" sz="3600" dirty="0"/>
              <a:t>天下</a:t>
            </a:r>
            <a:r>
              <a:rPr lang="zh-TW" altLang="en-US" sz="3600" dirty="0" smtClean="0"/>
              <a:t>治；用</a:t>
            </a:r>
            <a:r>
              <a:rPr lang="zh-TW" altLang="en-US" sz="3600" dirty="0"/>
              <a:t>失其</a:t>
            </a:r>
            <a:r>
              <a:rPr lang="zh-TW" altLang="en-US" sz="3600" dirty="0" smtClean="0"/>
              <a:t>道，則</a:t>
            </a:r>
            <a:r>
              <a:rPr lang="zh-TW" altLang="en-US" sz="3600" dirty="0"/>
              <a:t>天下亂</a:t>
            </a:r>
            <a:r>
              <a:rPr lang="zh-TW" altLang="en-US" sz="3600" dirty="0" smtClean="0"/>
              <a:t>。</a:t>
            </a:r>
            <a:endParaRPr lang="en-US" altLang="zh-TW" sz="3600" dirty="0" smtClean="0"/>
          </a:p>
          <a:p>
            <a:pPr>
              <a:lnSpc>
                <a:spcPts val="5600"/>
              </a:lnSpc>
            </a:pPr>
            <a:r>
              <a:rPr lang="zh-TW" altLang="en-US" sz="3600" dirty="0" smtClean="0"/>
              <a:t>過</a:t>
            </a:r>
            <a:r>
              <a:rPr lang="zh-TW" altLang="en-US" sz="3600" dirty="0"/>
              <a:t>此而</a:t>
            </a:r>
            <a:r>
              <a:rPr lang="zh-TW" altLang="en-US" sz="3600" dirty="0" smtClean="0"/>
              <a:t>往， </a:t>
            </a:r>
            <a:r>
              <a:rPr lang="zh-TW" altLang="en-US" sz="3600" dirty="0"/>
              <a:t>雖彌</a:t>
            </a:r>
            <a:r>
              <a:rPr lang="zh-TW" altLang="en-US" sz="3600" dirty="0" smtClean="0"/>
              <a:t>綸天地，纏</a:t>
            </a:r>
            <a:r>
              <a:rPr lang="zh-TW" altLang="en-US" sz="3600" dirty="0"/>
              <a:t>絡萬</a:t>
            </a:r>
            <a:r>
              <a:rPr lang="zh-TW" altLang="en-US" sz="3600" dirty="0" smtClean="0"/>
              <a:t>品；治</a:t>
            </a:r>
            <a:r>
              <a:rPr lang="zh-TW" altLang="en-US" sz="3600" dirty="0"/>
              <a:t>道</a:t>
            </a:r>
            <a:r>
              <a:rPr lang="zh-TW" altLang="en-US" sz="3600" dirty="0" smtClean="0"/>
              <a:t>之外，非</a:t>
            </a:r>
            <a:r>
              <a:rPr lang="zh-TW" altLang="en-US" sz="3600" dirty="0"/>
              <a:t>群</a:t>
            </a:r>
            <a:r>
              <a:rPr lang="zh-TW" altLang="en-US" sz="3600" dirty="0" smtClean="0"/>
              <a:t>生所</a:t>
            </a:r>
            <a:r>
              <a:rPr lang="zh-TW" altLang="en-US" sz="3600" dirty="0"/>
              <a:t>餐</a:t>
            </a:r>
            <a:r>
              <a:rPr lang="zh-TW" altLang="en-US" sz="3600" dirty="0" smtClean="0"/>
              <a:t>挹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採用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600" dirty="0" smtClean="0"/>
              <a:t>，聖人措而</a:t>
            </a:r>
            <a:r>
              <a:rPr lang="zh-TW" altLang="en-US" sz="3600" dirty="0"/>
              <a:t>不言也</a:t>
            </a:r>
            <a:r>
              <a:rPr lang="zh-TW" altLang="en-US" sz="3600" dirty="0" smtClean="0"/>
              <a:t>。</a:t>
            </a:r>
            <a:endParaRPr lang="zh-TW" altLang="en-US" sz="3600" dirty="0"/>
          </a:p>
          <a:p>
            <a:pPr>
              <a:lnSpc>
                <a:spcPts val="5600"/>
              </a:lnSpc>
            </a:pP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26154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2.</a:t>
            </a:r>
            <a:r>
              <a:rPr lang="zh-TW" altLang="en-US" sz="3200" dirty="0" smtClean="0"/>
              <a:t>直接推論</a:t>
            </a:r>
            <a:endParaRPr lang="en-US" altLang="zh-TW" sz="3200" dirty="0" smtClean="0"/>
          </a:p>
          <a:p>
            <a:pPr lvl="1"/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10433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8355693"/>
              </p:ext>
            </p:extLst>
          </p:nvPr>
        </p:nvGraphicFramePr>
        <p:xfrm>
          <a:off x="1803400" y="1879600"/>
          <a:ext cx="10210800" cy="4173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63326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仁義禮樂、名法刑賞，凡此八者，五帝三王治世之術也。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54069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故仁以導之，義以宜之，禮以行之，樂以和之，名以正之，法以齊之，刑以威之，賞以勸之。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869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7059444"/>
              </p:ext>
            </p:extLst>
          </p:nvPr>
        </p:nvGraphicFramePr>
        <p:xfrm>
          <a:off x="1803400" y="1879600"/>
          <a:ext cx="10210800" cy="4173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63326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治世八術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仁義禮樂、名法刑賞，凡此八者，五帝三王治世之術也。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54069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故仁以導之，義以宜之，禮以行之，樂以和之，名以正之，法以齊之，刑以威之，賞以勸之。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321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8738682"/>
              </p:ext>
            </p:extLst>
          </p:nvPr>
        </p:nvGraphicFramePr>
        <p:xfrm>
          <a:off x="1803400" y="1879600"/>
          <a:ext cx="10210800" cy="4173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63326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治世八術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仁義禮樂、名法刑賞，凡此八者，五帝三王治世之術也。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54069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故仁以</a:t>
                      </a:r>
                      <a:r>
                        <a:rPr lang="zh-TW" altLang="en-US" sz="3200" dirty="0" smtClean="0">
                          <a:solidFill>
                            <a:srgbClr val="FF0000"/>
                          </a:solidFill>
                        </a:rPr>
                        <a:t>導</a:t>
                      </a:r>
                      <a:r>
                        <a:rPr lang="zh-TW" altLang="en-US" sz="3200" dirty="0" smtClean="0"/>
                        <a:t>之，義以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宜</a:t>
                      </a:r>
                      <a:r>
                        <a:rPr lang="zh-TW" altLang="en-US" sz="3200" dirty="0" smtClean="0"/>
                        <a:t>之，禮以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行</a:t>
                      </a:r>
                      <a:r>
                        <a:rPr lang="zh-TW" altLang="en-US" sz="3200" dirty="0" smtClean="0"/>
                        <a:t>之，樂以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和</a:t>
                      </a:r>
                      <a:r>
                        <a:rPr lang="zh-TW" altLang="en-US" sz="3200" dirty="0" smtClean="0"/>
                        <a:t>之，名以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正</a:t>
                      </a:r>
                      <a:r>
                        <a:rPr lang="zh-TW" altLang="en-US" sz="3200" dirty="0" smtClean="0"/>
                        <a:t>之，法以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齊</a:t>
                      </a:r>
                      <a:r>
                        <a:rPr lang="zh-TW" altLang="en-US" sz="3200" dirty="0" smtClean="0"/>
                        <a:t>之，刑以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威</a:t>
                      </a:r>
                      <a:r>
                        <a:rPr lang="zh-TW" altLang="en-US" sz="3200" dirty="0" smtClean="0"/>
                        <a:t>之，賞以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勸</a:t>
                      </a:r>
                      <a:r>
                        <a:rPr lang="zh-TW" altLang="en-US" sz="3200" dirty="0" smtClean="0"/>
                        <a:t>之。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48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325956" y="598710"/>
            <a:ext cx="8911687" cy="79829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提取綱目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803400" y="1879600"/>
          <a:ext cx="10210800" cy="4173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63326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治世八術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仁義禮樂、名法刑賞，凡此八者，五帝三王治世之術也。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54069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各有其用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故仁以</a:t>
                      </a:r>
                      <a:r>
                        <a:rPr lang="zh-TW" altLang="en-US" sz="3200" dirty="0" smtClean="0">
                          <a:solidFill>
                            <a:srgbClr val="FF0000"/>
                          </a:solidFill>
                        </a:rPr>
                        <a:t>導</a:t>
                      </a:r>
                      <a:r>
                        <a:rPr lang="zh-TW" altLang="en-US" sz="3200" dirty="0" smtClean="0"/>
                        <a:t>之，義以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宜</a:t>
                      </a:r>
                      <a:r>
                        <a:rPr lang="zh-TW" altLang="en-US" sz="3200" dirty="0" smtClean="0"/>
                        <a:t>之，禮以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行</a:t>
                      </a:r>
                      <a:r>
                        <a:rPr lang="zh-TW" altLang="en-US" sz="3200" dirty="0" smtClean="0"/>
                        <a:t>之，樂以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和</a:t>
                      </a:r>
                      <a:r>
                        <a:rPr lang="zh-TW" altLang="en-US" sz="3200" dirty="0" smtClean="0"/>
                        <a:t>之，名以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正</a:t>
                      </a:r>
                      <a:r>
                        <a:rPr lang="zh-TW" altLang="en-US" sz="3200" dirty="0" smtClean="0"/>
                        <a:t>之，法以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齊</a:t>
                      </a:r>
                      <a:r>
                        <a:rPr lang="zh-TW" altLang="en-US" sz="3200" dirty="0" smtClean="0"/>
                        <a:t>之，刑以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威</a:t>
                      </a:r>
                      <a:r>
                        <a:rPr lang="zh-TW" altLang="en-US" sz="3200" dirty="0" smtClean="0"/>
                        <a:t>之，賞以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勸</a:t>
                      </a:r>
                      <a:r>
                        <a:rPr lang="zh-TW" altLang="en-US" sz="3200" dirty="0" smtClean="0"/>
                        <a:t>之。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936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3822985"/>
              </p:ext>
            </p:extLst>
          </p:nvPr>
        </p:nvGraphicFramePr>
        <p:xfrm>
          <a:off x="1648691" y="912649"/>
          <a:ext cx="10210800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62186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54069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故仁者所以博施於物，亦所以生偏私；義者所以立節行，亦所以成華僞；禮者所以行謹敬，亦所以生惰慢；樂者所以和情志，亦所以生淫放；名者所以正尊卑，亦所以生矜篡；法者所以齊衆異， 亦所以生乖分；刑者所以威不服，亦所以生陵暴；賞者所以勸忠能，亦所以生鄙爭。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5095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231152"/>
              </p:ext>
            </p:extLst>
          </p:nvPr>
        </p:nvGraphicFramePr>
        <p:xfrm>
          <a:off x="1648691" y="912649"/>
          <a:ext cx="10210800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62186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54069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故仁者所以博施於物，亦所以</a:t>
                      </a:r>
                      <a:r>
                        <a:rPr lang="zh-TW" altLang="en-US" sz="3200" dirty="0" smtClean="0">
                          <a:solidFill>
                            <a:srgbClr val="FF0000"/>
                          </a:solidFill>
                        </a:rPr>
                        <a:t>生</a:t>
                      </a:r>
                      <a:r>
                        <a:rPr lang="zh-TW" altLang="en-US" sz="3200" dirty="0" smtClean="0"/>
                        <a:t>偏私；義者所以立節行，亦所以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成</a:t>
                      </a:r>
                      <a:r>
                        <a:rPr lang="zh-TW" altLang="en-US" sz="3200" dirty="0" smtClean="0"/>
                        <a:t>華僞；禮者所以行謹敬，亦所以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生</a:t>
                      </a:r>
                      <a:r>
                        <a:rPr lang="zh-TW" altLang="en-US" sz="3200" dirty="0" smtClean="0"/>
                        <a:t>惰慢；樂者所以和情志，亦所以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生</a:t>
                      </a:r>
                      <a:r>
                        <a:rPr lang="zh-TW" altLang="en-US" sz="3200" dirty="0" smtClean="0"/>
                        <a:t>淫放；名者所以正尊卑，亦所以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生</a:t>
                      </a:r>
                      <a:r>
                        <a:rPr lang="zh-TW" altLang="en-US" sz="3200" dirty="0" smtClean="0"/>
                        <a:t>矜篡；法者所以齊衆異， 亦所以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生</a:t>
                      </a:r>
                      <a:r>
                        <a:rPr lang="zh-TW" altLang="en-US" sz="3200" dirty="0" smtClean="0"/>
                        <a:t>乖分；刑者所以威不服，亦所以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生</a:t>
                      </a:r>
                      <a:r>
                        <a:rPr lang="zh-TW" altLang="en-US" sz="3200" dirty="0" smtClean="0"/>
                        <a:t>陵暴；賞者所以勸忠能，亦所以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生</a:t>
                      </a:r>
                      <a:r>
                        <a:rPr lang="zh-TW" altLang="en-US" sz="3200" dirty="0" smtClean="0"/>
                        <a:t>鄙爭。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79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0011716"/>
              </p:ext>
            </p:extLst>
          </p:nvPr>
        </p:nvGraphicFramePr>
        <p:xfrm>
          <a:off x="1648691" y="912649"/>
          <a:ext cx="10210800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62186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54069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功成弊生</a:t>
                      </a:r>
                      <a:r>
                        <a:rPr lang="en-US" altLang="zh-TW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得亦有失</a:t>
                      </a:r>
                      <a:r>
                        <a:rPr lang="en-US" altLang="zh-TW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故仁者所以博施於物，亦所以</a:t>
                      </a:r>
                      <a:r>
                        <a:rPr lang="zh-TW" altLang="en-US" sz="3200" dirty="0" smtClean="0">
                          <a:solidFill>
                            <a:srgbClr val="FF0000"/>
                          </a:solidFill>
                        </a:rPr>
                        <a:t>生</a:t>
                      </a:r>
                      <a:r>
                        <a:rPr lang="zh-TW" altLang="en-US" sz="3200" dirty="0" smtClean="0"/>
                        <a:t>偏私；義者所以立節行，亦所以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成</a:t>
                      </a:r>
                      <a:r>
                        <a:rPr lang="zh-TW" altLang="en-US" sz="3200" dirty="0" smtClean="0"/>
                        <a:t>華僞；禮者所以行謹敬，亦所以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生</a:t>
                      </a:r>
                      <a:r>
                        <a:rPr lang="zh-TW" altLang="en-US" sz="3200" dirty="0" smtClean="0"/>
                        <a:t>惰慢；樂者所以和情志，亦所以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生</a:t>
                      </a:r>
                      <a:r>
                        <a:rPr lang="zh-TW" altLang="en-US" sz="3200" dirty="0" smtClean="0"/>
                        <a:t>淫放；名者所以正尊卑，亦所以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生</a:t>
                      </a:r>
                      <a:r>
                        <a:rPr lang="zh-TW" altLang="en-US" sz="3200" dirty="0" smtClean="0"/>
                        <a:t>矜篡；法者所以齊衆異， 亦所以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生</a:t>
                      </a:r>
                      <a:r>
                        <a:rPr lang="zh-TW" altLang="en-US" sz="3200" dirty="0" smtClean="0"/>
                        <a:t>乖分；刑者所以威不服，亦所以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生</a:t>
                      </a:r>
                      <a:r>
                        <a:rPr lang="zh-TW" altLang="en-US" sz="3200" dirty="0" smtClean="0"/>
                        <a:t>陵暴；賞者所以勸忠能，亦所以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生</a:t>
                      </a:r>
                      <a:r>
                        <a:rPr lang="zh-TW" altLang="en-US" sz="3200" dirty="0" smtClean="0"/>
                        <a:t>鄙爭。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159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6650016"/>
              </p:ext>
            </p:extLst>
          </p:nvPr>
        </p:nvGraphicFramePr>
        <p:xfrm>
          <a:off x="1620982" y="732540"/>
          <a:ext cx="10210800" cy="5827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8418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/>
                        <a:t>凡此八術，無隱於人而常存於世；非自顯於堯湯之時，非故逃於桀紂之朝。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80284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5600"/>
                        </a:lnSpc>
                      </a:pPr>
                      <a:r>
                        <a:rPr lang="zh-TW" altLang="en-US" sz="3600" dirty="0" smtClean="0"/>
                        <a:t>用得其道，則天下治；用失其道，則天下亂。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254069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5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dirty="0" smtClean="0"/>
                        <a:t>過此而往，雖彌綸天地，纏絡萬品；治道之外，非群生所餐挹，聖人措而不言也。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40323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088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1219617"/>
              </p:ext>
            </p:extLst>
          </p:nvPr>
        </p:nvGraphicFramePr>
        <p:xfrm>
          <a:off x="1620982" y="732540"/>
          <a:ext cx="10210800" cy="5827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8418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八術常存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/>
                        <a:t>凡此八術，無隱於人而常存於世；非自顯於堯湯之時，非故逃於桀紂之朝。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80284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5600"/>
                        </a:lnSpc>
                      </a:pPr>
                      <a:r>
                        <a:rPr lang="zh-TW" altLang="en-US" sz="3600" dirty="0" smtClean="0"/>
                        <a:t>用得其道，則天下治；用失其道，則天下亂。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254069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5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dirty="0" smtClean="0"/>
                        <a:t>過此而往，雖彌綸天地，纏絡萬品；治道之外，非群生所餐挹，聖人措而不言也。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40323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89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6716308"/>
              </p:ext>
            </p:extLst>
          </p:nvPr>
        </p:nvGraphicFramePr>
        <p:xfrm>
          <a:off x="1620982" y="732540"/>
          <a:ext cx="10210800" cy="5827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8418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八術常存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/>
                        <a:t>凡此八術，無隱於人而常存於世；非自顯於堯湯之時，非故逃於桀紂之朝。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80284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用治失亂</a:t>
                      </a: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5600"/>
                        </a:lnSpc>
                      </a:pPr>
                      <a:r>
                        <a:rPr lang="zh-TW" altLang="en-US" sz="3600" dirty="0" smtClean="0"/>
                        <a:t>用得其道，則天下治；用失其道，則天下亂。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254069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5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dirty="0" smtClean="0"/>
                        <a:t>過此而往，雖彌綸天地，纏絡萬品；治道之外，非群生所餐挹，聖人措而不言也。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40323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150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620982" y="732540"/>
          <a:ext cx="10210800" cy="5827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84860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48418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八術常存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dirty="0" smtClean="0"/>
                        <a:t>凡此八術，無隱於人而常存於世；非自顯於堯湯之時，非故逃於桀紂之朝。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80284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用治失亂</a:t>
                      </a: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5600"/>
                        </a:lnSpc>
                      </a:pPr>
                      <a:r>
                        <a:rPr lang="zh-TW" altLang="en-US" sz="3600" dirty="0" smtClean="0"/>
                        <a:t>用得其道，則天下治；用失其道，則天下亂。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254069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治道之外聖人不言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5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dirty="0" smtClean="0"/>
                        <a:t>過此而往，雖彌綸天地，纏絡萬品；治道之外，非群生所餐挹，聖人措而不言也。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40323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419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1" y="1459345"/>
            <a:ext cx="9284133" cy="5246255"/>
          </a:xfrm>
        </p:spPr>
        <p:txBody>
          <a:bodyPr>
            <a:normAutofit/>
          </a:bodyPr>
          <a:lstStyle/>
          <a:p>
            <a:r>
              <a:rPr lang="en-US" altLang="zh-TW" sz="4000" dirty="0" smtClean="0"/>
              <a:t>3</a:t>
            </a:r>
            <a:r>
              <a:rPr lang="en-US" altLang="zh-TW" sz="4000" dirty="0"/>
              <a:t>.</a:t>
            </a:r>
            <a:r>
              <a:rPr lang="zh-TW" altLang="en-US" sz="4000" dirty="0"/>
              <a:t>詮釋</a:t>
            </a:r>
            <a:r>
              <a:rPr lang="zh-TW" altLang="en-US" sz="4000" dirty="0" smtClean="0"/>
              <a:t>整合</a:t>
            </a:r>
            <a:endParaRPr lang="en-US" altLang="zh-TW" sz="4000" dirty="0" smtClean="0"/>
          </a:p>
          <a:p>
            <a:pPr lvl="1"/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試將綱目連綴成為本文摘要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800" dirty="0" smtClean="0">
              <a:latin typeface="Arial" panose="020B0604020202020204" pitchFamily="34" charset="0"/>
            </a:endParaRPr>
          </a:p>
          <a:p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治世八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術、各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有其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用、用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治失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亂、此外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不言</a:t>
            </a:r>
          </a:p>
          <a:p>
            <a:endParaRPr lang="en-US" altLang="zh-TW" sz="36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91875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4000" dirty="0" smtClean="0"/>
              <a:t>3</a:t>
            </a:r>
            <a:r>
              <a:rPr lang="en-US" altLang="zh-TW" sz="4000" dirty="0"/>
              <a:t>.</a:t>
            </a:r>
            <a:r>
              <a:rPr lang="zh-TW" altLang="en-US" sz="4000" dirty="0"/>
              <a:t>詮釋</a:t>
            </a:r>
            <a:r>
              <a:rPr lang="zh-TW" altLang="en-US" sz="4000" dirty="0" smtClean="0"/>
              <a:t>整合</a:t>
            </a:r>
            <a:endParaRPr lang="en-US" altLang="zh-TW" sz="4000" dirty="0" smtClean="0"/>
          </a:p>
          <a:p>
            <a:pPr lvl="1"/>
            <a:r>
              <a:rPr lang="zh-TW" altLang="en-US" sz="3600" dirty="0">
                <a:solidFill>
                  <a:schemeClr val="bg1">
                    <a:lumMod val="6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試將綱目連綴成為本文摘要。</a:t>
            </a:r>
            <a:endParaRPr lang="en-US" altLang="zh-TW" sz="3600" dirty="0">
              <a:solidFill>
                <a:schemeClr val="bg1">
                  <a:lumMod val="6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透過表解方式說明主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要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段落文理脈絡。</a:t>
            </a:r>
            <a:endParaRPr lang="en-US" altLang="zh-TW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68912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216925"/>
              </p:ext>
            </p:extLst>
          </p:nvPr>
        </p:nvGraphicFramePr>
        <p:xfrm>
          <a:off x="1825124" y="1081412"/>
          <a:ext cx="10080000" cy="5219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矩形 4"/>
          <p:cNvSpPr/>
          <p:nvPr/>
        </p:nvSpPr>
        <p:spPr>
          <a:xfrm>
            <a:off x="4484318" y="1081412"/>
            <a:ext cx="2417523" cy="709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/>
              <a:t>利</a:t>
            </a:r>
            <a:endParaRPr lang="zh-TW" altLang="en-US" sz="3600" dirty="0"/>
          </a:p>
        </p:txBody>
      </p:sp>
      <p:sp>
        <p:nvSpPr>
          <p:cNvPr id="6" name="矩形 5"/>
          <p:cNvSpPr/>
          <p:nvPr/>
        </p:nvSpPr>
        <p:spPr>
          <a:xfrm>
            <a:off x="9479020" y="1081412"/>
            <a:ext cx="2376000" cy="7098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/>
              <a:t>弊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859818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66B72A-9B24-4171-97AF-5C08ABD09C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graphicEl>
                                              <a:dgm id="{DB66B72A-9B24-4171-97AF-5C08ABD09C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DB3F02-6510-4229-9733-424A1D019B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A9DB3F02-6510-4229-9733-424A1D019B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111762-12F6-412F-9066-2A6B8EA70F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55111762-12F6-412F-9066-2A6B8EA70F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13A1C3-73FB-4F1D-8A96-0058C43C27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A713A1C3-73FB-4F1D-8A96-0058C43C27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52078B0-5C0C-4925-9517-6ABE537C19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D52078B0-5C0C-4925-9517-6ABE537C19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222DEC-C922-4313-A851-7C07D6D1B2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5A222DEC-C922-4313-A851-7C07D6D1B25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5B9BEE7-7071-4D0D-BF6B-38C740EAED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D5B9BEE7-7071-4D0D-BF6B-38C740EAED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19823B6-083F-4DDD-B63B-89446815C4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graphicEl>
                                              <a:dgm id="{019823B6-083F-4DDD-B63B-89446815C4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354B0D-8D3E-4FE4-BA11-E8825F8EFD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9A354B0D-8D3E-4FE4-BA11-E8825F8EFD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FC8E614-28ED-43DF-8AC3-B396298F7B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>
                                            <p:graphicEl>
                                              <a:dgm id="{8FC8E614-28ED-43DF-8AC3-B396298F7B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75A20B2-505F-4D00-B272-66AA7FB8D6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graphicEl>
                                              <a:dgm id="{375A20B2-505F-4D00-B272-66AA7FB8D6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FD5EAB-E83B-4669-A814-F72927A1A7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graphicEl>
                                              <a:dgm id="{E6FD5EAB-E83B-4669-A814-F72927A1A7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34374D-5A6E-4183-9ADF-32B23E5800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>
                                            <p:graphicEl>
                                              <a:dgm id="{1734374D-5A6E-4183-9ADF-32B23E5800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F7822EB-81D0-4E56-82D8-7356579578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>
                                            <p:graphicEl>
                                              <a:dgm id="{DF7822EB-81D0-4E56-82D8-7356579578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B4F716F-2535-42C4-BDD8-2EAE315C7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graphicEl>
                                              <a:dgm id="{3B4F716F-2535-42C4-BDD8-2EAE315C7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39204DC-EC46-46A7-B87E-358F4E634F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839204DC-EC46-46A7-B87E-358F4E634F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FFDCFBF-0BC2-47FF-9EA3-BAC8043EB7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">
                                            <p:graphicEl>
                                              <a:dgm id="{4FFDCFBF-0BC2-47FF-9EA3-BAC8043EB7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356602-AEFA-43E4-A3EC-71B841A991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0B356602-AEFA-43E4-A3EC-71B841A991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259F38-0685-4188-9C8B-84E1362E01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">
                                            <p:graphicEl>
                                              <a:dgm id="{42259F38-0685-4188-9C8B-84E1362E01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618CC17-1542-4466-8149-AC0753E858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>
                                            <p:graphicEl>
                                              <a:dgm id="{1618CC17-1542-4466-8149-AC0753E858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C453DA-28A3-4771-B2A2-D284E8E6AD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">
                                            <p:graphicEl>
                                              <a:dgm id="{A7C453DA-28A3-4771-B2A2-D284E8E6AD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5844C6-6C69-4907-A99C-0D363F837E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">
                                            <p:graphicEl>
                                              <a:dgm id="{4E5844C6-6C69-4907-A99C-0D363F837E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343FE1E-F12D-4AC9-B18B-55CAF970C2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">
                                            <p:graphicEl>
                                              <a:dgm id="{9343FE1E-F12D-4AC9-B18B-55CAF970C2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B8A54F-BF49-4B13-A181-6F1524EC17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">
                                            <p:graphicEl>
                                              <a:dgm id="{B9B8A54F-BF49-4B13-A181-6F1524EC17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6B85D2-6468-49ED-940B-2FB8F95EE3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">
                                            <p:graphicEl>
                                              <a:dgm id="{426B85D2-6468-49ED-940B-2FB8F95EE3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P spid="5" grpId="0" animBg="1"/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5535977"/>
              </p:ext>
            </p:extLst>
          </p:nvPr>
        </p:nvGraphicFramePr>
        <p:xfrm>
          <a:off x="1825124" y="1081412"/>
          <a:ext cx="10080000" cy="5219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矩形 2"/>
          <p:cNvSpPr/>
          <p:nvPr/>
        </p:nvSpPr>
        <p:spPr>
          <a:xfrm>
            <a:off x="4809995" y="1081412"/>
            <a:ext cx="2417523" cy="709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/>
              <a:t>利</a:t>
            </a:r>
            <a:endParaRPr lang="zh-TW" altLang="en-US" sz="3600" dirty="0"/>
          </a:p>
        </p:txBody>
      </p:sp>
      <p:sp>
        <p:nvSpPr>
          <p:cNvPr id="5" name="矩形 4"/>
          <p:cNvSpPr/>
          <p:nvPr/>
        </p:nvSpPr>
        <p:spPr>
          <a:xfrm>
            <a:off x="7700324" y="1098112"/>
            <a:ext cx="2376000" cy="7098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/>
              <a:t>弊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711235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66B72A-9B24-4171-97AF-5C08ABD09C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DB66B72A-9B24-4171-97AF-5C08ABD09C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8269F3-BD97-479D-A493-400BB2750B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EB8269F3-BD97-479D-A493-400BB2750B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DE464B-9FB7-47AB-9CE0-5A2D7A2453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94DE464B-9FB7-47AB-9CE0-5A2D7A2453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0841377-557C-4FDE-AA54-182446453F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C0841377-557C-4FDE-AA54-182446453F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67801D-8D72-4DA9-BEDD-E31A44D9CE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CE67801D-8D72-4DA9-BEDD-E31A44D9CE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D4579F-85B3-48C6-9663-BB6025FE73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F6D4579F-85B3-48C6-9663-BB6025FE73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183BCC-23DD-43D2-ABAC-BA4CF572F2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4A183BCC-23DD-43D2-ABAC-BA4CF572F2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D23655-3A15-463F-80C3-963FEAA898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E6D23655-3A15-463F-80C3-963FEAA898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0650C32-96AB-4597-BD3E-47EC0D5AF2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40650C32-96AB-4597-BD3E-47EC0D5AF2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296B25B-2DC8-4B23-8362-5BFFD736C6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D296B25B-2DC8-4B23-8362-5BFFD736C6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8600CB5-9E39-4478-8112-0EEEC619E6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D8600CB5-9E39-4478-8112-0EEEC619E6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72E34C-4BE9-4AAF-8775-B3B68E3B54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8272E34C-4BE9-4AAF-8775-B3B68E3B54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E13C95F-E863-4E1C-BD11-BA4B8F4EB8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7E13C95F-E863-4E1C-BD11-BA4B8F4EB8C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9C08F5-442E-4100-8437-50E56630EC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429C08F5-442E-4100-8437-50E56630EC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FE085E7-3B71-4C07-A030-797A8CAF3F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FFE085E7-3B71-4C07-A030-797A8CAF3F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2BFA04-462B-4447-B89C-E4D9199855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822BFA04-462B-4447-B89C-E4D9199855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4F662C4-AC2C-4509-8318-F6F4C05CD47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24F662C4-AC2C-4509-8318-F6F4C05CD47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5758579"/>
              </p:ext>
            </p:extLst>
          </p:nvPr>
        </p:nvGraphicFramePr>
        <p:xfrm>
          <a:off x="1678156" y="876659"/>
          <a:ext cx="10135471" cy="4955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24747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CDB264-A840-429A-A391-548C79A8C7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CDCDB264-A840-429A-A391-548C79A8C7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39DAAB-6AE1-40B9-8A22-AA2CAAEFB7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B139DAAB-6AE1-40B9-8A22-AA2CAAEFB7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577C7B1-6B74-497D-9222-2C83154244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graphicEl>
                                              <a:dgm id="{4577C7B1-6B74-497D-9222-2C83154244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2DA7772-4420-430F-A3C1-6F2A442FCA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12DA7772-4420-430F-A3C1-6F2A442FCA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33044EB-D772-4E04-8E77-64014B8DC6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graphicEl>
                                              <a:dgm id="{833044EB-D772-4E04-8E77-64014B8DC6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4B892DF-FFB3-4B1B-B00A-B0283F1BB4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34B892DF-FFB3-4B1B-B00A-B0283F1BB4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B10E9D-CEE6-47A8-8B6D-9DC1838A13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CDB10E9D-CEE6-47A8-8B6D-9DC1838A13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3BA8DE3-1E17-47AF-B593-2BD2C2D070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dgm id="{D3BA8DE3-1E17-47AF-B593-2BD2C2D070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92925" y="1490876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4000" dirty="0" smtClean="0"/>
              <a:t>3</a:t>
            </a:r>
            <a:r>
              <a:rPr lang="en-US" altLang="zh-TW" sz="4000" dirty="0"/>
              <a:t>.</a:t>
            </a:r>
            <a:r>
              <a:rPr lang="zh-TW" altLang="en-US" sz="4000" dirty="0"/>
              <a:t>詮釋</a:t>
            </a:r>
            <a:r>
              <a:rPr lang="zh-TW" altLang="en-US" sz="4000" dirty="0" smtClean="0"/>
              <a:t>整合</a:t>
            </a:r>
            <a:endParaRPr lang="en-US" altLang="zh-TW" sz="4000" dirty="0" smtClean="0"/>
          </a:p>
          <a:p>
            <a:pPr lvl="1"/>
            <a:r>
              <a:rPr lang="zh-TW" altLang="en-US" sz="36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透過表解方式說明主</a:t>
            </a:r>
            <a:r>
              <a:rPr lang="zh-TW" altLang="en-US" sz="36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要</a:t>
            </a:r>
            <a:r>
              <a:rPr lang="zh-TW" altLang="en-US" sz="3600" dirty="0" smtClean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段落文理脈絡。</a:t>
            </a:r>
            <a:endParaRPr lang="en-US" altLang="zh-TW" sz="3600" dirty="0" smtClean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「仁義禮樂名法刑賞」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八術所產生的功用有利有弊，為政者如何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興利除弊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07786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r>
              <a:rPr lang="zh-TW" altLang="en-US" dirty="0">
                <a:solidFill>
                  <a:srgbClr val="FF0000"/>
                </a:solidFill>
              </a:rPr>
              <a:t>：</a:t>
            </a:r>
            <a:r>
              <a:rPr lang="en-US" altLang="zh-TW" dirty="0" smtClean="0"/>
              <a:t>4</a:t>
            </a:r>
            <a:r>
              <a:rPr lang="en-US" altLang="zh-TW" dirty="0"/>
              <a:t>.</a:t>
            </a:r>
            <a:r>
              <a:rPr lang="zh-TW" altLang="en-US" dirty="0"/>
              <a:t>比較評估</a:t>
            </a:r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955800" y="1459345"/>
            <a:ext cx="9548812" cy="4745512"/>
          </a:xfrm>
        </p:spPr>
        <p:txBody>
          <a:bodyPr>
            <a:normAutofit/>
          </a:bodyPr>
          <a:lstStyle/>
          <a:p>
            <a:r>
              <a:rPr lang="zh-TW" altLang="en-US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3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仁義</a:t>
            </a:r>
            <a:r>
              <a:rPr lang="zh-TW" altLang="en-US" sz="3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禮</a:t>
            </a:r>
            <a:r>
              <a:rPr lang="zh-TW" altLang="en-US" sz="3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樂</a:t>
            </a:r>
            <a:r>
              <a:rPr lang="zh-TW" altLang="en-US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」與「</a:t>
            </a:r>
            <a:r>
              <a:rPr lang="zh-TW" altLang="en-US" sz="3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名法刑賞</a:t>
            </a:r>
            <a:r>
              <a:rPr lang="zh-TW" altLang="en-US" sz="3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」之內涵性質有何不同？</a:t>
            </a:r>
            <a:endParaRPr lang="en-US" altLang="zh-TW" sz="3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子曰：「</a:t>
            </a:r>
            <a:r>
              <a:rPr lang="zh-TW" altLang="en-US" sz="3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道之以政，齊之以刑，民免而無恥；道之以德，齊之以禮，有恥且格。</a:t>
            </a:r>
            <a:r>
              <a:rPr lang="zh-TW" altLang="en-US" sz="3800" dirty="0">
                <a:latin typeface="標楷體" panose="03000509000000000000" pitchFamily="65" charset="-120"/>
                <a:ea typeface="標楷體" panose="03000509000000000000" pitchFamily="65" charset="-120"/>
              </a:rPr>
              <a:t>」 </a:t>
            </a:r>
            <a:endParaRPr lang="en-US" altLang="zh-TW" sz="3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036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4874647"/>
              </p:ext>
            </p:extLst>
          </p:nvPr>
        </p:nvGraphicFramePr>
        <p:xfrm>
          <a:off x="2225048" y="1815214"/>
          <a:ext cx="8418143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6" name="直線接點 5"/>
          <p:cNvCxnSpPr/>
          <p:nvPr/>
        </p:nvCxnSpPr>
        <p:spPr>
          <a:xfrm flipV="1">
            <a:off x="7158763" y="2782402"/>
            <a:ext cx="691763" cy="421419"/>
          </a:xfrm>
          <a:prstGeom prst="line">
            <a:avLst/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7" name="直線接點 6"/>
          <p:cNvCxnSpPr/>
          <p:nvPr/>
        </p:nvCxnSpPr>
        <p:spPr>
          <a:xfrm flipV="1">
            <a:off x="7136232" y="4747699"/>
            <a:ext cx="691763" cy="421419"/>
          </a:xfrm>
          <a:prstGeom prst="line">
            <a:avLst/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8" name="文字方塊 7"/>
          <p:cNvSpPr txBox="1"/>
          <p:nvPr/>
        </p:nvSpPr>
        <p:spPr>
          <a:xfrm>
            <a:off x="5752214" y="915358"/>
            <a:ext cx="1233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FF0000"/>
                </a:solidFill>
              </a:rPr>
              <a:t>八術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1723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72B3FA0-E402-4B96-A038-8A2012CD34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272B3FA0-E402-4B96-A038-8A2012CD34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99362D4-3D6E-4E61-A635-4C076BEB1B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399362D4-3D6E-4E61-A635-4C076BEB1B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09D3315-9C3A-4BC8-83A0-3AD357DC1A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A09D3315-9C3A-4BC8-83A0-3AD357DC1A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FF0C1EB-A1F6-4578-997D-3EB4A832C1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7FF0C1EB-A1F6-4578-997D-3EB4A832C1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EF82B92-9DAC-4ED4-9317-67EF978732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EEF82B92-9DAC-4ED4-9317-67EF978732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FB4D08E-65D3-4952-85BA-C651E6C996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dgm id="{9FB4D08E-65D3-4952-85BA-C651E6C996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449E2F7-4F1A-4F16-B01F-A2B285CDE6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graphicEl>
                                              <a:dgm id="{2449E2F7-4F1A-4F16-B01F-A2B285CDE6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097C1F-D297-4CCC-86AD-F1D8DE114E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>
                                            <p:graphicEl>
                                              <a:dgm id="{94097C1F-D297-4CCC-86AD-F1D8DE114E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EDC18CD-A383-4C05-9F09-B575CF05FE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>
                                            <p:graphicEl>
                                              <a:dgm id="{2EDC18CD-A383-4C05-9F09-B575CF05FE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519A22D-0E48-4CD7-9544-8F0A6FA563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graphicEl>
                                              <a:dgm id="{8519A22D-0E48-4CD7-9544-8F0A6FA563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01A3AFB-B634-4494-9987-2C3B84155E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graphicEl>
                                              <a:dgm id="{001A3AFB-B634-4494-9987-2C3B84155E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BFBCA4-1656-428C-BCBF-00E015368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>
                                            <p:graphicEl>
                                              <a:dgm id="{BEBFBCA4-1656-428C-BCBF-00E015368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DC5138A-631E-4CE8-83C7-B0694D3BE5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>
                                            <p:graphicEl>
                                              <a:dgm id="{1DC5138A-631E-4CE8-83C7-B0694D3BE5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F339D27-1E78-4494-A97A-70A8D0E781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graphicEl>
                                              <a:dgm id="{7F339D27-1E78-4494-A97A-70A8D0E781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B17307B-E970-41FA-8E20-10A33A66A4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>
                                            <p:graphicEl>
                                              <a:dgm id="{9B17307B-E970-41FA-8E20-10A33A66A4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E839B2-440A-4865-9360-027D228B45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">
                                            <p:graphicEl>
                                              <a:dgm id="{ACE839B2-440A-4865-9360-027D228B455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  <p:bldP spid="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內容版面配置區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4842154"/>
              </p:ext>
            </p:extLst>
          </p:nvPr>
        </p:nvGraphicFramePr>
        <p:xfrm>
          <a:off x="1886097" y="1079713"/>
          <a:ext cx="9080501" cy="54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7541">
                  <a:extLst>
                    <a:ext uri="{9D8B030D-6E8A-4147-A177-3AD203B41FA5}">
                      <a16:colId xmlns:a16="http://schemas.microsoft.com/office/drawing/2014/main" val="186344970"/>
                    </a:ext>
                  </a:extLst>
                </a:gridCol>
                <a:gridCol w="3826126">
                  <a:extLst>
                    <a:ext uri="{9D8B030D-6E8A-4147-A177-3AD203B41FA5}">
                      <a16:colId xmlns:a16="http://schemas.microsoft.com/office/drawing/2014/main" val="3406727070"/>
                    </a:ext>
                  </a:extLst>
                </a:gridCol>
                <a:gridCol w="3026834">
                  <a:extLst>
                    <a:ext uri="{9D8B030D-6E8A-4147-A177-3AD203B41FA5}">
                      <a16:colId xmlns:a16="http://schemas.microsoft.com/office/drawing/2014/main" val="818209904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0" dirty="0" smtClean="0">
                          <a:solidFill>
                            <a:schemeClr val="tx1"/>
                          </a:solidFill>
                        </a:rPr>
                        <a:t>仁以導之</a:t>
                      </a:r>
                      <a:endParaRPr lang="zh-TW" altLang="en-US" sz="3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0" dirty="0" smtClean="0">
                          <a:solidFill>
                            <a:schemeClr val="tx1"/>
                          </a:solidFill>
                        </a:rPr>
                        <a:t>仁者所以博施於物</a:t>
                      </a:r>
                      <a:endParaRPr lang="zh-TW" altLang="en-US" sz="3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0" dirty="0" smtClean="0">
                          <a:solidFill>
                            <a:schemeClr val="tx1"/>
                          </a:solidFill>
                        </a:rPr>
                        <a:t>亦所以生偏私</a:t>
                      </a:r>
                      <a:endParaRPr lang="zh-TW" altLang="en-US" sz="3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3147667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義以宜之</a:t>
                      </a:r>
                      <a:endParaRPr lang="zh-TW" altLang="en-US" sz="3200" dirty="0"/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義者所以立節行</a:t>
                      </a:r>
                      <a:endParaRPr lang="zh-TW" altLang="en-US" sz="3200" dirty="0"/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亦所以成華僞</a:t>
                      </a:r>
                      <a:endParaRPr lang="zh-TW" altLang="en-US" sz="3200" dirty="0"/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653174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禮以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行</a:t>
                      </a:r>
                      <a:r>
                        <a:rPr lang="zh-TW" altLang="en-US" sz="3200" dirty="0" smtClean="0"/>
                        <a:t>之</a:t>
                      </a:r>
                      <a:endParaRPr lang="zh-TW" altLang="en-US" sz="32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禮者所以</a:t>
                      </a:r>
                      <a:r>
                        <a:rPr lang="zh-TW" altLang="en-US" sz="3200" dirty="0" smtClean="0">
                          <a:solidFill>
                            <a:srgbClr val="FF0000"/>
                          </a:solidFill>
                        </a:rPr>
                        <a:t>行</a:t>
                      </a:r>
                      <a:r>
                        <a:rPr lang="zh-TW" altLang="en-US" sz="3200" dirty="0" smtClean="0"/>
                        <a:t>謹敬</a:t>
                      </a:r>
                      <a:endParaRPr lang="zh-TW" altLang="en-US" sz="32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亦所以生惰慢</a:t>
                      </a:r>
                      <a:endParaRPr lang="zh-TW" altLang="en-US" sz="32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3770267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樂以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和</a:t>
                      </a:r>
                      <a:r>
                        <a:rPr lang="zh-TW" altLang="en-US" sz="3200" dirty="0" smtClean="0"/>
                        <a:t>之</a:t>
                      </a:r>
                      <a:endParaRPr lang="zh-TW" altLang="en-US" sz="3200" dirty="0"/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樂者所以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和</a:t>
                      </a:r>
                      <a:r>
                        <a:rPr lang="zh-TW" altLang="en-US" sz="3200" dirty="0" smtClean="0"/>
                        <a:t>情志</a:t>
                      </a:r>
                      <a:endParaRPr lang="zh-TW" altLang="en-US" sz="3200" dirty="0"/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亦所以生淫放</a:t>
                      </a:r>
                      <a:endParaRPr lang="zh-TW" altLang="en-US" sz="3200" dirty="0"/>
                    </a:p>
                  </a:txBody>
                  <a:tcPr anchor="ctr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2052935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名以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正</a:t>
                      </a:r>
                      <a:r>
                        <a:rPr lang="zh-TW" altLang="en-US" sz="3200" dirty="0" smtClean="0"/>
                        <a:t>之</a:t>
                      </a:r>
                      <a:endParaRPr lang="zh-TW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名者所以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正</a:t>
                      </a:r>
                      <a:r>
                        <a:rPr lang="zh-TW" altLang="en-US" sz="3200" dirty="0" smtClean="0"/>
                        <a:t>尊卑</a:t>
                      </a:r>
                      <a:endParaRPr lang="zh-TW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亦所以生矜篡</a:t>
                      </a:r>
                      <a:endParaRPr lang="zh-TW" altLang="en-US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55349959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法以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齊</a:t>
                      </a:r>
                      <a:r>
                        <a:rPr lang="zh-TW" altLang="en-US" sz="3200" dirty="0" smtClean="0"/>
                        <a:t>之</a:t>
                      </a:r>
                      <a:endParaRPr lang="zh-TW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法者所以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齊</a:t>
                      </a:r>
                      <a:r>
                        <a:rPr lang="zh-TW" altLang="en-US" sz="3200" dirty="0" smtClean="0"/>
                        <a:t>衆異</a:t>
                      </a:r>
                      <a:endParaRPr lang="zh-TW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亦所以生乖分</a:t>
                      </a:r>
                      <a:endParaRPr lang="zh-TW" altLang="en-US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2603038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刑以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威</a:t>
                      </a:r>
                      <a:r>
                        <a:rPr lang="zh-TW" altLang="en-US" sz="3200" dirty="0" smtClean="0"/>
                        <a:t>之</a:t>
                      </a:r>
                      <a:endParaRPr lang="zh-TW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刑者所以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威</a:t>
                      </a:r>
                      <a:r>
                        <a:rPr lang="zh-TW" altLang="en-US" sz="3200" dirty="0" smtClean="0"/>
                        <a:t>不服</a:t>
                      </a:r>
                      <a:endParaRPr lang="zh-TW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 smtClean="0"/>
                        <a:t>亦所以生陵暴</a:t>
                      </a:r>
                      <a:endParaRPr lang="zh-TW" altLang="en-US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9176783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賞以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勸</a:t>
                      </a:r>
                      <a:r>
                        <a:rPr lang="zh-TW" altLang="en-US" sz="3200" dirty="0" smtClean="0"/>
                        <a:t>之</a:t>
                      </a:r>
                      <a:endParaRPr lang="zh-TW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賞者所以</a:t>
                      </a:r>
                      <a:r>
                        <a:rPr lang="zh-TW" altLang="en-US" sz="32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勸</a:t>
                      </a:r>
                      <a:r>
                        <a:rPr lang="zh-TW" altLang="en-US" sz="3200" dirty="0" smtClean="0"/>
                        <a:t>忠能</a:t>
                      </a:r>
                      <a:endParaRPr lang="zh-TW" altLang="en-US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亦所以生鄙爭</a:t>
                      </a:r>
                      <a:endParaRPr lang="zh-TW" altLang="en-US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63423791"/>
                  </a:ext>
                </a:extLst>
              </a:tr>
            </a:tbl>
          </a:graphicData>
        </a:graphic>
      </p:graphicFrame>
      <p:sp>
        <p:nvSpPr>
          <p:cNvPr id="3" name="矩形 2"/>
          <p:cNvSpPr/>
          <p:nvPr/>
        </p:nvSpPr>
        <p:spPr>
          <a:xfrm>
            <a:off x="11217349" y="1222755"/>
            <a:ext cx="584790" cy="244548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>
                <a:solidFill>
                  <a:schemeClr val="tx1"/>
                </a:solidFill>
              </a:rPr>
              <a:t>有恥且格</a:t>
            </a:r>
          </a:p>
        </p:txBody>
      </p:sp>
      <p:sp>
        <p:nvSpPr>
          <p:cNvPr id="4" name="矩形 3"/>
          <p:cNvSpPr/>
          <p:nvPr/>
        </p:nvSpPr>
        <p:spPr>
          <a:xfrm>
            <a:off x="11217344" y="3997852"/>
            <a:ext cx="584789" cy="2413591"/>
          </a:xfrm>
          <a:prstGeom prst="rect">
            <a:avLst/>
          </a:prstGeom>
          <a:solidFill>
            <a:srgbClr val="E1CD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3200" dirty="0">
                <a:solidFill>
                  <a:schemeClr val="tx1"/>
                </a:solidFill>
              </a:rPr>
              <a:t>免而無恥</a:t>
            </a:r>
          </a:p>
        </p:txBody>
      </p:sp>
      <p:sp>
        <p:nvSpPr>
          <p:cNvPr id="5" name="矩形 4"/>
          <p:cNvSpPr/>
          <p:nvPr/>
        </p:nvSpPr>
        <p:spPr>
          <a:xfrm>
            <a:off x="4837813" y="329610"/>
            <a:ext cx="2254103" cy="5741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用得其道</a:t>
            </a:r>
          </a:p>
        </p:txBody>
      </p:sp>
      <p:sp>
        <p:nvSpPr>
          <p:cNvPr id="6" name="矩形 5"/>
          <p:cNvSpPr/>
          <p:nvPr/>
        </p:nvSpPr>
        <p:spPr>
          <a:xfrm>
            <a:off x="8265041" y="329610"/>
            <a:ext cx="2254103" cy="57415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/>
              <a:t>用失其</a:t>
            </a:r>
            <a:r>
              <a:rPr lang="zh-TW" altLang="en-US" sz="3200" dirty="0"/>
              <a:t>道</a:t>
            </a:r>
          </a:p>
        </p:txBody>
      </p:sp>
    </p:spTree>
    <p:extLst>
      <p:ext uri="{BB962C8B-B14F-4D97-AF65-F5344CB8AC3E}">
        <p14:creationId xmlns:p14="http://schemas.microsoft.com/office/powerpoint/2010/main" val="2675795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695404"/>
          </a:xfrm>
        </p:spPr>
        <p:txBody>
          <a:bodyPr/>
          <a:lstStyle/>
          <a:p>
            <a:r>
              <a:rPr lang="en-US" altLang="zh-TW" dirty="0"/>
              <a:t>【</a:t>
            </a:r>
            <a:r>
              <a:rPr lang="zh-TW" altLang="en-US" dirty="0"/>
              <a:t>題解</a:t>
            </a:r>
            <a:r>
              <a:rPr lang="en-US" altLang="zh-TW" dirty="0"/>
              <a:t>】《</a:t>
            </a:r>
            <a:r>
              <a:rPr lang="zh-TW" altLang="en-US" dirty="0"/>
              <a:t>吕氏春秋</a:t>
            </a:r>
            <a:r>
              <a:rPr lang="en-US" altLang="zh-TW" dirty="0" smtClean="0"/>
              <a:t>》</a:t>
            </a:r>
            <a:r>
              <a:rPr lang="zh-TW" altLang="en-US" dirty="0" smtClean="0"/>
              <a:t>（</a:t>
            </a:r>
            <a:r>
              <a:rPr lang="en-US" altLang="zh-TW" dirty="0" smtClean="0"/>
              <a:t>《</a:t>
            </a:r>
            <a:r>
              <a:rPr lang="zh-TW" altLang="en-US" dirty="0"/>
              <a:t>呂覽</a:t>
            </a:r>
            <a:r>
              <a:rPr lang="en-US" altLang="zh-TW" dirty="0"/>
              <a:t>》</a:t>
            </a:r>
            <a:r>
              <a:rPr lang="zh-TW" altLang="en-US" dirty="0"/>
              <a:t>）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4077" y="1423686"/>
            <a:ext cx="10046824" cy="4487536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戰國末年呂不韋召集門下賓客儒士集體編撰，提倡</a:t>
            </a:r>
            <a:r>
              <a:rPr lang="zh-TW" altLang="en-US" sz="3200" dirty="0"/>
              <a:t>儒家德治、仁政學説、修身齊家和有關</a:t>
            </a:r>
            <a:r>
              <a:rPr lang="zh-TW" altLang="en-US" sz="3200" dirty="0" smtClean="0"/>
              <a:t>教育、音樂等理論。</a:t>
            </a:r>
            <a:r>
              <a:rPr lang="zh-TW" altLang="en-US" sz="3200" dirty="0"/>
              <a:t>旨在綜合百家之學，總結歷史經驗，</a:t>
            </a:r>
            <a:r>
              <a:rPr lang="zh-TW" altLang="en-US" sz="3200" dirty="0" smtClean="0"/>
              <a:t>爲統一全國的中央</a:t>
            </a:r>
            <a:r>
              <a:rPr lang="zh-TW" altLang="en-US" sz="3200" dirty="0"/>
              <a:t>政權提供長治久安的治國方案。司馬遷在</a:t>
            </a:r>
            <a:r>
              <a:rPr lang="en-US" altLang="zh-TW" sz="3200" dirty="0"/>
              <a:t>《</a:t>
            </a:r>
            <a:r>
              <a:rPr lang="zh-TW" altLang="en-US" sz="3200" dirty="0"/>
              <a:t>史記</a:t>
            </a:r>
            <a:r>
              <a:rPr lang="en-US" altLang="zh-TW" sz="3200" dirty="0"/>
              <a:t>》</a:t>
            </a:r>
            <a:r>
              <a:rPr lang="zh-TW" altLang="en-US" sz="3200" dirty="0"/>
              <a:t>裏將</a:t>
            </a:r>
            <a:r>
              <a:rPr lang="en-US" altLang="zh-TW" sz="3200" dirty="0" smtClean="0"/>
              <a:t>《</a:t>
            </a:r>
            <a:r>
              <a:rPr lang="zh-TW" altLang="en-US" sz="3200" dirty="0" smtClean="0"/>
              <a:t>呂覽</a:t>
            </a:r>
            <a:r>
              <a:rPr lang="en-US" altLang="zh-TW" sz="3200" dirty="0" smtClean="0"/>
              <a:t>》</a:t>
            </a:r>
            <a:r>
              <a:rPr lang="zh-TW" altLang="en-US" sz="3200" dirty="0"/>
              <a:t>與</a:t>
            </a:r>
            <a:r>
              <a:rPr lang="en-US" altLang="zh-TW" sz="3200" dirty="0"/>
              <a:t>《</a:t>
            </a:r>
            <a:r>
              <a:rPr lang="zh-TW" altLang="en-US" sz="3200" dirty="0"/>
              <a:t>周易</a:t>
            </a:r>
            <a:r>
              <a:rPr lang="en-US" altLang="zh-TW" sz="3200" dirty="0"/>
              <a:t>》《</a:t>
            </a:r>
            <a:r>
              <a:rPr lang="zh-TW" altLang="en-US" sz="3200" dirty="0"/>
              <a:t>春 秋</a:t>
            </a:r>
            <a:r>
              <a:rPr lang="en-US" altLang="zh-TW" sz="3200" dirty="0"/>
              <a:t>》《</a:t>
            </a:r>
            <a:r>
              <a:rPr lang="zh-TW" altLang="en-US" sz="3200" dirty="0"/>
              <a:t>離騷</a:t>
            </a:r>
            <a:r>
              <a:rPr lang="en-US" altLang="zh-TW" sz="3200" dirty="0" smtClean="0"/>
              <a:t>》</a:t>
            </a:r>
            <a:r>
              <a:rPr lang="zh-TW" altLang="en-US" sz="3200" dirty="0" smtClean="0"/>
              <a:t>等並列。東漢高誘曾爲其作注，認爲該書「大出諸子之右」。</a:t>
            </a:r>
            <a:endParaRPr lang="en-US" altLang="zh-TW" sz="3200" dirty="0" smtClean="0"/>
          </a:p>
          <a:p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13102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4077" y="891251"/>
            <a:ext cx="10046824" cy="5019971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 smtClean="0"/>
              <a:t>魏徵</a:t>
            </a:r>
            <a:r>
              <a:rPr lang="zh-TW" altLang="en-US" sz="3200" dirty="0"/>
              <a:t>等編撰</a:t>
            </a:r>
            <a:r>
              <a:rPr lang="en-US" altLang="zh-TW" sz="3200" dirty="0"/>
              <a:t>《</a:t>
            </a:r>
            <a:r>
              <a:rPr lang="zh-TW" altLang="en-US" sz="3200" dirty="0"/>
              <a:t>群書治要</a:t>
            </a:r>
            <a:r>
              <a:rPr lang="en-US" altLang="zh-TW" sz="3200" dirty="0"/>
              <a:t>》</a:t>
            </a:r>
            <a:r>
              <a:rPr lang="zh-TW" altLang="en-US" sz="3200" dirty="0"/>
              <a:t>，於</a:t>
            </a:r>
            <a:r>
              <a:rPr lang="en-US" altLang="zh-TW" sz="3200" dirty="0" smtClean="0"/>
              <a:t>《</a:t>
            </a:r>
            <a:r>
              <a:rPr lang="zh-TW" altLang="en-US" sz="3200" dirty="0" smtClean="0"/>
              <a:t>呂氏春秋</a:t>
            </a:r>
            <a:r>
              <a:rPr lang="en-US" altLang="zh-TW" sz="3200" dirty="0" smtClean="0"/>
              <a:t>》</a:t>
            </a:r>
            <a:r>
              <a:rPr lang="zh-TW" altLang="en-US" sz="3200" dirty="0" smtClean="0"/>
              <a:t>全書一百六十篇中， 經過剪裁取捨，前後輯録四十六段，包括原注，不足萬字。魏徵的輯録，「惟主治要， 不事修辭」，懲惡勸善，言簡意賅，堪稱精華中的精華。每段雖無標題又未注明出處， 但每段渾然一體。原文中的夾注，是魏徵等依據漢高誘</a:t>
            </a:r>
            <a:r>
              <a:rPr lang="en-US" altLang="zh-TW" sz="3200" dirty="0" smtClean="0"/>
              <a:t>《</a:t>
            </a:r>
            <a:r>
              <a:rPr lang="zh-TW" altLang="en-US" sz="3200" dirty="0" smtClean="0"/>
              <a:t>呂氏春秋訓解</a:t>
            </a:r>
            <a:r>
              <a:rPr lang="en-US" altLang="zh-TW" sz="3200" dirty="0" smtClean="0"/>
              <a:t>》</a:t>
            </a:r>
            <a:r>
              <a:rPr lang="zh-TW" altLang="en-US" sz="3200" dirty="0"/>
              <a:t>本原注剪裁。</a:t>
            </a:r>
          </a:p>
          <a:p>
            <a:pPr>
              <a:lnSpc>
                <a:spcPts val="4800"/>
              </a:lnSpc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6350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《</a:t>
            </a:r>
            <a:r>
              <a:rPr lang="zh-TW" altLang="en-US" dirty="0" smtClean="0"/>
              <a:t>呂氏春秋</a:t>
            </a:r>
            <a:r>
              <a:rPr lang="en-US" altLang="zh-TW" dirty="0" smtClean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65962" y="1377863"/>
            <a:ext cx="10258816" cy="5210827"/>
          </a:xfrm>
        </p:spPr>
        <p:txBody>
          <a:bodyPr>
            <a:noAutofit/>
          </a:bodyPr>
          <a:lstStyle/>
          <a:p>
            <a:r>
              <a:rPr lang="zh-TW" altLang="en-US" sz="3200" dirty="0"/>
              <a:t>凡</a:t>
            </a:r>
            <a:r>
              <a:rPr lang="zh-TW" altLang="en-US" sz="3200" dirty="0" smtClean="0"/>
              <a:t>論人</a:t>
            </a:r>
            <a:r>
              <a:rPr lang="zh-TW" altLang="en-US" sz="3200" dirty="0"/>
              <a:t>。</a:t>
            </a:r>
            <a:r>
              <a:rPr lang="zh-TW" altLang="en-US" sz="3200" dirty="0" smtClean="0"/>
              <a:t>通則</a:t>
            </a:r>
            <a:r>
              <a:rPr lang="zh-TW" altLang="en-US" sz="3200" dirty="0"/>
              <a:t>觀其所</a:t>
            </a:r>
            <a:r>
              <a:rPr lang="zh-TW" altLang="en-US" sz="3200" dirty="0" smtClean="0"/>
              <a:t>禮。貴</a:t>
            </a:r>
            <a:r>
              <a:rPr lang="zh-TW" altLang="en-US" sz="3200" dirty="0"/>
              <a:t>則觀其所</a:t>
            </a:r>
            <a:r>
              <a:rPr lang="zh-TW" altLang="en-US" sz="3200" dirty="0" smtClean="0"/>
              <a:t>進。</a:t>
            </a:r>
            <a:r>
              <a:rPr lang="zh-TW" altLang="en-US" sz="3200" dirty="0"/>
              <a:t>富則觀其所</a:t>
            </a:r>
            <a:r>
              <a:rPr lang="zh-TW" altLang="en-US" sz="3200" dirty="0" smtClean="0"/>
              <a:t>養。聽則</a:t>
            </a:r>
            <a:r>
              <a:rPr lang="zh-TW" altLang="en-US" sz="3200" dirty="0"/>
              <a:t>觀其所行</a:t>
            </a:r>
            <a:r>
              <a:rPr lang="zh-TW" altLang="en-US" sz="3200" dirty="0" smtClean="0"/>
              <a:t>。近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止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則</a:t>
            </a:r>
            <a:r>
              <a:rPr lang="zh-TW" altLang="en-US" sz="3200" dirty="0"/>
              <a:t>觀其所</a:t>
            </a:r>
            <a:r>
              <a:rPr lang="zh-TW" altLang="en-US" sz="3200" dirty="0" smtClean="0"/>
              <a:t>好。習則</a:t>
            </a:r>
            <a:r>
              <a:rPr lang="zh-TW" altLang="en-US" sz="3200" dirty="0"/>
              <a:t>觀其所言</a:t>
            </a:r>
            <a:r>
              <a:rPr lang="zh-TW" altLang="en-US" sz="3200" dirty="0" smtClean="0"/>
              <a:t>。窮則</a:t>
            </a:r>
            <a:r>
              <a:rPr lang="zh-TW" altLang="en-US" sz="3200" dirty="0"/>
              <a:t>觀其所不受。賤則觀其所不爲。喜之以驗其</a:t>
            </a:r>
            <a:r>
              <a:rPr lang="zh-TW" altLang="en-US" sz="3200" dirty="0" smtClean="0"/>
              <a:t>守。樂</a:t>
            </a:r>
            <a:r>
              <a:rPr lang="zh-TW" altLang="en-US" sz="3200" dirty="0"/>
              <a:t>之以驗其</a:t>
            </a:r>
            <a:r>
              <a:rPr lang="zh-TW" altLang="en-US" sz="3200" dirty="0" smtClean="0"/>
              <a:t>僻。怒</a:t>
            </a:r>
            <a:r>
              <a:rPr lang="zh-TW" altLang="en-US" sz="3200" dirty="0"/>
              <a:t>之以驗其</a:t>
            </a:r>
            <a:r>
              <a:rPr lang="zh-TW" altLang="en-US" sz="3200" dirty="0" smtClean="0"/>
              <a:t>節。懼</a:t>
            </a:r>
            <a:r>
              <a:rPr lang="zh-TW" altLang="en-US" sz="3200" dirty="0"/>
              <a:t>之以驗其</a:t>
            </a:r>
            <a:r>
              <a:rPr lang="zh-TW" altLang="en-US" sz="3200" dirty="0" smtClean="0"/>
              <a:t>特。哀</a:t>
            </a:r>
            <a:r>
              <a:rPr lang="zh-TW" altLang="en-US" sz="3200" dirty="0"/>
              <a:t>之以驗其仁</a:t>
            </a:r>
            <a:r>
              <a:rPr lang="zh-TW" altLang="en-US" sz="3200" dirty="0" smtClean="0"/>
              <a:t>。苦</a:t>
            </a:r>
            <a:r>
              <a:rPr lang="zh-TW" altLang="en-US" sz="3200" dirty="0"/>
              <a:t>之以驗其</a:t>
            </a:r>
            <a:r>
              <a:rPr lang="zh-TW" altLang="en-US" sz="3200" dirty="0" smtClean="0"/>
              <a:t>志。</a:t>
            </a:r>
            <a:r>
              <a:rPr lang="zh-TW" altLang="en-US" sz="3200" dirty="0"/>
              <a:t>八觀六</a:t>
            </a:r>
            <a:r>
              <a:rPr lang="zh-TW" altLang="en-US" sz="3200" dirty="0" smtClean="0"/>
              <a:t>驗。此</a:t>
            </a:r>
            <a:r>
              <a:rPr lang="zh-TW" altLang="en-US" sz="3200" dirty="0"/>
              <a:t>賢主之所以論人也。論人必以六戚四</a:t>
            </a:r>
            <a:r>
              <a:rPr lang="zh-TW" altLang="en-US" sz="3200" dirty="0" smtClean="0"/>
              <a:t>隱。何謂六</a:t>
            </a:r>
            <a:r>
              <a:rPr lang="zh-TW" altLang="en-US" sz="3200" dirty="0"/>
              <a:t>戚。父母兄弟妻子。何謂四隱。</a:t>
            </a:r>
            <a:r>
              <a:rPr lang="zh-TW" altLang="en-US" sz="3200" dirty="0" smtClean="0"/>
              <a:t>交友故舊邑里門廊。</a:t>
            </a:r>
            <a:r>
              <a:rPr lang="zh-TW" altLang="en-US" sz="3200" dirty="0"/>
              <a:t>内則用六戚四隱。 外則以八觀六驗。人之情</a:t>
            </a:r>
            <a:r>
              <a:rPr lang="zh-TW" altLang="en-US" sz="3200" dirty="0" smtClean="0"/>
              <a:t>僞。</a:t>
            </a:r>
            <a:r>
              <a:rPr lang="zh-TW" altLang="en-US" sz="3200" dirty="0"/>
              <a:t>貪</a:t>
            </a:r>
            <a:r>
              <a:rPr lang="zh-TW" altLang="en-US" sz="3200" dirty="0" smtClean="0"/>
              <a:t>鄙美惡。</a:t>
            </a:r>
            <a:r>
              <a:rPr lang="zh-TW" altLang="en-US" sz="3200" dirty="0"/>
              <a:t>無所失矣</a:t>
            </a:r>
            <a:r>
              <a:rPr lang="zh-TW" altLang="en-US" sz="3200" dirty="0" smtClean="0"/>
              <a:t>。此先聖</a:t>
            </a:r>
            <a:r>
              <a:rPr lang="zh-TW" altLang="en-US" sz="3200" dirty="0"/>
              <a:t>王之所以知人也</a:t>
            </a:r>
            <a:r>
              <a:rPr lang="zh-TW" altLang="en-US" sz="3200" dirty="0" smtClean="0"/>
              <a:t>。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（譯註第八冊頁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4399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115364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599899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17600" y="609601"/>
            <a:ext cx="10743678" cy="5953690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sz="3600" dirty="0"/>
              <a:t>凡</a:t>
            </a:r>
            <a:r>
              <a:rPr lang="zh-TW" altLang="en-US" sz="3600" dirty="0" smtClean="0"/>
              <a:t>論人，通則</a:t>
            </a:r>
            <a:r>
              <a:rPr lang="zh-TW" altLang="en-US" sz="3600" dirty="0"/>
              <a:t>觀其所</a:t>
            </a:r>
            <a:r>
              <a:rPr lang="zh-TW" altLang="en-US" sz="3600" dirty="0" smtClean="0"/>
              <a:t>禮，貴</a:t>
            </a:r>
            <a:r>
              <a:rPr lang="zh-TW" altLang="en-US" sz="3600" dirty="0"/>
              <a:t>則觀其所</a:t>
            </a:r>
            <a:r>
              <a:rPr lang="zh-TW" altLang="en-US" sz="3600" dirty="0" smtClean="0"/>
              <a:t>進，富</a:t>
            </a:r>
            <a:r>
              <a:rPr lang="zh-TW" altLang="en-US" sz="3600" dirty="0"/>
              <a:t>則觀其所</a:t>
            </a:r>
            <a:r>
              <a:rPr lang="zh-TW" altLang="en-US" sz="3600" dirty="0" smtClean="0"/>
              <a:t>養，聽則</a:t>
            </a:r>
            <a:r>
              <a:rPr lang="zh-TW" altLang="en-US" sz="3600" dirty="0"/>
              <a:t>觀其所</a:t>
            </a:r>
            <a:r>
              <a:rPr lang="zh-TW" altLang="en-US" sz="3600" dirty="0" smtClean="0"/>
              <a:t>行，近則</a:t>
            </a:r>
            <a:r>
              <a:rPr lang="zh-TW" altLang="en-US" sz="3600" dirty="0"/>
              <a:t>觀其所</a:t>
            </a:r>
            <a:r>
              <a:rPr lang="zh-TW" altLang="en-US" sz="3600" dirty="0" smtClean="0"/>
              <a:t>好，習則</a:t>
            </a:r>
            <a:r>
              <a:rPr lang="zh-TW" altLang="en-US" sz="3600" dirty="0"/>
              <a:t>觀其所</a:t>
            </a:r>
            <a:r>
              <a:rPr lang="zh-TW" altLang="en-US" sz="3600" dirty="0" smtClean="0"/>
              <a:t>言，窮則</a:t>
            </a:r>
            <a:r>
              <a:rPr lang="zh-TW" altLang="en-US" sz="3600" dirty="0"/>
              <a:t>觀其所不</a:t>
            </a:r>
            <a:r>
              <a:rPr lang="zh-TW" altLang="en-US" sz="3600" dirty="0" smtClean="0"/>
              <a:t>受，賤</a:t>
            </a:r>
            <a:r>
              <a:rPr lang="zh-TW" altLang="en-US" sz="3600" dirty="0"/>
              <a:t>則觀其所不</a:t>
            </a:r>
            <a:r>
              <a:rPr lang="zh-TW" altLang="en-US" sz="3600" dirty="0" smtClean="0"/>
              <a:t>爲。喜</a:t>
            </a:r>
            <a:r>
              <a:rPr lang="zh-TW" altLang="en-US" sz="3600" dirty="0"/>
              <a:t>之以驗其</a:t>
            </a:r>
            <a:r>
              <a:rPr lang="zh-TW" altLang="en-US" sz="3600" dirty="0" smtClean="0"/>
              <a:t>守，樂</a:t>
            </a:r>
            <a:r>
              <a:rPr lang="zh-TW" altLang="en-US" sz="3600" dirty="0"/>
              <a:t>之以驗其</a:t>
            </a:r>
            <a:r>
              <a:rPr lang="zh-TW" altLang="en-US" sz="3600" dirty="0" smtClean="0"/>
              <a:t>僻，怒</a:t>
            </a:r>
            <a:r>
              <a:rPr lang="zh-TW" altLang="en-US" sz="3600" dirty="0"/>
              <a:t>之以驗其</a:t>
            </a:r>
            <a:r>
              <a:rPr lang="zh-TW" altLang="en-US" sz="3600" dirty="0" smtClean="0"/>
              <a:t>節，懼</a:t>
            </a:r>
            <a:r>
              <a:rPr lang="zh-TW" altLang="en-US" sz="3600" dirty="0"/>
              <a:t>之以驗其</a:t>
            </a:r>
            <a:r>
              <a:rPr lang="zh-TW" altLang="en-US" sz="3600" dirty="0" smtClean="0"/>
              <a:t>特，哀</a:t>
            </a:r>
            <a:r>
              <a:rPr lang="zh-TW" altLang="en-US" sz="3600" dirty="0"/>
              <a:t>之以驗其</a:t>
            </a:r>
            <a:r>
              <a:rPr lang="zh-TW" altLang="en-US" sz="3600" dirty="0" smtClean="0"/>
              <a:t>仁，苦</a:t>
            </a:r>
            <a:r>
              <a:rPr lang="zh-TW" altLang="en-US" sz="3600" dirty="0"/>
              <a:t>之以驗其</a:t>
            </a:r>
            <a:r>
              <a:rPr lang="zh-TW" altLang="en-US" sz="3600" dirty="0" smtClean="0"/>
              <a:t>志。</a:t>
            </a:r>
            <a:r>
              <a:rPr lang="zh-TW" altLang="en-US" sz="3600" dirty="0"/>
              <a:t>八觀六</a:t>
            </a:r>
            <a:r>
              <a:rPr lang="zh-TW" altLang="en-US" sz="3600" dirty="0" smtClean="0"/>
              <a:t>驗，此</a:t>
            </a:r>
            <a:r>
              <a:rPr lang="zh-TW" altLang="en-US" sz="3600" dirty="0"/>
              <a:t>賢主之所以論人也。論人必以六戚四</a:t>
            </a:r>
            <a:r>
              <a:rPr lang="zh-TW" altLang="en-US" sz="3600" dirty="0" smtClean="0"/>
              <a:t>隱，何謂六戚？父母</a:t>
            </a:r>
            <a:r>
              <a:rPr lang="zh-TW" altLang="en-US" sz="3600" dirty="0"/>
              <a:t>兄弟</a:t>
            </a:r>
            <a:r>
              <a:rPr lang="zh-TW" altLang="en-US" sz="3600" dirty="0" smtClean="0"/>
              <a:t>妻子；何謂</a:t>
            </a:r>
            <a:r>
              <a:rPr lang="zh-TW" altLang="en-US" sz="3600" dirty="0"/>
              <a:t>四</a:t>
            </a:r>
            <a:r>
              <a:rPr lang="zh-TW" altLang="en-US" sz="3600" dirty="0" smtClean="0"/>
              <a:t>隱？交友故舊邑里門廊。</a:t>
            </a:r>
            <a:r>
              <a:rPr lang="zh-TW" altLang="en-US" sz="3600" dirty="0"/>
              <a:t>内則用六戚四</a:t>
            </a:r>
            <a:r>
              <a:rPr lang="zh-TW" altLang="en-US" sz="3600" dirty="0" smtClean="0"/>
              <a:t>隱， </a:t>
            </a:r>
            <a:r>
              <a:rPr lang="zh-TW" altLang="en-US" sz="3600" dirty="0"/>
              <a:t>外則以八觀六</a:t>
            </a:r>
            <a:r>
              <a:rPr lang="zh-TW" altLang="en-US" sz="3600" dirty="0" smtClean="0"/>
              <a:t>驗；人</a:t>
            </a:r>
            <a:r>
              <a:rPr lang="zh-TW" altLang="en-US" sz="3600" dirty="0"/>
              <a:t>之情</a:t>
            </a:r>
            <a:r>
              <a:rPr lang="zh-TW" altLang="en-US" sz="3600" dirty="0" smtClean="0"/>
              <a:t>僞、貪鄙、美惡，無</a:t>
            </a:r>
            <a:r>
              <a:rPr lang="zh-TW" altLang="en-US" sz="3600" dirty="0"/>
              <a:t>所失矣</a:t>
            </a:r>
            <a:r>
              <a:rPr lang="zh-TW" altLang="en-US" sz="3600" dirty="0" smtClean="0"/>
              <a:t>。此先聖</a:t>
            </a:r>
            <a:r>
              <a:rPr lang="zh-TW" altLang="en-US" sz="3600" dirty="0"/>
              <a:t>王之所以知人也</a:t>
            </a:r>
            <a:r>
              <a:rPr lang="zh-TW" altLang="en-US" sz="3600" dirty="0" smtClean="0"/>
              <a:t>。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（譯註第八冊頁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4399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800"/>
              </a:lnSpc>
            </a:pP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28254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將本文依文理脈絡適當區分段落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6119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65962" y="588723"/>
            <a:ext cx="10258816" cy="5999968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/>
              <a:t>凡</a:t>
            </a:r>
            <a:r>
              <a:rPr lang="zh-TW" altLang="en-US" sz="3600" dirty="0" smtClean="0"/>
              <a:t>論人，通則</a:t>
            </a:r>
            <a:r>
              <a:rPr lang="zh-TW" altLang="en-US" sz="3600" dirty="0"/>
              <a:t>觀其所</a:t>
            </a:r>
            <a:r>
              <a:rPr lang="zh-TW" altLang="en-US" sz="3600" dirty="0" smtClean="0"/>
              <a:t>禮，貴</a:t>
            </a:r>
            <a:r>
              <a:rPr lang="zh-TW" altLang="en-US" sz="3600" dirty="0"/>
              <a:t>則觀其所</a:t>
            </a:r>
            <a:r>
              <a:rPr lang="zh-TW" altLang="en-US" sz="3600" dirty="0" smtClean="0"/>
              <a:t>進，富</a:t>
            </a:r>
            <a:r>
              <a:rPr lang="zh-TW" altLang="en-US" sz="3600" dirty="0"/>
              <a:t>則觀其所</a:t>
            </a:r>
            <a:r>
              <a:rPr lang="zh-TW" altLang="en-US" sz="3600" dirty="0" smtClean="0"/>
              <a:t>養，聽則</a:t>
            </a:r>
            <a:r>
              <a:rPr lang="zh-TW" altLang="en-US" sz="3600" dirty="0"/>
              <a:t>觀其所</a:t>
            </a:r>
            <a:r>
              <a:rPr lang="zh-TW" altLang="en-US" sz="3600" dirty="0" smtClean="0"/>
              <a:t>行，近則</a:t>
            </a:r>
            <a:r>
              <a:rPr lang="zh-TW" altLang="en-US" sz="3600" dirty="0"/>
              <a:t>觀其所</a:t>
            </a:r>
            <a:r>
              <a:rPr lang="zh-TW" altLang="en-US" sz="3600" dirty="0" smtClean="0"/>
              <a:t>好，習則</a:t>
            </a:r>
            <a:r>
              <a:rPr lang="zh-TW" altLang="en-US" sz="3600" dirty="0"/>
              <a:t>觀其所</a:t>
            </a:r>
            <a:r>
              <a:rPr lang="zh-TW" altLang="en-US" sz="3600" dirty="0" smtClean="0"/>
              <a:t>言，窮則</a:t>
            </a:r>
            <a:r>
              <a:rPr lang="zh-TW" altLang="en-US" sz="3600" dirty="0"/>
              <a:t>觀其所不</a:t>
            </a:r>
            <a:r>
              <a:rPr lang="zh-TW" altLang="en-US" sz="3600" dirty="0" smtClean="0"/>
              <a:t>受，賤</a:t>
            </a:r>
            <a:r>
              <a:rPr lang="zh-TW" altLang="en-US" sz="3600" dirty="0"/>
              <a:t>則觀其所不</a:t>
            </a:r>
            <a:r>
              <a:rPr lang="zh-TW" altLang="en-US" sz="3600" dirty="0" smtClean="0"/>
              <a:t>爲。</a:t>
            </a:r>
            <a:endParaRPr lang="en-US" altLang="zh-TW" sz="3600" dirty="0" smtClean="0"/>
          </a:p>
          <a:p>
            <a:pPr>
              <a:lnSpc>
                <a:spcPts val="5600"/>
              </a:lnSpc>
            </a:pPr>
            <a:r>
              <a:rPr lang="zh-TW" altLang="en-US" sz="3600" dirty="0" smtClean="0"/>
              <a:t>喜</a:t>
            </a:r>
            <a:r>
              <a:rPr lang="zh-TW" altLang="en-US" sz="3600" dirty="0"/>
              <a:t>之以驗其</a:t>
            </a:r>
            <a:r>
              <a:rPr lang="zh-TW" altLang="en-US" sz="3600" dirty="0" smtClean="0"/>
              <a:t>守，樂</a:t>
            </a:r>
            <a:r>
              <a:rPr lang="zh-TW" altLang="en-US" sz="3600" dirty="0"/>
              <a:t>之以驗其</a:t>
            </a:r>
            <a:r>
              <a:rPr lang="zh-TW" altLang="en-US" sz="3600" dirty="0" smtClean="0"/>
              <a:t>僻，怒</a:t>
            </a:r>
            <a:r>
              <a:rPr lang="zh-TW" altLang="en-US" sz="3600" dirty="0"/>
              <a:t>之以驗其</a:t>
            </a:r>
            <a:r>
              <a:rPr lang="zh-TW" altLang="en-US" sz="3600" dirty="0" smtClean="0"/>
              <a:t>節，懼</a:t>
            </a:r>
            <a:r>
              <a:rPr lang="zh-TW" altLang="en-US" sz="3600" dirty="0"/>
              <a:t>之以驗其</a:t>
            </a:r>
            <a:r>
              <a:rPr lang="zh-TW" altLang="en-US" sz="3600" dirty="0" smtClean="0"/>
              <a:t>特，哀</a:t>
            </a:r>
            <a:r>
              <a:rPr lang="zh-TW" altLang="en-US" sz="3600" dirty="0"/>
              <a:t>之以驗其</a:t>
            </a:r>
            <a:r>
              <a:rPr lang="zh-TW" altLang="en-US" sz="3600" dirty="0" smtClean="0"/>
              <a:t>仁，苦</a:t>
            </a:r>
            <a:r>
              <a:rPr lang="zh-TW" altLang="en-US" sz="3600" dirty="0"/>
              <a:t>之以驗其</a:t>
            </a:r>
            <a:r>
              <a:rPr lang="zh-TW" altLang="en-US" sz="3600" dirty="0" smtClean="0"/>
              <a:t>志。</a:t>
            </a:r>
            <a:r>
              <a:rPr lang="zh-TW" altLang="en-US" sz="3600" dirty="0"/>
              <a:t>八觀六</a:t>
            </a:r>
            <a:r>
              <a:rPr lang="zh-TW" altLang="en-US" sz="3600" dirty="0" smtClean="0"/>
              <a:t>驗，此</a:t>
            </a:r>
            <a:r>
              <a:rPr lang="zh-TW" altLang="en-US" sz="3600" dirty="0"/>
              <a:t>賢主之所以論人也</a:t>
            </a:r>
            <a:r>
              <a:rPr lang="zh-TW" altLang="en-US" sz="3600" dirty="0" smtClean="0"/>
              <a:t>。</a:t>
            </a:r>
            <a:endParaRPr lang="en-US" altLang="zh-TW" sz="3600" dirty="0" smtClean="0"/>
          </a:p>
        </p:txBody>
      </p:sp>
    </p:spTree>
    <p:extLst>
      <p:ext uri="{BB962C8B-B14F-4D97-AF65-F5344CB8AC3E}">
        <p14:creationId xmlns:p14="http://schemas.microsoft.com/office/powerpoint/2010/main" val="805540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65962" y="588723"/>
            <a:ext cx="10258816" cy="5999968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論</a:t>
            </a:r>
            <a:r>
              <a:rPr lang="zh-TW" altLang="en-US" sz="3600" dirty="0"/>
              <a:t>人必以六戚四</a:t>
            </a:r>
            <a:r>
              <a:rPr lang="zh-TW" altLang="en-US" sz="3600" dirty="0" smtClean="0"/>
              <a:t>隱；何謂六戚？父母</a:t>
            </a:r>
            <a:r>
              <a:rPr lang="zh-TW" altLang="en-US" sz="3600" dirty="0"/>
              <a:t>兄弟</a:t>
            </a:r>
            <a:r>
              <a:rPr lang="zh-TW" altLang="en-US" sz="3600" dirty="0" smtClean="0"/>
              <a:t>妻子；何謂</a:t>
            </a:r>
            <a:r>
              <a:rPr lang="zh-TW" altLang="en-US" sz="3600" dirty="0"/>
              <a:t>四</a:t>
            </a:r>
            <a:r>
              <a:rPr lang="zh-TW" altLang="en-US" sz="3600" dirty="0" smtClean="0"/>
              <a:t>隱？交友故舊邑里門廊。</a:t>
            </a:r>
            <a:endParaRPr lang="en-US" altLang="zh-TW" sz="3600" dirty="0" smtClean="0"/>
          </a:p>
          <a:p>
            <a:pPr>
              <a:lnSpc>
                <a:spcPts val="5600"/>
              </a:lnSpc>
            </a:pPr>
            <a:r>
              <a:rPr lang="zh-TW" altLang="en-US" sz="3600" dirty="0" smtClean="0"/>
              <a:t>内</a:t>
            </a:r>
            <a:r>
              <a:rPr lang="zh-TW" altLang="en-US" sz="3600" dirty="0"/>
              <a:t>則用六戚四</a:t>
            </a:r>
            <a:r>
              <a:rPr lang="zh-TW" altLang="en-US" sz="3600" dirty="0" smtClean="0"/>
              <a:t>隱， </a:t>
            </a:r>
            <a:r>
              <a:rPr lang="zh-TW" altLang="en-US" sz="3600" dirty="0"/>
              <a:t>外則以八觀六</a:t>
            </a:r>
            <a:r>
              <a:rPr lang="zh-TW" altLang="en-US" sz="3600" dirty="0" smtClean="0"/>
              <a:t>驗；人</a:t>
            </a:r>
            <a:r>
              <a:rPr lang="zh-TW" altLang="en-US" sz="3600" dirty="0"/>
              <a:t>之情</a:t>
            </a:r>
            <a:r>
              <a:rPr lang="zh-TW" altLang="en-US" sz="3600" dirty="0" smtClean="0"/>
              <a:t>僞、貪鄙、美惡，無</a:t>
            </a:r>
            <a:r>
              <a:rPr lang="zh-TW" altLang="en-US" sz="3600" dirty="0"/>
              <a:t>所失</a:t>
            </a:r>
            <a:r>
              <a:rPr lang="zh-TW" altLang="en-US" sz="3600" dirty="0" smtClean="0"/>
              <a:t>矣！此先聖</a:t>
            </a:r>
            <a:r>
              <a:rPr lang="zh-TW" altLang="en-US" sz="3600" dirty="0"/>
              <a:t>王之所以知人也</a:t>
            </a:r>
            <a:r>
              <a:rPr lang="zh-TW" altLang="en-US" sz="3600" dirty="0" smtClean="0"/>
              <a:t>。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61348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2.</a:t>
            </a:r>
            <a:r>
              <a:rPr lang="zh-TW" altLang="en-US" sz="3200" dirty="0" smtClean="0"/>
              <a:t>直接推論</a:t>
            </a:r>
            <a:endParaRPr lang="en-US" altLang="zh-TW" sz="3200" dirty="0" smtClean="0"/>
          </a:p>
          <a:p>
            <a:pPr lvl="1"/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2487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0454747"/>
              </p:ext>
            </p:extLst>
          </p:nvPr>
        </p:nvGraphicFramePr>
        <p:xfrm>
          <a:off x="1738124" y="734596"/>
          <a:ext cx="9911081" cy="5679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293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8142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28706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凡論人，通則觀其所禮，貴則觀其所進，富則觀其所養，聽則觀其所行，近則觀其所好，習則觀其所言，窮則觀其所不受，賤則觀其所不爲。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98874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840"/>
                        </a:lnSpc>
                      </a:pPr>
                      <a:r>
                        <a:rPr lang="zh-TW" altLang="en-US" sz="3200" dirty="0" smtClean="0"/>
                        <a:t>喜之以驗其守，樂之以驗其僻，怒之以驗其節，懼之以驗其特，哀之以驗其仁，苦之以驗其志。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40408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八觀六驗，此賢主之所以論人也。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48343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367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2639224"/>
              </p:ext>
            </p:extLst>
          </p:nvPr>
        </p:nvGraphicFramePr>
        <p:xfrm>
          <a:off x="1738124" y="734596"/>
          <a:ext cx="9911081" cy="5679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293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8142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28706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八觀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凡論人，通則觀其所禮，貴則觀其所進，富則觀其所養，聽則觀其所行，近則觀其所好，習則觀其所言，窮則觀其所不受，賤則觀其所不爲。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98874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840"/>
                        </a:lnSpc>
                      </a:pPr>
                      <a:r>
                        <a:rPr lang="zh-TW" altLang="en-US" sz="3200" dirty="0" smtClean="0"/>
                        <a:t>喜之以驗其守，樂之以驗其僻，怒之以驗其節，懼之以驗其特，哀之以驗其仁，苦之以驗其志。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40408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八觀六驗，此賢主之所以論人也。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48343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727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90407"/>
              </p:ext>
            </p:extLst>
          </p:nvPr>
        </p:nvGraphicFramePr>
        <p:xfrm>
          <a:off x="1738124" y="734596"/>
          <a:ext cx="9911081" cy="5679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293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8142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28706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八觀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凡論人，通則觀其所禮，貴則觀其所進，富則觀其所養，聽則觀其所行，近則觀其所好，習則觀其所言，窮則觀其所不受，賤則觀其所不爲。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98874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六驗</a:t>
                      </a: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840"/>
                        </a:lnSpc>
                      </a:pPr>
                      <a:r>
                        <a:rPr lang="zh-TW" altLang="en-US" sz="3200" dirty="0" smtClean="0"/>
                        <a:t>喜之以驗其守，樂之以驗其僻，怒之以驗其節，懼之以驗其特，哀之以驗其仁，苦之以驗其志。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40408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八觀六驗，此賢主之所以論人也。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48343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071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738124" y="734596"/>
          <a:ext cx="9911081" cy="5679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293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528142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28706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八觀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凡論人，通則觀其所禮，貴則觀其所進，富則觀其所養，聽則觀其所行，近則觀其所好，習則觀其所言，窮則觀其所不受，賤則觀其所不爲。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198874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六驗</a:t>
                      </a: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3840"/>
                        </a:lnSpc>
                      </a:pPr>
                      <a:r>
                        <a:rPr lang="zh-TW" altLang="en-US" sz="3200" dirty="0" smtClean="0"/>
                        <a:t>喜之以驗其守，樂之以驗其僻，怒之以驗其節，懼之以驗其特，哀之以驗其仁，苦之以驗其志。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404087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賢主論人</a:t>
                      </a: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38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八觀六驗，此賢主之所以論人也。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48343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866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2812712"/>
              </p:ext>
            </p:extLst>
          </p:nvPr>
        </p:nvGraphicFramePr>
        <p:xfrm>
          <a:off x="1587812" y="1185533"/>
          <a:ext cx="10111498" cy="4945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293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728559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09130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論人必以六戚四隱；何謂六戚？父母兄弟妻子；何謂四隱？交友故舊邑里門廊。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85397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内則用六戚四隱， 外則以八觀六驗；人之情僞、貪鄙、美惡，無所失矣。此先聖王之所以知人也。</a:t>
                      </a:r>
                    </a:p>
                    <a:p>
                      <a:pPr>
                        <a:lnSpc>
                          <a:spcPts val="4800"/>
                        </a:lnSpc>
                      </a:pP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764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107917"/>
              </p:ext>
            </p:extLst>
          </p:nvPr>
        </p:nvGraphicFramePr>
        <p:xfrm>
          <a:off x="1587812" y="1185533"/>
          <a:ext cx="10111498" cy="4945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293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728559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09130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六戚四隱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論人必以六戚四隱；何謂六戚？父母兄弟妻子；何謂四隱？交友故舊邑里門廊。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85397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内則用六戚四隱， 外則以八觀六驗；人之情僞、貪鄙、美惡，無所失矣。此先聖王之所以知人也。</a:t>
                      </a:r>
                    </a:p>
                    <a:p>
                      <a:pPr>
                        <a:lnSpc>
                          <a:spcPts val="4800"/>
                        </a:lnSpc>
                      </a:pP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396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587812" y="1185533"/>
          <a:ext cx="10111498" cy="4945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2939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728559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091306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六戚四隱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論人必以六戚四隱；何謂六戚？父母兄弟妻子；何謂四隱？交友故舊邑里門廊。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853972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聖王知人</a:t>
                      </a:r>
                      <a:endParaRPr lang="zh-TW" altLang="zh-TW" sz="3600" b="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内則用六戚四隱， 外則以八觀六驗；人之情僞、貪鄙、美惡，無所失矣。此先聖王之所以知人也。</a:t>
                      </a:r>
                    </a:p>
                    <a:p>
                      <a:pPr>
                        <a:lnSpc>
                          <a:spcPts val="4800"/>
                        </a:lnSpc>
                      </a:pP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804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4000" dirty="0" smtClean="0"/>
              <a:t>3</a:t>
            </a:r>
            <a:r>
              <a:rPr lang="en-US" altLang="zh-TW" sz="4000" dirty="0"/>
              <a:t>.</a:t>
            </a:r>
            <a:r>
              <a:rPr lang="zh-TW" altLang="en-US" sz="4000" dirty="0"/>
              <a:t>詮釋</a:t>
            </a:r>
            <a:r>
              <a:rPr lang="zh-TW" altLang="en-US" sz="4000" dirty="0" smtClean="0"/>
              <a:t>整合</a:t>
            </a:r>
            <a:endParaRPr lang="en-US" altLang="zh-TW" sz="4000" dirty="0" smtClean="0"/>
          </a:p>
          <a:p>
            <a:pPr lvl="1"/>
            <a:r>
              <a:rPr lang="zh-TW" altLang="en-US" sz="36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試將綱目連綴成為本文摘要</a:t>
            </a:r>
            <a:r>
              <a:rPr lang="zh-TW" altLang="en-US" sz="36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6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800"/>
              </a:lnSpc>
            </a:pP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八觀六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驗、六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戚四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隱、聖王知人</a:t>
            </a:r>
            <a:endParaRPr lang="en-US" altLang="zh-TW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endParaRPr lang="en-US" altLang="zh-TW" sz="36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78583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各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段落文理脈絡。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23257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3036538"/>
              </p:ext>
            </p:extLst>
          </p:nvPr>
        </p:nvGraphicFramePr>
        <p:xfrm>
          <a:off x="2589212" y="624110"/>
          <a:ext cx="8915400" cy="5789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43621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C584430-A3C5-444D-B410-46561C5A81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C584430-A3C5-444D-B410-46561C5A81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2093E2-973A-41BF-A000-4C4512D065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A42093E2-973A-41BF-A000-4C4512D065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F11FA5-BD3C-473F-89AB-DBD45D1940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04F11FA5-BD3C-473F-89AB-DBD45D1940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75297FC-D119-4624-A055-EAF35B02CF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275297FC-D119-4624-A055-EAF35B02CF8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25E9889-1261-4D1A-9C79-F1744DED73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D25E9889-1261-4D1A-9C79-F1744DED73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5370E33-7572-4724-B6E6-6561E03B30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45370E33-7572-4724-B6E6-6561E03B30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3CACE16-5814-4EEC-87A1-BEC7B283D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43CACE16-5814-4EEC-87A1-BEC7B283DC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F63A534-B505-4DB4-BC92-FBF24E21C3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3F63A534-B505-4DB4-BC92-FBF24E21C3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5F5ED91-DD06-4EDE-B91A-A4E73CCAFF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95F5ED91-DD06-4EDE-B91A-A4E73CCAFF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F2FCE03-3BFA-499E-8BB8-2CC498CB8D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EF2FCE03-3BFA-499E-8BB8-2CC498CB8D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09F6936-DEE6-4076-90C3-E3A693B23C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A09F6936-DEE6-4076-90C3-E3A693B23C6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DE8F59F-8837-4505-A58E-E33814FCA0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5DE8F59F-8837-4505-A58E-E33814FCA0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6F7E364-1995-4F0D-A0FA-7CA41C5CAE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26F7E364-1995-4F0D-A0FA-7CA41C5CAE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2C1D206-7F33-487A-97C4-9F639960F6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32C1D206-7F33-487A-97C4-9F639960F6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CFA03C3-7683-4C51-8BC1-FEE257E70D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2CFA03C3-7683-4C51-8BC1-FEE257E70D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85FB8C2-F28A-4617-A62A-B3E5CB969E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485FB8C2-F28A-4617-A62A-B3E5CB969E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E0A623-2680-414C-A9CB-63778A8048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42E0A623-2680-414C-A9CB-63778A8048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03C9A1-BE00-48D8-ADD5-E5F0C94825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">
                                            <p:graphicEl>
                                              <a:dgm id="{5B03C9A1-BE00-48D8-ADD5-E5F0C94825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F94EFB-7171-4AA9-9FC5-E74AE7DE38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42F94EFB-7171-4AA9-9FC5-E74AE7DE38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4AE85DC-3FD4-431D-A418-518D55EEAD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>
                                            <p:graphicEl>
                                              <a:dgm id="{84AE85DC-3FD4-431D-A418-518D55EEAD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F094321-46B8-4573-8A18-ECE1F54D4D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>
                                            <p:graphicEl>
                                              <a:dgm id="{9F094321-46B8-4573-8A18-ECE1F54D4D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62B5DF2-E556-498F-A489-69C2FFBAB1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">
                                            <p:graphicEl>
                                              <a:dgm id="{B62B5DF2-E556-498F-A489-69C2FFBAB14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71B6667-268D-40C9-89BE-18433F7063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>
                                            <p:graphicEl>
                                              <a:dgm id="{371B6667-268D-40C9-89BE-18433F7063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D19654A-ECCB-4E87-B180-DE68DF72D4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">
                                            <p:graphicEl>
                                              <a:dgm id="{BD19654A-ECCB-4E87-B180-DE68DF72D4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06DFB7B-259D-4AEA-9125-C6661C27EA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">
                                            <p:graphicEl>
                                              <a:dgm id="{806DFB7B-259D-4AEA-9125-C6661C27EA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D3BCD9E-9847-4B4F-96EA-802E967C55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">
                                            <p:graphicEl>
                                              <a:dgm id="{8D3BCD9E-9847-4B4F-96EA-802E967C55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5D38EC-DD19-4EA0-A054-421149A246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">
                                            <p:graphicEl>
                                              <a:dgm id="{F85D38EC-DD19-4EA0-A054-421149A246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FC1EA7A-BDD3-4E31-9A43-5B0F25512F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">
                                            <p:graphicEl>
                                              <a:dgm id="{4FC1EA7A-BDD3-4E31-9A43-5B0F25512F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F6BEE7-52F3-4476-83E9-343296ED3E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">
                                            <p:graphicEl>
                                              <a:dgm id="{F6F6BEE7-52F3-4476-83E9-343296ED3E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9958F2-D95D-450F-8309-1E9BCB8FD5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">
                                            <p:graphicEl>
                                              <a:dgm id="{109958F2-D95D-450F-8309-1E9BCB8FD5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2CDC6A1-1136-48AD-8CA3-22A9E363FB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">
                                            <p:graphicEl>
                                              <a:dgm id="{52CDC6A1-1136-48AD-8CA3-22A9E363FB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CE7424B-F397-4F58-8B46-D83B3A74E3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">
                                            <p:graphicEl>
                                              <a:dgm id="{9CE7424B-F397-4F58-8B46-D83B3A74E31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EB7603-FE4A-4BDF-82ED-73C31DA12F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">
                                            <p:graphicEl>
                                              <a:dgm id="{5BEB7603-FE4A-4BDF-82ED-73C31DA12F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D6B197F-B7A5-4838-8D26-189FE1F33B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">
                                            <p:graphicEl>
                                              <a:dgm id="{1D6B197F-B7A5-4838-8D26-189FE1F33B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C6393A9-5C83-4AEC-A2EA-7C9B0C8CDC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">
                                            <p:graphicEl>
                                              <a:dgm id="{6C6393A9-5C83-4AEC-A2EA-7C9B0C8CDC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8FE0C68-91BF-4A09-9821-E646FF408C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">
                                            <p:graphicEl>
                                              <a:dgm id="{98FE0C68-91BF-4A09-9821-E646FF408C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CD22C5-F4EA-4210-9832-AFD43C7F0A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">
                                            <p:graphicEl>
                                              <a:dgm id="{03CD22C5-F4EA-4210-9832-AFD43C7F0A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53278CF-E8DD-451A-B809-096D01DBA8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">
                                            <p:graphicEl>
                                              <a:dgm id="{753278CF-E8DD-451A-B809-096D01DBA8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FA7953A-152B-4666-A45D-95F7340580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">
                                            <p:graphicEl>
                                              <a:dgm id="{BFA7953A-152B-4666-A45D-95F7340580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AABC049-11B1-4388-B8FC-989BF086FA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">
                                            <p:graphicEl>
                                              <a:dgm id="{AAABC049-11B1-4388-B8FC-989BF086FA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251CF33-7B82-406C-BC63-99BE9C6B8A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4">
                                            <p:graphicEl>
                                              <a:dgm id="{9251CF33-7B82-406C-BC63-99BE9C6B8A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ACB92D-DBE8-4EAC-B797-9DCF19B292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">
                                            <p:graphicEl>
                                              <a:dgm id="{5BACB92D-DBE8-4EAC-B797-9DCF19B292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A727F0C-D45B-4702-9851-68069C98DD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4">
                                            <p:graphicEl>
                                              <a:dgm id="{AA727F0C-D45B-4702-9851-68069C98DD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C1F88C1-5F4A-4203-9551-18F653B6CF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4">
                                            <p:graphicEl>
                                              <a:dgm id="{DC1F88C1-5F4A-4203-9551-18F653B6CF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1781C6-97A2-4A55-9074-7C8D5C4A04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4">
                                            <p:graphicEl>
                                              <a:dgm id="{E01781C6-97A2-4A55-9074-7C8D5C4A04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585B19-A151-424B-8955-4677E8F021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4">
                                            <p:graphicEl>
                                              <a:dgm id="{38585B19-A151-424B-8955-4677E8F021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DF5C7F-E23A-4608-A504-F5E17B66EF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4">
                                            <p:graphicEl>
                                              <a:dgm id="{D0DF5C7F-E23A-4608-A504-F5E17B66EF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4B8AC0-2FB9-4E5C-AEEA-7DEFE7368A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4">
                                            <p:graphicEl>
                                              <a:dgm id="{4E4B8AC0-2FB9-4E5C-AEEA-7DEFE7368A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D3F7639-57BD-4BD9-B718-F5EE5102D0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4">
                                            <p:graphicEl>
                                              <a:dgm id="{0D3F7639-57BD-4BD9-B718-F5EE5102D0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3182894"/>
              </p:ext>
            </p:extLst>
          </p:nvPr>
        </p:nvGraphicFramePr>
        <p:xfrm>
          <a:off x="2589212" y="624110"/>
          <a:ext cx="8915400" cy="5789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01316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C584430-A3C5-444D-B410-46561C5A81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C584430-A3C5-444D-B410-46561C5A81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2093E2-973A-41BF-A000-4C4512D065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A42093E2-973A-41BF-A000-4C4512D065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F11FA5-BD3C-473F-89AB-DBD45D1940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04F11FA5-BD3C-473F-89AB-DBD45D1940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9CA9C6-B18A-46DE-BF3D-07D6C52CDD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599CA9C6-B18A-46DE-BF3D-07D6C52CDD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E418A59-AB35-4232-8D42-8B23AEFD62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7E418A59-AB35-4232-8D42-8B23AEFD62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4B219D9-1BC8-4D76-910D-556039268E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84B219D9-1BC8-4D76-910D-556039268E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327C8D-B565-4068-9B63-49865340AB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C8327C8D-B565-4068-9B63-49865340AB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DFAACA5-75EE-4F1C-85D2-2B37666E42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3DFAACA5-75EE-4F1C-85D2-2B37666E42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423C317-5CBC-4419-BC58-70EA74459E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E423C317-5CBC-4419-BC58-70EA74459E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090070B-20AC-409C-8D22-E8AC27A7F2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6090070B-20AC-409C-8D22-E8AC27A7F2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AE1C3E4-007D-4DF7-9750-6C396C9F61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BAE1C3E4-007D-4DF7-9750-6C396C9F61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91E929-E877-42E6-93F2-0A43F8BC2B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4A91E929-E877-42E6-93F2-0A43F8BC2B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0707754-0B73-4BAE-80CA-6653105E30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00707754-0B73-4BAE-80CA-6653105E30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E602F4-9E2F-4931-B8FB-C6C46A5EC8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6EE602F4-9E2F-4931-B8FB-C6C46A5EC8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E9FC43-06BF-4403-8C23-E13A5CAEB7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E6E9FC43-06BF-4403-8C23-E13A5CAEB7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B4DEB4-398A-4E6F-B230-942C38C623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EBB4DEB4-398A-4E6F-B230-942C38C623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381B30-9F7C-451C-8083-776C0EFE68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CE381B30-9F7C-451C-8083-776C0EFE68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BC1ABE-B1C4-457F-B5B8-987746AF23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">
                                            <p:graphicEl>
                                              <a:dgm id="{25BC1ABE-B1C4-457F-B5B8-987746AF23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2DBE8FC-87DC-4F55-9506-FD05F8AEE7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72DBE8FC-87DC-4F55-9506-FD05F8AEE7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F0A3EF0-D2E1-4491-85FD-6BF709D7AA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>
                                            <p:graphicEl>
                                              <a:dgm id="{4F0A3EF0-D2E1-4491-85FD-6BF709D7AA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80FC1D-37EE-499F-AB11-4C2E47A97B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>
                                            <p:graphicEl>
                                              <a:dgm id="{5380FC1D-37EE-499F-AB11-4C2E47A97B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805530B-D839-4762-B7DA-D7E18772C5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">
                                            <p:graphicEl>
                                              <a:dgm id="{6805530B-D839-4762-B7DA-D7E18772C5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35BCFE7-58A5-4257-ADC2-AB48C9F20A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>
                                            <p:graphicEl>
                                              <a:dgm id="{F35BCFE7-58A5-4257-ADC2-AB48C9F20A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F5DD3C9-F562-4790-8A92-D2000AA0D7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">
                                            <p:graphicEl>
                                              <a:dgm id="{DF5DD3C9-F562-4790-8A92-D2000AA0D7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95B52D6-E428-4272-84DA-674CE9649E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">
                                            <p:graphicEl>
                                              <a:dgm id="{195B52D6-E428-4272-84DA-674CE9649E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011061"/>
              </p:ext>
            </p:extLst>
          </p:nvPr>
        </p:nvGraphicFramePr>
        <p:xfrm>
          <a:off x="1925334" y="3231715"/>
          <a:ext cx="8220748" cy="34530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7042628"/>
              </p:ext>
            </p:extLst>
          </p:nvPr>
        </p:nvGraphicFramePr>
        <p:xfrm>
          <a:off x="1925334" y="150313"/>
          <a:ext cx="8133066" cy="34342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" name="圓角矩形 1"/>
          <p:cNvSpPr/>
          <p:nvPr/>
        </p:nvSpPr>
        <p:spPr>
          <a:xfrm>
            <a:off x="10597744" y="350729"/>
            <a:ext cx="864000" cy="30600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賢</a:t>
            </a:r>
            <a:r>
              <a:rPr lang="zh-TW" altLang="en-US" sz="3200" dirty="0" smtClean="0"/>
              <a:t>主但論觀驗</a:t>
            </a:r>
            <a:endParaRPr lang="zh-TW" altLang="en-US" sz="3200" dirty="0"/>
          </a:p>
        </p:txBody>
      </p:sp>
      <p:sp>
        <p:nvSpPr>
          <p:cNvPr id="5" name="圓角矩形 4"/>
          <p:cNvSpPr/>
          <p:nvPr/>
        </p:nvSpPr>
        <p:spPr>
          <a:xfrm>
            <a:off x="10624248" y="3511551"/>
            <a:ext cx="864000" cy="30600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smtClean="0"/>
              <a:t>聖王兼知</a:t>
            </a:r>
            <a:r>
              <a:rPr lang="zh-TW" altLang="en-US" sz="3200" dirty="0" smtClean="0"/>
              <a:t>戚隱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656760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419376F-5299-462A-BF2B-CAEE3C178E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5419376F-5299-462A-BF2B-CAEE3C178E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CEAB052-DD7D-4FF3-87CC-6614B5AAF7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0CEAB052-DD7D-4FF3-87CC-6614B5AAF7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99BC113-F0B0-40CA-B0E2-E379AF5B37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dgm id="{299BC113-F0B0-40CA-B0E2-E379AF5B37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37A46EE-76F2-44C4-A97C-6EF8065FD3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graphicEl>
                                              <a:dgm id="{037A46EE-76F2-44C4-A97C-6EF8065FD3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8FA9719-1C0D-49E6-BA8B-A0E330111B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graphicEl>
                                              <a:dgm id="{C8FA9719-1C0D-49E6-BA8B-A0E330111B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065A164-9050-40E4-B548-7B37CBCBA2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graphicEl>
                                              <a:dgm id="{4065A164-9050-40E4-B548-7B37CBCBA2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D03D2CF-706E-448E-A7A2-483CBDFC90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graphicEl>
                                              <a:dgm id="{5D03D2CF-706E-448E-A7A2-483CBDFC90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8557D4D-2FED-4FCD-AEB6-F6F84AA127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graphicEl>
                                              <a:dgm id="{98557D4D-2FED-4FCD-AEB6-F6F84AA127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8825ACB-C9F3-4504-835F-C1B3066655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graphicEl>
                                              <a:dgm id="{C8825ACB-C9F3-4504-835F-C1B3066655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419376F-5299-462A-BF2B-CAEE3C178E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5419376F-5299-462A-BF2B-CAEE3C178E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CEAB052-DD7D-4FF3-87CC-6614B5AAF7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0CEAB052-DD7D-4FF3-87CC-6614B5AAF7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9BC113-F0B0-40CA-B0E2-E379AF5B37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299BC113-F0B0-40CA-B0E2-E379AF5B37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7A46EE-76F2-44C4-A97C-6EF8065FD3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>
                                            <p:graphicEl>
                                              <a:dgm id="{037A46EE-76F2-44C4-A97C-6EF8065FD3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FA9719-1C0D-49E6-BA8B-A0E330111B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graphicEl>
                                              <a:dgm id="{C8FA9719-1C0D-49E6-BA8B-A0E330111B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065A164-9050-40E4-B548-7B37CBCBA2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graphicEl>
                                              <a:dgm id="{4065A164-9050-40E4-B548-7B37CBCBA2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D03D2CF-706E-448E-A7A2-483CBDFC90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">
                                            <p:graphicEl>
                                              <a:dgm id="{5D03D2CF-706E-448E-A7A2-483CBDFC90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8557D4D-2FED-4FCD-AEB6-F6F84AA127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">
                                            <p:graphicEl>
                                              <a:dgm id="{98557D4D-2FED-4FCD-AEB6-F6F84AA127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825ACB-C9F3-4504-835F-C1B3066655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graphicEl>
                                              <a:dgm id="{C8825ACB-C9F3-4504-835F-C1B3066655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Graphic spid="3" grpId="0" uiExpand="1">
        <p:bldSub>
          <a:bldDgm bld="one"/>
        </p:bldSub>
      </p:bldGraphic>
      <p:bldP spid="2" grpId="0" animBg="1"/>
      <p:bldP spid="5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3018057"/>
              </p:ext>
            </p:extLst>
          </p:nvPr>
        </p:nvGraphicFramePr>
        <p:xfrm>
          <a:off x="1776835" y="652170"/>
          <a:ext cx="6837078" cy="39941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五邊形 1"/>
          <p:cNvSpPr/>
          <p:nvPr/>
        </p:nvSpPr>
        <p:spPr>
          <a:xfrm>
            <a:off x="8993687" y="1741118"/>
            <a:ext cx="2906039" cy="181627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人之情</a:t>
            </a:r>
            <a:r>
              <a:rPr lang="zh-TW" altLang="en-US" sz="3200" dirty="0" smtClean="0"/>
              <a:t>僞　貪</a:t>
            </a:r>
            <a:r>
              <a:rPr lang="zh-TW" altLang="en-US" sz="3200" dirty="0"/>
              <a:t>鄙、美</a:t>
            </a:r>
            <a:r>
              <a:rPr lang="zh-TW" altLang="en-US" sz="3200" dirty="0" smtClean="0"/>
              <a:t>惡　無</a:t>
            </a:r>
            <a:r>
              <a:rPr lang="zh-TW" altLang="en-US" sz="3200" dirty="0"/>
              <a:t>所失</a:t>
            </a:r>
            <a:r>
              <a:rPr lang="zh-TW" altLang="en-US" sz="3200" dirty="0" smtClean="0"/>
              <a:t>矣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210404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419376F-5299-462A-BF2B-CAEE3C178E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419376F-5299-462A-BF2B-CAEE3C178E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CEAB052-DD7D-4FF3-87CC-6614B5AAF7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0CEAB052-DD7D-4FF3-87CC-6614B5AAF7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9BC113-F0B0-40CA-B0E2-E379AF5B37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299BC113-F0B0-40CA-B0E2-E379AF5B37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1B5BA1B-9734-4382-90D0-08ABE15D7B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F1B5BA1B-9734-4382-90D0-08ABE15D7B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4F8A8DD-F3F8-428F-9B70-CA30302E1F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24F8A8DD-F3F8-428F-9B70-CA30302E1F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54727FC-6C56-4918-859F-DBA7E1B6A5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154727FC-6C56-4918-859F-DBA7E1B6A5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909695-6517-4812-B960-1D3C3AEFBD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8B909695-6517-4812-B960-1D3C3AEFBD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A43009D-E751-49BD-877A-BDC4110A83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BA43009D-E751-49BD-877A-BDC4110A83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2B2F961-1EF7-435A-AAAB-F40A17FEDA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A2B2F961-1EF7-435A-AAAB-F40A17FEDA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P spid="2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745512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4</a:t>
            </a:r>
            <a:r>
              <a:rPr lang="en-US" altLang="zh-TW" sz="3200" dirty="0"/>
              <a:t>.</a:t>
            </a:r>
            <a:r>
              <a:rPr lang="zh-TW" altLang="en-US" sz="3200" dirty="0"/>
              <a:t>比較</a:t>
            </a:r>
            <a:r>
              <a:rPr lang="zh-TW" altLang="en-US" sz="3200" dirty="0" smtClean="0"/>
              <a:t>評估</a:t>
            </a:r>
            <a:endParaRPr lang="en-US" altLang="zh-TW" sz="3200" dirty="0" smtClean="0"/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比較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文子．上義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相關內容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譯註第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冊頁四ｏ三七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，考察其時代先後、內容異同及思想關聯。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/>
              <a:t>故論人之道，貴即觀其所舉，富即觀其所施，窮即觀其所受，賤即觀其</a:t>
            </a:r>
            <a:r>
              <a:rPr lang="zh-TW" altLang="en-US" sz="3200" dirty="0" smtClean="0"/>
              <a:t>所為；視</a:t>
            </a:r>
            <a:r>
              <a:rPr lang="zh-TW" altLang="en-US" sz="3200" dirty="0"/>
              <a:t>其所患難</a:t>
            </a:r>
            <a:r>
              <a:rPr lang="zh-TW" altLang="en-US" sz="3200" dirty="0" smtClean="0"/>
              <a:t>以知其勇</a:t>
            </a:r>
            <a:r>
              <a:rPr lang="zh-TW" altLang="en-US" sz="3200" dirty="0"/>
              <a:t>，動以喜樂以觀其守，委以貨財以觀其仁，振以恐懼以觀其</a:t>
            </a:r>
            <a:r>
              <a:rPr lang="zh-TW" altLang="en-US" sz="3200" dirty="0" smtClean="0"/>
              <a:t>節；如此</a:t>
            </a:r>
            <a:r>
              <a:rPr lang="zh-TW" altLang="en-US" sz="3200" dirty="0"/>
              <a:t>則人情可知矣。</a:t>
            </a:r>
          </a:p>
          <a:p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49831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4254953"/>
              </p:ext>
            </p:extLst>
          </p:nvPr>
        </p:nvGraphicFramePr>
        <p:xfrm>
          <a:off x="367008" y="453989"/>
          <a:ext cx="8915400" cy="5789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3826523439"/>
              </p:ext>
            </p:extLst>
          </p:nvPr>
        </p:nvGraphicFramePr>
        <p:xfrm>
          <a:off x="9070753" y="453989"/>
          <a:ext cx="3837173" cy="5789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167725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37EE124-3891-4FCA-9FE5-5D1F23D339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237EE124-3891-4FCA-9FE5-5D1F23D3396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1379008-1472-40FE-A3E5-DAA2F5D468A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D1379008-1472-40FE-A3E5-DAA2F5D468A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B953628-73F1-4014-9C9D-E5B055EF58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dgm id="{AB953628-73F1-4014-9C9D-E5B055EF58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6093101-C7BE-4C8E-8EDF-F51F7AA53A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graphicEl>
                                              <a:dgm id="{D6093101-C7BE-4C8E-8EDF-F51F7AA53A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13512CA-7FB8-4646-9EF3-C51B327A06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graphicEl>
                                              <a:dgm id="{813512CA-7FB8-4646-9EF3-C51B327A06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3807390"/>
              </p:ext>
            </p:extLst>
          </p:nvPr>
        </p:nvGraphicFramePr>
        <p:xfrm>
          <a:off x="994328" y="315765"/>
          <a:ext cx="10680221" cy="57892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3" name="直線接點 2"/>
          <p:cNvCxnSpPr/>
          <p:nvPr/>
        </p:nvCxnSpPr>
        <p:spPr>
          <a:xfrm flipH="1">
            <a:off x="7464055" y="1552353"/>
            <a:ext cx="616689" cy="425302"/>
          </a:xfrm>
          <a:prstGeom prst="line">
            <a:avLst/>
          </a:prstGeom>
          <a:ln w="190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直線接點 6"/>
          <p:cNvCxnSpPr/>
          <p:nvPr/>
        </p:nvCxnSpPr>
        <p:spPr>
          <a:xfrm flipH="1">
            <a:off x="7453421" y="3289004"/>
            <a:ext cx="616689" cy="425302"/>
          </a:xfrm>
          <a:prstGeom prst="line">
            <a:avLst/>
          </a:prstGeom>
          <a:ln w="1905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8" name="圓角矩形 7"/>
          <p:cNvSpPr/>
          <p:nvPr/>
        </p:nvSpPr>
        <p:spPr>
          <a:xfrm>
            <a:off x="8070111" y="315765"/>
            <a:ext cx="3508746" cy="66243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/>
              <a:t>四驗 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文子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7318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C584430-A3C5-444D-B410-46561C5A81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C584430-A3C5-444D-B410-46561C5A81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2093E2-973A-41BF-A000-4C4512D065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A42093E2-973A-41BF-A000-4C4512D065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F11FA5-BD3C-473F-89AB-DBD45D1940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04F11FA5-BD3C-473F-89AB-DBD45D1940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9CA9C6-B18A-46DE-BF3D-07D6C52CDD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599CA9C6-B18A-46DE-BF3D-07D6C52CDD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E418A59-AB35-4232-8D42-8B23AEFD62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7E418A59-AB35-4232-8D42-8B23AEFD620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4B219D9-1BC8-4D76-910D-556039268E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graphicEl>
                                              <a:dgm id="{84B219D9-1BC8-4D76-910D-556039268E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327C8D-B565-4068-9B63-49865340AB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C8327C8D-B565-4068-9B63-49865340AB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DFAACA5-75EE-4F1C-85D2-2B37666E42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graphicEl>
                                              <a:dgm id="{3DFAACA5-75EE-4F1C-85D2-2B37666E42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423C317-5CBC-4419-BC58-70EA74459E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E423C317-5CBC-4419-BC58-70EA74459E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090070B-20AC-409C-8D22-E8AC27A7F2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6090070B-20AC-409C-8D22-E8AC27A7F2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AE1C3E4-007D-4DF7-9750-6C396C9F61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BAE1C3E4-007D-4DF7-9750-6C396C9F61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91E929-E877-42E6-93F2-0A43F8BC2B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4A91E929-E877-42E6-93F2-0A43F8BC2B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0707754-0B73-4BAE-80CA-6653105E30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>
                                            <p:graphicEl>
                                              <a:dgm id="{00707754-0B73-4BAE-80CA-6653105E30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E602F4-9E2F-4931-B8FB-C6C46A5EC8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graphicEl>
                                              <a:dgm id="{6EE602F4-9E2F-4931-B8FB-C6C46A5EC8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E9FC43-06BF-4403-8C23-E13A5CAEB7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">
                                            <p:graphicEl>
                                              <a:dgm id="{E6E9FC43-06BF-4403-8C23-E13A5CAEB7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B4DEB4-398A-4E6F-B230-942C38C623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>
                                            <p:graphicEl>
                                              <a:dgm id="{EBB4DEB4-398A-4E6F-B230-942C38C623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381B30-9F7C-451C-8083-776C0EFE68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>
                                            <p:graphicEl>
                                              <a:dgm id="{CE381B30-9F7C-451C-8083-776C0EFE68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BC1ABE-B1C4-457F-B5B8-987746AF23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graphicEl>
                                              <a:dgm id="{25BC1ABE-B1C4-457F-B5B8-987746AF23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2DBE8FC-87DC-4F55-9506-FD05F8AEE7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>
                                            <p:graphicEl>
                                              <a:dgm id="{72DBE8FC-87DC-4F55-9506-FD05F8AEE7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F0A3EF0-D2E1-4491-85FD-6BF709D7AA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4F0A3EF0-D2E1-4491-85FD-6BF709D7AA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80FC1D-37EE-499F-AB11-4C2E47A97B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5380FC1D-37EE-499F-AB11-4C2E47A97B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805530B-D839-4762-B7DA-D7E18772C5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">
                                            <p:graphicEl>
                                              <a:dgm id="{6805530B-D839-4762-B7DA-D7E18772C5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35BCFE7-58A5-4257-ADC2-AB48C9F20A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graphicEl>
                                              <a:dgm id="{F35BCFE7-58A5-4257-ADC2-AB48C9F20A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F5DD3C9-F562-4790-8A92-D2000AA0D7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">
                                            <p:graphicEl>
                                              <a:dgm id="{DF5DD3C9-F562-4790-8A92-D2000AA0D7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95B52D6-E428-4272-84DA-674CE9649E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">
                                            <p:graphicEl>
                                              <a:dgm id="{195B52D6-E428-4272-84DA-674CE9649EB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2D4AAE0-9939-466C-8C6B-B88B94DE63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">
                                            <p:graphicEl>
                                              <a:dgm id="{02D4AAE0-9939-466C-8C6B-B88B94DE63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7FD3AB2-F7A4-480C-B136-C0863F3AF8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>
                                            <p:graphicEl>
                                              <a:dgm id="{37FD3AB2-F7A4-480C-B136-C0863F3AF8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424F8D-8B16-4F12-8A6F-9EB7EC3E8A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">
                                            <p:graphicEl>
                                              <a:dgm id="{8B424F8D-8B16-4F12-8A6F-9EB7EC3E8A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3F5ADAE-C456-4E36-B91B-4CDECBEF48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">
                                            <p:graphicEl>
                                              <a:dgm id="{D3F5ADAE-C456-4E36-B91B-4CDECBEF48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30CAFAA-F9B2-4D61-B112-5428939595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">
                                            <p:graphicEl>
                                              <a:dgm id="{C30CAFAA-F9B2-4D61-B112-5428939595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145D4C1-F884-42CF-9017-602D4E4F43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">
                                            <p:graphicEl>
                                              <a:dgm id="{6145D4C1-F884-42CF-9017-602D4E4F43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DF651E1-2D5B-47C7-8032-115895A7E9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">
                                            <p:graphicEl>
                                              <a:dgm id="{0DF651E1-2D5B-47C7-8032-115895A7E9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0D0DC1-F038-44C0-BE3C-8CEF863812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">
                                            <p:graphicEl>
                                              <a:dgm id="{590D0DC1-F038-44C0-BE3C-8CEF863812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  <p:bldP spid="8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24027" y="445979"/>
            <a:ext cx="8911687" cy="800929"/>
          </a:xfrm>
        </p:spPr>
        <p:txBody>
          <a:bodyPr>
            <a:normAutofit/>
          </a:bodyPr>
          <a:lstStyle/>
          <a:p>
            <a:r>
              <a:rPr lang="en-US" altLang="zh-TW" dirty="0"/>
              <a:t>【</a:t>
            </a:r>
            <a:r>
              <a:rPr lang="zh-TW" altLang="en-US" dirty="0"/>
              <a:t>題解</a:t>
            </a:r>
            <a:r>
              <a:rPr lang="en-US" altLang="zh-TW" dirty="0"/>
              <a:t>】《</a:t>
            </a:r>
            <a:r>
              <a:rPr lang="zh-TW" altLang="en-US" dirty="0"/>
              <a:t>潜夫論</a:t>
            </a:r>
            <a:r>
              <a:rPr lang="en-US" altLang="zh-TW" dirty="0"/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377539" y="1056904"/>
            <a:ext cx="10604664" cy="5801096"/>
          </a:xfrm>
        </p:spPr>
        <p:txBody>
          <a:bodyPr>
            <a:noAutofit/>
          </a:bodyPr>
          <a:lstStyle/>
          <a:p>
            <a:pPr marL="0" indent="0">
              <a:lnSpc>
                <a:spcPts val="4800"/>
              </a:lnSpc>
              <a:buNone/>
            </a:pPr>
            <a:r>
              <a:rPr lang="zh-TW" altLang="en-US" sz="3200" dirty="0" smtClean="0"/>
              <a:t>東漢末年王</a:t>
            </a:r>
            <a:r>
              <a:rPr lang="zh-TW" altLang="en-US" sz="3200" dirty="0"/>
              <a:t>符所作，共十卷，三十六篇</a:t>
            </a:r>
            <a:r>
              <a:rPr lang="zh-TW" altLang="en-US" sz="3200" dirty="0" smtClean="0"/>
              <a:t>。</a:t>
            </a:r>
            <a:r>
              <a:rPr lang="en-US" altLang="zh-TW" sz="3200" dirty="0" smtClean="0"/>
              <a:t>《</a:t>
            </a:r>
            <a:r>
              <a:rPr lang="zh-TW" altLang="en-US" sz="3200" dirty="0"/>
              <a:t>後漢書</a:t>
            </a:r>
            <a:r>
              <a:rPr lang="en-US" altLang="zh-TW" sz="3200" dirty="0"/>
              <a:t>》</a:t>
            </a:r>
            <a:r>
              <a:rPr lang="zh-TW" altLang="en-US" sz="3200" dirty="0"/>
              <a:t>本傳稱：和安之後，世務</a:t>
            </a:r>
            <a:r>
              <a:rPr lang="zh-TW" altLang="en-US" sz="3200" dirty="0" smtClean="0"/>
              <a:t>游宦</a:t>
            </a:r>
            <a:r>
              <a:rPr lang="zh-TW" altLang="en-US" sz="3200" dirty="0"/>
              <a:t>，當途者更相薦引，而符獨耿介不同於俗，以此遂不得升進，志意藴憤，乃隱居</a:t>
            </a:r>
            <a:r>
              <a:rPr lang="zh-TW" altLang="en-US" sz="3200" dirty="0" smtClean="0"/>
              <a:t>著書二十餘</a:t>
            </a:r>
            <a:r>
              <a:rPr lang="zh-TW" altLang="en-US" sz="3200" dirty="0"/>
              <a:t>篇，以譏當時得失。不欲章顯其名，故號曰</a:t>
            </a:r>
            <a:r>
              <a:rPr lang="en-US" altLang="zh-TW" sz="3200" dirty="0"/>
              <a:t>《</a:t>
            </a:r>
            <a:r>
              <a:rPr lang="zh-TW" altLang="en-US" sz="3200" dirty="0"/>
              <a:t>潜夫論</a:t>
            </a:r>
            <a:r>
              <a:rPr lang="en-US" altLang="zh-TW" sz="3200" dirty="0"/>
              <a:t>》</a:t>
            </a:r>
            <a:r>
              <a:rPr lang="zh-TW" altLang="en-US" sz="3200" dirty="0"/>
              <a:t>。 </a:t>
            </a:r>
            <a:r>
              <a:rPr lang="en-US" altLang="zh-TW" sz="3200" dirty="0"/>
              <a:t>《</a:t>
            </a:r>
            <a:r>
              <a:rPr lang="zh-TW" altLang="en-US" sz="3200" dirty="0"/>
              <a:t>潜夫論</a:t>
            </a:r>
            <a:r>
              <a:rPr lang="en-US" altLang="zh-TW" sz="3200" dirty="0"/>
              <a:t>》</a:t>
            </a:r>
            <a:r>
              <a:rPr lang="zh-TW" altLang="en-US" sz="3200" dirty="0"/>
              <a:t>多數是討論治國安民之術的政論文章</a:t>
            </a:r>
            <a:r>
              <a:rPr lang="zh-TW" altLang="en-US" sz="3200" dirty="0" smtClean="0"/>
              <a:t>，作者</a:t>
            </a:r>
            <a:r>
              <a:rPr lang="zh-TW" altLang="en-US" sz="3200" dirty="0"/>
              <a:t>分題論述了用人、行政、邊防等内外統治策略和時政</a:t>
            </a:r>
            <a:r>
              <a:rPr lang="zh-TW" altLang="en-US" sz="3200" dirty="0" smtClean="0"/>
              <a:t>弊端</a:t>
            </a:r>
            <a:r>
              <a:rPr lang="zh-TW" altLang="en-US" sz="3200" dirty="0"/>
              <a:t>，批評了當時迷信卜巫、交際勢利等不良</a:t>
            </a:r>
            <a:r>
              <a:rPr lang="zh-TW" altLang="en-US" sz="3200" dirty="0" smtClean="0"/>
              <a:t>風氣。韓愈</a:t>
            </a:r>
            <a:r>
              <a:rPr lang="zh-TW" altLang="en-US" sz="3200" dirty="0"/>
              <a:t>認爲：「符書洞悉政體似</a:t>
            </a:r>
            <a:r>
              <a:rPr lang="en-US" altLang="zh-TW" sz="3200" dirty="0"/>
              <a:t>《</a:t>
            </a:r>
            <a:r>
              <a:rPr lang="zh-TW" altLang="en-US" sz="3200" dirty="0"/>
              <a:t>昌言</a:t>
            </a:r>
            <a:r>
              <a:rPr lang="en-US" altLang="zh-TW" sz="3200" dirty="0"/>
              <a:t>》</a:t>
            </a:r>
            <a:r>
              <a:rPr lang="zh-TW" altLang="en-US" sz="3200" dirty="0"/>
              <a:t>，而明切過之；辨别是非</a:t>
            </a:r>
            <a:r>
              <a:rPr lang="zh-TW" altLang="en-US" sz="3200" dirty="0" smtClean="0"/>
              <a:t>若</a:t>
            </a:r>
            <a:r>
              <a:rPr lang="en-US" altLang="zh-TW" sz="3200" dirty="0" smtClean="0"/>
              <a:t>《</a:t>
            </a:r>
            <a:r>
              <a:rPr lang="zh-TW" altLang="en-US" sz="3200" dirty="0"/>
              <a:t>論衡</a:t>
            </a:r>
            <a:r>
              <a:rPr lang="en-US" altLang="zh-TW" sz="3200" dirty="0"/>
              <a:t>》</a:t>
            </a:r>
            <a:r>
              <a:rPr lang="zh-TW" altLang="en-US" sz="3200" dirty="0"/>
              <a:t>，而醇正過之。前史列之儒家，斯爲不愧。</a:t>
            </a:r>
            <a:r>
              <a:rPr lang="zh-TW" altLang="en-US" sz="3200" dirty="0" smtClean="0"/>
              <a:t>」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5771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潛夫論．務本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63700" y="1456660"/>
            <a:ext cx="9840912" cy="4859080"/>
          </a:xfrm>
        </p:spPr>
        <p:txBody>
          <a:bodyPr>
            <a:normAutofit/>
          </a:bodyPr>
          <a:lstStyle/>
          <a:p>
            <a:pPr>
              <a:lnSpc>
                <a:spcPts val="5600"/>
              </a:lnSpc>
            </a:pPr>
            <a:r>
              <a:rPr lang="zh-TW" altLang="en-US" sz="4000" dirty="0"/>
              <a:t>凡</a:t>
            </a:r>
            <a:r>
              <a:rPr lang="zh-TW" altLang="en-US" sz="4000" dirty="0" smtClean="0"/>
              <a:t>為治之大體。莫</a:t>
            </a:r>
            <a:r>
              <a:rPr lang="zh-TW" altLang="en-US" sz="4000" dirty="0"/>
              <a:t>善於抑末而</a:t>
            </a:r>
            <a:r>
              <a:rPr lang="zh-TW" altLang="en-US" sz="4000" dirty="0" smtClean="0"/>
              <a:t>務本。莫不</a:t>
            </a:r>
            <a:r>
              <a:rPr lang="zh-TW" altLang="en-US" sz="4000" dirty="0"/>
              <a:t>善於離本</a:t>
            </a:r>
            <a:r>
              <a:rPr lang="zh-TW" altLang="en-US" sz="4000" dirty="0" smtClean="0"/>
              <a:t>而</a:t>
            </a:r>
            <a:r>
              <a:rPr lang="zh-TW" altLang="en-US" sz="4000" dirty="0"/>
              <a:t>飾</a:t>
            </a:r>
            <a:r>
              <a:rPr lang="zh-TW" altLang="en-US" sz="4000" dirty="0" smtClean="0"/>
              <a:t>末。夫</a:t>
            </a:r>
            <a:r>
              <a:rPr lang="zh-TW" altLang="en-US" sz="4000" dirty="0"/>
              <a:t>為國者以富民為本。以正學為基。民富乃可教。學正乃得義。民貧則背善。學淫則詐偽。入學則不亂。得義則忠孝。故明君之法。務此二者。以為成太平之基</a:t>
            </a:r>
            <a:r>
              <a:rPr lang="zh-TW" altLang="en-US" sz="4000" dirty="0" smtClean="0"/>
              <a:t>。（致</a:t>
            </a:r>
            <a:r>
              <a:rPr lang="zh-TW" altLang="en-US" sz="4000" dirty="0"/>
              <a:t>休徵之祥</a:t>
            </a:r>
            <a:r>
              <a:rPr lang="zh-TW" altLang="en-US" sz="4000" dirty="0" smtClean="0"/>
              <a:t>。）</a:t>
            </a:r>
            <a:endParaRPr lang="zh-TW" altLang="en-US" sz="4000" dirty="0"/>
          </a:p>
          <a:p>
            <a:pPr>
              <a:lnSpc>
                <a:spcPts val="5600"/>
              </a:lnSpc>
            </a:pP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1219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40701" y="990600"/>
            <a:ext cx="10321447" cy="5710825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夫</a:t>
            </a:r>
            <a:r>
              <a:rPr lang="zh-TW" altLang="en-US" sz="3600" dirty="0"/>
              <a:t>富民者以農桑爲本。以游</a:t>
            </a:r>
            <a:r>
              <a:rPr lang="zh-TW" altLang="en-US" sz="3600" dirty="0" smtClean="0"/>
              <a:t>業爲</a:t>
            </a:r>
            <a:r>
              <a:rPr lang="zh-TW" altLang="en-US" sz="3600" dirty="0"/>
              <a:t>末。百工者以致用爲本。以巧飾</a:t>
            </a:r>
            <a:r>
              <a:rPr lang="zh-TW" altLang="en-US" sz="3600" dirty="0" smtClean="0"/>
              <a:t>爲末</a:t>
            </a:r>
            <a:r>
              <a:rPr lang="zh-TW" altLang="en-US" sz="3600" dirty="0"/>
              <a:t>。商賈者以通貨爲本。以鬻</a:t>
            </a:r>
            <a:r>
              <a:rPr lang="zh-TW" altLang="en-US" sz="3600" dirty="0" smtClean="0"/>
              <a:t>奇爲</a:t>
            </a:r>
            <a:r>
              <a:rPr lang="zh-TW" altLang="en-US" sz="3600" dirty="0"/>
              <a:t>末。三者守本離末則民富。離本守末則</a:t>
            </a:r>
            <a:r>
              <a:rPr lang="zh-TW" altLang="en-US" sz="3600" dirty="0" smtClean="0"/>
              <a:t>民貧</a:t>
            </a:r>
            <a:r>
              <a:rPr lang="zh-TW" altLang="en-US" sz="3600" dirty="0"/>
              <a:t>。貧則</a:t>
            </a:r>
            <a:r>
              <a:rPr lang="zh-TW" altLang="en-US" sz="3600" dirty="0" smtClean="0"/>
              <a:t>厄而</a:t>
            </a:r>
            <a:r>
              <a:rPr lang="zh-TW" altLang="en-US" sz="3600" dirty="0"/>
              <a:t>忘善。富則樂而可教。教訓者以道義爲本。以巧辨爲末。辭語</a:t>
            </a:r>
            <a:r>
              <a:rPr lang="zh-TW" altLang="en-US" sz="3600" dirty="0" smtClean="0"/>
              <a:t>者以</a:t>
            </a:r>
            <a:r>
              <a:rPr lang="zh-TW" altLang="en-US" sz="3600" dirty="0"/>
              <a:t>信</a:t>
            </a:r>
            <a:r>
              <a:rPr lang="zh-TW" altLang="en-US" sz="3600" dirty="0" smtClean="0"/>
              <a:t>順爲</a:t>
            </a:r>
            <a:r>
              <a:rPr lang="zh-TW" altLang="en-US" sz="3600" dirty="0"/>
              <a:t>本。以詭</a:t>
            </a:r>
            <a:r>
              <a:rPr lang="zh-TW" altLang="en-US" sz="3600" dirty="0" smtClean="0"/>
              <a:t>麗爲</a:t>
            </a:r>
            <a:r>
              <a:rPr lang="zh-TW" altLang="en-US" sz="3600" dirty="0"/>
              <a:t>末</a:t>
            </a:r>
            <a:r>
              <a:rPr lang="zh-TW" altLang="en-US" sz="3600" dirty="0" smtClean="0"/>
              <a:t>。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57974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40701" y="1219201"/>
            <a:ext cx="10321447" cy="5482224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4000" dirty="0" smtClean="0"/>
              <a:t>列士者</a:t>
            </a:r>
            <a:r>
              <a:rPr lang="zh-TW" altLang="en-US" sz="4000" dirty="0"/>
              <a:t>以孝悌爲本。以交</a:t>
            </a:r>
            <a:r>
              <a:rPr lang="zh-TW" altLang="en-US" sz="4000" dirty="0" smtClean="0"/>
              <a:t>游爲</a:t>
            </a:r>
            <a:r>
              <a:rPr lang="zh-TW" altLang="en-US" sz="4000" dirty="0"/>
              <a:t>末。孝悌以致</a:t>
            </a:r>
            <a:r>
              <a:rPr lang="zh-TW" altLang="en-US" sz="4000" dirty="0" smtClean="0"/>
              <a:t>養爲</a:t>
            </a:r>
            <a:r>
              <a:rPr lang="zh-TW" altLang="en-US" sz="4000" dirty="0"/>
              <a:t>本。以華觀爲末。人臣者以忠正爲本。以媚</a:t>
            </a:r>
            <a:r>
              <a:rPr lang="zh-TW" altLang="en-US" sz="4000" dirty="0" smtClean="0"/>
              <a:t>愛爲</a:t>
            </a:r>
            <a:r>
              <a:rPr lang="zh-TW" altLang="en-US" sz="4000" dirty="0"/>
              <a:t>末。五者。守本離末。則仁 義興。離本守末。則道德</a:t>
            </a:r>
            <a:r>
              <a:rPr lang="zh-TW" altLang="en-US" sz="4000" dirty="0" smtClean="0"/>
              <a:t>崩。</a:t>
            </a:r>
            <a:r>
              <a:rPr lang="zh-TW" altLang="en-US" sz="4000" dirty="0"/>
              <a:t>慎本略末猶可也。舍本務末則惡矣</a:t>
            </a:r>
            <a:r>
              <a:rPr lang="zh-TW" altLang="en-US" sz="4000" dirty="0" smtClean="0"/>
              <a:t>。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譯註第九冊頁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4952)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600"/>
              </a:lnSpc>
            </a:pP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4189986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9542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潛夫論．務本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930400" y="1456660"/>
            <a:ext cx="9574212" cy="5160040"/>
          </a:xfrm>
        </p:spPr>
        <p:txBody>
          <a:bodyPr>
            <a:norm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/>
              <a:t>凡</a:t>
            </a:r>
            <a:r>
              <a:rPr lang="zh-TW" altLang="en-US" sz="3600" dirty="0" smtClean="0"/>
              <a:t>為治之</a:t>
            </a:r>
            <a:r>
              <a:rPr lang="zh-TW" altLang="en-US" sz="3600" dirty="0"/>
              <a:t>大體，莫善於抑末而務本，莫不善於離本</a:t>
            </a:r>
            <a:r>
              <a:rPr lang="zh-TW" altLang="en-US" sz="3600" dirty="0" smtClean="0"/>
              <a:t>而</a:t>
            </a:r>
            <a:r>
              <a:rPr lang="zh-TW" altLang="en-US" sz="3600" dirty="0"/>
              <a:t>飾</a:t>
            </a:r>
            <a:r>
              <a:rPr lang="zh-TW" altLang="en-US" sz="3600" dirty="0" smtClean="0"/>
              <a:t>末。夫</a:t>
            </a:r>
            <a:r>
              <a:rPr lang="zh-TW" altLang="en-US" sz="3600" dirty="0"/>
              <a:t>為國者以</a:t>
            </a:r>
            <a:r>
              <a:rPr lang="zh-TW" altLang="en-US" sz="3600" dirty="0">
                <a:solidFill>
                  <a:srgbClr val="FF0000"/>
                </a:solidFill>
              </a:rPr>
              <a:t>富民</a:t>
            </a:r>
            <a:r>
              <a:rPr lang="zh-TW" altLang="en-US" sz="3600" dirty="0"/>
              <a:t>為本，以</a:t>
            </a:r>
            <a:r>
              <a:rPr lang="zh-TW" altLang="en-US" sz="3600" dirty="0">
                <a:solidFill>
                  <a:srgbClr val="FF0000"/>
                </a:solidFill>
              </a:rPr>
              <a:t>正學</a:t>
            </a:r>
            <a:r>
              <a:rPr lang="zh-TW" altLang="en-US" sz="3600" dirty="0"/>
              <a:t>為基。民富乃可教，學正乃得</a:t>
            </a:r>
            <a:r>
              <a:rPr lang="zh-TW" altLang="en-US" sz="3600" dirty="0" smtClean="0"/>
              <a:t>義；民</a:t>
            </a:r>
            <a:r>
              <a:rPr lang="zh-TW" altLang="en-US" sz="3600" dirty="0"/>
              <a:t>貧則背善，學淫則詐</a:t>
            </a:r>
            <a:r>
              <a:rPr lang="zh-TW" altLang="en-US" sz="3600" dirty="0" smtClean="0"/>
              <a:t>偽；入學</a:t>
            </a:r>
            <a:r>
              <a:rPr lang="zh-TW" altLang="en-US" sz="3600" dirty="0"/>
              <a:t>則不亂，得義則忠孝</a:t>
            </a:r>
            <a:r>
              <a:rPr lang="zh-TW" altLang="en-US" sz="3600" dirty="0" smtClean="0"/>
              <a:t>。故</a:t>
            </a:r>
            <a:r>
              <a:rPr lang="zh-TW" altLang="en-US" sz="3600" dirty="0"/>
              <a:t>明君之法，</a:t>
            </a:r>
            <a:r>
              <a:rPr lang="zh-TW" altLang="en-US" sz="3600" b="1" dirty="0"/>
              <a:t>務此二者</a:t>
            </a:r>
            <a:r>
              <a:rPr lang="zh-TW" altLang="en-US" sz="3600" dirty="0"/>
              <a:t>，以為成太平之基</a:t>
            </a:r>
            <a:r>
              <a:rPr lang="zh-TW" altLang="en-US" sz="3600" dirty="0" smtClean="0"/>
              <a:t>，致</a:t>
            </a:r>
            <a:r>
              <a:rPr lang="zh-TW" altLang="en-US" sz="3600" dirty="0"/>
              <a:t>休徵之祥</a:t>
            </a:r>
            <a:r>
              <a:rPr lang="zh-TW" altLang="en-US" sz="3600" dirty="0" smtClean="0"/>
              <a:t>。</a:t>
            </a:r>
            <a:endParaRPr lang="zh-TW" altLang="en-US" sz="3600" dirty="0"/>
          </a:p>
          <a:p>
            <a:pPr>
              <a:lnSpc>
                <a:spcPts val="5600"/>
              </a:lnSpc>
            </a:pP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085149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40701" y="838200"/>
            <a:ext cx="10321447" cy="5863225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夫</a:t>
            </a:r>
            <a:r>
              <a:rPr lang="zh-TW" altLang="en-US" sz="3600" dirty="0"/>
              <a:t>富民者以農桑爲</a:t>
            </a:r>
            <a:r>
              <a:rPr lang="zh-TW" altLang="en-US" sz="3600" dirty="0" smtClean="0"/>
              <a:t>本，以</a:t>
            </a:r>
            <a:r>
              <a:rPr lang="zh-TW" altLang="en-US" sz="3600" dirty="0"/>
              <a:t>游</a:t>
            </a:r>
            <a:r>
              <a:rPr lang="zh-TW" altLang="en-US" sz="3600" dirty="0" smtClean="0"/>
              <a:t>業爲末；百</a:t>
            </a:r>
            <a:r>
              <a:rPr lang="zh-TW" altLang="en-US" sz="3600" dirty="0"/>
              <a:t>工者以致用爲</a:t>
            </a:r>
            <a:r>
              <a:rPr lang="zh-TW" altLang="en-US" sz="3600" dirty="0" smtClean="0"/>
              <a:t>本，以</a:t>
            </a:r>
            <a:r>
              <a:rPr lang="zh-TW" altLang="en-US" sz="3600" dirty="0"/>
              <a:t>巧飾</a:t>
            </a:r>
            <a:r>
              <a:rPr lang="zh-TW" altLang="en-US" sz="3600" dirty="0" smtClean="0"/>
              <a:t>爲末；商賈</a:t>
            </a:r>
            <a:r>
              <a:rPr lang="zh-TW" altLang="en-US" sz="3600" dirty="0"/>
              <a:t>者以通貨爲</a:t>
            </a:r>
            <a:r>
              <a:rPr lang="zh-TW" altLang="en-US" sz="3600" dirty="0" smtClean="0"/>
              <a:t>本，以</a:t>
            </a:r>
            <a:r>
              <a:rPr lang="zh-TW" altLang="en-US" sz="3600" dirty="0"/>
              <a:t>鬻</a:t>
            </a:r>
            <a:r>
              <a:rPr lang="zh-TW" altLang="en-US" sz="3600" dirty="0" smtClean="0"/>
              <a:t>奇爲末；三</a:t>
            </a:r>
            <a:r>
              <a:rPr lang="zh-TW" altLang="en-US" sz="3600" dirty="0"/>
              <a:t>者守本離末則</a:t>
            </a:r>
            <a:r>
              <a:rPr lang="zh-TW" altLang="en-US" sz="3600" dirty="0" smtClean="0"/>
              <a:t>民富，離</a:t>
            </a:r>
            <a:r>
              <a:rPr lang="zh-TW" altLang="en-US" sz="3600" dirty="0"/>
              <a:t>本守末則</a:t>
            </a:r>
            <a:r>
              <a:rPr lang="zh-TW" altLang="en-US" sz="3600" dirty="0" smtClean="0"/>
              <a:t>民貧；貧</a:t>
            </a:r>
            <a:r>
              <a:rPr lang="zh-TW" altLang="en-US" sz="3600" dirty="0"/>
              <a:t>則</a:t>
            </a:r>
            <a:r>
              <a:rPr lang="zh-TW" altLang="en-US" sz="3600" dirty="0" smtClean="0"/>
              <a:t>厄而</a:t>
            </a:r>
            <a:r>
              <a:rPr lang="zh-TW" altLang="en-US" sz="3600" dirty="0"/>
              <a:t>忘</a:t>
            </a:r>
            <a:r>
              <a:rPr lang="zh-TW" altLang="en-US" sz="3600" dirty="0" smtClean="0"/>
              <a:t>善，富</a:t>
            </a:r>
            <a:r>
              <a:rPr lang="zh-TW" altLang="en-US" sz="3600" dirty="0"/>
              <a:t>則樂而可教</a:t>
            </a:r>
            <a:r>
              <a:rPr lang="zh-TW" altLang="en-US" sz="3600" dirty="0" smtClean="0"/>
              <a:t>。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42162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40701" y="952500"/>
            <a:ext cx="10321447" cy="5748925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/>
              <a:t>教訓者以道義爲本，以巧辨爲末；辭語</a:t>
            </a:r>
            <a:r>
              <a:rPr lang="zh-TW" altLang="en-US" sz="3600" dirty="0" smtClean="0"/>
              <a:t>者以</a:t>
            </a:r>
            <a:r>
              <a:rPr lang="zh-TW" altLang="en-US" sz="3600" dirty="0"/>
              <a:t>信</a:t>
            </a:r>
            <a:r>
              <a:rPr lang="zh-TW" altLang="en-US" sz="3600" dirty="0" smtClean="0"/>
              <a:t>順爲本，以</a:t>
            </a:r>
            <a:r>
              <a:rPr lang="zh-TW" altLang="en-US" sz="3600" dirty="0"/>
              <a:t>詭</a:t>
            </a:r>
            <a:r>
              <a:rPr lang="zh-TW" altLang="en-US" sz="3600" dirty="0" smtClean="0"/>
              <a:t>麗爲末；列士者</a:t>
            </a:r>
            <a:r>
              <a:rPr lang="zh-TW" altLang="en-US" sz="3600" dirty="0"/>
              <a:t>以孝悌爲</a:t>
            </a:r>
            <a:r>
              <a:rPr lang="zh-TW" altLang="en-US" sz="3600" dirty="0" smtClean="0"/>
              <a:t>本，以</a:t>
            </a:r>
            <a:r>
              <a:rPr lang="zh-TW" altLang="en-US" sz="3600" dirty="0"/>
              <a:t>交</a:t>
            </a:r>
            <a:r>
              <a:rPr lang="zh-TW" altLang="en-US" sz="3600" dirty="0" smtClean="0"/>
              <a:t>游爲末；孝</a:t>
            </a:r>
            <a:r>
              <a:rPr lang="zh-TW" altLang="en-US" sz="3600" dirty="0"/>
              <a:t>悌以致</a:t>
            </a:r>
            <a:r>
              <a:rPr lang="zh-TW" altLang="en-US" sz="3600" dirty="0" smtClean="0"/>
              <a:t>養爲本，以</a:t>
            </a:r>
            <a:r>
              <a:rPr lang="zh-TW" altLang="en-US" sz="3600" dirty="0"/>
              <a:t>華觀爲</a:t>
            </a:r>
            <a:r>
              <a:rPr lang="zh-TW" altLang="en-US" sz="3600" dirty="0" smtClean="0"/>
              <a:t>末；人</a:t>
            </a:r>
            <a:r>
              <a:rPr lang="zh-TW" altLang="en-US" sz="3600" dirty="0"/>
              <a:t>臣者以忠正爲</a:t>
            </a:r>
            <a:r>
              <a:rPr lang="zh-TW" altLang="en-US" sz="3600" dirty="0" smtClean="0"/>
              <a:t>本，以</a:t>
            </a:r>
            <a:r>
              <a:rPr lang="zh-TW" altLang="en-US" sz="3600" dirty="0"/>
              <a:t>媚</a:t>
            </a:r>
            <a:r>
              <a:rPr lang="zh-TW" altLang="en-US" sz="3600" dirty="0" smtClean="0"/>
              <a:t>愛爲末；五者守</a:t>
            </a:r>
            <a:r>
              <a:rPr lang="zh-TW" altLang="en-US" sz="3600" dirty="0"/>
              <a:t>本離</a:t>
            </a:r>
            <a:r>
              <a:rPr lang="zh-TW" altLang="en-US" sz="3600" dirty="0" smtClean="0"/>
              <a:t>末，則仁義興；離</a:t>
            </a:r>
            <a:r>
              <a:rPr lang="zh-TW" altLang="en-US" sz="3600" dirty="0"/>
              <a:t>本守</a:t>
            </a:r>
            <a:r>
              <a:rPr lang="zh-TW" altLang="en-US" sz="3600" dirty="0" smtClean="0"/>
              <a:t>末，則</a:t>
            </a:r>
            <a:r>
              <a:rPr lang="zh-TW" altLang="en-US" sz="3600" dirty="0"/>
              <a:t>道德</a:t>
            </a:r>
            <a:r>
              <a:rPr lang="zh-TW" altLang="en-US" sz="3600" dirty="0" smtClean="0"/>
              <a:t>崩。</a:t>
            </a:r>
            <a:r>
              <a:rPr lang="zh-TW" altLang="en-US" sz="3600" dirty="0"/>
              <a:t>慎本略末猶可</a:t>
            </a:r>
            <a:r>
              <a:rPr lang="zh-TW" altLang="en-US" sz="3600" dirty="0" smtClean="0"/>
              <a:t>也，舍</a:t>
            </a:r>
            <a:r>
              <a:rPr lang="zh-TW" altLang="en-US" sz="3600" dirty="0"/>
              <a:t>本務末則惡矣</a:t>
            </a:r>
            <a:r>
              <a:rPr lang="zh-TW" altLang="en-US" sz="3600" dirty="0" smtClean="0"/>
              <a:t>。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譯註第九冊頁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4952)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600"/>
              </a:lnSpc>
            </a:pP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607927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/>
              <a:t>1.</a:t>
            </a:r>
            <a:r>
              <a:rPr lang="zh-TW" altLang="en-US" sz="3200" dirty="0"/>
              <a:t>直接</a:t>
            </a:r>
            <a:r>
              <a:rPr lang="zh-TW" altLang="en-US" sz="3200" dirty="0" smtClean="0"/>
              <a:t>提取</a:t>
            </a:r>
            <a:endParaRPr lang="en-US" altLang="zh-TW" sz="3200" dirty="0" smtClean="0"/>
          </a:p>
          <a:p>
            <a:pPr lvl="1"/>
            <a:r>
              <a:rPr lang="zh-TW" altLang="en-US" sz="3000" dirty="0">
                <a:solidFill>
                  <a:schemeClr val="bg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請將本文以現代標點符號標示。</a:t>
            </a:r>
            <a:endParaRPr lang="en-US" altLang="zh-TW" sz="3000" dirty="0">
              <a:solidFill>
                <a:schemeClr val="bg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將本文依文理脈絡適當區分段落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89862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73185" y="635000"/>
            <a:ext cx="9473931" cy="5668864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600" dirty="0"/>
              <a:t>凡</a:t>
            </a:r>
            <a:r>
              <a:rPr lang="zh-TW" altLang="en-US" sz="3600" dirty="0" smtClean="0"/>
              <a:t>為治之</a:t>
            </a:r>
            <a:r>
              <a:rPr lang="zh-TW" altLang="en-US" sz="3600" dirty="0"/>
              <a:t>大體，莫善於抑末而務本，莫不善於離本</a:t>
            </a:r>
            <a:r>
              <a:rPr lang="zh-TW" altLang="en-US" sz="3600" dirty="0" smtClean="0"/>
              <a:t>而</a:t>
            </a:r>
            <a:r>
              <a:rPr lang="zh-TW" altLang="en-US" sz="3600" dirty="0"/>
              <a:t>飾</a:t>
            </a:r>
            <a:r>
              <a:rPr lang="zh-TW" altLang="en-US" sz="3600" dirty="0" smtClean="0"/>
              <a:t>末。</a:t>
            </a:r>
            <a:endParaRPr lang="en-US" altLang="zh-TW" sz="3600" dirty="0" smtClean="0"/>
          </a:p>
          <a:p>
            <a:pPr>
              <a:lnSpc>
                <a:spcPts val="4800"/>
              </a:lnSpc>
            </a:pPr>
            <a:r>
              <a:rPr lang="zh-TW" altLang="en-US" sz="3600" dirty="0" smtClean="0"/>
              <a:t>夫</a:t>
            </a:r>
            <a:r>
              <a:rPr lang="zh-TW" altLang="en-US" sz="3600" dirty="0"/>
              <a:t>為國者以</a:t>
            </a:r>
            <a:r>
              <a:rPr lang="zh-TW" altLang="en-US" sz="3600" dirty="0">
                <a:solidFill>
                  <a:srgbClr val="FF0000"/>
                </a:solidFill>
              </a:rPr>
              <a:t>富民</a:t>
            </a:r>
            <a:r>
              <a:rPr lang="zh-TW" altLang="en-US" sz="3600" dirty="0"/>
              <a:t>為本，以</a:t>
            </a:r>
            <a:r>
              <a:rPr lang="zh-TW" altLang="en-US" sz="3600" dirty="0">
                <a:solidFill>
                  <a:srgbClr val="FF0000"/>
                </a:solidFill>
              </a:rPr>
              <a:t>正學</a:t>
            </a:r>
            <a:r>
              <a:rPr lang="zh-TW" altLang="en-US" sz="3600" dirty="0"/>
              <a:t>為基。民富乃可教，學正乃得</a:t>
            </a:r>
            <a:r>
              <a:rPr lang="zh-TW" altLang="en-US" sz="3600" dirty="0" smtClean="0"/>
              <a:t>義；民</a:t>
            </a:r>
            <a:r>
              <a:rPr lang="zh-TW" altLang="en-US" sz="3600" dirty="0"/>
              <a:t>貧則背善，學淫則詐</a:t>
            </a:r>
            <a:r>
              <a:rPr lang="zh-TW" altLang="en-US" sz="3600" dirty="0" smtClean="0"/>
              <a:t>偽；入學</a:t>
            </a:r>
            <a:r>
              <a:rPr lang="zh-TW" altLang="en-US" sz="3600" dirty="0"/>
              <a:t>則不亂，得義則忠孝</a:t>
            </a:r>
            <a:r>
              <a:rPr lang="zh-TW" altLang="en-US" sz="3600" dirty="0" smtClean="0"/>
              <a:t>。</a:t>
            </a:r>
            <a:endParaRPr lang="en-US" altLang="zh-TW" sz="3600" dirty="0" smtClean="0"/>
          </a:p>
          <a:p>
            <a:pPr>
              <a:lnSpc>
                <a:spcPts val="4800"/>
              </a:lnSpc>
            </a:pPr>
            <a:r>
              <a:rPr lang="zh-TW" altLang="en-US" sz="3600" dirty="0" smtClean="0"/>
              <a:t>故</a:t>
            </a:r>
            <a:r>
              <a:rPr lang="zh-TW" altLang="en-US" sz="3600" dirty="0"/>
              <a:t>明君之法，</a:t>
            </a:r>
            <a:r>
              <a:rPr lang="zh-TW" altLang="en-US" sz="3600" b="1" dirty="0"/>
              <a:t>務此二者</a:t>
            </a:r>
            <a:r>
              <a:rPr lang="zh-TW" altLang="en-US" sz="3600" dirty="0"/>
              <a:t>，以為成太平之基，致休徵之祥。</a:t>
            </a:r>
          </a:p>
          <a:p>
            <a:pPr>
              <a:lnSpc>
                <a:spcPts val="4800"/>
              </a:lnSpc>
            </a:pP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15937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40701" y="1265130"/>
            <a:ext cx="10321447" cy="5311036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夫</a:t>
            </a:r>
            <a:r>
              <a:rPr lang="zh-TW" altLang="en-US" sz="3600" dirty="0"/>
              <a:t>富民者以農桑爲</a:t>
            </a:r>
            <a:r>
              <a:rPr lang="zh-TW" altLang="en-US" sz="3600" dirty="0" smtClean="0"/>
              <a:t>本，以</a:t>
            </a:r>
            <a:r>
              <a:rPr lang="zh-TW" altLang="en-US" sz="3600" dirty="0"/>
              <a:t>游</a:t>
            </a:r>
            <a:r>
              <a:rPr lang="zh-TW" altLang="en-US" sz="3600" dirty="0" smtClean="0"/>
              <a:t>業爲末；百</a:t>
            </a:r>
            <a:r>
              <a:rPr lang="zh-TW" altLang="en-US" sz="3600" dirty="0"/>
              <a:t>工者以致用爲</a:t>
            </a:r>
            <a:r>
              <a:rPr lang="zh-TW" altLang="en-US" sz="3600" dirty="0" smtClean="0"/>
              <a:t>本，以</a:t>
            </a:r>
            <a:r>
              <a:rPr lang="zh-TW" altLang="en-US" sz="3600" dirty="0"/>
              <a:t>巧飾</a:t>
            </a:r>
            <a:r>
              <a:rPr lang="zh-TW" altLang="en-US" sz="3600" dirty="0" smtClean="0"/>
              <a:t>爲末；商賈</a:t>
            </a:r>
            <a:r>
              <a:rPr lang="zh-TW" altLang="en-US" sz="3600" dirty="0"/>
              <a:t>者以通貨爲</a:t>
            </a:r>
            <a:r>
              <a:rPr lang="zh-TW" altLang="en-US" sz="3600" dirty="0" smtClean="0"/>
              <a:t>本，以</a:t>
            </a:r>
            <a:r>
              <a:rPr lang="zh-TW" altLang="en-US" sz="3600" dirty="0"/>
              <a:t>鬻</a:t>
            </a:r>
            <a:r>
              <a:rPr lang="zh-TW" altLang="en-US" sz="3600" dirty="0" smtClean="0"/>
              <a:t>奇爲末；三</a:t>
            </a:r>
            <a:r>
              <a:rPr lang="zh-TW" altLang="en-US" sz="3600" dirty="0"/>
              <a:t>者守本離末則</a:t>
            </a:r>
            <a:r>
              <a:rPr lang="zh-TW" altLang="en-US" sz="3600" dirty="0" smtClean="0"/>
              <a:t>民富，離</a:t>
            </a:r>
            <a:r>
              <a:rPr lang="zh-TW" altLang="en-US" sz="3600" dirty="0"/>
              <a:t>本守末則</a:t>
            </a:r>
            <a:r>
              <a:rPr lang="zh-TW" altLang="en-US" sz="3600" dirty="0" smtClean="0"/>
              <a:t>民貧；貧</a:t>
            </a:r>
            <a:r>
              <a:rPr lang="zh-TW" altLang="en-US" sz="3600" dirty="0"/>
              <a:t>則</a:t>
            </a:r>
            <a:r>
              <a:rPr lang="zh-TW" altLang="en-US" sz="3600" dirty="0" smtClean="0"/>
              <a:t>厄而</a:t>
            </a:r>
            <a:r>
              <a:rPr lang="zh-TW" altLang="en-US" sz="3600" dirty="0"/>
              <a:t>忘</a:t>
            </a:r>
            <a:r>
              <a:rPr lang="zh-TW" altLang="en-US" sz="3600" dirty="0" smtClean="0"/>
              <a:t>善，富</a:t>
            </a:r>
            <a:r>
              <a:rPr lang="zh-TW" altLang="en-US" sz="3600" dirty="0"/>
              <a:t>則樂而可教</a:t>
            </a:r>
            <a:r>
              <a:rPr lang="zh-TW" altLang="en-US" sz="3600" dirty="0" smtClean="0"/>
              <a:t>。</a:t>
            </a:r>
            <a:endParaRPr lang="en-US" altLang="zh-TW" sz="3600" dirty="0" smtClean="0"/>
          </a:p>
        </p:txBody>
      </p:sp>
    </p:spTree>
    <p:extLst>
      <p:ext uri="{BB962C8B-B14F-4D97-AF65-F5344CB8AC3E}">
        <p14:creationId xmlns:p14="http://schemas.microsoft.com/office/powerpoint/2010/main" val="4235426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40701" y="1265130"/>
            <a:ext cx="10321447" cy="5311036"/>
          </a:xfrm>
        </p:spPr>
        <p:txBody>
          <a:bodyPr>
            <a:noAutofit/>
          </a:bodyPr>
          <a:lstStyle/>
          <a:p>
            <a:pPr>
              <a:lnSpc>
                <a:spcPts val="5600"/>
              </a:lnSpc>
            </a:pPr>
            <a:r>
              <a:rPr lang="zh-TW" altLang="en-US" sz="3600" dirty="0" smtClean="0"/>
              <a:t>教訓</a:t>
            </a:r>
            <a:r>
              <a:rPr lang="zh-TW" altLang="en-US" sz="3600" dirty="0"/>
              <a:t>者以道義爲</a:t>
            </a:r>
            <a:r>
              <a:rPr lang="zh-TW" altLang="en-US" sz="3600" dirty="0" smtClean="0"/>
              <a:t>本，以</a:t>
            </a:r>
            <a:r>
              <a:rPr lang="zh-TW" altLang="en-US" sz="3600" dirty="0"/>
              <a:t>巧辨爲</a:t>
            </a:r>
            <a:r>
              <a:rPr lang="zh-TW" altLang="en-US" sz="3600" dirty="0" smtClean="0"/>
              <a:t>末；辭</a:t>
            </a:r>
            <a:r>
              <a:rPr lang="zh-TW" altLang="en-US" sz="3600" dirty="0"/>
              <a:t>語</a:t>
            </a:r>
            <a:r>
              <a:rPr lang="zh-TW" altLang="en-US" sz="3600" dirty="0" smtClean="0"/>
              <a:t>者以</a:t>
            </a:r>
            <a:r>
              <a:rPr lang="zh-TW" altLang="en-US" sz="3600" dirty="0"/>
              <a:t>信</a:t>
            </a:r>
            <a:r>
              <a:rPr lang="zh-TW" altLang="en-US" sz="3600" dirty="0" smtClean="0"/>
              <a:t>順爲本，以</a:t>
            </a:r>
            <a:r>
              <a:rPr lang="zh-TW" altLang="en-US" sz="3600" dirty="0"/>
              <a:t>詭</a:t>
            </a:r>
            <a:r>
              <a:rPr lang="zh-TW" altLang="en-US" sz="3600" dirty="0" smtClean="0"/>
              <a:t>麗爲末；列士者</a:t>
            </a:r>
            <a:r>
              <a:rPr lang="zh-TW" altLang="en-US" sz="3600" dirty="0"/>
              <a:t>以孝悌爲</a:t>
            </a:r>
            <a:r>
              <a:rPr lang="zh-TW" altLang="en-US" sz="3600" dirty="0" smtClean="0"/>
              <a:t>本，以</a:t>
            </a:r>
            <a:r>
              <a:rPr lang="zh-TW" altLang="en-US" sz="3600" dirty="0"/>
              <a:t>交</a:t>
            </a:r>
            <a:r>
              <a:rPr lang="zh-TW" altLang="en-US" sz="3600" dirty="0" smtClean="0"/>
              <a:t>游爲末；孝</a:t>
            </a:r>
            <a:r>
              <a:rPr lang="zh-TW" altLang="en-US" sz="3600" dirty="0"/>
              <a:t>悌以致</a:t>
            </a:r>
            <a:r>
              <a:rPr lang="zh-TW" altLang="en-US" sz="3600" dirty="0" smtClean="0"/>
              <a:t>養爲本，以</a:t>
            </a:r>
            <a:r>
              <a:rPr lang="zh-TW" altLang="en-US" sz="3600" dirty="0"/>
              <a:t>華觀爲</a:t>
            </a:r>
            <a:r>
              <a:rPr lang="zh-TW" altLang="en-US" sz="3600" dirty="0" smtClean="0"/>
              <a:t>末；人</a:t>
            </a:r>
            <a:r>
              <a:rPr lang="zh-TW" altLang="en-US" sz="3600" dirty="0"/>
              <a:t>臣者以忠正爲</a:t>
            </a:r>
            <a:r>
              <a:rPr lang="zh-TW" altLang="en-US" sz="3600" dirty="0" smtClean="0"/>
              <a:t>本，以</a:t>
            </a:r>
            <a:r>
              <a:rPr lang="zh-TW" altLang="en-US" sz="3600" dirty="0"/>
              <a:t>媚</a:t>
            </a:r>
            <a:r>
              <a:rPr lang="zh-TW" altLang="en-US" sz="3600" dirty="0" smtClean="0"/>
              <a:t>愛爲末；五者守</a:t>
            </a:r>
            <a:r>
              <a:rPr lang="zh-TW" altLang="en-US" sz="3600" dirty="0"/>
              <a:t>本離</a:t>
            </a:r>
            <a:r>
              <a:rPr lang="zh-TW" altLang="en-US" sz="3600" dirty="0" smtClean="0"/>
              <a:t>末，則仁義興；離</a:t>
            </a:r>
            <a:r>
              <a:rPr lang="zh-TW" altLang="en-US" sz="3600" dirty="0"/>
              <a:t>本守</a:t>
            </a:r>
            <a:r>
              <a:rPr lang="zh-TW" altLang="en-US" sz="3600" dirty="0" smtClean="0"/>
              <a:t>末，則</a:t>
            </a:r>
            <a:r>
              <a:rPr lang="zh-TW" altLang="en-US" sz="3600" dirty="0"/>
              <a:t>道德</a:t>
            </a:r>
            <a:r>
              <a:rPr lang="zh-TW" altLang="en-US" sz="3600" dirty="0" smtClean="0"/>
              <a:t>崩。</a:t>
            </a:r>
            <a:endParaRPr lang="en-US" altLang="zh-TW" sz="3600" dirty="0" smtClean="0"/>
          </a:p>
          <a:p>
            <a:pPr>
              <a:lnSpc>
                <a:spcPts val="5600"/>
              </a:lnSpc>
            </a:pPr>
            <a:r>
              <a:rPr lang="zh-TW" altLang="en-US" sz="3600" dirty="0" smtClean="0"/>
              <a:t>慎</a:t>
            </a:r>
            <a:r>
              <a:rPr lang="zh-TW" altLang="en-US" sz="3600" dirty="0"/>
              <a:t>本略末猶可</a:t>
            </a:r>
            <a:r>
              <a:rPr lang="zh-TW" altLang="en-US" sz="3600" dirty="0" smtClean="0"/>
              <a:t>也，舍</a:t>
            </a:r>
            <a:r>
              <a:rPr lang="zh-TW" altLang="en-US" sz="3600" dirty="0"/>
              <a:t>本務末則惡矣</a:t>
            </a:r>
            <a:r>
              <a:rPr lang="zh-TW" altLang="en-US" sz="3600" dirty="0" smtClean="0"/>
              <a:t>。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973582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四層次設問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451877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2.</a:t>
            </a:r>
            <a:r>
              <a:rPr lang="zh-TW" altLang="en-US" sz="3200" dirty="0" smtClean="0"/>
              <a:t>直接推論</a:t>
            </a:r>
            <a:endParaRPr lang="en-US" altLang="zh-TW" sz="3200" dirty="0" smtClean="0"/>
          </a:p>
          <a:p>
            <a:pPr lvl="1"/>
            <a:r>
              <a:rPr lang="zh-TW" altLang="en-US" sz="3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請以最簡要字句提取各</a:t>
            </a:r>
            <a:r>
              <a:rPr lang="zh-TW" altLang="en-US" sz="32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段要義綱目。</a:t>
            </a:r>
            <a:endParaRPr lang="en-US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13387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8282485"/>
              </p:ext>
            </p:extLst>
          </p:nvPr>
        </p:nvGraphicFramePr>
        <p:xfrm>
          <a:off x="1790084" y="724394"/>
          <a:ext cx="10085241" cy="5387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8773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5646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80505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凡為治之大體，莫善於抑末而務本，莫不善於離本而飾末。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39881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夫為國者以</a:t>
                      </a: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富民為本，以正學為</a:t>
                      </a:r>
                      <a:r>
                        <a:rPr lang="zh-TW" altLang="en-US" sz="3200" dirty="0" smtClean="0"/>
                        <a:t>基。民富乃可教，學正乃得義；民貧則背善，學淫則詐偽；入學則不亂，得義則忠孝。</a:t>
                      </a:r>
                      <a:endParaRPr lang="en-US" altLang="zh-TW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093154">
                <a:tc>
                  <a:txBody>
                    <a:bodyPr/>
                    <a:lstStyle/>
                    <a:p>
                      <a:pPr algn="ctr">
                        <a:lnSpc>
                          <a:spcPts val="4320"/>
                        </a:lnSpc>
                      </a:pP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故明君之法</a:t>
                      </a:r>
                      <a:r>
                        <a:rPr lang="zh-TW" altLang="en-US" sz="3200" dirty="0" smtClean="0"/>
                        <a:t>，</a:t>
                      </a: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務此二者，以為成太平之基，致休徵之祥。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684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6852337"/>
              </p:ext>
            </p:extLst>
          </p:nvPr>
        </p:nvGraphicFramePr>
        <p:xfrm>
          <a:off x="1790084" y="724394"/>
          <a:ext cx="10085241" cy="5387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8773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5646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80505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務本為大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凡為治之大體，莫善於抑末而務本，莫不善於離本而飾末。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39881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夫為國者以</a:t>
                      </a: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富民為本，以正學為</a:t>
                      </a:r>
                      <a:r>
                        <a:rPr lang="zh-TW" altLang="en-US" sz="3200" dirty="0" smtClean="0"/>
                        <a:t>基。民富乃可教，學正乃得義；民貧則背善，學淫則詐偽；入學則不亂，得義則忠孝。</a:t>
                      </a:r>
                      <a:endParaRPr lang="en-US" altLang="zh-TW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093154">
                <a:tc>
                  <a:txBody>
                    <a:bodyPr/>
                    <a:lstStyle/>
                    <a:p>
                      <a:pPr algn="ctr">
                        <a:lnSpc>
                          <a:spcPts val="4320"/>
                        </a:lnSpc>
                      </a:pP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故明君之法</a:t>
                      </a:r>
                      <a:r>
                        <a:rPr lang="zh-TW" altLang="en-US" sz="3200" dirty="0" smtClean="0"/>
                        <a:t>，</a:t>
                      </a: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務此二者，以為成太平之基，致休徵之祥。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748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3477521"/>
              </p:ext>
            </p:extLst>
          </p:nvPr>
        </p:nvGraphicFramePr>
        <p:xfrm>
          <a:off x="1790084" y="724394"/>
          <a:ext cx="10085241" cy="5387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8773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5646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80505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務本為大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凡為治之大體，莫善於抑末而務本，莫不善於離本而飾末。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39881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富民正學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夫為國者以</a:t>
                      </a: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富民為本，以正學為</a:t>
                      </a:r>
                      <a:r>
                        <a:rPr lang="zh-TW" altLang="en-US" sz="3200" dirty="0" smtClean="0"/>
                        <a:t>基。民富乃可教，學正乃得義；民貧則背善，學淫則詐偽；入學則不亂，得義則忠孝。</a:t>
                      </a:r>
                      <a:endParaRPr lang="en-US" altLang="zh-TW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093154">
                <a:tc>
                  <a:txBody>
                    <a:bodyPr/>
                    <a:lstStyle/>
                    <a:p>
                      <a:pPr algn="ctr">
                        <a:lnSpc>
                          <a:spcPts val="4320"/>
                        </a:lnSpc>
                      </a:pP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故明君之法</a:t>
                      </a:r>
                      <a:r>
                        <a:rPr lang="zh-TW" altLang="en-US" sz="3200" dirty="0" smtClean="0"/>
                        <a:t>，</a:t>
                      </a: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務此二者，以為成太平之基，致休徵之祥。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665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1790084" y="724394"/>
          <a:ext cx="10085241" cy="5387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8773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7956468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1805051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務本為大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凡為治之大體，莫善於抑末而務本，莫不善於離本而飾末。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398815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富民正學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800"/>
                        </a:lnSpc>
                      </a:pPr>
                      <a:r>
                        <a:rPr lang="zh-TW" altLang="en-US" sz="3200" dirty="0" smtClean="0"/>
                        <a:t>夫為國者以</a:t>
                      </a: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富民為本，以正學為</a:t>
                      </a:r>
                      <a:r>
                        <a:rPr lang="zh-TW" altLang="en-US" sz="3200" dirty="0" smtClean="0"/>
                        <a:t>基。民富乃可教，學正乃得義；民貧則背善，學淫則詐偽；入學則不亂，得義則忠孝。</a:t>
                      </a:r>
                      <a:endParaRPr lang="en-US" altLang="zh-TW" sz="3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093154">
                <a:tc>
                  <a:txBody>
                    <a:bodyPr/>
                    <a:lstStyle/>
                    <a:p>
                      <a:pPr algn="ctr">
                        <a:lnSpc>
                          <a:spcPts val="4320"/>
                        </a:lnSpc>
                      </a:pPr>
                      <a:r>
                        <a:rPr lang="zh-TW" altLang="en-US" sz="3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明君之法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故明君之法</a:t>
                      </a:r>
                      <a:r>
                        <a:rPr lang="zh-TW" altLang="en-US" sz="3200" dirty="0" smtClean="0"/>
                        <a:t>，</a:t>
                      </a:r>
                      <a:r>
                        <a:rPr lang="zh-TW" altLang="en-US" sz="3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務此二者，以為成太平之基，致休徵之祥。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564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9161991"/>
              </p:ext>
            </p:extLst>
          </p:nvPr>
        </p:nvGraphicFramePr>
        <p:xfrm>
          <a:off x="1540701" y="273463"/>
          <a:ext cx="10388605" cy="62141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4165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38444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22560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夫富民者以農桑爲本，以游業爲末；百工者以致用爲本，以巧飾爲末；商賈者以通貨爲本，以鬻奇爲末；三者守本離末則民富，離本守末則民貧；貧則厄而忘善，富則樂而可教。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7701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320"/>
                        </a:lnSpc>
                      </a:pPr>
                      <a:r>
                        <a:rPr lang="zh-TW" altLang="en-US" sz="3200" dirty="0" smtClean="0"/>
                        <a:t>教訓者以道義爲本，以巧辨爲末；辭語者以信順爲本，以詭麗爲末；列士者以孝悌爲本，以交游爲末；孝悌以致養爲本，以華觀爲末；人臣者以忠正爲本，以媚愛爲末；五者守本離末，則仁義興；離本守末，則道德崩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160237">
                <a:tc>
                  <a:txBody>
                    <a:bodyPr/>
                    <a:lstStyle/>
                    <a:p>
                      <a:pPr algn="ctr">
                        <a:lnSpc>
                          <a:spcPts val="4320"/>
                        </a:lnSpc>
                      </a:pP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慎本略末猶可也，舍本務末則惡矣。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268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4999541"/>
              </p:ext>
            </p:extLst>
          </p:nvPr>
        </p:nvGraphicFramePr>
        <p:xfrm>
          <a:off x="1540701" y="273463"/>
          <a:ext cx="10388605" cy="6258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4165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38444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22560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富民</a:t>
                      </a:r>
                      <a:endParaRPr lang="en-US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三本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夫富民者以農桑爲本，以游業爲末；百工者以致用爲本，以巧飾爲末；商賈者以通貨爲本，以鬻奇爲末；三者守本離末則民富，離本守末則民貧；貧則厄而忘善，富則樂而可教。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7701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320"/>
                        </a:lnSpc>
                      </a:pPr>
                      <a:r>
                        <a:rPr lang="zh-TW" altLang="en-US" sz="3200" dirty="0" smtClean="0"/>
                        <a:t>教訓者以道義爲本，以巧辨爲末；辭語者以信順爲本，以詭麗爲末；列士者以孝悌爲本，以交游爲末；孝悌以致養爲本，以華觀爲末；人臣者以忠正爲本，以媚愛爲末；五者守本離末，則仁義興；離本守末，則道德崩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160237">
                <a:tc>
                  <a:txBody>
                    <a:bodyPr/>
                    <a:lstStyle/>
                    <a:p>
                      <a:pPr algn="ctr">
                        <a:lnSpc>
                          <a:spcPts val="4320"/>
                        </a:lnSpc>
                      </a:pP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慎本略末猶可也，舍本務末則惡矣。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378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1892683"/>
              </p:ext>
            </p:extLst>
          </p:nvPr>
        </p:nvGraphicFramePr>
        <p:xfrm>
          <a:off x="1540701" y="273463"/>
          <a:ext cx="10388605" cy="62141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4165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38444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22560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富民</a:t>
                      </a:r>
                      <a:endParaRPr lang="en-US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三本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夫富民者以農桑爲本，以游業爲末；百工者以致用爲本，以巧飾爲末；商賈者以通貨爲本，以鬻奇爲末；三者守本離末則民富，離本守末則民貧；貧則厄而忘善，富則樂而可教。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7701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正學</a:t>
                      </a: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五本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320"/>
                        </a:lnSpc>
                      </a:pPr>
                      <a:r>
                        <a:rPr lang="zh-TW" altLang="en-US" sz="3200" dirty="0" smtClean="0"/>
                        <a:t>教訓者以道義爲本，以巧辨爲末；辭語者以信順爲本，以詭麗爲末；列士者以孝悌爲本，以交游爲末；孝悌以致養爲本，以華觀爲末；人臣者以忠正爲本，以媚愛爲末；五者守本離末，則仁義興；離本守末，則道德崩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160237">
                <a:tc>
                  <a:txBody>
                    <a:bodyPr/>
                    <a:lstStyle/>
                    <a:p>
                      <a:pPr algn="ctr">
                        <a:lnSpc>
                          <a:spcPts val="4320"/>
                        </a:lnSpc>
                      </a:pP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慎本略末猶可也，舍本務末則惡矣。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294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797021"/>
              </p:ext>
            </p:extLst>
          </p:nvPr>
        </p:nvGraphicFramePr>
        <p:xfrm>
          <a:off x="1540701" y="273463"/>
          <a:ext cx="10388605" cy="62375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4165">
                  <a:extLst>
                    <a:ext uri="{9D8B030D-6E8A-4147-A177-3AD203B41FA5}">
                      <a16:colId xmlns:a16="http://schemas.microsoft.com/office/drawing/2014/main" val="1367722231"/>
                    </a:ext>
                  </a:extLst>
                </a:gridCol>
                <a:gridCol w="8384440">
                  <a:extLst>
                    <a:ext uri="{9D8B030D-6E8A-4147-A177-3AD203B41FA5}">
                      <a16:colId xmlns:a16="http://schemas.microsoft.com/office/drawing/2014/main" val="274432605"/>
                    </a:ext>
                  </a:extLst>
                </a:gridCol>
              </a:tblGrid>
              <a:tr h="2225609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富民</a:t>
                      </a:r>
                      <a:endParaRPr lang="en-US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b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三本</a:t>
                      </a:r>
                      <a:endParaRPr lang="zh-TW" altLang="zh-TW" sz="3600" b="0" kern="1200" dirty="0" smtClean="0">
                        <a:solidFill>
                          <a:schemeClr val="lt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b="0" dirty="0" smtClean="0"/>
                        <a:t>夫富民者以農桑爲本，以游業爲末；百工者以致用爲本，以巧飾爲末；商賈者以通貨爲本，以鬻奇爲末；三者守本離末則民富，離本守末則民貧；貧則厄而忘善，富則樂而可教。</a:t>
                      </a:r>
                      <a:endParaRPr lang="en-US" altLang="zh-TW" sz="3200" b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5970451"/>
                  </a:ext>
                </a:extLst>
              </a:tr>
              <a:tr h="2770154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正學</a:t>
                      </a:r>
                      <a:endParaRPr lang="en-US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60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五本</a:t>
                      </a:r>
                      <a:endParaRPr lang="zh-TW" altLang="zh-TW" sz="3600" kern="1200" dirty="0" smtClean="0">
                        <a:solidFill>
                          <a:schemeClr val="dk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4320"/>
                        </a:lnSpc>
                      </a:pPr>
                      <a:r>
                        <a:rPr lang="zh-TW" altLang="en-US" sz="3200" dirty="0" smtClean="0"/>
                        <a:t>教訓者以道義爲本，以巧辨爲末；辭語者以信順爲本，以詭麗爲末；列士者以孝悌爲本，以交游爲末；孝悌以致養爲本，以華觀爲末；人臣者以忠正爲本，以媚愛爲末；五者守本離末，則仁義興；離本守末，則道德崩。</a:t>
                      </a:r>
                      <a:endParaRPr lang="en-US" altLang="zh-TW" sz="3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2883881"/>
                  </a:ext>
                </a:extLst>
              </a:tr>
              <a:tr h="1160237">
                <a:tc>
                  <a:txBody>
                    <a:bodyPr/>
                    <a:lstStyle/>
                    <a:p>
                      <a:pPr algn="ctr">
                        <a:lnSpc>
                          <a:spcPts val="4320"/>
                        </a:lnSpc>
                      </a:pPr>
                      <a:r>
                        <a:rPr lang="zh-TW" altLang="en-US" sz="3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慎本</a:t>
                      </a:r>
                      <a:endParaRPr lang="en-US" altLang="zh-TW" sz="36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lnSpc>
                          <a:spcPts val="4320"/>
                        </a:lnSpc>
                      </a:pPr>
                      <a:r>
                        <a:rPr lang="zh-TW" altLang="en-US" sz="3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略末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ts val="43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3200" dirty="0" smtClean="0"/>
                        <a:t>慎本略末猶可也，舍本務末則惡矣。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17675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284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5246255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3</a:t>
            </a:r>
            <a:r>
              <a:rPr lang="en-US" altLang="zh-TW" sz="3200" dirty="0"/>
              <a:t>.</a:t>
            </a:r>
            <a:r>
              <a:rPr lang="zh-TW" altLang="en-US" sz="3200" dirty="0"/>
              <a:t>詮釋</a:t>
            </a:r>
            <a:r>
              <a:rPr lang="zh-TW" altLang="en-US" sz="3200" dirty="0" smtClean="0"/>
              <a:t>整合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透過表解方式說明</a:t>
            </a:r>
            <a:r>
              <a:rPr lang="zh-TW" altLang="en-US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各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段落文理脈絡。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37458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7991929"/>
              </p:ext>
            </p:extLst>
          </p:nvPr>
        </p:nvGraphicFramePr>
        <p:xfrm>
          <a:off x="2470460" y="546265"/>
          <a:ext cx="8915400" cy="55814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72861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5CED4AC-2F26-4F32-A3B1-CBC758F0F3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C5CED4AC-2F26-4F32-A3B1-CBC758F0F3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730FB8-F35A-47B5-BC97-B3D1695EA3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4E730FB8-F35A-47B5-BC97-B3D1695EA3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CDE72C-9DC2-4393-89A7-454D2E24F6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23CDE72C-9DC2-4393-89A7-454D2E24F6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9413635"/>
              </p:ext>
            </p:extLst>
          </p:nvPr>
        </p:nvGraphicFramePr>
        <p:xfrm>
          <a:off x="1116672" y="605642"/>
          <a:ext cx="10556772" cy="52705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9357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EABECD2-3F7C-4C74-9FAA-CFFF859E70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8EABECD2-3F7C-4C74-9FAA-CFFF859E70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C85371-34F2-453B-8740-41658B141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0C85371-34F2-453B-8740-41658B141D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ADBC42-55B3-45A9-B869-CBC94C331D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82ADBC42-55B3-45A9-B869-CBC94C331D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E98BB4-368E-44E2-BEAB-A5B1EC0BD4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6EE98BB4-368E-44E2-BEAB-A5B1EC0BD4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98E9AEC-3FCE-451D-A2FC-B46756E465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498E9AEC-3FCE-451D-A2FC-B46756E465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C89D2F-61AC-45E8-8C05-67EFBF5156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EBC89D2F-61AC-45E8-8C05-67EFBF5156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D1A6B30-055E-45AB-B046-EE5C819102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AD1A6B30-055E-45AB-B046-EE5C819102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31C4090-B808-4F36-9D83-64A7446477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C31C4090-B808-4F36-9D83-64A7446477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152D1B-4846-4B90-8C7C-E5528BD88D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82152D1B-4846-4B90-8C7C-E5528BD88D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3DE14A-9FE4-48A4-9B5E-8DBF02CCA9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D73DE14A-9FE4-48A4-9B5E-8DBF02CCA9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F786E95-D122-46A1-9B17-8FB63D3ABF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BF786E95-D122-46A1-9B17-8FB63D3ABF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40118A-29E9-4D4A-B4E2-B71C55D1E1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CF40118A-29E9-4D4A-B4E2-B71C55D1E1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DD350E0-FEC7-403C-B666-7ED2418E17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BDD350E0-FEC7-403C-B666-7ED2418E17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7E19D9D-2D2A-4166-BC2D-200A981AEA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47E19D9D-2D2A-4166-BC2D-200A981AEA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E1072D0-E270-4BDD-A82F-168674378B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BE1072D0-E270-4BDD-A82F-168674378B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2CE9817-EFC2-4CD2-A5AB-279B85BED2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22CE9817-EFC2-4CD2-A5AB-279B85BED2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AC08099-6637-4CC9-B128-937C0F70CE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3AC08099-6637-4CC9-B128-937C0F70CE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347712"/>
              </p:ext>
            </p:extLst>
          </p:nvPr>
        </p:nvGraphicFramePr>
        <p:xfrm>
          <a:off x="2363744" y="643143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1316632683"/>
              </p:ext>
            </p:extLst>
          </p:nvPr>
        </p:nvGraphicFramePr>
        <p:xfrm>
          <a:off x="2730228" y="4089114"/>
          <a:ext cx="8182433" cy="2617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矩形 1"/>
          <p:cNvSpPr/>
          <p:nvPr/>
        </p:nvSpPr>
        <p:spPr>
          <a:xfrm>
            <a:off x="5722706" y="195209"/>
            <a:ext cx="1715784" cy="7602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/>
              <a:t>富民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060145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D11A444-7CC4-4C7D-B64E-BB837C52EA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DD11A444-7CC4-4C7D-B64E-BB837C52EA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D74302C-377C-41DC-8665-F2D8C61997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9D74302C-377C-41DC-8665-F2D8C61997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C50A69-DF9D-4110-B9AC-10F572063D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CEC50A69-DF9D-4110-B9AC-10F572063D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419C3D5-ADE5-4790-B015-011468E923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B419C3D5-ADE5-4790-B015-011468E923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BDFCA6A-9D37-4AB7-8B67-649EA1D741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FBDFCA6A-9D37-4AB7-8B67-649EA1D741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4B78F53-7E42-462A-8F83-6B6D7C9166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24B78F53-7E42-462A-8F83-6B6D7C9166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84CE2CD-0903-4977-B11C-A96F9A9C20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graphicEl>
                                              <a:dgm id="{684CE2CD-0903-4977-B11C-A96F9A9C20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8CF97C-7A9D-4EAD-BDD2-F6B598E03B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graphicEl>
                                              <a:dgm id="{A78CF97C-7A9D-4EAD-BDD2-F6B598E03B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Graphic spid="5" grpId="0">
        <p:bldSub>
          <a:bldDgm bld="one"/>
        </p:bldSub>
      </p:bldGraphic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967634"/>
              </p:ext>
            </p:extLst>
          </p:nvPr>
        </p:nvGraphicFramePr>
        <p:xfrm>
          <a:off x="2451426" y="680580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4223577895"/>
              </p:ext>
            </p:extLst>
          </p:nvPr>
        </p:nvGraphicFramePr>
        <p:xfrm>
          <a:off x="3302490" y="4784942"/>
          <a:ext cx="7213273" cy="1916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6221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FA526AA-0D91-4468-9A09-9EF396AD61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FA526AA-0D91-4468-9A09-9EF396AD61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5518764-DABE-40D2-A480-86D8F2675E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65518764-DABE-40D2-A480-86D8F2675E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B3234F9-E1B4-4958-97AC-DED476547D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graphicEl>
                                              <a:dgm id="{FB3234F9-E1B4-4958-97AC-DED476547D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F33C369-7D73-41B3-990D-2349CDAF0A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9F33C369-7D73-41B3-990D-2349CDAF0A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DE11D4C-0EA8-4995-9B89-B9ADF37838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8DE11D4C-0EA8-4995-9B89-B9ADF378381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57C9431-5B1F-4F8C-8F50-2E6D2B7B06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graphicEl>
                                              <a:dgm id="{C57C9431-5B1F-4F8C-8F50-2E6D2B7B068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D3C6A4A-4B7D-4A4D-9D9B-79C152D9E6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graphicEl>
                                              <a:dgm id="{ED3C6A4A-4B7D-4A4D-9D9B-79C152D9E6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1AFAD3E-5CBB-4C62-A85C-D1D22FAE28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graphicEl>
                                              <a:dgm id="{81AFAD3E-5CBB-4C62-A85C-D1D22FAE28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FC262E-96E4-4432-B44F-15B2CF1BE0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CFFC262E-96E4-4432-B44F-15B2CF1BE0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E637E0-9BBB-47BF-9F56-0D90C9544E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B3E637E0-9BBB-47BF-9F56-0D90C9544E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402F3F8-47A2-4CDE-B7D9-127206614C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graphicEl>
                                              <a:dgm id="{5402F3F8-47A2-4CDE-B7D9-127206614C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28C7591-4725-42FE-8E75-CEFA4F924A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328C7591-4725-42FE-8E75-CEFA4F924A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774CEF5-99A8-4E64-AF27-2A8748CA0F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7774CEF5-99A8-4E64-AF27-2A8748CA0F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C78F35-5C98-4EE7-8847-8934F23EFE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>
                                            <p:graphicEl>
                                              <a:dgm id="{96C78F35-5C98-4EE7-8847-8934F23EFE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127EBA-D3CB-4BBE-A25B-AF209A874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B5127EBA-D3CB-4BBE-A25B-AF209A8741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Graphic spid="5" grpId="0">
        <p:bldAsOne/>
      </p:bldGraphic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3103800" y="678300"/>
          <a:ext cx="8915400" cy="47594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圓角矩形 1"/>
          <p:cNvSpPr/>
          <p:nvPr/>
        </p:nvSpPr>
        <p:spPr>
          <a:xfrm>
            <a:off x="1381326" y="2402958"/>
            <a:ext cx="1722474" cy="93566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/>
              <a:t>富民</a:t>
            </a:r>
            <a:endParaRPr lang="zh-TW" altLang="en-US" sz="3600" dirty="0"/>
          </a:p>
        </p:txBody>
      </p:sp>
      <p:sp>
        <p:nvSpPr>
          <p:cNvPr id="5" name="圓角矩形 4"/>
          <p:cNvSpPr/>
          <p:nvPr/>
        </p:nvSpPr>
        <p:spPr>
          <a:xfrm>
            <a:off x="1381326" y="3767470"/>
            <a:ext cx="1722474" cy="93566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/>
              <a:t>正</a:t>
            </a:r>
            <a:r>
              <a:rPr lang="zh-TW" altLang="en-US" sz="3600" dirty="0" smtClean="0"/>
              <a:t>學</a:t>
            </a: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395233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solidFill>
                  <a:srgbClr val="FF0000"/>
                </a:solidFill>
              </a:rPr>
              <a:t>四層次設</a:t>
            </a:r>
            <a:r>
              <a:rPr lang="zh-TW" altLang="en-US" dirty="0" smtClean="0">
                <a:solidFill>
                  <a:srgbClr val="FF0000"/>
                </a:solidFill>
              </a:rPr>
              <a:t>問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59345"/>
            <a:ext cx="8915400" cy="4745512"/>
          </a:xfrm>
        </p:spPr>
        <p:txBody>
          <a:bodyPr>
            <a:normAutofit/>
          </a:bodyPr>
          <a:lstStyle/>
          <a:p>
            <a:r>
              <a:rPr lang="en-US" altLang="zh-TW" sz="3200" dirty="0" smtClean="0"/>
              <a:t>4</a:t>
            </a:r>
            <a:r>
              <a:rPr lang="en-US" altLang="zh-TW" sz="3200" dirty="0"/>
              <a:t>.</a:t>
            </a:r>
            <a:r>
              <a:rPr lang="zh-TW" altLang="en-US" sz="3200" dirty="0"/>
              <a:t>比較</a:t>
            </a:r>
            <a:r>
              <a:rPr lang="zh-TW" altLang="en-US" sz="3200" dirty="0" smtClean="0"/>
              <a:t>評估</a:t>
            </a:r>
            <a:endParaRPr lang="en-US" altLang="zh-TW" sz="3200" dirty="0" smtClean="0"/>
          </a:p>
          <a:p>
            <a:pPr lvl="1"/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試將本文與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管子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「國有四維」比較評</a:t>
            </a:r>
            <a:r>
              <a:rPr lang="zh-TW" altLang="en-US" sz="3000" smtClean="0">
                <a:latin typeface="標楷體" panose="03000509000000000000" pitchFamily="65" charset="-120"/>
                <a:ea typeface="標楷體" panose="03000509000000000000" pitchFamily="65" charset="-120"/>
              </a:rPr>
              <a:t>析。</a:t>
            </a: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33565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內容版面配置區 2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60"/>
          <a:stretch/>
        </p:blipFill>
        <p:spPr>
          <a:xfrm>
            <a:off x="8192176" y="911094"/>
            <a:ext cx="1540548" cy="5035809"/>
          </a:xfr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102" y="911094"/>
            <a:ext cx="3880049" cy="5035809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524"/>
          <a:stretch/>
        </p:blipFill>
        <p:spPr>
          <a:xfrm>
            <a:off x="3056351" y="911094"/>
            <a:ext cx="883837" cy="5038129"/>
          </a:xfrm>
          <a:prstGeom prst="rect">
            <a:avLst/>
          </a:prstGeom>
        </p:spPr>
      </p:pic>
      <p:sp>
        <p:nvSpPr>
          <p:cNvPr id="14" name="L-圖案 13"/>
          <p:cNvSpPr/>
          <p:nvPr/>
        </p:nvSpPr>
        <p:spPr>
          <a:xfrm rot="10800000">
            <a:off x="7202755" y="911092"/>
            <a:ext cx="2148965" cy="5035810"/>
          </a:xfrm>
          <a:prstGeom prst="corner">
            <a:avLst>
              <a:gd name="adj1" fmla="val 200648"/>
              <a:gd name="adj2" fmla="val 82161"/>
            </a:avLst>
          </a:prstGeom>
          <a:solidFill>
            <a:schemeClr val="bg2">
              <a:alpha val="50000"/>
            </a:scheme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/>
          <p:cNvSpPr/>
          <p:nvPr/>
        </p:nvSpPr>
        <p:spPr>
          <a:xfrm>
            <a:off x="3056351" y="1676400"/>
            <a:ext cx="321849" cy="4216400"/>
          </a:xfrm>
          <a:prstGeom prst="rect">
            <a:avLst/>
          </a:prstGeom>
          <a:solidFill>
            <a:schemeClr val="bg2">
              <a:lumMod val="90000"/>
              <a:alpha val="5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583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" grpId="0" animBg="1"/>
    </p:bld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9539</TotalTime>
  <Words>11642</Words>
  <Application>Microsoft Office PowerPoint</Application>
  <PresentationFormat>寬螢幕</PresentationFormat>
  <Paragraphs>637</Paragraphs>
  <Slides>104</Slides>
  <Notes>53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104</vt:i4>
      </vt:variant>
    </vt:vector>
  </HeadingPairs>
  <TitlesOfParts>
    <vt:vector size="112" baseType="lpstr">
      <vt:lpstr>微軟正黑體</vt:lpstr>
      <vt:lpstr>新細明體</vt:lpstr>
      <vt:lpstr>標楷體</vt:lpstr>
      <vt:lpstr>Arial</vt:lpstr>
      <vt:lpstr>Calibri</vt:lpstr>
      <vt:lpstr>Century Gothic</vt:lpstr>
      <vt:lpstr>Wingdings 3</vt:lpstr>
      <vt:lpstr>絲縷</vt:lpstr>
      <vt:lpstr>《群書治要》為政(一)</vt:lpstr>
      <vt:lpstr>「為政」選材內容：</vt:lpstr>
      <vt:lpstr>《管子》</vt:lpstr>
      <vt:lpstr>四層次設問</vt:lpstr>
      <vt:lpstr>《管子》</vt:lpstr>
      <vt:lpstr>四層次設問</vt:lpstr>
      <vt:lpstr>PowerPoint 簡報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四層次設問</vt:lpstr>
      <vt:lpstr>四層次設問</vt:lpstr>
      <vt:lpstr>PowerPoint 簡報</vt:lpstr>
      <vt:lpstr>PowerPoint 簡報</vt:lpstr>
      <vt:lpstr>四層次設問</vt:lpstr>
      <vt:lpstr>PowerPoint 簡報</vt:lpstr>
      <vt:lpstr>【題解】《尹文子》</vt:lpstr>
      <vt:lpstr>【作者簡介】</vt:lpstr>
      <vt:lpstr>《尹文子》</vt:lpstr>
      <vt:lpstr>PowerPoint 簡報</vt:lpstr>
      <vt:lpstr>四層次設問</vt:lpstr>
      <vt:lpstr>PowerPoint 簡報</vt:lpstr>
      <vt:lpstr>PowerPoint 簡報</vt:lpstr>
      <vt:lpstr>四層次設問</vt:lpstr>
      <vt:lpstr>PowerPoint 簡報</vt:lpstr>
      <vt:lpstr>PowerPoint 簡報</vt:lpstr>
      <vt:lpstr>PowerPoint 簡報</vt:lpstr>
      <vt:lpstr>四層次設問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提取綱目(請以最簡要字句提取各段要義綱目)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四層次設問</vt:lpstr>
      <vt:lpstr>四層次設問</vt:lpstr>
      <vt:lpstr>PowerPoint 簡報</vt:lpstr>
      <vt:lpstr>PowerPoint 簡報</vt:lpstr>
      <vt:lpstr>PowerPoint 簡報</vt:lpstr>
      <vt:lpstr>四層次設問</vt:lpstr>
      <vt:lpstr>四層次設問：4.比較評估 </vt:lpstr>
      <vt:lpstr>PowerPoint 簡報</vt:lpstr>
      <vt:lpstr>PowerPoint 簡報</vt:lpstr>
      <vt:lpstr>【題解】《吕氏春秋》（《呂覽》）</vt:lpstr>
      <vt:lpstr>PowerPoint 簡報</vt:lpstr>
      <vt:lpstr>《呂氏春秋》</vt:lpstr>
      <vt:lpstr>四層次設問</vt:lpstr>
      <vt:lpstr>PowerPoint 簡報</vt:lpstr>
      <vt:lpstr>四層次設問</vt:lpstr>
      <vt:lpstr>PowerPoint 簡報</vt:lpstr>
      <vt:lpstr>PowerPoint 簡報</vt:lpstr>
      <vt:lpstr>四層次設問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四層次設問</vt:lpstr>
      <vt:lpstr>四層次設問</vt:lpstr>
      <vt:lpstr>PowerPoint 簡報</vt:lpstr>
      <vt:lpstr>PowerPoint 簡報</vt:lpstr>
      <vt:lpstr>PowerPoint 簡報</vt:lpstr>
      <vt:lpstr>PowerPoint 簡報</vt:lpstr>
      <vt:lpstr>四層次設問</vt:lpstr>
      <vt:lpstr>PowerPoint 簡報</vt:lpstr>
      <vt:lpstr>PowerPoint 簡報</vt:lpstr>
      <vt:lpstr>【題解】《潜夫論》</vt:lpstr>
      <vt:lpstr>《潛夫論．務本》</vt:lpstr>
      <vt:lpstr>PowerPoint 簡報</vt:lpstr>
      <vt:lpstr>PowerPoint 簡報</vt:lpstr>
      <vt:lpstr>四層次設問</vt:lpstr>
      <vt:lpstr>《潛夫論．務本》</vt:lpstr>
      <vt:lpstr>PowerPoint 簡報</vt:lpstr>
      <vt:lpstr>PowerPoint 簡報</vt:lpstr>
      <vt:lpstr>四層次設問</vt:lpstr>
      <vt:lpstr>PowerPoint 簡報</vt:lpstr>
      <vt:lpstr>PowerPoint 簡報</vt:lpstr>
      <vt:lpstr>PowerPoint 簡報</vt:lpstr>
      <vt:lpstr>四層次設問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四層次設問</vt:lpstr>
      <vt:lpstr>PowerPoint 簡報</vt:lpstr>
      <vt:lpstr>PowerPoint 簡報</vt:lpstr>
      <vt:lpstr>PowerPoint 簡報</vt:lpstr>
      <vt:lpstr>PowerPoint 簡報</vt:lpstr>
      <vt:lpstr>PowerPoint 簡報</vt:lpstr>
      <vt:lpstr>四層次設問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Change</dc:creator>
  <cp:lastModifiedBy>Change</cp:lastModifiedBy>
  <cp:revision>624</cp:revision>
  <dcterms:created xsi:type="dcterms:W3CDTF">2018-06-08T14:12:39Z</dcterms:created>
  <dcterms:modified xsi:type="dcterms:W3CDTF">2018-10-16T14:05:28Z</dcterms:modified>
</cp:coreProperties>
</file>