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9" r:id="rId1"/>
  </p:sldMasterIdLst>
  <p:notesMasterIdLst>
    <p:notesMasterId r:id="rId3"/>
  </p:notesMasterIdLst>
  <p:sldIdLst>
    <p:sldId id="256" r:id="rId2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1" d="100"/>
          <a:sy n="91" d="100"/>
        </p:scale>
        <p:origin x="786" y="84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>
            <a:spLocks noGrp="1"/>
          </p:cNvSpPr>
          <p:nvPr>
            <p:ph type="ctrTitle"/>
          </p:nvPr>
        </p:nvSpPr>
        <p:spPr>
          <a:xfrm>
            <a:off x="0" y="0"/>
            <a:ext cx="9144000" cy="1201500"/>
          </a:xfrm>
          <a:prstGeom prst="rect">
            <a:avLst/>
          </a:prstGeom>
          <a:gradFill>
            <a:gsLst>
              <a:gs pos="0">
                <a:srgbClr val="4E29AA"/>
              </a:gs>
              <a:gs pos="100000">
                <a:srgbClr val="1E123D"/>
              </a:gs>
            </a:gsLst>
            <a:lin ang="5400012" scaled="0"/>
          </a:gradFill>
        </p:spPr>
        <p:txBody>
          <a:bodyPr spcFirstLastPara="1" wrap="square" lIns="91425" tIns="91425" rIns="91425" bIns="91425" anchor="b" anchorCtr="0">
            <a:normAutofit fontScale="90000"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500" b="1" u="sng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500" b="1" u="sng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500" b="1" u="sng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500" b="1" u="sng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500" b="1" u="sng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 b="1" u="sng">
                <a:latin typeface="Times New Roman"/>
                <a:ea typeface="Times New Roman"/>
                <a:cs typeface="Times New Roman"/>
                <a:sym typeface="Times New Roman"/>
              </a:rPr>
              <a:t/>
            </a:r>
            <a:br>
              <a:rPr lang="en" sz="1500" b="1" u="sng">
                <a:latin typeface="Times New Roman"/>
                <a:ea typeface="Times New Roman"/>
                <a:cs typeface="Times New Roman"/>
                <a:sym typeface="Times New Roman"/>
              </a:rPr>
            </a:br>
            <a:endParaRPr sz="1500" b="1" u="sng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500" b="1" u="sng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500" b="1" u="sng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166" b="1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Knowledge Management System in practice at ASDA</a:t>
            </a:r>
            <a:endParaRPr sz="5422">
              <a:solidFill>
                <a:schemeClr val="lt1"/>
              </a:solidFill>
            </a:endParaRPr>
          </a:p>
        </p:txBody>
      </p:sp>
      <p:sp>
        <p:nvSpPr>
          <p:cNvPr id="55" name="Google Shape;55;p13"/>
          <p:cNvSpPr txBox="1"/>
          <p:nvPr/>
        </p:nvSpPr>
        <p:spPr>
          <a:xfrm>
            <a:off x="0" y="1258050"/>
            <a:ext cx="3564600" cy="1278900"/>
          </a:xfrm>
          <a:prstGeom prst="rect">
            <a:avLst/>
          </a:prstGeom>
          <a:solidFill>
            <a:srgbClr val="D0E0E3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“Identifying the possible KM tools/technologies and describe their purposes”</a:t>
            </a:r>
            <a:endParaRPr sz="700" b="1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305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00"/>
              <a:buFont typeface="Times New Roman"/>
              <a:buChar char="●"/>
            </a:pPr>
            <a:r>
              <a:rPr lang="en" sz="700" b="1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“Knowledge Management” software </a:t>
            </a:r>
            <a:r>
              <a:rPr lang="en" sz="7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offers organisations beneficial tools in order to effectively and efficiently collect and distribute external and internal knowledge and ideas.</a:t>
            </a:r>
            <a:endParaRPr sz="7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305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00"/>
              <a:buFont typeface="Times New Roman"/>
              <a:buChar char="●"/>
            </a:pPr>
            <a:r>
              <a:rPr lang="en" sz="700" b="1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Zendesk: Zendesk </a:t>
            </a:r>
            <a:r>
              <a:rPr lang="en" sz="7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knowledge base software provides smooth and seamless experiences for agents to help the consumers most accurately and efficiently</a:t>
            </a:r>
            <a:endParaRPr sz="7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305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00"/>
              <a:buFont typeface="Times New Roman"/>
              <a:buChar char="●"/>
            </a:pPr>
            <a:r>
              <a:rPr lang="en" sz="7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Helpjuice is a cloud-based “Knowledge management tool” that lets organisations build external and international knowledge bases.</a:t>
            </a:r>
            <a:endParaRPr sz="7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/>
          </a:p>
        </p:txBody>
      </p:sp>
      <p:sp>
        <p:nvSpPr>
          <p:cNvPr id="56" name="Google Shape;56;p13"/>
          <p:cNvSpPr txBox="1"/>
          <p:nvPr/>
        </p:nvSpPr>
        <p:spPr>
          <a:xfrm>
            <a:off x="0" y="3659700"/>
            <a:ext cx="3564600" cy="1483800"/>
          </a:xfrm>
          <a:prstGeom prst="rect">
            <a:avLst/>
          </a:prstGeom>
          <a:solidFill>
            <a:srgbClr val="FFE599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“Demonstrating how it will be used or accessed, including screen design, access points, security restrictions, other applicable options.”</a:t>
            </a:r>
            <a:r>
              <a:rPr lang="en" sz="7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" sz="11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endParaRPr sz="11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4130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"/>
              <a:buFont typeface="Times New Roman"/>
              <a:buChar char="●"/>
            </a:pPr>
            <a:r>
              <a:rPr lang="en" sz="7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Zendesk software can be utilised for creating a robust “internal knowledge base” by the team members of the organisation which grows and enhances over time.</a:t>
            </a:r>
            <a:endParaRPr sz="7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305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00"/>
              <a:buFont typeface="Times New Roman"/>
              <a:buChar char="●"/>
            </a:pPr>
            <a:r>
              <a:rPr lang="en" sz="7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It can also be used to manage as well as streamline interaction to support every employee under an organised location</a:t>
            </a:r>
            <a:endParaRPr sz="7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940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"/>
              <a:buFont typeface="Times New Roman"/>
              <a:buChar char="●"/>
            </a:pPr>
            <a:r>
              <a:rPr lang="en" sz="7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Robust analytics along with dashboards can help managers and IT teams for making effective decisions regarding what works best for their employees and customer.</a:t>
            </a:r>
            <a:r>
              <a:rPr lang="en" sz="11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endParaRPr sz="7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7" name="Google Shape;57;p13"/>
          <p:cNvSpPr txBox="1"/>
          <p:nvPr/>
        </p:nvSpPr>
        <p:spPr>
          <a:xfrm>
            <a:off x="3578675" y="2536950"/>
            <a:ext cx="2811900" cy="1201500"/>
          </a:xfrm>
          <a:prstGeom prst="rect">
            <a:avLst/>
          </a:prstGeom>
          <a:solidFill>
            <a:srgbClr val="EAD1DC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How will it interact with other ongoing systems</a:t>
            </a:r>
            <a:endParaRPr sz="700" b="1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4130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"/>
              <a:buFont typeface="Times New Roman"/>
              <a:buChar char="●"/>
            </a:pPr>
            <a:r>
              <a:rPr lang="en" sz="7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Zendesk is one of the best customer services software which interacts coherently in the company of “ongoing systems”.</a:t>
            </a:r>
            <a:endParaRPr sz="7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305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00"/>
              <a:buFont typeface="Times New Roman"/>
              <a:buChar char="●"/>
            </a:pPr>
            <a:r>
              <a:rPr lang="en" sz="7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Consequently, it assists the ongoing system to rationalise communication and unified solution. </a:t>
            </a:r>
            <a:endParaRPr sz="7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305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00"/>
              <a:buFont typeface="Times New Roman"/>
              <a:buChar char="●"/>
            </a:pPr>
            <a:r>
              <a:rPr lang="en" sz="7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They also ensure that there is a consistent flow of information with the other ongoing system”.  </a:t>
            </a:r>
            <a:r>
              <a:rPr lang="en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	</a:t>
            </a:r>
            <a:endParaRPr sz="7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8" name="Google Shape;58;p13"/>
          <p:cNvSpPr txBox="1"/>
          <p:nvPr/>
        </p:nvSpPr>
        <p:spPr>
          <a:xfrm>
            <a:off x="6390700" y="1258050"/>
            <a:ext cx="2753400" cy="1370700"/>
          </a:xfrm>
          <a:prstGeom prst="rect">
            <a:avLst/>
          </a:prstGeom>
          <a:solidFill>
            <a:srgbClr val="B6D7A8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How you may implement the chosen KM system without spending much of the organisation's resources</a:t>
            </a:r>
            <a:endParaRPr sz="700" b="1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7305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00"/>
              <a:buFont typeface="Times New Roman"/>
              <a:buChar char="●"/>
            </a:pPr>
            <a:r>
              <a:rPr lang="en" sz="7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ASDA should identify the requirement for the Zendesk system along with features before its implementation.</a:t>
            </a:r>
            <a:endParaRPr sz="7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3495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"/>
              <a:buFont typeface="Times New Roman"/>
              <a:buChar char="●"/>
            </a:pPr>
            <a:r>
              <a:rPr lang="en" sz="7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This analysis and identification of the need for its feature can save their expenses for unnecessary resources.</a:t>
            </a:r>
            <a:endParaRPr sz="7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4130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"/>
              <a:buFont typeface="Times New Roman"/>
              <a:buChar char="●"/>
            </a:pPr>
            <a:r>
              <a:rPr lang="en" sz="7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Now ASDA can seek to leverage their current infrastructure of technology.</a:t>
            </a:r>
            <a:endParaRPr/>
          </a:p>
        </p:txBody>
      </p:sp>
      <p:sp>
        <p:nvSpPr>
          <p:cNvPr id="59" name="Google Shape;59;p13"/>
          <p:cNvSpPr txBox="1"/>
          <p:nvPr/>
        </p:nvSpPr>
        <p:spPr>
          <a:xfrm>
            <a:off x="3578825" y="1258050"/>
            <a:ext cx="2811900" cy="1278900"/>
          </a:xfrm>
          <a:prstGeom prst="rect">
            <a:avLst/>
          </a:prstGeom>
          <a:solidFill>
            <a:srgbClr val="E6B8AF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Describing ways how the knowledge accumulated could be commercialised</a:t>
            </a:r>
            <a:endParaRPr sz="700" b="1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4130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"/>
              <a:buFont typeface="Times New Roman"/>
              <a:buChar char="●"/>
            </a:pPr>
            <a:r>
              <a:rPr lang="en" sz="7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ASDA can ensure to leverage their knowledge system in order to provide consultancy services for other companies.</a:t>
            </a:r>
            <a:endParaRPr sz="7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3495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"/>
              <a:buFont typeface="Times New Roman"/>
              <a:buChar char="●"/>
            </a:pPr>
            <a:r>
              <a:rPr lang="en" sz="6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They can guide small enterprises regarding customer service, marketing and many more.</a:t>
            </a:r>
            <a:endParaRPr sz="6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266700" algn="just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"/>
              <a:buFont typeface="Times New Roman"/>
              <a:buChar char="●"/>
            </a:pPr>
            <a:r>
              <a:rPr lang="en" sz="6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Many companies are shifting towards omnichannel marketing on a high trend, and as such expertise of the ASDA can be invaluable. </a:t>
            </a:r>
            <a:endParaRPr sz="6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/>
          </a:p>
        </p:txBody>
      </p:sp>
      <p:sp>
        <p:nvSpPr>
          <p:cNvPr id="60" name="Google Shape;60;p13"/>
          <p:cNvSpPr txBox="1"/>
          <p:nvPr/>
        </p:nvSpPr>
        <p:spPr>
          <a:xfrm>
            <a:off x="6390725" y="2628750"/>
            <a:ext cx="2753400" cy="2514900"/>
          </a:xfrm>
          <a:prstGeom prst="rect">
            <a:avLst/>
          </a:prstGeom>
          <a:solidFill>
            <a:srgbClr val="9FC5E8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800">
                <a:latin typeface="Times New Roman"/>
                <a:ea typeface="Times New Roman"/>
                <a:cs typeface="Times New Roman"/>
                <a:sym typeface="Times New Roman"/>
              </a:rPr>
              <a:t>Reference List </a:t>
            </a:r>
            <a:endParaRPr sz="8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3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Abbas, Y., Martinetti, A., Rajabalinejad, M., Schuberth, F. and van Dongen, L.A.M., (2022). Facilitating digital collaboration through knowledge management: a case study. </a:t>
            </a:r>
            <a:r>
              <a:rPr lang="en" sz="300" i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Knowledge management research &amp; practice</a:t>
            </a:r>
            <a:r>
              <a:rPr lang="en" sz="3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300" i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20</a:t>
            </a:r>
            <a:r>
              <a:rPr lang="en" sz="3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(6), pp.797-813.</a:t>
            </a:r>
            <a:endParaRPr sz="300">
              <a:solidFill>
                <a:srgbClr val="222222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3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Evgenevna, M.S., (2023). Selection of Software Products and Tools for Building Knowledge of the Consulting Company" Smart Architects".</a:t>
            </a:r>
            <a:endParaRPr sz="300">
              <a:solidFill>
                <a:srgbClr val="222222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3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Mahmudova, S., (2022), November. Development of a Method for the Intelligent Interface Used in the Synthesis of Instrumental Software Systems. In </a:t>
            </a:r>
            <a:r>
              <a:rPr lang="en" sz="300" i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International Symposium on Computer Science, Digital Economy and Intelligent Systems</a:t>
            </a:r>
            <a:r>
              <a:rPr lang="en" sz="3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(pp. 531-545). Cham: Springer Nature Switzerland.</a:t>
            </a:r>
            <a:endParaRPr sz="300">
              <a:solidFill>
                <a:srgbClr val="222222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3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Oliinyk, O., (2021). Conceptual framework of implementing knowledge management system in business organizations. </a:t>
            </a:r>
            <a:r>
              <a:rPr lang="en" sz="300" i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Social and labour relations: theory and practice</a:t>
            </a:r>
            <a:r>
              <a:rPr lang="en" sz="3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" sz="300" i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11</a:t>
            </a:r>
            <a:r>
              <a:rPr lang="en" sz="3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(2), pp.1-9.</a:t>
            </a:r>
            <a:endParaRPr sz="300">
              <a:solidFill>
                <a:srgbClr val="222222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3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Russ, M. ed., (2023). </a:t>
            </a:r>
            <a:r>
              <a:rPr lang="en" sz="300" i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Cases on Enhancing Business Sustainability Through Knowledge Management Systems</a:t>
            </a:r>
            <a:r>
              <a:rPr lang="en" sz="3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IGI Global.</a:t>
            </a:r>
            <a:endParaRPr sz="300">
              <a:solidFill>
                <a:srgbClr val="222222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3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Sousa, D.N., Brito, M.A. and Argainha, C., (2019), September. Virtual customer service: building your chatbot. In </a:t>
            </a:r>
            <a:r>
              <a:rPr lang="en" sz="300" i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Proceedings of the 3rd International Conference on Business and Information Management</a:t>
            </a:r>
            <a:r>
              <a:rPr lang="en" sz="3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(pp. 174-179).</a:t>
            </a:r>
            <a:endParaRPr sz="300">
              <a:solidFill>
                <a:srgbClr val="222222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" sz="300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Tiwari, S.P., (2022). Knowledge Management Strategies and Emerging Technologies--An Overview Of the Underpinning Concepts. </a:t>
            </a:r>
            <a:r>
              <a:rPr lang="en" sz="300" i="1"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arXiv preprint arXiv:2205.01100</a:t>
            </a:r>
            <a:endParaRPr sz="3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61" name="Google Shape;61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578825" y="3738450"/>
            <a:ext cx="2811900" cy="1405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2" name="Google Shape;62;p1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0" y="2536950"/>
            <a:ext cx="3564600" cy="11656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599</Words>
  <Application>Microsoft Office PowerPoint</Application>
  <PresentationFormat>On-screen Show (16:9)</PresentationFormat>
  <Paragraphs>37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Times New Roman</vt:lpstr>
      <vt:lpstr>Simple Light</vt:lpstr>
      <vt:lpstr>         Knowledge Management System in practice at ASDA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Knowledge Management System in practice at ASDA</dc:title>
  <dc:creator>mac</dc:creator>
  <cp:lastModifiedBy>mac</cp:lastModifiedBy>
  <cp:revision>1</cp:revision>
  <dcterms:modified xsi:type="dcterms:W3CDTF">2023-08-05T05:31:32Z</dcterms:modified>
</cp:coreProperties>
</file>