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notesSlides/notesSlide2.xml" ContentType="application/vnd.openxmlformats-officedocument.presentationml.notesSlide+xml"/>
  <Override PartName="/ppt/ink/ink3.xml" ContentType="application/inkml+xml"/>
  <Override PartName="/ppt/ink/ink4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4" r:id="rId2"/>
    <p:sldMasterId id="2147483676" r:id="rId3"/>
  </p:sldMasterIdLst>
  <p:notesMasterIdLst>
    <p:notesMasterId r:id="rId23"/>
  </p:notesMasterIdLst>
  <p:sldIdLst>
    <p:sldId id="678" r:id="rId4"/>
    <p:sldId id="692" r:id="rId5"/>
    <p:sldId id="675" r:id="rId6"/>
    <p:sldId id="687" r:id="rId7"/>
    <p:sldId id="679" r:id="rId8"/>
    <p:sldId id="680" r:id="rId9"/>
    <p:sldId id="684" r:id="rId10"/>
    <p:sldId id="685" r:id="rId11"/>
    <p:sldId id="683" r:id="rId12"/>
    <p:sldId id="311" r:id="rId13"/>
    <p:sldId id="699" r:id="rId14"/>
    <p:sldId id="700" r:id="rId15"/>
    <p:sldId id="701" r:id="rId16"/>
    <p:sldId id="702" r:id="rId17"/>
    <p:sldId id="703" r:id="rId18"/>
    <p:sldId id="704" r:id="rId19"/>
    <p:sldId id="686" r:id="rId20"/>
    <p:sldId id="681" r:id="rId21"/>
    <p:sldId id="712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468944-4633-E313-6576-54DBF74921C1}" v="14" dt="2024-09-10T10:59:19.200"/>
    <p1510:client id="{34D06F21-6D6E-4416-8BD0-22623D410BA0}" v="205" dt="2024-09-10T19:08:39.5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50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anie Bradley" userId="bb573b86-6a01-430f-ba3c-43c2b2970490" providerId="ADAL" clId="{34D06F21-6D6E-4416-8BD0-22623D410BA0}"/>
    <pc:docChg chg="custSel addSld delSld modSld sldOrd delMainMaster">
      <pc:chgData name="Stephanie Bradley" userId="bb573b86-6a01-430f-ba3c-43c2b2970490" providerId="ADAL" clId="{34D06F21-6D6E-4416-8BD0-22623D410BA0}" dt="2024-09-10T19:16:16.559" v="2703" actId="2696"/>
      <pc:docMkLst>
        <pc:docMk/>
      </pc:docMkLst>
      <pc:sldChg chg="del">
        <pc:chgData name="Stephanie Bradley" userId="bb573b86-6a01-430f-ba3c-43c2b2970490" providerId="ADAL" clId="{34D06F21-6D6E-4416-8BD0-22623D410BA0}" dt="2024-09-09T06:37:25.706" v="6" actId="2696"/>
        <pc:sldMkLst>
          <pc:docMk/>
          <pc:sldMk cId="223948860" sldId="256"/>
        </pc:sldMkLst>
      </pc:sldChg>
      <pc:sldChg chg="add del">
        <pc:chgData name="Stephanie Bradley" userId="bb573b86-6a01-430f-ba3c-43c2b2970490" providerId="ADAL" clId="{34D06F21-6D6E-4416-8BD0-22623D410BA0}" dt="2024-09-10T06:47:21.586" v="1110" actId="2696"/>
        <pc:sldMkLst>
          <pc:docMk/>
          <pc:sldMk cId="1738271695" sldId="265"/>
        </pc:sldMkLst>
      </pc:sldChg>
      <pc:sldChg chg="modSp add mod ord modClrScheme chgLayout">
        <pc:chgData name="Stephanie Bradley" userId="bb573b86-6a01-430f-ba3c-43c2b2970490" providerId="ADAL" clId="{34D06F21-6D6E-4416-8BD0-22623D410BA0}" dt="2024-09-10T19:15:02.392" v="2653" actId="20577"/>
        <pc:sldMkLst>
          <pc:docMk/>
          <pc:sldMk cId="1839522070" sldId="311"/>
        </pc:sldMkLst>
        <pc:spChg chg="mod ord">
          <ac:chgData name="Stephanie Bradley" userId="bb573b86-6a01-430f-ba3c-43c2b2970490" providerId="ADAL" clId="{34D06F21-6D6E-4416-8BD0-22623D410BA0}" dt="2024-09-10T06:57:38.361" v="1189" actId="20577"/>
          <ac:spMkLst>
            <pc:docMk/>
            <pc:sldMk cId="1839522070" sldId="311"/>
            <ac:spMk id="2" creationId="{C765B0B8-F1E5-8E12-B73B-0C3E8FC0903B}"/>
          </ac:spMkLst>
        </pc:spChg>
        <pc:spChg chg="mod ord">
          <ac:chgData name="Stephanie Bradley" userId="bb573b86-6a01-430f-ba3c-43c2b2970490" providerId="ADAL" clId="{34D06F21-6D6E-4416-8BD0-22623D410BA0}" dt="2024-09-10T19:15:02.392" v="2653" actId="20577"/>
          <ac:spMkLst>
            <pc:docMk/>
            <pc:sldMk cId="1839522070" sldId="311"/>
            <ac:spMk id="3" creationId="{E59E4643-C805-F4EA-EA41-6D9CE5CD232F}"/>
          </ac:spMkLst>
        </pc:spChg>
      </pc:sldChg>
      <pc:sldChg chg="del">
        <pc:chgData name="Stephanie Bradley" userId="bb573b86-6a01-430f-ba3c-43c2b2970490" providerId="ADAL" clId="{34D06F21-6D6E-4416-8BD0-22623D410BA0}" dt="2024-09-10T06:26:39.012" v="878" actId="2696"/>
        <pc:sldMkLst>
          <pc:docMk/>
          <pc:sldMk cId="1811747297" sldId="596"/>
        </pc:sldMkLst>
      </pc:sldChg>
      <pc:sldChg chg="modSp del mod ord">
        <pc:chgData name="Stephanie Bradley" userId="bb573b86-6a01-430f-ba3c-43c2b2970490" providerId="ADAL" clId="{34D06F21-6D6E-4416-8BD0-22623D410BA0}" dt="2024-09-10T06:24:07.230" v="863" actId="2696"/>
        <pc:sldMkLst>
          <pc:docMk/>
          <pc:sldMk cId="2583955515" sldId="601"/>
        </pc:sldMkLst>
        <pc:spChg chg="mod">
          <ac:chgData name="Stephanie Bradley" userId="bb573b86-6a01-430f-ba3c-43c2b2970490" providerId="ADAL" clId="{34D06F21-6D6E-4416-8BD0-22623D410BA0}" dt="2024-09-09T18:55:21.463" v="657" actId="207"/>
          <ac:spMkLst>
            <pc:docMk/>
            <pc:sldMk cId="2583955515" sldId="601"/>
            <ac:spMk id="2" creationId="{C1127F5A-BC4E-676D-F4BB-F7B96CE6DAD9}"/>
          </ac:spMkLst>
        </pc:spChg>
        <pc:spChg chg="mod">
          <ac:chgData name="Stephanie Bradley" userId="bb573b86-6a01-430f-ba3c-43c2b2970490" providerId="ADAL" clId="{34D06F21-6D6E-4416-8BD0-22623D410BA0}" dt="2024-09-09T18:55:30.217" v="665" actId="20577"/>
          <ac:spMkLst>
            <pc:docMk/>
            <pc:sldMk cId="2583955515" sldId="601"/>
            <ac:spMk id="3" creationId="{F54B4CFA-078A-B705-46A4-779AD1EA051C}"/>
          </ac:spMkLst>
        </pc:spChg>
      </pc:sldChg>
      <pc:sldChg chg="modSp del modAnim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3212852566" sldId="606"/>
        </pc:sldMkLst>
        <pc:spChg chg="mod">
          <ac:chgData name="Stephanie Bradley" userId="bb573b86-6a01-430f-ba3c-43c2b2970490" providerId="ADAL" clId="{34D06F21-6D6E-4416-8BD0-22623D410BA0}" dt="2024-09-10T06:53:07.128" v="1125" actId="20577"/>
          <ac:spMkLst>
            <pc:docMk/>
            <pc:sldMk cId="3212852566" sldId="606"/>
            <ac:spMk id="3" creationId="{6D2D494D-D20D-46A1-B8B7-F07F8EDF7FCD}"/>
          </ac:spMkLst>
        </pc:spChg>
      </pc:sldChg>
      <pc:sldChg chg="add del">
        <pc:chgData name="Stephanie Bradley" userId="bb573b86-6a01-430f-ba3c-43c2b2970490" providerId="ADAL" clId="{34D06F21-6D6E-4416-8BD0-22623D410BA0}" dt="2024-09-10T06:48:18.976" v="1119" actId="2696"/>
        <pc:sldMkLst>
          <pc:docMk/>
          <pc:sldMk cId="1519299817" sldId="609"/>
        </pc:sldMkLst>
      </pc:sldChg>
      <pc:sldChg chg="del">
        <pc:chgData name="Stephanie Bradley" userId="bb573b86-6a01-430f-ba3c-43c2b2970490" providerId="ADAL" clId="{34D06F21-6D6E-4416-8BD0-22623D410BA0}" dt="2024-09-10T06:53:00.050" v="1124" actId="2696"/>
        <pc:sldMkLst>
          <pc:docMk/>
          <pc:sldMk cId="3568717632" sldId="615"/>
        </pc:sldMkLst>
      </pc:sldChg>
      <pc:sldChg chg="del">
        <pc:chgData name="Stephanie Bradley" userId="bb573b86-6a01-430f-ba3c-43c2b2970490" providerId="ADAL" clId="{34D06F21-6D6E-4416-8BD0-22623D410BA0}" dt="2024-09-10T06:52:56.234" v="1123" actId="2696"/>
        <pc:sldMkLst>
          <pc:docMk/>
          <pc:sldMk cId="447927342" sldId="616"/>
        </pc:sldMkLst>
      </pc:sldChg>
      <pc:sldChg chg="del">
        <pc:chgData name="Stephanie Bradley" userId="bb573b86-6a01-430f-ba3c-43c2b2970490" providerId="ADAL" clId="{34D06F21-6D6E-4416-8BD0-22623D410BA0}" dt="2024-09-10T06:52:56.234" v="1123" actId="2696"/>
        <pc:sldMkLst>
          <pc:docMk/>
          <pc:sldMk cId="1846459572" sldId="617"/>
        </pc:sldMkLst>
      </pc:sldChg>
      <pc:sldChg chg="del">
        <pc:chgData name="Stephanie Bradley" userId="bb573b86-6a01-430f-ba3c-43c2b2970490" providerId="ADAL" clId="{34D06F21-6D6E-4416-8BD0-22623D410BA0}" dt="2024-09-10T06:26:39.012" v="878" actId="2696"/>
        <pc:sldMkLst>
          <pc:docMk/>
          <pc:sldMk cId="689342867" sldId="623"/>
        </pc:sldMkLst>
      </pc:sldChg>
      <pc:sldChg chg="modSp del mod ord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3700974902" sldId="643"/>
        </pc:sldMkLst>
        <pc:spChg chg="mod">
          <ac:chgData name="Stephanie Bradley" userId="bb573b86-6a01-430f-ba3c-43c2b2970490" providerId="ADAL" clId="{34D06F21-6D6E-4416-8BD0-22623D410BA0}" dt="2024-09-10T06:55:19.131" v="1127" actId="20577"/>
          <ac:spMkLst>
            <pc:docMk/>
            <pc:sldMk cId="3700974902" sldId="643"/>
            <ac:spMk id="3" creationId="{6FD4A4F5-F409-024E-C5A9-73D7F2D1CDD9}"/>
          </ac:spMkLst>
        </pc:spChg>
      </pc:sldChg>
      <pc:sldChg chg="del ord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4113881573" sldId="646"/>
        </pc:sldMkLst>
      </pc:sldChg>
      <pc:sldChg chg="del">
        <pc:chgData name="Stephanie Bradley" userId="bb573b86-6a01-430f-ba3c-43c2b2970490" providerId="ADAL" clId="{34D06F21-6D6E-4416-8BD0-22623D410BA0}" dt="2024-09-10T06:29:42.131" v="881" actId="2696"/>
        <pc:sldMkLst>
          <pc:docMk/>
          <pc:sldMk cId="743707840" sldId="647"/>
        </pc:sldMkLst>
      </pc:sldChg>
      <pc:sldChg chg="modSp del mod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307634745" sldId="648"/>
        </pc:sldMkLst>
        <pc:spChg chg="mod">
          <ac:chgData name="Stephanie Bradley" userId="bb573b86-6a01-430f-ba3c-43c2b2970490" providerId="ADAL" clId="{34D06F21-6D6E-4416-8BD0-22623D410BA0}" dt="2024-09-10T06:25:34.040" v="876" actId="20577"/>
          <ac:spMkLst>
            <pc:docMk/>
            <pc:sldMk cId="307634745" sldId="648"/>
            <ac:spMk id="2" creationId="{2FDB1DB8-0B3A-6F61-6AAF-D120DAA7FE10}"/>
          </ac:spMkLst>
        </pc:spChg>
      </pc:sldChg>
      <pc:sldChg chg="del">
        <pc:chgData name="Stephanie Bradley" userId="bb573b86-6a01-430f-ba3c-43c2b2970490" providerId="ADAL" clId="{34D06F21-6D6E-4416-8BD0-22623D410BA0}" dt="2024-09-10T06:29:42.131" v="881" actId="2696"/>
        <pc:sldMkLst>
          <pc:docMk/>
          <pc:sldMk cId="1967888207" sldId="649"/>
        </pc:sldMkLst>
      </pc:sldChg>
      <pc:sldChg chg="del">
        <pc:chgData name="Stephanie Bradley" userId="bb573b86-6a01-430f-ba3c-43c2b2970490" providerId="ADAL" clId="{34D06F21-6D6E-4416-8BD0-22623D410BA0}" dt="2024-09-10T06:26:39.012" v="878" actId="2696"/>
        <pc:sldMkLst>
          <pc:docMk/>
          <pc:sldMk cId="786285475" sldId="651"/>
        </pc:sldMkLst>
      </pc:sldChg>
      <pc:sldChg chg="del">
        <pc:chgData name="Stephanie Bradley" userId="bb573b86-6a01-430f-ba3c-43c2b2970490" providerId="ADAL" clId="{34D06F21-6D6E-4416-8BD0-22623D410BA0}" dt="2024-09-10T06:26:39.012" v="878" actId="2696"/>
        <pc:sldMkLst>
          <pc:docMk/>
          <pc:sldMk cId="1704289614" sldId="652"/>
        </pc:sldMkLst>
      </pc:sldChg>
      <pc:sldChg chg="modSp add del mod modClrScheme chgLayout">
        <pc:chgData name="Stephanie Bradley" userId="bb573b86-6a01-430f-ba3c-43c2b2970490" providerId="ADAL" clId="{34D06F21-6D6E-4416-8BD0-22623D410BA0}" dt="2024-09-10T06:25:47.112" v="877" actId="2696"/>
        <pc:sldMkLst>
          <pc:docMk/>
          <pc:sldMk cId="1086943675" sldId="672"/>
        </pc:sldMkLst>
        <pc:spChg chg="mod ord">
          <ac:chgData name="Stephanie Bradley" userId="bb573b86-6a01-430f-ba3c-43c2b2970490" providerId="ADAL" clId="{34D06F21-6D6E-4416-8BD0-22623D410BA0}" dt="2024-09-09T07:13:59.528" v="8" actId="700"/>
          <ac:spMkLst>
            <pc:docMk/>
            <pc:sldMk cId="1086943675" sldId="672"/>
            <ac:spMk id="4" creationId="{D075D6CA-C31A-8C0E-DE87-B0ED69921E08}"/>
          </ac:spMkLst>
        </pc:spChg>
        <pc:spChg chg="mod ord">
          <ac:chgData name="Stephanie Bradley" userId="bb573b86-6a01-430f-ba3c-43c2b2970490" providerId="ADAL" clId="{34D06F21-6D6E-4416-8BD0-22623D410BA0}" dt="2024-09-09T07:13:59.528" v="8" actId="700"/>
          <ac:spMkLst>
            <pc:docMk/>
            <pc:sldMk cId="1086943675" sldId="672"/>
            <ac:spMk id="5" creationId="{8D3B2399-FCB6-36B1-FA2A-DDE0033D3467}"/>
          </ac:spMkLst>
        </pc:spChg>
      </pc:sldChg>
      <pc:sldChg chg="modSp add mod">
        <pc:chgData name="Stephanie Bradley" userId="bb573b86-6a01-430f-ba3c-43c2b2970490" providerId="ADAL" clId="{34D06F21-6D6E-4416-8BD0-22623D410BA0}" dt="2024-09-09T18:58:24.252" v="839" actId="20577"/>
        <pc:sldMkLst>
          <pc:docMk/>
          <pc:sldMk cId="1584183139" sldId="675"/>
        </pc:sldMkLst>
        <pc:spChg chg="mod">
          <ac:chgData name="Stephanie Bradley" userId="bb573b86-6a01-430f-ba3c-43c2b2970490" providerId="ADAL" clId="{34D06F21-6D6E-4416-8BD0-22623D410BA0}" dt="2024-09-09T18:58:24.252" v="839" actId="20577"/>
          <ac:spMkLst>
            <pc:docMk/>
            <pc:sldMk cId="1584183139" sldId="675"/>
            <ac:spMk id="3" creationId="{0591BB08-E8FC-96F2-96D1-51F2E1C9FCAA}"/>
          </ac:spMkLst>
        </pc:spChg>
      </pc:sldChg>
      <pc:sldChg chg="add del">
        <pc:chgData name="Stephanie Bradley" userId="bb573b86-6a01-430f-ba3c-43c2b2970490" providerId="ADAL" clId="{34D06F21-6D6E-4416-8BD0-22623D410BA0}" dt="2024-09-10T06:56:20.024" v="1134" actId="2696"/>
        <pc:sldMkLst>
          <pc:docMk/>
          <pc:sldMk cId="1806128252" sldId="676"/>
        </pc:sldMkLst>
      </pc:sldChg>
      <pc:sldChg chg="add del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3060524634" sldId="677"/>
        </pc:sldMkLst>
      </pc:sldChg>
      <pc:sldChg chg="modSp mod">
        <pc:chgData name="Stephanie Bradley" userId="bb573b86-6a01-430f-ba3c-43c2b2970490" providerId="ADAL" clId="{34D06F21-6D6E-4416-8BD0-22623D410BA0}" dt="2024-09-10T19:15:44.688" v="2702" actId="20577"/>
        <pc:sldMkLst>
          <pc:docMk/>
          <pc:sldMk cId="2869969908" sldId="678"/>
        </pc:sldMkLst>
        <pc:spChg chg="mod">
          <ac:chgData name="Stephanie Bradley" userId="bb573b86-6a01-430f-ba3c-43c2b2970490" providerId="ADAL" clId="{34D06F21-6D6E-4416-8BD0-22623D410BA0}" dt="2024-09-10T19:15:44.688" v="2702" actId="20577"/>
          <ac:spMkLst>
            <pc:docMk/>
            <pc:sldMk cId="2869969908" sldId="678"/>
            <ac:spMk id="2" creationId="{C765B0B8-F1E5-8E12-B73B-0C3E8FC0903B}"/>
          </ac:spMkLst>
        </pc:spChg>
        <pc:spChg chg="mod">
          <ac:chgData name="Stephanie Bradley" userId="bb573b86-6a01-430f-ba3c-43c2b2970490" providerId="ADAL" clId="{34D06F21-6D6E-4416-8BD0-22623D410BA0}" dt="2024-09-10T19:15:39.272" v="2689" actId="20577"/>
          <ac:spMkLst>
            <pc:docMk/>
            <pc:sldMk cId="2869969908" sldId="678"/>
            <ac:spMk id="3" creationId="{E59E4643-C805-F4EA-EA41-6D9CE5CD232F}"/>
          </ac:spMkLst>
        </pc:spChg>
      </pc:sldChg>
      <pc:sldChg chg="modSp add modAnim">
        <pc:chgData name="Stephanie Bradley" userId="bb573b86-6a01-430f-ba3c-43c2b2970490" providerId="ADAL" clId="{34D06F21-6D6E-4416-8BD0-22623D410BA0}" dt="2024-09-10T06:34:13.642" v="948" actId="207"/>
        <pc:sldMkLst>
          <pc:docMk/>
          <pc:sldMk cId="3209763974" sldId="679"/>
        </pc:sldMkLst>
        <pc:spChg chg="mod">
          <ac:chgData name="Stephanie Bradley" userId="bb573b86-6a01-430f-ba3c-43c2b2970490" providerId="ADAL" clId="{34D06F21-6D6E-4416-8BD0-22623D410BA0}" dt="2024-09-10T06:34:13.642" v="948" actId="207"/>
          <ac:spMkLst>
            <pc:docMk/>
            <pc:sldMk cId="3209763974" sldId="679"/>
            <ac:spMk id="3" creationId="{62487A8F-EC4D-A87E-2408-F435E87238FF}"/>
          </ac:spMkLst>
        </pc:spChg>
      </pc:sldChg>
      <pc:sldChg chg="add">
        <pc:chgData name="Stephanie Bradley" userId="bb573b86-6a01-430f-ba3c-43c2b2970490" providerId="ADAL" clId="{34D06F21-6D6E-4416-8BD0-22623D410BA0}" dt="2024-09-09T18:22:55.800" v="9"/>
        <pc:sldMkLst>
          <pc:docMk/>
          <pc:sldMk cId="1606601450" sldId="680"/>
        </pc:sldMkLst>
      </pc:sldChg>
      <pc:sldChg chg="modSp new mod ord">
        <pc:chgData name="Stephanie Bradley" userId="bb573b86-6a01-430f-ba3c-43c2b2970490" providerId="ADAL" clId="{34D06F21-6D6E-4416-8BD0-22623D410BA0}" dt="2024-09-10T14:27:48.465" v="1566"/>
        <pc:sldMkLst>
          <pc:docMk/>
          <pc:sldMk cId="1012546791" sldId="681"/>
        </pc:sldMkLst>
        <pc:spChg chg="mod">
          <ac:chgData name="Stephanie Bradley" userId="bb573b86-6a01-430f-ba3c-43c2b2970490" providerId="ADAL" clId="{34D06F21-6D6E-4416-8BD0-22623D410BA0}" dt="2024-09-09T18:27:42.119" v="24" actId="113"/>
          <ac:spMkLst>
            <pc:docMk/>
            <pc:sldMk cId="1012546791" sldId="681"/>
            <ac:spMk id="2" creationId="{1F64B118-D95B-7E29-D43D-130EBAA61463}"/>
          </ac:spMkLst>
        </pc:spChg>
        <pc:spChg chg="mod">
          <ac:chgData name="Stephanie Bradley" userId="bb573b86-6a01-430f-ba3c-43c2b2970490" providerId="ADAL" clId="{34D06F21-6D6E-4416-8BD0-22623D410BA0}" dt="2024-09-10T07:05:21.579" v="1297" actId="20577"/>
          <ac:spMkLst>
            <pc:docMk/>
            <pc:sldMk cId="1012546791" sldId="681"/>
            <ac:spMk id="3" creationId="{7229531F-039F-72D5-0C52-73A506165C25}"/>
          </ac:spMkLst>
        </pc:spChg>
      </pc:sldChg>
      <pc:sldChg chg="modSp new del mod ord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409501960" sldId="682"/>
        </pc:sldMkLst>
        <pc:spChg chg="mod">
          <ac:chgData name="Stephanie Bradley" userId="bb573b86-6a01-430f-ba3c-43c2b2970490" providerId="ADAL" clId="{34D06F21-6D6E-4416-8BD0-22623D410BA0}" dt="2024-09-09T18:44:40.050" v="411" actId="113"/>
          <ac:spMkLst>
            <pc:docMk/>
            <pc:sldMk cId="409501960" sldId="682"/>
            <ac:spMk id="2" creationId="{21016327-C1C2-4E26-E871-32BB41AC2684}"/>
          </ac:spMkLst>
        </pc:spChg>
        <pc:spChg chg="mod">
          <ac:chgData name="Stephanie Bradley" userId="bb573b86-6a01-430f-ba3c-43c2b2970490" providerId="ADAL" clId="{34D06F21-6D6E-4416-8BD0-22623D410BA0}" dt="2024-09-09T18:44:26.920" v="388" actId="20577"/>
          <ac:spMkLst>
            <pc:docMk/>
            <pc:sldMk cId="409501960" sldId="682"/>
            <ac:spMk id="3" creationId="{178C6EE3-2CCB-0758-27B5-5112A388AB8D}"/>
          </ac:spMkLst>
        </pc:spChg>
      </pc:sldChg>
      <pc:sldChg chg="addSp delSp modSp new mod ord">
        <pc:chgData name="Stephanie Bradley" userId="bb573b86-6a01-430f-ba3c-43c2b2970490" providerId="ADAL" clId="{34D06F21-6D6E-4416-8BD0-22623D410BA0}" dt="2024-09-10T10:37:12.965" v="1510"/>
        <pc:sldMkLst>
          <pc:docMk/>
          <pc:sldMk cId="1904960328" sldId="683"/>
        </pc:sldMkLst>
        <pc:spChg chg="mod">
          <ac:chgData name="Stephanie Bradley" userId="bb573b86-6a01-430f-ba3c-43c2b2970490" providerId="ADAL" clId="{34D06F21-6D6E-4416-8BD0-22623D410BA0}" dt="2024-09-09T18:49:40.082" v="482" actId="26606"/>
          <ac:spMkLst>
            <pc:docMk/>
            <pc:sldMk cId="1904960328" sldId="683"/>
            <ac:spMk id="2" creationId="{61F10158-F942-8001-3F9F-384AE2170541}"/>
          </ac:spMkLst>
        </pc:spChg>
        <pc:spChg chg="del">
          <ac:chgData name="Stephanie Bradley" userId="bb573b86-6a01-430f-ba3c-43c2b2970490" providerId="ADAL" clId="{34D06F21-6D6E-4416-8BD0-22623D410BA0}" dt="2024-09-09T18:49:31.116" v="480" actId="931"/>
          <ac:spMkLst>
            <pc:docMk/>
            <pc:sldMk cId="1904960328" sldId="683"/>
            <ac:spMk id="3" creationId="{E3DC1505-40BB-A790-6667-342889E0DCDF}"/>
          </ac:spMkLst>
        </pc:spChg>
        <pc:picChg chg="add mod">
          <ac:chgData name="Stephanie Bradley" userId="bb573b86-6a01-430f-ba3c-43c2b2970490" providerId="ADAL" clId="{34D06F21-6D6E-4416-8BD0-22623D410BA0}" dt="2024-09-09T18:49:42.557" v="483" actId="1076"/>
          <ac:picMkLst>
            <pc:docMk/>
            <pc:sldMk cId="1904960328" sldId="683"/>
            <ac:picMk id="5" creationId="{FCAD445F-2D03-74E1-F284-31B0421A4AB7}"/>
          </ac:picMkLst>
        </pc:picChg>
      </pc:sldChg>
      <pc:sldChg chg="modSp new add del mod">
        <pc:chgData name="Stephanie Bradley" userId="bb573b86-6a01-430f-ba3c-43c2b2970490" providerId="ADAL" clId="{34D06F21-6D6E-4416-8BD0-22623D410BA0}" dt="2024-09-10T07:14:00.083" v="1303"/>
        <pc:sldMkLst>
          <pc:docMk/>
          <pc:sldMk cId="2822385352" sldId="684"/>
        </pc:sldMkLst>
        <pc:spChg chg="mod">
          <ac:chgData name="Stephanie Bradley" userId="bb573b86-6a01-430f-ba3c-43c2b2970490" providerId="ADAL" clId="{34D06F21-6D6E-4416-8BD0-22623D410BA0}" dt="2024-09-09T18:51:41.299" v="511" actId="113"/>
          <ac:spMkLst>
            <pc:docMk/>
            <pc:sldMk cId="2822385352" sldId="684"/>
            <ac:spMk id="2" creationId="{DCD38218-F5D4-D30A-6DA2-8019916F52A2}"/>
          </ac:spMkLst>
        </pc:spChg>
        <pc:spChg chg="mod">
          <ac:chgData name="Stephanie Bradley" userId="bb573b86-6a01-430f-ba3c-43c2b2970490" providerId="ADAL" clId="{34D06F21-6D6E-4416-8BD0-22623D410BA0}" dt="2024-09-09T18:52:06.900" v="515" actId="20577"/>
          <ac:spMkLst>
            <pc:docMk/>
            <pc:sldMk cId="2822385352" sldId="684"/>
            <ac:spMk id="3" creationId="{52F8603E-494A-2D80-02A5-8984138B4906}"/>
          </ac:spMkLst>
        </pc:spChg>
      </pc:sldChg>
      <pc:sldChg chg="modSp new mod ord">
        <pc:chgData name="Stephanie Bradley" userId="bb573b86-6a01-430f-ba3c-43c2b2970490" providerId="ADAL" clId="{34D06F21-6D6E-4416-8BD0-22623D410BA0}" dt="2024-09-10T12:23:23.202" v="1540"/>
        <pc:sldMkLst>
          <pc:docMk/>
          <pc:sldMk cId="926530770" sldId="685"/>
        </pc:sldMkLst>
        <pc:spChg chg="mod">
          <ac:chgData name="Stephanie Bradley" userId="bb573b86-6a01-430f-ba3c-43c2b2970490" providerId="ADAL" clId="{34D06F21-6D6E-4416-8BD0-22623D410BA0}" dt="2024-09-09T18:54:22.847" v="556" actId="113"/>
          <ac:spMkLst>
            <pc:docMk/>
            <pc:sldMk cId="926530770" sldId="685"/>
            <ac:spMk id="2" creationId="{17D066C2-C179-DBE1-CB8F-6EC22DB7A349}"/>
          </ac:spMkLst>
        </pc:spChg>
        <pc:spChg chg="mod">
          <ac:chgData name="Stephanie Bradley" userId="bb573b86-6a01-430f-ba3c-43c2b2970490" providerId="ADAL" clId="{34D06F21-6D6E-4416-8BD0-22623D410BA0}" dt="2024-09-09T18:55:08.561" v="656" actId="20577"/>
          <ac:spMkLst>
            <pc:docMk/>
            <pc:sldMk cId="926530770" sldId="685"/>
            <ac:spMk id="3" creationId="{5D527773-BA7D-7333-7749-401282581DC4}"/>
          </ac:spMkLst>
        </pc:spChg>
      </pc:sldChg>
      <pc:sldChg chg="modSp new mod ord">
        <pc:chgData name="Stephanie Bradley" userId="bb573b86-6a01-430f-ba3c-43c2b2970490" providerId="ADAL" clId="{34D06F21-6D6E-4416-8BD0-22623D410BA0}" dt="2024-09-10T10:37:08.315" v="1508"/>
        <pc:sldMkLst>
          <pc:docMk/>
          <pc:sldMk cId="3228951061" sldId="686"/>
        </pc:sldMkLst>
        <pc:spChg chg="mod">
          <ac:chgData name="Stephanie Bradley" userId="bb573b86-6a01-430f-ba3c-43c2b2970490" providerId="ADAL" clId="{34D06F21-6D6E-4416-8BD0-22623D410BA0}" dt="2024-09-09T18:56:59.537" v="722" actId="122"/>
          <ac:spMkLst>
            <pc:docMk/>
            <pc:sldMk cId="3228951061" sldId="686"/>
            <ac:spMk id="2" creationId="{49C900C9-4D99-3CCA-F937-08845E624520}"/>
          </ac:spMkLst>
        </pc:spChg>
        <pc:spChg chg="mod">
          <ac:chgData name="Stephanie Bradley" userId="bb573b86-6a01-430f-ba3c-43c2b2970490" providerId="ADAL" clId="{34D06F21-6D6E-4416-8BD0-22623D410BA0}" dt="2024-09-09T18:57:32.695" v="814" actId="20577"/>
          <ac:spMkLst>
            <pc:docMk/>
            <pc:sldMk cId="3228951061" sldId="686"/>
            <ac:spMk id="3" creationId="{7EF8CD7B-BF52-E30D-CC4D-E3258AD1A26E}"/>
          </ac:spMkLst>
        </pc:spChg>
      </pc:sldChg>
      <pc:sldChg chg="add">
        <pc:chgData name="Stephanie Bradley" userId="bb573b86-6a01-430f-ba3c-43c2b2970490" providerId="ADAL" clId="{34D06F21-6D6E-4416-8BD0-22623D410BA0}" dt="2024-09-09T18:57:58.750" v="815" actId="2890"/>
        <pc:sldMkLst>
          <pc:docMk/>
          <pc:sldMk cId="83804372" sldId="687"/>
        </pc:sldMkLst>
      </pc:sldChg>
      <pc:sldChg chg="modSp new del mod">
        <pc:chgData name="Stephanie Bradley" userId="bb573b86-6a01-430f-ba3c-43c2b2970490" providerId="ADAL" clId="{34D06F21-6D6E-4416-8BD0-22623D410BA0}" dt="2024-09-10T06:48:22.636" v="1120" actId="2696"/>
        <pc:sldMkLst>
          <pc:docMk/>
          <pc:sldMk cId="3022224721" sldId="688"/>
        </pc:sldMkLst>
        <pc:spChg chg="mod">
          <ac:chgData name="Stephanie Bradley" userId="bb573b86-6a01-430f-ba3c-43c2b2970490" providerId="ADAL" clId="{34D06F21-6D6E-4416-8BD0-22623D410BA0}" dt="2024-09-09T18:59:30.756" v="862" actId="113"/>
          <ac:spMkLst>
            <pc:docMk/>
            <pc:sldMk cId="3022224721" sldId="688"/>
            <ac:spMk id="2" creationId="{AE7DE254-E114-F25A-0340-690A90E46AAE}"/>
          </ac:spMkLst>
        </pc:spChg>
      </pc:sldChg>
      <pc:sldChg chg="modSp add del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3055573732" sldId="689"/>
        </pc:sldMkLst>
        <pc:spChg chg="mod">
          <ac:chgData name="Stephanie Bradley" userId="bb573b86-6a01-430f-ba3c-43c2b2970490" providerId="ADAL" clId="{34D06F21-6D6E-4416-8BD0-22623D410BA0}" dt="2024-09-10T12:28:04.324" v="1560" actId="20577"/>
          <ac:spMkLst>
            <pc:docMk/>
            <pc:sldMk cId="3055573732" sldId="689"/>
            <ac:spMk id="3" creationId="{DE33C2A7-8FDE-7431-EDAB-B0D95329AC05}"/>
          </ac:spMkLst>
        </pc:spChg>
      </pc:sldChg>
      <pc:sldChg chg="modSp add del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3987519729" sldId="690"/>
        </pc:sldMkLst>
        <pc:spChg chg="mod">
          <ac:chgData name="Stephanie Bradley" userId="bb573b86-6a01-430f-ba3c-43c2b2970490" providerId="ADAL" clId="{34D06F21-6D6E-4416-8BD0-22623D410BA0}" dt="2024-09-10T07:03:25.587" v="1232" actId="20577"/>
          <ac:spMkLst>
            <pc:docMk/>
            <pc:sldMk cId="3987519729" sldId="690"/>
            <ac:spMk id="3" creationId="{22F43E65-3E8C-1195-FB28-1B996014C08C}"/>
          </ac:spMkLst>
        </pc:spChg>
      </pc:sldChg>
      <pc:sldChg chg="add del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3688557233" sldId="691"/>
        </pc:sldMkLst>
      </pc:sldChg>
      <pc:sldChg chg="add ord setBg">
        <pc:chgData name="Stephanie Bradley" userId="bb573b86-6a01-430f-ba3c-43c2b2970490" providerId="ADAL" clId="{34D06F21-6D6E-4416-8BD0-22623D410BA0}" dt="2024-09-10T07:22:42.408" v="1391"/>
        <pc:sldMkLst>
          <pc:docMk/>
          <pc:sldMk cId="818048411" sldId="692"/>
        </pc:sldMkLst>
      </pc:sldChg>
      <pc:sldChg chg="add del">
        <pc:chgData name="Stephanie Bradley" userId="bb573b86-6a01-430f-ba3c-43c2b2970490" providerId="ADAL" clId="{34D06F21-6D6E-4416-8BD0-22623D410BA0}" dt="2024-09-10T07:05:48.422" v="1298" actId="2696"/>
        <pc:sldMkLst>
          <pc:docMk/>
          <pc:sldMk cId="740616873" sldId="693"/>
        </pc:sldMkLst>
      </pc:sldChg>
      <pc:sldChg chg="add del ord">
        <pc:chgData name="Stephanie Bradley" userId="bb573b86-6a01-430f-ba3c-43c2b2970490" providerId="ADAL" clId="{34D06F21-6D6E-4416-8BD0-22623D410BA0}" dt="2024-09-10T17:59:42.055" v="1620" actId="2696"/>
        <pc:sldMkLst>
          <pc:docMk/>
          <pc:sldMk cId="33817877" sldId="694"/>
        </pc:sldMkLst>
      </pc:sldChg>
      <pc:sldChg chg="modSp add del mod ord modClrScheme modAnim chgLayout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3207503486" sldId="696"/>
        </pc:sldMkLst>
        <pc:spChg chg="mod ord">
          <ac:chgData name="Stephanie Bradley" userId="bb573b86-6a01-430f-ba3c-43c2b2970490" providerId="ADAL" clId="{34D06F21-6D6E-4416-8BD0-22623D410BA0}" dt="2024-09-10T07:29:25.185" v="1472" actId="700"/>
          <ac:spMkLst>
            <pc:docMk/>
            <pc:sldMk cId="3207503486" sldId="696"/>
            <ac:spMk id="2" creationId="{C041B926-82EB-66CC-EDB3-E05FA485992A}"/>
          </ac:spMkLst>
        </pc:spChg>
        <pc:spChg chg="mod ord">
          <ac:chgData name="Stephanie Bradley" userId="bb573b86-6a01-430f-ba3c-43c2b2970490" providerId="ADAL" clId="{34D06F21-6D6E-4416-8BD0-22623D410BA0}" dt="2024-09-10T07:29:31.208" v="1473" actId="14100"/>
          <ac:spMkLst>
            <pc:docMk/>
            <pc:sldMk cId="3207503486" sldId="696"/>
            <ac:spMk id="3" creationId="{99A9CD88-4AB5-6E67-D1CB-DA7D24519E11}"/>
          </ac:spMkLst>
        </pc:spChg>
      </pc:sldChg>
      <pc:sldChg chg="add del ord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477788323" sldId="697"/>
        </pc:sldMkLst>
      </pc:sldChg>
      <pc:sldChg chg="add del ord modAnim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739868589" sldId="698"/>
        </pc:sldMkLst>
      </pc:sldChg>
      <pc:sldChg chg="modSp add ord modAnim">
        <pc:chgData name="Stephanie Bradley" userId="bb573b86-6a01-430f-ba3c-43c2b2970490" providerId="ADAL" clId="{34D06F21-6D6E-4416-8BD0-22623D410BA0}" dt="2024-09-10T06:43:59.046" v="1067" actId="20577"/>
        <pc:sldMkLst>
          <pc:docMk/>
          <pc:sldMk cId="2358941620" sldId="699"/>
        </pc:sldMkLst>
        <pc:spChg chg="mod">
          <ac:chgData name="Stephanie Bradley" userId="bb573b86-6a01-430f-ba3c-43c2b2970490" providerId="ADAL" clId="{34D06F21-6D6E-4416-8BD0-22623D410BA0}" dt="2024-09-10T06:43:59.046" v="1067" actId="20577"/>
          <ac:spMkLst>
            <pc:docMk/>
            <pc:sldMk cId="2358941620" sldId="699"/>
            <ac:spMk id="3" creationId="{D582CC01-0700-D4D9-FB0E-6FE734EA1E45}"/>
          </ac:spMkLst>
        </pc:spChg>
      </pc:sldChg>
      <pc:sldChg chg="add ord">
        <pc:chgData name="Stephanie Bradley" userId="bb573b86-6a01-430f-ba3c-43c2b2970490" providerId="ADAL" clId="{34D06F21-6D6E-4416-8BD0-22623D410BA0}" dt="2024-09-10T06:44:23.168" v="1069"/>
        <pc:sldMkLst>
          <pc:docMk/>
          <pc:sldMk cId="518963060" sldId="700"/>
        </pc:sldMkLst>
      </pc:sldChg>
      <pc:sldChg chg="add ord">
        <pc:chgData name="Stephanie Bradley" userId="bb573b86-6a01-430f-ba3c-43c2b2970490" providerId="ADAL" clId="{34D06F21-6D6E-4416-8BD0-22623D410BA0}" dt="2024-09-10T06:46:08.778" v="1091"/>
        <pc:sldMkLst>
          <pc:docMk/>
          <pc:sldMk cId="897053322" sldId="701"/>
        </pc:sldMkLst>
      </pc:sldChg>
      <pc:sldChg chg="add ord">
        <pc:chgData name="Stephanie Bradley" userId="bb573b86-6a01-430f-ba3c-43c2b2970490" providerId="ADAL" clId="{34D06F21-6D6E-4416-8BD0-22623D410BA0}" dt="2024-09-10T06:47:03.909" v="1107"/>
        <pc:sldMkLst>
          <pc:docMk/>
          <pc:sldMk cId="3923464264" sldId="702"/>
        </pc:sldMkLst>
      </pc:sldChg>
      <pc:sldChg chg="add ord">
        <pc:chgData name="Stephanie Bradley" userId="bb573b86-6a01-430f-ba3c-43c2b2970490" providerId="ADAL" clId="{34D06F21-6D6E-4416-8BD0-22623D410BA0}" dt="2024-09-10T06:47:07.439" v="1109"/>
        <pc:sldMkLst>
          <pc:docMk/>
          <pc:sldMk cId="3298675254" sldId="703"/>
        </pc:sldMkLst>
      </pc:sldChg>
      <pc:sldChg chg="add ord">
        <pc:chgData name="Stephanie Bradley" userId="bb573b86-6a01-430f-ba3c-43c2b2970490" providerId="ADAL" clId="{34D06F21-6D6E-4416-8BD0-22623D410BA0}" dt="2024-09-10T06:47:33.257" v="1112"/>
        <pc:sldMkLst>
          <pc:docMk/>
          <pc:sldMk cId="1521279983" sldId="704"/>
        </pc:sldMkLst>
      </pc:sldChg>
      <pc:sldChg chg="modSp add del mod ord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600346530" sldId="705"/>
        </pc:sldMkLst>
        <pc:spChg chg="mod">
          <ac:chgData name="Stephanie Bradley" userId="bb573b86-6a01-430f-ba3c-43c2b2970490" providerId="ADAL" clId="{34D06F21-6D6E-4416-8BD0-22623D410BA0}" dt="2024-09-10T06:46:44.237" v="1105" actId="20577"/>
          <ac:spMkLst>
            <pc:docMk/>
            <pc:sldMk cId="600346530" sldId="705"/>
            <ac:spMk id="2" creationId="{A00B8702-D0F0-9E26-045C-B717AB064EAD}"/>
          </ac:spMkLst>
        </pc:spChg>
      </pc:sldChg>
      <pc:sldChg chg="add del ord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3158755112" sldId="706"/>
        </pc:sldMkLst>
      </pc:sldChg>
      <pc:sldChg chg="modSp add del mod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4035675341" sldId="707"/>
        </pc:sldMkLst>
        <pc:spChg chg="mod">
          <ac:chgData name="Stephanie Bradley" userId="bb573b86-6a01-430f-ba3c-43c2b2970490" providerId="ADAL" clId="{34D06F21-6D6E-4416-8BD0-22623D410BA0}" dt="2024-09-10T06:57:09.970" v="1155" actId="20577"/>
          <ac:spMkLst>
            <pc:docMk/>
            <pc:sldMk cId="4035675341" sldId="707"/>
            <ac:spMk id="2" creationId="{A00B8702-D0F0-9E26-045C-B717AB064EAD}"/>
          </ac:spMkLst>
        </pc:spChg>
        <pc:spChg chg="mod">
          <ac:chgData name="Stephanie Bradley" userId="bb573b86-6a01-430f-ba3c-43c2b2970490" providerId="ADAL" clId="{34D06F21-6D6E-4416-8BD0-22623D410BA0}" dt="2024-09-10T06:57:22.389" v="1183" actId="20577"/>
          <ac:spMkLst>
            <pc:docMk/>
            <pc:sldMk cId="4035675341" sldId="707"/>
            <ac:spMk id="3" creationId="{74A32EB2-D113-99AB-1EB2-E7C0DEC1272C}"/>
          </ac:spMkLst>
        </pc:spChg>
      </pc:sldChg>
      <pc:sldChg chg="modSp add del mod modAnim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1988991201" sldId="708"/>
        </pc:sldMkLst>
        <pc:spChg chg="mod">
          <ac:chgData name="Stephanie Bradley" userId="bb573b86-6a01-430f-ba3c-43c2b2970490" providerId="ADAL" clId="{34D06F21-6D6E-4416-8BD0-22623D410BA0}" dt="2024-09-10T07:29:58.128" v="1475" actId="14100"/>
          <ac:spMkLst>
            <pc:docMk/>
            <pc:sldMk cId="1988991201" sldId="708"/>
            <ac:spMk id="3" creationId="{99A9CD88-4AB5-6E67-D1CB-DA7D24519E11}"/>
          </ac:spMkLst>
        </pc:spChg>
      </pc:sldChg>
      <pc:sldChg chg="del ord">
        <pc:chgData name="Stephanie Bradley" userId="bb573b86-6a01-430f-ba3c-43c2b2970490" providerId="ADAL" clId="{34D06F21-6D6E-4416-8BD0-22623D410BA0}" dt="2024-09-10T17:59:45.345" v="1621" actId="2696"/>
        <pc:sldMkLst>
          <pc:docMk/>
          <pc:sldMk cId="1901752382" sldId="709"/>
        </pc:sldMkLst>
      </pc:sldChg>
      <pc:sldChg chg="modSp add del mod ord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1994497812" sldId="710"/>
        </pc:sldMkLst>
        <pc:spChg chg="mod">
          <ac:chgData name="Stephanie Bradley" userId="bb573b86-6a01-430f-ba3c-43c2b2970490" providerId="ADAL" clId="{34D06F21-6D6E-4416-8BD0-22623D410BA0}" dt="2024-09-10T17:59:08.967" v="1619" actId="20577"/>
          <ac:spMkLst>
            <pc:docMk/>
            <pc:sldMk cId="1994497812" sldId="710"/>
            <ac:spMk id="2" creationId="{C765B0B8-F1E5-8E12-B73B-0C3E8FC0903B}"/>
          </ac:spMkLst>
        </pc:spChg>
        <pc:spChg chg="mod">
          <ac:chgData name="Stephanie Bradley" userId="bb573b86-6a01-430f-ba3c-43c2b2970490" providerId="ADAL" clId="{34D06F21-6D6E-4416-8BD0-22623D410BA0}" dt="2024-09-10T17:59:01.360" v="1607" actId="20577"/>
          <ac:spMkLst>
            <pc:docMk/>
            <pc:sldMk cId="1994497812" sldId="710"/>
            <ac:spMk id="3" creationId="{E59E4643-C805-F4EA-EA41-6D9CE5CD232F}"/>
          </ac:spMkLst>
        </pc:spChg>
      </pc:sldChg>
      <pc:sldChg chg="modSp new del mod modAnim">
        <pc:chgData name="Stephanie Bradley" userId="bb573b86-6a01-430f-ba3c-43c2b2970490" providerId="ADAL" clId="{34D06F21-6D6E-4416-8BD0-22623D410BA0}" dt="2024-09-10T19:16:16.559" v="2703" actId="2696"/>
        <pc:sldMkLst>
          <pc:docMk/>
          <pc:sldMk cId="1164681272" sldId="711"/>
        </pc:sldMkLst>
        <pc:spChg chg="mod">
          <ac:chgData name="Stephanie Bradley" userId="bb573b86-6a01-430f-ba3c-43c2b2970490" providerId="ADAL" clId="{34D06F21-6D6E-4416-8BD0-22623D410BA0}" dt="2024-09-10T18:59:41.209" v="1785" actId="113"/>
          <ac:spMkLst>
            <pc:docMk/>
            <pc:sldMk cId="1164681272" sldId="711"/>
            <ac:spMk id="2" creationId="{7EB28596-8522-539F-98A6-305D08CBBE8D}"/>
          </ac:spMkLst>
        </pc:spChg>
        <pc:spChg chg="mod">
          <ac:chgData name="Stephanie Bradley" userId="bb573b86-6a01-430f-ba3c-43c2b2970490" providerId="ADAL" clId="{34D06F21-6D6E-4416-8BD0-22623D410BA0}" dt="2024-09-10T19:03:42.920" v="2116" actId="20577"/>
          <ac:spMkLst>
            <pc:docMk/>
            <pc:sldMk cId="1164681272" sldId="711"/>
            <ac:spMk id="3" creationId="{C101900A-CA78-61A2-BF8F-DDF0F4213866}"/>
          </ac:spMkLst>
        </pc:spChg>
      </pc:sldChg>
      <pc:sldChg chg="modSp new mod modAnim">
        <pc:chgData name="Stephanie Bradley" userId="bb573b86-6a01-430f-ba3c-43c2b2970490" providerId="ADAL" clId="{34D06F21-6D6E-4416-8BD0-22623D410BA0}" dt="2024-09-10T19:08:39.598" v="2615"/>
        <pc:sldMkLst>
          <pc:docMk/>
          <pc:sldMk cId="276575462" sldId="712"/>
        </pc:sldMkLst>
        <pc:spChg chg="mod">
          <ac:chgData name="Stephanie Bradley" userId="bb573b86-6a01-430f-ba3c-43c2b2970490" providerId="ADAL" clId="{34D06F21-6D6E-4416-8BD0-22623D410BA0}" dt="2024-09-10T19:05:12.265" v="2157" actId="207"/>
          <ac:spMkLst>
            <pc:docMk/>
            <pc:sldMk cId="276575462" sldId="712"/>
            <ac:spMk id="2" creationId="{776367F7-4076-D542-1234-5D6ADDAACC93}"/>
          </ac:spMkLst>
        </pc:spChg>
        <pc:spChg chg="mod">
          <ac:chgData name="Stephanie Bradley" userId="bb573b86-6a01-430f-ba3c-43c2b2970490" providerId="ADAL" clId="{34D06F21-6D6E-4416-8BD0-22623D410BA0}" dt="2024-09-10T19:08:22.947" v="2611" actId="5793"/>
          <ac:spMkLst>
            <pc:docMk/>
            <pc:sldMk cId="276575462" sldId="712"/>
            <ac:spMk id="3" creationId="{68EA8F51-133D-4F14-800D-D955913B3513}"/>
          </ac:spMkLst>
        </pc:spChg>
      </pc:sldChg>
      <pc:sldMasterChg chg="del delSldLayout">
        <pc:chgData name="Stephanie Bradley" userId="bb573b86-6a01-430f-ba3c-43c2b2970490" providerId="ADAL" clId="{34D06F21-6D6E-4416-8BD0-22623D410BA0}" dt="2024-09-09T06:37:25.706" v="6" actId="2696"/>
        <pc:sldMasterMkLst>
          <pc:docMk/>
          <pc:sldMasterMk cId="3976979732" sldId="2147483648"/>
        </pc:sldMasterMkLst>
        <pc:sldLayoutChg chg="del">
          <pc:chgData name="Stephanie Bradley" userId="bb573b86-6a01-430f-ba3c-43c2b2970490" providerId="ADAL" clId="{34D06F21-6D6E-4416-8BD0-22623D410BA0}" dt="2024-09-09T06:37:25.706" v="6" actId="2696"/>
          <pc:sldLayoutMkLst>
            <pc:docMk/>
            <pc:sldMasterMk cId="3976979732" sldId="2147483648"/>
            <pc:sldLayoutMk cId="1692734829" sldId="2147483649"/>
          </pc:sldLayoutMkLst>
        </pc:sldLayoutChg>
        <pc:sldLayoutChg chg="del">
          <pc:chgData name="Stephanie Bradley" userId="bb573b86-6a01-430f-ba3c-43c2b2970490" providerId="ADAL" clId="{34D06F21-6D6E-4416-8BD0-22623D410BA0}" dt="2024-09-09T06:37:25.706" v="6" actId="2696"/>
          <pc:sldLayoutMkLst>
            <pc:docMk/>
            <pc:sldMasterMk cId="3976979732" sldId="2147483648"/>
            <pc:sldLayoutMk cId="4063078234" sldId="2147483650"/>
          </pc:sldLayoutMkLst>
        </pc:sldLayoutChg>
        <pc:sldLayoutChg chg="del">
          <pc:chgData name="Stephanie Bradley" userId="bb573b86-6a01-430f-ba3c-43c2b2970490" providerId="ADAL" clId="{34D06F21-6D6E-4416-8BD0-22623D410BA0}" dt="2024-09-09T06:37:25.706" v="6" actId="2696"/>
          <pc:sldLayoutMkLst>
            <pc:docMk/>
            <pc:sldMasterMk cId="3976979732" sldId="2147483648"/>
            <pc:sldLayoutMk cId="1281454717" sldId="2147483651"/>
          </pc:sldLayoutMkLst>
        </pc:sldLayoutChg>
        <pc:sldLayoutChg chg="del">
          <pc:chgData name="Stephanie Bradley" userId="bb573b86-6a01-430f-ba3c-43c2b2970490" providerId="ADAL" clId="{34D06F21-6D6E-4416-8BD0-22623D410BA0}" dt="2024-09-09T06:37:25.706" v="6" actId="2696"/>
          <pc:sldLayoutMkLst>
            <pc:docMk/>
            <pc:sldMasterMk cId="3976979732" sldId="2147483648"/>
            <pc:sldLayoutMk cId="2504724375" sldId="2147483652"/>
          </pc:sldLayoutMkLst>
        </pc:sldLayoutChg>
        <pc:sldLayoutChg chg="del">
          <pc:chgData name="Stephanie Bradley" userId="bb573b86-6a01-430f-ba3c-43c2b2970490" providerId="ADAL" clId="{34D06F21-6D6E-4416-8BD0-22623D410BA0}" dt="2024-09-09T06:37:25.706" v="6" actId="2696"/>
          <pc:sldLayoutMkLst>
            <pc:docMk/>
            <pc:sldMasterMk cId="3976979732" sldId="2147483648"/>
            <pc:sldLayoutMk cId="1804758721" sldId="2147483653"/>
          </pc:sldLayoutMkLst>
        </pc:sldLayoutChg>
        <pc:sldLayoutChg chg="del">
          <pc:chgData name="Stephanie Bradley" userId="bb573b86-6a01-430f-ba3c-43c2b2970490" providerId="ADAL" clId="{34D06F21-6D6E-4416-8BD0-22623D410BA0}" dt="2024-09-09T06:37:25.706" v="6" actId="2696"/>
          <pc:sldLayoutMkLst>
            <pc:docMk/>
            <pc:sldMasterMk cId="3976979732" sldId="2147483648"/>
            <pc:sldLayoutMk cId="1636861730" sldId="2147483654"/>
          </pc:sldLayoutMkLst>
        </pc:sldLayoutChg>
        <pc:sldLayoutChg chg="del">
          <pc:chgData name="Stephanie Bradley" userId="bb573b86-6a01-430f-ba3c-43c2b2970490" providerId="ADAL" clId="{34D06F21-6D6E-4416-8BD0-22623D410BA0}" dt="2024-09-09T06:37:25.706" v="6" actId="2696"/>
          <pc:sldLayoutMkLst>
            <pc:docMk/>
            <pc:sldMasterMk cId="3976979732" sldId="2147483648"/>
            <pc:sldLayoutMk cId="2054114322" sldId="2147483655"/>
          </pc:sldLayoutMkLst>
        </pc:sldLayoutChg>
        <pc:sldLayoutChg chg="del">
          <pc:chgData name="Stephanie Bradley" userId="bb573b86-6a01-430f-ba3c-43c2b2970490" providerId="ADAL" clId="{34D06F21-6D6E-4416-8BD0-22623D410BA0}" dt="2024-09-09T06:37:25.706" v="6" actId="2696"/>
          <pc:sldLayoutMkLst>
            <pc:docMk/>
            <pc:sldMasterMk cId="3976979732" sldId="2147483648"/>
            <pc:sldLayoutMk cId="1116702457" sldId="2147483656"/>
          </pc:sldLayoutMkLst>
        </pc:sldLayoutChg>
        <pc:sldLayoutChg chg="del">
          <pc:chgData name="Stephanie Bradley" userId="bb573b86-6a01-430f-ba3c-43c2b2970490" providerId="ADAL" clId="{34D06F21-6D6E-4416-8BD0-22623D410BA0}" dt="2024-09-09T06:37:25.706" v="6" actId="2696"/>
          <pc:sldLayoutMkLst>
            <pc:docMk/>
            <pc:sldMasterMk cId="3976979732" sldId="2147483648"/>
            <pc:sldLayoutMk cId="427752436" sldId="2147483657"/>
          </pc:sldLayoutMkLst>
        </pc:sldLayoutChg>
        <pc:sldLayoutChg chg="del">
          <pc:chgData name="Stephanie Bradley" userId="bb573b86-6a01-430f-ba3c-43c2b2970490" providerId="ADAL" clId="{34D06F21-6D6E-4416-8BD0-22623D410BA0}" dt="2024-09-09T06:37:25.706" v="6" actId="2696"/>
          <pc:sldLayoutMkLst>
            <pc:docMk/>
            <pc:sldMasterMk cId="3976979732" sldId="2147483648"/>
            <pc:sldLayoutMk cId="1739809520" sldId="2147483658"/>
          </pc:sldLayoutMkLst>
        </pc:sldLayoutChg>
        <pc:sldLayoutChg chg="del">
          <pc:chgData name="Stephanie Bradley" userId="bb573b86-6a01-430f-ba3c-43c2b2970490" providerId="ADAL" clId="{34D06F21-6D6E-4416-8BD0-22623D410BA0}" dt="2024-09-09T06:37:25.706" v="6" actId="2696"/>
          <pc:sldLayoutMkLst>
            <pc:docMk/>
            <pc:sldMasterMk cId="3976979732" sldId="2147483648"/>
            <pc:sldLayoutMk cId="3631877543" sldId="2147483659"/>
          </pc:sldLayoutMkLst>
        </pc:sldLayoutChg>
      </pc:sldMasterChg>
    </pc:docChg>
  </pc:docChgLst>
  <pc:docChgLst>
    <pc:chgData name="Stephanie Bradley" userId="S::s.bradley@uwtsd.ac.uk::bb573b86-6a01-430f-ba3c-43c2b2970490" providerId="AD" clId="Web-{09468944-4633-E313-6576-54DBF74921C1}"/>
    <pc:docChg chg="addSld modSld sldOrd">
      <pc:chgData name="Stephanie Bradley" userId="S::s.bradley@uwtsd.ac.uk::bb573b86-6a01-430f-ba3c-43c2b2970490" providerId="AD" clId="Web-{09468944-4633-E313-6576-54DBF74921C1}" dt="2024-09-10T10:59:18.606" v="12" actId="20577"/>
      <pc:docMkLst>
        <pc:docMk/>
      </pc:docMkLst>
      <pc:sldChg chg="ord">
        <pc:chgData name="Stephanie Bradley" userId="S::s.bradley@uwtsd.ac.uk::bb573b86-6a01-430f-ba3c-43c2b2970490" providerId="AD" clId="Web-{09468944-4633-E313-6576-54DBF74921C1}" dt="2024-09-10T10:58:53.262" v="3"/>
        <pc:sldMkLst>
          <pc:docMk/>
          <pc:sldMk cId="926530770" sldId="685"/>
        </pc:sldMkLst>
      </pc:sldChg>
      <pc:sldChg chg="ord">
        <pc:chgData name="Stephanie Bradley" userId="S::s.bradley@uwtsd.ac.uk::bb573b86-6a01-430f-ba3c-43c2b2970490" providerId="AD" clId="Web-{09468944-4633-E313-6576-54DBF74921C1}" dt="2024-09-10T10:58:29.995" v="0"/>
        <pc:sldMkLst>
          <pc:docMk/>
          <pc:sldMk cId="739868589" sldId="698"/>
        </pc:sldMkLst>
      </pc:sldChg>
      <pc:sldChg chg="ord">
        <pc:chgData name="Stephanie Bradley" userId="S::s.bradley@uwtsd.ac.uk::bb573b86-6a01-430f-ba3c-43c2b2970490" providerId="AD" clId="Web-{09468944-4633-E313-6576-54DBF74921C1}" dt="2024-09-10T10:58:45.715" v="2"/>
        <pc:sldMkLst>
          <pc:docMk/>
          <pc:sldMk cId="2358941620" sldId="699"/>
        </pc:sldMkLst>
      </pc:sldChg>
      <pc:sldChg chg="ord">
        <pc:chgData name="Stephanie Bradley" userId="S::s.bradley@uwtsd.ac.uk::bb573b86-6a01-430f-ba3c-43c2b2970490" providerId="AD" clId="Web-{09468944-4633-E313-6576-54DBF74921C1}" dt="2024-09-10T10:58:54.918" v="4"/>
        <pc:sldMkLst>
          <pc:docMk/>
          <pc:sldMk cId="518963060" sldId="700"/>
        </pc:sldMkLst>
      </pc:sldChg>
      <pc:sldChg chg="modSp add replId">
        <pc:chgData name="Stephanie Bradley" userId="S::s.bradley@uwtsd.ac.uk::bb573b86-6a01-430f-ba3c-43c2b2970490" providerId="AD" clId="Web-{09468944-4633-E313-6576-54DBF74921C1}" dt="2024-09-10T10:59:18.606" v="12" actId="20577"/>
        <pc:sldMkLst>
          <pc:docMk/>
          <pc:sldMk cId="1901752382" sldId="709"/>
        </pc:sldMkLst>
        <pc:spChg chg="mod">
          <ac:chgData name="Stephanie Bradley" userId="S::s.bradley@uwtsd.ac.uk::bb573b86-6a01-430f-ba3c-43c2b2970490" providerId="AD" clId="Web-{09468944-4633-E313-6576-54DBF74921C1}" dt="2024-09-10T10:59:18.606" v="12" actId="20577"/>
          <ac:spMkLst>
            <pc:docMk/>
            <pc:sldMk cId="1901752382" sldId="709"/>
            <ac:spMk id="3" creationId="{5D527773-BA7D-7333-7749-401282581DC4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3T16:17:12.1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3T16:17:12.5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3T16:17:12.1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3T16:17:12.5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FD0727-8C9A-4103-B590-C722A9BE6989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C6B9F3-110B-4559-A982-CFCA0C34A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743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61280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799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92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05552" y="1516008"/>
            <a:ext cx="5160433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35711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193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079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921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098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67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389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597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946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5093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517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2086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2848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B0CC8-4361-72AE-8A3D-828C401DDB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C0317F-F462-DCD3-1594-65E1DF9BBE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CA7D7E-2D83-607F-E108-5D3D99F58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FC0B0-24F1-4359-B27A-4D16668D3B57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F29DE6-E122-2598-B6BE-98062F734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C9A530-FD4D-DF80-4125-8785359E9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6E71A-8A10-4C19-9AC7-D140E9E82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2361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4C97B-D9F6-C4BB-EB12-F271C8CF7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1C177-B0A8-E9B1-3A23-E805C9B124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B3CEB1-EAA9-056E-94F9-0D9B9C6FB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FC0B0-24F1-4359-B27A-4D16668D3B57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8E6059-0D94-9880-685E-79A234F3A1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ACFB45-81D0-D83B-3396-E03523A22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6E71A-8A10-4C19-9AC7-D140E9E82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5492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DBC0B-6DC6-B654-2243-E49468A24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058029-67E5-A4D6-E95B-80D84B562A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ACF5D-6B9C-3C33-CB4B-24AE40471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FC0B0-24F1-4359-B27A-4D16668D3B57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708BC-5BC0-6E8D-9FDC-2B60754B3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DBD171-712B-3FC4-40C7-638BB764A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6E71A-8A10-4C19-9AC7-D140E9E82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7934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7363B-21D8-1F43-A2A0-CEB9FF3D1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BB663F-B505-873B-6CC8-B26293FFA2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19DF14-C433-E3F2-3FAC-208D326A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1D723F-B7BA-B2BE-E087-DE5DF5F54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FC0B0-24F1-4359-B27A-4D16668D3B57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B6D684-5355-E750-7252-46A3BA788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02C38B-0EAA-F0F2-869F-32D860BA8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6E71A-8A10-4C19-9AC7-D140E9E82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852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D39B2-3C52-455D-BC9E-3FDF628DD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ABDD5E-A149-0BAC-C376-DC4528C34C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9582FD-EDA3-93D0-7292-F812A4061A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9A54ED-C6F7-AEB6-5608-16AF1C0603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2D3001-842A-7F5E-3B9E-536FF7E260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AD44557-EA0B-D2D9-8413-25CE493B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FC0B0-24F1-4359-B27A-4D16668D3B57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32BBC58-36F9-3338-1F1C-B5FAFA33F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E6DEB63-AB92-F0AC-1BBF-766D1180C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6E71A-8A10-4C19-9AC7-D140E9E82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4377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902A1-EA5C-0D35-ACAF-322F03DDC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DA551B-A9D4-DBBC-589C-ABBECBEBA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FC0B0-24F1-4359-B27A-4D16668D3B57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180682-2EF4-A79D-DE0F-95357F850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9C5996-72EF-D5BA-2CDC-B51BC04FA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6E71A-8A10-4C19-9AC7-D140E9E82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5081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543A1B-EF16-3CC0-9047-EB3902954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FC0B0-24F1-4359-B27A-4D16668D3B57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A774FC1-18D2-78B9-C235-9D5E69678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30C876-28A9-D842-C6D2-2D1B52CD7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6E71A-8A10-4C19-9AC7-D140E9E82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3931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89C5E7-0945-2AFF-7C22-C797C563A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8053C3-AFCF-5BC3-64FC-543E48ABFC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091965-913C-8E6E-F5F6-121656258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E833B3-2919-8171-4C8D-D1DC45186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FC0B0-24F1-4359-B27A-4D16668D3B57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2D937B-71CB-AC8D-921D-6ED2D7D4F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4413BF-572B-580C-760C-0274A02E5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6E71A-8A10-4C19-9AC7-D140E9E82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0843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EDAD2-E0A0-6510-C34C-7AB6E69A03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DF235B6-86C2-F63A-3CFA-F0F13F7951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DA2025-2CBB-872E-4A9B-ABDE6ED4C2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46EAB1-D288-272A-BC04-CB4FA32C0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FC0B0-24F1-4359-B27A-4D16668D3B57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CB0B8-EAC9-ABD4-53BA-0CAA3D618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9D9320-8D06-3BC0-DB93-40E619911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6E71A-8A10-4C19-9AC7-D140E9E82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3492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E1848B-09DD-8044-6E29-678CB19D3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E42001-5266-6C33-42F5-7E167F2B69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E558FB-3446-3DDB-2CF1-75985B915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FC0B0-24F1-4359-B27A-4D16668D3B57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9766B-ABE5-8AEA-00F4-EBDF3937B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7C3F85-6AAC-D9E8-4135-A36BC001B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6E71A-8A10-4C19-9AC7-D140E9E82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2589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0FFDF2-7AE2-28DF-551D-8F0F16396E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2F8810-43E0-FADA-1025-1E5641A28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4F9468-4081-8C40-7411-32CA123B6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FC0B0-24F1-4359-B27A-4D16668D3B57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DCDBDE-B332-7469-ED53-63BCF6C1C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82B85-4EB8-93B2-ECE4-4DEBC8355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6E71A-8A10-4C19-9AC7-D140E9E82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892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05552" y="1516008"/>
            <a:ext cx="5160433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64416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238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89E7878-B3D1-6FC5-87DB-108CA1BA808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765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E8FCBD2-20C9-C850-3508-9031B34D9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C93454-BD13-7645-E39D-A4CE23C7FE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A0D8BF-C7B0-1F0F-3B67-5BB051403C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FFC0B0-24F1-4359-B27A-4D16668D3B57}" type="datetimeFigureOut">
              <a:rPr lang="en-GB" smtClean="0"/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4A7823-41B8-6592-B8F5-2084A89BB2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CDFAA5-E105-5767-CEFE-FE0E05DAA3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4A6E71A-8A10-4C19-9AC7-D140E9E825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387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customXml" Target="../ink/ink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ordwall.net/play/35134/869/464" TargetMode="Externa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customXml" Target="../ink/ink4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ordwall.net/play/77714/827/242" TargetMode="Externa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emmys.tv/international-emmy-awards/other-awards/jcs-international-young-creatives-award/?utm_source=Linked+in&amp;utm_medium=organic&amp;utm_campaign=JCS_getready_2024&amp;utm_id=JCS+Get+Ready" TargetMode="Externa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5B0B8-F1E5-8E12-B73B-0C3E8FC09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WEEK 10/6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Day Two, Session One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9E4643-C805-F4EA-EA41-6D9CE5CD23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Unit 10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More about Discussions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Listening Practice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 </a:t>
            </a:r>
          </a:p>
          <a:p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1052C27-13A4-6B4D-BCA3-2F2F1A472D1D}"/>
              </a:ext>
            </a:extLst>
          </p:cNvPr>
          <p:cNvGrpSpPr/>
          <p:nvPr/>
        </p:nvGrpSpPr>
        <p:grpSpPr>
          <a:xfrm>
            <a:off x="4089572" y="2570993"/>
            <a:ext cx="360" cy="360"/>
            <a:chOff x="2565572" y="2570993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6F3C7410-347F-DFFA-8B40-2E9472363248}"/>
                    </a:ext>
                  </a:extLst>
                </p14:cNvPr>
                <p14:cNvContentPartPr/>
                <p14:nvPr/>
              </p14:nvContentPartPr>
              <p14:xfrm>
                <a:off x="2565572" y="2570993"/>
                <a:ext cx="360" cy="36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6F3C7410-347F-DFFA-8B40-2E9472363248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556572" y="2561993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735AED00-88A7-228E-0E88-71127997EF9F}"/>
                    </a:ext>
                  </a:extLst>
                </p14:cNvPr>
                <p14:cNvContentPartPr/>
                <p14:nvPr/>
              </p14:nvContentPartPr>
              <p14:xfrm>
                <a:off x="2565572" y="2570993"/>
                <a:ext cx="360" cy="36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735AED00-88A7-228E-0E88-71127997EF9F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556572" y="2561993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8699699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A38DB-9073-F6DB-E3A3-0A76F179F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rgbClr val="002060"/>
                </a:solidFill>
              </a:rPr>
              <a:t>What’s the Best New Technology?</a:t>
            </a:r>
          </a:p>
        </p:txBody>
      </p:sp>
      <p:pic>
        <p:nvPicPr>
          <p:cNvPr id="5" name="Content Placeholder 4" descr="A robot with a face">
            <a:extLst>
              <a:ext uri="{FF2B5EF4-FFF2-40B4-BE49-F238E27FC236}">
                <a16:creationId xmlns:a16="http://schemas.microsoft.com/office/drawing/2014/main" id="{F8AA921F-C3C9-7284-5B5B-1254A885B9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69025" y="4152153"/>
            <a:ext cx="1743261" cy="1220283"/>
          </a:xfrm>
        </p:spPr>
      </p:pic>
      <p:pic>
        <p:nvPicPr>
          <p:cNvPr id="7" name="Picture 6" descr="Robot standing on block facing other robots">
            <a:extLst>
              <a:ext uri="{FF2B5EF4-FFF2-40B4-BE49-F238E27FC236}">
                <a16:creationId xmlns:a16="http://schemas.microsoft.com/office/drawing/2014/main" id="{C0581D5F-7446-97E2-8FEF-943A29F3D9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9234" y="1949152"/>
            <a:ext cx="2740809" cy="1541705"/>
          </a:xfrm>
          <a:prstGeom prst="rect">
            <a:avLst/>
          </a:prstGeom>
        </p:spPr>
      </p:pic>
      <p:pic>
        <p:nvPicPr>
          <p:cNvPr id="9" name="Picture 8" descr="Scientist looking looking at a futuristic display with data">
            <a:extLst>
              <a:ext uri="{FF2B5EF4-FFF2-40B4-BE49-F238E27FC236}">
                <a16:creationId xmlns:a16="http://schemas.microsoft.com/office/drawing/2014/main" id="{E3226DF1-8DA9-19A2-88C7-D4344A73AD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0764" y="3749320"/>
            <a:ext cx="2065468" cy="1377651"/>
          </a:xfrm>
          <a:prstGeom prst="rect">
            <a:avLst/>
          </a:prstGeom>
        </p:spPr>
      </p:pic>
      <p:pic>
        <p:nvPicPr>
          <p:cNvPr id="11" name="Picture 10" descr="A car driving on a road&#10;&#10;Description automatically generated">
            <a:extLst>
              <a:ext uri="{FF2B5EF4-FFF2-40B4-BE49-F238E27FC236}">
                <a16:creationId xmlns:a16="http://schemas.microsoft.com/office/drawing/2014/main" id="{E6C41AE2-8550-564D-E72D-BF598A8751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1" y="1252333"/>
            <a:ext cx="3746049" cy="201261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D2EDE8F-AAAA-6BD8-DB36-0D9A825231B1}"/>
              </a:ext>
            </a:extLst>
          </p:cNvPr>
          <p:cNvSpPr txBox="1"/>
          <p:nvPr/>
        </p:nvSpPr>
        <p:spPr>
          <a:xfrm>
            <a:off x="7930179" y="3490856"/>
            <a:ext cx="1531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Driverless cars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483F0F9-15F6-1C15-CDCB-805659594380}"/>
              </a:ext>
            </a:extLst>
          </p:cNvPr>
          <p:cNvSpPr txBox="1"/>
          <p:nvPr/>
        </p:nvSpPr>
        <p:spPr>
          <a:xfrm>
            <a:off x="8769275" y="5372435"/>
            <a:ext cx="488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AI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723B126-E09C-7C6C-C3AC-C824166365E7}"/>
              </a:ext>
            </a:extLst>
          </p:cNvPr>
          <p:cNvSpPr txBox="1"/>
          <p:nvPr/>
        </p:nvSpPr>
        <p:spPr>
          <a:xfrm>
            <a:off x="3374316" y="3657600"/>
            <a:ext cx="987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Robotics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FD126DB-1FFE-E7FE-E4B8-F88B4AE18486}"/>
              </a:ext>
            </a:extLst>
          </p:cNvPr>
          <p:cNvSpPr txBox="1"/>
          <p:nvPr/>
        </p:nvSpPr>
        <p:spPr>
          <a:xfrm>
            <a:off x="4971827" y="5364821"/>
            <a:ext cx="9603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Big Data</a:t>
            </a:r>
          </a:p>
        </p:txBody>
      </p:sp>
    </p:spTree>
    <p:extLst>
      <p:ext uri="{BB962C8B-B14F-4D97-AF65-F5344CB8AC3E}">
        <p14:creationId xmlns:p14="http://schemas.microsoft.com/office/powerpoint/2010/main" val="818048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3D133-4BCD-7FC6-868C-386194273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rgbClr val="002060"/>
                </a:solidFill>
              </a:rPr>
              <a:t>Drone-free Skies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91BB08-E8FC-96F2-96D1-51F2E1C9FC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650" y="1259841"/>
            <a:ext cx="7886700" cy="4917123"/>
          </a:xfrm>
        </p:spPr>
        <p:txBody>
          <a:bodyPr/>
          <a:lstStyle/>
          <a:p>
            <a:endParaRPr lang="en-GB"/>
          </a:p>
          <a:p>
            <a:endParaRPr lang="en-GB"/>
          </a:p>
          <a:p>
            <a:r>
              <a:rPr lang="en-GB"/>
              <a:t>How safe are drones?</a:t>
            </a:r>
          </a:p>
          <a:p>
            <a:endParaRPr lang="en-GB"/>
          </a:p>
          <a:p>
            <a:pPr marL="0" indent="0">
              <a:buNone/>
            </a:pPr>
            <a:endParaRPr lang="en-GB"/>
          </a:p>
          <a:p>
            <a:endParaRPr lang="en-GB"/>
          </a:p>
          <a:p>
            <a:endParaRPr lang="en-GB"/>
          </a:p>
          <a:p>
            <a:pPr marL="0" indent="0"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84183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3D133-4BCD-7FC6-868C-386194273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rgbClr val="002060"/>
                </a:solidFill>
              </a:rPr>
              <a:t>Drone-free Skies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91BB08-E8FC-96F2-96D1-51F2E1C9FC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650" y="1259841"/>
            <a:ext cx="7886700" cy="4917123"/>
          </a:xfrm>
        </p:spPr>
        <p:txBody>
          <a:bodyPr/>
          <a:lstStyle/>
          <a:p>
            <a:endParaRPr lang="en-GB"/>
          </a:p>
          <a:p>
            <a:endParaRPr lang="en-GB"/>
          </a:p>
          <a:p>
            <a:r>
              <a:rPr lang="en-GB"/>
              <a:t>How safe are drones?</a:t>
            </a:r>
          </a:p>
          <a:p>
            <a:endParaRPr lang="en-GB"/>
          </a:p>
          <a:p>
            <a:r>
              <a:rPr lang="en-GB"/>
              <a:t>L&amp;S e-book page 173</a:t>
            </a:r>
          </a:p>
          <a:p>
            <a:pPr marL="0" indent="0">
              <a:buNone/>
            </a:pP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3804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0297F-6EB7-0D19-C6B6-B727A2E10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365126"/>
            <a:ext cx="7886700" cy="732155"/>
          </a:xfrm>
        </p:spPr>
        <p:txBody>
          <a:bodyPr/>
          <a:lstStyle/>
          <a:p>
            <a:r>
              <a:rPr lang="en-GB" b="1">
                <a:solidFill>
                  <a:schemeClr val="accent1"/>
                </a:solidFill>
              </a:rPr>
              <a:t>Bias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487A8F-EC4D-A87E-2408-F435E87238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650" y="1249681"/>
            <a:ext cx="7886700" cy="4927283"/>
          </a:xfrm>
        </p:spPr>
        <p:txBody>
          <a:bodyPr/>
          <a:lstStyle/>
          <a:p>
            <a:pPr marL="0" indent="0">
              <a:buNone/>
            </a:pPr>
            <a:r>
              <a:rPr lang="en-GB"/>
              <a:t>Giving your opinion – and not discussing in a balanced way</a:t>
            </a:r>
          </a:p>
          <a:p>
            <a:r>
              <a:rPr lang="en-GB">
                <a:solidFill>
                  <a:schemeClr val="accent1"/>
                </a:solidFill>
              </a:rPr>
              <a:t>Selecting facts</a:t>
            </a:r>
            <a:r>
              <a:rPr lang="en-GB"/>
              <a:t> from only 1 side</a:t>
            </a:r>
          </a:p>
          <a:p>
            <a:r>
              <a:rPr lang="en-GB">
                <a:solidFill>
                  <a:schemeClr val="accent1"/>
                </a:solidFill>
              </a:rPr>
              <a:t>Labelling things</a:t>
            </a:r>
            <a:r>
              <a:rPr lang="en-GB"/>
              <a:t> positively or negatively</a:t>
            </a:r>
          </a:p>
          <a:p>
            <a:r>
              <a:rPr lang="en-GB">
                <a:solidFill>
                  <a:schemeClr val="accent1"/>
                </a:solidFill>
              </a:rPr>
              <a:t>Exaggerating</a:t>
            </a:r>
            <a:r>
              <a:rPr lang="en-GB"/>
              <a:t> – making something seem better or worse than it really is</a:t>
            </a:r>
          </a:p>
          <a:p>
            <a:r>
              <a:rPr lang="en-GB">
                <a:solidFill>
                  <a:schemeClr val="accent1"/>
                </a:solidFill>
              </a:rPr>
              <a:t>Emphasising</a:t>
            </a:r>
            <a:r>
              <a:rPr lang="en-GB"/>
              <a:t> – using words like ‘absolutely’ or ‘extremely’</a:t>
            </a:r>
          </a:p>
          <a:p>
            <a:r>
              <a:rPr lang="en-GB">
                <a:solidFill>
                  <a:schemeClr val="accent1"/>
                </a:solidFill>
              </a:rPr>
              <a:t>Repeating</a:t>
            </a:r>
            <a:r>
              <a:rPr lang="en-GB"/>
              <a:t> the same words or ideas so that the listener notices and remembers.</a:t>
            </a:r>
          </a:p>
        </p:txBody>
      </p:sp>
    </p:spTree>
    <p:extLst>
      <p:ext uri="{BB962C8B-B14F-4D97-AF65-F5344CB8AC3E}">
        <p14:creationId xmlns:p14="http://schemas.microsoft.com/office/powerpoint/2010/main" val="320976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E9D96-BF7E-2643-FB07-436A48B4E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chemeClr val="accent1"/>
                </a:solidFill>
              </a:rPr>
              <a:t>Notetaking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B41460-EA36-6A3D-8AA6-1E46A0E3D6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  <a:p>
            <a:r>
              <a:rPr lang="en-GB"/>
              <a:t>L&amp;S book page 174</a:t>
            </a:r>
          </a:p>
          <a:p>
            <a:endParaRPr lang="en-GB"/>
          </a:p>
          <a:p>
            <a:r>
              <a:rPr lang="en-GB"/>
              <a:t>How is bias being used?</a:t>
            </a:r>
          </a:p>
          <a:p>
            <a:endParaRPr lang="en-GB"/>
          </a:p>
          <a:p>
            <a:r>
              <a:rPr lang="en-GB"/>
              <a:t>Which groups of people might use bias?</a:t>
            </a:r>
          </a:p>
          <a:p>
            <a:r>
              <a:rPr lang="en-GB"/>
              <a:t>How can we get a more balanced opinion?</a:t>
            </a:r>
          </a:p>
        </p:txBody>
      </p:sp>
    </p:spTree>
    <p:extLst>
      <p:ext uri="{BB962C8B-B14F-4D97-AF65-F5344CB8AC3E}">
        <p14:creationId xmlns:p14="http://schemas.microsoft.com/office/powerpoint/2010/main" val="1606601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38218-F5D4-D30A-6DA2-8019916F5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chemeClr val="accent1"/>
                </a:solidFill>
              </a:rPr>
              <a:t>Word Families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8603E-494A-2D80-02A5-8984138B49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  <a:p>
            <a:endParaRPr lang="en-GB"/>
          </a:p>
          <a:p>
            <a:r>
              <a:rPr lang="en-GB">
                <a:hlinkClick r:id="rId2"/>
              </a:rPr>
              <a:t>https://wordwall.net/play/35134/869/464</a:t>
            </a: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22385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066C2-C179-DBE1-CB8F-6EC22DB7A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chemeClr val="accent1"/>
                </a:solidFill>
              </a:rPr>
              <a:t>Stance and Perspective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527773-BA7D-7333-7749-401282581D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/>
          </a:p>
          <a:p>
            <a:r>
              <a:rPr lang="en-GB"/>
              <a:t>R&amp;W book page 185</a:t>
            </a:r>
          </a:p>
          <a:p>
            <a:endParaRPr lang="en-GB"/>
          </a:p>
          <a:p>
            <a:r>
              <a:rPr lang="en-GB"/>
              <a:t>Exercises 1 &amp; 2</a:t>
            </a:r>
          </a:p>
          <a:p>
            <a:endParaRPr lang="en-GB"/>
          </a:p>
          <a:p>
            <a:r>
              <a:rPr lang="en-GB"/>
              <a:t>Now qualify each statement to make it true for you.</a:t>
            </a:r>
          </a:p>
        </p:txBody>
      </p:sp>
    </p:spTree>
    <p:extLst>
      <p:ext uri="{BB962C8B-B14F-4D97-AF65-F5344CB8AC3E}">
        <p14:creationId xmlns:p14="http://schemas.microsoft.com/office/powerpoint/2010/main" val="926530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10158-F942-8001-3F9F-384AE2170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</p:spPr>
        <p:txBody>
          <a:bodyPr>
            <a:normAutofit/>
          </a:bodyPr>
          <a:lstStyle/>
          <a:p>
            <a:r>
              <a:rPr lang="en-GB" b="1"/>
              <a:t>Take a lunch break</a:t>
            </a:r>
          </a:p>
        </p:txBody>
      </p:sp>
      <p:pic>
        <p:nvPicPr>
          <p:cNvPr id="5" name="Content Placeholder 4" descr="Food on a bowl">
            <a:extLst>
              <a:ext uri="{FF2B5EF4-FFF2-40B4-BE49-F238E27FC236}">
                <a16:creationId xmlns:a16="http://schemas.microsoft.com/office/drawing/2014/main" id="{FCAD445F-2D03-74E1-F284-31B0421A4A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16" b="24092"/>
          <a:stretch/>
        </p:blipFill>
        <p:spPr>
          <a:xfrm>
            <a:off x="838200" y="1343025"/>
            <a:ext cx="10515600" cy="4351338"/>
          </a:xfrm>
          <a:noFill/>
        </p:spPr>
      </p:pic>
    </p:spTree>
    <p:extLst>
      <p:ext uri="{BB962C8B-B14F-4D97-AF65-F5344CB8AC3E}">
        <p14:creationId xmlns:p14="http://schemas.microsoft.com/office/powerpoint/2010/main" val="19049603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5B0B8-F1E5-8E12-B73B-0C3E8FC09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/>
            </a:br>
            <a:br>
              <a:rPr lang="en-GB"/>
            </a:br>
            <a:r>
              <a:rPr lang="en-GB"/>
              <a:t>WEEK 10/6</a:t>
            </a:r>
            <a:br>
              <a:rPr lang="en-GB"/>
            </a:br>
            <a:br>
              <a:rPr lang="en-GB"/>
            </a:br>
            <a:br>
              <a:rPr lang="en-GB"/>
            </a:br>
            <a:r>
              <a:rPr lang="en-GB"/>
              <a:t>Day Two</a:t>
            </a:r>
            <a:br>
              <a:rPr lang="en-GB"/>
            </a:br>
            <a:br>
              <a:rPr lang="en-GB"/>
            </a:br>
            <a:br>
              <a:rPr lang="en-GB"/>
            </a:br>
            <a:r>
              <a:rPr lang="en-GB"/>
              <a:t>Session Two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9E4643-C805-F4EA-EA41-6D9CE5CD23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342900" indent="-342900">
              <a:buFontTx/>
              <a:buChar char="-"/>
            </a:pPr>
            <a:r>
              <a:rPr lang="en-GB" dirty="0"/>
              <a:t>Talking about the Future</a:t>
            </a:r>
          </a:p>
          <a:p>
            <a:pPr marL="342900" indent="-342900">
              <a:buFontTx/>
              <a:buChar char="-"/>
            </a:pPr>
            <a:r>
              <a:rPr lang="en-GB" dirty="0"/>
              <a:t>Future Perfect</a:t>
            </a:r>
          </a:p>
          <a:p>
            <a:pPr marL="342900" indent="-342900">
              <a:buFontTx/>
              <a:buChar char="-"/>
            </a:pPr>
            <a:r>
              <a:rPr lang="en-GB" dirty="0"/>
              <a:t>Practising Discussions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 </a:t>
            </a:r>
          </a:p>
          <a:p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1052C27-13A4-6B4D-BCA3-2F2F1A472D1D}"/>
              </a:ext>
            </a:extLst>
          </p:cNvPr>
          <p:cNvGrpSpPr/>
          <p:nvPr/>
        </p:nvGrpSpPr>
        <p:grpSpPr>
          <a:xfrm>
            <a:off x="4089572" y="2570993"/>
            <a:ext cx="360" cy="360"/>
            <a:chOff x="2565572" y="2570993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6F3C7410-347F-DFFA-8B40-2E9472363248}"/>
                    </a:ext>
                  </a:extLst>
                </p14:cNvPr>
                <p14:cNvContentPartPr/>
                <p14:nvPr/>
              </p14:nvContentPartPr>
              <p14:xfrm>
                <a:off x="2565572" y="2570993"/>
                <a:ext cx="360" cy="36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6F3C7410-347F-DFFA-8B40-2E9472363248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556572" y="2561993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735AED00-88A7-228E-0E88-71127997EF9F}"/>
                    </a:ext>
                  </a:extLst>
                </p14:cNvPr>
                <p14:cNvContentPartPr/>
                <p14:nvPr/>
              </p14:nvContentPartPr>
              <p14:xfrm>
                <a:off x="2565572" y="2570993"/>
                <a:ext cx="360" cy="36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735AED00-88A7-228E-0E88-71127997EF9F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556572" y="2561993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8395220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AA5D7-2C30-87E7-B94F-2FAD3824D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rgbClr val="002060"/>
                </a:solidFill>
              </a:rPr>
              <a:t>Expressing Perspective and Stance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82CC01-0700-D4D9-FB0E-6FE734EA1E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The Benefits and Risks of New Technology.</a:t>
            </a:r>
          </a:p>
          <a:p>
            <a:endParaRPr lang="en-GB"/>
          </a:p>
          <a:p>
            <a:pPr marL="0" indent="0">
              <a:buNone/>
            </a:pPr>
            <a:r>
              <a:rPr lang="en-GB"/>
              <a:t>Rank the ideas:</a:t>
            </a:r>
          </a:p>
          <a:p>
            <a:endParaRPr lang="en-GB"/>
          </a:p>
          <a:p>
            <a:r>
              <a:rPr lang="en-GB"/>
              <a:t>The most important first, in your view.</a:t>
            </a:r>
          </a:p>
          <a:p>
            <a:endParaRPr lang="en-GB"/>
          </a:p>
          <a:p>
            <a:r>
              <a:rPr lang="en-GB">
                <a:hlinkClick r:id="rId2"/>
              </a:rPr>
              <a:t>https://wordwall.net/play/77714/827/242</a:t>
            </a: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58941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E64B4-1FFD-E1CF-C001-6092E1AF8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rgbClr val="002060"/>
                </a:solidFill>
              </a:rPr>
              <a:t>Find 3 verb tenses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54E1EB-CF21-F554-75F0-F6801374D5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R&amp;W e-book page 183</a:t>
            </a:r>
          </a:p>
          <a:p>
            <a:endParaRPr lang="en-GB"/>
          </a:p>
          <a:p>
            <a:r>
              <a:rPr lang="en-GB"/>
              <a:t>Read the model opinion essay.</a:t>
            </a:r>
          </a:p>
          <a:p>
            <a:r>
              <a:rPr lang="en-GB"/>
              <a:t>Underline all the verb tenses.</a:t>
            </a:r>
          </a:p>
          <a:p>
            <a:endParaRPr lang="en-GB"/>
          </a:p>
          <a:p>
            <a:r>
              <a:rPr lang="en-GB"/>
              <a:t>What can you infer from the text? What kinds of verb tense are most useful for an essay that discusses situations that refer to future changes?</a:t>
            </a:r>
          </a:p>
        </p:txBody>
      </p:sp>
    </p:spTree>
    <p:extLst>
      <p:ext uri="{BB962C8B-B14F-4D97-AF65-F5344CB8AC3E}">
        <p14:creationId xmlns:p14="http://schemas.microsoft.com/office/powerpoint/2010/main" val="518963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58C227-398B-75CC-06B4-413B72F7C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rgbClr val="002060"/>
                </a:solidFill>
              </a:rPr>
              <a:t>The future perfect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0B9FF-93B0-A64A-C674-BB0D40233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650" y="1511449"/>
            <a:ext cx="7886700" cy="4665514"/>
          </a:xfrm>
        </p:spPr>
        <p:txBody>
          <a:bodyPr/>
          <a:lstStyle/>
          <a:p>
            <a:r>
              <a:rPr lang="en-GB"/>
              <a:t>By the year 2050, AI will have taken over many mundane jobs.</a:t>
            </a:r>
          </a:p>
          <a:p>
            <a:pPr marL="0" indent="0">
              <a:buNone/>
            </a:pPr>
            <a:r>
              <a:rPr lang="en-GB"/>
              <a:t>*</a:t>
            </a:r>
            <a:r>
              <a:rPr lang="en-GB" b="1"/>
              <a:t>mundane</a:t>
            </a:r>
            <a:r>
              <a:rPr lang="en-GB"/>
              <a:t> = boring and repetitive.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Will have taken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Will + have + third form of the verb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Take – took - taken</a:t>
            </a:r>
          </a:p>
        </p:txBody>
      </p:sp>
    </p:spTree>
    <p:extLst>
      <p:ext uri="{BB962C8B-B14F-4D97-AF65-F5344CB8AC3E}">
        <p14:creationId xmlns:p14="http://schemas.microsoft.com/office/powerpoint/2010/main" val="897053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58C227-398B-75CC-06B4-413B72F7C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rgbClr val="002060"/>
                </a:solidFill>
              </a:rPr>
              <a:t>The future perfect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0B9FF-93B0-A64A-C674-BB0D40233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650" y="1511449"/>
            <a:ext cx="7886700" cy="4665514"/>
          </a:xfrm>
        </p:spPr>
        <p:txBody>
          <a:bodyPr/>
          <a:lstStyle/>
          <a:p>
            <a:r>
              <a:rPr lang="en-GB"/>
              <a:t>By the year 2050, AI will have taken over many mundane jobs.</a:t>
            </a:r>
          </a:p>
          <a:p>
            <a:endParaRPr lang="en-GB"/>
          </a:p>
          <a:p>
            <a:r>
              <a:rPr lang="en-GB"/>
              <a:t>Does AI do many mundane jobs now?</a:t>
            </a:r>
          </a:p>
          <a:p>
            <a:r>
              <a:rPr lang="en-GB"/>
              <a:t>Will AI do many mundane jobs in the future?</a:t>
            </a:r>
          </a:p>
          <a:p>
            <a:endParaRPr lang="en-GB"/>
          </a:p>
          <a:p>
            <a:r>
              <a:rPr lang="en-GB"/>
              <a:t>If so, use the future perfect tense.</a:t>
            </a:r>
          </a:p>
        </p:txBody>
      </p:sp>
    </p:spTree>
    <p:extLst>
      <p:ext uri="{BB962C8B-B14F-4D97-AF65-F5344CB8AC3E}">
        <p14:creationId xmlns:p14="http://schemas.microsoft.com/office/powerpoint/2010/main" val="392346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797A9-A816-2F1C-9E04-9E7E104C4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rgbClr val="002060"/>
                </a:solidFill>
              </a:rPr>
              <a:t>What might have changed by 2050?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D5D04B-B013-D4D6-DF9D-45611D44D8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  <a:p>
            <a:r>
              <a:rPr lang="en-GB"/>
              <a:t>What are your predictions?</a:t>
            </a:r>
          </a:p>
          <a:p>
            <a:endParaRPr lang="en-GB"/>
          </a:p>
          <a:p>
            <a:r>
              <a:rPr lang="en-GB"/>
              <a:t>Use will/might/could + have + the third form of the verb</a:t>
            </a:r>
          </a:p>
          <a:p>
            <a:endParaRPr lang="en-GB"/>
          </a:p>
          <a:p>
            <a:r>
              <a:rPr lang="en-GB"/>
              <a:t>R&amp;W e-book page 184 – for more examples.</a:t>
            </a:r>
          </a:p>
        </p:txBody>
      </p:sp>
    </p:spTree>
    <p:extLst>
      <p:ext uri="{BB962C8B-B14F-4D97-AF65-F5344CB8AC3E}">
        <p14:creationId xmlns:p14="http://schemas.microsoft.com/office/powerpoint/2010/main" val="3298675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D0547-7F01-BFDE-F714-2C2E51ED4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rgbClr val="002060"/>
                </a:solidFill>
              </a:rPr>
              <a:t>Practise Future Perfect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ACE219-4A47-B0ED-35EA-7FF5647D76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R&amp;W e-book page 184</a:t>
            </a:r>
          </a:p>
          <a:p>
            <a:endParaRPr lang="en-GB"/>
          </a:p>
          <a:p>
            <a:endParaRPr lang="en-GB"/>
          </a:p>
          <a:p>
            <a:r>
              <a:rPr lang="en-GB"/>
              <a:t>Exercise 1 &amp; 2</a:t>
            </a:r>
          </a:p>
          <a:p>
            <a:endParaRPr lang="en-GB"/>
          </a:p>
          <a:p>
            <a:r>
              <a:rPr lang="en-GB"/>
              <a:t>Discuss the predictions</a:t>
            </a:r>
          </a:p>
        </p:txBody>
      </p:sp>
    </p:spTree>
    <p:extLst>
      <p:ext uri="{BB962C8B-B14F-4D97-AF65-F5344CB8AC3E}">
        <p14:creationId xmlns:p14="http://schemas.microsoft.com/office/powerpoint/2010/main" val="1521279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900C9-4D99-3CCA-F937-08845E624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>
                <a:solidFill>
                  <a:schemeClr val="accent1"/>
                </a:solidFill>
              </a:rPr>
              <a:t>Discuss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F8CD7B-BF52-E30D-CC4D-E3258AD1A2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  <a:p>
            <a:endParaRPr lang="en-GB"/>
          </a:p>
          <a:p>
            <a:pPr marL="0" indent="0" algn="ctr">
              <a:buNone/>
            </a:pPr>
            <a:r>
              <a:rPr lang="en-GB"/>
              <a:t>There are more challenges and risks than benefits </a:t>
            </a:r>
          </a:p>
          <a:p>
            <a:pPr marL="0" indent="0" algn="ctr">
              <a:buNone/>
            </a:pPr>
            <a:r>
              <a:rPr lang="en-GB"/>
              <a:t>to new technology</a:t>
            </a:r>
          </a:p>
        </p:txBody>
      </p:sp>
    </p:spTree>
    <p:extLst>
      <p:ext uri="{BB962C8B-B14F-4D97-AF65-F5344CB8AC3E}">
        <p14:creationId xmlns:p14="http://schemas.microsoft.com/office/powerpoint/2010/main" val="32289510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4B118-D95B-7E29-D43D-130EBAA61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chemeClr val="accent1"/>
                </a:solidFill>
              </a:rPr>
              <a:t>Self-Study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29531F-039F-72D5-0C52-73A506165C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b="1">
                <a:solidFill>
                  <a:schemeClr val="accent1"/>
                </a:solidFill>
              </a:rPr>
              <a:t>Vocabulary:</a:t>
            </a:r>
          </a:p>
          <a:p>
            <a:pPr marL="0" indent="0">
              <a:buNone/>
            </a:pPr>
            <a:r>
              <a:rPr lang="en-GB"/>
              <a:t>R&amp;W book page 180 – Science Words.</a:t>
            </a:r>
            <a:endParaRPr lang="en-GB" b="1">
              <a:solidFill>
                <a:schemeClr val="accent1"/>
              </a:solidFill>
            </a:endParaRPr>
          </a:p>
          <a:p>
            <a:r>
              <a:rPr lang="en-GB" b="1">
                <a:solidFill>
                  <a:schemeClr val="accent1"/>
                </a:solidFill>
              </a:rPr>
              <a:t>Reading:</a:t>
            </a:r>
            <a:endParaRPr lang="en-GB"/>
          </a:p>
          <a:p>
            <a:pPr marL="0" indent="0">
              <a:buNone/>
            </a:pPr>
            <a:r>
              <a:rPr lang="en-GB"/>
              <a:t>R&amp;W book pages 176-179. New Technology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r>
              <a:rPr lang="en-GB" b="1">
                <a:solidFill>
                  <a:schemeClr val="accent1"/>
                </a:solidFill>
              </a:rPr>
              <a:t>1-minute Video:</a:t>
            </a:r>
          </a:p>
          <a:p>
            <a:pPr marL="0" indent="0">
              <a:buNone/>
            </a:pPr>
            <a:r>
              <a:rPr lang="en-GB">
                <a:solidFill>
                  <a:schemeClr val="accent1"/>
                </a:solidFill>
              </a:rPr>
              <a:t>-  Do any last-minute edits</a:t>
            </a:r>
          </a:p>
          <a:p>
            <a:pPr>
              <a:buFontTx/>
              <a:buChar char="-"/>
            </a:pPr>
            <a:r>
              <a:rPr lang="en-GB">
                <a:solidFill>
                  <a:schemeClr val="accent1"/>
                </a:solidFill>
              </a:rPr>
              <a:t>Prepare a 1-minute introduction</a:t>
            </a:r>
          </a:p>
          <a:p>
            <a:pPr>
              <a:buFontTx/>
              <a:buChar char="-"/>
            </a:pPr>
            <a:r>
              <a:rPr lang="en-GB" b="1">
                <a:solidFill>
                  <a:srgbClr val="FF0000"/>
                </a:solidFill>
              </a:rPr>
              <a:t>Deadline for submission to the competition – Thursday 19</a:t>
            </a:r>
            <a:r>
              <a:rPr lang="en-GB" b="1" baseline="30000">
                <a:solidFill>
                  <a:srgbClr val="FF0000"/>
                </a:solidFill>
              </a:rPr>
              <a:t>th</a:t>
            </a:r>
            <a:r>
              <a:rPr lang="en-GB" b="1">
                <a:solidFill>
                  <a:srgbClr val="FF0000"/>
                </a:solidFill>
              </a:rPr>
              <a:t> September at 12noon EDT (17:00/ 5pm UK time)</a:t>
            </a:r>
          </a:p>
          <a:p>
            <a:pPr>
              <a:buFontTx/>
              <a:buChar char="-"/>
            </a:pPr>
            <a:r>
              <a:rPr lang="en-GB">
                <a:solidFill>
                  <a:schemeClr val="accent1"/>
                </a:solidFill>
                <a:hlinkClick r:id="rId2"/>
              </a:rPr>
              <a:t>https://www.iemmys.tv/international-emmy-awards/other-awards/jcs-international-young-creatives-award/?utm_source=Linked+in&amp;utm_medium=organic&amp;utm_campaign=JCS_getready_2024&amp;utm_id=JCS+Get+Ready</a:t>
            </a:r>
            <a:r>
              <a:rPr lang="en-GB">
                <a:solidFill>
                  <a:schemeClr val="accent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125467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6367F7-4076-D542-1234-5D6ADDAAC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Self-Study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EA8F51-133D-4F14-800D-D955913B35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0542"/>
            <a:ext cx="10515600" cy="5036421"/>
          </a:xfrm>
        </p:spPr>
        <p:txBody>
          <a:bodyPr/>
          <a:lstStyle/>
          <a:p>
            <a:r>
              <a:rPr lang="en-GB" dirty="0"/>
              <a:t>L&amp;S workbook – Grammar: Future Perfect Progressive</a:t>
            </a:r>
          </a:p>
          <a:p>
            <a:r>
              <a:rPr lang="en-GB" dirty="0"/>
              <a:t>R&amp;W workbook – Grammar: Future Perfect Simple.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Portfolio</a:t>
            </a:r>
          </a:p>
          <a:p>
            <a:r>
              <a:rPr lang="en-GB" dirty="0"/>
              <a:t>Each folder, and each file within a folder should be labelled:</a:t>
            </a:r>
          </a:p>
          <a:p>
            <a:r>
              <a:rPr lang="en-GB" dirty="0"/>
              <a:t>Your Name/ Group [10PSE/6PSE], and the skill/task.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If you are missing any writing scores, you may use the score you get for today’s essay.</a:t>
            </a:r>
          </a:p>
        </p:txBody>
      </p:sp>
    </p:spTree>
    <p:extLst>
      <p:ext uri="{BB962C8B-B14F-4D97-AF65-F5344CB8AC3E}">
        <p14:creationId xmlns:p14="http://schemas.microsoft.com/office/powerpoint/2010/main" val="276575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624</Words>
  <Application>Microsoft Office PowerPoint</Application>
  <PresentationFormat>Widescreen</PresentationFormat>
  <Paragraphs>158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Aptos</vt:lpstr>
      <vt:lpstr>Aptos Display</vt:lpstr>
      <vt:lpstr>Arial</vt:lpstr>
      <vt:lpstr>Calibri</vt:lpstr>
      <vt:lpstr>Sub Title 1</vt:lpstr>
      <vt:lpstr>Text 1</vt:lpstr>
      <vt:lpstr>1_Office Theme</vt:lpstr>
      <vt:lpstr>    WEEK 10/6   Day Two, Session One    </vt:lpstr>
      <vt:lpstr>What’s the Best New Technology?</vt:lpstr>
      <vt:lpstr>Drone-free Skies</vt:lpstr>
      <vt:lpstr>Drone-free Skies</vt:lpstr>
      <vt:lpstr>Bias</vt:lpstr>
      <vt:lpstr>Notetaking Practice</vt:lpstr>
      <vt:lpstr>Word Families</vt:lpstr>
      <vt:lpstr>Stance and Perspective</vt:lpstr>
      <vt:lpstr>Take a lunch break</vt:lpstr>
      <vt:lpstr>  WEEK 10/6   Day Two   Session Two</vt:lpstr>
      <vt:lpstr>Expressing Perspective and Stance</vt:lpstr>
      <vt:lpstr>Find 3 verb tenses</vt:lpstr>
      <vt:lpstr>The future perfect</vt:lpstr>
      <vt:lpstr>The future perfect</vt:lpstr>
      <vt:lpstr>What might have changed by 2050?</vt:lpstr>
      <vt:lpstr>Practise Future Perfect</vt:lpstr>
      <vt:lpstr>Discuss</vt:lpstr>
      <vt:lpstr>Self-Study</vt:lpstr>
      <vt:lpstr>Self-Study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WEEK 10/6   Day Two    </dc:title>
  <dc:creator>Stephanie Bradley</dc:creator>
  <cp:lastModifiedBy>Stephanie Bradley</cp:lastModifiedBy>
  <cp:revision>1</cp:revision>
  <dcterms:created xsi:type="dcterms:W3CDTF">2024-09-06T19:14:24Z</dcterms:created>
  <dcterms:modified xsi:type="dcterms:W3CDTF">2024-09-10T19:16:26Z</dcterms:modified>
</cp:coreProperties>
</file>