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FAA03F-306E-9AD2-7CF7-844275AD40FF}" v="12" dt="2025-07-04T16:03:43.569"/>
    <p1510:client id="{678AC808-8CAC-93D4-A6E4-B560AC65B223}" v="28" dt="2025-07-04T16:12:31.5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her Iftikhar (2437538)" userId="S::2437538@student.uwtsd.ac.uk::753a410d-be4b-435a-bb12-af8a5752e6a8" providerId="AD" clId="Web-{1AFAA03F-306E-9AD2-7CF7-844275AD40FF}"/>
    <pc:docChg chg="addSld modSld">
      <pc:chgData name="Seher Iftikhar (2437538)" userId="S::2437538@student.uwtsd.ac.uk::753a410d-be4b-435a-bb12-af8a5752e6a8" providerId="AD" clId="Web-{1AFAA03F-306E-9AD2-7CF7-844275AD40FF}" dt="2025-07-04T16:03:42.428" v="23" actId="20577"/>
      <pc:docMkLst>
        <pc:docMk/>
      </pc:docMkLst>
      <pc:sldChg chg="addSp delSp modSp new">
        <pc:chgData name="Seher Iftikhar (2437538)" userId="S::2437538@student.uwtsd.ac.uk::753a410d-be4b-435a-bb12-af8a5752e6a8" providerId="AD" clId="Web-{1AFAA03F-306E-9AD2-7CF7-844275AD40FF}" dt="2025-07-04T16:03:42.428" v="23" actId="20577"/>
        <pc:sldMkLst>
          <pc:docMk/>
          <pc:sldMk cId="2688783967" sldId="257"/>
        </pc:sldMkLst>
        <pc:spChg chg="mod">
          <ac:chgData name="Seher Iftikhar (2437538)" userId="S::2437538@student.uwtsd.ac.uk::753a410d-be4b-435a-bb12-af8a5752e6a8" providerId="AD" clId="Web-{1AFAA03F-306E-9AD2-7CF7-844275AD40FF}" dt="2025-07-04T16:03:42.428" v="23" actId="20577"/>
          <ac:spMkLst>
            <pc:docMk/>
            <pc:sldMk cId="2688783967" sldId="257"/>
            <ac:spMk id="2" creationId="{2FA77833-C747-E575-EA47-8868E135C906}"/>
          </ac:spMkLst>
        </pc:spChg>
        <pc:spChg chg="del mod">
          <ac:chgData name="Seher Iftikhar (2437538)" userId="S::2437538@student.uwtsd.ac.uk::753a410d-be4b-435a-bb12-af8a5752e6a8" providerId="AD" clId="Web-{1AFAA03F-306E-9AD2-7CF7-844275AD40FF}" dt="2025-07-04T15:55:12.827" v="3"/>
          <ac:spMkLst>
            <pc:docMk/>
            <pc:sldMk cId="2688783967" sldId="257"/>
            <ac:spMk id="3" creationId="{3DF55072-6BB2-E509-1D5F-E3BB84FC9BD5}"/>
          </ac:spMkLst>
        </pc:spChg>
        <pc:graphicFrameChg chg="add mod ord modGraphic">
          <ac:chgData name="Seher Iftikhar (2437538)" userId="S::2437538@student.uwtsd.ac.uk::753a410d-be4b-435a-bb12-af8a5752e6a8" providerId="AD" clId="Web-{1AFAA03F-306E-9AD2-7CF7-844275AD40FF}" dt="2025-07-04T16:01:48.769" v="16" actId="20577"/>
          <ac:graphicFrameMkLst>
            <pc:docMk/>
            <pc:sldMk cId="2688783967" sldId="257"/>
            <ac:graphicFrameMk id="4" creationId="{4B352916-EA78-18BD-766E-57DE5354E15B}"/>
          </ac:graphicFrameMkLst>
        </pc:graphicFrameChg>
      </pc:sldChg>
    </pc:docChg>
  </pc:docChgLst>
  <pc:docChgLst>
    <pc:chgData name="Seher Iftikhar (2437538)" userId="S::2437538@student.uwtsd.ac.uk::753a410d-be4b-435a-bb12-af8a5752e6a8" providerId="AD" clId="Web-{678AC808-8CAC-93D4-A6E4-B560AC65B223}"/>
    <pc:docChg chg="delSld modSld">
      <pc:chgData name="Seher Iftikhar (2437538)" userId="S::2437538@student.uwtsd.ac.uk::753a410d-be4b-435a-bb12-af8a5752e6a8" providerId="AD" clId="Web-{678AC808-8CAC-93D4-A6E4-B560AC65B223}" dt="2025-07-04T16:12:31.504" v="16" actId="20577"/>
      <pc:docMkLst>
        <pc:docMk/>
      </pc:docMkLst>
      <pc:sldChg chg="del">
        <pc:chgData name="Seher Iftikhar (2437538)" userId="S::2437538@student.uwtsd.ac.uk::753a410d-be4b-435a-bb12-af8a5752e6a8" providerId="AD" clId="Web-{678AC808-8CAC-93D4-A6E4-B560AC65B223}" dt="2025-07-04T16:09:34.843" v="0"/>
        <pc:sldMkLst>
          <pc:docMk/>
          <pc:sldMk cId="109857222" sldId="256"/>
        </pc:sldMkLst>
      </pc:sldChg>
      <pc:sldChg chg="addSp modSp">
        <pc:chgData name="Seher Iftikhar (2437538)" userId="S::2437538@student.uwtsd.ac.uk::753a410d-be4b-435a-bb12-af8a5752e6a8" providerId="AD" clId="Web-{678AC808-8CAC-93D4-A6E4-B560AC65B223}" dt="2025-07-04T16:12:31.504" v="16" actId="20577"/>
        <pc:sldMkLst>
          <pc:docMk/>
          <pc:sldMk cId="2688783967" sldId="257"/>
        </pc:sldMkLst>
        <pc:spChg chg="add mod">
          <ac:chgData name="Seher Iftikhar (2437538)" userId="S::2437538@student.uwtsd.ac.uk::753a410d-be4b-435a-bb12-af8a5752e6a8" providerId="AD" clId="Web-{678AC808-8CAC-93D4-A6E4-B560AC65B223}" dt="2025-07-04T16:12:31.504" v="16" actId="20577"/>
          <ac:spMkLst>
            <pc:docMk/>
            <pc:sldMk cId="2688783967" sldId="257"/>
            <ac:spMk id="18" creationId="{F30E6837-0317-B4AF-ADFB-419165EA651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8D17B4-2BC5-4027-9DA6-CAFCFD0A85BB}"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558C7F59-B411-4671-BCAC-7058704B7BFD}">
      <dgm:prSet phldrT="[Text]" phldr="0"/>
      <dgm:spPr/>
      <dgm:t>
        <a:bodyPr/>
        <a:lstStyle/>
        <a:p>
          <a:pPr rtl="0"/>
          <a:r>
            <a:rPr lang="en-GB" baseline="30000" dirty="0">
              <a:latin typeface="Aptos"/>
            </a:rPr>
            <a:t>1st</a:t>
          </a:r>
          <a:r>
            <a:rPr lang="en-GB" dirty="0">
              <a:latin typeface="Aptos"/>
            </a:rPr>
            <a:t> step is to open the app and locate it on the one drive website or app.</a:t>
          </a:r>
        </a:p>
      </dgm:t>
    </dgm:pt>
    <dgm:pt modelId="{7CB96BC0-E05E-4FB6-8718-A8C2FE287A13}" type="parTrans" cxnId="{EA8628FC-E584-47BE-9DCE-32E365F2728D}">
      <dgm:prSet/>
      <dgm:spPr/>
      <dgm:t>
        <a:bodyPr/>
        <a:lstStyle/>
        <a:p>
          <a:endParaRPr lang="en-GB"/>
        </a:p>
      </dgm:t>
    </dgm:pt>
    <dgm:pt modelId="{21B2BEC9-5C41-467C-B5B8-5A4AABFE7F25}" type="sibTrans" cxnId="{EA8628FC-E584-47BE-9DCE-32E365F2728D}">
      <dgm:prSet/>
      <dgm:spPr/>
      <dgm:t>
        <a:bodyPr/>
        <a:lstStyle/>
        <a:p>
          <a:endParaRPr lang="en-GB"/>
        </a:p>
      </dgm:t>
    </dgm:pt>
    <dgm:pt modelId="{86B16402-4A44-4F5B-BFAE-08F93E2AEEB1}">
      <dgm:prSet phldrT="[Text]" phldr="0"/>
      <dgm:spPr/>
      <dgm:t>
        <a:bodyPr/>
        <a:lstStyle/>
        <a:p>
          <a:pPr rtl="0"/>
          <a:r>
            <a:rPr lang="en-GB" baseline="0" dirty="0">
              <a:latin typeface="Aptos"/>
            </a:rPr>
            <a:t>2</a:t>
          </a:r>
          <a:r>
            <a:rPr lang="en-GB" baseline="30000" dirty="0">
              <a:latin typeface="Aptos"/>
            </a:rPr>
            <a:t>nd</a:t>
          </a:r>
          <a:r>
            <a:rPr lang="en-GB" dirty="0">
              <a:latin typeface="Aptos"/>
            </a:rPr>
            <a:t> steps click the three dots next to the file and select share </a:t>
          </a:r>
        </a:p>
      </dgm:t>
    </dgm:pt>
    <dgm:pt modelId="{2062DCEE-704E-499A-BFC0-96DE91098AA4}" type="parTrans" cxnId="{9B88F708-7286-44CE-944E-179134043CDA}">
      <dgm:prSet/>
      <dgm:spPr/>
      <dgm:t>
        <a:bodyPr/>
        <a:lstStyle/>
        <a:p>
          <a:endParaRPr lang="en-GB"/>
        </a:p>
      </dgm:t>
    </dgm:pt>
    <dgm:pt modelId="{D7EA1DD0-8390-4733-A42C-9E83BFB0ABF6}" type="sibTrans" cxnId="{9B88F708-7286-44CE-944E-179134043CDA}">
      <dgm:prSet/>
      <dgm:spPr/>
      <dgm:t>
        <a:bodyPr/>
        <a:lstStyle/>
        <a:p>
          <a:endParaRPr lang="en-GB"/>
        </a:p>
      </dgm:t>
    </dgm:pt>
    <dgm:pt modelId="{92C50136-4B25-40CA-B1B8-D05F2BC4AA95}">
      <dgm:prSet phldrT="[Text]" phldr="0"/>
      <dgm:spPr/>
      <dgm:t>
        <a:bodyPr/>
        <a:lstStyle/>
        <a:p>
          <a:pPr rtl="0"/>
          <a:r>
            <a:rPr lang="en-GB" baseline="30000" dirty="0">
              <a:latin typeface="Aptos"/>
            </a:rPr>
            <a:t>3rd</a:t>
          </a:r>
          <a:r>
            <a:rPr lang="en-GB" dirty="0">
              <a:latin typeface="Aptos"/>
            </a:rPr>
            <a:t> step You can then set permissions deciding whether recipients can edit or only view the file.</a:t>
          </a:r>
        </a:p>
      </dgm:t>
    </dgm:pt>
    <dgm:pt modelId="{133F306E-6E3E-438A-80D0-AE16767210DA}" type="parTrans" cxnId="{43EB7848-3E03-48C2-BE03-3EC1DB5EB35C}">
      <dgm:prSet/>
      <dgm:spPr/>
      <dgm:t>
        <a:bodyPr/>
        <a:lstStyle/>
        <a:p>
          <a:endParaRPr lang="en-GB"/>
        </a:p>
      </dgm:t>
    </dgm:pt>
    <dgm:pt modelId="{17B0219A-7B39-4D32-8186-79DE25D4C73A}" type="sibTrans" cxnId="{43EB7848-3E03-48C2-BE03-3EC1DB5EB35C}">
      <dgm:prSet/>
      <dgm:spPr/>
      <dgm:t>
        <a:bodyPr/>
        <a:lstStyle/>
        <a:p>
          <a:endParaRPr lang="en-GB"/>
        </a:p>
      </dgm:t>
    </dgm:pt>
    <dgm:pt modelId="{1EDB5E98-601D-45C3-8478-731843E1B329}">
      <dgm:prSet phldrT="[Text]" phldr="0"/>
      <dgm:spPr/>
      <dgm:t>
        <a:bodyPr/>
        <a:lstStyle/>
        <a:p>
          <a:pPr rtl="0"/>
          <a:r>
            <a:rPr lang="en-GB" baseline="30000" dirty="0">
              <a:latin typeface="Aptos"/>
            </a:rPr>
            <a:t>4th</a:t>
          </a:r>
          <a:r>
            <a:rPr lang="en-GB" dirty="0">
              <a:latin typeface="Aptos"/>
            </a:rPr>
            <a:t> step one drive offers several sharing options: You can send an invitation directly to specific people, requiring them to sign in to access the file, or create a shareable link. When creating a link, you can set an expiration date and password for added security.</a:t>
          </a:r>
        </a:p>
      </dgm:t>
    </dgm:pt>
    <dgm:pt modelId="{A5D728EC-8A77-43BC-B4D2-F87ABB19924B}" type="parTrans" cxnId="{6BD94AA0-AE26-4525-81DC-F773EA1B1AE5}">
      <dgm:prSet/>
      <dgm:spPr/>
      <dgm:t>
        <a:bodyPr/>
        <a:lstStyle/>
        <a:p>
          <a:endParaRPr lang="en-GB"/>
        </a:p>
      </dgm:t>
    </dgm:pt>
    <dgm:pt modelId="{B78B2E38-DF13-4FA0-BDB8-BEBEE1668E8C}" type="sibTrans" cxnId="{6BD94AA0-AE26-4525-81DC-F773EA1B1AE5}">
      <dgm:prSet/>
      <dgm:spPr/>
      <dgm:t>
        <a:bodyPr/>
        <a:lstStyle/>
        <a:p>
          <a:endParaRPr lang="en-GB"/>
        </a:p>
      </dgm:t>
    </dgm:pt>
    <dgm:pt modelId="{49C5DFFC-373C-468B-94C3-00940E543A75}">
      <dgm:prSet phldrT="[Text]" phldr="0"/>
      <dgm:spPr/>
      <dgm:t>
        <a:bodyPr/>
        <a:lstStyle/>
        <a:p>
          <a:pPr rtl="0"/>
          <a:r>
            <a:rPr lang="en-GB" baseline="30000" dirty="0">
              <a:latin typeface="Aptos"/>
            </a:rPr>
            <a:t>5th</a:t>
          </a:r>
          <a:r>
            <a:rPr lang="en-GB" dirty="0">
              <a:latin typeface="Aptos"/>
            </a:rPr>
            <a:t> step Once you've set the permissions and chosen your sharing method copy the generated link and share it through any email, messaging apps, or any other communication channel. This allows others to access the file based on their permissions you've set making file sharing quick and easy.</a:t>
          </a:r>
        </a:p>
      </dgm:t>
    </dgm:pt>
    <dgm:pt modelId="{CD295BB3-2A85-4DB9-A783-35EA85794802}" type="parTrans" cxnId="{008C38B9-A9FD-4E55-80BC-8E71EEAA1B48}">
      <dgm:prSet/>
      <dgm:spPr/>
      <dgm:t>
        <a:bodyPr/>
        <a:lstStyle/>
        <a:p>
          <a:endParaRPr lang="en-GB"/>
        </a:p>
      </dgm:t>
    </dgm:pt>
    <dgm:pt modelId="{D86D6912-D1E6-4CAE-97BA-11AA7406C94B}" type="sibTrans" cxnId="{008C38B9-A9FD-4E55-80BC-8E71EEAA1B48}">
      <dgm:prSet/>
      <dgm:spPr/>
      <dgm:t>
        <a:bodyPr/>
        <a:lstStyle/>
        <a:p>
          <a:endParaRPr lang="en-GB"/>
        </a:p>
      </dgm:t>
    </dgm:pt>
    <dgm:pt modelId="{5D9EDDE6-DE8A-48BA-9E08-D9C412A9E1A6}" type="pres">
      <dgm:prSet presAssocID="{D58D17B4-2BC5-4027-9DA6-CAFCFD0A85BB}" presName="Name0" presStyleCnt="0">
        <dgm:presLayoutVars>
          <dgm:dir/>
          <dgm:resizeHandles val="exact"/>
        </dgm:presLayoutVars>
      </dgm:prSet>
      <dgm:spPr/>
    </dgm:pt>
    <dgm:pt modelId="{6FAB5EF6-848F-4500-89D4-9334DC02644D}" type="pres">
      <dgm:prSet presAssocID="{D58D17B4-2BC5-4027-9DA6-CAFCFD0A85BB}" presName="cycle" presStyleCnt="0"/>
      <dgm:spPr/>
    </dgm:pt>
    <dgm:pt modelId="{1BF6DA2C-6AF5-494E-801E-57109D734F3F}" type="pres">
      <dgm:prSet presAssocID="{558C7F59-B411-4671-BCAC-7058704B7BFD}" presName="nodeFirstNode" presStyleLbl="node1" presStyleIdx="0" presStyleCnt="5">
        <dgm:presLayoutVars>
          <dgm:bulletEnabled val="1"/>
        </dgm:presLayoutVars>
      </dgm:prSet>
      <dgm:spPr/>
    </dgm:pt>
    <dgm:pt modelId="{304B8477-C0D8-4F20-B225-3F9809360D56}" type="pres">
      <dgm:prSet presAssocID="{21B2BEC9-5C41-467C-B5B8-5A4AABFE7F25}" presName="sibTransFirstNode" presStyleLbl="bgShp" presStyleIdx="0" presStyleCnt="1"/>
      <dgm:spPr/>
    </dgm:pt>
    <dgm:pt modelId="{0BC30E6E-F855-4B81-AEE6-7F6AB359D27C}" type="pres">
      <dgm:prSet presAssocID="{86B16402-4A44-4F5B-BFAE-08F93E2AEEB1}" presName="nodeFollowingNodes" presStyleLbl="node1" presStyleIdx="1" presStyleCnt="5">
        <dgm:presLayoutVars>
          <dgm:bulletEnabled val="1"/>
        </dgm:presLayoutVars>
      </dgm:prSet>
      <dgm:spPr/>
    </dgm:pt>
    <dgm:pt modelId="{8EF12745-5596-44CC-A0BE-339E699BB55C}" type="pres">
      <dgm:prSet presAssocID="{92C50136-4B25-40CA-B1B8-D05F2BC4AA95}" presName="nodeFollowingNodes" presStyleLbl="node1" presStyleIdx="2" presStyleCnt="5">
        <dgm:presLayoutVars>
          <dgm:bulletEnabled val="1"/>
        </dgm:presLayoutVars>
      </dgm:prSet>
      <dgm:spPr/>
    </dgm:pt>
    <dgm:pt modelId="{7A393C77-E89D-4C75-9D85-3F26B132E76B}" type="pres">
      <dgm:prSet presAssocID="{1EDB5E98-601D-45C3-8478-731843E1B329}" presName="nodeFollowingNodes" presStyleLbl="node1" presStyleIdx="3" presStyleCnt="5">
        <dgm:presLayoutVars>
          <dgm:bulletEnabled val="1"/>
        </dgm:presLayoutVars>
      </dgm:prSet>
      <dgm:spPr/>
    </dgm:pt>
    <dgm:pt modelId="{8667E84C-C524-4CF8-A3A4-19979EDB3B6B}" type="pres">
      <dgm:prSet presAssocID="{49C5DFFC-373C-468B-94C3-00940E543A75}" presName="nodeFollowingNodes" presStyleLbl="node1" presStyleIdx="4" presStyleCnt="5">
        <dgm:presLayoutVars>
          <dgm:bulletEnabled val="1"/>
        </dgm:presLayoutVars>
      </dgm:prSet>
      <dgm:spPr/>
    </dgm:pt>
  </dgm:ptLst>
  <dgm:cxnLst>
    <dgm:cxn modelId="{9B88F708-7286-44CE-944E-179134043CDA}" srcId="{D58D17B4-2BC5-4027-9DA6-CAFCFD0A85BB}" destId="{86B16402-4A44-4F5B-BFAE-08F93E2AEEB1}" srcOrd="1" destOrd="0" parTransId="{2062DCEE-704E-499A-BFC0-96DE91098AA4}" sibTransId="{D7EA1DD0-8390-4733-A42C-9E83BFB0ABF6}"/>
    <dgm:cxn modelId="{21D3832B-3A7C-4542-ADA5-8D9AB5492450}" type="presOf" srcId="{86B16402-4A44-4F5B-BFAE-08F93E2AEEB1}" destId="{0BC30E6E-F855-4B81-AEE6-7F6AB359D27C}" srcOrd="0" destOrd="0" presId="urn:microsoft.com/office/officeart/2005/8/layout/cycle3"/>
    <dgm:cxn modelId="{DE2C2F36-5F51-44AA-BCEF-7E59841B5394}" type="presOf" srcId="{21B2BEC9-5C41-467C-B5B8-5A4AABFE7F25}" destId="{304B8477-C0D8-4F20-B225-3F9809360D56}" srcOrd="0" destOrd="0" presId="urn:microsoft.com/office/officeart/2005/8/layout/cycle3"/>
    <dgm:cxn modelId="{535DF73D-B54E-4D86-9500-75C8CA1B0D17}" type="presOf" srcId="{1EDB5E98-601D-45C3-8478-731843E1B329}" destId="{7A393C77-E89D-4C75-9D85-3F26B132E76B}" srcOrd="0" destOrd="0" presId="urn:microsoft.com/office/officeart/2005/8/layout/cycle3"/>
    <dgm:cxn modelId="{43EB7848-3E03-48C2-BE03-3EC1DB5EB35C}" srcId="{D58D17B4-2BC5-4027-9DA6-CAFCFD0A85BB}" destId="{92C50136-4B25-40CA-B1B8-D05F2BC4AA95}" srcOrd="2" destOrd="0" parTransId="{133F306E-6E3E-438A-80D0-AE16767210DA}" sibTransId="{17B0219A-7B39-4D32-8186-79DE25D4C73A}"/>
    <dgm:cxn modelId="{B6034F6E-1F12-4F7C-9902-4B88B4995E5B}" type="presOf" srcId="{49C5DFFC-373C-468B-94C3-00940E543A75}" destId="{8667E84C-C524-4CF8-A3A4-19979EDB3B6B}" srcOrd="0" destOrd="0" presId="urn:microsoft.com/office/officeart/2005/8/layout/cycle3"/>
    <dgm:cxn modelId="{D8AB8058-83A5-49B0-8DE6-C65C6BEF884F}" type="presOf" srcId="{D58D17B4-2BC5-4027-9DA6-CAFCFD0A85BB}" destId="{5D9EDDE6-DE8A-48BA-9E08-D9C412A9E1A6}" srcOrd="0" destOrd="0" presId="urn:microsoft.com/office/officeart/2005/8/layout/cycle3"/>
    <dgm:cxn modelId="{AEEC8D78-5F78-4EE1-B8DB-B5EC744E5538}" type="presOf" srcId="{558C7F59-B411-4671-BCAC-7058704B7BFD}" destId="{1BF6DA2C-6AF5-494E-801E-57109D734F3F}" srcOrd="0" destOrd="0" presId="urn:microsoft.com/office/officeart/2005/8/layout/cycle3"/>
    <dgm:cxn modelId="{6BD94AA0-AE26-4525-81DC-F773EA1B1AE5}" srcId="{D58D17B4-2BC5-4027-9DA6-CAFCFD0A85BB}" destId="{1EDB5E98-601D-45C3-8478-731843E1B329}" srcOrd="3" destOrd="0" parTransId="{A5D728EC-8A77-43BC-B4D2-F87ABB19924B}" sibTransId="{B78B2E38-DF13-4FA0-BDB8-BEBEE1668E8C}"/>
    <dgm:cxn modelId="{008C38B9-A9FD-4E55-80BC-8E71EEAA1B48}" srcId="{D58D17B4-2BC5-4027-9DA6-CAFCFD0A85BB}" destId="{49C5DFFC-373C-468B-94C3-00940E543A75}" srcOrd="4" destOrd="0" parTransId="{CD295BB3-2A85-4DB9-A783-35EA85794802}" sibTransId="{D86D6912-D1E6-4CAE-97BA-11AA7406C94B}"/>
    <dgm:cxn modelId="{1116E4BC-DEC6-4F6D-99AC-F56DD2D7F7AE}" type="presOf" srcId="{92C50136-4B25-40CA-B1B8-D05F2BC4AA95}" destId="{8EF12745-5596-44CC-A0BE-339E699BB55C}" srcOrd="0" destOrd="0" presId="urn:microsoft.com/office/officeart/2005/8/layout/cycle3"/>
    <dgm:cxn modelId="{EA8628FC-E584-47BE-9DCE-32E365F2728D}" srcId="{D58D17B4-2BC5-4027-9DA6-CAFCFD0A85BB}" destId="{558C7F59-B411-4671-BCAC-7058704B7BFD}" srcOrd="0" destOrd="0" parTransId="{7CB96BC0-E05E-4FB6-8718-A8C2FE287A13}" sibTransId="{21B2BEC9-5C41-467C-B5B8-5A4AABFE7F25}"/>
    <dgm:cxn modelId="{CDEBC5B7-3DD4-45D7-9F60-A01D2F27CC66}" type="presParOf" srcId="{5D9EDDE6-DE8A-48BA-9E08-D9C412A9E1A6}" destId="{6FAB5EF6-848F-4500-89D4-9334DC02644D}" srcOrd="0" destOrd="0" presId="urn:microsoft.com/office/officeart/2005/8/layout/cycle3"/>
    <dgm:cxn modelId="{7586524D-729E-4E93-8DE9-98F5BF21ABAD}" type="presParOf" srcId="{6FAB5EF6-848F-4500-89D4-9334DC02644D}" destId="{1BF6DA2C-6AF5-494E-801E-57109D734F3F}" srcOrd="0" destOrd="0" presId="urn:microsoft.com/office/officeart/2005/8/layout/cycle3"/>
    <dgm:cxn modelId="{962C9430-C563-4D33-9CCB-7216AD7273A9}" type="presParOf" srcId="{6FAB5EF6-848F-4500-89D4-9334DC02644D}" destId="{304B8477-C0D8-4F20-B225-3F9809360D56}" srcOrd="1" destOrd="0" presId="urn:microsoft.com/office/officeart/2005/8/layout/cycle3"/>
    <dgm:cxn modelId="{C98E3DF6-EB5B-4545-992A-167D47769AEC}" type="presParOf" srcId="{6FAB5EF6-848F-4500-89D4-9334DC02644D}" destId="{0BC30E6E-F855-4B81-AEE6-7F6AB359D27C}" srcOrd="2" destOrd="0" presId="urn:microsoft.com/office/officeart/2005/8/layout/cycle3"/>
    <dgm:cxn modelId="{92E4E666-8153-4DD2-90F2-0C2033786CD9}" type="presParOf" srcId="{6FAB5EF6-848F-4500-89D4-9334DC02644D}" destId="{8EF12745-5596-44CC-A0BE-339E699BB55C}" srcOrd="3" destOrd="0" presId="urn:microsoft.com/office/officeart/2005/8/layout/cycle3"/>
    <dgm:cxn modelId="{A9F2846C-A9D6-469F-BDA8-5646DA3B6AC0}" type="presParOf" srcId="{6FAB5EF6-848F-4500-89D4-9334DC02644D}" destId="{7A393C77-E89D-4C75-9D85-3F26B132E76B}" srcOrd="4" destOrd="0" presId="urn:microsoft.com/office/officeart/2005/8/layout/cycle3"/>
    <dgm:cxn modelId="{FA0864BC-BEA3-4AD0-985D-A19A998C93DE}" type="presParOf" srcId="{6FAB5EF6-848F-4500-89D4-9334DC02644D}" destId="{8667E84C-C524-4CF8-A3A4-19979EDB3B6B}" srcOrd="5"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B8477-C0D8-4F20-B225-3F9809360D56}">
      <dsp:nvSpPr>
        <dsp:cNvPr id="0" name=""/>
        <dsp:cNvSpPr/>
      </dsp:nvSpPr>
      <dsp:spPr>
        <a:xfrm>
          <a:off x="3104102" y="-27825"/>
          <a:ext cx="4307394" cy="4307394"/>
        </a:xfrm>
        <a:prstGeom prst="circularArrow">
          <a:avLst>
            <a:gd name="adj1" fmla="val 5544"/>
            <a:gd name="adj2" fmla="val 330680"/>
            <a:gd name="adj3" fmla="val 13736417"/>
            <a:gd name="adj4" fmla="val 17410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6DA2C-6AF5-494E-801E-57109D734F3F}">
      <dsp:nvSpPr>
        <dsp:cNvPr id="0" name=""/>
        <dsp:cNvSpPr/>
      </dsp:nvSpPr>
      <dsp:spPr>
        <a:xfrm>
          <a:off x="4232169" y="1414"/>
          <a:ext cx="2051260" cy="10256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baseline="30000" dirty="0">
              <a:latin typeface="Aptos"/>
            </a:rPr>
            <a:t>1st</a:t>
          </a:r>
          <a:r>
            <a:rPr lang="en-GB" sz="700" kern="1200" dirty="0">
              <a:latin typeface="Aptos"/>
            </a:rPr>
            <a:t> step is to open the app and locate it on the one drive website or app.</a:t>
          </a:r>
        </a:p>
      </dsp:txBody>
      <dsp:txXfrm>
        <a:off x="4282236" y="51481"/>
        <a:ext cx="1951126" cy="925496"/>
      </dsp:txXfrm>
    </dsp:sp>
    <dsp:sp modelId="{0BC30E6E-F855-4B81-AEE6-7F6AB359D27C}">
      <dsp:nvSpPr>
        <dsp:cNvPr id="0" name=""/>
        <dsp:cNvSpPr/>
      </dsp:nvSpPr>
      <dsp:spPr>
        <a:xfrm>
          <a:off x="5979109" y="1270641"/>
          <a:ext cx="2051260" cy="10256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baseline="0" dirty="0">
              <a:latin typeface="Aptos"/>
            </a:rPr>
            <a:t>2</a:t>
          </a:r>
          <a:r>
            <a:rPr lang="en-GB" sz="700" kern="1200" baseline="30000" dirty="0">
              <a:latin typeface="Aptos"/>
            </a:rPr>
            <a:t>nd</a:t>
          </a:r>
          <a:r>
            <a:rPr lang="en-GB" sz="700" kern="1200" dirty="0">
              <a:latin typeface="Aptos"/>
            </a:rPr>
            <a:t> steps click the three dots next to the file and select share </a:t>
          </a:r>
        </a:p>
      </dsp:txBody>
      <dsp:txXfrm>
        <a:off x="6029176" y="1320708"/>
        <a:ext cx="1951126" cy="925496"/>
      </dsp:txXfrm>
    </dsp:sp>
    <dsp:sp modelId="{8EF12745-5596-44CC-A0BE-339E699BB55C}">
      <dsp:nvSpPr>
        <dsp:cNvPr id="0" name=""/>
        <dsp:cNvSpPr/>
      </dsp:nvSpPr>
      <dsp:spPr>
        <a:xfrm>
          <a:off x="5311838" y="3324292"/>
          <a:ext cx="2051260" cy="10256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baseline="30000" dirty="0">
              <a:latin typeface="Aptos"/>
            </a:rPr>
            <a:t>3rd</a:t>
          </a:r>
          <a:r>
            <a:rPr lang="en-GB" sz="700" kern="1200" dirty="0">
              <a:latin typeface="Aptos"/>
            </a:rPr>
            <a:t> step You can then set permissions deciding whether recipients can edit or only view the file.</a:t>
          </a:r>
        </a:p>
      </dsp:txBody>
      <dsp:txXfrm>
        <a:off x="5361905" y="3374359"/>
        <a:ext cx="1951126" cy="925496"/>
      </dsp:txXfrm>
    </dsp:sp>
    <dsp:sp modelId="{7A393C77-E89D-4C75-9D85-3F26B132E76B}">
      <dsp:nvSpPr>
        <dsp:cNvPr id="0" name=""/>
        <dsp:cNvSpPr/>
      </dsp:nvSpPr>
      <dsp:spPr>
        <a:xfrm>
          <a:off x="3152501" y="3324292"/>
          <a:ext cx="2051260" cy="10256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baseline="30000" dirty="0">
              <a:latin typeface="Aptos"/>
            </a:rPr>
            <a:t>4th</a:t>
          </a:r>
          <a:r>
            <a:rPr lang="en-GB" sz="700" kern="1200" dirty="0">
              <a:latin typeface="Aptos"/>
            </a:rPr>
            <a:t> step one drive offers several sharing options: You can send an invitation directly to specific people, requiring them to sign in to access the file, or create a shareable link. When creating a link, you can set an expiration date and password for added security.</a:t>
          </a:r>
        </a:p>
      </dsp:txBody>
      <dsp:txXfrm>
        <a:off x="3202568" y="3374359"/>
        <a:ext cx="1951126" cy="925496"/>
      </dsp:txXfrm>
    </dsp:sp>
    <dsp:sp modelId="{8667E84C-C524-4CF8-A3A4-19979EDB3B6B}">
      <dsp:nvSpPr>
        <dsp:cNvPr id="0" name=""/>
        <dsp:cNvSpPr/>
      </dsp:nvSpPr>
      <dsp:spPr>
        <a:xfrm>
          <a:off x="2485229" y="1270641"/>
          <a:ext cx="2051260" cy="10256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rtl="0">
            <a:lnSpc>
              <a:spcPct val="90000"/>
            </a:lnSpc>
            <a:spcBef>
              <a:spcPct val="0"/>
            </a:spcBef>
            <a:spcAft>
              <a:spcPct val="35000"/>
            </a:spcAft>
            <a:buNone/>
          </a:pPr>
          <a:r>
            <a:rPr lang="en-GB" sz="700" kern="1200" baseline="30000" dirty="0">
              <a:latin typeface="Aptos"/>
            </a:rPr>
            <a:t>5th</a:t>
          </a:r>
          <a:r>
            <a:rPr lang="en-GB" sz="700" kern="1200" dirty="0">
              <a:latin typeface="Aptos"/>
            </a:rPr>
            <a:t> step Once you've set the permissions and chosen your sharing method copy the generated link and share it through any email, messaging apps, or any other communication channel. This allows others to access the file based on their permissions you've set making file sharing quick and easy.</a:t>
          </a:r>
        </a:p>
      </dsp:txBody>
      <dsp:txXfrm>
        <a:off x="2535296" y="1320708"/>
        <a:ext cx="1951126" cy="925496"/>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04/07/2025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04/07/2025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04/07/2025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04/07/2025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77833-C747-E575-EA47-8868E135C906}"/>
              </a:ext>
            </a:extLst>
          </p:cNvPr>
          <p:cNvSpPr>
            <a:spLocks noGrp="1"/>
          </p:cNvSpPr>
          <p:nvPr>
            <p:ph type="title"/>
          </p:nvPr>
        </p:nvSpPr>
        <p:spPr>
          <a:xfrm>
            <a:off x="76201" y="1185"/>
            <a:ext cx="11277599" cy="1260013"/>
          </a:xfrm>
        </p:spPr>
        <p:txBody>
          <a:bodyPr>
            <a:normAutofit/>
          </a:bodyPr>
          <a:lstStyle/>
          <a:p>
            <a:r>
              <a:rPr lang="en-GB" sz="1200" dirty="0">
                <a:latin typeface="Aptos"/>
              </a:rPr>
              <a:t>One drive is a </a:t>
            </a:r>
            <a:r>
              <a:rPr lang="en-GB" sz="1200" dirty="0" err="1">
                <a:latin typeface="Aptos"/>
              </a:rPr>
              <a:t>microsofts</a:t>
            </a:r>
            <a:r>
              <a:rPr lang="en-GB" sz="1200" dirty="0">
                <a:latin typeface="Aptos"/>
              </a:rPr>
              <a:t> cloud storage service that lets you store files online and access them from anywhere. </a:t>
            </a:r>
            <a:br>
              <a:rPr lang="en-US" dirty="0"/>
            </a:br>
            <a:r>
              <a:rPr lang="en-GB" sz="1200" dirty="0">
                <a:latin typeface="Aptos"/>
              </a:rPr>
              <a:t> One drive is beneficial because it lets you access your files from anywhere making sure you always have what you need on hand. Plus, it makes sharing and collaborating on documents super easy. Storing your files in the cloud also acts as backup, protecting you from losing important stuff if something was to get lost.</a:t>
            </a:r>
            <a:endParaRPr lang="en-US"/>
          </a:p>
        </p:txBody>
      </p:sp>
      <p:graphicFrame>
        <p:nvGraphicFramePr>
          <p:cNvPr id="4" name="Content Placeholder 3">
            <a:extLst>
              <a:ext uri="{FF2B5EF4-FFF2-40B4-BE49-F238E27FC236}">
                <a16:creationId xmlns:a16="http://schemas.microsoft.com/office/drawing/2014/main" id="{4B352916-EA78-18BD-766E-57DE5354E15B}"/>
              </a:ext>
            </a:extLst>
          </p:cNvPr>
          <p:cNvGraphicFramePr>
            <a:graphicFrameLocks noGrp="1"/>
          </p:cNvGraphicFramePr>
          <p:nvPr>
            <p:ph idx="1"/>
            <p:extLst>
              <p:ext uri="{D42A27DB-BD31-4B8C-83A1-F6EECF244321}">
                <p14:modId xmlns:p14="http://schemas.microsoft.com/office/powerpoint/2010/main" val="1962646742"/>
              </p:ext>
            </p:extLst>
          </p:nvPr>
        </p:nvGraphicFramePr>
        <p:xfrm>
          <a:off x="838200" y="949894"/>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Box 17">
            <a:extLst>
              <a:ext uri="{FF2B5EF4-FFF2-40B4-BE49-F238E27FC236}">
                <a16:creationId xmlns:a16="http://schemas.microsoft.com/office/drawing/2014/main" id="{F30E6837-0317-B4AF-ADFB-419165EA651F}"/>
              </a:ext>
            </a:extLst>
          </p:cNvPr>
          <p:cNvSpPr txBox="1"/>
          <p:nvPr/>
        </p:nvSpPr>
        <p:spPr>
          <a:xfrm>
            <a:off x="457199" y="5823857"/>
            <a:ext cx="20029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Seher </a:t>
            </a:r>
            <a:r>
              <a:rPr lang="en-GB" dirty="0" err="1"/>
              <a:t>iftikhar</a:t>
            </a:r>
            <a:r>
              <a:rPr lang="en-GB" dirty="0"/>
              <a:t> 2437538</a:t>
            </a:r>
          </a:p>
        </p:txBody>
      </p:sp>
    </p:spTree>
    <p:extLst>
      <p:ext uri="{BB962C8B-B14F-4D97-AF65-F5344CB8AC3E}">
        <p14:creationId xmlns:p14="http://schemas.microsoft.com/office/powerpoint/2010/main" val="26887839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One drive is a microsofts cloud storage service that lets you store files online and access them from anywhere.   One drive is beneficial because it lets you access your files from anywhere making sure you always have what you need on hand. Plus, it makes sharing and collaborating on documents super easy. Storing your files in the cloud also acts as backup, protecting you from losing important stuff if something was to get lost.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cp:revision>
  <dcterms:created xsi:type="dcterms:W3CDTF">2025-07-04T15:54:31Z</dcterms:created>
  <dcterms:modified xsi:type="dcterms:W3CDTF">2025-07-04T16:12:31Z</dcterms:modified>
</cp:coreProperties>
</file>