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5AA6FEE-1AEC-428B-9CB3-1C277E3174F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X_My3YP0gc" TargetMode="External"/><Relationship Id="rId2" Type="http://schemas.openxmlformats.org/officeDocument/2006/relationships/hyperlink" Target="https://youtu.be/2PrL4GeJoW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VF_G50PIF80" TargetMode="External"/><Relationship Id="rId4" Type="http://schemas.openxmlformats.org/officeDocument/2006/relationships/hyperlink" Target="https://youtu.be/Dq_Nr6yHxF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HEATHROW AIRPORT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 Third Runway……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83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airport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2005 – 229 million passengers; </a:t>
            </a:r>
            <a:endParaRPr lang="en-GB" dirty="0" smtClean="0"/>
          </a:p>
          <a:p>
            <a:r>
              <a:rPr lang="en-GB" dirty="0" smtClean="0"/>
              <a:t>2030 </a:t>
            </a:r>
            <a:r>
              <a:rPr lang="en-GB" dirty="0" smtClean="0"/>
              <a:t>– 490 million passengers.</a:t>
            </a:r>
          </a:p>
          <a:p>
            <a:r>
              <a:rPr lang="en-GB" dirty="0" smtClean="0"/>
              <a:t>Expansion will: contribute to economic development; help to create jobs; boost tourism; increase local businesses; make UK more competitive; create noise pollution; increase carbon emissions; reduce green areas; damage the environment; shrink house prices.</a:t>
            </a:r>
          </a:p>
          <a:p>
            <a:r>
              <a:rPr lang="en-GB" dirty="0" smtClean="0"/>
              <a:t>Expansion plans at most UK regional </a:t>
            </a:r>
            <a:r>
              <a:rPr lang="en-GB" dirty="0" smtClean="0"/>
              <a:t>airports (Gatwick recently?)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53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another runway??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Lack of capacity at Britain’s airports is causing problems.</a:t>
            </a:r>
          </a:p>
          <a:p>
            <a:r>
              <a:rPr lang="en-GB" dirty="0" smtClean="0"/>
              <a:t>Expected increase to 490 million passenger arrivals at UK airports by 2030.</a:t>
            </a:r>
          </a:p>
          <a:p>
            <a:r>
              <a:rPr lang="en-GB" dirty="0" smtClean="0"/>
              <a:t>Heathrow is one of the world’s busiest airports, handling 75 million passengers in 2015; it is a major hub airport with more than a third of travellers using it to transfer to other flights. It is also close to London!!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91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Currently it operates at 98% of its capacity, so little room for growth.</a:t>
            </a:r>
          </a:p>
          <a:p>
            <a:r>
              <a:rPr lang="en-GB" dirty="0" smtClean="0"/>
              <a:t>Faces competition from rival airports – Amsterdam’s Schiphol; Paris Charles de Gaulle as well as Dubai in the Middle East.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28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new runway at Heathrow will allow for hundreds of thousands of extra flights each year</a:t>
            </a:r>
          </a:p>
          <a:p>
            <a:r>
              <a:rPr lang="en-GB" dirty="0" smtClean="0"/>
              <a:t>Will better help UK economy, bringing benefits worth £147 billion as well as creating 77,000 additional jobs (Airports Commission)</a:t>
            </a:r>
          </a:p>
          <a:p>
            <a:r>
              <a:rPr lang="en-GB" dirty="0" smtClean="0"/>
              <a:t>An additional terminal building will also be built</a:t>
            </a:r>
          </a:p>
          <a:p>
            <a:r>
              <a:rPr lang="en-GB" dirty="0" smtClean="0"/>
              <a:t>Cost: £17.6 billion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66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Proposal is seen as controversial!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Will create increased traffic congestion and pollution</a:t>
            </a:r>
          </a:p>
          <a:p>
            <a:r>
              <a:rPr lang="en-GB" dirty="0" smtClean="0"/>
              <a:t>Village of </a:t>
            </a:r>
            <a:r>
              <a:rPr lang="en-GB" dirty="0" err="1" smtClean="0"/>
              <a:t>Harmondsworth</a:t>
            </a:r>
            <a:r>
              <a:rPr lang="en-GB" dirty="0" smtClean="0"/>
              <a:t> will be demolished</a:t>
            </a:r>
          </a:p>
          <a:p>
            <a:r>
              <a:rPr lang="en-GB" dirty="0" smtClean="0"/>
              <a:t>Will increase noise for local residents</a:t>
            </a:r>
          </a:p>
          <a:p>
            <a:r>
              <a:rPr lang="en-GB" dirty="0" smtClean="0"/>
              <a:t>Will compromise UK’s commitment to Climate Change Agreement</a:t>
            </a:r>
          </a:p>
          <a:p>
            <a:r>
              <a:rPr lang="en-GB" dirty="0" smtClean="0"/>
              <a:t>A 50% increase in planes will bring new neighbourhoods under the flightpath….an extra 200,000 people will be impacted; exposing 124 more schools and 43,000 more children to additional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49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wider argument….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Environmental campaigners say we should be travelling fewer miles by air, not more</a:t>
            </a:r>
          </a:p>
          <a:p>
            <a:r>
              <a:rPr lang="en-GB" dirty="0" smtClean="0"/>
              <a:t>Pan European high speed rail links are a realistic alternative to many short haul flights</a:t>
            </a:r>
          </a:p>
          <a:p>
            <a:r>
              <a:rPr lang="en-GB" dirty="0" smtClean="0"/>
              <a:t>We must reduce carbon emissions because of global warming</a:t>
            </a:r>
          </a:p>
          <a:p>
            <a:r>
              <a:rPr lang="en-GB" dirty="0" smtClean="0"/>
              <a:t>Heathrow already exposes more people to aircraft noise than Paris CDG, Frankfurt, Amsterdam, Munich and Madrid COMBINED!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45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the alternatives?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Expand Gatwick……but would create less economic impact to UK economy and fewer jobs</a:t>
            </a:r>
          </a:p>
          <a:p>
            <a:r>
              <a:rPr lang="en-GB" dirty="0" smtClean="0"/>
              <a:t>Build further out from London – Stansted, Birmingham and construct faster train links</a:t>
            </a:r>
          </a:p>
          <a:p>
            <a:r>
              <a:rPr lang="en-GB" dirty="0" smtClean="0"/>
              <a:t>Build a new airport (Boris Island)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65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Will the proposal happen?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485740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It has received Government and Parliamentary support</a:t>
            </a:r>
          </a:p>
          <a:p>
            <a:r>
              <a:rPr lang="en-GB" dirty="0" smtClean="0"/>
              <a:t>Statutory public consultation process </a:t>
            </a:r>
          </a:p>
          <a:p>
            <a:r>
              <a:rPr lang="en-GB" dirty="0" smtClean="0"/>
              <a:t>Endorsed by MPs 415-119 in vote on 15 June 2018</a:t>
            </a:r>
          </a:p>
          <a:p>
            <a:r>
              <a:rPr lang="en-GB" dirty="0" smtClean="0"/>
              <a:t>Brexit will make it more likely to happen</a:t>
            </a:r>
          </a:p>
          <a:p>
            <a:r>
              <a:rPr lang="en-GB" dirty="0" smtClean="0"/>
              <a:t>If it does receive the final go ahead the runway could be built by 2025, BUT legal challenges could delay timing</a:t>
            </a:r>
          </a:p>
          <a:p>
            <a:r>
              <a:rPr lang="en-GB" dirty="0" smtClean="0"/>
              <a:t>Has received backing from CBI – and major airlines such as BA.</a:t>
            </a:r>
          </a:p>
          <a:p>
            <a:r>
              <a:rPr lang="en-GB" dirty="0" smtClean="0"/>
              <a:t>UK Aviation Strategy due to be published early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73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interesting case study involving transport, planning, environment and the future of tourism</a:t>
            </a:r>
          </a:p>
          <a:p>
            <a:r>
              <a:rPr lang="en-GB" dirty="0" smtClean="0"/>
              <a:t>Follow the debate – all sides of it – to prepare for the exam.  PESTLE.</a:t>
            </a:r>
          </a:p>
          <a:p>
            <a:r>
              <a:rPr lang="en-GB" dirty="0" smtClean="0"/>
              <a:t>See resources folder on </a:t>
            </a:r>
            <a:r>
              <a:rPr lang="en-GB" dirty="0" err="1" smtClean="0"/>
              <a:t>moodle</a:t>
            </a:r>
            <a:r>
              <a:rPr lang="en-GB" dirty="0" smtClean="0"/>
              <a:t> for more details – Airports Commission report key here</a:t>
            </a:r>
          </a:p>
          <a:p>
            <a:r>
              <a:rPr lang="en-GB" dirty="0" smtClean="0"/>
              <a:t>Use </a:t>
            </a:r>
            <a:r>
              <a:rPr lang="en-GB" dirty="0" err="1" smtClean="0"/>
              <a:t>Newsbank</a:t>
            </a:r>
            <a:r>
              <a:rPr lang="en-GB" dirty="0" smtClean="0"/>
              <a:t> &amp; databases </a:t>
            </a:r>
            <a:r>
              <a:rPr lang="en-GB" dirty="0" smtClean="0"/>
              <a:t>to search for relevant articles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62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youtu.be/2PrL4GeJoWM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youtu.be/NX_My3YP0gc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youtu.be/Dq_Nr6yHxF0</a:t>
            </a:r>
            <a:endParaRPr lang="en-GB" dirty="0" smtClean="0"/>
          </a:p>
          <a:p>
            <a:endParaRPr lang="en-GB" dirty="0"/>
          </a:p>
          <a:p>
            <a:r>
              <a:rPr lang="en-GB">
                <a:hlinkClick r:id="rId5"/>
              </a:rPr>
              <a:t>https://</a:t>
            </a:r>
            <a:r>
              <a:rPr lang="en-GB" smtClean="0">
                <a:hlinkClick r:id="rId5"/>
              </a:rPr>
              <a:t>youtu.be/VF_G50PIF80</a:t>
            </a:r>
            <a:endParaRPr lang="en-GB" smtClean="0"/>
          </a:p>
          <a:p>
            <a:pPr marL="36576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24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117</TotalTime>
  <Words>559</Words>
  <Application>Microsoft Office PowerPoint</Application>
  <PresentationFormat>On-screen Show (4:3)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Franklin Gothic Book</vt:lpstr>
      <vt:lpstr>Wingdings 2</vt:lpstr>
      <vt:lpstr>Technic</vt:lpstr>
      <vt:lpstr>HEATHROW AIRPORT</vt:lpstr>
      <vt:lpstr>UK airport expansion</vt:lpstr>
      <vt:lpstr>Why another runway??</vt:lpstr>
      <vt:lpstr>However…….</vt:lpstr>
      <vt:lpstr>Proposal</vt:lpstr>
      <vt:lpstr>Proposal is seen as controversial!</vt:lpstr>
      <vt:lpstr>The wider argument….</vt:lpstr>
      <vt:lpstr>What are the alternatives?</vt:lpstr>
      <vt:lpstr>Will the proposal happen?</vt:lpstr>
      <vt:lpstr>Conclusion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HEATHROW AIRPORT</dc:title>
  <cp:lastModifiedBy>Mike Davies (Business)</cp:lastModifiedBy>
  <cp:revision>12</cp:revision>
  <dcterms:created xsi:type="dcterms:W3CDTF">2017-01-27T10:41:26Z</dcterms:created>
  <dcterms:modified xsi:type="dcterms:W3CDTF">2019-01-07T10:38:21Z</dcterms:modified>
</cp:coreProperties>
</file>