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4"/>
  </p:sldMasterIdLst>
  <p:notesMasterIdLst>
    <p:notesMasterId r:id="rId14"/>
  </p:notesMasterIdLst>
  <p:sldIdLst>
    <p:sldId id="316" r:id="rId5"/>
    <p:sldId id="317" r:id="rId6"/>
    <p:sldId id="318" r:id="rId7"/>
    <p:sldId id="319" r:id="rId8"/>
    <p:sldId id="320" r:id="rId9"/>
    <p:sldId id="321" r:id="rId10"/>
    <p:sldId id="322" r:id="rId11"/>
    <p:sldId id="323" r:id="rId12"/>
    <p:sldId id="32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9C9C4F"/>
    <a:srgbClr val="D3D579"/>
    <a:srgbClr val="D4D677"/>
    <a:srgbClr val="B5B56B"/>
    <a:srgbClr val="8D8A16"/>
    <a:srgbClr val="F07D5D"/>
    <a:srgbClr val="EF7857"/>
    <a:srgbClr val="EF7452"/>
    <a:srgbClr val="EC57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BCFEE4-4AFF-430B-A77C-67923C750A78}" v="320" dt="2026-06-14T22:32:42.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96" autoAdjust="0"/>
    <p:restoredTop sz="94609" autoAdjust="0"/>
  </p:normalViewPr>
  <p:slideViewPr>
    <p:cSldViewPr snapToGrid="0" showGuides="1">
      <p:cViewPr>
        <p:scale>
          <a:sx n="100" d="100"/>
          <a:sy n="100" d="100"/>
        </p:scale>
        <p:origin x="-475" y="-595"/>
      </p:cViewPr>
      <p:guideLst>
        <p:guide orient="horz" pos="2160"/>
        <p:guide pos="3864"/>
      </p:guideLst>
    </p:cSldViewPr>
  </p:slideViewPr>
  <p:outlineViewPr>
    <p:cViewPr>
      <p:scale>
        <a:sx n="33" d="100"/>
        <a:sy n="33" d="100"/>
      </p:scale>
      <p:origin x="0" y="-6509"/>
    </p:cViewPr>
  </p:outlineViewPr>
  <p:notesTextViewPr>
    <p:cViewPr>
      <p:scale>
        <a:sx n="1" d="1"/>
        <a:sy n="1" d="1"/>
      </p:scale>
      <p:origin x="0" y="0"/>
    </p:cViewPr>
  </p:notesTextViewPr>
  <p:sorterViewPr>
    <p:cViewPr>
      <p:scale>
        <a:sx n="100" d="100"/>
        <a:sy n="100" d="100"/>
      </p:scale>
      <p:origin x="0" y="-577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bil Khan (2509934)" userId="S::2509934@student.uwtsd.ac.uk::0eb1d78d-905b-4ed6-b33f-9ff91eca2d6a" providerId="AD" clId="Web-{15BCFEE4-4AFF-430B-A77C-67923C750A78}"/>
    <pc:docChg chg="addSld modSld">
      <pc:chgData name="Jubil Khan (2509934)" userId="S::2509934@student.uwtsd.ac.uk::0eb1d78d-905b-4ed6-b33f-9ff91eca2d6a" providerId="AD" clId="Web-{15BCFEE4-4AFF-430B-A77C-67923C750A78}" dt="2026-06-14T22:32:42.757" v="346" actId="20577"/>
      <pc:docMkLst>
        <pc:docMk/>
      </pc:docMkLst>
      <pc:sldChg chg="delSp modSp">
        <pc:chgData name="Jubil Khan (2509934)" userId="S::2509934@student.uwtsd.ac.uk::0eb1d78d-905b-4ed6-b33f-9ff91eca2d6a" providerId="AD" clId="Web-{15BCFEE4-4AFF-430B-A77C-67923C750A78}" dt="2026-06-14T21:42:11.076" v="39" actId="1076"/>
        <pc:sldMkLst>
          <pc:docMk/>
          <pc:sldMk cId="911302440" sldId="316"/>
        </pc:sldMkLst>
        <pc:spChg chg="mod">
          <ac:chgData name="Jubil Khan (2509934)" userId="S::2509934@student.uwtsd.ac.uk::0eb1d78d-905b-4ed6-b33f-9ff91eca2d6a" providerId="AD" clId="Web-{15BCFEE4-4AFF-430B-A77C-67923C750A78}" dt="2026-06-14T21:41:56.122" v="38" actId="1076"/>
          <ac:spMkLst>
            <pc:docMk/>
            <pc:sldMk cId="911302440" sldId="316"/>
            <ac:spMk id="2" creationId="{25BF4ACA-35EB-A901-C2F0-556E80233405}"/>
          </ac:spMkLst>
        </pc:spChg>
        <pc:spChg chg="mod">
          <ac:chgData name="Jubil Khan (2509934)" userId="S::2509934@student.uwtsd.ac.uk::0eb1d78d-905b-4ed6-b33f-9ff91eca2d6a" providerId="AD" clId="Web-{15BCFEE4-4AFF-430B-A77C-67923C750A78}" dt="2026-06-14T21:42:11.076" v="39" actId="1076"/>
          <ac:spMkLst>
            <pc:docMk/>
            <pc:sldMk cId="911302440" sldId="316"/>
            <ac:spMk id="3" creationId="{4B72D5DF-ECE3-D57F-1196-682B43580819}"/>
          </ac:spMkLst>
        </pc:spChg>
        <pc:spChg chg="del">
          <ac:chgData name="Jubil Khan (2509934)" userId="S::2509934@student.uwtsd.ac.uk::0eb1d78d-905b-4ed6-b33f-9ff91eca2d6a" providerId="AD" clId="Web-{15BCFEE4-4AFF-430B-A77C-67923C750A78}" dt="2026-06-14T21:41:50.841" v="37"/>
          <ac:spMkLst>
            <pc:docMk/>
            <pc:sldMk cId="911302440" sldId="316"/>
            <ac:spMk id="17" creationId="{6AE79F7A-E46D-89C2-686C-ABBE43D4A020}"/>
          </ac:spMkLst>
        </pc:spChg>
      </pc:sldChg>
      <pc:sldChg chg="delSp modSp new">
        <pc:chgData name="Jubil Khan (2509934)" userId="S::2509934@student.uwtsd.ac.uk::0eb1d78d-905b-4ed6-b33f-9ff91eca2d6a" providerId="AD" clId="Web-{15BCFEE4-4AFF-430B-A77C-67923C750A78}" dt="2026-06-14T21:56:54.532" v="150" actId="20577"/>
        <pc:sldMkLst>
          <pc:docMk/>
          <pc:sldMk cId="1358614343" sldId="317"/>
        </pc:sldMkLst>
        <pc:spChg chg="mod">
          <ac:chgData name="Jubil Khan (2509934)" userId="S::2509934@student.uwtsd.ac.uk::0eb1d78d-905b-4ed6-b33f-9ff91eca2d6a" providerId="AD" clId="Web-{15BCFEE4-4AFF-430B-A77C-67923C750A78}" dt="2026-06-14T21:56:54.532" v="150" actId="20577"/>
          <ac:spMkLst>
            <pc:docMk/>
            <pc:sldMk cId="1358614343" sldId="317"/>
            <ac:spMk id="2" creationId="{BD00CC53-FB84-4E70-D619-88ECE85FF0C1}"/>
          </ac:spMkLst>
        </pc:spChg>
        <pc:spChg chg="mod">
          <ac:chgData name="Jubil Khan (2509934)" userId="S::2509934@student.uwtsd.ac.uk::0eb1d78d-905b-4ed6-b33f-9ff91eca2d6a" providerId="AD" clId="Web-{15BCFEE4-4AFF-430B-A77C-67923C750A78}" dt="2026-06-14T21:49:58.224" v="96" actId="20577"/>
          <ac:spMkLst>
            <pc:docMk/>
            <pc:sldMk cId="1358614343" sldId="317"/>
            <ac:spMk id="3" creationId="{D09AA277-512D-6FDD-DCCB-C6CBCA17CA16}"/>
          </ac:spMkLst>
        </pc:spChg>
        <pc:spChg chg="del">
          <ac:chgData name="Jubil Khan (2509934)" userId="S::2509934@student.uwtsd.ac.uk::0eb1d78d-905b-4ed6-b33f-9ff91eca2d6a" providerId="AD" clId="Web-{15BCFEE4-4AFF-430B-A77C-67923C750A78}" dt="2026-06-14T21:50:02.255" v="97"/>
          <ac:spMkLst>
            <pc:docMk/>
            <pc:sldMk cId="1358614343" sldId="317"/>
            <ac:spMk id="4" creationId="{73B38E58-3A84-DEA4-C029-2C5BA3F6823B}"/>
          </ac:spMkLst>
        </pc:spChg>
      </pc:sldChg>
      <pc:sldChg chg="delSp modSp new">
        <pc:chgData name="Jubil Khan (2509934)" userId="S::2509934@student.uwtsd.ac.uk::0eb1d78d-905b-4ed6-b33f-9ff91eca2d6a" providerId="AD" clId="Web-{15BCFEE4-4AFF-430B-A77C-67923C750A78}" dt="2026-06-14T21:56:48.376" v="149" actId="20577"/>
        <pc:sldMkLst>
          <pc:docMk/>
          <pc:sldMk cId="689721558" sldId="318"/>
        </pc:sldMkLst>
        <pc:spChg chg="mod">
          <ac:chgData name="Jubil Khan (2509934)" userId="S::2509934@student.uwtsd.ac.uk::0eb1d78d-905b-4ed6-b33f-9ff91eca2d6a" providerId="AD" clId="Web-{15BCFEE4-4AFF-430B-A77C-67923C750A78}" dt="2026-06-14T21:56:48.376" v="149" actId="20577"/>
          <ac:spMkLst>
            <pc:docMk/>
            <pc:sldMk cId="689721558" sldId="318"/>
            <ac:spMk id="2" creationId="{44D8F054-FC34-57D2-4854-D9E2557DBE14}"/>
          </ac:spMkLst>
        </pc:spChg>
        <pc:spChg chg="mod">
          <ac:chgData name="Jubil Khan (2509934)" userId="S::2509934@student.uwtsd.ac.uk::0eb1d78d-905b-4ed6-b33f-9ff91eca2d6a" providerId="AD" clId="Web-{15BCFEE4-4AFF-430B-A77C-67923C750A78}" dt="2026-06-14T21:56:05.327" v="139" actId="20577"/>
          <ac:spMkLst>
            <pc:docMk/>
            <pc:sldMk cId="689721558" sldId="318"/>
            <ac:spMk id="3" creationId="{31157322-527C-A354-681C-C7080405D6C4}"/>
          </ac:spMkLst>
        </pc:spChg>
        <pc:spChg chg="del">
          <ac:chgData name="Jubil Khan (2509934)" userId="S::2509934@student.uwtsd.ac.uk::0eb1d78d-905b-4ed6-b33f-9ff91eca2d6a" providerId="AD" clId="Web-{15BCFEE4-4AFF-430B-A77C-67923C750A78}" dt="2026-06-14T21:56:12.390" v="140"/>
          <ac:spMkLst>
            <pc:docMk/>
            <pc:sldMk cId="689721558" sldId="318"/>
            <ac:spMk id="4" creationId="{BC834A4E-15E0-8E26-9870-4B603D3229B7}"/>
          </ac:spMkLst>
        </pc:spChg>
      </pc:sldChg>
      <pc:sldChg chg="delSp modSp new">
        <pc:chgData name="Jubil Khan (2509934)" userId="S::2509934@student.uwtsd.ac.uk::0eb1d78d-905b-4ed6-b33f-9ff91eca2d6a" providerId="AD" clId="Web-{15BCFEE4-4AFF-430B-A77C-67923C750A78}" dt="2026-06-14T22:09:29.543" v="198"/>
        <pc:sldMkLst>
          <pc:docMk/>
          <pc:sldMk cId="3322474697" sldId="319"/>
        </pc:sldMkLst>
        <pc:spChg chg="mod">
          <ac:chgData name="Jubil Khan (2509934)" userId="S::2509934@student.uwtsd.ac.uk::0eb1d78d-905b-4ed6-b33f-9ff91eca2d6a" providerId="AD" clId="Web-{15BCFEE4-4AFF-430B-A77C-67923C750A78}" dt="2026-06-14T22:02:10.668" v="167" actId="20577"/>
          <ac:spMkLst>
            <pc:docMk/>
            <pc:sldMk cId="3322474697" sldId="319"/>
            <ac:spMk id="2" creationId="{CA6B96F4-2DCA-8354-8FB6-947273B60727}"/>
          </ac:spMkLst>
        </pc:spChg>
        <pc:spChg chg="mod">
          <ac:chgData name="Jubil Khan (2509934)" userId="S::2509934@student.uwtsd.ac.uk::0eb1d78d-905b-4ed6-b33f-9ff91eca2d6a" providerId="AD" clId="Web-{15BCFEE4-4AFF-430B-A77C-67923C750A78}" dt="2026-06-14T22:01:26.010" v="158" actId="20577"/>
          <ac:spMkLst>
            <pc:docMk/>
            <pc:sldMk cId="3322474697" sldId="319"/>
            <ac:spMk id="3" creationId="{9CC45A26-8004-2CE5-A3B1-33031C96BCC4}"/>
          </ac:spMkLst>
        </pc:spChg>
        <pc:spChg chg="del">
          <ac:chgData name="Jubil Khan (2509934)" userId="S::2509934@student.uwtsd.ac.uk::0eb1d78d-905b-4ed6-b33f-9ff91eca2d6a" providerId="AD" clId="Web-{15BCFEE4-4AFF-430B-A77C-67923C750A78}" dt="2026-06-14T22:09:29.543" v="198"/>
          <ac:spMkLst>
            <pc:docMk/>
            <pc:sldMk cId="3322474697" sldId="319"/>
            <ac:spMk id="4" creationId="{253D0F3F-8A2B-4FB7-986B-9A3C339C2F79}"/>
          </ac:spMkLst>
        </pc:spChg>
      </pc:sldChg>
      <pc:sldChg chg="delSp modSp new">
        <pc:chgData name="Jubil Khan (2509934)" userId="S::2509934@student.uwtsd.ac.uk::0eb1d78d-905b-4ed6-b33f-9ff91eca2d6a" providerId="AD" clId="Web-{15BCFEE4-4AFF-430B-A77C-67923C750A78}" dt="2026-06-14T22:09:36.262" v="199"/>
        <pc:sldMkLst>
          <pc:docMk/>
          <pc:sldMk cId="3213313327" sldId="320"/>
        </pc:sldMkLst>
        <pc:spChg chg="mod">
          <ac:chgData name="Jubil Khan (2509934)" userId="S::2509934@student.uwtsd.ac.uk::0eb1d78d-905b-4ed6-b33f-9ff91eca2d6a" providerId="AD" clId="Web-{15BCFEE4-4AFF-430B-A77C-67923C750A78}" dt="2026-06-14T22:03:50.578" v="178" actId="20577"/>
          <ac:spMkLst>
            <pc:docMk/>
            <pc:sldMk cId="3213313327" sldId="320"/>
            <ac:spMk id="2" creationId="{B310AB2F-2C65-2C43-A0C3-6D67D370F091}"/>
          </ac:spMkLst>
        </pc:spChg>
        <pc:spChg chg="mod">
          <ac:chgData name="Jubil Khan (2509934)" userId="S::2509934@student.uwtsd.ac.uk::0eb1d78d-905b-4ed6-b33f-9ff91eca2d6a" providerId="AD" clId="Web-{15BCFEE4-4AFF-430B-A77C-67923C750A78}" dt="2026-06-14T22:09:00.667" v="197" actId="20577"/>
          <ac:spMkLst>
            <pc:docMk/>
            <pc:sldMk cId="3213313327" sldId="320"/>
            <ac:spMk id="3" creationId="{11641B6F-09B4-8200-4B0C-3AAF65D483C6}"/>
          </ac:spMkLst>
        </pc:spChg>
        <pc:spChg chg="del">
          <ac:chgData name="Jubil Khan (2509934)" userId="S::2509934@student.uwtsd.ac.uk::0eb1d78d-905b-4ed6-b33f-9ff91eca2d6a" providerId="AD" clId="Web-{15BCFEE4-4AFF-430B-A77C-67923C750A78}" dt="2026-06-14T22:09:36.262" v="199"/>
          <ac:spMkLst>
            <pc:docMk/>
            <pc:sldMk cId="3213313327" sldId="320"/>
            <ac:spMk id="4" creationId="{C784B6F1-BEC2-51D2-DBC9-5B2E14CBEA08}"/>
          </ac:spMkLst>
        </pc:spChg>
      </pc:sldChg>
      <pc:sldChg chg="delSp modSp new">
        <pc:chgData name="Jubil Khan (2509934)" userId="S::2509934@student.uwtsd.ac.uk::0eb1d78d-905b-4ed6-b33f-9ff91eca2d6a" providerId="AD" clId="Web-{15BCFEE4-4AFF-430B-A77C-67923C750A78}" dt="2026-06-14T22:16:31.036" v="227"/>
        <pc:sldMkLst>
          <pc:docMk/>
          <pc:sldMk cId="3092302535" sldId="321"/>
        </pc:sldMkLst>
        <pc:spChg chg="mod">
          <ac:chgData name="Jubil Khan (2509934)" userId="S::2509934@student.uwtsd.ac.uk::0eb1d78d-905b-4ed6-b33f-9ff91eca2d6a" providerId="AD" clId="Web-{15BCFEE4-4AFF-430B-A77C-67923C750A78}" dt="2026-06-14T22:15:15.455" v="217" actId="20577"/>
          <ac:spMkLst>
            <pc:docMk/>
            <pc:sldMk cId="3092302535" sldId="321"/>
            <ac:spMk id="2" creationId="{E8818762-A553-E21A-B4DB-E64EB9F327DF}"/>
          </ac:spMkLst>
        </pc:spChg>
        <pc:spChg chg="mod">
          <ac:chgData name="Jubil Khan (2509934)" userId="S::2509934@student.uwtsd.ac.uk::0eb1d78d-905b-4ed6-b33f-9ff91eca2d6a" providerId="AD" clId="Web-{15BCFEE4-4AFF-430B-A77C-67923C750A78}" dt="2026-06-14T22:16:20.629" v="226" actId="20577"/>
          <ac:spMkLst>
            <pc:docMk/>
            <pc:sldMk cId="3092302535" sldId="321"/>
            <ac:spMk id="3" creationId="{969693B6-698B-F1C4-5865-D5A8B187044E}"/>
          </ac:spMkLst>
        </pc:spChg>
        <pc:spChg chg="del">
          <ac:chgData name="Jubil Khan (2509934)" userId="S::2509934@student.uwtsd.ac.uk::0eb1d78d-905b-4ed6-b33f-9ff91eca2d6a" providerId="AD" clId="Web-{15BCFEE4-4AFF-430B-A77C-67923C750A78}" dt="2026-06-14T22:16:31.036" v="227"/>
          <ac:spMkLst>
            <pc:docMk/>
            <pc:sldMk cId="3092302535" sldId="321"/>
            <ac:spMk id="4" creationId="{1F94452F-4AD2-9C00-8C19-A5147BD65925}"/>
          </ac:spMkLst>
        </pc:spChg>
      </pc:sldChg>
      <pc:sldChg chg="delSp modSp new">
        <pc:chgData name="Jubil Khan (2509934)" userId="S::2509934@student.uwtsd.ac.uk::0eb1d78d-905b-4ed6-b33f-9ff91eca2d6a" providerId="AD" clId="Web-{15BCFEE4-4AFF-430B-A77C-67923C750A78}" dt="2026-06-14T22:22:14.142" v="281" actId="20577"/>
        <pc:sldMkLst>
          <pc:docMk/>
          <pc:sldMk cId="551846488" sldId="322"/>
        </pc:sldMkLst>
        <pc:spChg chg="mod">
          <ac:chgData name="Jubil Khan (2509934)" userId="S::2509934@student.uwtsd.ac.uk::0eb1d78d-905b-4ed6-b33f-9ff91eca2d6a" providerId="AD" clId="Web-{15BCFEE4-4AFF-430B-A77C-67923C750A78}" dt="2026-06-14T22:21:46.234" v="276" actId="20577"/>
          <ac:spMkLst>
            <pc:docMk/>
            <pc:sldMk cId="551846488" sldId="322"/>
            <ac:spMk id="2" creationId="{7F9E5222-1049-0AFF-6BE1-7369A5273BE8}"/>
          </ac:spMkLst>
        </pc:spChg>
        <pc:spChg chg="mod">
          <ac:chgData name="Jubil Khan (2509934)" userId="S::2509934@student.uwtsd.ac.uk::0eb1d78d-905b-4ed6-b33f-9ff91eca2d6a" providerId="AD" clId="Web-{15BCFEE4-4AFF-430B-A77C-67923C750A78}" dt="2026-06-14T22:22:14.142" v="281" actId="20577"/>
          <ac:spMkLst>
            <pc:docMk/>
            <pc:sldMk cId="551846488" sldId="322"/>
            <ac:spMk id="3" creationId="{753E3251-63A1-1F85-369B-A3086CAD375C}"/>
          </ac:spMkLst>
        </pc:spChg>
        <pc:spChg chg="del">
          <ac:chgData name="Jubil Khan (2509934)" userId="S::2509934@student.uwtsd.ac.uk::0eb1d78d-905b-4ed6-b33f-9ff91eca2d6a" providerId="AD" clId="Web-{15BCFEE4-4AFF-430B-A77C-67923C750A78}" dt="2026-06-14T22:18:50.447" v="239"/>
          <ac:spMkLst>
            <pc:docMk/>
            <pc:sldMk cId="551846488" sldId="322"/>
            <ac:spMk id="4" creationId="{561B4E6C-BE73-44F3-E14B-5E2A103443FC}"/>
          </ac:spMkLst>
        </pc:spChg>
      </pc:sldChg>
      <pc:sldChg chg="delSp modSp new">
        <pc:chgData name="Jubil Khan (2509934)" userId="S::2509934@student.uwtsd.ac.uk::0eb1d78d-905b-4ed6-b33f-9ff91eca2d6a" providerId="AD" clId="Web-{15BCFEE4-4AFF-430B-A77C-67923C750A78}" dt="2026-06-14T22:25:47.759" v="313" actId="20577"/>
        <pc:sldMkLst>
          <pc:docMk/>
          <pc:sldMk cId="331859908" sldId="323"/>
        </pc:sldMkLst>
        <pc:spChg chg="mod">
          <ac:chgData name="Jubil Khan (2509934)" userId="S::2509934@student.uwtsd.ac.uk::0eb1d78d-905b-4ed6-b33f-9ff91eca2d6a" providerId="AD" clId="Web-{15BCFEE4-4AFF-430B-A77C-67923C750A78}" dt="2026-06-14T22:25:47.759" v="313" actId="20577"/>
          <ac:spMkLst>
            <pc:docMk/>
            <pc:sldMk cId="331859908" sldId="323"/>
            <ac:spMk id="2" creationId="{DE6A0C99-35D7-5CA0-1737-3BB91C242E29}"/>
          </ac:spMkLst>
        </pc:spChg>
        <pc:spChg chg="mod">
          <ac:chgData name="Jubil Khan (2509934)" userId="S::2509934@student.uwtsd.ac.uk::0eb1d78d-905b-4ed6-b33f-9ff91eca2d6a" providerId="AD" clId="Web-{15BCFEE4-4AFF-430B-A77C-67923C750A78}" dt="2026-06-14T22:25:05.226" v="311" actId="20577"/>
          <ac:spMkLst>
            <pc:docMk/>
            <pc:sldMk cId="331859908" sldId="323"/>
            <ac:spMk id="3" creationId="{9FA9722A-BE2E-6B77-6B63-19F56047EDED}"/>
          </ac:spMkLst>
        </pc:spChg>
        <pc:spChg chg="del">
          <ac:chgData name="Jubil Khan (2509934)" userId="S::2509934@student.uwtsd.ac.uk::0eb1d78d-905b-4ed6-b33f-9ff91eca2d6a" providerId="AD" clId="Web-{15BCFEE4-4AFF-430B-A77C-67923C750A78}" dt="2026-06-14T22:25:43.383" v="312"/>
          <ac:spMkLst>
            <pc:docMk/>
            <pc:sldMk cId="331859908" sldId="323"/>
            <ac:spMk id="4" creationId="{F3007676-B255-925D-A0B9-8BE29AEA90A8}"/>
          </ac:spMkLst>
        </pc:spChg>
      </pc:sldChg>
      <pc:sldChg chg="delSp modSp new">
        <pc:chgData name="Jubil Khan (2509934)" userId="S::2509934@student.uwtsd.ac.uk::0eb1d78d-905b-4ed6-b33f-9ff91eca2d6a" providerId="AD" clId="Web-{15BCFEE4-4AFF-430B-A77C-67923C750A78}" dt="2026-06-14T22:32:42.757" v="346" actId="20577"/>
        <pc:sldMkLst>
          <pc:docMk/>
          <pc:sldMk cId="4216948143" sldId="324"/>
        </pc:sldMkLst>
        <pc:spChg chg="mod">
          <ac:chgData name="Jubil Khan (2509934)" userId="S::2509934@student.uwtsd.ac.uk::0eb1d78d-905b-4ed6-b33f-9ff91eca2d6a" providerId="AD" clId="Web-{15BCFEE4-4AFF-430B-A77C-67923C750A78}" dt="2026-06-14T22:26:05.009" v="322" actId="20577"/>
          <ac:spMkLst>
            <pc:docMk/>
            <pc:sldMk cId="4216948143" sldId="324"/>
            <ac:spMk id="2" creationId="{868B9A6C-E6B5-8084-AA38-60779CE15600}"/>
          </ac:spMkLst>
        </pc:spChg>
        <pc:spChg chg="mod">
          <ac:chgData name="Jubil Khan (2509934)" userId="S::2509934@student.uwtsd.ac.uk::0eb1d78d-905b-4ed6-b33f-9ff91eca2d6a" providerId="AD" clId="Web-{15BCFEE4-4AFF-430B-A77C-67923C750A78}" dt="2026-06-14T22:32:42.757" v="346" actId="20577"/>
          <ac:spMkLst>
            <pc:docMk/>
            <pc:sldMk cId="4216948143" sldId="324"/>
            <ac:spMk id="3" creationId="{E1126BD2-AE77-BC78-DBC5-D71268A4B2D3}"/>
          </ac:spMkLst>
        </pc:spChg>
        <pc:spChg chg="del">
          <ac:chgData name="Jubil Khan (2509934)" userId="S::2509934@student.uwtsd.ac.uk::0eb1d78d-905b-4ed6-b33f-9ff91eca2d6a" providerId="AD" clId="Web-{15BCFEE4-4AFF-430B-A77C-67923C750A78}" dt="2026-06-14T22:32:27.553" v="345"/>
          <ac:spMkLst>
            <pc:docMk/>
            <pc:sldMk cId="4216948143" sldId="324"/>
            <ac:spMk id="4" creationId="{26ACC268-5EB0-9F38-6F56-C05DCC2D68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D7C5-DD2A-4BD9-BB27-92FD2BFA99E9}"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5C9BC3-7E77-4A65-8374-7D83CD3A02B3}" type="slidenum">
              <a:rPr lang="en-US" smtClean="0"/>
              <a:t>‹#›</a:t>
            </a:fld>
            <a:endParaRPr lang="en-US"/>
          </a:p>
        </p:txBody>
      </p:sp>
    </p:spTree>
    <p:extLst>
      <p:ext uri="{BB962C8B-B14F-4D97-AF65-F5344CB8AC3E}">
        <p14:creationId xmlns:p14="http://schemas.microsoft.com/office/powerpoint/2010/main" val="1868256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2964516" y="2587938"/>
            <a:ext cx="6244798" cy="1682124"/>
          </a:xfrm>
        </p:spPr>
        <p:txBody>
          <a:bodyPr anchor="ctr">
            <a:normAutofit/>
          </a:bodyPr>
          <a:lstStyle>
            <a:lvl1pPr algn="ctr">
              <a:defRPr sz="23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5460"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84524" y="156362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63512" y="6301384"/>
            <a:ext cx="2046806" cy="365125"/>
          </a:xfrm>
        </p:spPr>
        <p:txBody>
          <a:bodyPr/>
          <a:lstStyle>
            <a:lvl1pPr algn="ctr">
              <a:defRPr/>
            </a:lvl1pPr>
          </a:lstStyle>
          <a:p>
            <a:pPr algn="ctr"/>
            <a:fld id="{10CC850A-9414-4098-BA8E-1C27CC275D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2" name="Rectangle 21">
            <a:extLst>
              <a:ext uri="{FF2B5EF4-FFF2-40B4-BE49-F238E27FC236}">
                <a16:creationId xmlns:a16="http://schemas.microsoft.com/office/drawing/2014/main" id="{50A7D247-5A6B-EA2D-8332-7D5210B861F6}"/>
              </a:ext>
            </a:extLst>
          </p:cNvPr>
          <p:cNvSpPr/>
          <p:nvPr userDrawn="1"/>
        </p:nvSpPr>
        <p:spPr>
          <a:xfrm rot="10800000">
            <a:off x="11199371" y="732290"/>
            <a:ext cx="260487" cy="516002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991CC9-78E1-21EB-06E9-BB8C7EDD3B28}"/>
              </a:ext>
            </a:extLst>
          </p:cNvPr>
          <p:cNvSpPr/>
          <p:nvPr userDrawn="1"/>
        </p:nvSpPr>
        <p:spPr>
          <a:xfrm rot="5400000">
            <a:off x="5841119" y="-4365474"/>
            <a:ext cx="260487" cy="1045601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7B076F-609B-38C5-149F-BEDABF7C43FC}"/>
              </a:ext>
            </a:extLst>
          </p:cNvPr>
          <p:cNvSpPr/>
          <p:nvPr userDrawn="1"/>
        </p:nvSpPr>
        <p:spPr>
          <a:xfrm rot="10800000">
            <a:off x="732141" y="732289"/>
            <a:ext cx="260487" cy="516002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4617636-6503-9335-D312-DFC0FBDC2CC6}"/>
              </a:ext>
            </a:extLst>
          </p:cNvPr>
          <p:cNvSpPr/>
          <p:nvPr userDrawn="1"/>
        </p:nvSpPr>
        <p:spPr>
          <a:xfrm rot="5400000">
            <a:off x="5965757" y="638377"/>
            <a:ext cx="260487" cy="10727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0476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F99E84C-3BEE-4893-86EC-80726E22BF5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6737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7711519-6FD8-B638-4FC4-18C7FA332A8F}"/>
              </a:ext>
            </a:extLst>
          </p:cNvPr>
          <p:cNvSpPr/>
          <p:nvPr userDrawn="1"/>
        </p:nvSpPr>
        <p:spPr>
          <a:xfrm rot="10800000">
            <a:off x="11672332" y="1"/>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B795162-13F8-216A-5716-55C30D31D729}"/>
              </a:ext>
            </a:extLst>
          </p:cNvPr>
          <p:cNvSpPr/>
          <p:nvPr userDrawn="1"/>
        </p:nvSpPr>
        <p:spPr>
          <a:xfrm rot="5400000">
            <a:off x="5831626" y="-5831626"/>
            <a:ext cx="528747" cy="1219200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BB6E9A9-B600-3BF3-85A2-6E948B54C40F}"/>
              </a:ext>
            </a:extLst>
          </p:cNvPr>
          <p:cNvSpPr/>
          <p:nvPr userDrawn="1"/>
        </p:nvSpPr>
        <p:spPr>
          <a:xfrm rot="10800000">
            <a:off x="25" y="4"/>
            <a:ext cx="528747" cy="632925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D4C4924-05E9-3E96-DD8A-19EB6FDCBE76}"/>
              </a:ext>
            </a:extLst>
          </p:cNvPr>
          <p:cNvSpPr/>
          <p:nvPr userDrawn="1"/>
        </p:nvSpPr>
        <p:spPr>
          <a:xfrm rot="5400000">
            <a:off x="5569864" y="755535"/>
            <a:ext cx="528747" cy="116761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2436" y="2480368"/>
            <a:ext cx="5836232" cy="1666525"/>
          </a:xfrm>
        </p:spPr>
        <p:txBody>
          <a:bodyPr anchor="ctr">
            <a:normAutofit/>
          </a:bodyPr>
          <a:lstStyle>
            <a:lvl1pPr algn="ctr">
              <a:defRPr sz="23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6719"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8161" y="1080271"/>
            <a:ext cx="2604782" cy="365125"/>
          </a:xfrm>
        </p:spPr>
        <p:txBody>
          <a:bodyPr/>
          <a:lstStyle>
            <a:lvl1pPr algn="ctr">
              <a:defRPr/>
            </a:lvl1pPr>
          </a:lstStyle>
          <a:p>
            <a:pPr algn="ctr"/>
            <a:r>
              <a:rPr lang="en-US"/>
              <a:t>Sample Footer Text</a:t>
            </a:r>
            <a:endParaRPr lang="en-US" dirty="0"/>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7149" y="5657555"/>
            <a:ext cx="2046806" cy="365125"/>
          </a:xfrm>
        </p:spPr>
        <p:txBody>
          <a:bodyPr/>
          <a:lstStyle>
            <a:lvl1pPr algn="ctr">
              <a:defRPr/>
            </a:lvl1pPr>
          </a:lstStyle>
          <a:p>
            <a:pPr algn="ctr"/>
            <a:fld id="{19DA8944-DCEF-48F1-B7A6-C744C27AB001}"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57165300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7BD0770-7604-2739-6C75-F43B049826D1}"/>
              </a:ext>
            </a:extLst>
          </p:cNvPr>
          <p:cNvSpPr/>
          <p:nvPr userDrawn="1"/>
        </p:nvSpPr>
        <p:spPr>
          <a:xfrm rot="10800000">
            <a:off x="10949389" y="717892"/>
            <a:ext cx="528747" cy="5174420"/>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AF72C6-1CCF-4F68-7741-E653D0B5F78D}"/>
              </a:ext>
            </a:extLst>
          </p:cNvPr>
          <p:cNvSpPr/>
          <p:nvPr userDrawn="1"/>
        </p:nvSpPr>
        <p:spPr>
          <a:xfrm rot="10800000">
            <a:off x="721771" y="717891"/>
            <a:ext cx="528747" cy="545938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E4519A-B676-5497-CFED-B2D909F6C53E}"/>
              </a:ext>
            </a:extLst>
          </p:cNvPr>
          <p:cNvSpPr/>
          <p:nvPr userDrawn="1"/>
        </p:nvSpPr>
        <p:spPr>
          <a:xfrm rot="5400000">
            <a:off x="6099938" y="799084"/>
            <a:ext cx="528747" cy="1022764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1837" y="2671482"/>
            <a:ext cx="5836232" cy="1475411"/>
          </a:xfrm>
        </p:spPr>
        <p:txBody>
          <a:bodyPr anchor="ctr">
            <a:normAutofit/>
          </a:bodyPr>
          <a:lstStyle>
            <a:lvl1pPr algn="ctr">
              <a:defRPr sz="23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181837" y="4270062"/>
            <a:ext cx="5836231" cy="812926"/>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193294"/>
            <a:ext cx="2604782" cy="365125"/>
          </a:xfrm>
        </p:spPr>
        <p:txBody>
          <a:bodyPr/>
          <a:lstStyle>
            <a:lvl1pPr algn="ctr">
              <a:defRPr/>
            </a:lvl1pPr>
          </a:lstStyle>
          <a:p>
            <a:pPr algn="ctr"/>
            <a:r>
              <a:rPr lang="en-US"/>
              <a:t>Sample Footer Text</a:t>
            </a:r>
            <a:endParaRPr lang="en-US" dirty="0"/>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6323214"/>
            <a:ext cx="2046806" cy="365125"/>
          </a:xfrm>
        </p:spPr>
        <p:txBody>
          <a:bodyPr/>
          <a:lstStyle>
            <a:lvl1pPr algn="ctr">
              <a:defRPr/>
            </a:lvl1pPr>
          </a:lstStyle>
          <a:p>
            <a:pPr algn="ctr"/>
            <a:fld id="{C0983607-D150-4841-B8A4-7AFE8B52F7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13DA6715-0C43-E712-11E7-6F173E68B53B}"/>
              </a:ext>
            </a:extLst>
          </p:cNvPr>
          <p:cNvSpPr/>
          <p:nvPr userDrawn="1"/>
        </p:nvSpPr>
        <p:spPr>
          <a:xfrm rot="5400000">
            <a:off x="5571192" y="-4131554"/>
            <a:ext cx="528747" cy="10227647"/>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19155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796553" y="2752166"/>
            <a:ext cx="4598894" cy="1355328"/>
          </a:xfrm>
        </p:spPr>
        <p:txBody>
          <a:bodyPr anchor="ctr">
            <a:normAutofit/>
          </a:bodyPr>
          <a:lstStyle>
            <a:lvl1pPr algn="ctr">
              <a:defRPr sz="23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4009727" y="4107494"/>
            <a:ext cx="4174435" cy="82146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561180"/>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5931695"/>
            <a:ext cx="2046806" cy="365125"/>
          </a:xfrm>
        </p:spPr>
        <p:txBody>
          <a:bodyPr/>
          <a:lstStyle>
            <a:lvl1pPr algn="ctr">
              <a:defRPr/>
            </a:lvl1pPr>
          </a:lstStyle>
          <a:p>
            <a:pPr algn="ctr"/>
            <a:fld id="{D275B1C0-751A-4CB6-9401-549B6A26D9DA}"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DA2FD08F-21D9-FEB7-0D0D-FB9EFDF9620C}"/>
              </a:ext>
            </a:extLst>
          </p:cNvPr>
          <p:cNvSpPr/>
          <p:nvPr userDrawn="1"/>
        </p:nvSpPr>
        <p:spPr>
          <a:xfrm>
            <a:off x="9272689" y="1376329"/>
            <a:ext cx="260487" cy="409064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BA71169-44A1-414D-D161-3712B5E016AC}"/>
              </a:ext>
            </a:extLst>
          </p:cNvPr>
          <p:cNvSpPr/>
          <p:nvPr userDrawn="1"/>
        </p:nvSpPr>
        <p:spPr>
          <a:xfrm>
            <a:off x="2677735" y="1376329"/>
            <a:ext cx="260487" cy="409064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3636AFC-AA7A-ED7B-EB88-6F51012CDDEB}"/>
              </a:ext>
            </a:extLst>
          </p:cNvPr>
          <p:cNvSpPr/>
          <p:nvPr userDrawn="1"/>
        </p:nvSpPr>
        <p:spPr>
          <a:xfrm rot="16200000">
            <a:off x="5844456" y="2038741"/>
            <a:ext cx="260487" cy="65959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53EB0A-D506-58FE-09A1-04A6BD50B680}"/>
              </a:ext>
            </a:extLst>
          </p:cNvPr>
          <p:cNvSpPr/>
          <p:nvPr userDrawn="1"/>
        </p:nvSpPr>
        <p:spPr>
          <a:xfrm rot="16200000">
            <a:off x="6104174" y="-1792183"/>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038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430048" y="4360917"/>
            <a:ext cx="260487" cy="332478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560292" y="-957943"/>
            <a:ext cx="260487" cy="358527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897901" y="705987"/>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423330" y="2081208"/>
            <a:ext cx="2558436" cy="2084412"/>
          </a:xfrm>
        </p:spPr>
        <p:txBody>
          <a:bodyPr anchor="ctr">
            <a:normAutofit/>
          </a:bodyPr>
          <a:lstStyle>
            <a:lvl1pPr algn="ctr">
              <a:defRPr sz="19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624807" y="4492487"/>
            <a:ext cx="2167047"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67" name="Picture Placeholder 66">
            <a:extLst>
              <a:ext uri="{FF2B5EF4-FFF2-40B4-BE49-F238E27FC236}">
                <a16:creationId xmlns:a16="http://schemas.microsoft.com/office/drawing/2014/main" id="{1A61A04E-0E40-CD3E-84E3-2472746A7DB5}"/>
              </a:ext>
            </a:extLst>
          </p:cNvPr>
          <p:cNvSpPr>
            <a:spLocks noGrp="1"/>
          </p:cNvSpPr>
          <p:nvPr userDrawn="1">
            <p:ph type="pic" sz="quarter" idx="13" hasCustomPrompt="1"/>
          </p:nvPr>
        </p:nvSpPr>
        <p:spPr>
          <a:xfrm>
            <a:off x="-4082" y="0"/>
            <a:ext cx="7196646" cy="6858000"/>
          </a:xfrm>
          <a:blipFill>
            <a:blip r:embed="rId2">
              <a:alphaModFix amt="60000"/>
            </a:blip>
            <a:stretch>
              <a:fillRect/>
            </a:stretch>
          </a:blipFill>
        </p:spPr>
        <p:txBody>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388143" y="189570"/>
            <a:ext cx="2604782" cy="365125"/>
          </a:xfrm>
        </p:spPr>
        <p:txBody>
          <a:bodyPr/>
          <a:lstStyle>
            <a:lvl1pPr algn="ctr">
              <a:defRPr>
                <a:solidFill>
                  <a:schemeClr val="tx2"/>
                </a:solidFill>
                <a:effectLst/>
              </a:defRPr>
            </a:lvl1pPr>
          </a:lstStyle>
          <a:p>
            <a:pPr algn="ctr"/>
            <a:r>
              <a:rPr lang="en-US"/>
              <a:t>Sample Footer Text</a:t>
            </a:r>
            <a:endParaRPr lang="en-US" dirty="0"/>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a:xfrm>
            <a:off x="8667131" y="6323214"/>
            <a:ext cx="2046806" cy="365125"/>
          </a:xfrm>
        </p:spPr>
        <p:txBody>
          <a:bodyPr/>
          <a:lstStyle>
            <a:lvl1pPr algn="ctr">
              <a:defRPr/>
            </a:lvl1pPr>
          </a:lstStyle>
          <a:p>
            <a:pPr algn="ctr"/>
            <a:fld id="{722DC380-2CCC-4637-9D81-2D9985B2B85C}" type="datetime1">
              <a:rPr lang="en-US" smtClean="0"/>
              <a:t>6/14/2026</a:t>
            </a:fld>
            <a:endParaRPr lang="en-US" dirty="0"/>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a:xfrm>
            <a:off x="11610576"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7341834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90393" y="1928100"/>
            <a:ext cx="2905511" cy="2342722"/>
          </a:xfrm>
        </p:spPr>
        <p:txBody>
          <a:bodyPr anchor="ctr">
            <a:normAutofit/>
          </a:bodyPr>
          <a:lstStyle>
            <a:lvl1pPr algn="ctr">
              <a:defRPr sz="20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775824" y="4270822"/>
            <a:ext cx="2734648" cy="137920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840757" y="458889"/>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1119745" y="6323214"/>
            <a:ext cx="2046806" cy="365125"/>
          </a:xfrm>
        </p:spPr>
        <p:txBody>
          <a:bodyPr/>
          <a:lstStyle>
            <a:lvl1pPr algn="ctr">
              <a:defRPr/>
            </a:lvl1pPr>
          </a:lstStyle>
          <a:p>
            <a:pPr algn="ctr"/>
            <a:fld id="{38EF09F4-CF1A-4468-AFD3-5B7E971D872A}" type="datetime1">
              <a:rPr lang="en-US" smtClean="0"/>
              <a:t>6/14/2026</a:t>
            </a:fld>
            <a:endParaRPr lang="en-US" dirty="0"/>
          </a:p>
        </p:txBody>
      </p:sp>
      <p:sp>
        <p:nvSpPr>
          <p:cNvPr id="7" name="Picture Placeholder 10">
            <a:extLst>
              <a:ext uri="{FF2B5EF4-FFF2-40B4-BE49-F238E27FC236}">
                <a16:creationId xmlns:a16="http://schemas.microsoft.com/office/drawing/2014/main" id="{A36B8F3E-31D5-9069-F589-295DD0854E53}"/>
              </a:ext>
            </a:extLst>
          </p:cNvPr>
          <p:cNvSpPr>
            <a:spLocks noGrp="1"/>
          </p:cNvSpPr>
          <p:nvPr>
            <p:ph type="pic" sz="quarter" idx="13" hasCustomPrompt="1"/>
          </p:nvPr>
        </p:nvSpPr>
        <p:spPr>
          <a:xfrm>
            <a:off x="4546786" y="964933"/>
            <a:ext cx="6675899" cy="492813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t>‹#›</a:t>
            </a:fld>
            <a:endParaRPr lang="en-US"/>
          </a:p>
        </p:txBody>
      </p:sp>
      <p:sp>
        <p:nvSpPr>
          <p:cNvPr id="29" name="Rectangle 28">
            <a:extLst>
              <a:ext uri="{FF2B5EF4-FFF2-40B4-BE49-F238E27FC236}">
                <a16:creationId xmlns:a16="http://schemas.microsoft.com/office/drawing/2014/main" id="{2A8A3A05-F0CE-F4CB-9E89-846053CABB84}"/>
              </a:ext>
            </a:extLst>
          </p:cNvPr>
          <p:cNvSpPr/>
          <p:nvPr userDrawn="1"/>
        </p:nvSpPr>
        <p:spPr>
          <a:xfrm rot="5400000">
            <a:off x="7624248" y="2555116"/>
            <a:ext cx="260487" cy="69363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A94D4A-7A27-6A89-4DA9-DB8EFE325DF0}"/>
              </a:ext>
            </a:extLst>
          </p:cNvPr>
          <p:cNvSpPr/>
          <p:nvPr userDrawn="1"/>
        </p:nvSpPr>
        <p:spPr>
          <a:xfrm rot="5400000">
            <a:off x="7754491" y="-2763744"/>
            <a:ext cx="260487" cy="719687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DC08BF3-0523-8F0E-DA7C-3764C6BABA4F}"/>
              </a:ext>
            </a:extLst>
          </p:cNvPr>
          <p:cNvSpPr/>
          <p:nvPr userDrawn="1"/>
        </p:nvSpPr>
        <p:spPr>
          <a:xfrm>
            <a:off x="4286299" y="704449"/>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ECC469-0F4D-B183-444F-680250C0C1F7}"/>
              </a:ext>
            </a:extLst>
          </p:cNvPr>
          <p:cNvSpPr/>
          <p:nvPr userDrawn="1"/>
        </p:nvSpPr>
        <p:spPr>
          <a:xfrm>
            <a:off x="11222686" y="964935"/>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02886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701889" y="4372331"/>
            <a:ext cx="260487" cy="47108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704106" y="-2227402"/>
            <a:ext cx="260487" cy="4715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476705" y="1538"/>
            <a:ext cx="260487" cy="659597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932955" y="260488"/>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390683" y="2081208"/>
            <a:ext cx="2922776" cy="2084412"/>
          </a:xfrm>
        </p:spPr>
        <p:txBody>
          <a:bodyPr anchor="ctr">
            <a:normAutofit/>
          </a:bodyPr>
          <a:lstStyle>
            <a:lvl1pPr algn="ctr">
              <a:defRPr sz="20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489921" y="4492487"/>
            <a:ext cx="2724301"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0" name="Picture Placeholder 9">
            <a:extLst>
              <a:ext uri="{FF2B5EF4-FFF2-40B4-BE49-F238E27FC236}">
                <a16:creationId xmlns:a16="http://schemas.microsoft.com/office/drawing/2014/main" id="{BAB06F69-1398-C3F8-1FE4-23D4CCAAA6D6}"/>
              </a:ext>
            </a:extLst>
          </p:cNvPr>
          <p:cNvSpPr>
            <a:spLocks noGrp="1"/>
          </p:cNvSpPr>
          <p:nvPr>
            <p:ph type="pic" sz="quarter" idx="13"/>
          </p:nvPr>
        </p:nvSpPr>
        <p:spPr>
          <a:xfrm>
            <a:off x="0" y="0"/>
            <a:ext cx="7476420" cy="6858000"/>
          </a:xfrm>
          <a:blipFill>
            <a:blip r:embed="rId2">
              <a:alphaModFix amt="60000"/>
            </a:blip>
            <a:stretch>
              <a:fillRect/>
            </a:stretch>
          </a:blipFill>
        </p:spPr>
        <p:txBody>
          <a:bodyPr/>
          <a:lstStyle>
            <a:lvl1pPr>
              <a:buNone/>
              <a:defRPr/>
            </a:lvl1pPr>
          </a:lstStyle>
          <a:p>
            <a:endParaRPr lang="en-US" dirty="0"/>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549680" y="567084"/>
            <a:ext cx="2604782" cy="365125"/>
          </a:xfrm>
        </p:spPr>
        <p:txBody>
          <a:bodyPr/>
          <a:lstStyle>
            <a:lvl1pPr algn="ctr">
              <a:defRPr>
                <a:solidFill>
                  <a:schemeClr val="tx2"/>
                </a:solidFill>
                <a:effectLst/>
              </a:defRPr>
            </a:lvl1pPr>
          </a:lstStyle>
          <a:p>
            <a:pPr algn="ctr"/>
            <a:r>
              <a:rPr lang="en-US" dirty="0"/>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8660145" y="5998134"/>
            <a:ext cx="2383852" cy="365125"/>
          </a:xfrm>
        </p:spPr>
        <p:txBody>
          <a:bodyPr/>
          <a:lstStyle>
            <a:lvl1pPr algn="ctr">
              <a:defRPr/>
            </a:lvl1pPr>
          </a:lstStyle>
          <a:p>
            <a:pPr algn="ctr"/>
            <a:fld id="{4BABFC0F-A3A1-421A-96A1-F0C5E3A82676}" type="datetime1">
              <a:rPr lang="en-US" smtClean="0"/>
              <a:t>6/14/2026</a:t>
            </a:fld>
            <a:endParaRPr lang="en-US" dirty="0"/>
          </a:p>
        </p:txBody>
      </p:sp>
    </p:spTree>
    <p:extLst>
      <p:ext uri="{BB962C8B-B14F-4D97-AF65-F5344CB8AC3E}">
        <p14:creationId xmlns:p14="http://schemas.microsoft.com/office/powerpoint/2010/main" val="14511011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363353" y="2479636"/>
            <a:ext cx="4014653" cy="1890898"/>
          </a:xfrm>
        </p:spPr>
        <p:txBody>
          <a:bodyPr anchor="ctr">
            <a:normAutofit/>
          </a:bodyPr>
          <a:lstStyle>
            <a:lvl1pPr algn="ctr">
              <a:defRPr sz="2300" spc="350" baseline="0"/>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6587440" y="4510577"/>
            <a:ext cx="3566478"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7" name="Picture Placeholder 13">
            <a:extLst>
              <a:ext uri="{FF2B5EF4-FFF2-40B4-BE49-F238E27FC236}">
                <a16:creationId xmlns:a16="http://schemas.microsoft.com/office/drawing/2014/main" id="{C7C75822-0130-32C5-B041-8DE4A8F55C7D}"/>
              </a:ext>
            </a:extLst>
          </p:cNvPr>
          <p:cNvSpPr>
            <a:spLocks noGrp="1"/>
          </p:cNvSpPr>
          <p:nvPr>
            <p:ph type="pic" sz="quarter" idx="14" hasCustomPrompt="1"/>
          </p:nvPr>
        </p:nvSpPr>
        <p:spPr>
          <a:xfrm>
            <a:off x="0" y="0"/>
            <a:ext cx="4504917"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6804035" y="169661"/>
            <a:ext cx="3133289" cy="365125"/>
          </a:xfrm>
        </p:spPr>
        <p:txBody>
          <a:bodyPr/>
          <a:lstStyle>
            <a:lvl1pPr algn="ctr">
              <a:defRPr/>
            </a:lvl1pPr>
          </a:lstStyle>
          <a:p>
            <a:pPr algn="ctr"/>
            <a:r>
              <a:rPr lang="en-US" dirty="0"/>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7347276" y="6323214"/>
            <a:ext cx="2046806" cy="365125"/>
          </a:xfrm>
        </p:spPr>
        <p:txBody>
          <a:bodyPr/>
          <a:lstStyle>
            <a:lvl1pPr algn="ctr">
              <a:defRPr/>
            </a:lvl1pPr>
          </a:lstStyle>
          <a:p>
            <a:pPr algn="ctr"/>
            <a:fld id="{D5AE1AD8-8304-4B6E-8218-01C09EAEB0A2}" type="datetime1">
              <a:rPr lang="en-US" smtClean="0"/>
              <a:t>6/14/2026</a:t>
            </a:fld>
            <a:endParaRPr lang="en-US" dirty="0"/>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grpSp>
        <p:nvGrpSpPr>
          <p:cNvPr id="30" name="Group 29">
            <a:extLst>
              <a:ext uri="{FF2B5EF4-FFF2-40B4-BE49-F238E27FC236}">
                <a16:creationId xmlns:a16="http://schemas.microsoft.com/office/drawing/2014/main" id="{2D46EDC2-ADB5-0AEE-C33D-C3AFB0C56B60}"/>
              </a:ext>
            </a:extLst>
          </p:cNvPr>
          <p:cNvGrpSpPr/>
          <p:nvPr userDrawn="1"/>
        </p:nvGrpSpPr>
        <p:grpSpPr>
          <a:xfrm>
            <a:off x="5228861" y="704448"/>
            <a:ext cx="6254312" cy="5449103"/>
            <a:chOff x="5228861" y="704448"/>
            <a:chExt cx="6254312" cy="5449103"/>
          </a:xfrm>
        </p:grpSpPr>
        <p:sp>
          <p:nvSpPr>
            <p:cNvPr id="31" name="Rectangle 30">
              <a:extLst>
                <a:ext uri="{FF2B5EF4-FFF2-40B4-BE49-F238E27FC236}">
                  <a16:creationId xmlns:a16="http://schemas.microsoft.com/office/drawing/2014/main" id="{EBAD14C5-7923-7F16-A706-C6E4DD475CD7}"/>
                </a:ext>
              </a:extLst>
            </p:cNvPr>
            <p:cNvSpPr/>
            <p:nvPr/>
          </p:nvSpPr>
          <p:spPr>
            <a:xfrm rot="5400000">
              <a:off x="8095529" y="3026396"/>
              <a:ext cx="260487" cy="5993824"/>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7682B2E-D8B8-0C2F-B912-5BDE7C27DF16}"/>
                </a:ext>
              </a:extLst>
            </p:cNvPr>
            <p:cNvSpPr/>
            <p:nvPr/>
          </p:nvSpPr>
          <p:spPr>
            <a:xfrm rot="5400000">
              <a:off x="8356530" y="-2161706"/>
              <a:ext cx="260487" cy="599279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671E2A3-7895-49CF-B3C7-1EB04AD30B04}"/>
                </a:ext>
              </a:extLst>
            </p:cNvPr>
            <p:cNvSpPr/>
            <p:nvPr/>
          </p:nvSpPr>
          <p:spPr>
            <a:xfrm>
              <a:off x="5229890" y="704449"/>
              <a:ext cx="260487" cy="518861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360063-F872-39D8-4690-FF9CBF3E15FD}"/>
                </a:ext>
              </a:extLst>
            </p:cNvPr>
            <p:cNvSpPr/>
            <p:nvPr/>
          </p:nvSpPr>
          <p:spPr>
            <a:xfrm>
              <a:off x="11222686" y="964935"/>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848685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6D580-84F4-88B9-38B6-604B5837CA97}"/>
              </a:ext>
            </a:extLst>
          </p:cNvPr>
          <p:cNvSpPr/>
          <p:nvPr userDrawn="1"/>
        </p:nvSpPr>
        <p:spPr>
          <a:xfrm rot="5400000">
            <a:off x="5502408" y="173087"/>
            <a:ext cx="1450382" cy="119287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CBBA534-1BED-C246-5001-61BB9E82C790}"/>
              </a:ext>
            </a:extLst>
          </p:cNvPr>
          <p:cNvSpPr/>
          <p:nvPr userDrawn="1"/>
        </p:nvSpPr>
        <p:spPr>
          <a:xfrm rot="10800000">
            <a:off x="-1173" y="-3"/>
            <a:ext cx="528747" cy="68733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456C0B-1979-6D86-EE6B-CC778A0C5C0A}"/>
              </a:ext>
            </a:extLst>
          </p:cNvPr>
          <p:cNvSpPr/>
          <p:nvPr userDrawn="1"/>
        </p:nvSpPr>
        <p:spPr>
          <a:xfrm rot="10800000">
            <a:off x="11663248" y="0"/>
            <a:ext cx="528747" cy="5430218"/>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773B0E1-76A3-040C-7A1E-CB39A0251077}"/>
              </a:ext>
            </a:extLst>
          </p:cNvPr>
          <p:cNvSpPr/>
          <p:nvPr userDrawn="1"/>
        </p:nvSpPr>
        <p:spPr>
          <a:xfrm rot="5400000">
            <a:off x="5565305" y="-5566929"/>
            <a:ext cx="528747" cy="11667152"/>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1383127" y="5517136"/>
            <a:ext cx="9447915" cy="634658"/>
          </a:xfrm>
        </p:spPr>
        <p:txBody>
          <a:bodyPr anchor="b">
            <a:normAutofit/>
          </a:bodyPr>
          <a:lstStyle>
            <a:lvl1pPr algn="ctr">
              <a:defRPr sz="2300" spc="3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1383126" y="6151794"/>
            <a:ext cx="9447916" cy="365125"/>
          </a:xfrm>
        </p:spPr>
        <p:txBody>
          <a:bodyPr>
            <a:normAutofit/>
          </a:bodyPr>
          <a:lstStyle>
            <a:lvl1pPr marL="0" indent="0" algn="ct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31" name="Picture Placeholder 30">
            <a:extLst>
              <a:ext uri="{FF2B5EF4-FFF2-40B4-BE49-F238E27FC236}">
                <a16:creationId xmlns:a16="http://schemas.microsoft.com/office/drawing/2014/main" id="{F2539BC0-84FB-830A-00EE-E75AB30C35C3}"/>
              </a:ext>
            </a:extLst>
          </p:cNvPr>
          <p:cNvSpPr>
            <a:spLocks noGrp="1"/>
          </p:cNvSpPr>
          <p:nvPr>
            <p:ph type="pic" sz="quarter" idx="13"/>
          </p:nvPr>
        </p:nvSpPr>
        <p:spPr>
          <a:xfrm>
            <a:off x="527050" y="525374"/>
            <a:ext cx="11136194" cy="4897613"/>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p:txBody>
          <a:bodyPr/>
          <a:lstStyle>
            <a:lvl1pPr>
              <a:defRPr>
                <a:solidFill>
                  <a:schemeClr val="bg1"/>
                </a:solidFill>
              </a:defRPr>
            </a:lvl1pPr>
          </a:lstStyle>
          <a:p>
            <a:fld id="{BE33E96C-00F9-4FAD-8290-DE86B4724CD3}"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6497762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2EBB-5190-A530-BF7E-FC821AE849FF}"/>
              </a:ext>
            </a:extLst>
          </p:cNvPr>
          <p:cNvSpPr>
            <a:spLocks noGrp="1"/>
          </p:cNvSpPr>
          <p:nvPr>
            <p:ph type="title"/>
          </p:nvPr>
        </p:nvSpPr>
        <p:spPr>
          <a:xfrm>
            <a:off x="2778759" y="2113664"/>
            <a:ext cx="6634480" cy="2630672"/>
          </a:xfrm>
        </p:spPr>
        <p:txBody>
          <a:bodyPr anchor="ctr">
            <a:normAutofit/>
          </a:bodyPr>
          <a:lstStyle>
            <a:lvl1pPr algn="ctr">
              <a:lnSpc>
                <a:spcPct val="100000"/>
              </a:lnSpc>
              <a:defRPr sz="4400" cap="none" spc="0" baseline="0">
                <a:solidFill>
                  <a:schemeClr val="bg1"/>
                </a:solidFill>
                <a:latin typeface="+mj-lt"/>
              </a:defRPr>
            </a:lvl1pPr>
          </a:lstStyle>
          <a:p>
            <a:r>
              <a:rPr lang="en-US" dirty="0"/>
              <a:t>Click to edit Master title style</a:t>
            </a:r>
          </a:p>
        </p:txBody>
      </p:sp>
      <p:sp>
        <p:nvSpPr>
          <p:cNvPr id="5" name="Footer Placeholder 4">
            <a:extLst>
              <a:ext uri="{FF2B5EF4-FFF2-40B4-BE49-F238E27FC236}">
                <a16:creationId xmlns:a16="http://schemas.microsoft.com/office/drawing/2014/main" id="{96E36F16-ABF8-E5D7-33C8-A6D75D49BC50}"/>
              </a:ext>
            </a:extLst>
          </p:cNvPr>
          <p:cNvSpPr>
            <a:spLocks noGrp="1"/>
          </p:cNvSpPr>
          <p:nvPr>
            <p:ph type="ftr" sz="quarter" idx="11"/>
          </p:nvPr>
        </p:nvSpPr>
        <p:spPr>
          <a:xfrm>
            <a:off x="4793608" y="511926"/>
            <a:ext cx="2604782" cy="365125"/>
          </a:xfrm>
        </p:spPr>
        <p:txBody>
          <a:bodyPr/>
          <a:lstStyle>
            <a:lvl1pPr algn="ct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47EEA6C4-FE3E-122E-7382-545D49BE859F}"/>
              </a:ext>
            </a:extLst>
          </p:cNvPr>
          <p:cNvSpPr>
            <a:spLocks noGrp="1"/>
          </p:cNvSpPr>
          <p:nvPr>
            <p:ph type="dt" sz="half" idx="10"/>
          </p:nvPr>
        </p:nvSpPr>
        <p:spPr>
          <a:xfrm>
            <a:off x="5072596" y="5958089"/>
            <a:ext cx="2046806" cy="365125"/>
          </a:xfrm>
        </p:spPr>
        <p:txBody>
          <a:bodyPr/>
          <a:lstStyle>
            <a:lvl1pPr algn="ctr">
              <a:defRPr>
                <a:solidFill>
                  <a:schemeClr val="tx1"/>
                </a:solidFill>
              </a:defRPr>
            </a:lvl1pPr>
          </a:lstStyle>
          <a:p>
            <a:fld id="{7AC3EE5A-F4BB-4292-AEB7-B5B5C40DC01B}" type="datetime1">
              <a:rPr lang="en-US" smtClean="0"/>
              <a:t>6/14/2026</a:t>
            </a:fld>
            <a:endParaRPr lang="en-US"/>
          </a:p>
        </p:txBody>
      </p:sp>
      <p:sp>
        <p:nvSpPr>
          <p:cNvPr id="6" name="Slide Number Placeholder 5">
            <a:extLst>
              <a:ext uri="{FF2B5EF4-FFF2-40B4-BE49-F238E27FC236}">
                <a16:creationId xmlns:a16="http://schemas.microsoft.com/office/drawing/2014/main" id="{70F34E25-1888-39B8-2240-AB82BE4C515A}"/>
              </a:ext>
            </a:extLst>
          </p:cNvPr>
          <p:cNvSpPr>
            <a:spLocks noGrp="1"/>
          </p:cNvSpPr>
          <p:nvPr>
            <p:ph type="sldNum" sz="quarter" idx="12"/>
          </p:nvPr>
        </p:nvSpPr>
        <p:spPr>
          <a:xfrm>
            <a:off x="11172586" y="5958089"/>
            <a:ext cx="437990" cy="365125"/>
          </a:xfrm>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475728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6/14/2026</a:t>
            </a:fld>
            <a:endParaRPr lang="en-US"/>
          </a:p>
        </p:txBody>
      </p:sp>
    </p:spTree>
    <p:extLst>
      <p:ext uri="{BB962C8B-B14F-4D97-AF65-F5344CB8AC3E}">
        <p14:creationId xmlns:p14="http://schemas.microsoft.com/office/powerpoint/2010/main" val="56068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0DFABE-5BD3-ABE1-4A14-B1BD07EDED24}"/>
              </a:ext>
            </a:extLst>
          </p:cNvPr>
          <p:cNvSpPr/>
          <p:nvPr userDrawn="1"/>
        </p:nvSpPr>
        <p:spPr>
          <a:xfrm rot="10800000">
            <a:off x="6848317" y="-4412"/>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996845-55B7-18A5-27BB-DB4D313D5F4C}"/>
              </a:ext>
            </a:extLst>
          </p:cNvPr>
          <p:cNvSpPr/>
          <p:nvPr userDrawn="1"/>
        </p:nvSpPr>
        <p:spPr>
          <a:xfrm rot="5400000">
            <a:off x="3426081" y="-3426639"/>
            <a:ext cx="528747" cy="73732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599C02-4524-9119-3AA5-33403F3B3FE9}"/>
              </a:ext>
            </a:extLst>
          </p:cNvPr>
          <p:cNvSpPr/>
          <p:nvPr userDrawn="1"/>
        </p:nvSpPr>
        <p:spPr>
          <a:xfrm rot="10800000">
            <a:off x="3880" y="-4411"/>
            <a:ext cx="528747" cy="685800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703549-6BC7-0BF2-CCD7-E33F6C33A584}"/>
              </a:ext>
            </a:extLst>
          </p:cNvPr>
          <p:cNvSpPr/>
          <p:nvPr userDrawn="1"/>
        </p:nvSpPr>
        <p:spPr>
          <a:xfrm rot="5400000">
            <a:off x="3159783" y="3165065"/>
            <a:ext cx="528747" cy="684831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FD93710-E3F1-FFC1-1ADE-92C2702E40B7}"/>
              </a:ext>
            </a:extLst>
          </p:cNvPr>
          <p:cNvSpPr>
            <a:spLocks noGrp="1"/>
          </p:cNvSpPr>
          <p:nvPr>
            <p:ph type="title"/>
          </p:nvPr>
        </p:nvSpPr>
        <p:spPr>
          <a:xfrm>
            <a:off x="8120059" y="824097"/>
            <a:ext cx="3397592" cy="1041155"/>
          </a:xfrm>
        </p:spPr>
        <p:txBody>
          <a:bodyPr>
            <a:noAutofit/>
          </a:bodyPr>
          <a:lstStyle>
            <a:lvl1pPr>
              <a:lnSpc>
                <a:spcPct val="90000"/>
              </a:lnSpc>
              <a:defRPr sz="2200"/>
            </a:lvl1pPr>
          </a:lstStyle>
          <a:p>
            <a:r>
              <a:rPr lang="en-US" dirty="0"/>
              <a:t>Click to edit Master title style</a:t>
            </a:r>
          </a:p>
        </p:txBody>
      </p:sp>
      <p:sp>
        <p:nvSpPr>
          <p:cNvPr id="14" name="Footer Placeholder 13">
            <a:extLst>
              <a:ext uri="{FF2B5EF4-FFF2-40B4-BE49-F238E27FC236}">
                <a16:creationId xmlns:a16="http://schemas.microsoft.com/office/drawing/2014/main" id="{2537FC92-646E-2044-A4CD-81E4CC8D6658}"/>
              </a:ext>
            </a:extLst>
          </p:cNvPr>
          <p:cNvSpPr>
            <a:spLocks noGrp="1"/>
          </p:cNvSpPr>
          <p:nvPr>
            <p:ph type="ftr" sz="quarter" idx="16"/>
          </p:nvPr>
        </p:nvSpPr>
        <p:spPr>
          <a:xfrm>
            <a:off x="8120060" y="182274"/>
            <a:ext cx="2604782" cy="365125"/>
          </a:xfrm>
        </p:spPr>
        <p:txBody>
          <a:bodyPr/>
          <a:lstStyle/>
          <a:p>
            <a:r>
              <a:rPr lang="en-US"/>
              <a:t>Sample Footer Text</a:t>
            </a:r>
            <a:endParaRPr lang="en-US" dirty="0"/>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532628" y="524341"/>
            <a:ext cx="6315687" cy="5800506"/>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20061" y="2141950"/>
            <a:ext cx="3301625" cy="3735147"/>
          </a:xfrm>
        </p:spPr>
        <p:txBody>
          <a:bodyPr anchor="t">
            <a:normAutofit/>
          </a:bodyPr>
          <a:lstStyle>
            <a:lvl1pPr marL="457200" indent="-457200">
              <a:lnSpc>
                <a:spcPct val="120000"/>
              </a:lnSpc>
              <a:buFont typeface="+mj-lt"/>
              <a:buAutoNum type="arabicPeriod"/>
              <a:defRPr sz="1500" cap="none" spc="0" baseline="0">
                <a:latin typeface="+mn-lt"/>
              </a:defRPr>
            </a:lvl1pPr>
            <a:lvl2pPr marL="685800" indent="-457200">
              <a:lnSpc>
                <a:spcPct val="120000"/>
              </a:lnSpc>
              <a:buFont typeface="+mj-lt"/>
              <a:buAutoNum type="arabicPeriod"/>
              <a:defRPr sz="1400" cap="none" spc="0" baseline="0">
                <a:latin typeface="+mn-lt"/>
              </a:defRPr>
            </a:lvl2pPr>
            <a:lvl3pPr marL="800100" indent="-342900">
              <a:lnSpc>
                <a:spcPct val="120000"/>
              </a:lnSpc>
              <a:buFont typeface="+mj-lt"/>
              <a:buAutoNum type="arabicPeriod"/>
              <a:defRPr sz="1400" cap="none" spc="0" baseline="0">
                <a:latin typeface="+mn-lt"/>
              </a:defRPr>
            </a:lvl3pPr>
            <a:lvl4pPr marL="1028700" indent="-342900">
              <a:lnSpc>
                <a:spcPct val="120000"/>
              </a:lnSpc>
              <a:buFont typeface="+mj-lt"/>
              <a:buAutoNum type="arabicPeriod"/>
              <a:defRPr sz="1400" cap="none" spc="0" baseline="0">
                <a:latin typeface="+mn-lt"/>
              </a:defRPr>
            </a:lvl4pPr>
            <a:lvl5pPr marL="1257300" indent="-342900">
              <a:lnSpc>
                <a:spcPct val="120000"/>
              </a:lnSpc>
              <a:buFont typeface="+mj-lt"/>
              <a:buAutoNum type="arabicPeriod"/>
              <a:defRPr sz="1400" cap="none" spc="0" baseline="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Date Placeholder 8">
            <a:extLst>
              <a:ext uri="{FF2B5EF4-FFF2-40B4-BE49-F238E27FC236}">
                <a16:creationId xmlns:a16="http://schemas.microsoft.com/office/drawing/2014/main" id="{77E7A7C3-7137-9EE7-CFF7-4EB398DCBCB8}"/>
              </a:ext>
            </a:extLst>
          </p:cNvPr>
          <p:cNvSpPr>
            <a:spLocks noGrp="1"/>
          </p:cNvSpPr>
          <p:nvPr>
            <p:ph type="dt" sz="half" idx="15"/>
          </p:nvPr>
        </p:nvSpPr>
        <p:spPr>
          <a:xfrm>
            <a:off x="8120060" y="6323214"/>
            <a:ext cx="2046806" cy="365125"/>
          </a:xfrm>
        </p:spPr>
        <p:txBody>
          <a:bodyPr/>
          <a:lstStyle/>
          <a:p>
            <a:fld id="{7F460F04-7E27-42E9-8E66-4BD5C4878F99}" type="datetime1">
              <a:rPr lang="en-US" smtClean="0"/>
              <a:t>6/14/2026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392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dirty="0"/>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2285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3">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E0F04F-ACF3-CF69-D58D-1F3EB93D0BC0}"/>
              </a:ext>
            </a:extLst>
          </p:cNvPr>
          <p:cNvSpPr/>
          <p:nvPr userDrawn="1"/>
        </p:nvSpPr>
        <p:spPr>
          <a:xfrm rot="16200000" flipH="1">
            <a:off x="4985204" y="-352243"/>
            <a:ext cx="6855369" cy="7559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 name="Rectangle 22">
            <a:extLst>
              <a:ext uri="{FF2B5EF4-FFF2-40B4-BE49-F238E27FC236}">
                <a16:creationId xmlns:a16="http://schemas.microsoft.com/office/drawing/2014/main" id="{EB929B7B-BD45-5749-E3F7-C780081D4118}"/>
              </a:ext>
            </a:extLst>
          </p:cNvPr>
          <p:cNvSpPr/>
          <p:nvPr userDrawn="1"/>
        </p:nvSpPr>
        <p:spPr>
          <a:xfrm rot="16200000" flipH="1">
            <a:off x="5249364" y="-5267620"/>
            <a:ext cx="1694089" cy="121928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30191A8-642D-A50F-5501-056BA59F093A}"/>
              </a:ext>
            </a:extLst>
          </p:cNvPr>
          <p:cNvSpPr>
            <a:spLocks noGrp="1"/>
          </p:cNvSpPr>
          <p:nvPr>
            <p:ph type="title"/>
          </p:nvPr>
        </p:nvSpPr>
        <p:spPr>
          <a:xfrm>
            <a:off x="817927" y="407088"/>
            <a:ext cx="5929131" cy="899758"/>
          </a:xfrm>
        </p:spPr>
        <p:txBody>
          <a:bodyPr anchor="ctr"/>
          <a:lstStyle>
            <a:lvl1pPr>
              <a:lnSpc>
                <a:spcPct val="90000"/>
              </a:lnSpc>
              <a:defRPr sz="2600" baseline="0">
                <a:solidFill>
                  <a:schemeClr val="bg1"/>
                </a:solidFill>
                <a:latin typeface="+mn-lt"/>
              </a:defRPr>
            </a:lvl1pPr>
          </a:lstStyle>
          <a:p>
            <a:r>
              <a:rPr lang="en-US" dirty="0"/>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20301" y="1667616"/>
            <a:ext cx="4653262" cy="5187753"/>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98988" y="2369517"/>
            <a:ext cx="5811520" cy="3546727"/>
          </a:xfrm>
        </p:spPr>
        <p:txBody>
          <a:bodyPr anchor="ctr">
            <a:normAutofit/>
          </a:bodyPr>
          <a:lstStyle>
            <a:lvl1pPr marL="457200" indent="-457200">
              <a:lnSpc>
                <a:spcPct val="120000"/>
              </a:lnSpc>
              <a:buFont typeface="+mj-lt"/>
              <a:buAutoNum type="arabicPeriod"/>
              <a:defRPr sz="1800" cap="none" spc="0" baseline="0">
                <a:solidFill>
                  <a:schemeClr val="bg1"/>
                </a:solidFill>
                <a:latin typeface="+mn-lt"/>
              </a:defRPr>
            </a:lvl1pPr>
            <a:lvl2pPr marL="685800" indent="-457200">
              <a:lnSpc>
                <a:spcPct val="120000"/>
              </a:lnSpc>
              <a:buFont typeface="+mj-lt"/>
              <a:buAutoNum type="arabicPeriod"/>
              <a:defRPr sz="1600" cap="none" spc="0" baseline="0">
                <a:solidFill>
                  <a:schemeClr val="bg1"/>
                </a:solidFill>
                <a:latin typeface="+mn-lt"/>
              </a:defRPr>
            </a:lvl2pPr>
            <a:lvl3pPr marL="800100" indent="-342900">
              <a:lnSpc>
                <a:spcPct val="120000"/>
              </a:lnSpc>
              <a:buFont typeface="+mj-lt"/>
              <a:buAutoNum type="arabicPeriod"/>
              <a:defRPr sz="1600" cap="none" spc="0" baseline="0">
                <a:solidFill>
                  <a:schemeClr val="bg1"/>
                </a:solidFill>
                <a:latin typeface="+mn-lt"/>
              </a:defRPr>
            </a:lvl3pPr>
            <a:lvl4pPr marL="1028700" indent="-342900">
              <a:lnSpc>
                <a:spcPct val="120000"/>
              </a:lnSpc>
              <a:buFont typeface="+mj-lt"/>
              <a:buAutoNum type="arabicPeriod"/>
              <a:defRPr sz="1600" cap="none" spc="0" baseline="0">
                <a:solidFill>
                  <a:schemeClr val="bg1"/>
                </a:solidFill>
                <a:latin typeface="+mn-lt"/>
              </a:defRPr>
            </a:lvl4pPr>
            <a:lvl5pPr marL="1257300" indent="-342900">
              <a:lnSpc>
                <a:spcPct val="120000"/>
              </a:lnSpc>
              <a:buFont typeface="+mj-lt"/>
              <a:buAutoNum type="arabicPeriod"/>
              <a:defRPr sz="1600" cap="none" spc="0" baseline="0">
                <a:solidFill>
                  <a:schemeClr val="bg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498988" y="6323214"/>
            <a:ext cx="3011081" cy="365125"/>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2E40485F-B680-43DA-8EFD-ACA3786FC64F}"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7439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895B0D3-73E8-41F6-748A-3A5480BB860E}"/>
              </a:ext>
            </a:extLst>
          </p:cNvPr>
          <p:cNvSpPr/>
          <p:nvPr userDrawn="1"/>
        </p:nvSpPr>
        <p:spPr>
          <a:xfrm rot="16200000">
            <a:off x="2917755" y="3438538"/>
            <a:ext cx="260487" cy="609600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5337611-CF6E-AE7A-AEAC-F0186DAB3784}"/>
              </a:ext>
            </a:extLst>
          </p:cNvPr>
          <p:cNvSpPr/>
          <p:nvPr userDrawn="1"/>
        </p:nvSpPr>
        <p:spPr>
          <a:xfrm rot="16200000">
            <a:off x="2917755" y="3698768"/>
            <a:ext cx="260487" cy="609600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4F3FE8-E5F0-7A50-18F6-41F999EFED71}"/>
              </a:ext>
            </a:extLst>
          </p:cNvPr>
          <p:cNvSpPr/>
          <p:nvPr userDrawn="1"/>
        </p:nvSpPr>
        <p:spPr>
          <a:xfrm rot="16200000">
            <a:off x="9013757" y="3438538"/>
            <a:ext cx="260487" cy="609600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AF66E45-9426-F3ED-84AB-55C20CF777C3}"/>
              </a:ext>
            </a:extLst>
          </p:cNvPr>
          <p:cNvSpPr/>
          <p:nvPr userDrawn="1"/>
        </p:nvSpPr>
        <p:spPr>
          <a:xfrm rot="16200000">
            <a:off x="9013757" y="3698768"/>
            <a:ext cx="260487" cy="6096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3812891" y="1754909"/>
            <a:ext cx="4570407" cy="1293521"/>
          </a:xfrm>
        </p:spPr>
        <p:txBody>
          <a:bodyPr/>
          <a:lstStyle>
            <a:lvl1pPr algn="ctr">
              <a:buFont typeface="Arial" panose="020B0604020202020204" pitchFamily="34" charset="0"/>
              <a:buNone/>
              <a:defRPr/>
            </a:lvl1p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3812891" y="3218203"/>
            <a:ext cx="4570407" cy="1715138"/>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3764"/>
            <a:ext cx="260478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3764"/>
            <a:ext cx="2046806" cy="365125"/>
          </a:xfrm>
        </p:spPr>
        <p:txBody>
          <a:bodyPr/>
          <a:lstStyle/>
          <a:p>
            <a:fld id="{3CA16254-30CD-4C33-B2BD-B36A0C60242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376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224549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C72590E-3303-902C-040C-762AA28DF608}"/>
              </a:ext>
            </a:extLst>
          </p:cNvPr>
          <p:cNvSpPr/>
          <p:nvPr userDrawn="1"/>
        </p:nvSpPr>
        <p:spPr>
          <a:xfrm>
            <a:off x="9016383" y="1347534"/>
            <a:ext cx="260487" cy="418334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073AF3B-9BE2-DAB5-D3AD-3C915CD925F2}"/>
              </a:ext>
            </a:extLst>
          </p:cNvPr>
          <p:cNvSpPr/>
          <p:nvPr userDrawn="1"/>
        </p:nvSpPr>
        <p:spPr>
          <a:xfrm>
            <a:off x="2964588" y="1485363"/>
            <a:ext cx="260487" cy="404551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56B9C-FA30-EFA5-39DD-9A8BFDC1CB0C}"/>
              </a:ext>
            </a:extLst>
          </p:cNvPr>
          <p:cNvSpPr/>
          <p:nvPr userDrawn="1"/>
        </p:nvSpPr>
        <p:spPr>
          <a:xfrm rot="16200000">
            <a:off x="5990487" y="2244492"/>
            <a:ext cx="260487" cy="631228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0DE41A-7E0D-3F83-9028-E653ED31254D}"/>
              </a:ext>
            </a:extLst>
          </p:cNvPr>
          <p:cNvSpPr/>
          <p:nvPr userDrawn="1"/>
        </p:nvSpPr>
        <p:spPr>
          <a:xfrm rot="16200000">
            <a:off x="5990486" y="-1678364"/>
            <a:ext cx="260487" cy="6312283"/>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4355285" y="2039281"/>
            <a:ext cx="3481430" cy="1036044"/>
          </a:xfrm>
        </p:spPr>
        <p:txBody>
          <a:bodyPr/>
          <a:lstStyle>
            <a:lvl1pPr algn="ctr">
              <a:buFont typeface="Arial" panose="020B0604020202020204" pitchFamily="34" charset="0"/>
              <a:buNone/>
              <a:defRPr/>
            </a:lvl1p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74074" y="3245098"/>
            <a:ext cx="3443852" cy="1597150"/>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D27CAE6-134A-4DF9-899A-96F1EFEAFCB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031979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889682" y="2471003"/>
            <a:ext cx="2735611" cy="1915995"/>
          </a:xfrm>
        </p:spPr>
        <p:txBody>
          <a:bodyPr anchor="ctr"/>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362240" y="1106714"/>
            <a:ext cx="4651841" cy="4644572"/>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8367C19-CBB7-402B-A28E-2EEE9B0D572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F3E47B9D-A549-A781-28EF-D1FE419706B8}"/>
              </a:ext>
            </a:extLst>
          </p:cNvPr>
          <p:cNvSpPr/>
          <p:nvPr userDrawn="1"/>
        </p:nvSpPr>
        <p:spPr>
          <a:xfrm>
            <a:off x="5066555" y="1608021"/>
            <a:ext cx="260487" cy="3566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B13AA64-1B88-9010-AE9A-319D6F2F7AD6}"/>
              </a:ext>
            </a:extLst>
          </p:cNvPr>
          <p:cNvSpPr/>
          <p:nvPr userDrawn="1"/>
        </p:nvSpPr>
        <p:spPr>
          <a:xfrm>
            <a:off x="1187933" y="1608019"/>
            <a:ext cx="260487" cy="356694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B7C58FB-14CC-0774-B4BA-D662E9D0E9B7}"/>
              </a:ext>
            </a:extLst>
          </p:cNvPr>
          <p:cNvSpPr/>
          <p:nvPr userDrawn="1"/>
        </p:nvSpPr>
        <p:spPr>
          <a:xfrm rot="16200000">
            <a:off x="3257489" y="3105408"/>
            <a:ext cx="260487" cy="387862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2290B0-0C46-F1D9-2DC7-A64DDEC214ED}"/>
              </a:ext>
            </a:extLst>
          </p:cNvPr>
          <p:cNvSpPr/>
          <p:nvPr userDrawn="1"/>
        </p:nvSpPr>
        <p:spPr>
          <a:xfrm rot="16200000">
            <a:off x="2997002" y="-201046"/>
            <a:ext cx="260487" cy="387862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9205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1765F6-2E78-2FCD-F87D-71403313FAA3}"/>
              </a:ext>
            </a:extLst>
          </p:cNvPr>
          <p:cNvSpPr/>
          <p:nvPr userDrawn="1"/>
        </p:nvSpPr>
        <p:spPr>
          <a:xfrm rot="16200000">
            <a:off x="2599987" y="3999545"/>
            <a:ext cx="260487" cy="5460465"/>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AE7F5B5-B681-6A6C-23F1-EEF2E59D422B}"/>
              </a:ext>
            </a:extLst>
          </p:cNvPr>
          <p:cNvSpPr/>
          <p:nvPr userDrawn="1"/>
        </p:nvSpPr>
        <p:spPr>
          <a:xfrm rot="16200000">
            <a:off x="8695989" y="3364009"/>
            <a:ext cx="260487" cy="673153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406C09-13A3-1418-3894-70E1B23A8AB6}"/>
              </a:ext>
            </a:extLst>
          </p:cNvPr>
          <p:cNvSpPr/>
          <p:nvPr userDrawn="1"/>
        </p:nvSpPr>
        <p:spPr>
          <a:xfrm rot="16200000">
            <a:off x="2599990" y="3745541"/>
            <a:ext cx="260487" cy="5460465"/>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5D1E525-4411-1D93-A96C-21C174766467}"/>
              </a:ext>
            </a:extLst>
          </p:cNvPr>
          <p:cNvSpPr/>
          <p:nvPr userDrawn="1"/>
        </p:nvSpPr>
        <p:spPr>
          <a:xfrm rot="16200000">
            <a:off x="8695992" y="3110005"/>
            <a:ext cx="260487" cy="67315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AB0A3A98-6E55-451E-82A3-D602C57D3308}" type="datetime1">
              <a:rPr lang="en-US" smtClean="0"/>
              <a:t>6/14/2026</a:t>
            </a:fld>
            <a:endParaRPr lang="en-US" dirty="0"/>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545172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2500"/>
            <a:ext cx="260478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CBE40BAB-681A-4897-A5C0-AFDFAECCDF5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dirty="0"/>
          </a:p>
        </p:txBody>
      </p:sp>
      <p:sp>
        <p:nvSpPr>
          <p:cNvPr id="9" name="Rectangle 8">
            <a:extLst>
              <a:ext uri="{FF2B5EF4-FFF2-40B4-BE49-F238E27FC236}">
                <a16:creationId xmlns:a16="http://schemas.microsoft.com/office/drawing/2014/main" id="{BEEF0A60-6A5E-949C-BA69-49D5A378CF74}"/>
              </a:ext>
            </a:extLst>
          </p:cNvPr>
          <p:cNvSpPr/>
          <p:nvPr userDrawn="1"/>
        </p:nvSpPr>
        <p:spPr>
          <a:xfrm rot="5400000">
            <a:off x="5965757" y="635333"/>
            <a:ext cx="260487" cy="1219199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3250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42563"/>
            <a:ext cx="3196905" cy="1915995"/>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851610" y="973823"/>
            <a:ext cx="5247888" cy="456394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A09EE1A9-8578-4263-AA11-B0367CBB1C5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B3BE5A2B-A078-B65C-2851-0D739785F09A}"/>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3439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74"/>
            <a:ext cx="2958548" cy="1915995"/>
          </a:xfrm>
        </p:spPr>
        <p:txBody>
          <a:bodyPr anchor="t"/>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10744" y="968634"/>
            <a:ext cx="6603999" cy="487753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317C7AAE-F35A-484C-AA7B-5B705B47CD90}"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0F147B2-23FF-954B-855A-8B1FB491D809}"/>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189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295525"/>
            <a:ext cx="8073571" cy="721054"/>
          </a:xfrm>
        </p:spPr>
        <p:txBody>
          <a:bodyPr/>
          <a:lstStyle>
            <a:lvl1pPr>
              <a:defRPr>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2568160"/>
            <a:ext cx="8915401" cy="299880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ED70B26-BB51-4670-8CA0-8843DF1D3018}"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98F2C2B-9E27-BD75-ADE5-9B96F0BDB279}"/>
              </a:ext>
            </a:extLst>
          </p:cNvPr>
          <p:cNvSpPr/>
          <p:nvPr userDrawn="1"/>
        </p:nvSpPr>
        <p:spPr>
          <a:xfrm rot="10800000" flipH="1">
            <a:off x="11932221" y="4479480"/>
            <a:ext cx="260487" cy="23785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9F78586-18D0-FDD1-6CB8-1FF134CE96B9}"/>
              </a:ext>
            </a:extLst>
          </p:cNvPr>
          <p:cNvSpPr/>
          <p:nvPr userDrawn="1"/>
        </p:nvSpPr>
        <p:spPr>
          <a:xfrm rot="10800000" flipH="1">
            <a:off x="11671991" y="4479480"/>
            <a:ext cx="260487" cy="237851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9198703-05D1-F891-5103-0C0691DF0F79}"/>
              </a:ext>
            </a:extLst>
          </p:cNvPr>
          <p:cNvSpPr/>
          <p:nvPr userDrawn="1"/>
        </p:nvSpPr>
        <p:spPr>
          <a:xfrm rot="10800000" flipH="1">
            <a:off x="11932221" y="0"/>
            <a:ext cx="260487" cy="447948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F8C1D1-E259-9C6E-3B6F-FFB6978A2B94}"/>
              </a:ext>
            </a:extLst>
          </p:cNvPr>
          <p:cNvSpPr/>
          <p:nvPr userDrawn="1"/>
        </p:nvSpPr>
        <p:spPr>
          <a:xfrm rot="10800000" flipH="1">
            <a:off x="11671991" y="0"/>
            <a:ext cx="260487" cy="447948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5899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17925" y="575567"/>
            <a:ext cx="10500655" cy="778647"/>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17926" y="1502584"/>
            <a:ext cx="10500656" cy="419896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D124819C-A3B6-4A74-A72E-028129076CA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75EA6E7-27A3-6475-62BB-9C01444CBCAF}"/>
              </a:ext>
            </a:extLst>
          </p:cNvPr>
          <p:cNvSpPr/>
          <p:nvPr userDrawn="1"/>
        </p:nvSpPr>
        <p:spPr>
          <a:xfrm rot="5400000">
            <a:off x="5965757" y="635333"/>
            <a:ext cx="260487" cy="121919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6793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897202"/>
            <a:ext cx="7484390" cy="778647"/>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5241"/>
            <a:ext cx="7484390" cy="393700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C8E746-21A0-4991-928E-68B8211ABD3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97C2025E-9787-E49A-D113-384B8BFCF584}"/>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60797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90704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6506919" y="701001"/>
            <a:ext cx="4682492" cy="975661"/>
          </a:xfrm>
        </p:spPr>
        <p:txBody>
          <a:bodyPr/>
          <a:lstStyle/>
          <a:p>
            <a:r>
              <a:rPr lang="en-US" dirty="0"/>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996761" y="975776"/>
            <a:ext cx="4333645" cy="4928130"/>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506919" y="1823175"/>
            <a:ext cx="4682492" cy="431092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A89D7D-92A0-4C93-B043-9AAD52A8818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6" name="Rectangle 25">
            <a:extLst>
              <a:ext uri="{FF2B5EF4-FFF2-40B4-BE49-F238E27FC236}">
                <a16:creationId xmlns:a16="http://schemas.microsoft.com/office/drawing/2014/main" id="{784341E8-AC21-2374-68D1-E5B152FF1CE3}"/>
              </a:ext>
            </a:extLst>
          </p:cNvPr>
          <p:cNvSpPr/>
          <p:nvPr/>
        </p:nvSpPr>
        <p:spPr>
          <a:xfrm rot="5400000">
            <a:off x="3033223" y="-1586311"/>
            <a:ext cx="260487" cy="48636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B6273D-856F-2FD6-A1C0-127DB7D88C7F}"/>
              </a:ext>
            </a:extLst>
          </p:cNvPr>
          <p:cNvSpPr/>
          <p:nvPr/>
        </p:nvSpPr>
        <p:spPr>
          <a:xfrm>
            <a:off x="731624" y="716828"/>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5C787A-CF1C-DB8A-C1F4-885E963FAEFB}"/>
              </a:ext>
            </a:extLst>
          </p:cNvPr>
          <p:cNvSpPr/>
          <p:nvPr/>
        </p:nvSpPr>
        <p:spPr>
          <a:xfrm>
            <a:off x="5334824" y="975776"/>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BC1F2C4-E2C2-14AF-63AE-F440DA498BF3}"/>
              </a:ext>
            </a:extLst>
          </p:cNvPr>
          <p:cNvSpPr/>
          <p:nvPr/>
        </p:nvSpPr>
        <p:spPr>
          <a:xfrm rot="5400000">
            <a:off x="2902978" y="3732551"/>
            <a:ext cx="260487" cy="46032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7898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F552F73-C2C2-9883-1CE4-1E32939A148D}"/>
              </a:ext>
            </a:extLst>
          </p:cNvPr>
          <p:cNvSpPr/>
          <p:nvPr userDrawn="1"/>
        </p:nvSpPr>
        <p:spPr>
          <a:xfrm>
            <a:off x="4056269" y="0"/>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FA9D6FF-4367-AEA2-2856-7C15113BEB40}"/>
              </a:ext>
            </a:extLst>
          </p:cNvPr>
          <p:cNvSpPr/>
          <p:nvPr userDrawn="1"/>
        </p:nvSpPr>
        <p:spPr>
          <a:xfrm rot="5400000">
            <a:off x="8128427" y="-3803084"/>
            <a:ext cx="260487" cy="786665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585720" cy="1892819"/>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marL="228600">
              <a:buNone/>
              <a:defRPr/>
            </a:lvl1pPr>
            <a:lvl2pPr marL="365760">
              <a:buNone/>
              <a:defRPr/>
            </a:lvl2pPr>
            <a:lvl3pPr marL="365760">
              <a:buNone/>
              <a:defRPr/>
            </a:lvl3pPr>
            <a:lvl4pPr marL="365760">
              <a:buNone/>
              <a:defRPr/>
            </a:lvl4pPr>
            <a:lvl5pPr marL="36576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1" y="260488"/>
            <a:ext cx="7597581" cy="6350842"/>
          </a:xfrm>
          <a:blipFill>
            <a:blip r:embed="rId2">
              <a:alphaModFix amt="60000"/>
            </a:blip>
            <a:stretch>
              <a:fillRect/>
            </a:stretch>
          </a:blipFill>
        </p:spPr>
        <p:txBody>
          <a:bodyPr/>
          <a:lstStyle>
            <a:lvl1pPr>
              <a:buNone/>
              <a:defRPr/>
            </a:lvl1pPr>
          </a:lstStyle>
          <a:p>
            <a:endParaRPr lang="en-US"/>
          </a:p>
        </p:txBody>
      </p:sp>
      <p:sp>
        <p:nvSpPr>
          <p:cNvPr id="29" name="Rectangle 28">
            <a:extLst>
              <a:ext uri="{FF2B5EF4-FFF2-40B4-BE49-F238E27FC236}">
                <a16:creationId xmlns:a16="http://schemas.microsoft.com/office/drawing/2014/main" id="{365C6F1F-9BDA-574C-1452-7F997F814D70}"/>
              </a:ext>
            </a:extLst>
          </p:cNvPr>
          <p:cNvSpPr/>
          <p:nvPr userDrawn="1"/>
        </p:nvSpPr>
        <p:spPr>
          <a:xfrm rot="5400000">
            <a:off x="7860573" y="2808245"/>
            <a:ext cx="260487" cy="786665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DF79D7-2E79-7747-95B4-15579B7A9134}"/>
              </a:ext>
            </a:extLst>
          </p:cNvPr>
          <p:cNvSpPr/>
          <p:nvPr userDrawn="1"/>
        </p:nvSpPr>
        <p:spPr>
          <a:xfrm>
            <a:off x="11922923" y="260488"/>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27918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7829751" y="713606"/>
            <a:ext cx="3377235" cy="1322334"/>
          </a:xfrm>
        </p:spPr>
        <p:txBody>
          <a:bodyPr/>
          <a:lstStyle/>
          <a:p>
            <a:r>
              <a:rPr lang="en-US" dirty="0"/>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1001279" y="974092"/>
            <a:ext cx="5715121" cy="4917009"/>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7829752" y="2170877"/>
            <a:ext cx="3360986" cy="3896917"/>
          </a:xfrm>
        </p:spPr>
        <p:txBody>
          <a:bodyPr/>
          <a:lstStyle>
            <a:lvl1pPr>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D690BC5-63F1-40D5-8076-8B4C09F9560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18C175-596B-9E77-22A2-18336A44EEA4}"/>
              </a:ext>
            </a:extLst>
          </p:cNvPr>
          <p:cNvSpPr/>
          <p:nvPr userDrawn="1"/>
        </p:nvSpPr>
        <p:spPr>
          <a:xfrm rot="5400000">
            <a:off x="3728591" y="3163788"/>
            <a:ext cx="260487" cy="57151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96F74F-C66F-BB6F-443B-AA5EADF118EF}"/>
              </a:ext>
            </a:extLst>
          </p:cNvPr>
          <p:cNvSpPr/>
          <p:nvPr userDrawn="1"/>
        </p:nvSpPr>
        <p:spPr>
          <a:xfrm>
            <a:off x="740792" y="718119"/>
            <a:ext cx="260487" cy="54334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741CA67-8E3B-F070-FB8A-CCBAAFD21468}"/>
              </a:ext>
            </a:extLst>
          </p:cNvPr>
          <p:cNvSpPr/>
          <p:nvPr userDrawn="1"/>
        </p:nvSpPr>
        <p:spPr>
          <a:xfrm>
            <a:off x="6716400" y="723900"/>
            <a:ext cx="260487" cy="542769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74D670F-4FDB-5040-A6C8-D2773755F822}"/>
              </a:ext>
            </a:extLst>
          </p:cNvPr>
          <p:cNvSpPr/>
          <p:nvPr userDrawn="1"/>
        </p:nvSpPr>
        <p:spPr>
          <a:xfrm rot="5400000">
            <a:off x="3858835" y="-2143957"/>
            <a:ext cx="260487" cy="597561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534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124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7D95F21-4D28-7593-DC4F-6860DAB548E0}"/>
              </a:ext>
            </a:extLst>
          </p:cNvPr>
          <p:cNvSpPr/>
          <p:nvPr userDrawn="1"/>
        </p:nvSpPr>
        <p:spPr>
          <a:xfrm>
            <a:off x="4056269" y="716370"/>
            <a:ext cx="269076" cy="542498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A9027C-D523-1CF0-5F5B-12CE89CEBCE0}"/>
              </a:ext>
            </a:extLst>
          </p:cNvPr>
          <p:cNvSpPr/>
          <p:nvPr userDrawn="1"/>
        </p:nvSpPr>
        <p:spPr>
          <a:xfrm rot="5400000">
            <a:off x="7634581" y="-2861942"/>
            <a:ext cx="260487" cy="741711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B7B38-8370-1382-64EF-CF1EA3237EC1}"/>
              </a:ext>
            </a:extLst>
          </p:cNvPr>
          <p:cNvSpPr/>
          <p:nvPr userDrawn="1"/>
        </p:nvSpPr>
        <p:spPr>
          <a:xfrm rot="5400000">
            <a:off x="7761818" y="2429792"/>
            <a:ext cx="260487" cy="71626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F9F270E-7D5E-6955-3985-6CE88726FBF6}"/>
              </a:ext>
            </a:extLst>
          </p:cNvPr>
          <p:cNvSpPr/>
          <p:nvPr userDrawn="1"/>
        </p:nvSpPr>
        <p:spPr>
          <a:xfrm>
            <a:off x="11204307" y="716370"/>
            <a:ext cx="269076" cy="516422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453194" cy="1892819"/>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5" y="976857"/>
            <a:ext cx="6878961" cy="4903735"/>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9E054F0-3A32-4578-86E3-895E0E8600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498512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4293221"/>
            <a:ext cx="2778578" cy="1826245"/>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260484" y="250193"/>
            <a:ext cx="11671024" cy="327754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06636" y="4293221"/>
            <a:ext cx="7361464" cy="18262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4F70ECA3-6A26-4B6B-8F24-5966C3612B96}"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BC57CE11-FAFE-1587-E6AB-1AEF26641EDD}"/>
              </a:ext>
            </a:extLst>
          </p:cNvPr>
          <p:cNvSpPr/>
          <p:nvPr userDrawn="1"/>
        </p:nvSpPr>
        <p:spPr>
          <a:xfrm>
            <a:off x="-2" y="-5781"/>
            <a:ext cx="260487" cy="37940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8EF558-607F-872A-9482-262B28A98B7D}"/>
              </a:ext>
            </a:extLst>
          </p:cNvPr>
          <p:cNvSpPr/>
          <p:nvPr userDrawn="1"/>
        </p:nvSpPr>
        <p:spPr>
          <a:xfrm>
            <a:off x="11931513" y="0"/>
            <a:ext cx="260487" cy="378822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982847-1DBB-9409-B44B-AC816B117439}"/>
              </a:ext>
            </a:extLst>
          </p:cNvPr>
          <p:cNvSpPr/>
          <p:nvPr userDrawn="1"/>
        </p:nvSpPr>
        <p:spPr>
          <a:xfrm rot="5400000">
            <a:off x="6095996" y="-5845806"/>
            <a:ext cx="260487" cy="1193151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BA1B7D-C252-2526-9232-AB1DE2875F94}"/>
              </a:ext>
            </a:extLst>
          </p:cNvPr>
          <p:cNvSpPr/>
          <p:nvPr userDrawn="1"/>
        </p:nvSpPr>
        <p:spPr>
          <a:xfrm rot="5400000">
            <a:off x="5835510" y="-2307769"/>
            <a:ext cx="260487" cy="1193151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39560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86009"/>
            <a:ext cx="4784048" cy="1326801"/>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4784048" cy="3766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641141" y="6323214"/>
            <a:ext cx="2046806" cy="365125"/>
          </a:xfrm>
        </p:spPr>
        <p:txBody>
          <a:bodyPr/>
          <a:lstStyle/>
          <a:p>
            <a:fld id="{5FBF8CAE-8C47-4F11-981F-D1D90DB728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5770395"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798272" y="253469"/>
            <a:ext cx="5133239" cy="6344043"/>
          </a:xfrm>
          <a:blipFill>
            <a:blip r:embed="rId2">
              <a:alphaModFix amt="60000"/>
            </a:blip>
            <a:stretch>
              <a:fillRect/>
            </a:stretch>
          </a:blipFill>
        </p:spPr>
        <p:txBody>
          <a:bodyPr/>
          <a:lstStyle>
            <a:lvl1pPr>
              <a:buNone/>
              <a:defRPr/>
            </a:lvl1pPr>
          </a:lstStyle>
          <a:p>
            <a:endParaRPr lang="en-US"/>
          </a:p>
        </p:txBody>
      </p:sp>
      <p:sp>
        <p:nvSpPr>
          <p:cNvPr id="8" name="Rectangle 7">
            <a:extLst>
              <a:ext uri="{FF2B5EF4-FFF2-40B4-BE49-F238E27FC236}">
                <a16:creationId xmlns:a16="http://schemas.microsoft.com/office/drawing/2014/main" id="{61569131-C494-F2D9-B308-662F0810157F}"/>
              </a:ext>
            </a:extLst>
          </p:cNvPr>
          <p:cNvSpPr/>
          <p:nvPr/>
        </p:nvSpPr>
        <p:spPr>
          <a:xfrm rot="5400000">
            <a:off x="9104405" y="4030894"/>
            <a:ext cx="260487" cy="53937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D1761B-3B2A-DE95-589E-65D9E53BB518}"/>
              </a:ext>
            </a:extLst>
          </p:cNvPr>
          <p:cNvSpPr/>
          <p:nvPr userDrawn="1"/>
        </p:nvSpPr>
        <p:spPr>
          <a:xfrm>
            <a:off x="6537787" y="-5781"/>
            <a:ext cx="260487" cy="6603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583555-FC5C-89A0-A950-E371C5C6EDED}"/>
              </a:ext>
            </a:extLst>
          </p:cNvPr>
          <p:cNvSpPr/>
          <p:nvPr/>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09222D3-3B8B-1783-93C2-AAF4824D9124}"/>
              </a:ext>
            </a:extLst>
          </p:cNvPr>
          <p:cNvSpPr/>
          <p:nvPr userDrawn="1"/>
        </p:nvSpPr>
        <p:spPr>
          <a:xfrm rot="5400000">
            <a:off x="9364892" y="-2576914"/>
            <a:ext cx="260487" cy="539372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290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79535"/>
            <a:ext cx="5597236" cy="99869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4738"/>
            <a:ext cx="5597236" cy="43093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7560445" y="963397"/>
            <a:ext cx="3662239" cy="4929668"/>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5D0CDEE-1FEF-451C-80AB-E91AE40C01C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5" name="Rectangle 24">
            <a:extLst>
              <a:ext uri="{FF2B5EF4-FFF2-40B4-BE49-F238E27FC236}">
                <a16:creationId xmlns:a16="http://schemas.microsoft.com/office/drawing/2014/main" id="{4DC8A574-FAC4-90F3-87D6-08F9DA08A6D4}"/>
              </a:ext>
            </a:extLst>
          </p:cNvPr>
          <p:cNvSpPr/>
          <p:nvPr/>
        </p:nvSpPr>
        <p:spPr>
          <a:xfrm rot="5400000">
            <a:off x="9131077" y="4061947"/>
            <a:ext cx="260487" cy="392272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3F2235-485B-88DA-ADD3-319B1E594282}"/>
              </a:ext>
            </a:extLst>
          </p:cNvPr>
          <p:cNvSpPr/>
          <p:nvPr/>
        </p:nvSpPr>
        <p:spPr>
          <a:xfrm rot="5400000">
            <a:off x="9391565" y="-1126669"/>
            <a:ext cx="260487" cy="3922724"/>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E51BF4F-6F29-BD36-AD78-F22B59841BE1}"/>
              </a:ext>
            </a:extLst>
          </p:cNvPr>
          <p:cNvSpPr/>
          <p:nvPr/>
        </p:nvSpPr>
        <p:spPr>
          <a:xfrm>
            <a:off x="7299960" y="704449"/>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9C244D7-5748-74BA-BA39-DC795684A573}"/>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53808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C4AC1E6-1486-3C93-A27A-38EDABC73751}"/>
              </a:ext>
            </a:extLst>
          </p:cNvPr>
          <p:cNvSpPr/>
          <p:nvPr/>
        </p:nvSpPr>
        <p:spPr>
          <a:xfrm rot="5400000">
            <a:off x="8914127" y="3844997"/>
            <a:ext cx="260487" cy="43566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E92E37B-861A-F506-25C3-81C2D6478E81}"/>
              </a:ext>
            </a:extLst>
          </p:cNvPr>
          <p:cNvSpPr/>
          <p:nvPr/>
        </p:nvSpPr>
        <p:spPr>
          <a:xfrm rot="5400000">
            <a:off x="9174615" y="-1343619"/>
            <a:ext cx="260487" cy="435662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CE27E-DC50-8C17-D0EA-395CA38B4F52}"/>
              </a:ext>
            </a:extLst>
          </p:cNvPr>
          <p:cNvSpPr/>
          <p:nvPr/>
        </p:nvSpPr>
        <p:spPr>
          <a:xfrm>
            <a:off x="6866060" y="705987"/>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389DF5-4C40-DFF8-5D36-25DFEB37FB0B}"/>
              </a:ext>
            </a:extLst>
          </p:cNvPr>
          <p:cNvSpPr/>
          <p:nvPr/>
        </p:nvSpPr>
        <p:spPr>
          <a:xfrm>
            <a:off x="11222686" y="964935"/>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userDrawn="1">
            <p:ph type="title"/>
          </p:nvPr>
        </p:nvSpPr>
        <p:spPr>
          <a:xfrm>
            <a:off x="838200" y="676641"/>
            <a:ext cx="5098074" cy="99869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userDrawn="1">
            <p:ph idx="1"/>
          </p:nvPr>
        </p:nvSpPr>
        <p:spPr>
          <a:xfrm>
            <a:off x="838200" y="1824738"/>
            <a:ext cx="5098074" cy="43093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userDrawn="1">
            <p:ph type="pic" sz="quarter" idx="13"/>
          </p:nvPr>
        </p:nvSpPr>
        <p:spPr>
          <a:xfrm>
            <a:off x="7126547" y="963397"/>
            <a:ext cx="4096135" cy="4929667"/>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8713728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01259"/>
            <a:ext cx="10088106" cy="638084"/>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685365"/>
            <a:ext cx="5163105" cy="412950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Picture Placeholder 24">
            <a:extLst>
              <a:ext uri="{FF2B5EF4-FFF2-40B4-BE49-F238E27FC236}">
                <a16:creationId xmlns:a16="http://schemas.microsoft.com/office/drawing/2014/main" id="{AB55DBE9-8524-D343-EF09-4547077CC9D7}"/>
              </a:ext>
            </a:extLst>
          </p:cNvPr>
          <p:cNvSpPr>
            <a:spLocks noGrp="1"/>
          </p:cNvSpPr>
          <p:nvPr>
            <p:ph type="pic" sz="quarter" idx="13"/>
          </p:nvPr>
        </p:nvSpPr>
        <p:spPr>
          <a:xfrm>
            <a:off x="7017045" y="2030816"/>
            <a:ext cx="3720588" cy="336900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86ABC731-B645-4602-81CA-9D984C32EF24}"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9" name="Rectangle 18">
            <a:extLst>
              <a:ext uri="{FF2B5EF4-FFF2-40B4-BE49-F238E27FC236}">
                <a16:creationId xmlns:a16="http://schemas.microsoft.com/office/drawing/2014/main" id="{FF1C03E2-62DB-759F-0B28-37453FE74FEB}"/>
              </a:ext>
            </a:extLst>
          </p:cNvPr>
          <p:cNvSpPr/>
          <p:nvPr/>
        </p:nvSpPr>
        <p:spPr>
          <a:xfrm rot="5400000">
            <a:off x="8747097" y="3409280"/>
            <a:ext cx="260487" cy="424156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6A5FE1-F143-E6AE-B4A7-46BA53F8CDD4}"/>
              </a:ext>
            </a:extLst>
          </p:cNvPr>
          <p:cNvSpPr/>
          <p:nvPr/>
        </p:nvSpPr>
        <p:spPr>
          <a:xfrm rot="5400000">
            <a:off x="8877341" y="-88428"/>
            <a:ext cx="260487" cy="398107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D78A3C-BD64-E8EB-7CB0-4C42C102B600}"/>
              </a:ext>
            </a:extLst>
          </p:cNvPr>
          <p:cNvSpPr/>
          <p:nvPr/>
        </p:nvSpPr>
        <p:spPr>
          <a:xfrm>
            <a:off x="6756559" y="1770328"/>
            <a:ext cx="260487" cy="3629489"/>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2BEA4A7-1FEE-D352-B0E3-F76E5E88F5E9}"/>
              </a:ext>
            </a:extLst>
          </p:cNvPr>
          <p:cNvSpPr/>
          <p:nvPr/>
        </p:nvSpPr>
        <p:spPr>
          <a:xfrm>
            <a:off x="10737635" y="2032355"/>
            <a:ext cx="260487" cy="3626411"/>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1271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4150"/>
            <a:ext cx="6237172" cy="625625"/>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1474713"/>
            <a:ext cx="6237173" cy="46762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4784145" y="6323214"/>
            <a:ext cx="2046806" cy="365125"/>
          </a:xfrm>
        </p:spPr>
        <p:txBody>
          <a:bodyPr/>
          <a:lstStyle/>
          <a:p>
            <a:fld id="{1F3F1628-4921-4D31-B2B6-4027B19FB3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6913399"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314156" y="260485"/>
            <a:ext cx="3617353" cy="6344414"/>
          </a:xfrm>
          <a:blipFill>
            <a:blip r:embed="rId2">
              <a:alphaModFix amt="60000"/>
            </a:blip>
            <a:stretch>
              <a:fillRect/>
            </a:stretch>
          </a:blipFill>
        </p:spPr>
        <p:txBody>
          <a:bodyPr/>
          <a:lstStyle>
            <a:lvl1pPr>
              <a:buNone/>
              <a:defRPr/>
            </a:lvl1pPr>
          </a:lstStyle>
          <a:p>
            <a:endParaRPr lang="en-US"/>
          </a:p>
        </p:txBody>
      </p:sp>
      <p:sp>
        <p:nvSpPr>
          <p:cNvPr id="12" name="Rectangle 11">
            <a:extLst>
              <a:ext uri="{FF2B5EF4-FFF2-40B4-BE49-F238E27FC236}">
                <a16:creationId xmlns:a16="http://schemas.microsoft.com/office/drawing/2014/main" id="{3968566C-3047-4386-4D48-CEFA10AC97B0}"/>
              </a:ext>
            </a:extLst>
          </p:cNvPr>
          <p:cNvSpPr/>
          <p:nvPr/>
        </p:nvSpPr>
        <p:spPr>
          <a:xfrm rot="5400000">
            <a:off x="9992592" y="4665981"/>
            <a:ext cx="260487" cy="41383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95CB97FA-524B-F98C-D6FD-DC34059D0FCB}"/>
              </a:ext>
            </a:extLst>
          </p:cNvPr>
          <p:cNvSpPr/>
          <p:nvPr/>
        </p:nvSpPr>
        <p:spPr>
          <a:xfrm rot="5400000">
            <a:off x="10122835" y="-1808675"/>
            <a:ext cx="260487" cy="3877837"/>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5388139-DDE1-A091-7472-E09FA325C515}"/>
              </a:ext>
            </a:extLst>
          </p:cNvPr>
          <p:cNvSpPr/>
          <p:nvPr/>
        </p:nvSpPr>
        <p:spPr>
          <a:xfrm>
            <a:off x="8053674" y="1538"/>
            <a:ext cx="260487" cy="6603362"/>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6725C2-2FE9-64FF-4148-D87D2874ECB2}"/>
              </a:ext>
            </a:extLst>
          </p:cNvPr>
          <p:cNvSpPr/>
          <p:nvPr/>
        </p:nvSpPr>
        <p:spPr>
          <a:xfrm>
            <a:off x="11931513" y="260485"/>
            <a:ext cx="260487" cy="660490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68466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23900"/>
            <a:ext cx="6655131" cy="951912"/>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8" y="1822325"/>
            <a:ext cx="6655132" cy="430796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400261" y="982614"/>
            <a:ext cx="2812996" cy="488808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59A0776-5C30-4110-A086-C7F74F3B6E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6" name="Rectangle 15">
            <a:extLst>
              <a:ext uri="{FF2B5EF4-FFF2-40B4-BE49-F238E27FC236}">
                <a16:creationId xmlns:a16="http://schemas.microsoft.com/office/drawing/2014/main" id="{2FA6527E-ADCD-BD9B-176F-C43B44D272D1}"/>
              </a:ext>
            </a:extLst>
          </p:cNvPr>
          <p:cNvSpPr/>
          <p:nvPr/>
        </p:nvSpPr>
        <p:spPr>
          <a:xfrm rot="5400000">
            <a:off x="9546270" y="4464197"/>
            <a:ext cx="260487" cy="307348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ABF10C3-FE9F-7170-7D46-A9394A50A0E1}"/>
              </a:ext>
            </a:extLst>
          </p:cNvPr>
          <p:cNvSpPr/>
          <p:nvPr/>
        </p:nvSpPr>
        <p:spPr>
          <a:xfrm rot="5400000">
            <a:off x="9676514" y="-811485"/>
            <a:ext cx="260487" cy="333396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25890E-E8EB-6CAB-95D1-28316B9A90AE}"/>
              </a:ext>
            </a:extLst>
          </p:cNvPr>
          <p:cNvSpPr/>
          <p:nvPr/>
        </p:nvSpPr>
        <p:spPr>
          <a:xfrm>
            <a:off x="8139774" y="723900"/>
            <a:ext cx="260487" cy="51497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6C2A38-2B86-D7A0-DEE5-CB43F34795AF}"/>
              </a:ext>
            </a:extLst>
          </p:cNvPr>
          <p:cNvSpPr/>
          <p:nvPr/>
        </p:nvSpPr>
        <p:spPr>
          <a:xfrm>
            <a:off x="11213259" y="980503"/>
            <a:ext cx="260487" cy="514979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3746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37381"/>
            <a:ext cx="3185159" cy="1485780"/>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1200155" y="3079008"/>
            <a:ext cx="2576708" cy="2735851"/>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922410" y="960532"/>
            <a:ext cx="6016100" cy="49918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6" y="6318642"/>
            <a:ext cx="3492817"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B835FDF-22E9-4925-95D2-BD888C75F78B}"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75469AA-2FD6-C7EE-8BB6-0CEEBC3A0EDC}"/>
              </a:ext>
            </a:extLst>
          </p:cNvPr>
          <p:cNvSpPr/>
          <p:nvPr/>
        </p:nvSpPr>
        <p:spPr>
          <a:xfrm rot="5400000">
            <a:off x="2358263" y="4396260"/>
            <a:ext cx="260487" cy="30976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FE2AE5C-99A7-27EF-A5C6-937A3424EFC3}"/>
              </a:ext>
            </a:extLst>
          </p:cNvPr>
          <p:cNvSpPr/>
          <p:nvPr/>
        </p:nvSpPr>
        <p:spPr>
          <a:xfrm rot="5400000">
            <a:off x="2358265" y="1399923"/>
            <a:ext cx="260487" cy="309768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B91AA7-D141-A381-9F04-B814F6E55530}"/>
              </a:ext>
            </a:extLst>
          </p:cNvPr>
          <p:cNvSpPr/>
          <p:nvPr/>
        </p:nvSpPr>
        <p:spPr>
          <a:xfrm>
            <a:off x="939668" y="2818521"/>
            <a:ext cx="260487" cy="299787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8F892B-6A7C-03C6-EEDC-F3E2F88F2C84}"/>
              </a:ext>
            </a:extLst>
          </p:cNvPr>
          <p:cNvSpPr/>
          <p:nvPr/>
        </p:nvSpPr>
        <p:spPr>
          <a:xfrm>
            <a:off x="3776864" y="3077469"/>
            <a:ext cx="260487" cy="299787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6137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80"/>
            <a:ext cx="2770185" cy="1550639"/>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962843" y="2953990"/>
            <a:ext cx="2341291" cy="283166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45509" y="960532"/>
            <a:ext cx="7208289" cy="51097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21C216B-8972-4688-9212-2ABC2F7560B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BA2B2F-18A9-67B9-FF84-3746FE467C75}"/>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3594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B22821D-5318-7173-EADD-3D19A9F17655}"/>
              </a:ext>
            </a:extLst>
          </p:cNvPr>
          <p:cNvSpPr/>
          <p:nvPr userDrawn="1"/>
        </p:nvSpPr>
        <p:spPr>
          <a:xfrm rot="5400000">
            <a:off x="5374425" y="67058"/>
            <a:ext cx="1443150"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10746524" y="0"/>
            <a:ext cx="1445475"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9891F807-237F-EA75-496E-B1A31D9F0543}"/>
              </a:ext>
            </a:extLst>
          </p:cNvPr>
          <p:cNvSpPr>
            <a:spLocks noGrp="1"/>
          </p:cNvSpPr>
          <p:nvPr>
            <p:ph type="title"/>
          </p:nvPr>
        </p:nvSpPr>
        <p:spPr>
          <a:xfrm>
            <a:off x="723899" y="4165600"/>
            <a:ext cx="8445501" cy="1051764"/>
          </a:xfrm>
        </p:spPr>
        <p:txBody>
          <a:bodyPr anchor="ctr"/>
          <a:lstStyle>
            <a:lvl1pPr>
              <a:defRPr sz="1800"/>
            </a:lvl1pPr>
          </a:lstStyle>
          <a:p>
            <a:r>
              <a:rPr lang="en-US"/>
              <a:t>Click to edit Master title style</a:t>
            </a:r>
          </a:p>
        </p:txBody>
      </p:sp>
      <p:sp>
        <p:nvSpPr>
          <p:cNvPr id="11" name="Content Placeholder 10">
            <a:extLst>
              <a:ext uri="{FF2B5EF4-FFF2-40B4-BE49-F238E27FC236}">
                <a16:creationId xmlns:a16="http://schemas.microsoft.com/office/drawing/2014/main" id="{1E1E0BA5-71CF-7D5B-6BDE-80AB2E0587E4}"/>
              </a:ext>
            </a:extLst>
          </p:cNvPr>
          <p:cNvSpPr>
            <a:spLocks noGrp="1"/>
          </p:cNvSpPr>
          <p:nvPr>
            <p:ph sz="quarter" idx="14" hasCustomPrompt="1"/>
          </p:nvPr>
        </p:nvSpPr>
        <p:spPr>
          <a:xfrm>
            <a:off x="723900" y="723900"/>
            <a:ext cx="8445500" cy="3343254"/>
          </a:xfrm>
        </p:spPr>
        <p:txBody>
          <a:bodyPr anchor="b"/>
          <a:lstStyle>
            <a:lvl1pPr marL="0" indent="0">
              <a:lnSpc>
                <a:spcPct val="90000"/>
              </a:lnSpc>
              <a:buNone/>
              <a:defRPr sz="23300" baseline="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7660302" y="6323214"/>
            <a:ext cx="2046806" cy="365125"/>
          </a:xfrm>
        </p:spPr>
        <p:txBody>
          <a:bodyPr/>
          <a:lstStyle>
            <a:lvl1pPr>
              <a:defRPr>
                <a:solidFill>
                  <a:schemeClr val="tx1"/>
                </a:solidFill>
              </a:defRPr>
            </a:lvl1pPr>
          </a:lstStyle>
          <a:p>
            <a:fld id="{5046B5C2-0C4D-4B8E-935D-F9A327F4C367}"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9789556"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68649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EF4B5F4-C4F4-1C90-14F7-7FA64ECFA019}"/>
              </a:ext>
            </a:extLst>
          </p:cNvPr>
          <p:cNvSpPr>
            <a:spLocks noGrp="1"/>
          </p:cNvSpPr>
          <p:nvPr>
            <p:ph type="title"/>
          </p:nvPr>
        </p:nvSpPr>
        <p:spPr>
          <a:xfrm>
            <a:off x="3853538" y="4926881"/>
            <a:ext cx="7058302" cy="1291156"/>
          </a:xfrm>
        </p:spPr>
        <p:txBody>
          <a:bodyPr anchor="ctr"/>
          <a:lstStyle>
            <a:lvl1pPr>
              <a:lnSpc>
                <a:spcPct val="110000"/>
              </a:lnSpc>
              <a:defRPr sz="2400" cap="none" spc="0" baseline="0">
                <a:latin typeface="+mn-lt"/>
              </a:defRPr>
            </a:lvl1pPr>
          </a:lstStyle>
          <a:p>
            <a:r>
              <a:rPr lang="en-US" dirty="0"/>
              <a:t>Click to edit Master title style</a:t>
            </a:r>
          </a:p>
        </p:txBody>
      </p:sp>
      <p:sp>
        <p:nvSpPr>
          <p:cNvPr id="12" name="Content Placeholder 10">
            <a:extLst>
              <a:ext uri="{FF2B5EF4-FFF2-40B4-BE49-F238E27FC236}">
                <a16:creationId xmlns:a16="http://schemas.microsoft.com/office/drawing/2014/main" id="{2331F878-D03F-8601-F7FA-D750323EDF4C}"/>
              </a:ext>
            </a:extLst>
          </p:cNvPr>
          <p:cNvSpPr>
            <a:spLocks noGrp="1"/>
          </p:cNvSpPr>
          <p:nvPr>
            <p:ph sz="quarter" idx="14" hasCustomPrompt="1"/>
          </p:nvPr>
        </p:nvSpPr>
        <p:spPr>
          <a:xfrm>
            <a:off x="667362" y="485158"/>
            <a:ext cx="9573658" cy="3268330"/>
          </a:xfrm>
        </p:spPr>
        <p:txBody>
          <a:bodyPr anchor="b"/>
          <a:lstStyle>
            <a:lvl1pPr marL="0" indent="0">
              <a:lnSpc>
                <a:spcPct val="90000"/>
              </a:lnSpc>
              <a:buNone/>
              <a:defRPr sz="22900" baseline="0"/>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84F56B8-BA32-4006-A911-38E7BFF749E0}"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C6C3CA02-A5B6-3A59-A7BA-DEFF004BC3AA}"/>
              </a:ext>
            </a:extLst>
          </p:cNvPr>
          <p:cNvSpPr/>
          <p:nvPr userDrawn="1"/>
        </p:nvSpPr>
        <p:spPr>
          <a:xfrm rot="5400000" flipH="1">
            <a:off x="7892526" y="170957"/>
            <a:ext cx="260487" cy="833845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D5E193-BDC1-CE58-5C53-563CF418F62A}"/>
              </a:ext>
            </a:extLst>
          </p:cNvPr>
          <p:cNvSpPr/>
          <p:nvPr userDrawn="1"/>
        </p:nvSpPr>
        <p:spPr>
          <a:xfrm rot="5400000" flipH="1">
            <a:off x="1796525" y="2413415"/>
            <a:ext cx="260487" cy="385353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BF3522-AD97-38BD-844E-59062EACFB90}"/>
              </a:ext>
            </a:extLst>
          </p:cNvPr>
          <p:cNvSpPr/>
          <p:nvPr userDrawn="1"/>
        </p:nvSpPr>
        <p:spPr>
          <a:xfrm rot="5400000" flipH="1">
            <a:off x="7892526" y="431337"/>
            <a:ext cx="260487" cy="833845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69F45F-C8CC-71D8-297F-D146E1D83338}"/>
              </a:ext>
            </a:extLst>
          </p:cNvPr>
          <p:cNvSpPr/>
          <p:nvPr userDrawn="1"/>
        </p:nvSpPr>
        <p:spPr>
          <a:xfrm rot="5400000" flipH="1">
            <a:off x="1796525" y="2673795"/>
            <a:ext cx="260487" cy="385353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6145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346706-9E7B-11BC-56CE-2CC4FEC7ED37}"/>
              </a:ext>
            </a:extLst>
          </p:cNvPr>
          <p:cNvSpPr/>
          <p:nvPr userDrawn="1"/>
        </p:nvSpPr>
        <p:spPr>
          <a:xfrm rot="10800000">
            <a:off x="0" y="-2"/>
            <a:ext cx="9895234"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B22821D-5318-7173-EADD-3D19A9F17655}"/>
              </a:ext>
            </a:extLst>
          </p:cNvPr>
          <p:cNvSpPr/>
          <p:nvPr userDrawn="1"/>
        </p:nvSpPr>
        <p:spPr>
          <a:xfrm rot="5400000">
            <a:off x="4947617" y="-359750"/>
            <a:ext cx="2296767"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9895234" y="0"/>
            <a:ext cx="2296766"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0B61A611-5CC8-3906-91D8-D4F519DB58D5}"/>
              </a:ext>
            </a:extLst>
          </p:cNvPr>
          <p:cNvSpPr>
            <a:spLocks noGrp="1"/>
          </p:cNvSpPr>
          <p:nvPr>
            <p:ph type="title"/>
          </p:nvPr>
        </p:nvSpPr>
        <p:spPr>
          <a:xfrm>
            <a:off x="817927" y="4997626"/>
            <a:ext cx="7754573" cy="1258006"/>
          </a:xfrm>
        </p:spPr>
        <p:txBody>
          <a:bodyPr anchor="ctr">
            <a:normAutofit/>
          </a:bodyPr>
          <a:lstStyle>
            <a:lvl1pPr>
              <a:lnSpc>
                <a:spcPct val="110000"/>
              </a:lnSpc>
              <a:defRPr sz="2000">
                <a:solidFill>
                  <a:schemeClr val="bg1"/>
                </a:solidFill>
              </a:defRPr>
            </a:lvl1pPr>
          </a:lstStyle>
          <a:p>
            <a:r>
              <a:rPr lang="en-US" dirty="0"/>
              <a:t>Click to edit Master title style</a:t>
            </a:r>
          </a:p>
        </p:txBody>
      </p:sp>
      <p:sp>
        <p:nvSpPr>
          <p:cNvPr id="9" name="Content Placeholder 10">
            <a:extLst>
              <a:ext uri="{FF2B5EF4-FFF2-40B4-BE49-F238E27FC236}">
                <a16:creationId xmlns:a16="http://schemas.microsoft.com/office/drawing/2014/main" id="{585F44A4-14A1-0502-389C-D77B66848013}"/>
              </a:ext>
            </a:extLst>
          </p:cNvPr>
          <p:cNvSpPr>
            <a:spLocks noGrp="1"/>
          </p:cNvSpPr>
          <p:nvPr>
            <p:ph sz="quarter" idx="14" hasCustomPrompt="1"/>
          </p:nvPr>
        </p:nvSpPr>
        <p:spPr>
          <a:xfrm>
            <a:off x="817927" y="767506"/>
            <a:ext cx="8351474" cy="3601118"/>
          </a:xfrm>
        </p:spPr>
        <p:txBody>
          <a:bodyPr anchor="b"/>
          <a:lstStyle>
            <a:lvl1pPr marL="0" indent="0">
              <a:lnSpc>
                <a:spcPct val="90000"/>
              </a:lnSpc>
              <a:buNone/>
              <a:defRPr sz="21000" baseline="0">
                <a:solidFill>
                  <a:schemeClr val="bg1"/>
                </a:solidFill>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19352" y="6323214"/>
            <a:ext cx="2046806" cy="365125"/>
          </a:xfrm>
        </p:spPr>
        <p:txBody>
          <a:bodyPr/>
          <a:lstStyle>
            <a:lvl1pPr>
              <a:defRPr>
                <a:solidFill>
                  <a:schemeClr val="bg1"/>
                </a:solidFill>
              </a:defRPr>
            </a:lvl1pPr>
          </a:lstStyle>
          <a:p>
            <a:fld id="{7854FDD6-DD1A-4926-89EE-BB55CA49BB32}"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48606" y="6323214"/>
            <a:ext cx="437990" cy="365125"/>
          </a:xfrm>
        </p:spPr>
        <p:txBody>
          <a:bodyPr/>
          <a:lstStyle>
            <a:lvl1pPr>
              <a:defRPr>
                <a:solidFill>
                  <a:schemeClr val="bg1"/>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495810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ECBC7B-9D6E-0DF0-BCA2-E83C7032854F}"/>
              </a:ext>
            </a:extLst>
          </p:cNvPr>
          <p:cNvSpPr/>
          <p:nvPr userDrawn="1"/>
        </p:nvSpPr>
        <p:spPr>
          <a:xfrm rot="5400000">
            <a:off x="3805069" y="-1502293"/>
            <a:ext cx="4581862"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08FCB217-917B-AEE1-EB09-831E4CAA64F3}"/>
              </a:ext>
            </a:extLst>
          </p:cNvPr>
          <p:cNvSpPr>
            <a:spLocks noGrp="1"/>
          </p:cNvSpPr>
          <p:nvPr>
            <p:ph type="title"/>
          </p:nvPr>
        </p:nvSpPr>
        <p:spPr>
          <a:xfrm>
            <a:off x="817926" y="609600"/>
            <a:ext cx="7655514" cy="1193800"/>
          </a:xfrm>
        </p:spPr>
        <p:txBody>
          <a:bodyPr anchor="ctr">
            <a:normAutofit/>
          </a:bodyPr>
          <a:lstStyle>
            <a:lvl1pPr>
              <a:defRPr sz="2000"/>
            </a:lvl1pPr>
          </a:lstStyle>
          <a:p>
            <a:r>
              <a:rPr lang="en-US"/>
              <a:t>Click to edit Master title style</a:t>
            </a:r>
          </a:p>
        </p:txBody>
      </p:sp>
      <p:sp>
        <p:nvSpPr>
          <p:cNvPr id="8" name="Content Placeholder 10">
            <a:extLst>
              <a:ext uri="{FF2B5EF4-FFF2-40B4-BE49-F238E27FC236}">
                <a16:creationId xmlns:a16="http://schemas.microsoft.com/office/drawing/2014/main" id="{B9E38351-8EBA-F1A3-E01C-CCB7CA51D2DD}"/>
              </a:ext>
            </a:extLst>
          </p:cNvPr>
          <p:cNvSpPr>
            <a:spLocks noGrp="1"/>
          </p:cNvSpPr>
          <p:nvPr>
            <p:ph sz="quarter" idx="14" hasCustomPrompt="1"/>
          </p:nvPr>
        </p:nvSpPr>
        <p:spPr>
          <a:xfrm>
            <a:off x="817924" y="2718147"/>
            <a:ext cx="8440375" cy="3784253"/>
          </a:xfrm>
        </p:spPr>
        <p:txBody>
          <a:bodyPr anchor="b"/>
          <a:lstStyle>
            <a:lvl1pPr marL="0" indent="0">
              <a:lnSpc>
                <a:spcPct val="90000"/>
              </a:lnSpc>
              <a:buNone/>
              <a:defRPr sz="25000" baseline="0">
                <a:solidFill>
                  <a:schemeClr val="bg1"/>
                </a:solidFill>
              </a:defRPr>
            </a:lvl1pPr>
          </a:lstStyle>
          <a:p>
            <a:pPr lvl="0"/>
            <a:r>
              <a:rPr lang="en-US" dirty="0"/>
              <a:t>##%</a:t>
            </a:r>
          </a:p>
        </p:txBody>
      </p:sp>
      <p:sp>
        <p:nvSpPr>
          <p:cNvPr id="9" name="Rectangle 8">
            <a:extLst>
              <a:ext uri="{FF2B5EF4-FFF2-40B4-BE49-F238E27FC236}">
                <a16:creationId xmlns:a16="http://schemas.microsoft.com/office/drawing/2014/main" id="{6A6C477B-D10C-D257-953B-BCF1974F2DCA}"/>
              </a:ext>
            </a:extLst>
          </p:cNvPr>
          <p:cNvSpPr/>
          <p:nvPr userDrawn="1"/>
        </p:nvSpPr>
        <p:spPr>
          <a:xfrm rot="10800000">
            <a:off x="9895234" y="0"/>
            <a:ext cx="2296766"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22747" y="6323214"/>
            <a:ext cx="2046806" cy="365125"/>
          </a:xfrm>
        </p:spPr>
        <p:txBody>
          <a:bodyPr/>
          <a:lstStyle>
            <a:lvl1pPr>
              <a:defRPr>
                <a:solidFill>
                  <a:schemeClr val="tx1"/>
                </a:solidFill>
              </a:defRPr>
            </a:lvl1pPr>
          </a:lstStyle>
          <a:p>
            <a:fld id="{375574F0-D3D4-46B6-97EC-574933A38AD8}"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52001" y="6323214"/>
            <a:ext cx="437990" cy="365125"/>
          </a:xfrm>
        </p:spPr>
        <p:txBody>
          <a:bodyPr/>
          <a:lstStyle>
            <a:lvl1pPr>
              <a:defRPr>
                <a:solidFill>
                  <a:schemeClr val="tx1"/>
                </a:solidFill>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1909833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6B9557B-975D-1D58-40D7-C866EC510D1B}"/>
              </a:ext>
            </a:extLst>
          </p:cNvPr>
          <p:cNvSpPr/>
          <p:nvPr userDrawn="1"/>
        </p:nvSpPr>
        <p:spPr>
          <a:xfrm rot="10800000">
            <a:off x="10170857" y="1"/>
            <a:ext cx="507705" cy="685800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9" name="Rectangle 8">
            <a:extLst>
              <a:ext uri="{FF2B5EF4-FFF2-40B4-BE49-F238E27FC236}">
                <a16:creationId xmlns:a16="http://schemas.microsoft.com/office/drawing/2014/main" id="{DA6573C0-10AE-5758-F78C-7CA2B0595F9D}"/>
              </a:ext>
            </a:extLst>
          </p:cNvPr>
          <p:cNvSpPr/>
          <p:nvPr userDrawn="1"/>
        </p:nvSpPr>
        <p:spPr>
          <a:xfrm rot="10800000">
            <a:off x="11186266" y="4"/>
            <a:ext cx="507705" cy="6857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0" name="Rectangle 9">
            <a:extLst>
              <a:ext uri="{FF2B5EF4-FFF2-40B4-BE49-F238E27FC236}">
                <a16:creationId xmlns:a16="http://schemas.microsoft.com/office/drawing/2014/main" id="{D6A2A9C9-5188-93C4-ACCB-133A21280118}"/>
              </a:ext>
            </a:extLst>
          </p:cNvPr>
          <p:cNvSpPr/>
          <p:nvPr userDrawn="1"/>
        </p:nvSpPr>
        <p:spPr>
          <a:xfrm rot="10800000">
            <a:off x="10678561" y="1"/>
            <a:ext cx="50770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1" name="Rectangle 10">
            <a:extLst>
              <a:ext uri="{FF2B5EF4-FFF2-40B4-BE49-F238E27FC236}">
                <a16:creationId xmlns:a16="http://schemas.microsoft.com/office/drawing/2014/main" id="{54E99250-D45C-149C-8F14-2B26BA7615EF}"/>
              </a:ext>
            </a:extLst>
          </p:cNvPr>
          <p:cNvSpPr/>
          <p:nvPr userDrawn="1"/>
        </p:nvSpPr>
        <p:spPr>
          <a:xfrm rot="10800000">
            <a:off x="11693972" y="1"/>
            <a:ext cx="507705" cy="685799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Title 11">
            <a:extLst>
              <a:ext uri="{FF2B5EF4-FFF2-40B4-BE49-F238E27FC236}">
                <a16:creationId xmlns:a16="http://schemas.microsoft.com/office/drawing/2014/main" id="{F7C4C2A5-13D3-B4AB-82CB-AE71F0863D7E}"/>
              </a:ext>
            </a:extLst>
          </p:cNvPr>
          <p:cNvSpPr>
            <a:spLocks noGrp="1"/>
          </p:cNvSpPr>
          <p:nvPr>
            <p:ph type="title" hasCustomPrompt="1"/>
          </p:nvPr>
        </p:nvSpPr>
        <p:spPr>
          <a:xfrm>
            <a:off x="1444458" y="4914498"/>
            <a:ext cx="7139894" cy="478637"/>
          </a:xfrm>
        </p:spPr>
        <p:txBody>
          <a:bodyPr anchor="t">
            <a:normAutofit/>
          </a:bodyPr>
          <a:lstStyle>
            <a:lvl1pPr>
              <a:defRPr sz="1600"/>
            </a:lvl1pPr>
          </a:lstStyle>
          <a:p>
            <a:r>
              <a:rPr lang="en-US" dirty="0"/>
              <a:t>Quote author</a:t>
            </a:r>
          </a:p>
        </p:txBody>
      </p:sp>
      <p:sp>
        <p:nvSpPr>
          <p:cNvPr id="15" name="Content Placeholder 14">
            <a:extLst>
              <a:ext uri="{FF2B5EF4-FFF2-40B4-BE49-F238E27FC236}">
                <a16:creationId xmlns:a16="http://schemas.microsoft.com/office/drawing/2014/main" id="{503207AE-06F3-A86B-92E6-3492144DA475}"/>
              </a:ext>
            </a:extLst>
          </p:cNvPr>
          <p:cNvSpPr>
            <a:spLocks noGrp="1"/>
          </p:cNvSpPr>
          <p:nvPr>
            <p:ph sz="quarter" idx="13" hasCustomPrompt="1"/>
          </p:nvPr>
        </p:nvSpPr>
        <p:spPr>
          <a:xfrm>
            <a:off x="1444458" y="1452342"/>
            <a:ext cx="7114032" cy="2991776"/>
          </a:xfrm>
        </p:spPr>
        <p:txBody>
          <a:bodyPr anchor="ctr"/>
          <a:lstStyle>
            <a:lvl1pPr marL="0" indent="0">
              <a:lnSpc>
                <a:spcPct val="110000"/>
              </a:lnSpc>
              <a:buNone/>
              <a:defRPr sz="3800"/>
            </a:lvl1pPr>
            <a:lvl5pPr>
              <a:defRPr/>
            </a:lvl5pPr>
          </a:lstStyle>
          <a:p>
            <a:pPr lvl="0"/>
            <a:r>
              <a:rPr lang="en-US" dirty="0"/>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userDrawn="1">
            <p:ph type="dt" sz="half" idx="10"/>
          </p:nvPr>
        </p:nvSpPr>
        <p:spPr>
          <a:xfrm>
            <a:off x="7258664" y="6323214"/>
            <a:ext cx="2046806" cy="365125"/>
          </a:xfrm>
        </p:spPr>
        <p:txBody>
          <a:bodyPr/>
          <a:lstStyle/>
          <a:p>
            <a:fld id="{27C8F265-6592-4B4A-A062-94B4FD815D3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a:xfrm>
            <a:off x="9387918"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8773739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2560612" y="4771224"/>
            <a:ext cx="7044154" cy="635604"/>
          </a:xfrm>
        </p:spPr>
        <p:txBody>
          <a:bodyPr anchor="t">
            <a:normAutofit/>
          </a:bodyPr>
          <a:lstStyle>
            <a:lvl1pPr algn="r">
              <a:defRPr sz="1600"/>
            </a:lvl1pPr>
          </a:lstStyle>
          <a:p>
            <a:r>
              <a:rPr lang="en-US" dirty="0"/>
              <a:t>Quote Author</a:t>
            </a:r>
          </a:p>
        </p:txBody>
      </p:sp>
      <p:sp>
        <p:nvSpPr>
          <p:cNvPr id="12" name="Rectangle 11">
            <a:extLst>
              <a:ext uri="{FF2B5EF4-FFF2-40B4-BE49-F238E27FC236}">
                <a16:creationId xmlns:a16="http://schemas.microsoft.com/office/drawing/2014/main" id="{1FDA23F9-31E0-A3E3-CBDE-807DE6B29882}"/>
              </a:ext>
            </a:extLst>
          </p:cNvPr>
          <p:cNvSpPr/>
          <p:nvPr userDrawn="1"/>
        </p:nvSpPr>
        <p:spPr>
          <a:xfrm>
            <a:off x="-1221" y="0"/>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55DE14-E264-7828-8C7C-1C9AD18A73C0}"/>
              </a:ext>
            </a:extLst>
          </p:cNvPr>
          <p:cNvSpPr/>
          <p:nvPr userDrawn="1"/>
        </p:nvSpPr>
        <p:spPr>
          <a:xfrm rot="5400000">
            <a:off x="6099683" y="-5831827"/>
            <a:ext cx="260487" cy="119241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0F3B19-000B-57C4-51A1-89C30AA907CE}"/>
              </a:ext>
            </a:extLst>
          </p:cNvPr>
          <p:cNvSpPr/>
          <p:nvPr userDrawn="1"/>
        </p:nvSpPr>
        <p:spPr>
          <a:xfrm rot="5400000">
            <a:off x="5831218" y="778891"/>
            <a:ext cx="260487" cy="119253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048B558-E63A-49D6-A42D-5E33B9E156B6}"/>
              </a:ext>
            </a:extLst>
          </p:cNvPr>
          <p:cNvSpPr/>
          <p:nvPr userDrawn="1"/>
        </p:nvSpPr>
        <p:spPr>
          <a:xfrm>
            <a:off x="11922923" y="260488"/>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14">
            <a:extLst>
              <a:ext uri="{FF2B5EF4-FFF2-40B4-BE49-F238E27FC236}">
                <a16:creationId xmlns:a16="http://schemas.microsoft.com/office/drawing/2014/main" id="{2A6A0329-2716-A917-9274-90EDBF678440}"/>
              </a:ext>
            </a:extLst>
          </p:cNvPr>
          <p:cNvSpPr>
            <a:spLocks noGrp="1"/>
          </p:cNvSpPr>
          <p:nvPr>
            <p:ph sz="quarter" idx="13" hasCustomPrompt="1"/>
          </p:nvPr>
        </p:nvSpPr>
        <p:spPr>
          <a:xfrm>
            <a:off x="2533851" y="1563658"/>
            <a:ext cx="7044154" cy="2991776"/>
          </a:xfrm>
        </p:spPr>
        <p:txBody>
          <a:bodyPr anchor="ctr">
            <a:normAutofit/>
          </a:bodyPr>
          <a:lstStyle>
            <a:lvl1pPr marL="0" indent="0">
              <a:lnSpc>
                <a:spcPct val="110000"/>
              </a:lnSpc>
              <a:buNone/>
              <a:defRPr sz="4000"/>
            </a:lvl1pPr>
            <a:lvl5pPr>
              <a:defRPr/>
            </a:lvl5pPr>
          </a:lstStyle>
          <a:p>
            <a:pPr lvl="0"/>
            <a:r>
              <a:rPr lang="en-US" dirty="0"/>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49526B05-8761-4ADF-9386-9FB0338E2A0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5033523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EF158FD-BC0B-E878-EFB2-014D45D0B02D}"/>
              </a:ext>
            </a:extLst>
          </p:cNvPr>
          <p:cNvSpPr/>
          <p:nvPr userDrawn="1"/>
        </p:nvSpPr>
        <p:spPr>
          <a:xfrm rot="10800000">
            <a:off x="2296766" y="-4"/>
            <a:ext cx="9895233"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921A2CF-B9C9-851C-1DD9-1FFBC635436A}"/>
              </a:ext>
            </a:extLst>
          </p:cNvPr>
          <p:cNvSpPr/>
          <p:nvPr userDrawn="1"/>
        </p:nvSpPr>
        <p:spPr>
          <a:xfrm rot="5400000">
            <a:off x="6095998" y="788633"/>
            <a:ext cx="2296767" cy="989523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163144F-E539-BF6F-07F8-BC345E003800}"/>
              </a:ext>
            </a:extLst>
          </p:cNvPr>
          <p:cNvSpPr/>
          <p:nvPr userDrawn="1"/>
        </p:nvSpPr>
        <p:spPr>
          <a:xfrm rot="10800000">
            <a:off x="0" y="0"/>
            <a:ext cx="2296766"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4045984" y="5200504"/>
            <a:ext cx="7044154" cy="635604"/>
          </a:xfrm>
        </p:spPr>
        <p:txBody>
          <a:bodyPr anchor="t">
            <a:normAutofit/>
          </a:bodyPr>
          <a:lstStyle>
            <a:lvl1pPr algn="r">
              <a:defRPr sz="1600">
                <a:solidFill>
                  <a:schemeClr val="bg1"/>
                </a:solidFill>
              </a:defRPr>
            </a:lvl1pPr>
          </a:lstStyle>
          <a:p>
            <a:r>
              <a:rPr lang="en-US" dirty="0"/>
              <a:t>Quote Author</a:t>
            </a:r>
          </a:p>
        </p:txBody>
      </p:sp>
      <p:sp>
        <p:nvSpPr>
          <p:cNvPr id="11" name="Content Placeholder 14">
            <a:extLst>
              <a:ext uri="{FF2B5EF4-FFF2-40B4-BE49-F238E27FC236}">
                <a16:creationId xmlns:a16="http://schemas.microsoft.com/office/drawing/2014/main" id="{DA9ACF2E-2FB8-32C9-0736-2E493CF6AB47}"/>
              </a:ext>
            </a:extLst>
          </p:cNvPr>
          <p:cNvSpPr>
            <a:spLocks noGrp="1"/>
          </p:cNvSpPr>
          <p:nvPr>
            <p:ph sz="quarter" idx="13" hasCustomPrompt="1"/>
          </p:nvPr>
        </p:nvSpPr>
        <p:spPr>
          <a:xfrm>
            <a:off x="3129751" y="750014"/>
            <a:ext cx="7555371" cy="3215399"/>
          </a:xfrm>
        </p:spPr>
        <p:txBody>
          <a:bodyPr anchor="ctr">
            <a:normAutofit/>
          </a:bodyPr>
          <a:lstStyle>
            <a:lvl1pPr marL="0" indent="0">
              <a:lnSpc>
                <a:spcPct val="110000"/>
              </a:lnSpc>
              <a:buNone/>
              <a:defRPr sz="4000" baseline="0">
                <a:solidFill>
                  <a:schemeClr val="bg1"/>
                </a:solidFill>
              </a:defRPr>
            </a:lvl1pPr>
            <a:lvl5pPr>
              <a:defRPr/>
            </a:lvl5pPr>
          </a:lstStyle>
          <a:p>
            <a:pPr lvl="0"/>
            <a:r>
              <a:rPr lang="en-US" dirty="0"/>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3129752" y="6153912"/>
            <a:ext cx="2604782" cy="365125"/>
          </a:xfrm>
        </p:spPr>
        <p:txBody>
          <a:bodyPr/>
          <a:lstStyle>
            <a:lvl1pPr>
              <a:defRPr>
                <a:solidFill>
                  <a:schemeClr val="bg1"/>
                </a:solidFill>
              </a:defRPr>
            </a:lvl1pPr>
          </a:lstStyle>
          <a:p>
            <a:r>
              <a:rPr lang="en-US"/>
              <a:t>Sample Footer Text</a:t>
            </a:r>
            <a:endParaRPr lang="en-US" dirty="0">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lvl1pPr>
              <a:defRPr>
                <a:solidFill>
                  <a:schemeClr val="bg1"/>
                </a:solidFill>
              </a:defRPr>
            </a:lvl1pPr>
          </a:lstStyle>
          <a:p>
            <a:fld id="{57EF45E7-58A5-4F72-84AB-0B0E066B6E8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60266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DEF5EA2-3B98-4A83-E89E-DDD501830725}"/>
              </a:ext>
            </a:extLst>
          </p:cNvPr>
          <p:cNvSpPr/>
          <p:nvPr userDrawn="1"/>
        </p:nvSpPr>
        <p:spPr>
          <a:xfrm rot="10800000">
            <a:off x="11661313" y="-5"/>
            <a:ext cx="528747" cy="685800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714324" y="1674795"/>
            <a:ext cx="6987941" cy="3536031"/>
          </a:xfrm>
        </p:spPr>
        <p:txBody>
          <a:bodyPr anchor="ctr">
            <a:normAutofit/>
          </a:bodyPr>
          <a:lstStyle>
            <a:lvl1pPr indent="0" algn="ctr">
              <a:lnSpc>
                <a:spcPct val="110000"/>
              </a:lnSpc>
              <a:buNone/>
              <a:defRPr sz="3900"/>
            </a:lvl1pPr>
          </a:lstStyle>
          <a:p>
            <a:pPr lvl="0"/>
            <a:r>
              <a:rPr lang="en-US" dirty="0"/>
              <a:t>Click to add Statement</a:t>
            </a:r>
          </a:p>
        </p:txBody>
      </p:sp>
      <p:sp>
        <p:nvSpPr>
          <p:cNvPr id="18" name="Rectangle 17">
            <a:extLst>
              <a:ext uri="{FF2B5EF4-FFF2-40B4-BE49-F238E27FC236}">
                <a16:creationId xmlns:a16="http://schemas.microsoft.com/office/drawing/2014/main" id="{8C7C3349-8FB3-AC9C-5244-AF87626D454F}"/>
              </a:ext>
            </a:extLst>
          </p:cNvPr>
          <p:cNvSpPr/>
          <p:nvPr userDrawn="1"/>
        </p:nvSpPr>
        <p:spPr>
          <a:xfrm rot="5400000">
            <a:off x="5831626" y="-5831626"/>
            <a:ext cx="528747" cy="12192003"/>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F4C95B0-7D4D-04B9-D3E7-078E05ECA27C}"/>
              </a:ext>
            </a:extLst>
          </p:cNvPr>
          <p:cNvSpPr/>
          <p:nvPr userDrawn="1"/>
        </p:nvSpPr>
        <p:spPr>
          <a:xfrm rot="10800000">
            <a:off x="26" y="-2"/>
            <a:ext cx="528747" cy="685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0FB4B60-8538-33DA-C3A7-969B52CEBAC2}"/>
              </a:ext>
            </a:extLst>
          </p:cNvPr>
          <p:cNvSpPr/>
          <p:nvPr userDrawn="1"/>
        </p:nvSpPr>
        <p:spPr>
          <a:xfrm rot="5400000">
            <a:off x="5564357" y="761043"/>
            <a:ext cx="528747" cy="1166516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98BEC008-C885-4F17-B0DB-2C8F81A0E41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dirty="0"/>
          </a:p>
        </p:txBody>
      </p:sp>
    </p:spTree>
    <p:extLst>
      <p:ext uri="{BB962C8B-B14F-4D97-AF65-F5344CB8AC3E}">
        <p14:creationId xmlns:p14="http://schemas.microsoft.com/office/powerpoint/2010/main" val="36479712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689934" y="2175029"/>
            <a:ext cx="6809174" cy="2543649"/>
          </a:xfrm>
        </p:spPr>
        <p:txBody>
          <a:bodyPr anchor="ctr">
            <a:normAutofit/>
          </a:bodyPr>
          <a:lstStyle>
            <a:lvl1pPr indent="0" algn="ctr">
              <a:lnSpc>
                <a:spcPct val="120000"/>
              </a:lnSpc>
              <a:buNone/>
              <a:defRPr sz="2400" cap="all" spc="300" baseline="0">
                <a:latin typeface="+mj-lt"/>
              </a:defRPr>
            </a:lvl1pPr>
          </a:lstStyle>
          <a:p>
            <a:pPr lvl="0"/>
            <a:r>
              <a:rPr lang="en-US" dirty="0"/>
              <a:t>Click to add Statement</a:t>
            </a:r>
          </a:p>
        </p:txBody>
      </p:sp>
      <p:sp>
        <p:nvSpPr>
          <p:cNvPr id="7" name="Rectangle 6">
            <a:extLst>
              <a:ext uri="{FF2B5EF4-FFF2-40B4-BE49-F238E27FC236}">
                <a16:creationId xmlns:a16="http://schemas.microsoft.com/office/drawing/2014/main" id="{68007585-B9FB-0BD9-10EE-372192618FB7}"/>
              </a:ext>
            </a:extLst>
          </p:cNvPr>
          <p:cNvSpPr/>
          <p:nvPr userDrawn="1"/>
        </p:nvSpPr>
        <p:spPr>
          <a:xfrm rot="10800000">
            <a:off x="11021587" y="2603"/>
            <a:ext cx="1170392"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E5C81EB-D8B2-EB1D-ACD5-16EB00C1B34C}"/>
              </a:ext>
            </a:extLst>
          </p:cNvPr>
          <p:cNvSpPr/>
          <p:nvPr userDrawn="1"/>
        </p:nvSpPr>
        <p:spPr>
          <a:xfrm rot="5400000">
            <a:off x="6108215" y="-4966221"/>
            <a:ext cx="1143004" cy="110734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55D12EA-66D4-26EB-9191-108C47523D0C}"/>
              </a:ext>
            </a:extLst>
          </p:cNvPr>
          <p:cNvSpPr/>
          <p:nvPr userDrawn="1"/>
        </p:nvSpPr>
        <p:spPr>
          <a:xfrm rot="10800000">
            <a:off x="22" y="0"/>
            <a:ext cx="1142980" cy="685799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F6D786-8847-E79E-8EB4-3D732DAE6431}"/>
              </a:ext>
            </a:extLst>
          </p:cNvPr>
          <p:cNvSpPr/>
          <p:nvPr userDrawn="1"/>
        </p:nvSpPr>
        <p:spPr>
          <a:xfrm rot="5400000">
            <a:off x="4937364" y="773779"/>
            <a:ext cx="1143002" cy="110254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64062" y="6323214"/>
            <a:ext cx="2604782" cy="365125"/>
          </a:xfrm>
        </p:spPr>
        <p:txBody>
          <a:bodyPr/>
          <a:lstStyle>
            <a:lvl1pPr>
              <a:defRPr>
                <a:solidFill>
                  <a:schemeClr val="tx1"/>
                </a:solidFill>
              </a:defRPr>
            </a:lvl1pPr>
          </a:lstStyle>
          <a:p>
            <a:fld id="{50DBBD3B-EC09-4D9B-BC54-BEF83B104B20}" type="datetime1">
              <a:rPr lang="en-US" smtClean="0"/>
              <a:t>6/14/2026</a:t>
            </a:fld>
            <a:endParaRPr lang="en-US" dirty="0"/>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7005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dirty="0"/>
              <a:t>Click to edit Master title style</a:t>
            </a:r>
          </a:p>
        </p:txBody>
      </p:sp>
      <p:sp>
        <p:nvSpPr>
          <p:cNvPr id="10" name="Content Placeholder 14">
            <a:extLst>
              <a:ext uri="{FF2B5EF4-FFF2-40B4-BE49-F238E27FC236}">
                <a16:creationId xmlns:a16="http://schemas.microsoft.com/office/drawing/2014/main" id="{0020B15B-F9F0-2DDE-9FF8-1DDA1C97A4B9}"/>
              </a:ext>
            </a:extLst>
          </p:cNvPr>
          <p:cNvSpPr>
            <a:spLocks noGrp="1"/>
          </p:cNvSpPr>
          <p:nvPr>
            <p:ph sz="quarter" idx="13" hasCustomPrompt="1"/>
          </p:nvPr>
        </p:nvSpPr>
        <p:spPr>
          <a:xfrm>
            <a:off x="838199" y="1086682"/>
            <a:ext cx="7980679" cy="3441769"/>
          </a:xfrm>
        </p:spPr>
        <p:txBody>
          <a:bodyPr anchor="ctr"/>
          <a:lstStyle>
            <a:lvl1pPr marL="0" indent="0">
              <a:lnSpc>
                <a:spcPct val="100000"/>
              </a:lnSpc>
              <a:buNone/>
              <a:defRPr sz="4600" baseline="0"/>
            </a:lvl1pPr>
            <a:lvl5pPr>
              <a:defRPr/>
            </a:lvl5pPr>
          </a:lstStyle>
          <a:p>
            <a:pPr lvl="0"/>
            <a:r>
              <a:rPr lang="en-US" dirty="0"/>
              <a:t>Click to add Statement</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cxnSp>
        <p:nvCxnSpPr>
          <p:cNvPr id="7" name="Straight Connector 6">
            <a:extLst>
              <a:ext uri="{FF2B5EF4-FFF2-40B4-BE49-F238E27FC236}">
                <a16:creationId xmlns:a16="http://schemas.microsoft.com/office/drawing/2014/main" id="{523423F5-0CBF-E651-DC32-2EBB193C27BF}"/>
              </a:ext>
            </a:extLst>
          </p:cNvPr>
          <p:cNvCxnSpPr>
            <a:cxnSpLocks/>
          </p:cNvCxnSpPr>
          <p:nvPr userDrawn="1"/>
        </p:nvCxnSpPr>
        <p:spPr>
          <a:xfrm>
            <a:off x="10947646" y="0"/>
            <a:ext cx="0" cy="5614261"/>
          </a:xfrm>
          <a:prstGeom prst="line">
            <a:avLst/>
          </a:prstGeom>
          <a:ln w="260350">
            <a:solidFill>
              <a:schemeClr val="accent4">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4965884-9FA0-381F-01B8-7049847A5432}"/>
              </a:ext>
            </a:extLst>
          </p:cNvPr>
          <p:cNvCxnSpPr>
            <a:cxnSpLocks/>
          </p:cNvCxnSpPr>
          <p:nvPr userDrawn="1"/>
        </p:nvCxnSpPr>
        <p:spPr>
          <a:xfrm>
            <a:off x="0" y="5486400"/>
            <a:ext cx="12192000" cy="0"/>
          </a:xfrm>
          <a:prstGeom prst="line">
            <a:avLst/>
          </a:prstGeom>
          <a:ln w="2603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B6440BC-92F8-73ED-F74C-1EB8064D8A96}"/>
              </a:ext>
            </a:extLst>
          </p:cNvPr>
          <p:cNvCxnSpPr>
            <a:cxnSpLocks/>
          </p:cNvCxnSpPr>
          <p:nvPr userDrawn="1"/>
        </p:nvCxnSpPr>
        <p:spPr>
          <a:xfrm>
            <a:off x="10815692" y="5486400"/>
            <a:ext cx="1376308" cy="0"/>
          </a:xfrm>
          <a:prstGeom prst="line">
            <a:avLst/>
          </a:prstGeom>
          <a:ln w="260350">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5F310FB-0921-C6A0-2453-CA3BA03947D0}"/>
              </a:ext>
            </a:extLst>
          </p:cNvPr>
          <p:cNvCxnSpPr>
            <a:cxnSpLocks/>
          </p:cNvCxnSpPr>
          <p:nvPr userDrawn="1"/>
        </p:nvCxnSpPr>
        <p:spPr>
          <a:xfrm flipV="1">
            <a:off x="10947647" y="5614261"/>
            <a:ext cx="0" cy="1243739"/>
          </a:xfrm>
          <a:prstGeom prst="line">
            <a:avLst/>
          </a:prstGeom>
          <a:ln w="260350">
            <a:solidFill>
              <a:schemeClr val="accent5"/>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03098" y="6323214"/>
            <a:ext cx="2604781" cy="365125"/>
          </a:xfrm>
        </p:spPr>
        <p:txBody>
          <a:bodyPr/>
          <a:lstStyle/>
          <a:p>
            <a:fld id="{094843DB-3E18-4C06-B725-875765415AAD}" type="datetime1">
              <a:rPr lang="en-US" smtClean="0"/>
              <a:t>6/14/2026</a:t>
            </a:fld>
            <a:endParaRPr lang="en-US" dirty="0"/>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41952015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DD-511C-A6B6-02A1-7F1223F56C71}"/>
              </a:ext>
            </a:extLst>
          </p:cNvPr>
          <p:cNvSpPr>
            <a:spLocks noGrp="1"/>
          </p:cNvSpPr>
          <p:nvPr>
            <p:ph type="title"/>
          </p:nvPr>
        </p:nvSpPr>
        <p:spPr>
          <a:xfrm>
            <a:off x="838200" y="798872"/>
            <a:ext cx="10515600"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224394-8A49-ED20-8D05-A207537CF7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4A05F6-C123-F7C2-D509-8EE2E37A9A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E4691A-E03A-A5F3-84A6-842C0135B844}"/>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3AF581F-FFCF-B9B6-98B0-87AC80ED720B}"/>
              </a:ext>
            </a:extLst>
          </p:cNvPr>
          <p:cNvSpPr>
            <a:spLocks noGrp="1"/>
          </p:cNvSpPr>
          <p:nvPr>
            <p:ph type="dt" sz="half" idx="10"/>
          </p:nvPr>
        </p:nvSpPr>
        <p:spPr/>
        <p:txBody>
          <a:bodyPr/>
          <a:lstStyle/>
          <a:p>
            <a:fld id="{143257D6-F968-4957-9599-A543B6279305}" type="datetime1">
              <a:rPr lang="en-US" smtClean="0"/>
              <a:t>6/14/2026</a:t>
            </a:fld>
            <a:endParaRPr lang="en-US"/>
          </a:p>
        </p:txBody>
      </p:sp>
      <p:sp>
        <p:nvSpPr>
          <p:cNvPr id="7" name="Slide Number Placeholder 6">
            <a:extLst>
              <a:ext uri="{FF2B5EF4-FFF2-40B4-BE49-F238E27FC236}">
                <a16:creationId xmlns:a16="http://schemas.microsoft.com/office/drawing/2014/main" id="{AB0CC68A-D4F0-E339-C4DD-3697E6A16580}"/>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768055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7166-77D4-BBAD-C109-8386A12CA5BB}"/>
              </a:ext>
            </a:extLst>
          </p:cNvPr>
          <p:cNvSpPr>
            <a:spLocks noGrp="1"/>
          </p:cNvSpPr>
          <p:nvPr>
            <p:ph type="title"/>
          </p:nvPr>
        </p:nvSpPr>
        <p:spPr>
          <a:xfrm>
            <a:off x="839788" y="546652"/>
            <a:ext cx="10515600" cy="79580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91AD06C-D2B2-77E1-9F9A-2E0E372DA8C5}"/>
              </a:ext>
            </a:extLst>
          </p:cNvPr>
          <p:cNvSpPr>
            <a:spLocks noGrp="1"/>
          </p:cNvSpPr>
          <p:nvPr>
            <p:ph type="body" idx="1"/>
          </p:nvPr>
        </p:nvSpPr>
        <p:spPr>
          <a:xfrm>
            <a:off x="839788" y="1510747"/>
            <a:ext cx="5157787"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0CC9C9F-2D19-6C8B-3D93-0105F10D32B2}"/>
              </a:ext>
            </a:extLst>
          </p:cNvPr>
          <p:cNvSpPr>
            <a:spLocks noGrp="1"/>
          </p:cNvSpPr>
          <p:nvPr>
            <p:ph sz="half" idx="2"/>
          </p:nvPr>
        </p:nvSpPr>
        <p:spPr>
          <a:xfrm>
            <a:off x="839788" y="215684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FACA4B-BB40-BF81-69F4-56B3B4066145}"/>
              </a:ext>
            </a:extLst>
          </p:cNvPr>
          <p:cNvSpPr>
            <a:spLocks noGrp="1"/>
          </p:cNvSpPr>
          <p:nvPr>
            <p:ph type="body" sz="quarter" idx="3"/>
          </p:nvPr>
        </p:nvSpPr>
        <p:spPr>
          <a:xfrm>
            <a:off x="6172200" y="1510747"/>
            <a:ext cx="5183188"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99E289-71F8-E74D-7B43-9DED37F49367}"/>
              </a:ext>
            </a:extLst>
          </p:cNvPr>
          <p:cNvSpPr>
            <a:spLocks noGrp="1"/>
          </p:cNvSpPr>
          <p:nvPr>
            <p:ph sz="quarter" idx="4"/>
          </p:nvPr>
        </p:nvSpPr>
        <p:spPr>
          <a:xfrm>
            <a:off x="6172200" y="215684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9C3523B-CFB7-54F5-3BA7-D621C1DBC182}"/>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2B2708E-87A3-32AA-E292-53BA8A56F23C}"/>
              </a:ext>
            </a:extLst>
          </p:cNvPr>
          <p:cNvSpPr>
            <a:spLocks noGrp="1"/>
          </p:cNvSpPr>
          <p:nvPr>
            <p:ph type="dt" sz="half" idx="10"/>
          </p:nvPr>
        </p:nvSpPr>
        <p:spPr/>
        <p:txBody>
          <a:bodyPr/>
          <a:lstStyle/>
          <a:p>
            <a:fld id="{CAB5CF13-2E24-4DB8-959B-AA8296592E73}" type="datetime1">
              <a:rPr lang="en-US" smtClean="0"/>
              <a:t>6/14/2026</a:t>
            </a:fld>
            <a:endParaRPr lang="en-US"/>
          </a:p>
        </p:txBody>
      </p:sp>
      <p:sp>
        <p:nvSpPr>
          <p:cNvPr id="9" name="Slide Number Placeholder 8">
            <a:extLst>
              <a:ext uri="{FF2B5EF4-FFF2-40B4-BE49-F238E27FC236}">
                <a16:creationId xmlns:a16="http://schemas.microsoft.com/office/drawing/2014/main" id="{A039F713-4E41-B0D4-E47C-5468DFA87C45}"/>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113862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CE1F-B1DF-A066-187D-1F2DA3B7367B}"/>
              </a:ext>
            </a:extLst>
          </p:cNvPr>
          <p:cNvSpPr>
            <a:spLocks noGrp="1"/>
          </p:cNvSpPr>
          <p:nvPr>
            <p:ph type="title"/>
          </p:nvPr>
        </p:nvSpPr>
        <p:spPr>
          <a:xfrm>
            <a:off x="838200" y="941285"/>
            <a:ext cx="10018496" cy="880974"/>
          </a:xfrm>
        </p:spPr>
        <p:txBody>
          <a:bodyPr anchor="t"/>
          <a:lstStyle/>
          <a:p>
            <a:r>
              <a:rPr lang="en-US" dirty="0"/>
              <a:t>Click to edit Master title style</a:t>
            </a:r>
          </a:p>
        </p:txBody>
      </p:sp>
      <p:sp>
        <p:nvSpPr>
          <p:cNvPr id="4" name="Footer Placeholder 3">
            <a:extLst>
              <a:ext uri="{FF2B5EF4-FFF2-40B4-BE49-F238E27FC236}">
                <a16:creationId xmlns:a16="http://schemas.microsoft.com/office/drawing/2014/main" id="{8D7B0B3C-9C42-8712-7519-ED0BBB2C1B6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DF8030DE-4585-879B-DD75-1EDF964A18DE}"/>
              </a:ext>
            </a:extLst>
          </p:cNvPr>
          <p:cNvSpPr>
            <a:spLocks noGrp="1"/>
          </p:cNvSpPr>
          <p:nvPr>
            <p:ph type="dt" sz="half" idx="10"/>
          </p:nvPr>
        </p:nvSpPr>
        <p:spPr/>
        <p:txBody>
          <a:bodyPr/>
          <a:lstStyle/>
          <a:p>
            <a:fld id="{9A2DBCD1-2C03-4C18-9929-A685323306EF}" type="datetime1">
              <a:rPr lang="en-US" smtClean="0"/>
              <a:t>6/14/2026</a:t>
            </a:fld>
            <a:endParaRPr lang="en-US"/>
          </a:p>
        </p:txBody>
      </p:sp>
      <p:sp>
        <p:nvSpPr>
          <p:cNvPr id="5" name="Slide Number Placeholder 4">
            <a:extLst>
              <a:ext uri="{FF2B5EF4-FFF2-40B4-BE49-F238E27FC236}">
                <a16:creationId xmlns:a16="http://schemas.microsoft.com/office/drawing/2014/main" id="{150394EF-5BC3-1B85-3ADC-4F53CEDB85CA}"/>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6740616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C11EBA1-AE45-92B9-5E90-E7B6FCB78BC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56CE82E0-9C81-4422-DFC4-FAD0B6DE6032}"/>
              </a:ext>
            </a:extLst>
          </p:cNvPr>
          <p:cNvSpPr>
            <a:spLocks noGrp="1"/>
          </p:cNvSpPr>
          <p:nvPr>
            <p:ph type="dt" sz="half" idx="10"/>
          </p:nvPr>
        </p:nvSpPr>
        <p:spPr/>
        <p:txBody>
          <a:bodyPr/>
          <a:lstStyle/>
          <a:p>
            <a:fld id="{CE41607A-0E4A-4483-8030-85E6D001E3D3}" type="datetime1">
              <a:rPr lang="en-US" smtClean="0"/>
              <a:t>6/14/2026</a:t>
            </a:fld>
            <a:endParaRPr lang="en-US"/>
          </a:p>
        </p:txBody>
      </p:sp>
      <p:sp>
        <p:nvSpPr>
          <p:cNvPr id="4" name="Slide Number Placeholder 3">
            <a:extLst>
              <a:ext uri="{FF2B5EF4-FFF2-40B4-BE49-F238E27FC236}">
                <a16:creationId xmlns:a16="http://schemas.microsoft.com/office/drawing/2014/main" id="{B7BAEAD9-ADCE-2099-E987-0506FDC240EB}"/>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7596015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802B-B98B-80D7-12FC-ED4A83C225AB}"/>
              </a:ext>
            </a:extLst>
          </p:cNvPr>
          <p:cNvSpPr>
            <a:spLocks noGrp="1"/>
          </p:cNvSpPr>
          <p:nvPr>
            <p:ph type="title"/>
          </p:nvPr>
        </p:nvSpPr>
        <p:spPr>
          <a:xfrm>
            <a:off x="839788" y="937098"/>
            <a:ext cx="3644077" cy="1391054"/>
          </a:xfrm>
        </p:spPr>
        <p:txBody>
          <a:bodyPr anchor="t"/>
          <a:lstStyle>
            <a:lvl1pPr>
              <a:defRPr sz="1850"/>
            </a:lvl1pPr>
          </a:lstStyle>
          <a:p>
            <a:r>
              <a:rPr lang="en-US" dirty="0"/>
              <a:t>Click to edit Master title style</a:t>
            </a:r>
          </a:p>
        </p:txBody>
      </p:sp>
      <p:sp>
        <p:nvSpPr>
          <p:cNvPr id="4" name="Text Placeholder 3">
            <a:extLst>
              <a:ext uri="{FF2B5EF4-FFF2-40B4-BE49-F238E27FC236}">
                <a16:creationId xmlns:a16="http://schemas.microsoft.com/office/drawing/2014/main" id="{11FC9BB6-83C8-6F55-A7AC-EAB239F0C40D}"/>
              </a:ext>
            </a:extLst>
          </p:cNvPr>
          <p:cNvSpPr>
            <a:spLocks noGrp="1"/>
          </p:cNvSpPr>
          <p:nvPr>
            <p:ph type="body" sz="half" idx="2"/>
          </p:nvPr>
        </p:nvSpPr>
        <p:spPr>
          <a:xfrm>
            <a:off x="839788" y="2590800"/>
            <a:ext cx="3644077" cy="327818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445138C4-F113-9613-BADE-390B09E25CFD}"/>
              </a:ext>
            </a:extLst>
          </p:cNvPr>
          <p:cNvSpPr>
            <a:spLocks noGrp="1"/>
          </p:cNvSpPr>
          <p:nvPr>
            <p:ph idx="1"/>
          </p:nvPr>
        </p:nvSpPr>
        <p:spPr>
          <a:xfrm>
            <a:off x="5183188" y="987425"/>
            <a:ext cx="6172200" cy="488156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46DDA645-4220-A1BF-A37B-244CCFB9F918}"/>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5B9E239-6754-4887-8157-8F88D9E0AFB3}"/>
              </a:ext>
            </a:extLst>
          </p:cNvPr>
          <p:cNvSpPr>
            <a:spLocks noGrp="1"/>
          </p:cNvSpPr>
          <p:nvPr>
            <p:ph type="dt" sz="half" idx="10"/>
          </p:nvPr>
        </p:nvSpPr>
        <p:spPr/>
        <p:txBody>
          <a:bodyPr/>
          <a:lstStyle/>
          <a:p>
            <a:fld id="{14CF44AC-57FB-4440-9CB9-82E4E50EB799}" type="datetime1">
              <a:rPr lang="en-US" smtClean="0"/>
              <a:t>6/14/2026</a:t>
            </a:fld>
            <a:endParaRPr lang="en-US"/>
          </a:p>
        </p:txBody>
      </p:sp>
      <p:sp>
        <p:nvSpPr>
          <p:cNvPr id="7" name="Slide Number Placeholder 6">
            <a:extLst>
              <a:ext uri="{FF2B5EF4-FFF2-40B4-BE49-F238E27FC236}">
                <a16:creationId xmlns:a16="http://schemas.microsoft.com/office/drawing/2014/main" id="{F097C5AF-DDAA-17C4-DC1A-150D2910E647}"/>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4875512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F803-8A70-5EEF-134D-1DFBBFE6FEC4}"/>
              </a:ext>
            </a:extLst>
          </p:cNvPr>
          <p:cNvSpPr>
            <a:spLocks noGrp="1"/>
          </p:cNvSpPr>
          <p:nvPr>
            <p:ph type="title"/>
          </p:nvPr>
        </p:nvSpPr>
        <p:spPr>
          <a:xfrm>
            <a:off x="839788" y="942975"/>
            <a:ext cx="3492817" cy="1689674"/>
          </a:xfrm>
        </p:spPr>
        <p:txBody>
          <a:bodyPr anchor="t"/>
          <a:lstStyle>
            <a:lvl1pPr>
              <a:defRPr sz="1850"/>
            </a:lvl1pPr>
          </a:lstStyle>
          <a:p>
            <a:r>
              <a:rPr lang="en-US" dirty="0"/>
              <a:t>Click to edit Master title style</a:t>
            </a:r>
          </a:p>
        </p:txBody>
      </p:sp>
      <p:sp>
        <p:nvSpPr>
          <p:cNvPr id="4" name="Text Placeholder 3">
            <a:extLst>
              <a:ext uri="{FF2B5EF4-FFF2-40B4-BE49-F238E27FC236}">
                <a16:creationId xmlns:a16="http://schemas.microsoft.com/office/drawing/2014/main" id="{623988D1-4B58-C822-4D18-14B80748EF61}"/>
              </a:ext>
            </a:extLst>
          </p:cNvPr>
          <p:cNvSpPr>
            <a:spLocks noGrp="1"/>
          </p:cNvSpPr>
          <p:nvPr>
            <p:ph type="body" sz="half" idx="2"/>
          </p:nvPr>
        </p:nvSpPr>
        <p:spPr>
          <a:xfrm>
            <a:off x="839788" y="3272010"/>
            <a:ext cx="3492817" cy="259697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2BB77431-84CF-F037-D326-1D6DE0E0F79C}"/>
              </a:ext>
            </a:extLst>
          </p:cNvPr>
          <p:cNvSpPr>
            <a:spLocks noGrp="1"/>
          </p:cNvSpPr>
          <p:nvPr>
            <p:ph type="pic" idx="1"/>
          </p:nvPr>
        </p:nvSpPr>
        <p:spPr>
          <a:xfrm>
            <a:off x="5686034" y="963397"/>
            <a:ext cx="5536650" cy="4929669"/>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BF637ADE-E93E-8D2D-C577-FA3B796131A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C96C403-2FAF-AE7A-6F44-4A02BBFB2FEA}"/>
              </a:ext>
            </a:extLst>
          </p:cNvPr>
          <p:cNvSpPr>
            <a:spLocks noGrp="1"/>
          </p:cNvSpPr>
          <p:nvPr>
            <p:ph type="dt" sz="half" idx="10"/>
          </p:nvPr>
        </p:nvSpPr>
        <p:spPr/>
        <p:txBody>
          <a:bodyPr/>
          <a:lstStyle/>
          <a:p>
            <a:fld id="{2B9E8601-2BD0-46B5-A5A2-FCF47718EE02}" type="datetime1">
              <a:rPr lang="en-US" smtClean="0"/>
              <a:t>6/14/2026</a:t>
            </a:fld>
            <a:endParaRPr lang="en-US"/>
          </a:p>
        </p:txBody>
      </p:sp>
      <p:sp>
        <p:nvSpPr>
          <p:cNvPr id="7" name="Slide Number Placeholder 6">
            <a:extLst>
              <a:ext uri="{FF2B5EF4-FFF2-40B4-BE49-F238E27FC236}">
                <a16:creationId xmlns:a16="http://schemas.microsoft.com/office/drawing/2014/main" id="{40C0A3A0-AB1A-277E-DA7C-6CE79AB809EE}"/>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FD092B0E-4E13-2085-2103-CF5D14E1FCBB}"/>
              </a:ext>
            </a:extLst>
          </p:cNvPr>
          <p:cNvSpPr/>
          <p:nvPr/>
        </p:nvSpPr>
        <p:spPr>
          <a:xfrm rot="5400000">
            <a:off x="8193873" y="3124743"/>
            <a:ext cx="260487" cy="579713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34C4DE-4473-7993-2DE9-66AFD4347FFB}"/>
              </a:ext>
            </a:extLst>
          </p:cNvPr>
          <p:cNvSpPr/>
          <p:nvPr/>
        </p:nvSpPr>
        <p:spPr>
          <a:xfrm rot="5400000">
            <a:off x="8454360" y="-2063874"/>
            <a:ext cx="260487" cy="579713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C917A61-91D4-4043-03F2-EABD6353041C}"/>
              </a:ext>
            </a:extLst>
          </p:cNvPr>
          <p:cNvSpPr/>
          <p:nvPr/>
        </p:nvSpPr>
        <p:spPr>
          <a:xfrm>
            <a:off x="5425549" y="704450"/>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49F519-FA04-705A-69D4-861DA9B31FCA}"/>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764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6DDBDD-F012-7654-76B4-9BC46A943204}"/>
              </a:ext>
            </a:extLst>
          </p:cNvPr>
          <p:cNvSpPr/>
          <p:nvPr userDrawn="1"/>
        </p:nvSpPr>
        <p:spPr>
          <a:xfrm>
            <a:off x="0" y="1"/>
            <a:ext cx="12192000" cy="430027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627823" y="1508168"/>
            <a:ext cx="5253436" cy="1634572"/>
          </a:xfrm>
        </p:spPr>
        <p:txBody>
          <a:bodyPr anchor="ctr">
            <a:normAutofit/>
          </a:bodyPr>
          <a:lstStyle>
            <a:lvl1pPr>
              <a:defRPr sz="3200">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627823" y="4744721"/>
            <a:ext cx="5253436" cy="1473316"/>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649759" y="6323214"/>
            <a:ext cx="260478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0DC36B11-09C7-4F46-9FE7-226602B63AC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555150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62A17D-0628-A343-09EE-F792810123DB}"/>
              </a:ext>
            </a:extLst>
          </p:cNvPr>
          <p:cNvSpPr/>
          <p:nvPr userDrawn="1"/>
        </p:nvSpPr>
        <p:spPr>
          <a:xfrm rot="5400000">
            <a:off x="4803822" y="-4803819"/>
            <a:ext cx="2584358" cy="1219199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741033"/>
            <a:ext cx="5253436" cy="1102295"/>
          </a:xfrm>
        </p:spPr>
        <p:txBody>
          <a:bodyPr anchor="ctr">
            <a:normAutofit/>
          </a:bodyPr>
          <a:lstStyle>
            <a:lvl1pPr>
              <a:defRPr sz="2600">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3351533"/>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F0E2E5EA-A3E4-408A-8145-E2AA1AFB256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26524280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1191357"/>
            <a:ext cx="5253436" cy="1102295"/>
          </a:xfrm>
        </p:spPr>
        <p:txBody>
          <a:bodyPr>
            <a:normAutofit/>
          </a:bodyPr>
          <a:lstStyle>
            <a:lvl1pPr>
              <a:defRPr sz="26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2709839"/>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Rectangle 8">
            <a:extLst>
              <a:ext uri="{FF2B5EF4-FFF2-40B4-BE49-F238E27FC236}">
                <a16:creationId xmlns:a16="http://schemas.microsoft.com/office/drawing/2014/main" id="{F462A17D-0628-A343-09EE-F792810123DB}"/>
              </a:ext>
            </a:extLst>
          </p:cNvPr>
          <p:cNvSpPr/>
          <p:nvPr userDrawn="1"/>
        </p:nvSpPr>
        <p:spPr>
          <a:xfrm rot="5400000">
            <a:off x="5374425" y="67058"/>
            <a:ext cx="1443150"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bg1"/>
                </a:solidFill>
              </a:defRPr>
            </a:lvl1pPr>
          </a:lstStyle>
          <a:p>
            <a:r>
              <a:rPr lang="en-US" dirty="0"/>
              <a:t>Sample Footer Text</a:t>
            </a:r>
            <a:endParaRPr lang="en-US" dirty="0">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bg1"/>
                </a:solidFill>
              </a:defRPr>
            </a:lvl1pPr>
          </a:lstStyle>
          <a:p>
            <a:fld id="{562E2D8D-BF14-411E-98EC-CE369ED518F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724376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49D61-067C-3B05-72E5-E88F5134D1D8}"/>
              </a:ext>
            </a:extLst>
          </p:cNvPr>
          <p:cNvSpPr>
            <a:spLocks noGrp="1"/>
          </p:cNvSpPr>
          <p:nvPr>
            <p:ph type="title"/>
          </p:nvPr>
        </p:nvSpPr>
        <p:spPr>
          <a:xfrm>
            <a:off x="838200" y="798872"/>
            <a:ext cx="10018496" cy="880974"/>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D6617D6B-C725-8F01-FAEB-4FF554F74F1E}"/>
              </a:ext>
            </a:extLst>
          </p:cNvPr>
          <p:cNvSpPr>
            <a:spLocks noGrp="1"/>
          </p:cNvSpPr>
          <p:nvPr>
            <p:ph type="body" idx="1"/>
          </p:nvPr>
        </p:nvSpPr>
        <p:spPr>
          <a:xfrm>
            <a:off x="838200" y="1825625"/>
            <a:ext cx="10018496" cy="423350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CFD00378-1500-CDDB-A856-E53519A42C16}"/>
              </a:ext>
            </a:extLst>
          </p:cNvPr>
          <p:cNvSpPr>
            <a:spLocks noGrp="1"/>
          </p:cNvSpPr>
          <p:nvPr>
            <p:ph type="ftr" sz="quarter" idx="3"/>
          </p:nvPr>
        </p:nvSpPr>
        <p:spPr>
          <a:xfrm>
            <a:off x="817927" y="6323214"/>
            <a:ext cx="2604782" cy="365125"/>
          </a:xfrm>
          <a:prstGeom prst="rect">
            <a:avLst/>
          </a:prstGeom>
        </p:spPr>
        <p:txBody>
          <a:bodyPr vert="horz" lIns="91440" tIns="45720" rIns="91440" bIns="45720" rtlCol="0" anchor="ctr"/>
          <a:lstStyle>
            <a:lvl1pPr algn="l" rtl="0">
              <a:defRPr sz="800" cap="all" spc="180" baseline="0">
                <a:solidFill>
                  <a:schemeClr val="tx2"/>
                </a:solidFill>
                <a:latin typeface="+mj-lt"/>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4B33FD1D-6A1F-9383-2AD8-0C83B6E669E5}"/>
              </a:ext>
            </a:extLst>
          </p:cNvPr>
          <p:cNvSpPr>
            <a:spLocks noGrp="1"/>
          </p:cNvSpPr>
          <p:nvPr>
            <p:ph type="dt" sz="half" idx="2"/>
          </p:nvPr>
        </p:nvSpPr>
        <p:spPr>
          <a:xfrm>
            <a:off x="9043332" y="6323214"/>
            <a:ext cx="2046806" cy="365125"/>
          </a:xfrm>
          <a:prstGeom prst="rect">
            <a:avLst/>
          </a:prstGeom>
        </p:spPr>
        <p:txBody>
          <a:bodyPr vert="horz" lIns="91440" tIns="45720" rIns="91440" bIns="45720" rtlCol="0" anchor="ctr"/>
          <a:lstStyle>
            <a:lvl1pPr algn="r" rtl="0">
              <a:defRPr sz="800" cap="all" spc="180" baseline="0">
                <a:solidFill>
                  <a:schemeClr val="tx2"/>
                </a:solidFill>
                <a:latin typeface="+mj-lt"/>
              </a:defRPr>
            </a:lvl1pPr>
          </a:lstStyle>
          <a:p>
            <a:fld id="{98FD6F7B-065A-4122-B7B1-5A4F8B070C61}" type="datetime1">
              <a:rPr lang="en-US" smtClean="0"/>
              <a:t>6/14/2026</a:t>
            </a:fld>
            <a:endParaRPr lang="en-US" dirty="0"/>
          </a:p>
        </p:txBody>
      </p:sp>
      <p:sp>
        <p:nvSpPr>
          <p:cNvPr id="6" name="Slide Number Placeholder 5">
            <a:extLst>
              <a:ext uri="{FF2B5EF4-FFF2-40B4-BE49-F238E27FC236}">
                <a16:creationId xmlns:a16="http://schemas.microsoft.com/office/drawing/2014/main" id="{F45D5CDE-1060-90A3-57BA-B5DD5C087D58}"/>
              </a:ext>
            </a:extLst>
          </p:cNvPr>
          <p:cNvSpPr>
            <a:spLocks noGrp="1"/>
          </p:cNvSpPr>
          <p:nvPr>
            <p:ph type="sldNum" sz="quarter" idx="4"/>
          </p:nvPr>
        </p:nvSpPr>
        <p:spPr>
          <a:xfrm>
            <a:off x="11172586" y="6323214"/>
            <a:ext cx="437990" cy="365125"/>
          </a:xfrm>
          <a:prstGeom prst="rect">
            <a:avLst/>
          </a:prstGeom>
        </p:spPr>
        <p:txBody>
          <a:bodyPr vert="horz" lIns="91440" tIns="45720" rIns="91440" bIns="45720" rtlCol="0" anchor="ctr"/>
          <a:lstStyle>
            <a:lvl1pPr algn="ctr" rtl="0">
              <a:defRPr sz="800" cap="all" spc="100" baseline="0">
                <a:solidFill>
                  <a:schemeClr val="tx2"/>
                </a:solidFill>
                <a:latin typeface="+mj-lt"/>
              </a:defRPr>
            </a:lvl1pPr>
          </a:lstStyle>
          <a:p>
            <a:fld id="{70EC1AA3-E190-46A4-AF04-8889F5477E2A}" type="slidenum">
              <a:rPr lang="en-US" smtClean="0"/>
              <a:pPr/>
              <a:t>‹#›</a:t>
            </a:fld>
            <a:endParaRPr lang="en-US" dirty="0"/>
          </a:p>
        </p:txBody>
      </p:sp>
    </p:spTree>
    <p:extLst>
      <p:ext uri="{BB962C8B-B14F-4D97-AF65-F5344CB8AC3E}">
        <p14:creationId xmlns:p14="http://schemas.microsoft.com/office/powerpoint/2010/main" val="1581204991"/>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 id="2147483810" r:id="rId45"/>
    <p:sldLayoutId id="2147483811" r:id="rId46"/>
    <p:sldLayoutId id="2147483812" r:id="rId47"/>
    <p:sldLayoutId id="2147483813" r:id="rId48"/>
    <p:sldLayoutId id="2147483814" r:id="rId49"/>
    <p:sldLayoutId id="2147483815" r:id="rId50"/>
    <p:sldLayoutId id="2147483820" r:id="rId51"/>
    <p:sldLayoutId id="2147483821" r:id="rId52"/>
    <p:sldLayoutId id="2147483819" r:id="rId53"/>
    <p:sldLayoutId id="2147483822" r:id="rId54"/>
    <p:sldLayoutId id="2147483823" r:id="rId55"/>
    <p:sldLayoutId id="2147483824" r:id="rId56"/>
    <p:sldLayoutId id="2147483816" r:id="rId57"/>
    <p:sldLayoutId id="2147483817" r:id="rId58"/>
    <p:sldLayoutId id="2147483818" r:id="rId59"/>
  </p:sldLayoutIdLst>
  <p:hf hdr="0" dt="0"/>
  <p:txStyles>
    <p:titleStyle>
      <a:lvl1pPr algn="l" defTabSz="914400" rtl="0" eaLnBrk="1" latinLnBrk="0" hangingPunct="1">
        <a:lnSpc>
          <a:spcPct val="120000"/>
        </a:lnSpc>
        <a:spcBef>
          <a:spcPct val="0"/>
        </a:spcBef>
        <a:buNone/>
        <a:defRPr sz="1850" kern="1200" cap="all" spc="30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spc="30" baseline="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840" userDrawn="1">
          <p15:clr>
            <a:srgbClr val="F26B43"/>
          </p15:clr>
        </p15:guide>
        <p15:guide id="4" pos="456" userDrawn="1">
          <p15:clr>
            <a:srgbClr val="F26B43"/>
          </p15:clr>
        </p15:guide>
        <p15:guide id="5" orient="horz" pos="456" userDrawn="1">
          <p15:clr>
            <a:srgbClr val="F26B43"/>
          </p15:clr>
        </p15:guide>
        <p15:guide id="6" orient="horz" pos="3864" userDrawn="1">
          <p15:clr>
            <a:srgbClr val="F26B43"/>
          </p15:clr>
        </p15:guide>
        <p15:guide id="7" pos="722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943E8-8C76-B8E3-70D7-6EFD652E90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BF4ACA-35EB-A901-C2F0-556E80233405}"/>
              </a:ext>
            </a:extLst>
          </p:cNvPr>
          <p:cNvSpPr>
            <a:spLocks noGrp="1"/>
          </p:cNvSpPr>
          <p:nvPr>
            <p:ph type="ctrTitle"/>
          </p:nvPr>
        </p:nvSpPr>
        <p:spPr>
          <a:xfrm>
            <a:off x="2787064" y="1711116"/>
            <a:ext cx="6244798" cy="1682124"/>
          </a:xfrm>
        </p:spPr>
        <p:txBody>
          <a:bodyPr/>
          <a:lstStyle/>
          <a:p>
            <a:r>
              <a:rPr lang="en-US" sz="2800" dirty="0">
                <a:latin typeface="Arial"/>
                <a:cs typeface="Arial"/>
              </a:rPr>
              <a:t>LCHS4010: Component 1 - </a:t>
            </a:r>
            <a:r>
              <a:rPr lang="en-US" sz="2800">
                <a:latin typeface="Arial"/>
                <a:cs typeface="Arial"/>
              </a:rPr>
              <a:t>Presentation</a:t>
            </a:r>
            <a:endParaRPr lang="en-US" sz="2800" dirty="0">
              <a:latin typeface="Arial"/>
              <a:cs typeface="Arial"/>
            </a:endParaRPr>
          </a:p>
        </p:txBody>
      </p:sp>
      <p:sp>
        <p:nvSpPr>
          <p:cNvPr id="3" name="Subtitle 2">
            <a:extLst>
              <a:ext uri="{FF2B5EF4-FFF2-40B4-BE49-F238E27FC236}">
                <a16:creationId xmlns:a16="http://schemas.microsoft.com/office/drawing/2014/main" id="{4B72D5DF-ECE3-D57F-1196-682B43580819}"/>
              </a:ext>
            </a:extLst>
          </p:cNvPr>
          <p:cNvSpPr>
            <a:spLocks noGrp="1"/>
          </p:cNvSpPr>
          <p:nvPr>
            <p:ph type="subTitle" idx="1"/>
          </p:nvPr>
        </p:nvSpPr>
        <p:spPr>
          <a:xfrm>
            <a:off x="3385460" y="3393240"/>
            <a:ext cx="5427667" cy="987738"/>
          </a:xfrm>
        </p:spPr>
        <p:txBody>
          <a:bodyPr vert="horz" lIns="91440" tIns="45720" rIns="91440" bIns="45720" rtlCol="0" anchor="t">
            <a:normAutofit/>
          </a:bodyPr>
          <a:lstStyle/>
          <a:p>
            <a:r>
              <a:rPr lang="en-US" sz="2000" err="1">
                <a:latin typeface="Arial"/>
                <a:cs typeface="Arial"/>
              </a:rPr>
              <a:t>Jubil</a:t>
            </a:r>
            <a:r>
              <a:rPr lang="en-US" sz="2000">
                <a:latin typeface="Arial"/>
                <a:cs typeface="Arial"/>
              </a:rPr>
              <a:t> Khan</a:t>
            </a:r>
          </a:p>
          <a:p>
            <a:r>
              <a:rPr lang="en-US" sz="2000">
                <a:solidFill>
                  <a:srgbClr val="242130"/>
                </a:solidFill>
                <a:highlight>
                  <a:srgbClr val="FFFFFF"/>
                </a:highlight>
                <a:latin typeface="Arial"/>
                <a:ea typeface="+mn-lt"/>
                <a:cs typeface="Arial"/>
              </a:rPr>
              <a:t>2509934</a:t>
            </a:r>
            <a:endParaRPr lang="en-US" sz="2000">
              <a:latin typeface="Arial"/>
              <a:cs typeface="Arial"/>
            </a:endParaRPr>
          </a:p>
        </p:txBody>
      </p:sp>
      <p:sp>
        <p:nvSpPr>
          <p:cNvPr id="18" name="Slide Number Placeholder 17">
            <a:extLst>
              <a:ext uri="{FF2B5EF4-FFF2-40B4-BE49-F238E27FC236}">
                <a16:creationId xmlns:a16="http://schemas.microsoft.com/office/drawing/2014/main" id="{29A7EA62-2515-28BE-35B0-A3B3C07D9DCB}"/>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pPr/>
              <a:t>1</a:t>
            </a:fld>
            <a:endParaRPr lang="en-US"/>
          </a:p>
        </p:txBody>
      </p:sp>
    </p:spTree>
    <p:extLst>
      <p:ext uri="{BB962C8B-B14F-4D97-AF65-F5344CB8AC3E}">
        <p14:creationId xmlns:p14="http://schemas.microsoft.com/office/powerpoint/2010/main" val="911302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0CC53-FB84-4E70-D619-88ECE85FF0C1}"/>
              </a:ext>
            </a:extLst>
          </p:cNvPr>
          <p:cNvSpPr>
            <a:spLocks noGrp="1"/>
          </p:cNvSpPr>
          <p:nvPr>
            <p:ph type="title"/>
          </p:nvPr>
        </p:nvSpPr>
        <p:spPr/>
        <p:txBody>
          <a:bodyPr>
            <a:normAutofit/>
          </a:bodyPr>
          <a:lstStyle/>
          <a:p>
            <a:r>
              <a:rPr lang="en-GB" sz="3200" b="1">
                <a:latin typeface="Arial"/>
                <a:cs typeface="Arial"/>
              </a:rPr>
              <a:t>introduction </a:t>
            </a:r>
          </a:p>
        </p:txBody>
      </p:sp>
      <p:sp>
        <p:nvSpPr>
          <p:cNvPr id="3" name="Content Placeholder 2">
            <a:extLst>
              <a:ext uri="{FF2B5EF4-FFF2-40B4-BE49-F238E27FC236}">
                <a16:creationId xmlns:a16="http://schemas.microsoft.com/office/drawing/2014/main" id="{D09AA277-512D-6FDD-DCCB-C6CBCA17CA16}"/>
              </a:ext>
            </a:extLst>
          </p:cNvPr>
          <p:cNvSpPr>
            <a:spLocks noGrp="1"/>
          </p:cNvSpPr>
          <p:nvPr>
            <p:ph idx="1"/>
          </p:nvPr>
        </p:nvSpPr>
        <p:spPr/>
        <p:txBody>
          <a:bodyPr vert="horz" lIns="91440" tIns="45720" rIns="91440" bIns="45720" rtlCol="0" anchor="t">
            <a:normAutofit/>
          </a:bodyPr>
          <a:lstStyle/>
          <a:p>
            <a:r>
              <a:rPr lang="en-GB" sz="2000" dirty="0">
                <a:latin typeface="Arial"/>
                <a:cs typeface="Arial"/>
              </a:rPr>
              <a:t>Hi my name is </a:t>
            </a:r>
            <a:r>
              <a:rPr lang="en-GB" sz="2000" dirty="0" err="1">
                <a:latin typeface="Arial"/>
                <a:cs typeface="Arial"/>
              </a:rPr>
              <a:t>Jubil</a:t>
            </a:r>
            <a:r>
              <a:rPr lang="en-GB" sz="2000" dirty="0">
                <a:latin typeface="Arial"/>
                <a:cs typeface="Arial"/>
              </a:rPr>
              <a:t> Khan</a:t>
            </a:r>
            <a:r>
              <a:rPr lang="en-GB" sz="2000" dirty="0">
                <a:latin typeface="Arial"/>
                <a:ea typeface="+mn-lt"/>
                <a:cs typeface="Arial"/>
              </a:rPr>
              <a:t>, and I am a Trainee Early Years Support Worker at the Children’s Centre. Today, I will be discussing how early experiences can influence child development by focusing on Isaac’s case, a 4-year-old boy attending our centre. I will be using Bowlby’s attachment theory to </a:t>
            </a:r>
            <a:r>
              <a:rPr lang="en-GB" sz="2000" dirty="0" err="1">
                <a:latin typeface="Arial"/>
                <a:ea typeface="+mn-lt"/>
                <a:cs typeface="Arial"/>
              </a:rPr>
              <a:t>analyze</a:t>
            </a:r>
            <a:r>
              <a:rPr lang="en-GB" sz="2000" dirty="0">
                <a:latin typeface="Arial"/>
                <a:ea typeface="+mn-lt"/>
                <a:cs typeface="Arial"/>
              </a:rPr>
              <a:t> Isaac’s situation and propose a support plan.</a:t>
            </a:r>
            <a:endParaRPr lang="en-GB" sz="2000" dirty="0">
              <a:latin typeface="Arial"/>
              <a:cs typeface="Arial"/>
            </a:endParaRPr>
          </a:p>
          <a:p>
            <a:r>
              <a:rPr lang="en-GB" sz="2000">
                <a:latin typeface="Arial"/>
                <a:ea typeface="+mn-lt"/>
                <a:cs typeface="Arial"/>
              </a:rPr>
              <a:t>Using Bowlby’s attachment theory, I will explore how Isaac’s early experiences may have shaped his emotional and social development and suggest ways to support both Isaac and his mother to promote secure attachment and healthy growth.</a:t>
            </a:r>
            <a:endParaRPr lang="en-GB" sz="2000" dirty="0">
              <a:latin typeface="Arial"/>
              <a:cs typeface="Arial"/>
            </a:endParaRPr>
          </a:p>
          <a:p>
            <a:endParaRPr lang="en-GB" sz="2000" dirty="0">
              <a:latin typeface="Arial"/>
              <a:cs typeface="Arial"/>
            </a:endParaRPr>
          </a:p>
          <a:p>
            <a:endParaRPr lang="en-GB" sz="2000" dirty="0">
              <a:latin typeface="Arial"/>
              <a:cs typeface="Arial"/>
            </a:endParaRPr>
          </a:p>
        </p:txBody>
      </p:sp>
      <p:sp>
        <p:nvSpPr>
          <p:cNvPr id="5" name="Slide Number Placeholder 4">
            <a:extLst>
              <a:ext uri="{FF2B5EF4-FFF2-40B4-BE49-F238E27FC236}">
                <a16:creationId xmlns:a16="http://schemas.microsoft.com/office/drawing/2014/main" id="{A45D55F1-F376-8AFD-87C3-6B15B130D5D2}"/>
              </a:ext>
            </a:extLst>
          </p:cNvPr>
          <p:cNvSpPr>
            <a:spLocks noGrp="1"/>
          </p:cNvSpPr>
          <p:nvPr>
            <p:ph type="sldNum" sz="quarter" idx="12"/>
          </p:nvPr>
        </p:nvSpPr>
        <p:spPr/>
        <p:txBody>
          <a:bodyPr/>
          <a:lstStyle/>
          <a:p>
            <a:fld id="{70EC1AA3-E190-46A4-AF04-8889F5477E2A}" type="slidenum">
              <a:rPr lang="en-US" smtClean="0"/>
              <a:t>2</a:t>
            </a:fld>
            <a:endParaRPr lang="en-US"/>
          </a:p>
        </p:txBody>
      </p:sp>
    </p:spTree>
    <p:extLst>
      <p:ext uri="{BB962C8B-B14F-4D97-AF65-F5344CB8AC3E}">
        <p14:creationId xmlns:p14="http://schemas.microsoft.com/office/powerpoint/2010/main" val="135861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8F054-FC34-57D2-4854-D9E2557DBE14}"/>
              </a:ext>
            </a:extLst>
          </p:cNvPr>
          <p:cNvSpPr>
            <a:spLocks noGrp="1"/>
          </p:cNvSpPr>
          <p:nvPr>
            <p:ph type="title"/>
          </p:nvPr>
        </p:nvSpPr>
        <p:spPr>
          <a:xfrm>
            <a:off x="681625" y="-4881"/>
            <a:ext cx="10018496" cy="880974"/>
          </a:xfrm>
        </p:spPr>
        <p:txBody>
          <a:bodyPr>
            <a:normAutofit/>
          </a:bodyPr>
          <a:lstStyle/>
          <a:p>
            <a:r>
              <a:rPr lang="en-GB" sz="2000" b="1">
                <a:latin typeface="Arial"/>
                <a:cs typeface="Arial"/>
              </a:rPr>
              <a:t>         Overview Of The Theory</a:t>
            </a:r>
          </a:p>
        </p:txBody>
      </p:sp>
      <p:sp>
        <p:nvSpPr>
          <p:cNvPr id="3" name="Content Placeholder 2">
            <a:extLst>
              <a:ext uri="{FF2B5EF4-FFF2-40B4-BE49-F238E27FC236}">
                <a16:creationId xmlns:a16="http://schemas.microsoft.com/office/drawing/2014/main" id="{31157322-527C-A354-681C-C7080405D6C4}"/>
              </a:ext>
            </a:extLst>
          </p:cNvPr>
          <p:cNvSpPr>
            <a:spLocks noGrp="1"/>
          </p:cNvSpPr>
          <p:nvPr>
            <p:ph idx="1"/>
          </p:nvPr>
        </p:nvSpPr>
        <p:spPr>
          <a:xfrm>
            <a:off x="671187" y="980119"/>
            <a:ext cx="10185509" cy="5079009"/>
          </a:xfrm>
        </p:spPr>
        <p:txBody>
          <a:bodyPr vert="horz" lIns="91440" tIns="45720" rIns="91440" bIns="45720" rtlCol="0" anchor="t">
            <a:normAutofit/>
          </a:bodyPr>
          <a:lstStyle/>
          <a:p>
            <a:r>
              <a:rPr lang="en-GB" sz="1600" dirty="0">
                <a:latin typeface="Arial"/>
                <a:ea typeface="+mn-lt"/>
                <a:cs typeface="Arial"/>
              </a:rPr>
              <a:t>Bowlby’s attachment theory </a:t>
            </a:r>
            <a:r>
              <a:rPr lang="en-GB" sz="1600">
                <a:latin typeface="Arial"/>
                <a:ea typeface="+mn-lt"/>
                <a:cs typeface="Arial"/>
              </a:rPr>
              <a:t>centres</a:t>
            </a:r>
            <a:r>
              <a:rPr lang="en-GB" sz="1600" dirty="0">
                <a:latin typeface="Arial"/>
                <a:ea typeface="+mn-lt"/>
                <a:cs typeface="Arial"/>
              </a:rPr>
              <a:t> on the idea that early relationships between a child and their primary </a:t>
            </a:r>
            <a:r>
              <a:rPr lang="en-GB" sz="1600">
                <a:latin typeface="Arial"/>
                <a:ea typeface="+mn-lt"/>
                <a:cs typeface="Arial"/>
              </a:rPr>
              <a:t>caregiver are crucial for the child’s emotional and social development. </a:t>
            </a:r>
            <a:endParaRPr lang="en-GB" sz="1600" dirty="0">
              <a:latin typeface="Arial"/>
              <a:ea typeface="+mn-lt"/>
              <a:cs typeface="Arial"/>
            </a:endParaRPr>
          </a:p>
          <a:p>
            <a:r>
              <a:rPr lang="en-GB" sz="1600">
                <a:latin typeface="Arial"/>
                <a:ea typeface="+mn-lt"/>
                <a:cs typeface="Arial"/>
              </a:rPr>
              <a:t>Key concepts include:</a:t>
            </a:r>
            <a:endParaRPr lang="en-GB" sz="1600">
              <a:latin typeface="Arial"/>
              <a:cs typeface="Arial"/>
            </a:endParaRPr>
          </a:p>
          <a:p>
            <a:r>
              <a:rPr lang="en-GB" sz="1600">
                <a:latin typeface="Arial"/>
                <a:ea typeface="+mn-lt"/>
                <a:cs typeface="Arial"/>
              </a:rPr>
              <a:t>- Attachment: The emotional bond that develops between a child and caregiver, which influences the child’s sense of security.</a:t>
            </a:r>
            <a:endParaRPr lang="en-GB" sz="1600">
              <a:latin typeface="Arial"/>
              <a:cs typeface="Arial"/>
            </a:endParaRPr>
          </a:p>
          <a:p>
            <a:r>
              <a:rPr lang="en-GB" sz="1600">
                <a:latin typeface="Arial"/>
                <a:ea typeface="+mn-lt"/>
                <a:cs typeface="Arial"/>
              </a:rPr>
              <a:t>- Secure base: The caregiver provides a reliable foundation from which the child can explore the world.</a:t>
            </a:r>
            <a:endParaRPr lang="en-GB" sz="1600">
              <a:latin typeface="Arial"/>
              <a:cs typeface="Arial"/>
            </a:endParaRPr>
          </a:p>
          <a:p>
            <a:r>
              <a:rPr lang="en-GB" sz="1600" dirty="0">
                <a:latin typeface="Arial"/>
                <a:ea typeface="+mn-lt"/>
                <a:cs typeface="Arial"/>
              </a:rPr>
              <a:t>- Internal working model: The child develops mental representations of relationships based on early interactions, shaping future social and emotional </a:t>
            </a:r>
            <a:r>
              <a:rPr lang="en-GB" sz="1600">
                <a:latin typeface="Arial"/>
                <a:ea typeface="+mn-lt"/>
                <a:cs typeface="Arial"/>
              </a:rPr>
              <a:t>behaviour</a:t>
            </a:r>
            <a:r>
              <a:rPr lang="en-GB" sz="1600" dirty="0">
                <a:latin typeface="Arial"/>
                <a:ea typeface="+mn-lt"/>
                <a:cs typeface="Arial"/>
              </a:rPr>
              <a:t>.</a:t>
            </a:r>
            <a:endParaRPr lang="en-GB" sz="1600">
              <a:latin typeface="Arial"/>
              <a:cs typeface="Arial"/>
            </a:endParaRPr>
          </a:p>
          <a:p>
            <a:r>
              <a:rPr lang="en-GB" sz="1600">
                <a:latin typeface="Arial"/>
                <a:ea typeface="+mn-lt"/>
                <a:cs typeface="Arial"/>
              </a:rPr>
              <a:t>- Sensitive responsiveness: Caregiver’s ability to respond appropriately and consistently to the child’s needs, fostering secure attachment.</a:t>
            </a:r>
            <a:endParaRPr lang="en-GB" sz="1600">
              <a:latin typeface="Arial"/>
              <a:cs typeface="Arial"/>
            </a:endParaRPr>
          </a:p>
          <a:p>
            <a:r>
              <a:rPr lang="en-GB" sz="1600" dirty="0">
                <a:latin typeface="Arial"/>
                <a:ea typeface="+mn-lt"/>
                <a:cs typeface="Arial"/>
              </a:rPr>
              <a:t>This theory is highly relevant to early childhood because the quality of attachment formed in these early years can affect a child’s confidence, emotional regulation, and social skills as they grow. In Isaac’s case, disruptions in his caregiving environment and his mother’s struggles may have impacted his attachment security, contributing to his withdrawn </a:t>
            </a:r>
            <a:r>
              <a:rPr lang="en-GB" sz="1600" dirty="0" err="1">
                <a:latin typeface="Arial"/>
                <a:ea typeface="+mn-lt"/>
                <a:cs typeface="Arial"/>
              </a:rPr>
              <a:t>behavior</a:t>
            </a:r>
            <a:r>
              <a:rPr lang="en-GB" sz="1600" dirty="0">
                <a:latin typeface="Arial"/>
                <a:ea typeface="+mn-lt"/>
                <a:cs typeface="Arial"/>
              </a:rPr>
              <a:t> and distress during separation.</a:t>
            </a:r>
            <a:endParaRPr lang="en-GB" sz="1600" dirty="0">
              <a:latin typeface="Arial"/>
              <a:cs typeface="Arial"/>
            </a:endParaRPr>
          </a:p>
          <a:p>
            <a:endParaRPr lang="en-GB" dirty="0"/>
          </a:p>
          <a:p>
            <a:endParaRPr lang="en-GB" dirty="0"/>
          </a:p>
        </p:txBody>
      </p:sp>
      <p:sp>
        <p:nvSpPr>
          <p:cNvPr id="5" name="Slide Number Placeholder 4">
            <a:extLst>
              <a:ext uri="{FF2B5EF4-FFF2-40B4-BE49-F238E27FC236}">
                <a16:creationId xmlns:a16="http://schemas.microsoft.com/office/drawing/2014/main" id="{3A3933A2-04F9-C207-506F-180F94CCE11B}"/>
              </a:ext>
            </a:extLst>
          </p:cNvPr>
          <p:cNvSpPr>
            <a:spLocks noGrp="1"/>
          </p:cNvSpPr>
          <p:nvPr>
            <p:ph type="sldNum" sz="quarter" idx="12"/>
          </p:nvPr>
        </p:nvSpPr>
        <p:spPr/>
        <p:txBody>
          <a:bodyPr/>
          <a:lstStyle/>
          <a:p>
            <a:fld id="{70EC1AA3-E190-46A4-AF04-8889F5477E2A}" type="slidenum">
              <a:rPr lang="en-US" smtClean="0"/>
              <a:t>3</a:t>
            </a:fld>
            <a:endParaRPr lang="en-US"/>
          </a:p>
        </p:txBody>
      </p:sp>
    </p:spTree>
    <p:extLst>
      <p:ext uri="{BB962C8B-B14F-4D97-AF65-F5344CB8AC3E}">
        <p14:creationId xmlns:p14="http://schemas.microsoft.com/office/powerpoint/2010/main" val="689721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B96F4-2DCA-8354-8FB6-947273B60727}"/>
              </a:ext>
            </a:extLst>
          </p:cNvPr>
          <p:cNvSpPr>
            <a:spLocks noGrp="1"/>
          </p:cNvSpPr>
          <p:nvPr>
            <p:ph type="title"/>
          </p:nvPr>
        </p:nvSpPr>
        <p:spPr/>
        <p:txBody>
          <a:bodyPr>
            <a:normAutofit/>
          </a:bodyPr>
          <a:lstStyle/>
          <a:p>
            <a:r>
              <a:rPr lang="en-GB" sz="2000" b="1">
                <a:latin typeface="Arial"/>
                <a:cs typeface="Arial"/>
              </a:rPr>
              <a:t>Key Concept</a:t>
            </a:r>
          </a:p>
        </p:txBody>
      </p:sp>
      <p:sp>
        <p:nvSpPr>
          <p:cNvPr id="3" name="Content Placeholder 2">
            <a:extLst>
              <a:ext uri="{FF2B5EF4-FFF2-40B4-BE49-F238E27FC236}">
                <a16:creationId xmlns:a16="http://schemas.microsoft.com/office/drawing/2014/main" id="{9CC45A26-8004-2CE5-A3B1-33031C96BCC4}"/>
              </a:ext>
            </a:extLst>
          </p:cNvPr>
          <p:cNvSpPr>
            <a:spLocks noGrp="1"/>
          </p:cNvSpPr>
          <p:nvPr>
            <p:ph idx="1"/>
          </p:nvPr>
        </p:nvSpPr>
        <p:spPr/>
        <p:txBody>
          <a:bodyPr vert="horz" lIns="91440" tIns="45720" rIns="91440" bIns="45720" rtlCol="0" anchor="t">
            <a:normAutofit/>
          </a:bodyPr>
          <a:lstStyle/>
          <a:p>
            <a:r>
              <a:rPr lang="en-GB" sz="2000" dirty="0">
                <a:latin typeface="Arial"/>
                <a:ea typeface="+mn-lt"/>
                <a:cs typeface="Arial"/>
              </a:rPr>
              <a:t>Using Bowlby’s attachment theory, Isaac’s disrupted childcare and his mother’s post-natal depression likely affect the security of his attachment. Limited social interaction and his clinginess suggest he may have an insecure attachment, impacting his emotional wellbeing and ability to explore independently.</a:t>
            </a:r>
          </a:p>
          <a:p>
            <a:r>
              <a:rPr lang="en-GB" sz="2000">
                <a:latin typeface="Arial"/>
                <a:ea typeface="+mn-lt"/>
                <a:cs typeface="Arial"/>
              </a:rPr>
              <a:t>His language delay and withdrawal may result from reduced opportunities for </a:t>
            </a:r>
            <a:r>
              <a:rPr lang="en-GB" sz="2000" dirty="0">
                <a:latin typeface="Arial"/>
                <a:ea typeface="+mn-lt"/>
                <a:cs typeface="Arial"/>
              </a:rPr>
              <a:t>consistent, responsive communication, which is crucial in early development according to this theory. Supporting a secure attachment through stable, nurturing relationships can help improve Isaac’s emotional and social development.</a:t>
            </a:r>
            <a:endParaRPr lang="en-GB" sz="2000">
              <a:latin typeface="Arial"/>
              <a:cs typeface="Arial"/>
            </a:endParaRPr>
          </a:p>
        </p:txBody>
      </p:sp>
      <p:sp>
        <p:nvSpPr>
          <p:cNvPr id="5" name="Slide Number Placeholder 4">
            <a:extLst>
              <a:ext uri="{FF2B5EF4-FFF2-40B4-BE49-F238E27FC236}">
                <a16:creationId xmlns:a16="http://schemas.microsoft.com/office/drawing/2014/main" id="{3BF31DFF-0897-72EF-AD9E-1A8F7841E3A4}"/>
              </a:ext>
            </a:extLst>
          </p:cNvPr>
          <p:cNvSpPr>
            <a:spLocks noGrp="1"/>
          </p:cNvSpPr>
          <p:nvPr>
            <p:ph type="sldNum" sz="quarter" idx="12"/>
          </p:nvPr>
        </p:nvSpPr>
        <p:spPr/>
        <p:txBody>
          <a:bodyPr/>
          <a:lstStyle/>
          <a:p>
            <a:fld id="{70EC1AA3-E190-46A4-AF04-8889F5477E2A}" type="slidenum">
              <a:rPr lang="en-US" smtClean="0"/>
              <a:t>4</a:t>
            </a:fld>
            <a:endParaRPr lang="en-US"/>
          </a:p>
        </p:txBody>
      </p:sp>
    </p:spTree>
    <p:extLst>
      <p:ext uri="{BB962C8B-B14F-4D97-AF65-F5344CB8AC3E}">
        <p14:creationId xmlns:p14="http://schemas.microsoft.com/office/powerpoint/2010/main" val="33224746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0AB2F-2C65-2C43-A0C3-6D67D370F091}"/>
              </a:ext>
            </a:extLst>
          </p:cNvPr>
          <p:cNvSpPr>
            <a:spLocks noGrp="1"/>
          </p:cNvSpPr>
          <p:nvPr>
            <p:ph type="title"/>
          </p:nvPr>
        </p:nvSpPr>
        <p:spPr/>
        <p:txBody>
          <a:bodyPr>
            <a:normAutofit/>
          </a:bodyPr>
          <a:lstStyle/>
          <a:p>
            <a:r>
              <a:rPr lang="en-GB" sz="2000" b="1" dirty="0">
                <a:latin typeface="Arial"/>
                <a:cs typeface="Arial"/>
              </a:rPr>
              <a:t>practical </a:t>
            </a:r>
            <a:r>
              <a:rPr lang="en-GB" sz="2000" b="1">
                <a:latin typeface="Arial"/>
                <a:cs typeface="Arial"/>
              </a:rPr>
              <a:t>Strategies</a:t>
            </a:r>
            <a:endParaRPr lang="en-GB" sz="2000" b="1" dirty="0">
              <a:latin typeface="Arial"/>
              <a:cs typeface="Arial"/>
            </a:endParaRPr>
          </a:p>
        </p:txBody>
      </p:sp>
      <p:sp>
        <p:nvSpPr>
          <p:cNvPr id="3" name="Content Placeholder 2">
            <a:extLst>
              <a:ext uri="{FF2B5EF4-FFF2-40B4-BE49-F238E27FC236}">
                <a16:creationId xmlns:a16="http://schemas.microsoft.com/office/drawing/2014/main" id="{11641B6F-09B4-8200-4B0C-3AAF65D483C6}"/>
              </a:ext>
            </a:extLst>
          </p:cNvPr>
          <p:cNvSpPr>
            <a:spLocks noGrp="1"/>
          </p:cNvSpPr>
          <p:nvPr>
            <p:ph idx="1"/>
          </p:nvPr>
        </p:nvSpPr>
        <p:spPr/>
        <p:txBody>
          <a:bodyPr vert="horz" lIns="91440" tIns="45720" rIns="91440" bIns="45720" rtlCol="0" anchor="t">
            <a:normAutofit/>
          </a:bodyPr>
          <a:lstStyle/>
          <a:p>
            <a:r>
              <a:rPr lang="en-GB" sz="1800">
                <a:latin typeface="Arial"/>
                <a:ea typeface="+mn-lt"/>
                <a:cs typeface="Arial"/>
              </a:rPr>
              <a:t>To support Isaac in the early years setting, you could use attachment-based approaches</a:t>
            </a:r>
          </a:p>
          <a:p>
            <a:r>
              <a:rPr lang="en-GB" sz="1800">
                <a:latin typeface="Arial"/>
                <a:ea typeface="+mn-lt"/>
                <a:cs typeface="Arial"/>
              </a:rPr>
              <a:t>Build a secure and trusting relationship with Isaac through consistent, nurturing care (attachment-based approach)  </a:t>
            </a:r>
            <a:endParaRPr lang="en-GB" sz="1800">
              <a:latin typeface="Arial"/>
              <a:cs typeface="Arial"/>
            </a:endParaRPr>
          </a:p>
          <a:p>
            <a:r>
              <a:rPr lang="en-GB" sz="1800">
                <a:latin typeface="Arial"/>
                <a:ea typeface="+mn-lt"/>
                <a:cs typeface="Arial"/>
              </a:rPr>
              <a:t> Incorporate play-based activities that encourage social skills and emotional expression  </a:t>
            </a:r>
            <a:endParaRPr lang="en-GB" sz="1800">
              <a:latin typeface="Arial"/>
              <a:cs typeface="Arial"/>
            </a:endParaRPr>
          </a:p>
          <a:p>
            <a:r>
              <a:rPr lang="en-GB" sz="1800">
                <a:latin typeface="Arial"/>
                <a:ea typeface="+mn-lt"/>
                <a:cs typeface="Arial"/>
              </a:rPr>
              <a:t> Create a language-rich environment by talking, reading, and singing regularly to support language development  </a:t>
            </a:r>
            <a:endParaRPr lang="en-GB" sz="1800">
              <a:latin typeface="Arial"/>
              <a:cs typeface="Arial"/>
            </a:endParaRPr>
          </a:p>
          <a:p>
            <a:r>
              <a:rPr lang="en-GB" sz="1800">
                <a:latin typeface="Arial"/>
                <a:ea typeface="+mn-lt"/>
                <a:cs typeface="Arial"/>
              </a:rPr>
              <a:t> Engage and support Isaac’s parents with guidance and modelling positive interactions and routines  </a:t>
            </a:r>
            <a:endParaRPr lang="en-GB" sz="1800">
              <a:latin typeface="Arial"/>
              <a:cs typeface="Arial"/>
            </a:endParaRPr>
          </a:p>
          <a:p>
            <a:r>
              <a:rPr lang="en-GB" sz="1800">
                <a:latin typeface="Arial"/>
                <a:ea typeface="+mn-lt"/>
                <a:cs typeface="Arial"/>
              </a:rPr>
              <a:t> Introduce simple emotional regulation techniques, like deep breathing or using calm-down corners, to help Isaac manage his feelings</a:t>
            </a:r>
            <a:endParaRPr lang="en-GB" sz="1800">
              <a:latin typeface="Arial"/>
              <a:cs typeface="Arial"/>
            </a:endParaRPr>
          </a:p>
        </p:txBody>
      </p:sp>
      <p:sp>
        <p:nvSpPr>
          <p:cNvPr id="5" name="Slide Number Placeholder 4">
            <a:extLst>
              <a:ext uri="{FF2B5EF4-FFF2-40B4-BE49-F238E27FC236}">
                <a16:creationId xmlns:a16="http://schemas.microsoft.com/office/drawing/2014/main" id="{037D884F-FF75-400C-5958-F0ECAE07AF54}"/>
              </a:ext>
            </a:extLst>
          </p:cNvPr>
          <p:cNvSpPr>
            <a:spLocks noGrp="1"/>
          </p:cNvSpPr>
          <p:nvPr>
            <p:ph type="sldNum" sz="quarter" idx="12"/>
          </p:nvPr>
        </p:nvSpPr>
        <p:spPr/>
        <p:txBody>
          <a:bodyPr/>
          <a:lstStyle/>
          <a:p>
            <a:fld id="{70EC1AA3-E190-46A4-AF04-8889F5477E2A}" type="slidenum">
              <a:rPr lang="en-US" smtClean="0"/>
              <a:t>5</a:t>
            </a:fld>
            <a:endParaRPr lang="en-US"/>
          </a:p>
        </p:txBody>
      </p:sp>
    </p:spTree>
    <p:extLst>
      <p:ext uri="{BB962C8B-B14F-4D97-AF65-F5344CB8AC3E}">
        <p14:creationId xmlns:p14="http://schemas.microsoft.com/office/powerpoint/2010/main" val="3213313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18762-A553-E21A-B4DB-E64EB9F327DF}"/>
              </a:ext>
            </a:extLst>
          </p:cNvPr>
          <p:cNvSpPr>
            <a:spLocks noGrp="1"/>
          </p:cNvSpPr>
          <p:nvPr>
            <p:ph type="title"/>
          </p:nvPr>
        </p:nvSpPr>
        <p:spPr/>
        <p:txBody>
          <a:bodyPr>
            <a:normAutofit/>
          </a:bodyPr>
          <a:lstStyle/>
          <a:p>
            <a:r>
              <a:rPr lang="en-GB" sz="2400" b="1">
                <a:latin typeface="Arial"/>
                <a:cs typeface="Arial"/>
              </a:rPr>
              <a:t>Nature vs Nurture</a:t>
            </a:r>
          </a:p>
        </p:txBody>
      </p:sp>
      <p:sp>
        <p:nvSpPr>
          <p:cNvPr id="3" name="Content Placeholder 2">
            <a:extLst>
              <a:ext uri="{FF2B5EF4-FFF2-40B4-BE49-F238E27FC236}">
                <a16:creationId xmlns:a16="http://schemas.microsoft.com/office/drawing/2014/main" id="{969693B6-698B-F1C4-5865-D5A8B187044E}"/>
              </a:ext>
            </a:extLst>
          </p:cNvPr>
          <p:cNvSpPr>
            <a:spLocks noGrp="1"/>
          </p:cNvSpPr>
          <p:nvPr>
            <p:ph idx="1"/>
          </p:nvPr>
        </p:nvSpPr>
        <p:spPr/>
        <p:txBody>
          <a:bodyPr vert="horz" lIns="91440" tIns="45720" rIns="91440" bIns="45720" rtlCol="0" anchor="t">
            <a:normAutofit/>
          </a:bodyPr>
          <a:lstStyle/>
          <a:p>
            <a:r>
              <a:rPr lang="en-GB" sz="1800" dirty="0">
                <a:latin typeface="Arial"/>
                <a:ea typeface="+mn-lt"/>
                <a:cs typeface="Arial"/>
              </a:rPr>
              <a:t>Nature refers to biological factors like temperament, genetics, and early brain development, which might make Isaac naturally sensitive or shy, but these don’t fully explain his </a:t>
            </a:r>
            <a:r>
              <a:rPr lang="en-GB" sz="1800">
                <a:latin typeface="Arial"/>
                <a:ea typeface="+mn-lt"/>
                <a:cs typeface="Arial"/>
              </a:rPr>
              <a:t>difficulties.</a:t>
            </a:r>
          </a:p>
          <a:p>
            <a:r>
              <a:rPr lang="en-GB" sz="1800" dirty="0">
                <a:latin typeface="Arial"/>
                <a:ea typeface="+mn-lt"/>
                <a:cs typeface="Arial"/>
              </a:rPr>
              <a:t>Nurture involves environmental influences such as his mother’s post-natal depression, limited social support, disrupted childcare, and moving homes, all of which have likely had a stronger impact on his development. </a:t>
            </a:r>
            <a:endParaRPr lang="en-GB" sz="1800">
              <a:latin typeface="Arial"/>
              <a:ea typeface="+mn-lt"/>
              <a:cs typeface="Arial"/>
            </a:endParaRPr>
          </a:p>
          <a:p>
            <a:r>
              <a:rPr lang="en-GB" sz="1800" dirty="0">
                <a:latin typeface="Arial"/>
                <a:ea typeface="+mn-lt"/>
                <a:cs typeface="Arial"/>
              </a:rPr>
              <a:t>These experiences may have caused his delayed language, social confidence issues, emotional regulation problems, and separation anxiety. According to Bowlby’s theory, early caregiving and stable environments are crucial, so nurture seems to play a bigger role in Isaac’s current challenges than nature.</a:t>
            </a:r>
            <a:endParaRPr lang="en-GB" sz="1800">
              <a:latin typeface="Arial"/>
              <a:cs typeface="Arial"/>
            </a:endParaRPr>
          </a:p>
        </p:txBody>
      </p:sp>
      <p:sp>
        <p:nvSpPr>
          <p:cNvPr id="5" name="Slide Number Placeholder 4">
            <a:extLst>
              <a:ext uri="{FF2B5EF4-FFF2-40B4-BE49-F238E27FC236}">
                <a16:creationId xmlns:a16="http://schemas.microsoft.com/office/drawing/2014/main" id="{C87B1F9C-5D2C-C8BF-3E85-BF86FBDEC30F}"/>
              </a:ext>
            </a:extLst>
          </p:cNvPr>
          <p:cNvSpPr>
            <a:spLocks noGrp="1"/>
          </p:cNvSpPr>
          <p:nvPr>
            <p:ph type="sldNum" sz="quarter" idx="12"/>
          </p:nvPr>
        </p:nvSpPr>
        <p:spPr/>
        <p:txBody>
          <a:bodyPr/>
          <a:lstStyle/>
          <a:p>
            <a:fld id="{70EC1AA3-E190-46A4-AF04-8889F5477E2A}" type="slidenum">
              <a:rPr lang="en-US" smtClean="0"/>
              <a:t>6</a:t>
            </a:fld>
            <a:endParaRPr lang="en-US"/>
          </a:p>
        </p:txBody>
      </p:sp>
    </p:spTree>
    <p:extLst>
      <p:ext uri="{BB962C8B-B14F-4D97-AF65-F5344CB8AC3E}">
        <p14:creationId xmlns:p14="http://schemas.microsoft.com/office/powerpoint/2010/main" val="30923025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E5222-1049-0AFF-6BE1-7369A5273BE8}"/>
              </a:ext>
            </a:extLst>
          </p:cNvPr>
          <p:cNvSpPr>
            <a:spLocks noGrp="1"/>
          </p:cNvSpPr>
          <p:nvPr>
            <p:ph type="title"/>
          </p:nvPr>
        </p:nvSpPr>
        <p:spPr>
          <a:xfrm>
            <a:off x="838200" y="130817"/>
            <a:ext cx="10018496" cy="400810"/>
          </a:xfrm>
        </p:spPr>
        <p:txBody>
          <a:bodyPr>
            <a:normAutofit fontScale="90000"/>
          </a:bodyPr>
          <a:lstStyle/>
          <a:p>
            <a:r>
              <a:rPr lang="en-GB" b="1" u="sng"/>
              <a:t>Evaluation</a:t>
            </a:r>
          </a:p>
        </p:txBody>
      </p:sp>
      <p:sp>
        <p:nvSpPr>
          <p:cNvPr id="3" name="Content Placeholder 2">
            <a:extLst>
              <a:ext uri="{FF2B5EF4-FFF2-40B4-BE49-F238E27FC236}">
                <a16:creationId xmlns:a16="http://schemas.microsoft.com/office/drawing/2014/main" id="{753E3251-63A1-1F85-369B-A3086CAD375C}"/>
              </a:ext>
            </a:extLst>
          </p:cNvPr>
          <p:cNvSpPr>
            <a:spLocks noGrp="1"/>
          </p:cNvSpPr>
          <p:nvPr>
            <p:ph idx="1"/>
          </p:nvPr>
        </p:nvSpPr>
        <p:spPr>
          <a:xfrm>
            <a:off x="264091" y="635654"/>
            <a:ext cx="11605125" cy="5705309"/>
          </a:xfrm>
        </p:spPr>
        <p:txBody>
          <a:bodyPr vert="horz" lIns="91440" tIns="45720" rIns="91440" bIns="45720" rtlCol="0" anchor="t">
            <a:noAutofit/>
          </a:bodyPr>
          <a:lstStyle/>
          <a:p>
            <a:pPr marL="0" indent="0">
              <a:buNone/>
            </a:pPr>
            <a:r>
              <a:rPr lang="en-GB" b="1">
                <a:latin typeface="Arial"/>
                <a:ea typeface="+mn-lt"/>
                <a:cs typeface="Arial"/>
              </a:rPr>
              <a:t>Strengths of Attachment Theory for helping Isaac:</a:t>
            </a:r>
            <a:endParaRPr lang="en-GB" b="1">
              <a:latin typeface="Arial"/>
              <a:cs typeface="Arial"/>
            </a:endParaRPr>
          </a:p>
          <a:p>
            <a:r>
              <a:rPr lang="en-GB">
                <a:latin typeface="Arial"/>
                <a:ea typeface="+mn-lt"/>
                <a:cs typeface="Arial"/>
              </a:rPr>
              <a:t>- Emphasizes the importance of secure relationships, which can guide caregivers and educators to provide consistent, responsive care.</a:t>
            </a:r>
            <a:endParaRPr lang="en-GB">
              <a:latin typeface="Arial"/>
              <a:cs typeface="Arial"/>
            </a:endParaRPr>
          </a:p>
          <a:p>
            <a:r>
              <a:rPr lang="en-GB">
                <a:latin typeface="Arial"/>
                <a:ea typeface="+mn-lt"/>
                <a:cs typeface="Arial"/>
              </a:rPr>
              <a:t>- Highlights how early bonding affects emotional regulation and social confidence, directly relevant to Isaac’s difficulties.</a:t>
            </a:r>
            <a:endParaRPr lang="en-GB">
              <a:latin typeface="Arial"/>
              <a:cs typeface="Arial"/>
            </a:endParaRPr>
          </a:p>
          <a:p>
            <a:r>
              <a:rPr lang="en-GB">
                <a:latin typeface="Arial"/>
                <a:ea typeface="+mn-lt"/>
                <a:cs typeface="Arial"/>
              </a:rPr>
              <a:t>- Provides practical strategies like building trust and creating stable routines to improve Isaac’s sense of security.</a:t>
            </a:r>
            <a:endParaRPr lang="en-GB">
              <a:latin typeface="Arial"/>
              <a:cs typeface="Arial"/>
            </a:endParaRPr>
          </a:p>
          <a:p>
            <a:pPr marL="0" indent="0">
              <a:buNone/>
            </a:pPr>
            <a:r>
              <a:rPr lang="en-GB" b="1">
                <a:latin typeface="Arial"/>
                <a:ea typeface="+mn-lt"/>
                <a:cs typeface="Arial"/>
              </a:rPr>
              <a:t>Weaknesses or limitations:</a:t>
            </a:r>
            <a:endParaRPr lang="en-GB" b="1">
              <a:latin typeface="Arial"/>
              <a:cs typeface="Arial"/>
            </a:endParaRPr>
          </a:p>
          <a:p>
            <a:r>
              <a:rPr lang="en-GB">
                <a:latin typeface="Arial"/>
                <a:ea typeface="+mn-lt"/>
                <a:cs typeface="Arial"/>
              </a:rPr>
              <a:t>focus heavily on early caregiver relationships and underplay other factors like peer influence or individual temperament.</a:t>
            </a:r>
            <a:endParaRPr lang="en-GB">
              <a:latin typeface="Arial"/>
              <a:cs typeface="Arial"/>
            </a:endParaRPr>
          </a:p>
          <a:p>
            <a:r>
              <a:rPr lang="en-GB" dirty="0">
                <a:latin typeface="Arial"/>
                <a:ea typeface="+mn-lt"/>
                <a:cs typeface="Arial"/>
              </a:rPr>
              <a:t> Doesn’t fully address how to support language development or cognitive skills beyond emotional attachment.</a:t>
            </a:r>
            <a:endParaRPr lang="en-GB">
              <a:latin typeface="Arial"/>
              <a:cs typeface="Arial"/>
            </a:endParaRPr>
          </a:p>
          <a:p>
            <a:r>
              <a:rPr lang="en-GB">
                <a:latin typeface="Arial"/>
                <a:ea typeface="+mn-lt"/>
                <a:cs typeface="Arial"/>
              </a:rPr>
              <a:t> Can overlook the role of broader environmental factors such as community or cultural influences.</a:t>
            </a:r>
            <a:endParaRPr lang="en-GB">
              <a:latin typeface="Arial"/>
              <a:cs typeface="Arial"/>
            </a:endParaRPr>
          </a:p>
          <a:p>
            <a:pPr marL="0" indent="0">
              <a:buNone/>
            </a:pPr>
            <a:r>
              <a:rPr lang="en-GB" b="1">
                <a:latin typeface="Arial"/>
                <a:ea typeface="+mn-lt"/>
                <a:cs typeface="Arial"/>
              </a:rPr>
              <a:t>Alternative theory: Vygotsky’s Social Development Theory</a:t>
            </a:r>
            <a:endParaRPr lang="en-GB" b="1">
              <a:latin typeface="Arial"/>
              <a:cs typeface="Arial"/>
            </a:endParaRPr>
          </a:p>
          <a:p>
            <a:r>
              <a:rPr lang="en-GB">
                <a:latin typeface="Arial"/>
                <a:ea typeface="+mn-lt"/>
                <a:cs typeface="Arial"/>
              </a:rPr>
              <a:t> This theory stresses the role of social interaction and guided learning in development.</a:t>
            </a:r>
            <a:endParaRPr lang="en-GB">
              <a:latin typeface="Arial"/>
              <a:cs typeface="Arial"/>
            </a:endParaRPr>
          </a:p>
          <a:p>
            <a:r>
              <a:rPr lang="en-GB">
                <a:latin typeface="Arial"/>
                <a:ea typeface="+mn-lt"/>
                <a:cs typeface="Arial"/>
              </a:rPr>
              <a:t> It could be more useful for Isaac by focusing on scaffolding his language and social skills through play and adult support.</a:t>
            </a:r>
            <a:endParaRPr lang="en-GB">
              <a:latin typeface="Arial"/>
              <a:cs typeface="Arial"/>
            </a:endParaRPr>
          </a:p>
          <a:p>
            <a:r>
              <a:rPr lang="en-GB">
                <a:latin typeface="Arial"/>
                <a:ea typeface="+mn-lt"/>
                <a:cs typeface="Arial"/>
              </a:rPr>
              <a:t> Emphasizes the importance of cultural tools and peer interactions, which might help address Isaac’s limited social experiences.</a:t>
            </a:r>
            <a:endParaRPr lang="en-GB">
              <a:latin typeface="Arial"/>
              <a:cs typeface="Arial"/>
            </a:endParaRPr>
          </a:p>
          <a:p>
            <a:r>
              <a:rPr lang="en-GB" dirty="0">
                <a:latin typeface="Arial"/>
                <a:ea typeface="+mn-lt"/>
                <a:cs typeface="Arial"/>
              </a:rPr>
              <a:t> Offers a more active role for educators and parents in facilitating learning and confidence-building, beyond just emotional security.</a:t>
            </a:r>
            <a:endParaRPr lang="en-GB">
              <a:latin typeface="Arial"/>
              <a:cs typeface="Arial"/>
            </a:endParaRPr>
          </a:p>
        </p:txBody>
      </p:sp>
      <p:sp>
        <p:nvSpPr>
          <p:cNvPr id="5" name="Slide Number Placeholder 4">
            <a:extLst>
              <a:ext uri="{FF2B5EF4-FFF2-40B4-BE49-F238E27FC236}">
                <a16:creationId xmlns:a16="http://schemas.microsoft.com/office/drawing/2014/main" id="{A568A0EC-E025-1873-9150-DB0BE6A23D89}"/>
              </a:ext>
            </a:extLst>
          </p:cNvPr>
          <p:cNvSpPr>
            <a:spLocks noGrp="1"/>
          </p:cNvSpPr>
          <p:nvPr>
            <p:ph type="sldNum" sz="quarter" idx="12"/>
          </p:nvPr>
        </p:nvSpPr>
        <p:spPr/>
        <p:txBody>
          <a:bodyPr/>
          <a:lstStyle/>
          <a:p>
            <a:fld id="{70EC1AA3-E190-46A4-AF04-8889F5477E2A}" type="slidenum">
              <a:rPr lang="en-US" smtClean="0"/>
              <a:t>7</a:t>
            </a:fld>
            <a:endParaRPr lang="en-US"/>
          </a:p>
        </p:txBody>
      </p:sp>
    </p:spTree>
    <p:extLst>
      <p:ext uri="{BB962C8B-B14F-4D97-AF65-F5344CB8AC3E}">
        <p14:creationId xmlns:p14="http://schemas.microsoft.com/office/powerpoint/2010/main" val="551846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0C99-35D7-5CA0-1737-3BB91C242E29}"/>
              </a:ext>
            </a:extLst>
          </p:cNvPr>
          <p:cNvSpPr>
            <a:spLocks noGrp="1"/>
          </p:cNvSpPr>
          <p:nvPr>
            <p:ph type="title"/>
          </p:nvPr>
        </p:nvSpPr>
        <p:spPr>
          <a:xfrm>
            <a:off x="838200" y="-4881"/>
            <a:ext cx="10018496" cy="880974"/>
          </a:xfrm>
        </p:spPr>
        <p:txBody>
          <a:bodyPr>
            <a:normAutofit/>
          </a:bodyPr>
          <a:lstStyle/>
          <a:p>
            <a:r>
              <a:rPr lang="en-GB" sz="2000" b="1">
                <a:latin typeface="Arial"/>
                <a:cs typeface="Arial"/>
              </a:rPr>
              <a:t>           </a:t>
            </a:r>
            <a:r>
              <a:rPr lang="en-GB" sz="2000" b="1" u="sng">
                <a:latin typeface="Arial"/>
                <a:cs typeface="Arial"/>
              </a:rPr>
              <a:t>conclusion</a:t>
            </a:r>
          </a:p>
        </p:txBody>
      </p:sp>
      <p:sp>
        <p:nvSpPr>
          <p:cNvPr id="3" name="Content Placeholder 2">
            <a:extLst>
              <a:ext uri="{FF2B5EF4-FFF2-40B4-BE49-F238E27FC236}">
                <a16:creationId xmlns:a16="http://schemas.microsoft.com/office/drawing/2014/main" id="{9FA9722A-BE2E-6B77-6B63-19F56047EDED}"/>
              </a:ext>
            </a:extLst>
          </p:cNvPr>
          <p:cNvSpPr>
            <a:spLocks noGrp="1"/>
          </p:cNvSpPr>
          <p:nvPr>
            <p:ph idx="1"/>
          </p:nvPr>
        </p:nvSpPr>
        <p:spPr>
          <a:xfrm>
            <a:off x="817324" y="875735"/>
            <a:ext cx="10780495" cy="5183393"/>
          </a:xfrm>
        </p:spPr>
        <p:txBody>
          <a:bodyPr vert="horz" lIns="91440" tIns="45720" rIns="91440" bIns="45720" rtlCol="0" anchor="t">
            <a:normAutofit/>
          </a:bodyPr>
          <a:lstStyle/>
          <a:p>
            <a:r>
              <a:rPr lang="en-GB" sz="2000">
                <a:latin typeface="Arial"/>
                <a:ea typeface="+mn-lt"/>
                <a:cs typeface="Arial"/>
              </a:rPr>
              <a:t>Overall, Attachment Theory is quite useful for understanding and supporting Isaac because it highlights the importance of secure, trusting relationships in his emotional and social development. </a:t>
            </a:r>
            <a:endParaRPr lang="en-GB" sz="2000" dirty="0">
              <a:latin typeface="Arial"/>
              <a:ea typeface="+mn-lt"/>
              <a:cs typeface="Arial"/>
            </a:endParaRPr>
          </a:p>
          <a:p>
            <a:r>
              <a:rPr lang="en-GB" sz="2000">
                <a:latin typeface="Arial"/>
                <a:ea typeface="+mn-lt"/>
                <a:cs typeface="Arial"/>
              </a:rPr>
              <a:t>However, it works best when combined with other approaches like Vygotsky’s Social Development Theory, which adds focus on learning through social interaction and guided support. Together, these theories offer a well-rounded framework for helping Isaac grow both emotionally and cognitively.</a:t>
            </a:r>
            <a:endParaRPr lang="en-GB" sz="2000">
              <a:latin typeface="Arial"/>
              <a:cs typeface="Arial"/>
            </a:endParaRPr>
          </a:p>
          <a:p>
            <a:endParaRPr lang="en-GB" sz="2000" dirty="0">
              <a:latin typeface="Arial"/>
              <a:cs typeface="Arial"/>
            </a:endParaRPr>
          </a:p>
          <a:p>
            <a:r>
              <a:rPr lang="en-GB" sz="2000" dirty="0">
                <a:latin typeface="Arial"/>
                <a:ea typeface="+mn-lt"/>
                <a:cs typeface="Arial"/>
              </a:rPr>
              <a:t>The key takeaway is that psychology provides valuable insights that can guide health and social care professionals in creating supportive environments tailored to children’s unique needs, helping them thrive in all areas of development.</a:t>
            </a:r>
            <a:endParaRPr lang="en-GB" sz="2000" dirty="0">
              <a:latin typeface="Arial"/>
              <a:cs typeface="Arial"/>
            </a:endParaRPr>
          </a:p>
        </p:txBody>
      </p:sp>
      <p:sp>
        <p:nvSpPr>
          <p:cNvPr id="5" name="Slide Number Placeholder 4">
            <a:extLst>
              <a:ext uri="{FF2B5EF4-FFF2-40B4-BE49-F238E27FC236}">
                <a16:creationId xmlns:a16="http://schemas.microsoft.com/office/drawing/2014/main" id="{202CDE1E-7AC1-BB09-D5F6-A49A67DE0133}"/>
              </a:ext>
            </a:extLst>
          </p:cNvPr>
          <p:cNvSpPr>
            <a:spLocks noGrp="1"/>
          </p:cNvSpPr>
          <p:nvPr>
            <p:ph type="sldNum" sz="quarter" idx="12"/>
          </p:nvPr>
        </p:nvSpPr>
        <p:spPr/>
        <p:txBody>
          <a:bodyPr/>
          <a:lstStyle/>
          <a:p>
            <a:fld id="{70EC1AA3-E190-46A4-AF04-8889F5477E2A}" type="slidenum">
              <a:rPr lang="en-US" smtClean="0"/>
              <a:t>8</a:t>
            </a:fld>
            <a:endParaRPr lang="en-US"/>
          </a:p>
        </p:txBody>
      </p:sp>
    </p:spTree>
    <p:extLst>
      <p:ext uri="{BB962C8B-B14F-4D97-AF65-F5344CB8AC3E}">
        <p14:creationId xmlns:p14="http://schemas.microsoft.com/office/powerpoint/2010/main" val="331859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B9A6C-E6B5-8084-AA38-60779CE15600}"/>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E1126BD2-AE77-BC78-DBC5-D71268A4B2D3}"/>
              </a:ext>
            </a:extLst>
          </p:cNvPr>
          <p:cNvSpPr>
            <a:spLocks noGrp="1"/>
          </p:cNvSpPr>
          <p:nvPr>
            <p:ph idx="1"/>
          </p:nvPr>
        </p:nvSpPr>
        <p:spPr/>
        <p:txBody>
          <a:bodyPr vert="horz" lIns="91440" tIns="45720" rIns="91440" bIns="45720" rtlCol="0" anchor="t">
            <a:normAutofit/>
          </a:bodyPr>
          <a:lstStyle/>
          <a:p>
            <a:r>
              <a:rPr lang="en-GB">
                <a:latin typeface="Arial"/>
                <a:ea typeface="+mn-lt"/>
                <a:cs typeface="Arial"/>
              </a:rPr>
              <a:t>Bowlby, J. (1969) Attachment and Loss: Volume 1. Attachment. London: Hogarth Press.</a:t>
            </a:r>
            <a:endParaRPr lang="en-GB">
              <a:latin typeface="Arial"/>
              <a:cs typeface="Arial"/>
            </a:endParaRPr>
          </a:p>
          <a:p>
            <a:r>
              <a:rPr lang="en-GB">
                <a:latin typeface="Arial"/>
                <a:ea typeface="+mn-lt"/>
                <a:cs typeface="Arial"/>
              </a:rPr>
              <a:t>Bowlby, J. (1988) A Secure Base: Parent-Child Attachment and Healthy Human Development. London: Routledge.</a:t>
            </a:r>
            <a:endParaRPr lang="en-GB">
              <a:latin typeface="Arial"/>
              <a:cs typeface="Arial"/>
            </a:endParaRPr>
          </a:p>
          <a:p>
            <a:r>
              <a:rPr lang="en-GB" dirty="0">
                <a:latin typeface="Arial"/>
                <a:ea typeface="+mn-lt"/>
                <a:cs typeface="Arial"/>
              </a:rPr>
              <a:t>Broderick, P.C. and Blewitt, P. (2020) The Life Span: Human Development for Helping Professionals. 5th </a:t>
            </a:r>
            <a:r>
              <a:rPr lang="en-GB" dirty="0" err="1">
                <a:latin typeface="Arial"/>
                <a:ea typeface="+mn-lt"/>
                <a:cs typeface="Arial"/>
              </a:rPr>
              <a:t>edn</a:t>
            </a:r>
            <a:r>
              <a:rPr lang="en-GB" dirty="0">
                <a:latin typeface="Arial"/>
                <a:ea typeface="+mn-lt"/>
                <a:cs typeface="Arial"/>
              </a:rPr>
              <a:t>. New York: Pearson.</a:t>
            </a:r>
            <a:endParaRPr lang="en-GB">
              <a:latin typeface="Arial"/>
              <a:cs typeface="Arial"/>
            </a:endParaRPr>
          </a:p>
          <a:p>
            <a:r>
              <a:rPr lang="en-GB" dirty="0">
                <a:latin typeface="Arial"/>
                <a:ea typeface="+mn-lt"/>
                <a:cs typeface="Arial"/>
              </a:rPr>
              <a:t>Kail, R.V. and Cavanaugh, J.C. (2019) Human Development: A Life-Span View. 8th </a:t>
            </a:r>
            <a:r>
              <a:rPr lang="en-GB" dirty="0" err="1">
                <a:latin typeface="Arial"/>
                <a:ea typeface="+mn-lt"/>
                <a:cs typeface="Arial"/>
              </a:rPr>
              <a:t>edn</a:t>
            </a:r>
            <a:r>
              <a:rPr lang="en-GB" dirty="0">
                <a:latin typeface="Arial"/>
                <a:ea typeface="+mn-lt"/>
                <a:cs typeface="Arial"/>
              </a:rPr>
              <a:t>. Boston: Cengage Learning.</a:t>
            </a:r>
            <a:endParaRPr lang="en-GB">
              <a:latin typeface="Arial"/>
              <a:cs typeface="Arial"/>
            </a:endParaRPr>
          </a:p>
          <a:p>
            <a:r>
              <a:rPr lang="en-GB">
                <a:latin typeface="Arial"/>
                <a:ea typeface="+mn-lt"/>
                <a:cs typeface="Arial"/>
              </a:rPr>
              <a:t>Murray, L., Cooper, P., Wilson, A. and Romaniuk, H. (2010) ‘Controlled trial of the short- and long-term effect of psychological treatment of post-partum depression’, British Journal of Psychiatry, 182(5), pp. 420–427.</a:t>
            </a:r>
            <a:endParaRPr lang="en-GB">
              <a:latin typeface="Arial"/>
              <a:cs typeface="Arial"/>
            </a:endParaRPr>
          </a:p>
          <a:p>
            <a:r>
              <a:rPr lang="en-GB" dirty="0">
                <a:latin typeface="Arial"/>
                <a:ea typeface="+mn-lt"/>
                <a:cs typeface="Arial"/>
              </a:rPr>
              <a:t>Shaffer, D.R. and Kipp, K. (2014) Developmental Psychology: Childhood and Adolescence. 9th </a:t>
            </a:r>
            <a:r>
              <a:rPr lang="en-GB" dirty="0" err="1">
                <a:latin typeface="Arial"/>
                <a:ea typeface="+mn-lt"/>
                <a:cs typeface="Arial"/>
              </a:rPr>
              <a:t>edn</a:t>
            </a:r>
            <a:r>
              <a:rPr lang="en-GB" dirty="0">
                <a:latin typeface="Arial"/>
                <a:ea typeface="+mn-lt"/>
                <a:cs typeface="Arial"/>
              </a:rPr>
              <a:t>. Belmont, CA: Wadsworth.</a:t>
            </a:r>
          </a:p>
          <a:p>
            <a:r>
              <a:rPr lang="en-GB" dirty="0">
                <a:latin typeface="Arial"/>
                <a:ea typeface="+mn-lt"/>
                <a:cs typeface="Arial"/>
              </a:rPr>
              <a:t>Vygotsky, L.S. (1978) Mind in Society: The Development of Higher Psychological Processes. Edited by M. Cole, V. John-Steiner, S. Scribner and E. </a:t>
            </a:r>
            <a:r>
              <a:rPr lang="en-GB" dirty="0" err="1">
                <a:latin typeface="Arial"/>
                <a:ea typeface="+mn-lt"/>
                <a:cs typeface="Arial"/>
              </a:rPr>
              <a:t>Souberman</a:t>
            </a:r>
            <a:r>
              <a:rPr lang="en-GB" dirty="0">
                <a:latin typeface="Arial"/>
                <a:ea typeface="+mn-lt"/>
                <a:cs typeface="Arial"/>
              </a:rPr>
              <a:t>. Cambridge, MA: Harvard University Press</a:t>
            </a:r>
            <a:endParaRPr lang="en-GB">
              <a:latin typeface="Arial"/>
              <a:cs typeface="Arial"/>
            </a:endParaRPr>
          </a:p>
        </p:txBody>
      </p:sp>
      <p:sp>
        <p:nvSpPr>
          <p:cNvPr id="5" name="Slide Number Placeholder 4">
            <a:extLst>
              <a:ext uri="{FF2B5EF4-FFF2-40B4-BE49-F238E27FC236}">
                <a16:creationId xmlns:a16="http://schemas.microsoft.com/office/drawing/2014/main" id="{21E072EA-027A-4FC6-0A6E-D89B0B933D58}"/>
              </a:ext>
            </a:extLst>
          </p:cNvPr>
          <p:cNvSpPr>
            <a:spLocks noGrp="1"/>
          </p:cNvSpPr>
          <p:nvPr>
            <p:ph type="sldNum" sz="quarter" idx="12"/>
          </p:nvPr>
        </p:nvSpPr>
        <p:spPr/>
        <p:txBody>
          <a:bodyPr/>
          <a:lstStyle/>
          <a:p>
            <a:fld id="{70EC1AA3-E190-46A4-AF04-8889F5477E2A}" type="slidenum">
              <a:rPr lang="en-US" smtClean="0"/>
              <a:t>9</a:t>
            </a:fld>
            <a:endParaRPr lang="en-US"/>
          </a:p>
        </p:txBody>
      </p:sp>
    </p:spTree>
    <p:extLst>
      <p:ext uri="{BB962C8B-B14F-4D97-AF65-F5344CB8AC3E}">
        <p14:creationId xmlns:p14="http://schemas.microsoft.com/office/powerpoint/2010/main" val="4216948143"/>
      </p:ext>
    </p:extLst>
  </p:cSld>
  <p:clrMapOvr>
    <a:masterClrMapping/>
  </p:clrMapOvr>
</p:sld>
</file>

<file path=ppt/theme/theme1.xml><?xml version="1.0" encoding="utf-8"?>
<a:theme xmlns:a="http://schemas.openxmlformats.org/drawingml/2006/main" name="Hue stack">
  <a:themeElements>
    <a:clrScheme name="Custom 23">
      <a:dk1>
        <a:sysClr val="windowText" lastClr="000000"/>
      </a:dk1>
      <a:lt1>
        <a:sysClr val="window" lastClr="FFFFFF"/>
      </a:lt1>
      <a:dk2>
        <a:srgbClr val="2E2E36"/>
      </a:dk2>
      <a:lt2>
        <a:srgbClr val="FAF8F2"/>
      </a:lt2>
      <a:accent1>
        <a:srgbClr val="4965AF"/>
      </a:accent1>
      <a:accent2>
        <a:srgbClr val="94ABEB"/>
      </a:accent2>
      <a:accent3>
        <a:srgbClr val="EA8AC8"/>
      </a:accent3>
      <a:accent4>
        <a:srgbClr val="979931"/>
      </a:accent4>
      <a:accent5>
        <a:srgbClr val="F07D5D"/>
      </a:accent5>
      <a:accent6>
        <a:srgbClr val="79B99B"/>
      </a:accent6>
      <a:hlink>
        <a:srgbClr val="EC572E"/>
      </a:hlink>
      <a:folHlink>
        <a:srgbClr val="4965AF"/>
      </a:folHlink>
    </a:clrScheme>
    <a:fontScheme name="Custom 16">
      <a:majorFont>
        <a:latin typeface="Raleway Medium"/>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Hue Stack_win32_Liz_v4" id="{D03453F7-B47D-428F-AD0F-CD622EA18957}" vid="{C3B6DE55-E65F-4333-B538-4BA74A35E7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1BA37F7-BDC6-445E-8ADF-AA68F3133305}">
  <ds:schemaRefs>
    <ds:schemaRef ds:uri="http://schemas.microsoft.com/sharepoint/v3/contenttype/forms"/>
  </ds:schemaRefs>
</ds:datastoreItem>
</file>

<file path=customXml/itemProps2.xml><?xml version="1.0" encoding="utf-8"?>
<ds:datastoreItem xmlns:ds="http://schemas.openxmlformats.org/officeDocument/2006/customXml" ds:itemID="{994235F6-A544-4368-BBB8-9A49ED96B4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6C53010-D2A7-4975-A27A-1949D6B50F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8</Words>
  <Application>Microsoft Office PowerPoint</Application>
  <PresentationFormat>Widescreen</PresentationFormat>
  <Paragraphs>4</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Hue stack</vt:lpstr>
      <vt:lpstr>LCHS4010: Component 1 - Presentation</vt:lpstr>
      <vt:lpstr>introduction </vt:lpstr>
      <vt:lpstr>         Overview Of The Theory</vt:lpstr>
      <vt:lpstr>Key Concept</vt:lpstr>
      <vt:lpstr>practical Strategies</vt:lpstr>
      <vt:lpstr>Nature vs Nurture</vt:lpstr>
      <vt:lpstr>Evaluation</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173</cp:revision>
  <dcterms:created xsi:type="dcterms:W3CDTF">2026-06-14T21:29:02Z</dcterms:created>
  <dcterms:modified xsi:type="dcterms:W3CDTF">2026-06-14T22:32:48Z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