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>
        <p:scale>
          <a:sx n="99" d="100"/>
          <a:sy n="99" d="100"/>
        </p:scale>
        <p:origin x="36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3197F6-81EC-42E5-959B-580691795A73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8B1A204-BD38-4A2D-818B-E50BB2E3F98C}">
      <dgm:prSet/>
      <dgm:spPr/>
      <dgm:t>
        <a:bodyPr/>
        <a:lstStyle/>
        <a:p>
          <a:r>
            <a:rPr lang="en-GB"/>
            <a:t>Demonstrates that a social enterprise is meeting the needs of its beneficiaries and achieving its social aims. </a:t>
          </a:r>
          <a:endParaRPr lang="en-US"/>
        </a:p>
      </dgm:t>
    </dgm:pt>
    <dgm:pt modelId="{E6CF0099-5949-4905-B181-EC45268E9ACB}" type="parTrans" cxnId="{5CABE3D7-FDF0-47A9-98D1-15CA00E72DA6}">
      <dgm:prSet/>
      <dgm:spPr/>
      <dgm:t>
        <a:bodyPr/>
        <a:lstStyle/>
        <a:p>
          <a:endParaRPr lang="en-US"/>
        </a:p>
      </dgm:t>
    </dgm:pt>
    <dgm:pt modelId="{37F2FE69-CCEA-4F34-A518-A11A973C7869}" type="sibTrans" cxnId="{5CABE3D7-FDF0-47A9-98D1-15CA00E72DA6}">
      <dgm:prSet/>
      <dgm:spPr/>
      <dgm:t>
        <a:bodyPr/>
        <a:lstStyle/>
        <a:p>
          <a:endParaRPr lang="en-US"/>
        </a:p>
      </dgm:t>
    </dgm:pt>
    <dgm:pt modelId="{200C6A2C-996B-4361-92A9-83D5A487A1E3}">
      <dgm:prSet/>
      <dgm:spPr/>
      <dgm:t>
        <a:bodyPr/>
        <a:lstStyle/>
        <a:p>
          <a:r>
            <a:rPr lang="en-GB"/>
            <a:t>Allows a social enterprise to meet the expectations of its stakeholders (internal and external)</a:t>
          </a:r>
          <a:endParaRPr lang="en-US"/>
        </a:p>
      </dgm:t>
    </dgm:pt>
    <dgm:pt modelId="{1BEC837B-71AC-42A5-A155-2591887DE886}" type="parTrans" cxnId="{852CAF52-A69E-446E-BF50-8C4049A99128}">
      <dgm:prSet/>
      <dgm:spPr/>
      <dgm:t>
        <a:bodyPr/>
        <a:lstStyle/>
        <a:p>
          <a:endParaRPr lang="en-US"/>
        </a:p>
      </dgm:t>
    </dgm:pt>
    <dgm:pt modelId="{8FE8DA9D-9E3B-4402-94C5-233F7C4220DC}" type="sibTrans" cxnId="{852CAF52-A69E-446E-BF50-8C4049A99128}">
      <dgm:prSet/>
      <dgm:spPr/>
      <dgm:t>
        <a:bodyPr/>
        <a:lstStyle/>
        <a:p>
          <a:endParaRPr lang="en-US"/>
        </a:p>
      </dgm:t>
    </dgm:pt>
    <dgm:pt modelId="{D1CD3533-8C07-4CF4-9C2F-2FD47F85861A}" type="pres">
      <dgm:prSet presAssocID="{733197F6-81EC-42E5-959B-580691795A7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89BAF1-A268-4E5C-A991-5133782881F4}" type="pres">
      <dgm:prSet presAssocID="{D8B1A204-BD38-4A2D-818B-E50BB2E3F98C}" presName="hierRoot1" presStyleCnt="0"/>
      <dgm:spPr/>
    </dgm:pt>
    <dgm:pt modelId="{A1C45FB2-716A-474A-9A96-FD8300F1A578}" type="pres">
      <dgm:prSet presAssocID="{D8B1A204-BD38-4A2D-818B-E50BB2E3F98C}" presName="composite" presStyleCnt="0"/>
      <dgm:spPr/>
    </dgm:pt>
    <dgm:pt modelId="{55FB1189-748D-4C40-9591-CE9377F3BEBA}" type="pres">
      <dgm:prSet presAssocID="{D8B1A204-BD38-4A2D-818B-E50BB2E3F98C}" presName="background" presStyleLbl="node0" presStyleIdx="0" presStyleCnt="2"/>
      <dgm:spPr/>
    </dgm:pt>
    <dgm:pt modelId="{04E097EE-AA14-4DFE-B6BB-B8030C484326}" type="pres">
      <dgm:prSet presAssocID="{D8B1A204-BD38-4A2D-818B-E50BB2E3F98C}" presName="text" presStyleLbl="fgAcc0" presStyleIdx="0" presStyleCnt="2">
        <dgm:presLayoutVars>
          <dgm:chPref val="3"/>
        </dgm:presLayoutVars>
      </dgm:prSet>
      <dgm:spPr/>
    </dgm:pt>
    <dgm:pt modelId="{B43E130C-3F44-4D3F-94E7-6B4EBE2E1872}" type="pres">
      <dgm:prSet presAssocID="{D8B1A204-BD38-4A2D-818B-E50BB2E3F98C}" presName="hierChild2" presStyleCnt="0"/>
      <dgm:spPr/>
    </dgm:pt>
    <dgm:pt modelId="{15D10C88-8128-4D66-B789-EEACA827F661}" type="pres">
      <dgm:prSet presAssocID="{200C6A2C-996B-4361-92A9-83D5A487A1E3}" presName="hierRoot1" presStyleCnt="0"/>
      <dgm:spPr/>
    </dgm:pt>
    <dgm:pt modelId="{D663E89B-BD03-4E0A-B53A-26F3D47BA0FE}" type="pres">
      <dgm:prSet presAssocID="{200C6A2C-996B-4361-92A9-83D5A487A1E3}" presName="composite" presStyleCnt="0"/>
      <dgm:spPr/>
    </dgm:pt>
    <dgm:pt modelId="{0F75867B-1A48-48BD-AAF1-B0FBB62FB375}" type="pres">
      <dgm:prSet presAssocID="{200C6A2C-996B-4361-92A9-83D5A487A1E3}" presName="background" presStyleLbl="node0" presStyleIdx="1" presStyleCnt="2"/>
      <dgm:spPr/>
    </dgm:pt>
    <dgm:pt modelId="{086CE054-6B72-4A94-8644-8B89DF1A9116}" type="pres">
      <dgm:prSet presAssocID="{200C6A2C-996B-4361-92A9-83D5A487A1E3}" presName="text" presStyleLbl="fgAcc0" presStyleIdx="1" presStyleCnt="2">
        <dgm:presLayoutVars>
          <dgm:chPref val="3"/>
        </dgm:presLayoutVars>
      </dgm:prSet>
      <dgm:spPr/>
    </dgm:pt>
    <dgm:pt modelId="{83C44DC8-D153-4536-91BC-7458202780DA}" type="pres">
      <dgm:prSet presAssocID="{200C6A2C-996B-4361-92A9-83D5A487A1E3}" presName="hierChild2" presStyleCnt="0"/>
      <dgm:spPr/>
    </dgm:pt>
  </dgm:ptLst>
  <dgm:cxnLst>
    <dgm:cxn modelId="{31C3C528-0F34-40E1-B62A-8A0D70C2D313}" type="presOf" srcId="{200C6A2C-996B-4361-92A9-83D5A487A1E3}" destId="{086CE054-6B72-4A94-8644-8B89DF1A9116}" srcOrd="0" destOrd="0" presId="urn:microsoft.com/office/officeart/2005/8/layout/hierarchy1"/>
    <dgm:cxn modelId="{852CAF52-A69E-446E-BF50-8C4049A99128}" srcId="{733197F6-81EC-42E5-959B-580691795A73}" destId="{200C6A2C-996B-4361-92A9-83D5A487A1E3}" srcOrd="1" destOrd="0" parTransId="{1BEC837B-71AC-42A5-A155-2591887DE886}" sibTransId="{8FE8DA9D-9E3B-4402-94C5-233F7C4220DC}"/>
    <dgm:cxn modelId="{AD49A286-27B1-40C7-87CD-CFDE5CEC86A5}" type="presOf" srcId="{D8B1A204-BD38-4A2D-818B-E50BB2E3F98C}" destId="{04E097EE-AA14-4DFE-B6BB-B8030C484326}" srcOrd="0" destOrd="0" presId="urn:microsoft.com/office/officeart/2005/8/layout/hierarchy1"/>
    <dgm:cxn modelId="{5CABE3D7-FDF0-47A9-98D1-15CA00E72DA6}" srcId="{733197F6-81EC-42E5-959B-580691795A73}" destId="{D8B1A204-BD38-4A2D-818B-E50BB2E3F98C}" srcOrd="0" destOrd="0" parTransId="{E6CF0099-5949-4905-B181-EC45268E9ACB}" sibTransId="{37F2FE69-CCEA-4F34-A518-A11A973C7869}"/>
    <dgm:cxn modelId="{72EE3FD9-17CC-4DF1-8771-EF0E1AFBBF70}" type="presOf" srcId="{733197F6-81EC-42E5-959B-580691795A73}" destId="{D1CD3533-8C07-4CF4-9C2F-2FD47F85861A}" srcOrd="0" destOrd="0" presId="urn:microsoft.com/office/officeart/2005/8/layout/hierarchy1"/>
    <dgm:cxn modelId="{61FED631-080D-4566-9A07-C250573A9280}" type="presParOf" srcId="{D1CD3533-8C07-4CF4-9C2F-2FD47F85861A}" destId="{B489BAF1-A268-4E5C-A991-5133782881F4}" srcOrd="0" destOrd="0" presId="urn:microsoft.com/office/officeart/2005/8/layout/hierarchy1"/>
    <dgm:cxn modelId="{E8178D1D-2CB3-4BF6-885F-D1588610F9D4}" type="presParOf" srcId="{B489BAF1-A268-4E5C-A991-5133782881F4}" destId="{A1C45FB2-716A-474A-9A96-FD8300F1A578}" srcOrd="0" destOrd="0" presId="urn:microsoft.com/office/officeart/2005/8/layout/hierarchy1"/>
    <dgm:cxn modelId="{602A54EE-0F4F-4D6F-971E-1E4B11E8E1FC}" type="presParOf" srcId="{A1C45FB2-716A-474A-9A96-FD8300F1A578}" destId="{55FB1189-748D-4C40-9591-CE9377F3BEBA}" srcOrd="0" destOrd="0" presId="urn:microsoft.com/office/officeart/2005/8/layout/hierarchy1"/>
    <dgm:cxn modelId="{768331AD-C242-43A0-B54B-57C3D4ED0794}" type="presParOf" srcId="{A1C45FB2-716A-474A-9A96-FD8300F1A578}" destId="{04E097EE-AA14-4DFE-B6BB-B8030C484326}" srcOrd="1" destOrd="0" presId="urn:microsoft.com/office/officeart/2005/8/layout/hierarchy1"/>
    <dgm:cxn modelId="{5C203E09-8D2C-4531-8E27-055D2366EF6B}" type="presParOf" srcId="{B489BAF1-A268-4E5C-A991-5133782881F4}" destId="{B43E130C-3F44-4D3F-94E7-6B4EBE2E1872}" srcOrd="1" destOrd="0" presId="urn:microsoft.com/office/officeart/2005/8/layout/hierarchy1"/>
    <dgm:cxn modelId="{83E2659F-9AB0-471D-B20F-038A75BCE5B6}" type="presParOf" srcId="{D1CD3533-8C07-4CF4-9C2F-2FD47F85861A}" destId="{15D10C88-8128-4D66-B789-EEACA827F661}" srcOrd="1" destOrd="0" presId="urn:microsoft.com/office/officeart/2005/8/layout/hierarchy1"/>
    <dgm:cxn modelId="{55C58E22-87B3-42B7-BF23-53F54B2EE956}" type="presParOf" srcId="{15D10C88-8128-4D66-B789-EEACA827F661}" destId="{D663E89B-BD03-4E0A-B53A-26F3D47BA0FE}" srcOrd="0" destOrd="0" presId="urn:microsoft.com/office/officeart/2005/8/layout/hierarchy1"/>
    <dgm:cxn modelId="{7B142FCB-26F6-4300-8854-030FF6ADAC27}" type="presParOf" srcId="{D663E89B-BD03-4E0A-B53A-26F3D47BA0FE}" destId="{0F75867B-1A48-48BD-AAF1-B0FBB62FB375}" srcOrd="0" destOrd="0" presId="urn:microsoft.com/office/officeart/2005/8/layout/hierarchy1"/>
    <dgm:cxn modelId="{ED7B0921-483E-4F5B-A0F7-232D760A2107}" type="presParOf" srcId="{D663E89B-BD03-4E0A-B53A-26F3D47BA0FE}" destId="{086CE054-6B72-4A94-8644-8B89DF1A9116}" srcOrd="1" destOrd="0" presId="urn:microsoft.com/office/officeart/2005/8/layout/hierarchy1"/>
    <dgm:cxn modelId="{4EC91265-49E0-4CD5-AC0A-EF4BD5BF167C}" type="presParOf" srcId="{15D10C88-8128-4D66-B789-EEACA827F661}" destId="{83C44DC8-D153-4536-91BC-7458202780D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17321F-A27E-429C-A030-BE989A1B61D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E2C68D6-5C61-41BF-8BB8-5FDA16910ABB}">
      <dgm:prSet/>
      <dgm:spPr/>
      <dgm:t>
        <a:bodyPr/>
        <a:lstStyle/>
        <a:p>
          <a:pPr>
            <a:defRPr cap="all"/>
          </a:pPr>
          <a:r>
            <a:rPr lang="en-GB"/>
            <a:t>Mission</a:t>
          </a:r>
          <a:endParaRPr lang="en-US"/>
        </a:p>
      </dgm:t>
    </dgm:pt>
    <dgm:pt modelId="{C7B1193C-FC8D-4FD7-A085-C2245B9C85FE}" type="parTrans" cxnId="{3D187884-1CDF-4315-8C0C-958B7FDAF486}">
      <dgm:prSet/>
      <dgm:spPr/>
      <dgm:t>
        <a:bodyPr/>
        <a:lstStyle/>
        <a:p>
          <a:endParaRPr lang="en-US"/>
        </a:p>
      </dgm:t>
    </dgm:pt>
    <dgm:pt modelId="{7ACCE486-9F56-4806-96C1-B9CA0A9E20B1}" type="sibTrans" cxnId="{3D187884-1CDF-4315-8C0C-958B7FDAF486}">
      <dgm:prSet/>
      <dgm:spPr/>
      <dgm:t>
        <a:bodyPr/>
        <a:lstStyle/>
        <a:p>
          <a:endParaRPr lang="en-US"/>
        </a:p>
      </dgm:t>
    </dgm:pt>
    <dgm:pt modelId="{A03E6212-A4BA-4140-A497-776C7806CF91}">
      <dgm:prSet/>
      <dgm:spPr/>
      <dgm:t>
        <a:bodyPr/>
        <a:lstStyle/>
        <a:p>
          <a:pPr>
            <a:defRPr cap="all"/>
          </a:pPr>
          <a:r>
            <a:rPr lang="en-GB"/>
            <a:t>Values</a:t>
          </a:r>
          <a:endParaRPr lang="en-US"/>
        </a:p>
      </dgm:t>
    </dgm:pt>
    <dgm:pt modelId="{27D800E4-4BE7-446E-823C-7C831C88C0C0}" type="parTrans" cxnId="{4A6B6DEA-BC1A-47D1-98F5-E631FE5C70D7}">
      <dgm:prSet/>
      <dgm:spPr/>
      <dgm:t>
        <a:bodyPr/>
        <a:lstStyle/>
        <a:p>
          <a:endParaRPr lang="en-US"/>
        </a:p>
      </dgm:t>
    </dgm:pt>
    <dgm:pt modelId="{0E16096D-FC59-4A27-8D96-EDDB3132DDB8}" type="sibTrans" cxnId="{4A6B6DEA-BC1A-47D1-98F5-E631FE5C70D7}">
      <dgm:prSet/>
      <dgm:spPr/>
      <dgm:t>
        <a:bodyPr/>
        <a:lstStyle/>
        <a:p>
          <a:endParaRPr lang="en-US"/>
        </a:p>
      </dgm:t>
    </dgm:pt>
    <dgm:pt modelId="{10CCBADF-2039-42FA-A216-FE6523A3C92E}">
      <dgm:prSet/>
      <dgm:spPr/>
      <dgm:t>
        <a:bodyPr/>
        <a:lstStyle/>
        <a:p>
          <a:pPr>
            <a:defRPr cap="all"/>
          </a:pPr>
          <a:r>
            <a:rPr lang="en-GB" dirty="0"/>
            <a:t>Objectives</a:t>
          </a:r>
          <a:endParaRPr lang="en-US" dirty="0"/>
        </a:p>
      </dgm:t>
    </dgm:pt>
    <dgm:pt modelId="{065B2C1D-03C0-4EAF-BC85-F9BF8E603A16}" type="parTrans" cxnId="{0C6F6BBB-512F-4220-B0CE-7C59BC470656}">
      <dgm:prSet/>
      <dgm:spPr/>
      <dgm:t>
        <a:bodyPr/>
        <a:lstStyle/>
        <a:p>
          <a:endParaRPr lang="en-US"/>
        </a:p>
      </dgm:t>
    </dgm:pt>
    <dgm:pt modelId="{A789B529-9276-4E42-9D7A-ACDDEF88E9B7}" type="sibTrans" cxnId="{0C6F6BBB-512F-4220-B0CE-7C59BC470656}">
      <dgm:prSet/>
      <dgm:spPr/>
      <dgm:t>
        <a:bodyPr/>
        <a:lstStyle/>
        <a:p>
          <a:endParaRPr lang="en-US"/>
        </a:p>
      </dgm:t>
    </dgm:pt>
    <dgm:pt modelId="{044667F5-58F9-4A6C-8095-1ECAE928F84B}">
      <dgm:prSet/>
      <dgm:spPr/>
      <dgm:t>
        <a:bodyPr/>
        <a:lstStyle/>
        <a:p>
          <a:pPr>
            <a:defRPr cap="all"/>
          </a:pPr>
          <a:r>
            <a:rPr lang="en-GB"/>
            <a:t>Activity</a:t>
          </a:r>
          <a:endParaRPr lang="en-US"/>
        </a:p>
      </dgm:t>
    </dgm:pt>
    <dgm:pt modelId="{906C8FAC-9828-4162-9782-5A31BE5EEDDD}" type="parTrans" cxnId="{270BAC46-4847-43BE-9E71-8DDE3BACC707}">
      <dgm:prSet/>
      <dgm:spPr/>
      <dgm:t>
        <a:bodyPr/>
        <a:lstStyle/>
        <a:p>
          <a:endParaRPr lang="en-US"/>
        </a:p>
      </dgm:t>
    </dgm:pt>
    <dgm:pt modelId="{C301EB34-0D60-4D78-A3CB-41F40604753B}" type="sibTrans" cxnId="{270BAC46-4847-43BE-9E71-8DDE3BACC707}">
      <dgm:prSet/>
      <dgm:spPr/>
      <dgm:t>
        <a:bodyPr/>
        <a:lstStyle/>
        <a:p>
          <a:endParaRPr lang="en-US"/>
        </a:p>
      </dgm:t>
    </dgm:pt>
    <dgm:pt modelId="{03E4B782-FAA9-4A6D-8CB4-4383B5F766C8}">
      <dgm:prSet/>
      <dgm:spPr/>
      <dgm:t>
        <a:bodyPr/>
        <a:lstStyle/>
        <a:p>
          <a:pPr>
            <a:defRPr cap="all"/>
          </a:pPr>
          <a:r>
            <a:rPr lang="en-GB"/>
            <a:t>Quantitative Monitoring Methods (Outputs)</a:t>
          </a:r>
          <a:endParaRPr lang="en-US"/>
        </a:p>
      </dgm:t>
    </dgm:pt>
    <dgm:pt modelId="{115BDD07-AD61-4142-A36C-DCDCB92D3EC5}" type="parTrans" cxnId="{F7D0FE47-6E24-4F87-BD86-8F456B1E1ECF}">
      <dgm:prSet/>
      <dgm:spPr/>
      <dgm:t>
        <a:bodyPr/>
        <a:lstStyle/>
        <a:p>
          <a:endParaRPr lang="en-US"/>
        </a:p>
      </dgm:t>
    </dgm:pt>
    <dgm:pt modelId="{8BA4074E-DAB1-44A0-B026-A725C6513A98}" type="sibTrans" cxnId="{F7D0FE47-6E24-4F87-BD86-8F456B1E1ECF}">
      <dgm:prSet/>
      <dgm:spPr/>
      <dgm:t>
        <a:bodyPr/>
        <a:lstStyle/>
        <a:p>
          <a:endParaRPr lang="en-US"/>
        </a:p>
      </dgm:t>
    </dgm:pt>
    <dgm:pt modelId="{4B5E5B19-2D4A-42A2-9DA6-3AC28CDD1ABF}">
      <dgm:prSet/>
      <dgm:spPr/>
      <dgm:t>
        <a:bodyPr/>
        <a:lstStyle/>
        <a:p>
          <a:pPr>
            <a:defRPr cap="all"/>
          </a:pPr>
          <a:r>
            <a:rPr lang="en-GB"/>
            <a:t>Qualitative Monitoring Methods (Outcomes)</a:t>
          </a:r>
          <a:endParaRPr lang="en-US"/>
        </a:p>
      </dgm:t>
    </dgm:pt>
    <dgm:pt modelId="{31A62ACB-A007-49C9-A662-7CF4A91E2B05}" type="parTrans" cxnId="{42210E5D-8103-4F2C-9169-3F96A21445A3}">
      <dgm:prSet/>
      <dgm:spPr/>
      <dgm:t>
        <a:bodyPr/>
        <a:lstStyle/>
        <a:p>
          <a:endParaRPr lang="en-US"/>
        </a:p>
      </dgm:t>
    </dgm:pt>
    <dgm:pt modelId="{F6F6978A-8020-48C4-A84A-663DE7C22FEE}" type="sibTrans" cxnId="{42210E5D-8103-4F2C-9169-3F96A21445A3}">
      <dgm:prSet/>
      <dgm:spPr/>
      <dgm:t>
        <a:bodyPr/>
        <a:lstStyle/>
        <a:p>
          <a:endParaRPr lang="en-US"/>
        </a:p>
      </dgm:t>
    </dgm:pt>
    <dgm:pt modelId="{194282A3-810A-46B7-A8DC-A83192D5D03F}" type="pres">
      <dgm:prSet presAssocID="{B917321F-A27E-429C-A030-BE989A1B61D3}" presName="root" presStyleCnt="0">
        <dgm:presLayoutVars>
          <dgm:dir/>
          <dgm:resizeHandles val="exact"/>
        </dgm:presLayoutVars>
      </dgm:prSet>
      <dgm:spPr/>
    </dgm:pt>
    <dgm:pt modelId="{07D81EA9-CD52-4D25-A30F-2B4B8E3C99BB}" type="pres">
      <dgm:prSet presAssocID="{CE2C68D6-5C61-41BF-8BB8-5FDA16910ABB}" presName="compNode" presStyleCnt="0"/>
      <dgm:spPr/>
    </dgm:pt>
    <dgm:pt modelId="{EA0D960D-8DAF-4AAC-8A17-3978A6D180FC}" type="pres">
      <dgm:prSet presAssocID="{CE2C68D6-5C61-41BF-8BB8-5FDA16910ABB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95B5138-53C6-48E2-A42F-C38022AD7BE8}" type="pres">
      <dgm:prSet presAssocID="{CE2C68D6-5C61-41BF-8BB8-5FDA16910AB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36F3A10-D15B-4D82-A161-60593AF3345D}" type="pres">
      <dgm:prSet presAssocID="{CE2C68D6-5C61-41BF-8BB8-5FDA16910ABB}" presName="spaceRect" presStyleCnt="0"/>
      <dgm:spPr/>
    </dgm:pt>
    <dgm:pt modelId="{92921586-F6EF-481E-BD6C-16165137DE26}" type="pres">
      <dgm:prSet presAssocID="{CE2C68D6-5C61-41BF-8BB8-5FDA16910ABB}" presName="textRect" presStyleLbl="revTx" presStyleIdx="0" presStyleCnt="6">
        <dgm:presLayoutVars>
          <dgm:chMax val="1"/>
          <dgm:chPref val="1"/>
        </dgm:presLayoutVars>
      </dgm:prSet>
      <dgm:spPr/>
    </dgm:pt>
    <dgm:pt modelId="{37B45AB8-D072-4CC8-BC14-09BF7A5D9D6D}" type="pres">
      <dgm:prSet presAssocID="{7ACCE486-9F56-4806-96C1-B9CA0A9E20B1}" presName="sibTrans" presStyleCnt="0"/>
      <dgm:spPr/>
    </dgm:pt>
    <dgm:pt modelId="{DA7A769A-352A-4C39-9B2B-E63935C196C9}" type="pres">
      <dgm:prSet presAssocID="{A03E6212-A4BA-4140-A497-776C7806CF91}" presName="compNode" presStyleCnt="0"/>
      <dgm:spPr/>
    </dgm:pt>
    <dgm:pt modelId="{8C3EF8A7-16BE-4B28-901B-2140B6C76462}" type="pres">
      <dgm:prSet presAssocID="{A03E6212-A4BA-4140-A497-776C7806CF91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B8C228C-A5A3-4111-8458-DE1A9D880852}" type="pres">
      <dgm:prSet presAssocID="{A03E6212-A4BA-4140-A497-776C7806CF9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86877A1-7B66-452F-AE8C-43C69E0A80BD}" type="pres">
      <dgm:prSet presAssocID="{A03E6212-A4BA-4140-A497-776C7806CF91}" presName="spaceRect" presStyleCnt="0"/>
      <dgm:spPr/>
    </dgm:pt>
    <dgm:pt modelId="{6C088F4E-226E-4606-AAF5-F6828CB358D7}" type="pres">
      <dgm:prSet presAssocID="{A03E6212-A4BA-4140-A497-776C7806CF91}" presName="textRect" presStyleLbl="revTx" presStyleIdx="1" presStyleCnt="6">
        <dgm:presLayoutVars>
          <dgm:chMax val="1"/>
          <dgm:chPref val="1"/>
        </dgm:presLayoutVars>
      </dgm:prSet>
      <dgm:spPr/>
    </dgm:pt>
    <dgm:pt modelId="{83F103CA-0B56-4363-8827-B31069EDA7BE}" type="pres">
      <dgm:prSet presAssocID="{0E16096D-FC59-4A27-8D96-EDDB3132DDB8}" presName="sibTrans" presStyleCnt="0"/>
      <dgm:spPr/>
    </dgm:pt>
    <dgm:pt modelId="{CE5E4E55-3CF9-49E6-8FEA-E868D5E8A662}" type="pres">
      <dgm:prSet presAssocID="{10CCBADF-2039-42FA-A216-FE6523A3C92E}" presName="compNode" presStyleCnt="0"/>
      <dgm:spPr/>
    </dgm:pt>
    <dgm:pt modelId="{03EAEF2F-9E4D-4406-A105-44ADBFF390D4}" type="pres">
      <dgm:prSet presAssocID="{10CCBADF-2039-42FA-A216-FE6523A3C92E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6359F23-1003-46BA-8725-4FDE801A7C77}" type="pres">
      <dgm:prSet presAssocID="{10CCBADF-2039-42FA-A216-FE6523A3C92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83817464-3B96-40D6-A6CC-D61FA2CFDC84}" type="pres">
      <dgm:prSet presAssocID="{10CCBADF-2039-42FA-A216-FE6523A3C92E}" presName="spaceRect" presStyleCnt="0"/>
      <dgm:spPr/>
    </dgm:pt>
    <dgm:pt modelId="{A0A5BCB3-8892-468B-85D3-BCEC5DCF733B}" type="pres">
      <dgm:prSet presAssocID="{10CCBADF-2039-42FA-A216-FE6523A3C92E}" presName="textRect" presStyleLbl="revTx" presStyleIdx="2" presStyleCnt="6">
        <dgm:presLayoutVars>
          <dgm:chMax val="1"/>
          <dgm:chPref val="1"/>
        </dgm:presLayoutVars>
      </dgm:prSet>
      <dgm:spPr/>
    </dgm:pt>
    <dgm:pt modelId="{F8EB69D1-9B5E-4D28-AB11-89A600F35BBB}" type="pres">
      <dgm:prSet presAssocID="{A789B529-9276-4E42-9D7A-ACDDEF88E9B7}" presName="sibTrans" presStyleCnt="0"/>
      <dgm:spPr/>
    </dgm:pt>
    <dgm:pt modelId="{DB70520A-8D63-4ECE-A76D-E7D6097410CC}" type="pres">
      <dgm:prSet presAssocID="{044667F5-58F9-4A6C-8095-1ECAE928F84B}" presName="compNode" presStyleCnt="0"/>
      <dgm:spPr/>
    </dgm:pt>
    <dgm:pt modelId="{5EB7DCE0-7BF9-4F85-A209-065100E2EC08}" type="pres">
      <dgm:prSet presAssocID="{044667F5-58F9-4A6C-8095-1ECAE928F84B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6C79A14-E492-4674-B6E5-37619C430671}" type="pres">
      <dgm:prSet presAssocID="{044667F5-58F9-4A6C-8095-1ECAE928F84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E349B23-713A-44FD-A166-99004766B3AD}" type="pres">
      <dgm:prSet presAssocID="{044667F5-58F9-4A6C-8095-1ECAE928F84B}" presName="spaceRect" presStyleCnt="0"/>
      <dgm:spPr/>
    </dgm:pt>
    <dgm:pt modelId="{FA492F00-FEC5-4FEF-BECA-CCD6A9B60FD4}" type="pres">
      <dgm:prSet presAssocID="{044667F5-58F9-4A6C-8095-1ECAE928F84B}" presName="textRect" presStyleLbl="revTx" presStyleIdx="3" presStyleCnt="6">
        <dgm:presLayoutVars>
          <dgm:chMax val="1"/>
          <dgm:chPref val="1"/>
        </dgm:presLayoutVars>
      </dgm:prSet>
      <dgm:spPr/>
    </dgm:pt>
    <dgm:pt modelId="{06E99E14-9E5B-4FEE-8899-098D00DD77EB}" type="pres">
      <dgm:prSet presAssocID="{C301EB34-0D60-4D78-A3CB-41F40604753B}" presName="sibTrans" presStyleCnt="0"/>
      <dgm:spPr/>
    </dgm:pt>
    <dgm:pt modelId="{0CB7D768-798E-470A-8FE0-D6CE100F8427}" type="pres">
      <dgm:prSet presAssocID="{03E4B782-FAA9-4A6D-8CB4-4383B5F766C8}" presName="compNode" presStyleCnt="0"/>
      <dgm:spPr/>
    </dgm:pt>
    <dgm:pt modelId="{4933059F-E10B-425F-BC3F-549A6AE747DB}" type="pres">
      <dgm:prSet presAssocID="{03E4B782-FAA9-4A6D-8CB4-4383B5F766C8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39CAF5E-7605-4290-9B16-B7C6E1EA1DF5}" type="pres">
      <dgm:prSet presAssocID="{03E4B782-FAA9-4A6D-8CB4-4383B5F766C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F3E8A7B-657B-4099-A1C2-B98B5FBAD1F1}" type="pres">
      <dgm:prSet presAssocID="{03E4B782-FAA9-4A6D-8CB4-4383B5F766C8}" presName="spaceRect" presStyleCnt="0"/>
      <dgm:spPr/>
    </dgm:pt>
    <dgm:pt modelId="{72458E4B-F0E5-4696-B8BA-8EC6A8ABC63E}" type="pres">
      <dgm:prSet presAssocID="{03E4B782-FAA9-4A6D-8CB4-4383B5F766C8}" presName="textRect" presStyleLbl="revTx" presStyleIdx="4" presStyleCnt="6">
        <dgm:presLayoutVars>
          <dgm:chMax val="1"/>
          <dgm:chPref val="1"/>
        </dgm:presLayoutVars>
      </dgm:prSet>
      <dgm:spPr/>
    </dgm:pt>
    <dgm:pt modelId="{0B6E8FAA-F163-4CB6-8CBE-937F96C54D97}" type="pres">
      <dgm:prSet presAssocID="{8BA4074E-DAB1-44A0-B026-A725C6513A98}" presName="sibTrans" presStyleCnt="0"/>
      <dgm:spPr/>
    </dgm:pt>
    <dgm:pt modelId="{17E449BC-4240-4863-AD0B-8ED30AED4DA5}" type="pres">
      <dgm:prSet presAssocID="{4B5E5B19-2D4A-42A2-9DA6-3AC28CDD1ABF}" presName="compNode" presStyleCnt="0"/>
      <dgm:spPr/>
    </dgm:pt>
    <dgm:pt modelId="{33D2FC8C-E7A8-4B48-92CE-1724E99F5352}" type="pres">
      <dgm:prSet presAssocID="{4B5E5B19-2D4A-42A2-9DA6-3AC28CDD1ABF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AC6CB2F-4BAC-427D-9F54-8AF7E3B858D3}" type="pres">
      <dgm:prSet presAssocID="{4B5E5B19-2D4A-42A2-9DA6-3AC28CDD1AB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E70C58F2-3DC5-4ED8-91D9-1FBC4A07ED91}" type="pres">
      <dgm:prSet presAssocID="{4B5E5B19-2D4A-42A2-9DA6-3AC28CDD1ABF}" presName="spaceRect" presStyleCnt="0"/>
      <dgm:spPr/>
    </dgm:pt>
    <dgm:pt modelId="{2418DAF9-C388-4F65-9506-9BEA35FD8673}" type="pres">
      <dgm:prSet presAssocID="{4B5E5B19-2D4A-42A2-9DA6-3AC28CDD1AB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AFE1414-B568-4BE3-BCBA-83271DB1D8F8}" type="presOf" srcId="{4B5E5B19-2D4A-42A2-9DA6-3AC28CDD1ABF}" destId="{2418DAF9-C388-4F65-9506-9BEA35FD8673}" srcOrd="0" destOrd="0" presId="urn:microsoft.com/office/officeart/2018/5/layout/IconLeafLabelList"/>
    <dgm:cxn modelId="{5C67981D-93A4-4C07-B953-6F58C90D265C}" type="presOf" srcId="{A03E6212-A4BA-4140-A497-776C7806CF91}" destId="{6C088F4E-226E-4606-AAF5-F6828CB358D7}" srcOrd="0" destOrd="0" presId="urn:microsoft.com/office/officeart/2018/5/layout/IconLeafLabelList"/>
    <dgm:cxn modelId="{42210E5D-8103-4F2C-9169-3F96A21445A3}" srcId="{B917321F-A27E-429C-A030-BE989A1B61D3}" destId="{4B5E5B19-2D4A-42A2-9DA6-3AC28CDD1ABF}" srcOrd="5" destOrd="0" parTransId="{31A62ACB-A007-49C9-A662-7CF4A91E2B05}" sibTransId="{F6F6978A-8020-48C4-A84A-663DE7C22FEE}"/>
    <dgm:cxn modelId="{6828AF63-2467-474F-B4C1-EB31E586A86F}" type="presOf" srcId="{044667F5-58F9-4A6C-8095-1ECAE928F84B}" destId="{FA492F00-FEC5-4FEF-BECA-CCD6A9B60FD4}" srcOrd="0" destOrd="0" presId="urn:microsoft.com/office/officeart/2018/5/layout/IconLeafLabelList"/>
    <dgm:cxn modelId="{270BAC46-4847-43BE-9E71-8DDE3BACC707}" srcId="{B917321F-A27E-429C-A030-BE989A1B61D3}" destId="{044667F5-58F9-4A6C-8095-1ECAE928F84B}" srcOrd="3" destOrd="0" parTransId="{906C8FAC-9828-4162-9782-5A31BE5EEDDD}" sibTransId="{C301EB34-0D60-4D78-A3CB-41F40604753B}"/>
    <dgm:cxn modelId="{F7D0FE47-6E24-4F87-BD86-8F456B1E1ECF}" srcId="{B917321F-A27E-429C-A030-BE989A1B61D3}" destId="{03E4B782-FAA9-4A6D-8CB4-4383B5F766C8}" srcOrd="4" destOrd="0" parTransId="{115BDD07-AD61-4142-A36C-DCDCB92D3EC5}" sibTransId="{8BA4074E-DAB1-44A0-B026-A725C6513A98}"/>
    <dgm:cxn modelId="{97484851-D299-458B-94B3-09243614F320}" type="presOf" srcId="{10CCBADF-2039-42FA-A216-FE6523A3C92E}" destId="{A0A5BCB3-8892-468B-85D3-BCEC5DCF733B}" srcOrd="0" destOrd="0" presId="urn:microsoft.com/office/officeart/2018/5/layout/IconLeafLabelList"/>
    <dgm:cxn modelId="{F7B89872-AEDE-49AE-972B-C965B19BDC09}" type="presOf" srcId="{CE2C68D6-5C61-41BF-8BB8-5FDA16910ABB}" destId="{92921586-F6EF-481E-BD6C-16165137DE26}" srcOrd="0" destOrd="0" presId="urn:microsoft.com/office/officeart/2018/5/layout/IconLeafLabelList"/>
    <dgm:cxn modelId="{3D187884-1CDF-4315-8C0C-958B7FDAF486}" srcId="{B917321F-A27E-429C-A030-BE989A1B61D3}" destId="{CE2C68D6-5C61-41BF-8BB8-5FDA16910ABB}" srcOrd="0" destOrd="0" parTransId="{C7B1193C-FC8D-4FD7-A085-C2245B9C85FE}" sibTransId="{7ACCE486-9F56-4806-96C1-B9CA0A9E20B1}"/>
    <dgm:cxn modelId="{0C6F6BBB-512F-4220-B0CE-7C59BC470656}" srcId="{B917321F-A27E-429C-A030-BE989A1B61D3}" destId="{10CCBADF-2039-42FA-A216-FE6523A3C92E}" srcOrd="2" destOrd="0" parTransId="{065B2C1D-03C0-4EAF-BC85-F9BF8E603A16}" sibTransId="{A789B529-9276-4E42-9D7A-ACDDEF88E9B7}"/>
    <dgm:cxn modelId="{CEBE0BE2-CA93-417B-A7A2-D3474F86A77A}" type="presOf" srcId="{03E4B782-FAA9-4A6D-8CB4-4383B5F766C8}" destId="{72458E4B-F0E5-4696-B8BA-8EC6A8ABC63E}" srcOrd="0" destOrd="0" presId="urn:microsoft.com/office/officeart/2018/5/layout/IconLeafLabelList"/>
    <dgm:cxn modelId="{9F8FBDE2-CF64-48BB-AAD7-CD99D174897C}" type="presOf" srcId="{B917321F-A27E-429C-A030-BE989A1B61D3}" destId="{194282A3-810A-46B7-A8DC-A83192D5D03F}" srcOrd="0" destOrd="0" presId="urn:microsoft.com/office/officeart/2018/5/layout/IconLeafLabelList"/>
    <dgm:cxn modelId="{4A6B6DEA-BC1A-47D1-98F5-E631FE5C70D7}" srcId="{B917321F-A27E-429C-A030-BE989A1B61D3}" destId="{A03E6212-A4BA-4140-A497-776C7806CF91}" srcOrd="1" destOrd="0" parTransId="{27D800E4-4BE7-446E-823C-7C831C88C0C0}" sibTransId="{0E16096D-FC59-4A27-8D96-EDDB3132DDB8}"/>
    <dgm:cxn modelId="{CB9C62A1-A9A8-41EF-B89A-37E99BB8ADE5}" type="presParOf" srcId="{194282A3-810A-46B7-A8DC-A83192D5D03F}" destId="{07D81EA9-CD52-4D25-A30F-2B4B8E3C99BB}" srcOrd="0" destOrd="0" presId="urn:microsoft.com/office/officeart/2018/5/layout/IconLeafLabelList"/>
    <dgm:cxn modelId="{22F0FBCC-FA17-4923-B368-061AD1F23C2B}" type="presParOf" srcId="{07D81EA9-CD52-4D25-A30F-2B4B8E3C99BB}" destId="{EA0D960D-8DAF-4AAC-8A17-3978A6D180FC}" srcOrd="0" destOrd="0" presId="urn:microsoft.com/office/officeart/2018/5/layout/IconLeafLabelList"/>
    <dgm:cxn modelId="{AC6EDB19-3D65-41FE-9FD5-BFE4D2FC40E5}" type="presParOf" srcId="{07D81EA9-CD52-4D25-A30F-2B4B8E3C99BB}" destId="{295B5138-53C6-48E2-A42F-C38022AD7BE8}" srcOrd="1" destOrd="0" presId="urn:microsoft.com/office/officeart/2018/5/layout/IconLeafLabelList"/>
    <dgm:cxn modelId="{740FD6BE-6DE6-41B5-9520-D124BCB74C37}" type="presParOf" srcId="{07D81EA9-CD52-4D25-A30F-2B4B8E3C99BB}" destId="{A36F3A10-D15B-4D82-A161-60593AF3345D}" srcOrd="2" destOrd="0" presId="urn:microsoft.com/office/officeart/2018/5/layout/IconLeafLabelList"/>
    <dgm:cxn modelId="{525FD1C4-9186-4F7D-9FA0-736752BC6B86}" type="presParOf" srcId="{07D81EA9-CD52-4D25-A30F-2B4B8E3C99BB}" destId="{92921586-F6EF-481E-BD6C-16165137DE26}" srcOrd="3" destOrd="0" presId="urn:microsoft.com/office/officeart/2018/5/layout/IconLeafLabelList"/>
    <dgm:cxn modelId="{6AA2DF7A-1DAF-4386-B256-FADDCBD4A419}" type="presParOf" srcId="{194282A3-810A-46B7-A8DC-A83192D5D03F}" destId="{37B45AB8-D072-4CC8-BC14-09BF7A5D9D6D}" srcOrd="1" destOrd="0" presId="urn:microsoft.com/office/officeart/2018/5/layout/IconLeafLabelList"/>
    <dgm:cxn modelId="{39136B3E-52DA-46F4-8A05-A5B4EC4D4E15}" type="presParOf" srcId="{194282A3-810A-46B7-A8DC-A83192D5D03F}" destId="{DA7A769A-352A-4C39-9B2B-E63935C196C9}" srcOrd="2" destOrd="0" presId="urn:microsoft.com/office/officeart/2018/5/layout/IconLeafLabelList"/>
    <dgm:cxn modelId="{729D861D-A30B-42ED-86A0-4E7B874000B8}" type="presParOf" srcId="{DA7A769A-352A-4C39-9B2B-E63935C196C9}" destId="{8C3EF8A7-16BE-4B28-901B-2140B6C76462}" srcOrd="0" destOrd="0" presId="urn:microsoft.com/office/officeart/2018/5/layout/IconLeafLabelList"/>
    <dgm:cxn modelId="{6364BC61-03A2-4D27-9352-1FEF2DEF141F}" type="presParOf" srcId="{DA7A769A-352A-4C39-9B2B-E63935C196C9}" destId="{6B8C228C-A5A3-4111-8458-DE1A9D880852}" srcOrd="1" destOrd="0" presId="urn:microsoft.com/office/officeart/2018/5/layout/IconLeafLabelList"/>
    <dgm:cxn modelId="{67D9D6D8-B162-4EAC-9CE7-03B355134621}" type="presParOf" srcId="{DA7A769A-352A-4C39-9B2B-E63935C196C9}" destId="{586877A1-7B66-452F-AE8C-43C69E0A80BD}" srcOrd="2" destOrd="0" presId="urn:microsoft.com/office/officeart/2018/5/layout/IconLeafLabelList"/>
    <dgm:cxn modelId="{260D5AE9-9480-4BFE-A2C7-9874D8D980D2}" type="presParOf" srcId="{DA7A769A-352A-4C39-9B2B-E63935C196C9}" destId="{6C088F4E-226E-4606-AAF5-F6828CB358D7}" srcOrd="3" destOrd="0" presId="urn:microsoft.com/office/officeart/2018/5/layout/IconLeafLabelList"/>
    <dgm:cxn modelId="{F565C932-6FD8-4C74-88CF-2F5009BE16EA}" type="presParOf" srcId="{194282A3-810A-46B7-A8DC-A83192D5D03F}" destId="{83F103CA-0B56-4363-8827-B31069EDA7BE}" srcOrd="3" destOrd="0" presId="urn:microsoft.com/office/officeart/2018/5/layout/IconLeafLabelList"/>
    <dgm:cxn modelId="{8B3BFB23-3F9F-4A4C-AD44-D615CD77FD1F}" type="presParOf" srcId="{194282A3-810A-46B7-A8DC-A83192D5D03F}" destId="{CE5E4E55-3CF9-49E6-8FEA-E868D5E8A662}" srcOrd="4" destOrd="0" presId="urn:microsoft.com/office/officeart/2018/5/layout/IconLeafLabelList"/>
    <dgm:cxn modelId="{50CC18E3-BCAA-4ECC-BE5A-EB04E9E3DBCB}" type="presParOf" srcId="{CE5E4E55-3CF9-49E6-8FEA-E868D5E8A662}" destId="{03EAEF2F-9E4D-4406-A105-44ADBFF390D4}" srcOrd="0" destOrd="0" presId="urn:microsoft.com/office/officeart/2018/5/layout/IconLeafLabelList"/>
    <dgm:cxn modelId="{AB34203D-8857-443D-9916-338453489AAF}" type="presParOf" srcId="{CE5E4E55-3CF9-49E6-8FEA-E868D5E8A662}" destId="{D6359F23-1003-46BA-8725-4FDE801A7C77}" srcOrd="1" destOrd="0" presId="urn:microsoft.com/office/officeart/2018/5/layout/IconLeafLabelList"/>
    <dgm:cxn modelId="{26F8A03E-6325-4A2C-9B05-92B01E744018}" type="presParOf" srcId="{CE5E4E55-3CF9-49E6-8FEA-E868D5E8A662}" destId="{83817464-3B96-40D6-A6CC-D61FA2CFDC84}" srcOrd="2" destOrd="0" presId="urn:microsoft.com/office/officeart/2018/5/layout/IconLeafLabelList"/>
    <dgm:cxn modelId="{EF8A8707-6B40-46BE-AC42-3E05A170D959}" type="presParOf" srcId="{CE5E4E55-3CF9-49E6-8FEA-E868D5E8A662}" destId="{A0A5BCB3-8892-468B-85D3-BCEC5DCF733B}" srcOrd="3" destOrd="0" presId="urn:microsoft.com/office/officeart/2018/5/layout/IconLeafLabelList"/>
    <dgm:cxn modelId="{89B8E773-2D88-4123-A318-0DD06188ABFF}" type="presParOf" srcId="{194282A3-810A-46B7-A8DC-A83192D5D03F}" destId="{F8EB69D1-9B5E-4D28-AB11-89A600F35BBB}" srcOrd="5" destOrd="0" presId="urn:microsoft.com/office/officeart/2018/5/layout/IconLeafLabelList"/>
    <dgm:cxn modelId="{7BBAE0AF-22E4-4315-9BDD-13FBF9667049}" type="presParOf" srcId="{194282A3-810A-46B7-A8DC-A83192D5D03F}" destId="{DB70520A-8D63-4ECE-A76D-E7D6097410CC}" srcOrd="6" destOrd="0" presId="urn:microsoft.com/office/officeart/2018/5/layout/IconLeafLabelList"/>
    <dgm:cxn modelId="{0594B710-A724-42BE-9CA4-2982BB9C6F86}" type="presParOf" srcId="{DB70520A-8D63-4ECE-A76D-E7D6097410CC}" destId="{5EB7DCE0-7BF9-4F85-A209-065100E2EC08}" srcOrd="0" destOrd="0" presId="urn:microsoft.com/office/officeart/2018/5/layout/IconLeafLabelList"/>
    <dgm:cxn modelId="{0C152B06-AE41-4E76-8BD5-985E73063078}" type="presParOf" srcId="{DB70520A-8D63-4ECE-A76D-E7D6097410CC}" destId="{06C79A14-E492-4674-B6E5-37619C430671}" srcOrd="1" destOrd="0" presId="urn:microsoft.com/office/officeart/2018/5/layout/IconLeafLabelList"/>
    <dgm:cxn modelId="{DA3A60FA-F8E9-4063-AD6B-A68A55EE138C}" type="presParOf" srcId="{DB70520A-8D63-4ECE-A76D-E7D6097410CC}" destId="{0E349B23-713A-44FD-A166-99004766B3AD}" srcOrd="2" destOrd="0" presId="urn:microsoft.com/office/officeart/2018/5/layout/IconLeafLabelList"/>
    <dgm:cxn modelId="{C83BDEBC-A9D7-4E35-BE93-A8513B5D2CAE}" type="presParOf" srcId="{DB70520A-8D63-4ECE-A76D-E7D6097410CC}" destId="{FA492F00-FEC5-4FEF-BECA-CCD6A9B60FD4}" srcOrd="3" destOrd="0" presId="urn:microsoft.com/office/officeart/2018/5/layout/IconLeafLabelList"/>
    <dgm:cxn modelId="{7CE03D5A-10EA-4B6C-A29D-E857B70713E3}" type="presParOf" srcId="{194282A3-810A-46B7-A8DC-A83192D5D03F}" destId="{06E99E14-9E5B-4FEE-8899-098D00DD77EB}" srcOrd="7" destOrd="0" presId="urn:microsoft.com/office/officeart/2018/5/layout/IconLeafLabelList"/>
    <dgm:cxn modelId="{0E1E3B06-6133-466B-A45E-892A52CAB39D}" type="presParOf" srcId="{194282A3-810A-46B7-A8DC-A83192D5D03F}" destId="{0CB7D768-798E-470A-8FE0-D6CE100F8427}" srcOrd="8" destOrd="0" presId="urn:microsoft.com/office/officeart/2018/5/layout/IconLeafLabelList"/>
    <dgm:cxn modelId="{67FA3277-217D-4862-BD7F-6781C7BAABE6}" type="presParOf" srcId="{0CB7D768-798E-470A-8FE0-D6CE100F8427}" destId="{4933059F-E10B-425F-BC3F-549A6AE747DB}" srcOrd="0" destOrd="0" presId="urn:microsoft.com/office/officeart/2018/5/layout/IconLeafLabelList"/>
    <dgm:cxn modelId="{D7678F28-0341-4F88-8AE5-D02647D85986}" type="presParOf" srcId="{0CB7D768-798E-470A-8FE0-D6CE100F8427}" destId="{A39CAF5E-7605-4290-9B16-B7C6E1EA1DF5}" srcOrd="1" destOrd="0" presId="urn:microsoft.com/office/officeart/2018/5/layout/IconLeafLabelList"/>
    <dgm:cxn modelId="{759CCEC9-76CF-4207-AAB8-11CF799526B4}" type="presParOf" srcId="{0CB7D768-798E-470A-8FE0-D6CE100F8427}" destId="{0F3E8A7B-657B-4099-A1C2-B98B5FBAD1F1}" srcOrd="2" destOrd="0" presId="urn:microsoft.com/office/officeart/2018/5/layout/IconLeafLabelList"/>
    <dgm:cxn modelId="{33100209-90B3-41B9-9D2C-02FD6B3E6666}" type="presParOf" srcId="{0CB7D768-798E-470A-8FE0-D6CE100F8427}" destId="{72458E4B-F0E5-4696-B8BA-8EC6A8ABC63E}" srcOrd="3" destOrd="0" presId="urn:microsoft.com/office/officeart/2018/5/layout/IconLeafLabelList"/>
    <dgm:cxn modelId="{6ED7389A-0CB0-4E18-B55D-2E2466D7516D}" type="presParOf" srcId="{194282A3-810A-46B7-A8DC-A83192D5D03F}" destId="{0B6E8FAA-F163-4CB6-8CBE-937F96C54D97}" srcOrd="9" destOrd="0" presId="urn:microsoft.com/office/officeart/2018/5/layout/IconLeafLabelList"/>
    <dgm:cxn modelId="{D937EA28-4ADC-4408-9BD3-F5D69A5C71F9}" type="presParOf" srcId="{194282A3-810A-46B7-A8DC-A83192D5D03F}" destId="{17E449BC-4240-4863-AD0B-8ED30AED4DA5}" srcOrd="10" destOrd="0" presId="urn:microsoft.com/office/officeart/2018/5/layout/IconLeafLabelList"/>
    <dgm:cxn modelId="{31FA9A23-E803-436D-B26D-B5B088619918}" type="presParOf" srcId="{17E449BC-4240-4863-AD0B-8ED30AED4DA5}" destId="{33D2FC8C-E7A8-4B48-92CE-1724E99F5352}" srcOrd="0" destOrd="0" presId="urn:microsoft.com/office/officeart/2018/5/layout/IconLeafLabelList"/>
    <dgm:cxn modelId="{CE20F484-20A9-4E28-BE70-A141A3AE50D3}" type="presParOf" srcId="{17E449BC-4240-4863-AD0B-8ED30AED4DA5}" destId="{FAC6CB2F-4BAC-427D-9F54-8AF7E3B858D3}" srcOrd="1" destOrd="0" presId="urn:microsoft.com/office/officeart/2018/5/layout/IconLeafLabelList"/>
    <dgm:cxn modelId="{7A144FD2-1EAF-4ED1-90E1-61E299ACEE25}" type="presParOf" srcId="{17E449BC-4240-4863-AD0B-8ED30AED4DA5}" destId="{E70C58F2-3DC5-4ED8-91D9-1FBC4A07ED91}" srcOrd="2" destOrd="0" presId="urn:microsoft.com/office/officeart/2018/5/layout/IconLeafLabelList"/>
    <dgm:cxn modelId="{4E9D2BA4-8DAB-4A52-953D-87ABDB24965C}" type="presParOf" srcId="{17E449BC-4240-4863-AD0B-8ED30AED4DA5}" destId="{2418DAF9-C388-4F65-9506-9BEA35FD867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91ECCB-17BA-4C6A-9F47-AAE53DEA69E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927398-B2C8-4C3C-B35D-898B9ED65DA6}">
      <dgm:prSet/>
      <dgm:spPr/>
      <dgm:t>
        <a:bodyPr/>
        <a:lstStyle/>
        <a:p>
          <a:r>
            <a:rPr lang="en-GB"/>
            <a:t>List each activity that will be carried out to meet each objective </a:t>
          </a:r>
          <a:endParaRPr lang="en-US"/>
        </a:p>
      </dgm:t>
    </dgm:pt>
    <dgm:pt modelId="{FE377673-EA19-4337-AEA7-F3DF2ECA93A2}" type="parTrans" cxnId="{195D5EB8-8D3D-4622-9DF3-7973EF973730}">
      <dgm:prSet/>
      <dgm:spPr/>
      <dgm:t>
        <a:bodyPr/>
        <a:lstStyle/>
        <a:p>
          <a:endParaRPr lang="en-US"/>
        </a:p>
      </dgm:t>
    </dgm:pt>
    <dgm:pt modelId="{55A929E7-7394-4B20-956C-F8A17EB367C9}" type="sibTrans" cxnId="{195D5EB8-8D3D-4622-9DF3-7973EF973730}">
      <dgm:prSet/>
      <dgm:spPr/>
      <dgm:t>
        <a:bodyPr/>
        <a:lstStyle/>
        <a:p>
          <a:endParaRPr lang="en-US"/>
        </a:p>
      </dgm:t>
    </dgm:pt>
    <dgm:pt modelId="{D27A7F39-2D93-4D10-B539-17B8316AE2E9}">
      <dgm:prSet/>
      <dgm:spPr/>
      <dgm:t>
        <a:bodyPr/>
        <a:lstStyle/>
        <a:p>
          <a:r>
            <a:rPr lang="en-GB"/>
            <a:t>Using Xcel Bowl again, head to their website and try to find out what activities they deliver to support them achieving each objective.  We shall then discuss.</a:t>
          </a:r>
          <a:endParaRPr lang="en-US"/>
        </a:p>
      </dgm:t>
    </dgm:pt>
    <dgm:pt modelId="{7A8084D7-493E-4ED8-82DD-69C23C5BCF4A}" type="parTrans" cxnId="{37B58F59-D361-4E2E-876C-14D01652C5DE}">
      <dgm:prSet/>
      <dgm:spPr/>
      <dgm:t>
        <a:bodyPr/>
        <a:lstStyle/>
        <a:p>
          <a:endParaRPr lang="en-US"/>
        </a:p>
      </dgm:t>
    </dgm:pt>
    <dgm:pt modelId="{36F70FA3-43D5-4ADF-AA2E-FC15C4C76709}" type="sibTrans" cxnId="{37B58F59-D361-4E2E-876C-14D01652C5DE}">
      <dgm:prSet/>
      <dgm:spPr/>
      <dgm:t>
        <a:bodyPr/>
        <a:lstStyle/>
        <a:p>
          <a:endParaRPr lang="en-US"/>
        </a:p>
      </dgm:t>
    </dgm:pt>
    <dgm:pt modelId="{552B0014-6FB4-408F-8840-DFA979F84415}" type="pres">
      <dgm:prSet presAssocID="{C091ECCB-17BA-4C6A-9F47-AAE53DEA69EF}" presName="linear" presStyleCnt="0">
        <dgm:presLayoutVars>
          <dgm:animLvl val="lvl"/>
          <dgm:resizeHandles val="exact"/>
        </dgm:presLayoutVars>
      </dgm:prSet>
      <dgm:spPr/>
    </dgm:pt>
    <dgm:pt modelId="{7440E756-5309-4D2F-B708-168AF8265B01}" type="pres">
      <dgm:prSet presAssocID="{8B927398-B2C8-4C3C-B35D-898B9ED65DA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02895F2-2F98-47E8-A2FD-7FDF98A2FC32}" type="pres">
      <dgm:prSet presAssocID="{55A929E7-7394-4B20-956C-F8A17EB367C9}" presName="spacer" presStyleCnt="0"/>
      <dgm:spPr/>
    </dgm:pt>
    <dgm:pt modelId="{573D7743-BC9D-43AC-A41A-90151FD391A6}" type="pres">
      <dgm:prSet presAssocID="{D27A7F39-2D93-4D10-B539-17B8316AE2E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CFCB14D-02A7-414F-AD1E-A60F39700867}" type="presOf" srcId="{D27A7F39-2D93-4D10-B539-17B8316AE2E9}" destId="{573D7743-BC9D-43AC-A41A-90151FD391A6}" srcOrd="0" destOrd="0" presId="urn:microsoft.com/office/officeart/2005/8/layout/vList2"/>
    <dgm:cxn modelId="{37B58F59-D361-4E2E-876C-14D01652C5DE}" srcId="{C091ECCB-17BA-4C6A-9F47-AAE53DEA69EF}" destId="{D27A7F39-2D93-4D10-B539-17B8316AE2E9}" srcOrd="1" destOrd="0" parTransId="{7A8084D7-493E-4ED8-82DD-69C23C5BCF4A}" sibTransId="{36F70FA3-43D5-4ADF-AA2E-FC15C4C76709}"/>
    <dgm:cxn modelId="{34B6387E-0CFA-4AA9-923A-AD0F0FFB6F62}" type="presOf" srcId="{8B927398-B2C8-4C3C-B35D-898B9ED65DA6}" destId="{7440E756-5309-4D2F-B708-168AF8265B01}" srcOrd="0" destOrd="0" presId="urn:microsoft.com/office/officeart/2005/8/layout/vList2"/>
    <dgm:cxn modelId="{8D74908E-9DF0-428A-96A4-3F74C7AFD930}" type="presOf" srcId="{C091ECCB-17BA-4C6A-9F47-AAE53DEA69EF}" destId="{552B0014-6FB4-408F-8840-DFA979F84415}" srcOrd="0" destOrd="0" presId="urn:microsoft.com/office/officeart/2005/8/layout/vList2"/>
    <dgm:cxn modelId="{195D5EB8-8D3D-4622-9DF3-7973EF973730}" srcId="{C091ECCB-17BA-4C6A-9F47-AAE53DEA69EF}" destId="{8B927398-B2C8-4C3C-B35D-898B9ED65DA6}" srcOrd="0" destOrd="0" parTransId="{FE377673-EA19-4337-AEA7-F3DF2ECA93A2}" sibTransId="{55A929E7-7394-4B20-956C-F8A17EB367C9}"/>
    <dgm:cxn modelId="{AC714F1D-4A58-4817-8511-9F2B0D74456B}" type="presParOf" srcId="{552B0014-6FB4-408F-8840-DFA979F84415}" destId="{7440E756-5309-4D2F-B708-168AF8265B01}" srcOrd="0" destOrd="0" presId="urn:microsoft.com/office/officeart/2005/8/layout/vList2"/>
    <dgm:cxn modelId="{64581840-F456-41F8-BC6D-C1980568E6B5}" type="presParOf" srcId="{552B0014-6FB4-408F-8840-DFA979F84415}" destId="{C02895F2-2F98-47E8-A2FD-7FDF98A2FC32}" srcOrd="1" destOrd="0" presId="urn:microsoft.com/office/officeart/2005/8/layout/vList2"/>
    <dgm:cxn modelId="{54E995CF-B00E-40C2-AC2A-2B6C44CBB9C3}" type="presParOf" srcId="{552B0014-6FB4-408F-8840-DFA979F84415}" destId="{573D7743-BC9D-43AC-A41A-90151FD391A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9BE46B-FFF9-4370-A191-08407496662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2728CC-75AE-4687-82A0-6959A69360FB}">
      <dgm:prSet/>
      <dgm:spPr/>
      <dgm:t>
        <a:bodyPr/>
        <a:lstStyle/>
        <a:p>
          <a:r>
            <a:rPr lang="en-GB"/>
            <a:t>List the ways that the organisation quantify the impact they have made. </a:t>
          </a:r>
          <a:endParaRPr lang="en-US"/>
        </a:p>
      </dgm:t>
    </dgm:pt>
    <dgm:pt modelId="{32DE288D-9EA4-4B13-8EFB-F2E9E79BBD97}" type="parTrans" cxnId="{F9441B61-BC56-4F9F-BD3D-87729F65B51F}">
      <dgm:prSet/>
      <dgm:spPr/>
      <dgm:t>
        <a:bodyPr/>
        <a:lstStyle/>
        <a:p>
          <a:endParaRPr lang="en-US"/>
        </a:p>
      </dgm:t>
    </dgm:pt>
    <dgm:pt modelId="{036E8520-19A9-4E27-8218-F388BE9CE943}" type="sibTrans" cxnId="{F9441B61-BC56-4F9F-BD3D-87729F65B51F}">
      <dgm:prSet/>
      <dgm:spPr/>
      <dgm:t>
        <a:bodyPr/>
        <a:lstStyle/>
        <a:p>
          <a:endParaRPr lang="en-US"/>
        </a:p>
      </dgm:t>
    </dgm:pt>
    <dgm:pt modelId="{A4A83AAC-7756-409C-95BF-C66749CD37CA}">
      <dgm:prSet/>
      <dgm:spPr/>
      <dgm:t>
        <a:bodyPr/>
        <a:lstStyle/>
        <a:p>
          <a:r>
            <a:rPr lang="en-GB"/>
            <a:t>For example, how they evidence and record the number of beneficiaries supported. </a:t>
          </a:r>
          <a:endParaRPr lang="en-US"/>
        </a:p>
      </dgm:t>
    </dgm:pt>
    <dgm:pt modelId="{349274BD-7B75-4C04-9AAE-596D9E8E6B1A}" type="parTrans" cxnId="{6721E62E-D0B7-4823-A085-32A3C8BA400B}">
      <dgm:prSet/>
      <dgm:spPr/>
      <dgm:t>
        <a:bodyPr/>
        <a:lstStyle/>
        <a:p>
          <a:endParaRPr lang="en-US"/>
        </a:p>
      </dgm:t>
    </dgm:pt>
    <dgm:pt modelId="{157B809D-0AA8-4008-847E-B6939540019C}" type="sibTrans" cxnId="{6721E62E-D0B7-4823-A085-32A3C8BA400B}">
      <dgm:prSet/>
      <dgm:spPr/>
      <dgm:t>
        <a:bodyPr/>
        <a:lstStyle/>
        <a:p>
          <a:endParaRPr lang="en-US"/>
        </a:p>
      </dgm:t>
    </dgm:pt>
    <dgm:pt modelId="{83F83741-EF44-4E5A-B259-4179E90894F9}" type="pres">
      <dgm:prSet presAssocID="{7F9BE46B-FFF9-4370-A191-084074966628}" presName="linear" presStyleCnt="0">
        <dgm:presLayoutVars>
          <dgm:animLvl val="lvl"/>
          <dgm:resizeHandles val="exact"/>
        </dgm:presLayoutVars>
      </dgm:prSet>
      <dgm:spPr/>
    </dgm:pt>
    <dgm:pt modelId="{A5CF764B-4AF5-4F40-8C33-DD0421A87C54}" type="pres">
      <dgm:prSet presAssocID="{C72728CC-75AE-4687-82A0-6959A69360F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5D178CE-C601-4065-BE26-78D9B4D544EC}" type="pres">
      <dgm:prSet presAssocID="{036E8520-19A9-4E27-8218-F388BE9CE943}" presName="spacer" presStyleCnt="0"/>
      <dgm:spPr/>
    </dgm:pt>
    <dgm:pt modelId="{460D6BE5-26A2-4EEE-84E4-484CB0D0272C}" type="pres">
      <dgm:prSet presAssocID="{A4A83AAC-7756-409C-95BF-C66749CD37C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381A40C-7F60-4B2A-942B-C3D770C45992}" type="presOf" srcId="{A4A83AAC-7756-409C-95BF-C66749CD37CA}" destId="{460D6BE5-26A2-4EEE-84E4-484CB0D0272C}" srcOrd="0" destOrd="0" presId="urn:microsoft.com/office/officeart/2005/8/layout/vList2"/>
    <dgm:cxn modelId="{6721E62E-D0B7-4823-A085-32A3C8BA400B}" srcId="{7F9BE46B-FFF9-4370-A191-084074966628}" destId="{A4A83AAC-7756-409C-95BF-C66749CD37CA}" srcOrd="1" destOrd="0" parTransId="{349274BD-7B75-4C04-9AAE-596D9E8E6B1A}" sibTransId="{157B809D-0AA8-4008-847E-B6939540019C}"/>
    <dgm:cxn modelId="{F9441B61-BC56-4F9F-BD3D-87729F65B51F}" srcId="{7F9BE46B-FFF9-4370-A191-084074966628}" destId="{C72728CC-75AE-4687-82A0-6959A69360FB}" srcOrd="0" destOrd="0" parTransId="{32DE288D-9EA4-4B13-8EFB-F2E9E79BBD97}" sibTransId="{036E8520-19A9-4E27-8218-F388BE9CE943}"/>
    <dgm:cxn modelId="{E97AEBC0-FDC9-4693-AD20-6269BB27B6EC}" type="presOf" srcId="{C72728CC-75AE-4687-82A0-6959A69360FB}" destId="{A5CF764B-4AF5-4F40-8C33-DD0421A87C54}" srcOrd="0" destOrd="0" presId="urn:microsoft.com/office/officeart/2005/8/layout/vList2"/>
    <dgm:cxn modelId="{3DE98DDF-9AA9-4A76-8BBA-3583ADAC6C74}" type="presOf" srcId="{7F9BE46B-FFF9-4370-A191-084074966628}" destId="{83F83741-EF44-4E5A-B259-4179E90894F9}" srcOrd="0" destOrd="0" presId="urn:microsoft.com/office/officeart/2005/8/layout/vList2"/>
    <dgm:cxn modelId="{4ADD22C3-BFB0-4796-9AE9-BCB93AD77498}" type="presParOf" srcId="{83F83741-EF44-4E5A-B259-4179E90894F9}" destId="{A5CF764B-4AF5-4F40-8C33-DD0421A87C54}" srcOrd="0" destOrd="0" presId="urn:microsoft.com/office/officeart/2005/8/layout/vList2"/>
    <dgm:cxn modelId="{DAF6D094-9C0F-44CF-88E0-F4D588403DD6}" type="presParOf" srcId="{83F83741-EF44-4E5A-B259-4179E90894F9}" destId="{F5D178CE-C601-4065-BE26-78D9B4D544EC}" srcOrd="1" destOrd="0" presId="urn:microsoft.com/office/officeart/2005/8/layout/vList2"/>
    <dgm:cxn modelId="{7FDF0255-5209-47FA-A6D9-BB0DDB372189}" type="presParOf" srcId="{83F83741-EF44-4E5A-B259-4179E90894F9}" destId="{460D6BE5-26A2-4EEE-84E4-484CB0D0272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D06A52A-A1FE-4972-BFAD-5B4FDBFCAB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818EDF8-D3E2-4534-A38C-64D10E5138DC}">
      <dgm:prSet/>
      <dgm:spPr/>
      <dgm:t>
        <a:bodyPr/>
        <a:lstStyle/>
        <a:p>
          <a:r>
            <a:rPr lang="en-GB"/>
            <a:t>This is the recording of ‘soft outcomes’. </a:t>
          </a:r>
          <a:endParaRPr lang="en-US"/>
        </a:p>
      </dgm:t>
    </dgm:pt>
    <dgm:pt modelId="{B3D77FFA-9AC0-4C1C-B823-4FB33A2BC31E}" type="parTrans" cxnId="{BDC15603-00B4-49BC-9F66-5A0554826B60}">
      <dgm:prSet/>
      <dgm:spPr/>
      <dgm:t>
        <a:bodyPr/>
        <a:lstStyle/>
        <a:p>
          <a:endParaRPr lang="en-US"/>
        </a:p>
      </dgm:t>
    </dgm:pt>
    <dgm:pt modelId="{21D3E406-47BB-45BD-BA53-5DC5E33E3A05}" type="sibTrans" cxnId="{BDC15603-00B4-49BC-9F66-5A0554826B60}">
      <dgm:prSet/>
      <dgm:spPr/>
      <dgm:t>
        <a:bodyPr/>
        <a:lstStyle/>
        <a:p>
          <a:endParaRPr lang="en-US"/>
        </a:p>
      </dgm:t>
    </dgm:pt>
    <dgm:pt modelId="{C90D0FA6-7E20-454F-BED5-1B745564CE94}">
      <dgm:prSet/>
      <dgm:spPr/>
      <dgm:t>
        <a:bodyPr/>
        <a:lstStyle/>
        <a:p>
          <a:r>
            <a:rPr lang="en-GB"/>
            <a:t>List the ways the organisation evidence and record the impact they have had on individuals. </a:t>
          </a:r>
          <a:endParaRPr lang="en-US"/>
        </a:p>
      </dgm:t>
    </dgm:pt>
    <dgm:pt modelId="{23E77D20-6F00-47FC-AE44-1726876D1069}" type="parTrans" cxnId="{F8EAAD54-99BF-436B-8C64-ACB948E6C067}">
      <dgm:prSet/>
      <dgm:spPr/>
      <dgm:t>
        <a:bodyPr/>
        <a:lstStyle/>
        <a:p>
          <a:endParaRPr lang="en-US"/>
        </a:p>
      </dgm:t>
    </dgm:pt>
    <dgm:pt modelId="{3E275437-CCB3-40A7-B69B-DF8413F768B8}" type="sibTrans" cxnId="{F8EAAD54-99BF-436B-8C64-ACB948E6C067}">
      <dgm:prSet/>
      <dgm:spPr/>
      <dgm:t>
        <a:bodyPr/>
        <a:lstStyle/>
        <a:p>
          <a:endParaRPr lang="en-US"/>
        </a:p>
      </dgm:t>
    </dgm:pt>
    <dgm:pt modelId="{7B088EB6-B9AD-408D-96E5-08E8D9F55C6E}">
      <dgm:prSet/>
      <dgm:spPr/>
      <dgm:t>
        <a:bodyPr/>
        <a:lstStyle/>
        <a:p>
          <a:r>
            <a:rPr lang="en-GB"/>
            <a:t>For example, use feedback questionnaires or diaries for the individuals to complete.</a:t>
          </a:r>
          <a:endParaRPr lang="en-US"/>
        </a:p>
      </dgm:t>
    </dgm:pt>
    <dgm:pt modelId="{AB2FEBC6-F383-49FE-9497-856EE951E4B9}" type="parTrans" cxnId="{A6BA3A71-B6C6-49A0-87C8-B5A3BD77F1E6}">
      <dgm:prSet/>
      <dgm:spPr/>
      <dgm:t>
        <a:bodyPr/>
        <a:lstStyle/>
        <a:p>
          <a:endParaRPr lang="en-US"/>
        </a:p>
      </dgm:t>
    </dgm:pt>
    <dgm:pt modelId="{569188E7-4A4F-412F-99DA-DFFB23FEFE49}" type="sibTrans" cxnId="{A6BA3A71-B6C6-49A0-87C8-B5A3BD77F1E6}">
      <dgm:prSet/>
      <dgm:spPr/>
      <dgm:t>
        <a:bodyPr/>
        <a:lstStyle/>
        <a:p>
          <a:endParaRPr lang="en-US"/>
        </a:p>
      </dgm:t>
    </dgm:pt>
    <dgm:pt modelId="{3C3E1184-01ED-426E-9840-529959FE2BE9}" type="pres">
      <dgm:prSet presAssocID="{DD06A52A-A1FE-4972-BFAD-5B4FDBFCABED}" presName="root" presStyleCnt="0">
        <dgm:presLayoutVars>
          <dgm:dir/>
          <dgm:resizeHandles val="exact"/>
        </dgm:presLayoutVars>
      </dgm:prSet>
      <dgm:spPr/>
    </dgm:pt>
    <dgm:pt modelId="{8C14020B-B30A-4C68-AF58-D768466DE40E}" type="pres">
      <dgm:prSet presAssocID="{9818EDF8-D3E2-4534-A38C-64D10E5138DC}" presName="compNode" presStyleCnt="0"/>
      <dgm:spPr/>
    </dgm:pt>
    <dgm:pt modelId="{EF1F4908-2C66-4411-B644-6A8FC0E2A71E}" type="pres">
      <dgm:prSet presAssocID="{9818EDF8-D3E2-4534-A38C-64D10E5138DC}" presName="bgRect" presStyleLbl="bgShp" presStyleIdx="0" presStyleCnt="3"/>
      <dgm:spPr/>
    </dgm:pt>
    <dgm:pt modelId="{0D4CA8D9-6C69-414F-B4FB-CF0D610DA875}" type="pres">
      <dgm:prSet presAssocID="{9818EDF8-D3E2-4534-A38C-64D10E5138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0ED608A-EA37-402B-B9EA-650A5FCEC7BC}" type="pres">
      <dgm:prSet presAssocID="{9818EDF8-D3E2-4534-A38C-64D10E5138DC}" presName="spaceRect" presStyleCnt="0"/>
      <dgm:spPr/>
    </dgm:pt>
    <dgm:pt modelId="{483E23B4-252F-4B20-B5EF-19C9A4F8D0CF}" type="pres">
      <dgm:prSet presAssocID="{9818EDF8-D3E2-4534-A38C-64D10E5138DC}" presName="parTx" presStyleLbl="revTx" presStyleIdx="0" presStyleCnt="3">
        <dgm:presLayoutVars>
          <dgm:chMax val="0"/>
          <dgm:chPref val="0"/>
        </dgm:presLayoutVars>
      </dgm:prSet>
      <dgm:spPr/>
    </dgm:pt>
    <dgm:pt modelId="{A97B375E-F166-49C0-B2E5-82BFE0888F5D}" type="pres">
      <dgm:prSet presAssocID="{21D3E406-47BB-45BD-BA53-5DC5E33E3A05}" presName="sibTrans" presStyleCnt="0"/>
      <dgm:spPr/>
    </dgm:pt>
    <dgm:pt modelId="{AB9BAF6F-BDB6-480E-9167-F5CE11FA9E19}" type="pres">
      <dgm:prSet presAssocID="{C90D0FA6-7E20-454F-BED5-1B745564CE94}" presName="compNode" presStyleCnt="0"/>
      <dgm:spPr/>
    </dgm:pt>
    <dgm:pt modelId="{30E6658F-B5F2-4819-9F03-0BC34D9BFCA9}" type="pres">
      <dgm:prSet presAssocID="{C90D0FA6-7E20-454F-BED5-1B745564CE94}" presName="bgRect" presStyleLbl="bgShp" presStyleIdx="1" presStyleCnt="3"/>
      <dgm:spPr/>
    </dgm:pt>
    <dgm:pt modelId="{EE7828E0-95B1-495B-AA06-C2E445252C2D}" type="pres">
      <dgm:prSet presAssocID="{C90D0FA6-7E20-454F-BED5-1B745564CE9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C342E63-8DF9-4020-9468-A7C759F6A1C2}" type="pres">
      <dgm:prSet presAssocID="{C90D0FA6-7E20-454F-BED5-1B745564CE94}" presName="spaceRect" presStyleCnt="0"/>
      <dgm:spPr/>
    </dgm:pt>
    <dgm:pt modelId="{73B20AAC-E8F4-4BE8-A388-1DB5F283811B}" type="pres">
      <dgm:prSet presAssocID="{C90D0FA6-7E20-454F-BED5-1B745564CE94}" presName="parTx" presStyleLbl="revTx" presStyleIdx="1" presStyleCnt="3">
        <dgm:presLayoutVars>
          <dgm:chMax val="0"/>
          <dgm:chPref val="0"/>
        </dgm:presLayoutVars>
      </dgm:prSet>
      <dgm:spPr/>
    </dgm:pt>
    <dgm:pt modelId="{9356E730-886F-4AC5-917C-96F899B14AD1}" type="pres">
      <dgm:prSet presAssocID="{3E275437-CCB3-40A7-B69B-DF8413F768B8}" presName="sibTrans" presStyleCnt="0"/>
      <dgm:spPr/>
    </dgm:pt>
    <dgm:pt modelId="{1141A350-E006-4834-A203-8086AA2019E3}" type="pres">
      <dgm:prSet presAssocID="{7B088EB6-B9AD-408D-96E5-08E8D9F55C6E}" presName="compNode" presStyleCnt="0"/>
      <dgm:spPr/>
    </dgm:pt>
    <dgm:pt modelId="{08C288E7-A896-4AAE-BD22-3412C4C94CD9}" type="pres">
      <dgm:prSet presAssocID="{7B088EB6-B9AD-408D-96E5-08E8D9F55C6E}" presName="bgRect" presStyleLbl="bgShp" presStyleIdx="2" presStyleCnt="3"/>
      <dgm:spPr/>
    </dgm:pt>
    <dgm:pt modelId="{294F67AC-4ED4-479B-BDBF-419206DE572F}" type="pres">
      <dgm:prSet presAssocID="{7B088EB6-B9AD-408D-96E5-08E8D9F55C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8F724391-6B07-45E0-92AB-71F44240345A}" type="pres">
      <dgm:prSet presAssocID="{7B088EB6-B9AD-408D-96E5-08E8D9F55C6E}" presName="spaceRect" presStyleCnt="0"/>
      <dgm:spPr/>
    </dgm:pt>
    <dgm:pt modelId="{AB304A97-6269-4B3A-91EC-04D49D8F6B0D}" type="pres">
      <dgm:prSet presAssocID="{7B088EB6-B9AD-408D-96E5-08E8D9F55C6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DC15603-00B4-49BC-9F66-5A0554826B60}" srcId="{DD06A52A-A1FE-4972-BFAD-5B4FDBFCABED}" destId="{9818EDF8-D3E2-4534-A38C-64D10E5138DC}" srcOrd="0" destOrd="0" parTransId="{B3D77FFA-9AC0-4C1C-B823-4FB33A2BC31E}" sibTransId="{21D3E406-47BB-45BD-BA53-5DC5E33E3A05}"/>
    <dgm:cxn modelId="{A9DD6B20-FD93-4757-BCA4-AB6B831C0E8A}" type="presOf" srcId="{DD06A52A-A1FE-4972-BFAD-5B4FDBFCABED}" destId="{3C3E1184-01ED-426E-9840-529959FE2BE9}" srcOrd="0" destOrd="0" presId="urn:microsoft.com/office/officeart/2018/2/layout/IconVerticalSolidList"/>
    <dgm:cxn modelId="{32526438-BB94-4C0D-B492-B9B973E2374C}" type="presOf" srcId="{9818EDF8-D3E2-4534-A38C-64D10E5138DC}" destId="{483E23B4-252F-4B20-B5EF-19C9A4F8D0CF}" srcOrd="0" destOrd="0" presId="urn:microsoft.com/office/officeart/2018/2/layout/IconVerticalSolidList"/>
    <dgm:cxn modelId="{F16AF867-0FB9-4A47-82E5-BCCCE0061697}" type="presOf" srcId="{C90D0FA6-7E20-454F-BED5-1B745564CE94}" destId="{73B20AAC-E8F4-4BE8-A388-1DB5F283811B}" srcOrd="0" destOrd="0" presId="urn:microsoft.com/office/officeart/2018/2/layout/IconVerticalSolidList"/>
    <dgm:cxn modelId="{A6BA3A71-B6C6-49A0-87C8-B5A3BD77F1E6}" srcId="{DD06A52A-A1FE-4972-BFAD-5B4FDBFCABED}" destId="{7B088EB6-B9AD-408D-96E5-08E8D9F55C6E}" srcOrd="2" destOrd="0" parTransId="{AB2FEBC6-F383-49FE-9497-856EE951E4B9}" sibTransId="{569188E7-4A4F-412F-99DA-DFFB23FEFE49}"/>
    <dgm:cxn modelId="{F8EAAD54-99BF-436B-8C64-ACB948E6C067}" srcId="{DD06A52A-A1FE-4972-BFAD-5B4FDBFCABED}" destId="{C90D0FA6-7E20-454F-BED5-1B745564CE94}" srcOrd="1" destOrd="0" parTransId="{23E77D20-6F00-47FC-AE44-1726876D1069}" sibTransId="{3E275437-CCB3-40A7-B69B-DF8413F768B8}"/>
    <dgm:cxn modelId="{D3CD08F7-CC6A-4A7F-A5B2-1C1BE4E84C47}" type="presOf" srcId="{7B088EB6-B9AD-408D-96E5-08E8D9F55C6E}" destId="{AB304A97-6269-4B3A-91EC-04D49D8F6B0D}" srcOrd="0" destOrd="0" presId="urn:microsoft.com/office/officeart/2018/2/layout/IconVerticalSolidList"/>
    <dgm:cxn modelId="{ADD72285-8176-4D09-AD8E-53E52549AAF2}" type="presParOf" srcId="{3C3E1184-01ED-426E-9840-529959FE2BE9}" destId="{8C14020B-B30A-4C68-AF58-D768466DE40E}" srcOrd="0" destOrd="0" presId="urn:microsoft.com/office/officeart/2018/2/layout/IconVerticalSolidList"/>
    <dgm:cxn modelId="{8D2807AC-5E37-4CFF-98A2-11CE50E7B09D}" type="presParOf" srcId="{8C14020B-B30A-4C68-AF58-D768466DE40E}" destId="{EF1F4908-2C66-4411-B644-6A8FC0E2A71E}" srcOrd="0" destOrd="0" presId="urn:microsoft.com/office/officeart/2018/2/layout/IconVerticalSolidList"/>
    <dgm:cxn modelId="{D99A8B40-51CC-4DDC-923F-FBB1DD583148}" type="presParOf" srcId="{8C14020B-B30A-4C68-AF58-D768466DE40E}" destId="{0D4CA8D9-6C69-414F-B4FB-CF0D610DA875}" srcOrd="1" destOrd="0" presId="urn:microsoft.com/office/officeart/2018/2/layout/IconVerticalSolidList"/>
    <dgm:cxn modelId="{D07B8593-E6F1-4A4E-8863-1A4FE5659F22}" type="presParOf" srcId="{8C14020B-B30A-4C68-AF58-D768466DE40E}" destId="{40ED608A-EA37-402B-B9EA-650A5FCEC7BC}" srcOrd="2" destOrd="0" presId="urn:microsoft.com/office/officeart/2018/2/layout/IconVerticalSolidList"/>
    <dgm:cxn modelId="{27BB1F0A-03BA-465D-A2B7-39A066CF7333}" type="presParOf" srcId="{8C14020B-B30A-4C68-AF58-D768466DE40E}" destId="{483E23B4-252F-4B20-B5EF-19C9A4F8D0CF}" srcOrd="3" destOrd="0" presId="urn:microsoft.com/office/officeart/2018/2/layout/IconVerticalSolidList"/>
    <dgm:cxn modelId="{3A01C8A2-6D17-4BFE-B833-7142B38AC292}" type="presParOf" srcId="{3C3E1184-01ED-426E-9840-529959FE2BE9}" destId="{A97B375E-F166-49C0-B2E5-82BFE0888F5D}" srcOrd="1" destOrd="0" presId="urn:microsoft.com/office/officeart/2018/2/layout/IconVerticalSolidList"/>
    <dgm:cxn modelId="{5C1ADCF3-0DC0-481D-9057-0946E69A7475}" type="presParOf" srcId="{3C3E1184-01ED-426E-9840-529959FE2BE9}" destId="{AB9BAF6F-BDB6-480E-9167-F5CE11FA9E19}" srcOrd="2" destOrd="0" presId="urn:microsoft.com/office/officeart/2018/2/layout/IconVerticalSolidList"/>
    <dgm:cxn modelId="{247F88E8-80DA-4904-8FD0-B2331BD85FE8}" type="presParOf" srcId="{AB9BAF6F-BDB6-480E-9167-F5CE11FA9E19}" destId="{30E6658F-B5F2-4819-9F03-0BC34D9BFCA9}" srcOrd="0" destOrd="0" presId="urn:microsoft.com/office/officeart/2018/2/layout/IconVerticalSolidList"/>
    <dgm:cxn modelId="{07E38575-7A81-45D6-B7BD-BBA84DBB90CD}" type="presParOf" srcId="{AB9BAF6F-BDB6-480E-9167-F5CE11FA9E19}" destId="{EE7828E0-95B1-495B-AA06-C2E445252C2D}" srcOrd="1" destOrd="0" presId="urn:microsoft.com/office/officeart/2018/2/layout/IconVerticalSolidList"/>
    <dgm:cxn modelId="{B51DE59D-6818-4277-9ED8-70E4CEF5A8E4}" type="presParOf" srcId="{AB9BAF6F-BDB6-480E-9167-F5CE11FA9E19}" destId="{6C342E63-8DF9-4020-9468-A7C759F6A1C2}" srcOrd="2" destOrd="0" presId="urn:microsoft.com/office/officeart/2018/2/layout/IconVerticalSolidList"/>
    <dgm:cxn modelId="{7BAE56F2-FDA7-4C23-91A0-34850D1B2052}" type="presParOf" srcId="{AB9BAF6F-BDB6-480E-9167-F5CE11FA9E19}" destId="{73B20AAC-E8F4-4BE8-A388-1DB5F283811B}" srcOrd="3" destOrd="0" presId="urn:microsoft.com/office/officeart/2018/2/layout/IconVerticalSolidList"/>
    <dgm:cxn modelId="{B04C0676-EAD1-49EB-B03C-BDF9DB541332}" type="presParOf" srcId="{3C3E1184-01ED-426E-9840-529959FE2BE9}" destId="{9356E730-886F-4AC5-917C-96F899B14AD1}" srcOrd="3" destOrd="0" presId="urn:microsoft.com/office/officeart/2018/2/layout/IconVerticalSolidList"/>
    <dgm:cxn modelId="{4666AA3B-C6BA-4186-86F1-908DAED60E1A}" type="presParOf" srcId="{3C3E1184-01ED-426E-9840-529959FE2BE9}" destId="{1141A350-E006-4834-A203-8086AA2019E3}" srcOrd="4" destOrd="0" presId="urn:microsoft.com/office/officeart/2018/2/layout/IconVerticalSolidList"/>
    <dgm:cxn modelId="{2A19F0D6-217B-47BF-A988-11ED7178005E}" type="presParOf" srcId="{1141A350-E006-4834-A203-8086AA2019E3}" destId="{08C288E7-A896-4AAE-BD22-3412C4C94CD9}" srcOrd="0" destOrd="0" presId="urn:microsoft.com/office/officeart/2018/2/layout/IconVerticalSolidList"/>
    <dgm:cxn modelId="{0F06BBCE-027F-445D-865F-BACB9F29236F}" type="presParOf" srcId="{1141A350-E006-4834-A203-8086AA2019E3}" destId="{294F67AC-4ED4-479B-BDBF-419206DE572F}" srcOrd="1" destOrd="0" presId="urn:microsoft.com/office/officeart/2018/2/layout/IconVerticalSolidList"/>
    <dgm:cxn modelId="{36CE3E35-D69D-4345-8C97-60C8E8C7B937}" type="presParOf" srcId="{1141A350-E006-4834-A203-8086AA2019E3}" destId="{8F724391-6B07-45E0-92AB-71F44240345A}" srcOrd="2" destOrd="0" presId="urn:microsoft.com/office/officeart/2018/2/layout/IconVerticalSolidList"/>
    <dgm:cxn modelId="{663DF41B-56EA-4137-9BDD-9B2BF8A70ECD}" type="presParOf" srcId="{1141A350-E006-4834-A203-8086AA2019E3}" destId="{AB304A97-6269-4B3A-91EC-04D49D8F6B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FB1189-748D-4C40-9591-CE9377F3BEBA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097EE-AA14-4DFE-B6BB-B8030C484326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Demonstrates that a social enterprise is meeting the needs of its beneficiaries and achieving its social aims. </a:t>
          </a:r>
          <a:endParaRPr lang="en-US" sz="2900" kern="1200"/>
        </a:p>
      </dsp:txBody>
      <dsp:txXfrm>
        <a:off x="696297" y="538547"/>
        <a:ext cx="4171627" cy="2590157"/>
      </dsp:txXfrm>
    </dsp:sp>
    <dsp:sp modelId="{0F75867B-1A48-48BD-AAF1-B0FBB62FB375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CE054-6B72-4A94-8644-8B89DF1A9116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Allows a social enterprise to meet the expectations of its stakeholders (internal and external)</a:t>
          </a:r>
          <a:endParaRPr lang="en-US" sz="2900" kern="120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D960D-8DAF-4AAC-8A17-3978A6D180FC}">
      <dsp:nvSpPr>
        <dsp:cNvPr id="0" name=""/>
        <dsp:cNvSpPr/>
      </dsp:nvSpPr>
      <dsp:spPr>
        <a:xfrm>
          <a:off x="298871" y="700029"/>
          <a:ext cx="920003" cy="92000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B5138-53C6-48E2-A42F-C38022AD7BE8}">
      <dsp:nvSpPr>
        <dsp:cNvPr id="0" name=""/>
        <dsp:cNvSpPr/>
      </dsp:nvSpPr>
      <dsp:spPr>
        <a:xfrm>
          <a:off x="494937" y="896095"/>
          <a:ext cx="527871" cy="5278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21586-F6EF-481E-BD6C-16165137DE26}">
      <dsp:nvSpPr>
        <dsp:cNvPr id="0" name=""/>
        <dsp:cNvSpPr/>
      </dsp:nvSpPr>
      <dsp:spPr>
        <a:xfrm>
          <a:off x="4771" y="1906591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Mission</a:t>
          </a:r>
          <a:endParaRPr lang="en-US" sz="1100" kern="1200"/>
        </a:p>
      </dsp:txBody>
      <dsp:txXfrm>
        <a:off x="4771" y="1906591"/>
        <a:ext cx="1508203" cy="603281"/>
      </dsp:txXfrm>
    </dsp:sp>
    <dsp:sp modelId="{8C3EF8A7-16BE-4B28-901B-2140B6C76462}">
      <dsp:nvSpPr>
        <dsp:cNvPr id="0" name=""/>
        <dsp:cNvSpPr/>
      </dsp:nvSpPr>
      <dsp:spPr>
        <a:xfrm>
          <a:off x="2071010" y="700029"/>
          <a:ext cx="920003" cy="92000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8C228C-A5A3-4111-8458-DE1A9D880852}">
      <dsp:nvSpPr>
        <dsp:cNvPr id="0" name=""/>
        <dsp:cNvSpPr/>
      </dsp:nvSpPr>
      <dsp:spPr>
        <a:xfrm>
          <a:off x="2267076" y="896095"/>
          <a:ext cx="527871" cy="5278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88F4E-226E-4606-AAF5-F6828CB358D7}">
      <dsp:nvSpPr>
        <dsp:cNvPr id="0" name=""/>
        <dsp:cNvSpPr/>
      </dsp:nvSpPr>
      <dsp:spPr>
        <a:xfrm>
          <a:off x="1776910" y="1906591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Values</a:t>
          </a:r>
          <a:endParaRPr lang="en-US" sz="1100" kern="1200"/>
        </a:p>
      </dsp:txBody>
      <dsp:txXfrm>
        <a:off x="1776910" y="1906591"/>
        <a:ext cx="1508203" cy="603281"/>
      </dsp:txXfrm>
    </dsp:sp>
    <dsp:sp modelId="{03EAEF2F-9E4D-4406-A105-44ADBFF390D4}">
      <dsp:nvSpPr>
        <dsp:cNvPr id="0" name=""/>
        <dsp:cNvSpPr/>
      </dsp:nvSpPr>
      <dsp:spPr>
        <a:xfrm>
          <a:off x="3843148" y="700029"/>
          <a:ext cx="920003" cy="92000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359F23-1003-46BA-8725-4FDE801A7C77}">
      <dsp:nvSpPr>
        <dsp:cNvPr id="0" name=""/>
        <dsp:cNvSpPr/>
      </dsp:nvSpPr>
      <dsp:spPr>
        <a:xfrm>
          <a:off x="4039215" y="896095"/>
          <a:ext cx="527871" cy="5278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5BCB3-8892-468B-85D3-BCEC5DCF733B}">
      <dsp:nvSpPr>
        <dsp:cNvPr id="0" name=""/>
        <dsp:cNvSpPr/>
      </dsp:nvSpPr>
      <dsp:spPr>
        <a:xfrm>
          <a:off x="3549049" y="1906591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Objectives</a:t>
          </a:r>
          <a:endParaRPr lang="en-US" sz="1100" kern="1200" dirty="0"/>
        </a:p>
      </dsp:txBody>
      <dsp:txXfrm>
        <a:off x="3549049" y="1906591"/>
        <a:ext cx="1508203" cy="603281"/>
      </dsp:txXfrm>
    </dsp:sp>
    <dsp:sp modelId="{5EB7DCE0-7BF9-4F85-A209-065100E2EC08}">
      <dsp:nvSpPr>
        <dsp:cNvPr id="0" name=""/>
        <dsp:cNvSpPr/>
      </dsp:nvSpPr>
      <dsp:spPr>
        <a:xfrm>
          <a:off x="5615287" y="700029"/>
          <a:ext cx="920003" cy="92000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C79A14-E492-4674-B6E5-37619C430671}">
      <dsp:nvSpPr>
        <dsp:cNvPr id="0" name=""/>
        <dsp:cNvSpPr/>
      </dsp:nvSpPr>
      <dsp:spPr>
        <a:xfrm>
          <a:off x="5811353" y="896095"/>
          <a:ext cx="527871" cy="5278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92F00-FEC5-4FEF-BECA-CCD6A9B60FD4}">
      <dsp:nvSpPr>
        <dsp:cNvPr id="0" name=""/>
        <dsp:cNvSpPr/>
      </dsp:nvSpPr>
      <dsp:spPr>
        <a:xfrm>
          <a:off x="5321187" y="1906591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Activity</a:t>
          </a:r>
          <a:endParaRPr lang="en-US" sz="1100" kern="1200"/>
        </a:p>
      </dsp:txBody>
      <dsp:txXfrm>
        <a:off x="5321187" y="1906591"/>
        <a:ext cx="1508203" cy="603281"/>
      </dsp:txXfrm>
    </dsp:sp>
    <dsp:sp modelId="{4933059F-E10B-425F-BC3F-549A6AE747DB}">
      <dsp:nvSpPr>
        <dsp:cNvPr id="0" name=""/>
        <dsp:cNvSpPr/>
      </dsp:nvSpPr>
      <dsp:spPr>
        <a:xfrm>
          <a:off x="7387426" y="700029"/>
          <a:ext cx="920003" cy="92000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9CAF5E-7605-4290-9B16-B7C6E1EA1DF5}">
      <dsp:nvSpPr>
        <dsp:cNvPr id="0" name=""/>
        <dsp:cNvSpPr/>
      </dsp:nvSpPr>
      <dsp:spPr>
        <a:xfrm>
          <a:off x="7583492" y="896095"/>
          <a:ext cx="527871" cy="5278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58E4B-F0E5-4696-B8BA-8EC6A8ABC63E}">
      <dsp:nvSpPr>
        <dsp:cNvPr id="0" name=""/>
        <dsp:cNvSpPr/>
      </dsp:nvSpPr>
      <dsp:spPr>
        <a:xfrm>
          <a:off x="7093326" y="1906591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Quantitative Monitoring Methods (Outputs)</a:t>
          </a:r>
          <a:endParaRPr lang="en-US" sz="1100" kern="1200"/>
        </a:p>
      </dsp:txBody>
      <dsp:txXfrm>
        <a:off x="7093326" y="1906591"/>
        <a:ext cx="1508203" cy="603281"/>
      </dsp:txXfrm>
    </dsp:sp>
    <dsp:sp modelId="{33D2FC8C-E7A8-4B48-92CE-1724E99F5352}">
      <dsp:nvSpPr>
        <dsp:cNvPr id="0" name=""/>
        <dsp:cNvSpPr/>
      </dsp:nvSpPr>
      <dsp:spPr>
        <a:xfrm>
          <a:off x="9159564" y="700029"/>
          <a:ext cx="920003" cy="92000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6CB2F-4BAC-427D-9F54-8AF7E3B858D3}">
      <dsp:nvSpPr>
        <dsp:cNvPr id="0" name=""/>
        <dsp:cNvSpPr/>
      </dsp:nvSpPr>
      <dsp:spPr>
        <a:xfrm>
          <a:off x="9355631" y="896095"/>
          <a:ext cx="527871" cy="5278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8DAF9-C388-4F65-9506-9BEA35FD8673}">
      <dsp:nvSpPr>
        <dsp:cNvPr id="0" name=""/>
        <dsp:cNvSpPr/>
      </dsp:nvSpPr>
      <dsp:spPr>
        <a:xfrm>
          <a:off x="8865465" y="1906591"/>
          <a:ext cx="1508203" cy="60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Qualitative Monitoring Methods (Outcomes)</a:t>
          </a:r>
          <a:endParaRPr lang="en-US" sz="1100" kern="1200"/>
        </a:p>
      </dsp:txBody>
      <dsp:txXfrm>
        <a:off x="8865465" y="1906591"/>
        <a:ext cx="1508203" cy="6032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0E756-5309-4D2F-B708-168AF8265B01}">
      <dsp:nvSpPr>
        <dsp:cNvPr id="0" name=""/>
        <dsp:cNvSpPr/>
      </dsp:nvSpPr>
      <dsp:spPr>
        <a:xfrm>
          <a:off x="0" y="73197"/>
          <a:ext cx="6666833" cy="261056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List each activity that will be carried out to meet each objective </a:t>
          </a:r>
          <a:endParaRPr lang="en-US" sz="3000" kern="1200"/>
        </a:p>
      </dsp:txBody>
      <dsp:txXfrm>
        <a:off x="127437" y="200634"/>
        <a:ext cx="6411959" cy="2355688"/>
      </dsp:txXfrm>
    </dsp:sp>
    <dsp:sp modelId="{573D7743-BC9D-43AC-A41A-90151FD391A6}">
      <dsp:nvSpPr>
        <dsp:cNvPr id="0" name=""/>
        <dsp:cNvSpPr/>
      </dsp:nvSpPr>
      <dsp:spPr>
        <a:xfrm>
          <a:off x="0" y="2770160"/>
          <a:ext cx="6666833" cy="261056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Using Xcel Bowl again, head to their website and try to find out what activities they deliver to support them achieving each objective.  We shall then discuss.</a:t>
          </a:r>
          <a:endParaRPr lang="en-US" sz="3000" kern="1200"/>
        </a:p>
      </dsp:txBody>
      <dsp:txXfrm>
        <a:off x="127437" y="2897597"/>
        <a:ext cx="6411959" cy="23556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F764B-4AF5-4F40-8C33-DD0421A87C54}">
      <dsp:nvSpPr>
        <dsp:cNvPr id="0" name=""/>
        <dsp:cNvSpPr/>
      </dsp:nvSpPr>
      <dsp:spPr>
        <a:xfrm>
          <a:off x="0" y="66810"/>
          <a:ext cx="6666833" cy="260686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List the ways that the organisation quantify the impact they have made. </a:t>
          </a:r>
          <a:endParaRPr lang="en-US" sz="3700" kern="1200"/>
        </a:p>
      </dsp:txBody>
      <dsp:txXfrm>
        <a:off x="127257" y="194067"/>
        <a:ext cx="6412319" cy="2352355"/>
      </dsp:txXfrm>
    </dsp:sp>
    <dsp:sp modelId="{460D6BE5-26A2-4EEE-84E4-484CB0D0272C}">
      <dsp:nvSpPr>
        <dsp:cNvPr id="0" name=""/>
        <dsp:cNvSpPr/>
      </dsp:nvSpPr>
      <dsp:spPr>
        <a:xfrm>
          <a:off x="0" y="2780239"/>
          <a:ext cx="6666833" cy="260686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For example, how they evidence and record the number of beneficiaries supported. </a:t>
          </a:r>
          <a:endParaRPr lang="en-US" sz="3700" kern="1200"/>
        </a:p>
      </dsp:txBody>
      <dsp:txXfrm>
        <a:off x="127257" y="2907496"/>
        <a:ext cx="6412319" cy="23523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F4908-2C66-4411-B644-6A8FC0E2A71E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4CA8D9-6C69-414F-B4FB-CF0D610DA875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E23B4-252F-4B20-B5EF-19C9A4F8D0CF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is the recording of ‘soft outcomes’. </a:t>
          </a:r>
          <a:endParaRPr lang="en-US" sz="2300" kern="1200"/>
        </a:p>
      </dsp:txBody>
      <dsp:txXfrm>
        <a:off x="1939533" y="717"/>
        <a:ext cx="4362067" cy="1679249"/>
      </dsp:txXfrm>
    </dsp:sp>
    <dsp:sp modelId="{30E6658F-B5F2-4819-9F03-0BC34D9BFCA9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7828E0-95B1-495B-AA06-C2E445252C2D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20AAC-E8F4-4BE8-A388-1DB5F283811B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List the ways the organisation evidence and record the impact they have had on individuals. </a:t>
          </a:r>
          <a:endParaRPr lang="en-US" sz="2300" kern="1200"/>
        </a:p>
      </dsp:txBody>
      <dsp:txXfrm>
        <a:off x="1939533" y="2099779"/>
        <a:ext cx="4362067" cy="1679249"/>
      </dsp:txXfrm>
    </dsp:sp>
    <dsp:sp modelId="{08C288E7-A896-4AAE-BD22-3412C4C94CD9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F67AC-4ED4-479B-BDBF-419206DE572F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04A97-6269-4B3A-91EC-04D49D8F6B0D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For example, use feedback questionnaires or diaries for the individuals to complete.</a:t>
          </a:r>
          <a:endParaRPr lang="en-US" sz="2300" kern="1200"/>
        </a:p>
      </dsp:txBody>
      <dsp:txXfrm>
        <a:off x="1939533" y="4198841"/>
        <a:ext cx="4362067" cy="1679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A8916-0479-F351-9EAF-9C26D35BD7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826209-CE52-0AB3-B9C0-B2715F99AE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4D483-C12B-9B18-2019-DE42ADF06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2FF62-9F4E-7F56-D8E9-79F808C30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113518-542D-1A22-98A7-7764B643B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16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43F22-F50F-B89D-F8CF-119BACE3D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7403C-23AD-D6A7-523C-8A4CA48608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7438C-E2F5-EAFE-F979-CB276ADE1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510BEA-7AE6-EBDD-30B2-2854DF3A2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E35B4-5D3D-672D-6A5D-AF66298E1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631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9F89C-2772-DC02-5E53-5B245EA3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08E4D1-CF48-D1E4-EB3D-FB5E065BD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1E003-3120-B637-AC90-E7E9B49ED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AAB7F-BC09-E32F-65BF-E0A723FBD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FB313-ADF9-7DA4-C2A2-5AE4BF955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02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48F08-670F-7544-4A9E-9BB950FB6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D7D36-4E06-753E-0962-6FEB14161C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BA3360-F08E-A5F3-4D3B-0EB855FED3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E9EF98-397B-0177-4E9D-E78854179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88F154-0AE9-1B98-863C-11861E79C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DDF21E-2E52-9C67-D930-473176F8E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67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BDDE7-906E-2FBE-54F2-208759AC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8BB883-E10D-2EA2-718B-40DF20D4D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201EB3-D947-013A-B399-29A8003816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849E5A-FFA9-82CD-C2FD-C227F43C53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615EED-83E9-4EFE-A56A-56C046D196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9B5695-4C6E-CBCF-E302-20E2D6AC6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C07F11-3979-1375-F7DC-9DE49038B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BB57E0-8F9A-BE8B-135A-E6881B2E6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210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0B967-1330-08B7-E3AD-22D0CC82A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3044E7-1AB1-387A-7482-498A29B65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856AC6-A9F3-868A-E0F8-2A1A86FBF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0E6AB-870C-EDC4-1007-9B9E0136D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09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F17CF2-494D-7CB2-AECB-4A3878F9E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4ECEB5-33A8-E279-39A7-81D55BEBA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A3731-DCF5-F86F-D2A0-5C8B602D6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870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2ED4D-22AB-3FA5-7B10-B7A98CA57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07D1-B2DD-7602-3D44-A5BBD86AC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C4F17-BDBD-103D-A587-3D64B7988A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27B2CD-03B5-D2D9-0339-B2D0FF295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26031D-7568-E63D-8066-F3EF0B8E6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C1497-CCA2-05E4-AD6B-67BB8D76C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841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DEF36-31FC-AE78-82B7-A65EFF7B9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F9ECFD-CF41-C9CE-9AFA-E8D9EA1D2A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C8CBE4-82A4-6116-6203-4192CE0D4F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3278E4-644A-8DF5-D7E6-6AC1F77D9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50714-0751-572D-FC7A-C5BC5F495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A1D06A-EBA4-A21A-A380-FD7F02A81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104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6019E-2787-7F74-B0A6-F2864AC3F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CA67A3-16F4-BDDC-8C7D-21D8C9BE0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FA526-737E-06A7-EEE7-98495DCAD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7FABF-A22A-049F-2D74-0D2AA4F89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F3AE0-99CF-6940-1368-6793F28FC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402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9662B9-4AFB-4E88-8D27-96CAEB3B2D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ED076F-D21D-4502-1B63-985E749497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D49B1-7507-CE9F-E510-EBC92C5E3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27690-BE6C-5B40-090D-AA962C939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225F3-84EB-8B27-6C98-EC9179593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775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29F774-D6E6-9362-0957-EDD8C8D60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0127F-152D-0C16-8C4F-E0B8708876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304EE-CFC1-FBCE-9E07-C5301A5EE8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E5FBA6-6123-4144-9FC7-7065DB364092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7D4A2-1814-A13B-EAC5-33DFE7FE07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C4D8F-D9FC-D3A5-375B-7A9E0A7734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1CC6C0-CCA9-4988-8E05-339D1BEBF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346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ZkDGevwDqI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5beh5zOTq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xcelbowl.co.uk/about" TargetMode="External"/><Relationship Id="rId4" Type="http://schemas.openxmlformats.org/officeDocument/2006/relationships/hyperlink" Target="https://www.youtube.com/watch?v=Ia-e_BIxANU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dCx_Xol40A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J6GqDgpYYl4" TargetMode="External"/><Relationship Id="rId4" Type="http://schemas.openxmlformats.org/officeDocument/2006/relationships/hyperlink" Target="https://www.youtube.com/watch?v=YahpmaxR5k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group of people&#10;&#10;Description automatically generated">
            <a:extLst>
              <a:ext uri="{FF2B5EF4-FFF2-40B4-BE49-F238E27FC236}">
                <a16:creationId xmlns:a16="http://schemas.microsoft.com/office/drawing/2014/main" id="{ADCD281F-2B23-F141-B846-1978B9C5457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7" r="10256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E20227-13F8-175F-427F-8830339C3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Measuring Social Impact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314714-51BD-5CAC-799D-9FE3886C11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398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63F39-7C00-9678-2FDD-1C82465AB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Why is measuring Social Impact Important?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6BA5A1D-ADA4-D778-9BC2-32D43144F9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4486998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3548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7B72E-11B7-4F89-5C91-429285919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Social Audit Network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C174A-1D58-ACDF-44E9-826C9CB46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A social accounting framework can provide a basic system for measuring  social impact. It can be used as a foundation to build upon to meet the requirements of funders and potential contract providers.</a:t>
            </a:r>
          </a:p>
        </p:txBody>
      </p:sp>
    </p:spTree>
    <p:extLst>
      <p:ext uri="{BB962C8B-B14F-4D97-AF65-F5344CB8AC3E}">
        <p14:creationId xmlns:p14="http://schemas.microsoft.com/office/powerpoint/2010/main" val="3403494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F62A0-F7CB-DEDD-2B76-B028D53BE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6 Parts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B84F34-53EB-C679-10E8-BE05DDD3D9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383083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2876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 shot of a row of graduates">
            <a:extLst>
              <a:ext uri="{FF2B5EF4-FFF2-40B4-BE49-F238E27FC236}">
                <a16:creationId xmlns:a16="http://schemas.microsoft.com/office/drawing/2014/main" id="{43BEE9A6-3A20-FF26-3AAC-B394131163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54" b="867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B2B82E-9519-13BE-F662-21976E2C7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43" y="1170650"/>
            <a:ext cx="9873914" cy="452830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46960-4AC3-CD1B-3F59-FB095E1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754" y="2021904"/>
            <a:ext cx="3703486" cy="2751955"/>
          </a:xfrm>
        </p:spPr>
        <p:txBody>
          <a:bodyPr anchor="t">
            <a:normAutofit/>
          </a:bodyPr>
          <a:lstStyle/>
          <a:p>
            <a:r>
              <a:rPr lang="en-GB" sz="3200"/>
              <a:t>Mission	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111A9F-5A83-81E0-CD78-A5959435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47465" y="176282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49725-EB4D-FEB8-C660-4FF332A5A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3025" y="1677819"/>
            <a:ext cx="4540701" cy="34961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/>
              <a:t>A sentence or two that captures what your enterprise is about.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>
                <a:hlinkClick r:id="rId3"/>
              </a:rPr>
              <a:t>Measuring your Social Impact: Mission Statement</a:t>
            </a: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3 step test..</a:t>
            </a:r>
          </a:p>
          <a:p>
            <a:pPr marL="0" indent="0">
              <a:buNone/>
            </a:pPr>
            <a:r>
              <a:rPr lang="en-GB" sz="1400"/>
              <a:t>Example:</a:t>
            </a:r>
          </a:p>
          <a:p>
            <a:pPr marL="0" indent="0">
              <a:buNone/>
            </a:pPr>
            <a:r>
              <a:rPr lang="en-GB" sz="1400" b="0" i="0">
                <a:effectLst/>
                <a:latin typeface="proxima-n-w01-reg"/>
              </a:rPr>
              <a:t>Choirs For Good exists to put choirs firmly into the heart of local communities, where they foster lifelong learning and education. We see a world where choirs give back to society and are part of a sustainable and integrated approach to help people live more connected, fulfilling lives.</a:t>
            </a:r>
          </a:p>
          <a:p>
            <a:pPr marL="0" indent="0">
              <a:buNone/>
            </a:pPr>
            <a:r>
              <a:rPr lang="en-GB" sz="1400">
                <a:latin typeface="proxima-n-w01-reg"/>
              </a:rPr>
              <a:t>(Choirsforgood, 2024)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635939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AA111-0394-7189-80A4-99691E7EE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Values	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FFC5E-DA59-3395-0642-612EBB373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4413880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dirty="0"/>
              <a:t>Several words that you would like your beneficiaries and customers to value you by</a:t>
            </a:r>
            <a:endParaRPr lang="en-GB" sz="2000" dirty="0">
              <a:hlinkClick r:id="rId2"/>
            </a:endParaRPr>
          </a:p>
          <a:p>
            <a:r>
              <a:rPr lang="en-GB" sz="2000" dirty="0">
                <a:hlinkClick r:id="rId2"/>
              </a:rPr>
              <a:t>Organizational Values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Discussion – How do you think values differ between traditional businesses and social enterprises?</a:t>
            </a:r>
          </a:p>
          <a:p>
            <a:r>
              <a:rPr lang="en-GB" sz="2000" dirty="0"/>
              <a:t>Activity: In the chat, when creating values what do you think it is important to consider?</a:t>
            </a:r>
          </a:p>
          <a:p>
            <a:endParaRPr lang="en-GB" sz="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DEA4B-5C68-3222-F616-DF2A4AAC9603}"/>
              </a:ext>
            </a:extLst>
          </p:cNvPr>
          <p:cNvSpPr txBox="1"/>
          <p:nvPr/>
        </p:nvSpPr>
        <p:spPr>
          <a:xfrm>
            <a:off x="5862536" y="2516221"/>
            <a:ext cx="5239966" cy="3844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b="0" i="0" dirty="0">
                <a:effectLst/>
                <a:latin typeface="Stag Sans Web"/>
              </a:rPr>
              <a:t>Social Enterprise UK,  published values.  What do you think?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We operate in line with our values which inform our decision-making and our approach:</a:t>
            </a:r>
          </a:p>
          <a:p>
            <a:pPr>
              <a:spcAft>
                <a:spcPts val="750"/>
              </a:spcAft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bold</a:t>
            </a:r>
          </a:p>
          <a:p>
            <a:pPr>
              <a:spcAft>
                <a:spcPts val="750"/>
              </a:spcAft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generous</a:t>
            </a:r>
          </a:p>
          <a:p>
            <a:pPr>
              <a:spcAft>
                <a:spcPts val="750"/>
              </a:spcAft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open</a:t>
            </a:r>
          </a:p>
          <a:p>
            <a:pPr>
              <a:spcAft>
                <a:spcPts val="750"/>
              </a:spcAft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collaborative</a:t>
            </a:r>
          </a:p>
          <a:p>
            <a:pPr>
              <a:spcAft>
                <a:spcPts val="750"/>
              </a:spcAft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entrepreneurial</a:t>
            </a:r>
          </a:p>
          <a:p>
            <a:pPr>
              <a:spcAft>
                <a:spcPts val="1500"/>
              </a:spcAft>
              <a:buFont typeface="Wingdings" panose="05000000000000000000" pitchFamily="2" charset="2"/>
              <a:buChar char="§"/>
            </a:pPr>
            <a:r>
              <a:rPr lang="en-GB" sz="1800" b="0" i="0" dirty="0">
                <a:effectLst/>
                <a:latin typeface="Stag Sans Web"/>
              </a:rPr>
              <a:t>member-led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07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92E29-189F-F211-E38E-8DE26E85F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Objectives</a:t>
            </a:r>
          </a:p>
        </p:txBody>
      </p:sp>
      <p:pic>
        <p:nvPicPr>
          <p:cNvPr id="7" name="Graphic 6" descr="User Network">
            <a:extLst>
              <a:ext uri="{FF2B5EF4-FFF2-40B4-BE49-F238E27FC236}">
                <a16:creationId xmlns:a16="http://schemas.microsoft.com/office/drawing/2014/main" id="{F95D00CD-9766-C3B7-B1C7-A9459174B2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56576-0435-0783-23CC-400C5DF5A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Each objective should be one of your social aims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hlinkClick r:id="rId4"/>
              </a:rPr>
              <a:t>1.5.1 What are the Objectives of a Social Enterprise - Part 3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  <a:hlinkClick r:id="rId5"/>
              </a:rPr>
              <a:t>About | Xcel Bowl Carmarthen | Johnstown</a:t>
            </a: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Lets look at Xcel Bowl, from their website what would you say their social objectives are?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534602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C8DE5-37DF-5FC7-A3AC-5AE65EE55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D418CA-20BE-649F-5794-A509E71D31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47210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9833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473FC-1418-FA10-C350-0E70FC1FA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Quantitative monitoring method (outputs)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A2A675-7CD0-9EDA-60C4-95AA9E0438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272606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6382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01DB3-885C-BEDD-059A-7833B92A6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Qualitative monitoring method (outcomes) 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7A0E1-074E-CEAC-A1DB-C694E538BB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473769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4380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e ribbon rosette">
            <a:extLst>
              <a:ext uri="{FF2B5EF4-FFF2-40B4-BE49-F238E27FC236}">
                <a16:creationId xmlns:a16="http://schemas.microsoft.com/office/drawing/2014/main" id="{1EB66232-4C71-2368-B1D3-7CE77E0A6B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0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50DE7F-58A8-E287-8631-06FDE3004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20843-A1BD-1B42-DFBA-5607A83DE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Please review the following videos and conduct a brief SAN on each of them, paying particularly attention to the 6 elements of the SAN Test.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Glyn Wylfa Ltd | Social Business Wales Awards 2024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People Speak Up | Social Business Wales Awards 2024</a:t>
            </a:r>
            <a:endParaRPr lang="en-GB" dirty="0"/>
          </a:p>
          <a:p>
            <a:pPr marL="0" indent="0">
              <a:buNone/>
            </a:pPr>
            <a:r>
              <a:rPr lang="en-GB" dirty="0" err="1">
                <a:hlinkClick r:id="rId5"/>
              </a:rPr>
              <a:t>Heol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Chwarae</a:t>
            </a:r>
            <a:r>
              <a:rPr lang="en-GB" dirty="0">
                <a:hlinkClick r:id="rId5"/>
              </a:rPr>
              <a:t> Rol Ltd TA Role Play Lane | Social Business Wales Awards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4321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960</TotalTime>
  <Words>498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proxima-n-w01-reg</vt:lpstr>
      <vt:lpstr>Stag Sans Web</vt:lpstr>
      <vt:lpstr>Wingdings</vt:lpstr>
      <vt:lpstr>Office Theme</vt:lpstr>
      <vt:lpstr>Measuring Social Impact</vt:lpstr>
      <vt:lpstr>Why is measuring Social Impact Important?</vt:lpstr>
      <vt:lpstr>Social Audit Network</vt:lpstr>
      <vt:lpstr>6 Parts</vt:lpstr>
      <vt:lpstr>Mission </vt:lpstr>
      <vt:lpstr>Values </vt:lpstr>
      <vt:lpstr>Objectives</vt:lpstr>
      <vt:lpstr>Activity</vt:lpstr>
      <vt:lpstr>Quantitative monitoring method (outputs) </vt:lpstr>
      <vt:lpstr>Qualitative monitoring method (outcomes) </vt:lpstr>
      <vt:lpstr>Task: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2</cp:revision>
  <dcterms:created xsi:type="dcterms:W3CDTF">2024-11-19T19:43:27Z</dcterms:created>
  <dcterms:modified xsi:type="dcterms:W3CDTF">2024-11-20T11:43:47Z</dcterms:modified>
</cp:coreProperties>
</file>