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9CB7AE-4B85-4A58-86D0-E4F8B4C25209}" v="13" dt="2021-03-16T16:22:34.7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2" y="1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mona robu" userId="b8bea999df885030" providerId="LiveId" clId="{B79CB7AE-4B85-4A58-86D0-E4F8B4C25209}"/>
    <pc:docChg chg="custSel addSld delSld modSld">
      <pc:chgData name="ramona robu" userId="b8bea999df885030" providerId="LiveId" clId="{B79CB7AE-4B85-4A58-86D0-E4F8B4C25209}" dt="2021-03-16T17:01:34.008" v="514" actId="1076"/>
      <pc:docMkLst>
        <pc:docMk/>
      </pc:docMkLst>
      <pc:sldChg chg="addSp delSp modSp mod setBg">
        <pc:chgData name="ramona robu" userId="b8bea999df885030" providerId="LiveId" clId="{B79CB7AE-4B85-4A58-86D0-E4F8B4C25209}" dt="2021-03-16T17:01:34.008" v="514" actId="1076"/>
        <pc:sldMkLst>
          <pc:docMk/>
          <pc:sldMk cId="1656506001" sldId="256"/>
        </pc:sldMkLst>
        <pc:spChg chg="mod">
          <ac:chgData name="ramona robu" userId="b8bea999df885030" providerId="LiveId" clId="{B79CB7AE-4B85-4A58-86D0-E4F8B4C25209}" dt="2021-03-16T17:01:34.008" v="514" actId="1076"/>
          <ac:spMkLst>
            <pc:docMk/>
            <pc:sldMk cId="1656506001" sldId="256"/>
            <ac:spMk id="2" creationId="{4F3BC800-6212-4DE7-B019-0FDD4E51FF0E}"/>
          </ac:spMkLst>
        </pc:spChg>
        <pc:spChg chg="add del mod">
          <ac:chgData name="ramona robu" userId="b8bea999df885030" providerId="LiveId" clId="{B79CB7AE-4B85-4A58-86D0-E4F8B4C25209}" dt="2021-03-16T13:30:01.740" v="114"/>
          <ac:spMkLst>
            <pc:docMk/>
            <pc:sldMk cId="1656506001" sldId="256"/>
            <ac:spMk id="3" creationId="{2BCEBA9D-9C09-469E-8181-F1F0C32D95E9}"/>
          </ac:spMkLst>
        </pc:spChg>
        <pc:spChg chg="add del mod">
          <ac:chgData name="ramona robu" userId="b8bea999df885030" providerId="LiveId" clId="{B79CB7AE-4B85-4A58-86D0-E4F8B4C25209}" dt="2021-03-16T16:18:24.056" v="497" actId="21"/>
          <ac:spMkLst>
            <pc:docMk/>
            <pc:sldMk cId="1656506001" sldId="256"/>
            <ac:spMk id="6" creationId="{AF078D8A-27A7-4A36-8578-F37439A937A3}"/>
          </ac:spMkLst>
        </pc:spChg>
        <pc:spChg chg="add mod">
          <ac:chgData name="ramona robu" userId="b8bea999df885030" providerId="LiveId" clId="{B79CB7AE-4B85-4A58-86D0-E4F8B4C25209}" dt="2021-03-16T16:21:52.329" v="510" actId="2711"/>
          <ac:spMkLst>
            <pc:docMk/>
            <pc:sldMk cId="1656506001" sldId="256"/>
            <ac:spMk id="7" creationId="{692F8E83-B5AA-4ADE-9266-B97539511562}"/>
          </ac:spMkLst>
        </pc:spChg>
        <pc:spChg chg="del mod">
          <ac:chgData name="ramona robu" userId="b8bea999df885030" providerId="LiveId" clId="{B79CB7AE-4B85-4A58-86D0-E4F8B4C25209}" dt="2021-03-16T16:15:15.053" v="425" actId="21"/>
          <ac:spMkLst>
            <pc:docMk/>
            <pc:sldMk cId="1656506001" sldId="256"/>
            <ac:spMk id="10" creationId="{E75AEC0E-D1F6-4156-B513-7163C63C227A}"/>
          </ac:spMkLst>
        </pc:spChg>
        <pc:spChg chg="add mod">
          <ac:chgData name="ramona robu" userId="b8bea999df885030" providerId="LiveId" clId="{B79CB7AE-4B85-4A58-86D0-E4F8B4C25209}" dt="2021-03-16T16:22:42.017" v="512" actId="1076"/>
          <ac:spMkLst>
            <pc:docMk/>
            <pc:sldMk cId="1656506001" sldId="256"/>
            <ac:spMk id="14" creationId="{25A21DFC-25E7-4C4D-8F67-64122694C712}"/>
          </ac:spMkLst>
        </pc:spChg>
        <pc:picChg chg="add mod modCrop">
          <ac:chgData name="ramona robu" userId="b8bea999df885030" providerId="LiveId" clId="{B79CB7AE-4B85-4A58-86D0-E4F8B4C25209}" dt="2021-03-16T16:20:22.980" v="502" actId="1076"/>
          <ac:picMkLst>
            <pc:docMk/>
            <pc:sldMk cId="1656506001" sldId="256"/>
            <ac:picMk id="4" creationId="{F4055A80-1561-411D-A4B9-08066F4CB6ED}"/>
          </ac:picMkLst>
        </pc:picChg>
        <pc:picChg chg="del">
          <ac:chgData name="ramona robu" userId="b8bea999df885030" providerId="LiveId" clId="{B79CB7AE-4B85-4A58-86D0-E4F8B4C25209}" dt="2021-03-16T16:15:54.561" v="427" actId="21"/>
          <ac:picMkLst>
            <pc:docMk/>
            <pc:sldMk cId="1656506001" sldId="256"/>
            <ac:picMk id="5" creationId="{A79FE6D3-223D-47F4-8B16-14A9AE5F842C}"/>
          </ac:picMkLst>
        </pc:picChg>
        <pc:picChg chg="del">
          <ac:chgData name="ramona robu" userId="b8bea999df885030" providerId="LiveId" clId="{B79CB7AE-4B85-4A58-86D0-E4F8B4C25209}" dt="2021-03-16T16:15:50.804" v="426" actId="21"/>
          <ac:picMkLst>
            <pc:docMk/>
            <pc:sldMk cId="1656506001" sldId="256"/>
            <ac:picMk id="8" creationId="{BA0FF125-4786-45A0-9554-425C4D490CE0}"/>
          </ac:picMkLst>
        </pc:picChg>
      </pc:sldChg>
      <pc:sldChg chg="addSp new del mod">
        <pc:chgData name="ramona robu" userId="b8bea999df885030" providerId="LiveId" clId="{B79CB7AE-4B85-4A58-86D0-E4F8B4C25209}" dt="2021-03-16T16:23:14.247" v="513" actId="2696"/>
        <pc:sldMkLst>
          <pc:docMk/>
          <pc:sldMk cId="2870661977" sldId="257"/>
        </pc:sldMkLst>
        <pc:spChg chg="add">
          <ac:chgData name="ramona robu" userId="b8bea999df885030" providerId="LiveId" clId="{B79CB7AE-4B85-4A58-86D0-E4F8B4C25209}" dt="2021-03-16T16:15:02.063" v="423" actId="22"/>
          <ac:spMkLst>
            <pc:docMk/>
            <pc:sldMk cId="2870661977" sldId="257"/>
            <ac:spMk id="3" creationId="{C721D6E0-ACB7-4304-8E48-56EE9D6E855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3DB71-45EE-4122-A4B7-169B0CCAEB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DBBCEE-49EE-4305-AE2A-B68D0F8A6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09389F-C73C-4D97-8673-06940DE8C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9BD7-5056-4605-A3B6-852B71A0FE0F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5F0112-9133-4931-A15A-D6A3F506C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AA8EE8-3057-41D1-91B8-332A8238E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4F1A6-743A-4DC8-BD5F-98D10B9C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3899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1D333-1487-4A27-9360-86DF4EF10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CB758-498D-45AB-82E3-50DD098C5F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9C1E8-283C-43CA-8CBA-CF90112B7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9BD7-5056-4605-A3B6-852B71A0FE0F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8BBC8C-0DC7-444A-A3B6-16CF4844E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324DB-FB41-4EA0-91D9-C585FB3B0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4F1A6-743A-4DC8-BD5F-98D10B9C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659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8CFD7-9348-4815-8F17-891F01027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874505-CAB5-4687-A47C-F2D22CE075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AFFCE-FDF5-4CCB-95D8-DCC09F5B9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9BD7-5056-4605-A3B6-852B71A0FE0F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CC12B3-CC32-4172-A041-85920FA42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84B8C-2E8B-427A-8AA3-B769A3E86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4F1A6-743A-4DC8-BD5F-98D10B9C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827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BEA81-0823-4337-92BB-9209D7607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BD2A2-16DD-4F8A-A4AB-EE721ED6EF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13C225-BBCD-4D48-AFD3-76414ED456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E395F9-E042-498F-9974-F34755931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9BD7-5056-4605-A3B6-852B71A0FE0F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F7BB64-9A5D-46F6-8292-19D6D0942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103DEF-18DD-4214-8E83-5C165FB86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4F1A6-743A-4DC8-BD5F-98D10B9C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36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CC83F-9C4E-431D-8788-488E80135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CC49F2-A6D9-4DB5-ABB4-D056CFA079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CEB43F-E79D-470B-9F46-57D8BC7163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057D5A-6B2A-43B9-82E6-9F086F193A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5E01BA-F229-43C9-8F0D-EE975B0346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922B79-EDFD-489C-9201-40A70FBDD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9BD7-5056-4605-A3B6-852B71A0FE0F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849746-BF6C-4DF3-AE5B-C1AF9865D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BF93B3-0FB4-43E6-B648-68487E953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4F1A6-743A-4DC8-BD5F-98D10B9C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802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F4A39-6525-46EA-8EF7-C6EA14AFF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E5C668-E2B7-4C77-9395-1FDBD4706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9BD7-5056-4605-A3B6-852B71A0FE0F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EB5F3A-002F-4A66-ADAC-9B3E992C1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4EBBAB-FD93-4EAA-BE43-134E079C1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4F1A6-743A-4DC8-BD5F-98D10B9C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932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772F30-DCCB-4BB6-B566-EDD27EDD2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9BD7-5056-4605-A3B6-852B71A0FE0F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887EFF-C293-4D37-9F41-793578DD6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F9774F-6715-41DE-9677-B7E851D1C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4F1A6-743A-4DC8-BD5F-98D10B9C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964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F27ED-7DA8-41D2-AAFE-4CDDB83C5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02E5E-A381-4048-9DA4-1FB7F8F50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37E180-3606-4BF9-BEFB-DFDD61A67B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D9CB91-273F-4F2D-9FE6-6D900E89C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9BD7-5056-4605-A3B6-852B71A0FE0F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D5331-902F-4469-8B36-002DF5A45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9254AD-7F5A-4C50-A329-0229A4849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4F1A6-743A-4DC8-BD5F-98D10B9C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769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31DF0-2D27-4243-B66C-09D26C78D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18D654-37A1-4670-B4E1-AF4A9DB428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DB87A7-A288-4C1E-AB4B-B5BF9C0663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D465D7-ADBD-4779-8068-EE5E0B3B7C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9BD7-5056-4605-A3B6-852B71A0FE0F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1C1C16-4400-440A-98F0-491BA4C4B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BF34D1-F945-49E1-9255-73C666F70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4F1A6-743A-4DC8-BD5F-98D10B9C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221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6F7D2-B46B-4CF3-A3AA-81782D963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742569-7374-4E53-A28D-5DF849FC73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F7B5C9-01F8-45A1-85C2-F8A26602C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9BD7-5056-4605-A3B6-852B71A0FE0F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6E5035-2A55-457C-9506-0392160C2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D9AC32-70EE-4453-BAD6-318AEFA5C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4F1A6-743A-4DC8-BD5F-98D10B9C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168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26386D-8115-4E34-A496-F482FFCE5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A6A088-3172-4A16-BCEB-9EC5B52CF4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739BDD-7030-4D67-82FC-9C2631762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9BD7-5056-4605-A3B6-852B71A0FE0F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95F048-CE60-40AB-A195-DCEE0EC0E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727E40-60AB-49E7-B9FD-2004B50A4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4F1A6-743A-4DC8-BD5F-98D10B9C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812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5EDDD2-BF9C-4BDC-98A7-C6BCE8036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994156-5481-4CEB-AC9E-7DCE41DD74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5B85E7-0147-4CD3-9F6E-9725B58C29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A59BD7-5056-4605-A3B6-852B71A0FE0F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D3ECB2-C519-4195-8950-7F1DE6A01B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027E4-2910-4885-91F3-3DC78C1193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D4F1A6-743A-4DC8-BD5F-98D10B9C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205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Global_Information_Grid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4">
            <a:extLst>
              <a:ext uri="{FF2B5EF4-FFF2-40B4-BE49-F238E27FC236}">
                <a16:creationId xmlns:a16="http://schemas.microsoft.com/office/drawing/2014/main" id="{D660E354-01D0-4D36-9100-7D4CEDE99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26">
            <a:extLst>
              <a:ext uri="{FF2B5EF4-FFF2-40B4-BE49-F238E27FC236}">
                <a16:creationId xmlns:a16="http://schemas.microsoft.com/office/drawing/2014/main" id="{D8745D08-E5A7-4082-98EB-FDDB0B13B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307" y="566232"/>
            <a:ext cx="5492493" cy="5492493"/>
          </a:xfrm>
          <a:custGeom>
            <a:avLst/>
            <a:gdLst>
              <a:gd name="connsiteX0" fmla="*/ 2746247 w 5492493"/>
              <a:gd name="connsiteY0" fmla="*/ 0 h 5492493"/>
              <a:gd name="connsiteX1" fmla="*/ 5492493 w 5492493"/>
              <a:gd name="connsiteY1" fmla="*/ 2746247 h 5492493"/>
              <a:gd name="connsiteX2" fmla="*/ 2746247 w 5492493"/>
              <a:gd name="connsiteY2" fmla="*/ 5492493 h 5492493"/>
              <a:gd name="connsiteX3" fmla="*/ 0 w 5492493"/>
              <a:gd name="connsiteY3" fmla="*/ 2746247 h 5492493"/>
              <a:gd name="connsiteX4" fmla="*/ 2746247 w 5492493"/>
              <a:gd name="connsiteY4" fmla="*/ 0 h 5492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2493" h="5492493">
                <a:moveTo>
                  <a:pt x="2746247" y="0"/>
                </a:moveTo>
                <a:cubicBezTo>
                  <a:pt x="4262957" y="0"/>
                  <a:pt x="5492493" y="1229536"/>
                  <a:pt x="5492493" y="2746247"/>
                </a:cubicBezTo>
                <a:cubicBezTo>
                  <a:pt x="5492493" y="4262957"/>
                  <a:pt x="4262957" y="5492493"/>
                  <a:pt x="2746247" y="5492493"/>
                </a:cubicBezTo>
                <a:cubicBezTo>
                  <a:pt x="1229536" y="5492493"/>
                  <a:pt x="0" y="4262957"/>
                  <a:pt x="0" y="2746247"/>
                </a:cubicBezTo>
                <a:cubicBezTo>
                  <a:pt x="0" y="1229536"/>
                  <a:pt x="1229536" y="0"/>
                  <a:pt x="274624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8111D92E-4FFD-4DB5-A252-C13FC1BE7E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6338" y="5283870"/>
            <a:ext cx="435428" cy="435428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2CB73E9A-EDB1-467A-BF6B-D62D47AD4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961353" y="3415315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BC800-6212-4DE7-B019-0FDD4E51FF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0975" y="329057"/>
            <a:ext cx="5409424" cy="3720683"/>
          </a:xfrm>
        </p:spPr>
        <p:txBody>
          <a:bodyPr>
            <a:normAutofit/>
          </a:bodyPr>
          <a:lstStyle/>
          <a:p>
            <a:b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anose="04020705040A02060702" pitchFamily="82" charset="0"/>
              </a:rPr>
              <a:t>SUCCESS</a:t>
            </a:r>
            <a:b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Sukjhjghg</a:t>
            </a:r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mjhgffr</a:t>
            </a:r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jjhgfgfg</a:t>
            </a:r>
            <a:b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Bkkkf</a:t>
            </a:r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jfloosyst</a:t>
            </a:r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ojdhbhdbvv</a:t>
            </a:r>
            <a:b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Mkjdhh</a:t>
            </a:r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njfkii</a:t>
            </a:r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loododjbhbvv</a:t>
            </a:r>
            <a:b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Ajkkc</a:t>
            </a:r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lkkj</a:t>
            </a:r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kdjhdh</a:t>
            </a:r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bbhhd</a:t>
            </a:r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djd</a:t>
            </a:r>
            <a:b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Sukjhjghg</a:t>
            </a:r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mjhgffr</a:t>
            </a:r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400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jjhgfgfg</a:t>
            </a:r>
            <a:b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sz="24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Picture 3" descr="A picture containing diagram&#10;&#10;Description automatically generated">
            <a:extLst>
              <a:ext uri="{FF2B5EF4-FFF2-40B4-BE49-F238E27FC236}">
                <a16:creationId xmlns:a16="http://schemas.microsoft.com/office/drawing/2014/main" id="{F4055A80-1561-411D-A4B9-08066F4CB6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582" t="7178"/>
          <a:stretch/>
        </p:blipFill>
        <p:spPr>
          <a:xfrm rot="20606776">
            <a:off x="383458" y="825910"/>
            <a:ext cx="3757618" cy="25431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92F8E83-B5AA-4ADE-9266-B97539511562}"/>
              </a:ext>
            </a:extLst>
          </p:cNvPr>
          <p:cNvSpPr txBox="1"/>
          <p:nvPr/>
        </p:nvSpPr>
        <p:spPr>
          <a:xfrm>
            <a:off x="4788310" y="157316"/>
            <a:ext cx="26153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Arial Rounded MT Bold" panose="020F0704030504030204" pitchFamily="34" charset="0"/>
              </a:rPr>
              <a:t>TITLE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5A21DFC-25E7-4C4D-8F67-64122694C712}"/>
              </a:ext>
            </a:extLst>
          </p:cNvPr>
          <p:cNvSpPr txBox="1"/>
          <p:nvPr/>
        </p:nvSpPr>
        <p:spPr>
          <a:xfrm>
            <a:off x="159011" y="644029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Contact us on: https://www.kjutd.ac.uk for more information</a:t>
            </a:r>
          </a:p>
        </p:txBody>
      </p:sp>
    </p:spTree>
    <p:extLst>
      <p:ext uri="{BB962C8B-B14F-4D97-AF65-F5344CB8AC3E}">
        <p14:creationId xmlns:p14="http://schemas.microsoft.com/office/powerpoint/2010/main" val="16565060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43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Algerian</vt:lpstr>
      <vt:lpstr>Arial</vt:lpstr>
      <vt:lpstr>Arial Rounded MT Bold</vt:lpstr>
      <vt:lpstr>Calibri</vt:lpstr>
      <vt:lpstr>Calibri Light</vt:lpstr>
      <vt:lpstr>Office Theme</vt:lpstr>
      <vt:lpstr>  SUCCESS Sukjhjghg mjhgffr jjhgfgfg Bkkkf jfloosyst ojdhbhdbvv Mkjdhh njfkii loododjbhbvv Ajkkc lkkj kdjhdh bbhhd  djd Sukjhjghg mjhgffr jjhgfgfg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-Was formed on 18 of November 2010 -Campuses in different locations our aim is to inspire individuals and develop reflective graduates and practitioners who can make a difference in society -Course variety -Excellent courses and lecturers </dc:title>
  <dc:creator>ramona robu</dc:creator>
  <cp:lastModifiedBy>ramona robu</cp:lastModifiedBy>
  <cp:revision>1</cp:revision>
  <dcterms:created xsi:type="dcterms:W3CDTF">2021-03-16T12:48:58Z</dcterms:created>
  <dcterms:modified xsi:type="dcterms:W3CDTF">2021-03-16T17:01:34Z</dcterms:modified>
</cp:coreProperties>
</file>