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6"/>
  </p:notesMasterIdLst>
  <p:sldIdLst>
    <p:sldId id="256" r:id="rId2"/>
    <p:sldId id="268" r:id="rId3"/>
    <p:sldId id="264" r:id="rId4"/>
    <p:sldId id="270" r:id="rId5"/>
    <p:sldId id="257" r:id="rId6"/>
    <p:sldId id="258" r:id="rId7"/>
    <p:sldId id="259" r:id="rId8"/>
    <p:sldId id="261" r:id="rId9"/>
    <p:sldId id="269" r:id="rId10"/>
    <p:sldId id="262" r:id="rId11"/>
    <p:sldId id="263" r:id="rId12"/>
    <p:sldId id="266" r:id="rId13"/>
    <p:sldId id="267"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60193A-A36A-7930-BB35-0DD34BC3F8A9}" v="1" dt="2022-11-26T10:49:55.714"/>
    <p1510:client id="{F0515E9F-EB2D-665A-E964-C4D0846888D0}" v="1549" dt="2022-11-26T00:34:55.3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556" autoAdjust="0"/>
    <p:restoredTop sz="94660"/>
  </p:normalViewPr>
  <p:slideViewPr>
    <p:cSldViewPr snapToGrid="0">
      <p:cViewPr varScale="1">
        <p:scale>
          <a:sx n="88" d="100"/>
          <a:sy n="88" d="100"/>
        </p:scale>
        <p:origin x="86" y="2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lentin Borisov (2219028)" userId="S::2219028@student.uwtsd.ac.uk::f3b598d8-d0aa-442f-a87c-fe62cf1e42f3" providerId="AD" clId="Web-{1D60193A-A36A-7930-BB35-0DD34BC3F8A9}"/>
    <pc:docChg chg="modSld">
      <pc:chgData name="Valentin Borisov (2219028)" userId="S::2219028@student.uwtsd.ac.uk::f3b598d8-d0aa-442f-a87c-fe62cf1e42f3" providerId="AD" clId="Web-{1D60193A-A36A-7930-BB35-0DD34BC3F8A9}" dt="2022-11-26T10:49:55.714" v="0" actId="1076"/>
      <pc:docMkLst>
        <pc:docMk/>
      </pc:docMkLst>
      <pc:sldChg chg="modSp">
        <pc:chgData name="Valentin Borisov (2219028)" userId="S::2219028@student.uwtsd.ac.uk::f3b598d8-d0aa-442f-a87c-fe62cf1e42f3" providerId="AD" clId="Web-{1D60193A-A36A-7930-BB35-0DD34BC3F8A9}" dt="2022-11-26T10:49:55.714" v="0" actId="1076"/>
        <pc:sldMkLst>
          <pc:docMk/>
          <pc:sldMk cId="1194171461" sldId="265"/>
        </pc:sldMkLst>
        <pc:spChg chg="mod">
          <ac:chgData name="Valentin Borisov (2219028)" userId="S::2219028@student.uwtsd.ac.uk::f3b598d8-d0aa-442f-a87c-fe62cf1e42f3" providerId="AD" clId="Web-{1D60193A-A36A-7930-BB35-0DD34BC3F8A9}" dt="2022-11-26T10:49:55.714" v="0" actId="1076"/>
          <ac:spMkLst>
            <pc:docMk/>
            <pc:sldMk cId="1194171461" sldId="265"/>
            <ac:spMk id="2" creationId="{00000000-0000-0000-0000-000000000000}"/>
          </ac:spMkLst>
        </pc:spChg>
      </pc:sldChg>
    </pc:docChg>
  </pc:docChgLst>
  <pc:docChgLst>
    <pc:chgData name="Valentin Borisov (2219028)" userId="S::2219028@student.uwtsd.ac.uk::f3b598d8-d0aa-442f-a87c-fe62cf1e42f3" providerId="AD" clId="Web-{F0515E9F-EB2D-665A-E964-C4D0846888D0}"/>
    <pc:docChg chg="addSld delSld modSld sldOrd addMainMaster delMainMaster">
      <pc:chgData name="Valentin Borisov (2219028)" userId="S::2219028@student.uwtsd.ac.uk::f3b598d8-d0aa-442f-a87c-fe62cf1e42f3" providerId="AD" clId="Web-{F0515E9F-EB2D-665A-E964-C4D0846888D0}" dt="2022-11-26T00:34:55.337" v="1493" actId="20577"/>
      <pc:docMkLst>
        <pc:docMk/>
      </pc:docMkLst>
      <pc:sldChg chg="addSp delSp modSp mod setBg modClrScheme addAnim setClrOvrMap delDesignElem chgLayout">
        <pc:chgData name="Valentin Borisov (2219028)" userId="S::2219028@student.uwtsd.ac.uk::f3b598d8-d0aa-442f-a87c-fe62cf1e42f3" providerId="AD" clId="Web-{F0515E9F-EB2D-665A-E964-C4D0846888D0}" dt="2022-11-26T00:31:54.722" v="1471" actId="20577"/>
        <pc:sldMkLst>
          <pc:docMk/>
          <pc:sldMk cId="2802103308" sldId="256"/>
        </pc:sldMkLst>
        <pc:spChg chg="mod ord">
          <ac:chgData name="Valentin Borisov (2219028)" userId="S::2219028@student.uwtsd.ac.uk::f3b598d8-d0aa-442f-a87c-fe62cf1e42f3" providerId="AD" clId="Web-{F0515E9F-EB2D-665A-E964-C4D0846888D0}" dt="2022-11-26T00:31:54.722" v="1471" actId="20577"/>
          <ac:spMkLst>
            <pc:docMk/>
            <pc:sldMk cId="2802103308" sldId="256"/>
            <ac:spMk id="2" creationId="{E2F0A781-C6F5-F5E0-EA8D-BCE35A339B5F}"/>
          </ac:spMkLst>
        </pc:spChg>
        <pc:spChg chg="add mod">
          <ac:chgData name="Valentin Borisov (2219028)" userId="S::2219028@student.uwtsd.ac.uk::f3b598d8-d0aa-442f-a87c-fe62cf1e42f3" providerId="AD" clId="Web-{F0515E9F-EB2D-665A-E964-C4D0846888D0}" dt="2022-11-26T00:12:56.836" v="1220" actId="1076"/>
          <ac:spMkLst>
            <pc:docMk/>
            <pc:sldMk cId="2802103308" sldId="256"/>
            <ac:spMk id="3" creationId="{E7F58735-A9E4-CAF6-85F7-02F38B1D0162}"/>
          </ac:spMkLst>
        </pc:spChg>
        <pc:spChg chg="add del">
          <ac:chgData name="Valentin Borisov (2219028)" userId="S::2219028@student.uwtsd.ac.uk::f3b598d8-d0aa-442f-a87c-fe62cf1e42f3" providerId="AD" clId="Web-{F0515E9F-EB2D-665A-E964-C4D0846888D0}" dt="2022-11-26T00:07:25.710" v="1049"/>
          <ac:spMkLst>
            <pc:docMk/>
            <pc:sldMk cId="2802103308" sldId="256"/>
            <ac:spMk id="7" creationId="{6BDBA639-2A71-4A60-A71A-FF1836F546CE}"/>
          </ac:spMkLst>
        </pc:spChg>
        <pc:spChg chg="add">
          <ac:chgData name="Valentin Borisov (2219028)" userId="S::2219028@student.uwtsd.ac.uk::f3b598d8-d0aa-442f-a87c-fe62cf1e42f3" providerId="AD" clId="Web-{F0515E9F-EB2D-665A-E964-C4D0846888D0}" dt="2022-11-26T00:12:01.537" v="1204"/>
          <ac:spMkLst>
            <pc:docMk/>
            <pc:sldMk cId="2802103308" sldId="256"/>
            <ac:spMk id="8" creationId="{9179DE42-5613-4B35-A1E6-6CCBAA13C743}"/>
          </ac:spMkLst>
        </pc:spChg>
        <pc:spChg chg="add">
          <ac:chgData name="Valentin Borisov (2219028)" userId="S::2219028@student.uwtsd.ac.uk::f3b598d8-d0aa-442f-a87c-fe62cf1e42f3" providerId="AD" clId="Web-{F0515E9F-EB2D-665A-E964-C4D0846888D0}" dt="2022-11-26T00:12:01.537" v="1204"/>
          <ac:spMkLst>
            <pc:docMk/>
            <pc:sldMk cId="2802103308" sldId="256"/>
            <ac:spMk id="14" creationId="{52FB45E9-914E-4471-AC87-E475CD51767D}"/>
          </ac:spMkLst>
        </pc:spChg>
        <pc:spChg chg="add">
          <ac:chgData name="Valentin Borisov (2219028)" userId="S::2219028@student.uwtsd.ac.uk::f3b598d8-d0aa-442f-a87c-fe62cf1e42f3" providerId="AD" clId="Web-{F0515E9F-EB2D-665A-E964-C4D0846888D0}" dt="2022-11-26T00:12:01.537" v="1204"/>
          <ac:spMkLst>
            <pc:docMk/>
            <pc:sldMk cId="2802103308" sldId="256"/>
            <ac:spMk id="16" creationId="{C310626D-5743-49D4-8F7D-88C4F8F05774}"/>
          </ac:spMkLst>
        </pc:spChg>
        <pc:spChg chg="add">
          <ac:chgData name="Valentin Borisov (2219028)" userId="S::2219028@student.uwtsd.ac.uk::f3b598d8-d0aa-442f-a87c-fe62cf1e42f3" providerId="AD" clId="Web-{F0515E9F-EB2D-665A-E964-C4D0846888D0}" dt="2022-11-26T00:12:01.537" v="1204"/>
          <ac:spMkLst>
            <pc:docMk/>
            <pc:sldMk cId="2802103308" sldId="256"/>
            <ac:spMk id="18" creationId="{3C195FC1-B568-4C72-9902-34CB35DDD7A1}"/>
          </ac:spMkLst>
        </pc:spChg>
        <pc:spChg chg="add">
          <ac:chgData name="Valentin Borisov (2219028)" userId="S::2219028@student.uwtsd.ac.uk::f3b598d8-d0aa-442f-a87c-fe62cf1e42f3" providerId="AD" clId="Web-{F0515E9F-EB2D-665A-E964-C4D0846888D0}" dt="2022-11-26T00:12:01.537" v="1204"/>
          <ac:spMkLst>
            <pc:docMk/>
            <pc:sldMk cId="2802103308" sldId="256"/>
            <ac:spMk id="20" creationId="{EF2BDF77-362C-43F0-8CBB-A969EC2AE0C4}"/>
          </ac:spMkLst>
        </pc:spChg>
        <pc:spChg chg="add">
          <ac:chgData name="Valentin Borisov (2219028)" userId="S::2219028@student.uwtsd.ac.uk::f3b598d8-d0aa-442f-a87c-fe62cf1e42f3" providerId="AD" clId="Web-{F0515E9F-EB2D-665A-E964-C4D0846888D0}" dt="2022-11-26T00:12:01.537" v="1204"/>
          <ac:spMkLst>
            <pc:docMk/>
            <pc:sldMk cId="2802103308" sldId="256"/>
            <ac:spMk id="22" creationId="{4BE96B01-3929-432D-B8C2-ADBCB74C2EF4}"/>
          </ac:spMkLst>
        </pc:spChg>
        <pc:spChg chg="add">
          <ac:chgData name="Valentin Borisov (2219028)" userId="S::2219028@student.uwtsd.ac.uk::f3b598d8-d0aa-442f-a87c-fe62cf1e42f3" providerId="AD" clId="Web-{F0515E9F-EB2D-665A-E964-C4D0846888D0}" dt="2022-11-26T00:12:01.537" v="1204"/>
          <ac:spMkLst>
            <pc:docMk/>
            <pc:sldMk cId="2802103308" sldId="256"/>
            <ac:spMk id="24" creationId="{2A6FCDE6-CDE2-4C51-B18E-A95CFB679714}"/>
          </ac:spMkLst>
        </pc:spChg>
        <pc:spChg chg="add">
          <ac:chgData name="Valentin Borisov (2219028)" userId="S::2219028@student.uwtsd.ac.uk::f3b598d8-d0aa-442f-a87c-fe62cf1e42f3" providerId="AD" clId="Web-{F0515E9F-EB2D-665A-E964-C4D0846888D0}" dt="2022-11-26T00:12:01.537" v="1204"/>
          <ac:spMkLst>
            <pc:docMk/>
            <pc:sldMk cId="2802103308" sldId="256"/>
            <ac:spMk id="26" creationId="{9D2E8756-2465-473A-BA2A-2DB1D6224745}"/>
          </ac:spMkLst>
        </pc:spChg>
        <pc:spChg chg="add del">
          <ac:chgData name="Valentin Borisov (2219028)" userId="S::2219028@student.uwtsd.ac.uk::f3b598d8-d0aa-442f-a87c-fe62cf1e42f3" providerId="AD" clId="Web-{F0515E9F-EB2D-665A-E964-C4D0846888D0}" dt="2022-11-26T00:07:25.710" v="1049"/>
          <ac:spMkLst>
            <pc:docMk/>
            <pc:sldMk cId="2802103308" sldId="256"/>
            <ac:spMk id="30" creationId="{D9C506D7-84CB-4057-A44A-465313E78538}"/>
          </ac:spMkLst>
        </pc:spChg>
        <pc:spChg chg="add del">
          <ac:chgData name="Valentin Borisov (2219028)" userId="S::2219028@student.uwtsd.ac.uk::f3b598d8-d0aa-442f-a87c-fe62cf1e42f3" providerId="AD" clId="Web-{F0515E9F-EB2D-665A-E964-C4D0846888D0}" dt="2022-11-26T00:07:25.710" v="1049"/>
          <ac:spMkLst>
            <pc:docMk/>
            <pc:sldMk cId="2802103308" sldId="256"/>
            <ac:spMk id="32" creationId="{7842FC68-61FD-4700-8A22-BB8B071884DB}"/>
          </ac:spMkLst>
        </pc:spChg>
        <pc:grpChg chg="add del">
          <ac:chgData name="Valentin Borisov (2219028)" userId="S::2219028@student.uwtsd.ac.uk::f3b598d8-d0aa-442f-a87c-fe62cf1e42f3" providerId="AD" clId="Web-{F0515E9F-EB2D-665A-E964-C4D0846888D0}" dt="2022-11-26T00:07:25.710" v="1049"/>
          <ac:grpSpMkLst>
            <pc:docMk/>
            <pc:sldMk cId="2802103308" sldId="256"/>
            <ac:grpSpMk id="9" creationId="{5E208A8B-5EBD-4532-BE72-26414FA7CFF6}"/>
          </ac:grpSpMkLst>
        </pc:grpChg>
        <pc:cxnChg chg="add">
          <ac:chgData name="Valentin Borisov (2219028)" userId="S::2219028@student.uwtsd.ac.uk::f3b598d8-d0aa-442f-a87c-fe62cf1e42f3" providerId="AD" clId="Web-{F0515E9F-EB2D-665A-E964-C4D0846888D0}" dt="2022-11-26T00:12:01.537" v="1204"/>
          <ac:cxnSpMkLst>
            <pc:docMk/>
            <pc:sldMk cId="2802103308" sldId="256"/>
            <ac:cxnSpMk id="10" creationId="{EB898B32-3891-4C3A-8F58-C5969D2E9033}"/>
          </ac:cxnSpMkLst>
        </pc:cxnChg>
        <pc:cxnChg chg="add">
          <ac:chgData name="Valentin Borisov (2219028)" userId="S::2219028@student.uwtsd.ac.uk::f3b598d8-d0aa-442f-a87c-fe62cf1e42f3" providerId="AD" clId="Web-{F0515E9F-EB2D-665A-E964-C4D0846888D0}" dt="2022-11-26T00:12:01.537" v="1204"/>
          <ac:cxnSpMkLst>
            <pc:docMk/>
            <pc:sldMk cId="2802103308" sldId="256"/>
            <ac:cxnSpMk id="12" creationId="{4AE4806D-B8F9-4679-A68A-9BD21C01A301}"/>
          </ac:cxnSpMkLst>
        </pc:cxnChg>
      </pc:sldChg>
      <pc:sldChg chg="addSp modSp mod setBg modClrScheme chgLayout">
        <pc:chgData name="Valentin Borisov (2219028)" userId="S::2219028@student.uwtsd.ac.uk::f3b598d8-d0aa-442f-a87c-fe62cf1e42f3" providerId="AD" clId="Web-{F0515E9F-EB2D-665A-E964-C4D0846888D0}" dt="2022-11-26T00:17:53.431" v="1291" actId="1076"/>
        <pc:sldMkLst>
          <pc:docMk/>
          <pc:sldMk cId="1434520862" sldId="257"/>
        </pc:sldMkLst>
        <pc:spChg chg="mod ord">
          <ac:chgData name="Valentin Borisov (2219028)" userId="S::2219028@student.uwtsd.ac.uk::f3b598d8-d0aa-442f-a87c-fe62cf1e42f3" providerId="AD" clId="Web-{F0515E9F-EB2D-665A-E964-C4D0846888D0}" dt="2022-11-26T00:17:53.431" v="1291" actId="1076"/>
          <ac:spMkLst>
            <pc:docMk/>
            <pc:sldMk cId="1434520862" sldId="257"/>
            <ac:spMk id="2" creationId="{C1C857DF-2634-88C5-6E09-889F7C974B4F}"/>
          </ac:spMkLst>
        </pc:spChg>
        <pc:spChg chg="mod ord">
          <ac:chgData name="Valentin Borisov (2219028)" userId="S::2219028@student.uwtsd.ac.uk::f3b598d8-d0aa-442f-a87c-fe62cf1e42f3" providerId="AD" clId="Web-{F0515E9F-EB2D-665A-E964-C4D0846888D0}" dt="2022-11-26T00:17:35.289" v="1286" actId="20577"/>
          <ac:spMkLst>
            <pc:docMk/>
            <pc:sldMk cId="1434520862" sldId="257"/>
            <ac:spMk id="3" creationId="{61922463-3B74-2601-C2AA-474DD2A9A998}"/>
          </ac:spMkLst>
        </pc:spChg>
        <pc:spChg chg="add">
          <ac:chgData name="Valentin Borisov (2219028)" userId="S::2219028@student.uwtsd.ac.uk::f3b598d8-d0aa-442f-a87c-fe62cf1e42f3" providerId="AD" clId="Web-{F0515E9F-EB2D-665A-E964-C4D0846888D0}" dt="2022-11-26T00:17:16.242" v="1282"/>
          <ac:spMkLst>
            <pc:docMk/>
            <pc:sldMk cId="1434520862" sldId="257"/>
            <ac:spMk id="9" creationId="{9F4444CE-BC8D-4D61-B303-4C05614E62AB}"/>
          </ac:spMkLst>
        </pc:spChg>
        <pc:spChg chg="add">
          <ac:chgData name="Valentin Borisov (2219028)" userId="S::2219028@student.uwtsd.ac.uk::f3b598d8-d0aa-442f-a87c-fe62cf1e42f3" providerId="AD" clId="Web-{F0515E9F-EB2D-665A-E964-C4D0846888D0}" dt="2022-11-26T00:17:16.242" v="1282"/>
          <ac:spMkLst>
            <pc:docMk/>
            <pc:sldMk cId="1434520862" sldId="257"/>
            <ac:spMk id="11" creationId="{62423CA5-E2E1-4789-B759-9906C1C94063}"/>
          </ac:spMkLst>
        </pc:spChg>
        <pc:spChg chg="add">
          <ac:chgData name="Valentin Borisov (2219028)" userId="S::2219028@student.uwtsd.ac.uk::f3b598d8-d0aa-442f-a87c-fe62cf1e42f3" providerId="AD" clId="Web-{F0515E9F-EB2D-665A-E964-C4D0846888D0}" dt="2022-11-26T00:17:16.242" v="1282"/>
          <ac:spMkLst>
            <pc:docMk/>
            <pc:sldMk cId="1434520862" sldId="257"/>
            <ac:spMk id="13" creationId="{73772B81-181F-48B7-8826-4D9686D15DF5}"/>
          </ac:spMkLst>
        </pc:spChg>
        <pc:spChg chg="add">
          <ac:chgData name="Valentin Borisov (2219028)" userId="S::2219028@student.uwtsd.ac.uk::f3b598d8-d0aa-442f-a87c-fe62cf1e42f3" providerId="AD" clId="Web-{F0515E9F-EB2D-665A-E964-C4D0846888D0}" dt="2022-11-26T00:17:16.242" v="1282"/>
          <ac:spMkLst>
            <pc:docMk/>
            <pc:sldMk cId="1434520862" sldId="257"/>
            <ac:spMk id="15" creationId="{B2205F6E-03C6-4E92-877C-E2482F6599AA}"/>
          </ac:spMkLst>
        </pc:spChg>
        <pc:picChg chg="mod">
          <ac:chgData name="Valentin Borisov (2219028)" userId="S::2219028@student.uwtsd.ac.uk::f3b598d8-d0aa-442f-a87c-fe62cf1e42f3" providerId="AD" clId="Web-{F0515E9F-EB2D-665A-E964-C4D0846888D0}" dt="2022-11-26T00:17:16.242" v="1282"/>
          <ac:picMkLst>
            <pc:docMk/>
            <pc:sldMk cId="1434520862" sldId="257"/>
            <ac:picMk id="4" creationId="{1211D2D2-8FBC-1D73-D2E8-A21419406172}"/>
          </ac:picMkLst>
        </pc:picChg>
      </pc:sldChg>
      <pc:sldChg chg="modSp mod ord setBg modClrScheme chgLayout">
        <pc:chgData name="Valentin Borisov (2219028)" userId="S::2219028@student.uwtsd.ac.uk::f3b598d8-d0aa-442f-a87c-fe62cf1e42f3" providerId="AD" clId="Web-{F0515E9F-EB2D-665A-E964-C4D0846888D0}" dt="2022-11-26T00:19:56.841" v="1304" actId="20577"/>
        <pc:sldMkLst>
          <pc:docMk/>
          <pc:sldMk cId="499391666" sldId="258"/>
        </pc:sldMkLst>
        <pc:spChg chg="mod ord">
          <ac:chgData name="Valentin Borisov (2219028)" userId="S::2219028@student.uwtsd.ac.uk::f3b598d8-d0aa-442f-a87c-fe62cf1e42f3" providerId="AD" clId="Web-{F0515E9F-EB2D-665A-E964-C4D0846888D0}" dt="2022-11-26T00:18:48.495" v="1295" actId="1076"/>
          <ac:spMkLst>
            <pc:docMk/>
            <pc:sldMk cId="499391666" sldId="258"/>
            <ac:spMk id="2" creationId="{CC33E918-C2E3-A9F6-BF17-94F60C91E1EE}"/>
          </ac:spMkLst>
        </pc:spChg>
        <pc:spChg chg="mod ord">
          <ac:chgData name="Valentin Borisov (2219028)" userId="S::2219028@student.uwtsd.ac.uk::f3b598d8-d0aa-442f-a87c-fe62cf1e42f3" providerId="AD" clId="Web-{F0515E9F-EB2D-665A-E964-C4D0846888D0}" dt="2022-11-26T00:19:56.841" v="1304" actId="20577"/>
          <ac:spMkLst>
            <pc:docMk/>
            <pc:sldMk cId="499391666" sldId="258"/>
            <ac:spMk id="3" creationId="{5487B611-52BA-DED4-8A76-C4022F683459}"/>
          </ac:spMkLst>
        </pc:spChg>
        <pc:picChg chg="mod">
          <ac:chgData name="Valentin Borisov (2219028)" userId="S::2219028@student.uwtsd.ac.uk::f3b598d8-d0aa-442f-a87c-fe62cf1e42f3" providerId="AD" clId="Web-{F0515E9F-EB2D-665A-E964-C4D0846888D0}" dt="2022-11-26T00:19:01.714" v="1299" actId="1076"/>
          <ac:picMkLst>
            <pc:docMk/>
            <pc:sldMk cId="499391666" sldId="258"/>
            <ac:picMk id="4" creationId="{5C5E8526-6346-03C0-E657-0D3C311F3670}"/>
          </ac:picMkLst>
        </pc:picChg>
      </pc:sldChg>
      <pc:sldChg chg="addSp modSp mod setBg modClrScheme setClrOvrMap chgLayout">
        <pc:chgData name="Valentin Borisov (2219028)" userId="S::2219028@student.uwtsd.ac.uk::f3b598d8-d0aa-442f-a87c-fe62cf1e42f3" providerId="AD" clId="Web-{F0515E9F-EB2D-665A-E964-C4D0846888D0}" dt="2022-11-26T00:26:09.324" v="1387" actId="1076"/>
        <pc:sldMkLst>
          <pc:docMk/>
          <pc:sldMk cId="3098648390" sldId="259"/>
        </pc:sldMkLst>
        <pc:spChg chg="mod ord">
          <ac:chgData name="Valentin Borisov (2219028)" userId="S::2219028@student.uwtsd.ac.uk::f3b598d8-d0aa-442f-a87c-fe62cf1e42f3" providerId="AD" clId="Web-{F0515E9F-EB2D-665A-E964-C4D0846888D0}" dt="2022-11-26T00:26:09.324" v="1387" actId="1076"/>
          <ac:spMkLst>
            <pc:docMk/>
            <pc:sldMk cId="3098648390" sldId="259"/>
            <ac:spMk id="2" creationId="{B27C3910-6511-07D7-5E3C-A69BDC87C4EF}"/>
          </ac:spMkLst>
        </pc:spChg>
        <pc:spChg chg="mod ord">
          <ac:chgData name="Valentin Borisov (2219028)" userId="S::2219028@student.uwtsd.ac.uk::f3b598d8-d0aa-442f-a87c-fe62cf1e42f3" providerId="AD" clId="Web-{F0515E9F-EB2D-665A-E964-C4D0846888D0}" dt="2022-11-26T00:25:26.135" v="1374" actId="1076"/>
          <ac:spMkLst>
            <pc:docMk/>
            <pc:sldMk cId="3098648390" sldId="259"/>
            <ac:spMk id="3" creationId="{7C0ED723-3C32-28F0-7E11-EE3857F4D6A8}"/>
          </ac:spMkLst>
        </pc:spChg>
        <pc:spChg chg="add mod">
          <ac:chgData name="Valentin Borisov (2219028)" userId="S::2219028@student.uwtsd.ac.uk::f3b598d8-d0aa-442f-a87c-fe62cf1e42f3" providerId="AD" clId="Web-{F0515E9F-EB2D-665A-E964-C4D0846888D0}" dt="2022-11-26T00:23:10.708" v="1345" actId="20577"/>
          <ac:spMkLst>
            <pc:docMk/>
            <pc:sldMk cId="3098648390" sldId="259"/>
            <ac:spMk id="8" creationId="{A65AC7D1-EAA9-48F5-B509-60A7F50BF703}"/>
          </ac:spMkLst>
        </pc:spChg>
        <pc:spChg chg="add">
          <ac:chgData name="Valentin Borisov (2219028)" userId="S::2219028@student.uwtsd.ac.uk::f3b598d8-d0aa-442f-a87c-fe62cf1e42f3" providerId="AD" clId="Web-{F0515E9F-EB2D-665A-E964-C4D0846888D0}" dt="2022-11-26T00:22:31.988" v="1336"/>
          <ac:spMkLst>
            <pc:docMk/>
            <pc:sldMk cId="3098648390" sldId="259"/>
            <ac:spMk id="10" creationId="{D6320AF9-619A-4175-865B-5663E1AEF4C5}"/>
          </ac:spMkLst>
        </pc:spChg>
        <pc:spChg chg="add">
          <ac:chgData name="Valentin Borisov (2219028)" userId="S::2219028@student.uwtsd.ac.uk::f3b598d8-d0aa-442f-a87c-fe62cf1e42f3" providerId="AD" clId="Web-{F0515E9F-EB2D-665A-E964-C4D0846888D0}" dt="2022-11-26T00:22:31.988" v="1336"/>
          <ac:spMkLst>
            <pc:docMk/>
            <pc:sldMk cId="3098648390" sldId="259"/>
            <ac:spMk id="16" creationId="{7E018740-5C2B-4A41-AC1A-7E68D1EC1954}"/>
          </ac:spMkLst>
        </pc:spChg>
        <pc:spChg chg="add">
          <ac:chgData name="Valentin Borisov (2219028)" userId="S::2219028@student.uwtsd.ac.uk::f3b598d8-d0aa-442f-a87c-fe62cf1e42f3" providerId="AD" clId="Web-{F0515E9F-EB2D-665A-E964-C4D0846888D0}" dt="2022-11-26T00:22:31.988" v="1336"/>
          <ac:spMkLst>
            <pc:docMk/>
            <pc:sldMk cId="3098648390" sldId="259"/>
            <ac:spMk id="18" creationId="{166F75A4-C475-4941-8EE2-B80A06A2C1BB}"/>
          </ac:spMkLst>
        </pc:spChg>
        <pc:spChg chg="add">
          <ac:chgData name="Valentin Borisov (2219028)" userId="S::2219028@student.uwtsd.ac.uk::f3b598d8-d0aa-442f-a87c-fe62cf1e42f3" providerId="AD" clId="Web-{F0515E9F-EB2D-665A-E964-C4D0846888D0}" dt="2022-11-26T00:22:31.988" v="1336"/>
          <ac:spMkLst>
            <pc:docMk/>
            <pc:sldMk cId="3098648390" sldId="259"/>
            <ac:spMk id="20" creationId="{A032553A-72E8-4B0D-8405-FF9771C9AF05}"/>
          </ac:spMkLst>
        </pc:spChg>
        <pc:spChg chg="add">
          <ac:chgData name="Valentin Borisov (2219028)" userId="S::2219028@student.uwtsd.ac.uk::f3b598d8-d0aa-442f-a87c-fe62cf1e42f3" providerId="AD" clId="Web-{F0515E9F-EB2D-665A-E964-C4D0846888D0}" dt="2022-11-26T00:22:31.988" v="1336"/>
          <ac:spMkLst>
            <pc:docMk/>
            <pc:sldMk cId="3098648390" sldId="259"/>
            <ac:spMk id="22" creationId="{765800AC-C3B9-498E-87BC-29FAE4C76B21}"/>
          </ac:spMkLst>
        </pc:spChg>
        <pc:spChg chg="add">
          <ac:chgData name="Valentin Borisov (2219028)" userId="S::2219028@student.uwtsd.ac.uk::f3b598d8-d0aa-442f-a87c-fe62cf1e42f3" providerId="AD" clId="Web-{F0515E9F-EB2D-665A-E964-C4D0846888D0}" dt="2022-11-26T00:22:31.988" v="1336"/>
          <ac:spMkLst>
            <pc:docMk/>
            <pc:sldMk cId="3098648390" sldId="259"/>
            <ac:spMk id="24" creationId="{1F9D6ACB-2FF4-49F9-978A-E0D5327FC635}"/>
          </ac:spMkLst>
        </pc:spChg>
        <pc:spChg chg="add">
          <ac:chgData name="Valentin Borisov (2219028)" userId="S::2219028@student.uwtsd.ac.uk::f3b598d8-d0aa-442f-a87c-fe62cf1e42f3" providerId="AD" clId="Web-{F0515E9F-EB2D-665A-E964-C4D0846888D0}" dt="2022-11-26T00:22:31.988" v="1336"/>
          <ac:spMkLst>
            <pc:docMk/>
            <pc:sldMk cId="3098648390" sldId="259"/>
            <ac:spMk id="26" creationId="{142BFA2A-77A0-4F60-A32A-685681C84889}"/>
          </ac:spMkLst>
        </pc:spChg>
        <pc:cxnChg chg="add">
          <ac:chgData name="Valentin Borisov (2219028)" userId="S::2219028@student.uwtsd.ac.uk::f3b598d8-d0aa-442f-a87c-fe62cf1e42f3" providerId="AD" clId="Web-{F0515E9F-EB2D-665A-E964-C4D0846888D0}" dt="2022-11-26T00:22:31.988" v="1336"/>
          <ac:cxnSpMkLst>
            <pc:docMk/>
            <pc:sldMk cId="3098648390" sldId="259"/>
            <ac:cxnSpMk id="12" creationId="{063B6EC6-D752-4EE7-908B-F8F19E8C7FEA}"/>
          </ac:cxnSpMkLst>
        </pc:cxnChg>
        <pc:cxnChg chg="add">
          <ac:chgData name="Valentin Borisov (2219028)" userId="S::2219028@student.uwtsd.ac.uk::f3b598d8-d0aa-442f-a87c-fe62cf1e42f3" providerId="AD" clId="Web-{F0515E9F-EB2D-665A-E964-C4D0846888D0}" dt="2022-11-26T00:22:31.988" v="1336"/>
          <ac:cxnSpMkLst>
            <pc:docMk/>
            <pc:sldMk cId="3098648390" sldId="259"/>
            <ac:cxnSpMk id="14" creationId="{EFECD4E8-AD3E-4228-82A2-9461958EA94D}"/>
          </ac:cxnSpMkLst>
        </pc:cxnChg>
      </pc:sldChg>
      <pc:sldChg chg="del">
        <pc:chgData name="Valentin Borisov (2219028)" userId="S::2219028@student.uwtsd.ac.uk::f3b598d8-d0aa-442f-a87c-fe62cf1e42f3" providerId="AD" clId="Web-{F0515E9F-EB2D-665A-E964-C4D0846888D0}" dt="2022-11-25T23:51:01.254" v="417"/>
        <pc:sldMkLst>
          <pc:docMk/>
          <pc:sldMk cId="987407237" sldId="260"/>
        </pc:sldMkLst>
      </pc:sldChg>
      <pc:sldChg chg="addSp delSp modSp mod ord setBg modClrScheme chgLayout">
        <pc:chgData name="Valentin Borisov (2219028)" userId="S::2219028@student.uwtsd.ac.uk::f3b598d8-d0aa-442f-a87c-fe62cf1e42f3" providerId="AD" clId="Web-{F0515E9F-EB2D-665A-E964-C4D0846888D0}" dt="2022-11-26T00:22:25.363" v="1335" actId="1076"/>
        <pc:sldMkLst>
          <pc:docMk/>
          <pc:sldMk cId="2374851658" sldId="261"/>
        </pc:sldMkLst>
        <pc:spChg chg="mod ord">
          <ac:chgData name="Valentin Borisov (2219028)" userId="S::2219028@student.uwtsd.ac.uk::f3b598d8-d0aa-442f-a87c-fe62cf1e42f3" providerId="AD" clId="Web-{F0515E9F-EB2D-665A-E964-C4D0846888D0}" dt="2022-11-26T00:22:25.363" v="1335" actId="1076"/>
          <ac:spMkLst>
            <pc:docMk/>
            <pc:sldMk cId="2374851658" sldId="261"/>
            <ac:spMk id="2" creationId="{F4169486-869A-AD74-0042-D5B81B587FBD}"/>
          </ac:spMkLst>
        </pc:spChg>
        <pc:spChg chg="mod ord">
          <ac:chgData name="Valentin Borisov (2219028)" userId="S::2219028@student.uwtsd.ac.uk::f3b598d8-d0aa-442f-a87c-fe62cf1e42f3" providerId="AD" clId="Web-{F0515E9F-EB2D-665A-E964-C4D0846888D0}" dt="2022-11-26T00:22:09.300" v="1333" actId="20577"/>
          <ac:spMkLst>
            <pc:docMk/>
            <pc:sldMk cId="2374851658" sldId="261"/>
            <ac:spMk id="3" creationId="{AC2F19CD-F85E-959A-A10E-D0D6BB2139DC}"/>
          </ac:spMkLst>
        </pc:spChg>
        <pc:picChg chg="del mod">
          <ac:chgData name="Valentin Borisov (2219028)" userId="S::2219028@student.uwtsd.ac.uk::f3b598d8-d0aa-442f-a87c-fe62cf1e42f3" providerId="AD" clId="Web-{F0515E9F-EB2D-665A-E964-C4D0846888D0}" dt="2022-11-26T00:20:09.951" v="1306"/>
          <ac:picMkLst>
            <pc:docMk/>
            <pc:sldMk cId="2374851658" sldId="261"/>
            <ac:picMk id="4" creationId="{4080E44E-5E08-FE15-CA4D-38CE70C9DAD0}"/>
          </ac:picMkLst>
        </pc:picChg>
        <pc:cxnChg chg="add">
          <ac:chgData name="Valentin Borisov (2219028)" userId="S::2219028@student.uwtsd.ac.uk::f3b598d8-d0aa-442f-a87c-fe62cf1e42f3" providerId="AD" clId="Web-{F0515E9F-EB2D-665A-E964-C4D0846888D0}" dt="2022-11-26T00:21:27.469" v="1322"/>
          <ac:cxnSpMkLst>
            <pc:docMk/>
            <pc:sldMk cId="2374851658" sldId="261"/>
            <ac:cxnSpMk id="8" creationId="{0B5F7E3B-C5F1-40E0-A491-558BAFBC1127}"/>
          </ac:cxnSpMkLst>
        </pc:cxnChg>
      </pc:sldChg>
      <pc:sldChg chg="addSp delSp modSp mod setBg modClrScheme chgLayout">
        <pc:chgData name="Valentin Borisov (2219028)" userId="S::2219028@student.uwtsd.ac.uk::f3b598d8-d0aa-442f-a87c-fe62cf1e42f3" providerId="AD" clId="Web-{F0515E9F-EB2D-665A-E964-C4D0846888D0}" dt="2022-11-26T00:26:46.825" v="1394" actId="20577"/>
        <pc:sldMkLst>
          <pc:docMk/>
          <pc:sldMk cId="2332191726" sldId="262"/>
        </pc:sldMkLst>
        <pc:spChg chg="mod ord">
          <ac:chgData name="Valentin Borisov (2219028)" userId="S::2219028@student.uwtsd.ac.uk::f3b598d8-d0aa-442f-a87c-fe62cf1e42f3" providerId="AD" clId="Web-{F0515E9F-EB2D-665A-E964-C4D0846888D0}" dt="2022-11-26T00:26:33.778" v="1392" actId="20577"/>
          <ac:spMkLst>
            <pc:docMk/>
            <pc:sldMk cId="2332191726" sldId="262"/>
            <ac:spMk id="2" creationId="{B4774811-DF3E-50DA-1A6A-7B8E8D52E297}"/>
          </ac:spMkLst>
        </pc:spChg>
        <pc:spChg chg="del mod ord">
          <ac:chgData name="Valentin Borisov (2219028)" userId="S::2219028@student.uwtsd.ac.uk::f3b598d8-d0aa-442f-a87c-fe62cf1e42f3" providerId="AD" clId="Web-{F0515E9F-EB2D-665A-E964-C4D0846888D0}" dt="2022-11-26T00:26:19.871" v="1388"/>
          <ac:spMkLst>
            <pc:docMk/>
            <pc:sldMk cId="2332191726" sldId="262"/>
            <ac:spMk id="3" creationId="{CE6BD96A-326A-D377-CF9F-69AD15EC90A8}"/>
          </ac:spMkLst>
        </pc:spChg>
        <pc:spChg chg="add">
          <ac:chgData name="Valentin Borisov (2219028)" userId="S::2219028@student.uwtsd.ac.uk::f3b598d8-d0aa-442f-a87c-fe62cf1e42f3" providerId="AD" clId="Web-{F0515E9F-EB2D-665A-E964-C4D0846888D0}" dt="2022-11-26T00:26:19.871" v="1388"/>
          <ac:spMkLst>
            <pc:docMk/>
            <pc:sldMk cId="2332191726" sldId="262"/>
            <ac:spMk id="9" creationId="{9F4444CE-BC8D-4D61-B303-4C05614E62AB}"/>
          </ac:spMkLst>
        </pc:spChg>
        <pc:spChg chg="add">
          <ac:chgData name="Valentin Borisov (2219028)" userId="S::2219028@student.uwtsd.ac.uk::f3b598d8-d0aa-442f-a87c-fe62cf1e42f3" providerId="AD" clId="Web-{F0515E9F-EB2D-665A-E964-C4D0846888D0}" dt="2022-11-26T00:26:19.871" v="1388"/>
          <ac:spMkLst>
            <pc:docMk/>
            <pc:sldMk cId="2332191726" sldId="262"/>
            <ac:spMk id="11" creationId="{73772B81-181F-48B7-8826-4D9686D15DF5}"/>
          </ac:spMkLst>
        </pc:spChg>
        <pc:spChg chg="add">
          <ac:chgData name="Valentin Borisov (2219028)" userId="S::2219028@student.uwtsd.ac.uk::f3b598d8-d0aa-442f-a87c-fe62cf1e42f3" providerId="AD" clId="Web-{F0515E9F-EB2D-665A-E964-C4D0846888D0}" dt="2022-11-26T00:26:19.871" v="1388"/>
          <ac:spMkLst>
            <pc:docMk/>
            <pc:sldMk cId="2332191726" sldId="262"/>
            <ac:spMk id="13" creationId="{B2205F6E-03C6-4E92-877C-E2482F6599AA}"/>
          </ac:spMkLst>
        </pc:spChg>
        <pc:graphicFrameChg chg="add modGraphic">
          <ac:chgData name="Valentin Borisov (2219028)" userId="S::2219028@student.uwtsd.ac.uk::f3b598d8-d0aa-442f-a87c-fe62cf1e42f3" providerId="AD" clId="Web-{F0515E9F-EB2D-665A-E964-C4D0846888D0}" dt="2022-11-26T00:26:46.825" v="1394" actId="20577"/>
          <ac:graphicFrameMkLst>
            <pc:docMk/>
            <pc:sldMk cId="2332191726" sldId="262"/>
            <ac:graphicFrameMk id="5" creationId="{D44A5C30-7E23-8C55-D127-65BB497F30A8}"/>
          </ac:graphicFrameMkLst>
        </pc:graphicFrameChg>
      </pc:sldChg>
      <pc:sldChg chg="addSp delSp modSp mod setBg modClrScheme chgLayout">
        <pc:chgData name="Valentin Borisov (2219028)" userId="S::2219028@student.uwtsd.ac.uk::f3b598d8-d0aa-442f-a87c-fe62cf1e42f3" providerId="AD" clId="Web-{F0515E9F-EB2D-665A-E964-C4D0846888D0}" dt="2022-11-26T00:27:27.019" v="1399" actId="20577"/>
        <pc:sldMkLst>
          <pc:docMk/>
          <pc:sldMk cId="3195109872" sldId="263"/>
        </pc:sldMkLst>
        <pc:spChg chg="mod ord">
          <ac:chgData name="Valentin Borisov (2219028)" userId="S::2219028@student.uwtsd.ac.uk::f3b598d8-d0aa-442f-a87c-fe62cf1e42f3" providerId="AD" clId="Web-{F0515E9F-EB2D-665A-E964-C4D0846888D0}" dt="2022-11-26T00:27:27.019" v="1399" actId="20577"/>
          <ac:spMkLst>
            <pc:docMk/>
            <pc:sldMk cId="3195109872" sldId="263"/>
            <ac:spMk id="2" creationId="{14789C03-7501-CBDD-F7E0-D4DE0D00B7A6}"/>
          </ac:spMkLst>
        </pc:spChg>
        <pc:spChg chg="del mod ord">
          <ac:chgData name="Valentin Borisov (2219028)" userId="S::2219028@student.uwtsd.ac.uk::f3b598d8-d0aa-442f-a87c-fe62cf1e42f3" providerId="AD" clId="Web-{F0515E9F-EB2D-665A-E964-C4D0846888D0}" dt="2022-11-26T00:27:14.170" v="1395"/>
          <ac:spMkLst>
            <pc:docMk/>
            <pc:sldMk cId="3195109872" sldId="263"/>
            <ac:spMk id="3" creationId="{5BD59D9A-D192-9609-889A-05D455159114}"/>
          </ac:spMkLst>
        </pc:spChg>
        <pc:spChg chg="add">
          <ac:chgData name="Valentin Borisov (2219028)" userId="S::2219028@student.uwtsd.ac.uk::f3b598d8-d0aa-442f-a87c-fe62cf1e42f3" providerId="AD" clId="Web-{F0515E9F-EB2D-665A-E964-C4D0846888D0}" dt="2022-11-26T00:27:14.170" v="1395"/>
          <ac:spMkLst>
            <pc:docMk/>
            <pc:sldMk cId="3195109872" sldId="263"/>
            <ac:spMk id="9" creationId="{655AE6B0-AC9E-4167-806F-E9DB135FC46B}"/>
          </ac:spMkLst>
        </pc:spChg>
        <pc:spChg chg="add">
          <ac:chgData name="Valentin Borisov (2219028)" userId="S::2219028@student.uwtsd.ac.uk::f3b598d8-d0aa-442f-a87c-fe62cf1e42f3" providerId="AD" clId="Web-{F0515E9F-EB2D-665A-E964-C4D0846888D0}" dt="2022-11-26T00:27:14.170" v="1395"/>
          <ac:spMkLst>
            <pc:docMk/>
            <pc:sldMk cId="3195109872" sldId="263"/>
            <ac:spMk id="22" creationId="{87BD1F4E-A66D-4C06-86DA-8D56CA7A3B41}"/>
          </ac:spMkLst>
        </pc:spChg>
        <pc:grpChg chg="add">
          <ac:chgData name="Valentin Borisov (2219028)" userId="S::2219028@student.uwtsd.ac.uk::f3b598d8-d0aa-442f-a87c-fe62cf1e42f3" providerId="AD" clId="Web-{F0515E9F-EB2D-665A-E964-C4D0846888D0}" dt="2022-11-26T00:27:14.170" v="1395"/>
          <ac:grpSpMkLst>
            <pc:docMk/>
            <pc:sldMk cId="3195109872" sldId="263"/>
            <ac:grpSpMk id="11" creationId="{3523416A-383B-4FDC-B4C9-D8EDDFE9C043}"/>
          </ac:grpSpMkLst>
        </pc:grpChg>
        <pc:graphicFrameChg chg="add">
          <ac:chgData name="Valentin Borisov (2219028)" userId="S::2219028@student.uwtsd.ac.uk::f3b598d8-d0aa-442f-a87c-fe62cf1e42f3" providerId="AD" clId="Web-{F0515E9F-EB2D-665A-E964-C4D0846888D0}" dt="2022-11-26T00:27:14.170" v="1395"/>
          <ac:graphicFrameMkLst>
            <pc:docMk/>
            <pc:sldMk cId="3195109872" sldId="263"/>
            <ac:graphicFrameMk id="5" creationId="{A5972927-0AB7-8A9F-AE3F-817640A8A179}"/>
          </ac:graphicFrameMkLst>
        </pc:graphicFrameChg>
      </pc:sldChg>
      <pc:sldChg chg="addSp modSp mod setBg modClrScheme setClrOvrMap chgLayout">
        <pc:chgData name="Valentin Borisov (2219028)" userId="S::2219028@student.uwtsd.ac.uk::f3b598d8-d0aa-442f-a87c-fe62cf1e42f3" providerId="AD" clId="Web-{F0515E9F-EB2D-665A-E964-C4D0846888D0}" dt="2022-11-26T00:16:23.813" v="1278" actId="20577"/>
        <pc:sldMkLst>
          <pc:docMk/>
          <pc:sldMk cId="2985565328" sldId="264"/>
        </pc:sldMkLst>
        <pc:spChg chg="mod ord">
          <ac:chgData name="Valentin Borisov (2219028)" userId="S::2219028@student.uwtsd.ac.uk::f3b598d8-d0aa-442f-a87c-fe62cf1e42f3" providerId="AD" clId="Web-{F0515E9F-EB2D-665A-E964-C4D0846888D0}" dt="2022-11-26T00:16:06.592" v="1275" actId="20577"/>
          <ac:spMkLst>
            <pc:docMk/>
            <pc:sldMk cId="2985565328" sldId="264"/>
            <ac:spMk id="2" creationId="{00000000-0000-0000-0000-000000000000}"/>
          </ac:spMkLst>
        </pc:spChg>
        <pc:spChg chg="mod ord">
          <ac:chgData name="Valentin Borisov (2219028)" userId="S::2219028@student.uwtsd.ac.uk::f3b598d8-d0aa-442f-a87c-fe62cf1e42f3" providerId="AD" clId="Web-{F0515E9F-EB2D-665A-E964-C4D0846888D0}" dt="2022-11-26T00:16:23.813" v="1278" actId="20577"/>
          <ac:spMkLst>
            <pc:docMk/>
            <pc:sldMk cId="2985565328" sldId="264"/>
            <ac:spMk id="3" creationId="{00000000-0000-0000-0000-000000000000}"/>
          </ac:spMkLst>
        </pc:spChg>
        <pc:spChg chg="add">
          <ac:chgData name="Valentin Borisov (2219028)" userId="S::2219028@student.uwtsd.ac.uk::f3b598d8-d0aa-442f-a87c-fe62cf1e42f3" providerId="AD" clId="Web-{F0515E9F-EB2D-665A-E964-C4D0846888D0}" dt="2022-11-26T00:15:49.686" v="1267"/>
          <ac:spMkLst>
            <pc:docMk/>
            <pc:sldMk cId="2985565328" sldId="264"/>
            <ac:spMk id="8" creationId="{86C16C40-7C29-4ACC-B851-7E08E459B596}"/>
          </ac:spMkLst>
        </pc:spChg>
        <pc:grpChg chg="add">
          <ac:chgData name="Valentin Borisov (2219028)" userId="S::2219028@student.uwtsd.ac.uk::f3b598d8-d0aa-442f-a87c-fe62cf1e42f3" providerId="AD" clId="Web-{F0515E9F-EB2D-665A-E964-C4D0846888D0}" dt="2022-11-26T00:15:49.686" v="1267"/>
          <ac:grpSpMkLst>
            <pc:docMk/>
            <pc:sldMk cId="2985565328" sldId="264"/>
            <ac:grpSpMk id="10" creationId="{CDD733AE-DD5E-4C77-8BCD-72BF12A06BB1}"/>
          </ac:grpSpMkLst>
        </pc:grpChg>
      </pc:sldChg>
      <pc:sldChg chg="modSp mod modClrScheme chgLayout">
        <pc:chgData name="Valentin Borisov (2219028)" userId="S::2219028@student.uwtsd.ac.uk::f3b598d8-d0aa-442f-a87c-fe62cf1e42f3" providerId="AD" clId="Web-{F0515E9F-EB2D-665A-E964-C4D0846888D0}" dt="2022-11-26T00:07:34.944" v="1050"/>
        <pc:sldMkLst>
          <pc:docMk/>
          <pc:sldMk cId="1194171461" sldId="265"/>
        </pc:sldMkLst>
        <pc:spChg chg="mod ord">
          <ac:chgData name="Valentin Borisov (2219028)" userId="S::2219028@student.uwtsd.ac.uk::f3b598d8-d0aa-442f-a87c-fe62cf1e42f3" providerId="AD" clId="Web-{F0515E9F-EB2D-665A-E964-C4D0846888D0}" dt="2022-11-26T00:07:34.944" v="1050"/>
          <ac:spMkLst>
            <pc:docMk/>
            <pc:sldMk cId="1194171461" sldId="265"/>
            <ac:spMk id="2" creationId="{00000000-0000-0000-0000-000000000000}"/>
          </ac:spMkLst>
        </pc:spChg>
        <pc:spChg chg="mod ord">
          <ac:chgData name="Valentin Borisov (2219028)" userId="S::2219028@student.uwtsd.ac.uk::f3b598d8-d0aa-442f-a87c-fe62cf1e42f3" providerId="AD" clId="Web-{F0515E9F-EB2D-665A-E964-C4D0846888D0}" dt="2022-11-26T00:07:34.944" v="1050"/>
          <ac:spMkLst>
            <pc:docMk/>
            <pc:sldMk cId="1194171461" sldId="265"/>
            <ac:spMk id="5" creationId="{00000000-0000-0000-0000-000000000000}"/>
          </ac:spMkLst>
        </pc:spChg>
      </pc:sldChg>
      <pc:sldChg chg="addSp delSp modSp mod setBg modClrScheme chgLayout">
        <pc:chgData name="Valentin Borisov (2219028)" userId="S::2219028@student.uwtsd.ac.uk::f3b598d8-d0aa-442f-a87c-fe62cf1e42f3" providerId="AD" clId="Web-{F0515E9F-EB2D-665A-E964-C4D0846888D0}" dt="2022-11-26T00:34:55.337" v="1493" actId="20577"/>
        <pc:sldMkLst>
          <pc:docMk/>
          <pc:sldMk cId="1185983563" sldId="266"/>
        </pc:sldMkLst>
        <pc:spChg chg="mod ord">
          <ac:chgData name="Valentin Borisov (2219028)" userId="S::2219028@student.uwtsd.ac.uk::f3b598d8-d0aa-442f-a87c-fe62cf1e42f3" providerId="AD" clId="Web-{F0515E9F-EB2D-665A-E964-C4D0846888D0}" dt="2022-11-26T00:28:53.335" v="1419" actId="1076"/>
          <ac:spMkLst>
            <pc:docMk/>
            <pc:sldMk cId="1185983563" sldId="266"/>
            <ac:spMk id="2" creationId="{00000000-0000-0000-0000-000000000000}"/>
          </ac:spMkLst>
        </pc:spChg>
        <pc:spChg chg="mod ord">
          <ac:chgData name="Valentin Borisov (2219028)" userId="S::2219028@student.uwtsd.ac.uk::f3b598d8-d0aa-442f-a87c-fe62cf1e42f3" providerId="AD" clId="Web-{F0515E9F-EB2D-665A-E964-C4D0846888D0}" dt="2022-11-26T00:34:55.337" v="1493" actId="20577"/>
          <ac:spMkLst>
            <pc:docMk/>
            <pc:sldMk cId="1185983563" sldId="266"/>
            <ac:spMk id="3" creationId="{00000000-0000-0000-0000-000000000000}"/>
          </ac:spMkLst>
        </pc:spChg>
        <pc:picChg chg="del">
          <ac:chgData name="Valentin Borisov (2219028)" userId="S::2219028@student.uwtsd.ac.uk::f3b598d8-d0aa-442f-a87c-fe62cf1e42f3" providerId="AD" clId="Web-{F0515E9F-EB2D-665A-E964-C4D0846888D0}" dt="2022-11-26T00:27:36.317" v="1400"/>
          <ac:picMkLst>
            <pc:docMk/>
            <pc:sldMk cId="1185983563" sldId="266"/>
            <ac:picMk id="1026" creationId="{00000000-0000-0000-0000-000000000000}"/>
          </ac:picMkLst>
        </pc:picChg>
        <pc:cxnChg chg="add">
          <ac:chgData name="Valentin Borisov (2219028)" userId="S::2219028@student.uwtsd.ac.uk::f3b598d8-d0aa-442f-a87c-fe62cf1e42f3" providerId="AD" clId="Web-{F0515E9F-EB2D-665A-E964-C4D0846888D0}" dt="2022-11-26T00:28:38.053" v="1415"/>
          <ac:cxnSpMkLst>
            <pc:docMk/>
            <pc:sldMk cId="1185983563" sldId="266"/>
            <ac:cxnSpMk id="8" creationId="{0B5F7E3B-C5F1-40E0-A491-558BAFBC1127}"/>
          </ac:cxnSpMkLst>
        </pc:cxnChg>
      </pc:sldChg>
      <pc:sldChg chg="addSp modSp mod setBg modClrScheme chgLayout">
        <pc:chgData name="Valentin Borisov (2219028)" userId="S::2219028@student.uwtsd.ac.uk::f3b598d8-d0aa-442f-a87c-fe62cf1e42f3" providerId="AD" clId="Web-{F0515E9F-EB2D-665A-E964-C4D0846888D0}" dt="2022-11-26T00:29:58.059" v="1435" actId="1076"/>
        <pc:sldMkLst>
          <pc:docMk/>
          <pc:sldMk cId="3856785618" sldId="267"/>
        </pc:sldMkLst>
        <pc:spChg chg="mod ord">
          <ac:chgData name="Valentin Borisov (2219028)" userId="S::2219028@student.uwtsd.ac.uk::f3b598d8-d0aa-442f-a87c-fe62cf1e42f3" providerId="AD" clId="Web-{F0515E9F-EB2D-665A-E964-C4D0846888D0}" dt="2022-11-26T00:29:52.622" v="1434" actId="20577"/>
          <ac:spMkLst>
            <pc:docMk/>
            <pc:sldMk cId="3856785618" sldId="267"/>
            <ac:spMk id="2" creationId="{00000000-0000-0000-0000-000000000000}"/>
          </ac:spMkLst>
        </pc:spChg>
        <pc:spChg chg="mod ord">
          <ac:chgData name="Valentin Borisov (2219028)" userId="S::2219028@student.uwtsd.ac.uk::f3b598d8-d0aa-442f-a87c-fe62cf1e42f3" providerId="AD" clId="Web-{F0515E9F-EB2D-665A-E964-C4D0846888D0}" dt="2022-11-26T00:29:58.059" v="1435" actId="1076"/>
          <ac:spMkLst>
            <pc:docMk/>
            <pc:sldMk cId="3856785618" sldId="267"/>
            <ac:spMk id="3" creationId="{00000000-0000-0000-0000-000000000000}"/>
          </ac:spMkLst>
        </pc:spChg>
        <pc:spChg chg="add">
          <ac:chgData name="Valentin Borisov (2219028)" userId="S::2219028@student.uwtsd.ac.uk::f3b598d8-d0aa-442f-a87c-fe62cf1e42f3" providerId="AD" clId="Web-{F0515E9F-EB2D-665A-E964-C4D0846888D0}" dt="2022-11-26T00:29:05.980" v="1420"/>
          <ac:spMkLst>
            <pc:docMk/>
            <pc:sldMk cId="3856785618" sldId="267"/>
            <ac:spMk id="2059" creationId="{3F088236-D655-4F88-B238-E16762358025}"/>
          </ac:spMkLst>
        </pc:spChg>
        <pc:spChg chg="add">
          <ac:chgData name="Valentin Borisov (2219028)" userId="S::2219028@student.uwtsd.ac.uk::f3b598d8-d0aa-442f-a87c-fe62cf1e42f3" providerId="AD" clId="Web-{F0515E9F-EB2D-665A-E964-C4D0846888D0}" dt="2022-11-26T00:29:05.980" v="1420"/>
          <ac:spMkLst>
            <pc:docMk/>
            <pc:sldMk cId="3856785618" sldId="267"/>
            <ac:spMk id="2061" creationId="{3DAC0C92-199E-475C-9390-119A9B027276}"/>
          </ac:spMkLst>
        </pc:spChg>
        <pc:spChg chg="add">
          <ac:chgData name="Valentin Borisov (2219028)" userId="S::2219028@student.uwtsd.ac.uk::f3b598d8-d0aa-442f-a87c-fe62cf1e42f3" providerId="AD" clId="Web-{F0515E9F-EB2D-665A-E964-C4D0846888D0}" dt="2022-11-26T00:29:05.980" v="1420"/>
          <ac:spMkLst>
            <pc:docMk/>
            <pc:sldMk cId="3856785618" sldId="267"/>
            <ac:spMk id="2063" creationId="{C4CFB339-0ED8-4FE2-9EF1-6D1375B8499B}"/>
          </ac:spMkLst>
        </pc:spChg>
        <pc:spChg chg="add">
          <ac:chgData name="Valentin Borisov (2219028)" userId="S::2219028@student.uwtsd.ac.uk::f3b598d8-d0aa-442f-a87c-fe62cf1e42f3" providerId="AD" clId="Web-{F0515E9F-EB2D-665A-E964-C4D0846888D0}" dt="2022-11-26T00:29:05.980" v="1420"/>
          <ac:spMkLst>
            <pc:docMk/>
            <pc:sldMk cId="3856785618" sldId="267"/>
            <ac:spMk id="2065" creationId="{31896C80-2069-4431-9C19-83B913734490}"/>
          </ac:spMkLst>
        </pc:spChg>
        <pc:spChg chg="add">
          <ac:chgData name="Valentin Borisov (2219028)" userId="S::2219028@student.uwtsd.ac.uk::f3b598d8-d0aa-442f-a87c-fe62cf1e42f3" providerId="AD" clId="Web-{F0515E9F-EB2D-665A-E964-C4D0846888D0}" dt="2022-11-26T00:29:05.980" v="1420"/>
          <ac:spMkLst>
            <pc:docMk/>
            <pc:sldMk cId="3856785618" sldId="267"/>
            <ac:spMk id="2067" creationId="{BF120A21-0841-4823-B0C4-28AEBCEF9B78}"/>
          </ac:spMkLst>
        </pc:spChg>
        <pc:spChg chg="add">
          <ac:chgData name="Valentin Borisov (2219028)" userId="S::2219028@student.uwtsd.ac.uk::f3b598d8-d0aa-442f-a87c-fe62cf1e42f3" providerId="AD" clId="Web-{F0515E9F-EB2D-665A-E964-C4D0846888D0}" dt="2022-11-26T00:29:05.980" v="1420"/>
          <ac:spMkLst>
            <pc:docMk/>
            <pc:sldMk cId="3856785618" sldId="267"/>
            <ac:spMk id="2069" creationId="{DBB05BAE-BBD3-4289-899F-A6851503C6B0}"/>
          </ac:spMkLst>
        </pc:spChg>
        <pc:spChg chg="add">
          <ac:chgData name="Valentin Borisov (2219028)" userId="S::2219028@student.uwtsd.ac.uk::f3b598d8-d0aa-442f-a87c-fe62cf1e42f3" providerId="AD" clId="Web-{F0515E9F-EB2D-665A-E964-C4D0846888D0}" dt="2022-11-26T00:29:05.980" v="1420"/>
          <ac:spMkLst>
            <pc:docMk/>
            <pc:sldMk cId="3856785618" sldId="267"/>
            <ac:spMk id="2071" creationId="{9874D11C-36F5-4BBE-A490-019A54E953B0}"/>
          </ac:spMkLst>
        </pc:spChg>
        <pc:picChg chg="mod ord">
          <ac:chgData name="Valentin Borisov (2219028)" userId="S::2219028@student.uwtsd.ac.uk::f3b598d8-d0aa-442f-a87c-fe62cf1e42f3" providerId="AD" clId="Web-{F0515E9F-EB2D-665A-E964-C4D0846888D0}" dt="2022-11-26T00:29:05.980" v="1420"/>
          <ac:picMkLst>
            <pc:docMk/>
            <pc:sldMk cId="3856785618" sldId="267"/>
            <ac:picMk id="2050" creationId="{00000000-0000-0000-0000-000000000000}"/>
          </ac:picMkLst>
        </pc:picChg>
        <pc:cxnChg chg="add">
          <ac:chgData name="Valentin Borisov (2219028)" userId="S::2219028@student.uwtsd.ac.uk::f3b598d8-d0aa-442f-a87c-fe62cf1e42f3" providerId="AD" clId="Web-{F0515E9F-EB2D-665A-E964-C4D0846888D0}" dt="2022-11-26T00:29:05.980" v="1420"/>
          <ac:cxnSpMkLst>
            <pc:docMk/>
            <pc:sldMk cId="3856785618" sldId="267"/>
            <ac:cxnSpMk id="2055" creationId="{64FA5DFF-7FE6-4855-84E6-DFA78EE978BD}"/>
          </ac:cxnSpMkLst>
        </pc:cxnChg>
        <pc:cxnChg chg="add">
          <ac:chgData name="Valentin Borisov (2219028)" userId="S::2219028@student.uwtsd.ac.uk::f3b598d8-d0aa-442f-a87c-fe62cf1e42f3" providerId="AD" clId="Web-{F0515E9F-EB2D-665A-E964-C4D0846888D0}" dt="2022-11-26T00:29:05.980" v="1420"/>
          <ac:cxnSpMkLst>
            <pc:docMk/>
            <pc:sldMk cId="3856785618" sldId="267"/>
            <ac:cxnSpMk id="2057" creationId="{2AFD8CBA-54A3-4363-991B-B9C631BBFA74}"/>
          </ac:cxnSpMkLst>
        </pc:cxnChg>
      </pc:sldChg>
      <pc:sldChg chg="modSp new mod modClrScheme chgLayout">
        <pc:chgData name="Valentin Borisov (2219028)" userId="S::2219028@student.uwtsd.ac.uk::f3b598d8-d0aa-442f-a87c-fe62cf1e42f3" providerId="AD" clId="Web-{F0515E9F-EB2D-665A-E964-C4D0846888D0}" dt="2022-11-26T00:15:16.638" v="1266" actId="20577"/>
        <pc:sldMkLst>
          <pc:docMk/>
          <pc:sldMk cId="89034367" sldId="268"/>
        </pc:sldMkLst>
        <pc:spChg chg="mod ord">
          <ac:chgData name="Valentin Borisov (2219028)" userId="S::2219028@student.uwtsd.ac.uk::f3b598d8-d0aa-442f-a87c-fe62cf1e42f3" providerId="AD" clId="Web-{F0515E9F-EB2D-665A-E964-C4D0846888D0}" dt="2022-11-26T00:15:16.638" v="1266" actId="20577"/>
          <ac:spMkLst>
            <pc:docMk/>
            <pc:sldMk cId="89034367" sldId="268"/>
            <ac:spMk id="2" creationId="{4EA25A9B-A79D-9537-85FA-43302EAFC69D}"/>
          </ac:spMkLst>
        </pc:spChg>
        <pc:spChg chg="mod ord">
          <ac:chgData name="Valentin Borisov (2219028)" userId="S::2219028@student.uwtsd.ac.uk::f3b598d8-d0aa-442f-a87c-fe62cf1e42f3" providerId="AD" clId="Web-{F0515E9F-EB2D-665A-E964-C4D0846888D0}" dt="2022-11-26T00:13:59.494" v="1257" actId="20577"/>
          <ac:spMkLst>
            <pc:docMk/>
            <pc:sldMk cId="89034367" sldId="268"/>
            <ac:spMk id="3" creationId="{4787BC2D-09E5-7A41-B391-4EF10A5119B5}"/>
          </ac:spMkLst>
        </pc:spChg>
      </pc:sldChg>
      <pc:sldChg chg="modSp new del ord">
        <pc:chgData name="Valentin Borisov (2219028)" userId="S::2219028@student.uwtsd.ac.uk::f3b598d8-d0aa-442f-a87c-fe62cf1e42f3" providerId="AD" clId="Web-{F0515E9F-EB2D-665A-E964-C4D0846888D0}" dt="2022-11-25T23:33:42.391" v="19"/>
        <pc:sldMkLst>
          <pc:docMk/>
          <pc:sldMk cId="255866081" sldId="268"/>
        </pc:sldMkLst>
        <pc:spChg chg="mod">
          <ac:chgData name="Valentin Borisov (2219028)" userId="S::2219028@student.uwtsd.ac.uk::f3b598d8-d0aa-442f-a87c-fe62cf1e42f3" providerId="AD" clId="Web-{F0515E9F-EB2D-665A-E964-C4D0846888D0}" dt="2022-11-25T23:33:32.344" v="17" actId="20577"/>
          <ac:spMkLst>
            <pc:docMk/>
            <pc:sldMk cId="255866081" sldId="268"/>
            <ac:spMk id="2" creationId="{EB14D928-F08B-4520-3383-72E884C69340}"/>
          </ac:spMkLst>
        </pc:spChg>
      </pc:sldChg>
      <pc:sldChg chg="addSp modSp new mod ord modClrScheme chgLayout">
        <pc:chgData name="Valentin Borisov (2219028)" userId="S::2219028@student.uwtsd.ac.uk::f3b598d8-d0aa-442f-a87c-fe62cf1e42f3" providerId="AD" clId="Web-{F0515E9F-EB2D-665A-E964-C4D0846888D0}" dt="2022-11-26T00:33:34.866" v="1483" actId="1076"/>
        <pc:sldMkLst>
          <pc:docMk/>
          <pc:sldMk cId="916379138" sldId="269"/>
        </pc:sldMkLst>
        <pc:spChg chg="mod ord">
          <ac:chgData name="Valentin Borisov (2219028)" userId="S::2219028@student.uwtsd.ac.uk::f3b598d8-d0aa-442f-a87c-fe62cf1e42f3" providerId="AD" clId="Web-{F0515E9F-EB2D-665A-E964-C4D0846888D0}" dt="2022-11-26T00:33:31.100" v="1482" actId="1076"/>
          <ac:spMkLst>
            <pc:docMk/>
            <pc:sldMk cId="916379138" sldId="269"/>
            <ac:spMk id="2" creationId="{715EEE6E-1AFE-D2E8-4DAA-23A0D08CA660}"/>
          </ac:spMkLst>
        </pc:spChg>
        <pc:spChg chg="add mod">
          <ac:chgData name="Valentin Borisov (2219028)" userId="S::2219028@student.uwtsd.ac.uk::f3b598d8-d0aa-442f-a87c-fe62cf1e42f3" providerId="AD" clId="Web-{F0515E9F-EB2D-665A-E964-C4D0846888D0}" dt="2022-11-26T00:33:34.866" v="1483" actId="1076"/>
          <ac:spMkLst>
            <pc:docMk/>
            <pc:sldMk cId="916379138" sldId="269"/>
            <ac:spMk id="3" creationId="{E37D791E-6EDB-5F4F-D82B-6EA0385966DF}"/>
          </ac:spMkLst>
        </pc:spChg>
      </pc:sldChg>
      <pc:sldMasterChg chg="del delSldLayout">
        <pc:chgData name="Valentin Borisov (2219028)" userId="S::2219028@student.uwtsd.ac.uk::f3b598d8-d0aa-442f-a87c-fe62cf1e42f3" providerId="AD" clId="Web-{F0515E9F-EB2D-665A-E964-C4D0846888D0}" dt="2022-11-26T00:06:57.834" v="1045"/>
        <pc:sldMasterMkLst>
          <pc:docMk/>
          <pc:sldMasterMk cId="204706096" sldId="2147483672"/>
        </pc:sldMasterMkLst>
        <pc:sldLayoutChg chg="del">
          <pc:chgData name="Valentin Borisov (2219028)" userId="S::2219028@student.uwtsd.ac.uk::f3b598d8-d0aa-442f-a87c-fe62cf1e42f3" providerId="AD" clId="Web-{F0515E9F-EB2D-665A-E964-C4D0846888D0}" dt="2022-11-26T00:06:57.834" v="1045"/>
          <pc:sldLayoutMkLst>
            <pc:docMk/>
            <pc:sldMasterMk cId="204706096" sldId="2147483672"/>
            <pc:sldLayoutMk cId="3839003887" sldId="2147483673"/>
          </pc:sldLayoutMkLst>
        </pc:sldLayoutChg>
        <pc:sldLayoutChg chg="del">
          <pc:chgData name="Valentin Borisov (2219028)" userId="S::2219028@student.uwtsd.ac.uk::f3b598d8-d0aa-442f-a87c-fe62cf1e42f3" providerId="AD" clId="Web-{F0515E9F-EB2D-665A-E964-C4D0846888D0}" dt="2022-11-26T00:06:57.834" v="1045"/>
          <pc:sldLayoutMkLst>
            <pc:docMk/>
            <pc:sldMasterMk cId="204706096" sldId="2147483672"/>
            <pc:sldLayoutMk cId="3112618403" sldId="2147483674"/>
          </pc:sldLayoutMkLst>
        </pc:sldLayoutChg>
        <pc:sldLayoutChg chg="del">
          <pc:chgData name="Valentin Borisov (2219028)" userId="S::2219028@student.uwtsd.ac.uk::f3b598d8-d0aa-442f-a87c-fe62cf1e42f3" providerId="AD" clId="Web-{F0515E9F-EB2D-665A-E964-C4D0846888D0}" dt="2022-11-26T00:06:57.834" v="1045"/>
          <pc:sldLayoutMkLst>
            <pc:docMk/>
            <pc:sldMasterMk cId="204706096" sldId="2147483672"/>
            <pc:sldLayoutMk cId="1207392980" sldId="2147483675"/>
          </pc:sldLayoutMkLst>
        </pc:sldLayoutChg>
        <pc:sldLayoutChg chg="del">
          <pc:chgData name="Valentin Borisov (2219028)" userId="S::2219028@student.uwtsd.ac.uk::f3b598d8-d0aa-442f-a87c-fe62cf1e42f3" providerId="AD" clId="Web-{F0515E9F-EB2D-665A-E964-C4D0846888D0}" dt="2022-11-26T00:06:57.834" v="1045"/>
          <pc:sldLayoutMkLst>
            <pc:docMk/>
            <pc:sldMasterMk cId="204706096" sldId="2147483672"/>
            <pc:sldLayoutMk cId="290562836" sldId="2147483676"/>
          </pc:sldLayoutMkLst>
        </pc:sldLayoutChg>
        <pc:sldLayoutChg chg="del">
          <pc:chgData name="Valentin Borisov (2219028)" userId="S::2219028@student.uwtsd.ac.uk::f3b598d8-d0aa-442f-a87c-fe62cf1e42f3" providerId="AD" clId="Web-{F0515E9F-EB2D-665A-E964-C4D0846888D0}" dt="2022-11-26T00:06:57.834" v="1045"/>
          <pc:sldLayoutMkLst>
            <pc:docMk/>
            <pc:sldMasterMk cId="204706096" sldId="2147483672"/>
            <pc:sldLayoutMk cId="1396915317" sldId="2147483677"/>
          </pc:sldLayoutMkLst>
        </pc:sldLayoutChg>
        <pc:sldLayoutChg chg="del">
          <pc:chgData name="Valentin Borisov (2219028)" userId="S::2219028@student.uwtsd.ac.uk::f3b598d8-d0aa-442f-a87c-fe62cf1e42f3" providerId="AD" clId="Web-{F0515E9F-EB2D-665A-E964-C4D0846888D0}" dt="2022-11-26T00:06:57.834" v="1045"/>
          <pc:sldLayoutMkLst>
            <pc:docMk/>
            <pc:sldMasterMk cId="204706096" sldId="2147483672"/>
            <pc:sldLayoutMk cId="4265365417" sldId="2147483678"/>
          </pc:sldLayoutMkLst>
        </pc:sldLayoutChg>
        <pc:sldLayoutChg chg="del">
          <pc:chgData name="Valentin Borisov (2219028)" userId="S::2219028@student.uwtsd.ac.uk::f3b598d8-d0aa-442f-a87c-fe62cf1e42f3" providerId="AD" clId="Web-{F0515E9F-EB2D-665A-E964-C4D0846888D0}" dt="2022-11-26T00:06:57.834" v="1045"/>
          <pc:sldLayoutMkLst>
            <pc:docMk/>
            <pc:sldMasterMk cId="204706096" sldId="2147483672"/>
            <pc:sldLayoutMk cId="3490681152" sldId="2147483679"/>
          </pc:sldLayoutMkLst>
        </pc:sldLayoutChg>
        <pc:sldLayoutChg chg="del">
          <pc:chgData name="Valentin Borisov (2219028)" userId="S::2219028@student.uwtsd.ac.uk::f3b598d8-d0aa-442f-a87c-fe62cf1e42f3" providerId="AD" clId="Web-{F0515E9F-EB2D-665A-E964-C4D0846888D0}" dt="2022-11-26T00:06:57.834" v="1045"/>
          <pc:sldLayoutMkLst>
            <pc:docMk/>
            <pc:sldMasterMk cId="204706096" sldId="2147483672"/>
            <pc:sldLayoutMk cId="3171864258" sldId="2147483680"/>
          </pc:sldLayoutMkLst>
        </pc:sldLayoutChg>
        <pc:sldLayoutChg chg="del">
          <pc:chgData name="Valentin Borisov (2219028)" userId="S::2219028@student.uwtsd.ac.uk::f3b598d8-d0aa-442f-a87c-fe62cf1e42f3" providerId="AD" clId="Web-{F0515E9F-EB2D-665A-E964-C4D0846888D0}" dt="2022-11-26T00:06:57.834" v="1045"/>
          <pc:sldLayoutMkLst>
            <pc:docMk/>
            <pc:sldMasterMk cId="204706096" sldId="2147483672"/>
            <pc:sldLayoutMk cId="1025998113" sldId="2147483681"/>
          </pc:sldLayoutMkLst>
        </pc:sldLayoutChg>
        <pc:sldLayoutChg chg="del">
          <pc:chgData name="Valentin Borisov (2219028)" userId="S::2219028@student.uwtsd.ac.uk::f3b598d8-d0aa-442f-a87c-fe62cf1e42f3" providerId="AD" clId="Web-{F0515E9F-EB2D-665A-E964-C4D0846888D0}" dt="2022-11-26T00:06:57.834" v="1045"/>
          <pc:sldLayoutMkLst>
            <pc:docMk/>
            <pc:sldMasterMk cId="204706096" sldId="2147483672"/>
            <pc:sldLayoutMk cId="336830206" sldId="2147483682"/>
          </pc:sldLayoutMkLst>
        </pc:sldLayoutChg>
        <pc:sldLayoutChg chg="del">
          <pc:chgData name="Valentin Borisov (2219028)" userId="S::2219028@student.uwtsd.ac.uk::f3b598d8-d0aa-442f-a87c-fe62cf1e42f3" providerId="AD" clId="Web-{F0515E9F-EB2D-665A-E964-C4D0846888D0}" dt="2022-11-26T00:06:57.834" v="1045"/>
          <pc:sldLayoutMkLst>
            <pc:docMk/>
            <pc:sldMasterMk cId="204706096" sldId="2147483672"/>
            <pc:sldLayoutMk cId="1037683816" sldId="2147483683"/>
          </pc:sldLayoutMkLst>
        </pc:sldLayoutChg>
      </pc:sldMasterChg>
      <pc:sldMasterChg chg="add del addSldLayout delSldLayout modSldLayout">
        <pc:chgData name="Valentin Borisov (2219028)" userId="S::2219028@student.uwtsd.ac.uk::f3b598d8-d0aa-442f-a87c-fe62cf1e42f3" providerId="AD" clId="Web-{F0515E9F-EB2D-665A-E964-C4D0846888D0}" dt="2022-11-26T00:07:06.584" v="1046"/>
        <pc:sldMasterMkLst>
          <pc:docMk/>
          <pc:sldMasterMk cId="1707821991" sldId="2147483684"/>
        </pc:sldMasterMkLst>
        <pc:sldLayoutChg chg="add del mod replId">
          <pc:chgData name="Valentin Borisov (2219028)" userId="S::2219028@student.uwtsd.ac.uk::f3b598d8-d0aa-442f-a87c-fe62cf1e42f3" providerId="AD" clId="Web-{F0515E9F-EB2D-665A-E964-C4D0846888D0}" dt="2022-11-26T00:07:06.584" v="1046"/>
          <pc:sldLayoutMkLst>
            <pc:docMk/>
            <pc:sldMasterMk cId="1707821991" sldId="2147483684"/>
            <pc:sldLayoutMk cId="494146916" sldId="2147483685"/>
          </pc:sldLayoutMkLst>
        </pc:sldLayoutChg>
        <pc:sldLayoutChg chg="add del mod replId">
          <pc:chgData name="Valentin Borisov (2219028)" userId="S::2219028@student.uwtsd.ac.uk::f3b598d8-d0aa-442f-a87c-fe62cf1e42f3" providerId="AD" clId="Web-{F0515E9F-EB2D-665A-E964-C4D0846888D0}" dt="2022-11-26T00:07:06.584" v="1046"/>
          <pc:sldLayoutMkLst>
            <pc:docMk/>
            <pc:sldMasterMk cId="1707821991" sldId="2147483684"/>
            <pc:sldLayoutMk cId="2679463014" sldId="2147483686"/>
          </pc:sldLayoutMkLst>
        </pc:sldLayoutChg>
        <pc:sldLayoutChg chg="add del mod replId">
          <pc:chgData name="Valentin Borisov (2219028)" userId="S::2219028@student.uwtsd.ac.uk::f3b598d8-d0aa-442f-a87c-fe62cf1e42f3" providerId="AD" clId="Web-{F0515E9F-EB2D-665A-E964-C4D0846888D0}" dt="2022-11-26T00:07:06.584" v="1046"/>
          <pc:sldLayoutMkLst>
            <pc:docMk/>
            <pc:sldMasterMk cId="1707821991" sldId="2147483684"/>
            <pc:sldLayoutMk cId="3516967777" sldId="2147483687"/>
          </pc:sldLayoutMkLst>
        </pc:sldLayoutChg>
        <pc:sldLayoutChg chg="add del mod replId">
          <pc:chgData name="Valentin Borisov (2219028)" userId="S::2219028@student.uwtsd.ac.uk::f3b598d8-d0aa-442f-a87c-fe62cf1e42f3" providerId="AD" clId="Web-{F0515E9F-EB2D-665A-E964-C4D0846888D0}" dt="2022-11-26T00:07:06.584" v="1046"/>
          <pc:sldLayoutMkLst>
            <pc:docMk/>
            <pc:sldMasterMk cId="1707821991" sldId="2147483684"/>
            <pc:sldLayoutMk cId="1582777300" sldId="2147483688"/>
          </pc:sldLayoutMkLst>
        </pc:sldLayoutChg>
        <pc:sldLayoutChg chg="add del mod replId">
          <pc:chgData name="Valentin Borisov (2219028)" userId="S::2219028@student.uwtsd.ac.uk::f3b598d8-d0aa-442f-a87c-fe62cf1e42f3" providerId="AD" clId="Web-{F0515E9F-EB2D-665A-E964-C4D0846888D0}" dt="2022-11-26T00:07:06.584" v="1046"/>
          <pc:sldLayoutMkLst>
            <pc:docMk/>
            <pc:sldMasterMk cId="1707821991" sldId="2147483684"/>
            <pc:sldLayoutMk cId="1727902201" sldId="2147483689"/>
          </pc:sldLayoutMkLst>
        </pc:sldLayoutChg>
        <pc:sldLayoutChg chg="add del mod replId">
          <pc:chgData name="Valentin Borisov (2219028)" userId="S::2219028@student.uwtsd.ac.uk::f3b598d8-d0aa-442f-a87c-fe62cf1e42f3" providerId="AD" clId="Web-{F0515E9F-EB2D-665A-E964-C4D0846888D0}" dt="2022-11-26T00:07:06.584" v="1046"/>
          <pc:sldLayoutMkLst>
            <pc:docMk/>
            <pc:sldMasterMk cId="1707821991" sldId="2147483684"/>
            <pc:sldLayoutMk cId="531941179" sldId="2147483690"/>
          </pc:sldLayoutMkLst>
        </pc:sldLayoutChg>
        <pc:sldLayoutChg chg="add del mod replId">
          <pc:chgData name="Valentin Borisov (2219028)" userId="S::2219028@student.uwtsd.ac.uk::f3b598d8-d0aa-442f-a87c-fe62cf1e42f3" providerId="AD" clId="Web-{F0515E9F-EB2D-665A-E964-C4D0846888D0}" dt="2022-11-26T00:07:06.584" v="1046"/>
          <pc:sldLayoutMkLst>
            <pc:docMk/>
            <pc:sldMasterMk cId="1707821991" sldId="2147483684"/>
            <pc:sldLayoutMk cId="2971425123" sldId="2147483691"/>
          </pc:sldLayoutMkLst>
        </pc:sldLayoutChg>
        <pc:sldLayoutChg chg="add del mod replId">
          <pc:chgData name="Valentin Borisov (2219028)" userId="S::2219028@student.uwtsd.ac.uk::f3b598d8-d0aa-442f-a87c-fe62cf1e42f3" providerId="AD" clId="Web-{F0515E9F-EB2D-665A-E964-C4D0846888D0}" dt="2022-11-26T00:07:06.584" v="1046"/>
          <pc:sldLayoutMkLst>
            <pc:docMk/>
            <pc:sldMasterMk cId="1707821991" sldId="2147483684"/>
            <pc:sldLayoutMk cId="405036224" sldId="2147483692"/>
          </pc:sldLayoutMkLst>
        </pc:sldLayoutChg>
        <pc:sldLayoutChg chg="add del mod replId">
          <pc:chgData name="Valentin Borisov (2219028)" userId="S::2219028@student.uwtsd.ac.uk::f3b598d8-d0aa-442f-a87c-fe62cf1e42f3" providerId="AD" clId="Web-{F0515E9F-EB2D-665A-E964-C4D0846888D0}" dt="2022-11-26T00:07:06.584" v="1046"/>
          <pc:sldLayoutMkLst>
            <pc:docMk/>
            <pc:sldMasterMk cId="1707821991" sldId="2147483684"/>
            <pc:sldLayoutMk cId="4212536085" sldId="2147483693"/>
          </pc:sldLayoutMkLst>
        </pc:sldLayoutChg>
        <pc:sldLayoutChg chg="add del mod replId">
          <pc:chgData name="Valentin Borisov (2219028)" userId="S::2219028@student.uwtsd.ac.uk::f3b598d8-d0aa-442f-a87c-fe62cf1e42f3" providerId="AD" clId="Web-{F0515E9F-EB2D-665A-E964-C4D0846888D0}" dt="2022-11-26T00:07:06.584" v="1046"/>
          <pc:sldLayoutMkLst>
            <pc:docMk/>
            <pc:sldMasterMk cId="1707821991" sldId="2147483684"/>
            <pc:sldLayoutMk cId="1362731699" sldId="2147483694"/>
          </pc:sldLayoutMkLst>
        </pc:sldLayoutChg>
        <pc:sldLayoutChg chg="add del mod replId">
          <pc:chgData name="Valentin Borisov (2219028)" userId="S::2219028@student.uwtsd.ac.uk::f3b598d8-d0aa-442f-a87c-fe62cf1e42f3" providerId="AD" clId="Web-{F0515E9F-EB2D-665A-E964-C4D0846888D0}" dt="2022-11-26T00:07:06.584" v="1046"/>
          <pc:sldLayoutMkLst>
            <pc:docMk/>
            <pc:sldMasterMk cId="1707821991" sldId="2147483684"/>
            <pc:sldLayoutMk cId="2828817258" sldId="2147483695"/>
          </pc:sldLayoutMkLst>
        </pc:sldLayoutChg>
      </pc:sldMasterChg>
      <pc:sldMasterChg chg="add del addSldLayout delSldLayout modSldLayout">
        <pc:chgData name="Valentin Borisov (2219028)" userId="S::2219028@student.uwtsd.ac.uk::f3b598d8-d0aa-442f-a87c-fe62cf1e42f3" providerId="AD" clId="Web-{F0515E9F-EB2D-665A-E964-C4D0846888D0}" dt="2022-11-26T00:07:25.710" v="1049"/>
        <pc:sldMasterMkLst>
          <pc:docMk/>
          <pc:sldMasterMk cId="1167692998" sldId="2147483696"/>
        </pc:sldMasterMkLst>
        <pc:sldLayoutChg chg="add del mod replId">
          <pc:chgData name="Valentin Borisov (2219028)" userId="S::2219028@student.uwtsd.ac.uk::f3b598d8-d0aa-442f-a87c-fe62cf1e42f3" providerId="AD" clId="Web-{F0515E9F-EB2D-665A-E964-C4D0846888D0}" dt="2022-11-26T00:07:25.710" v="1049"/>
          <pc:sldLayoutMkLst>
            <pc:docMk/>
            <pc:sldMasterMk cId="1167692998" sldId="2147483696"/>
            <pc:sldLayoutMk cId="1678810517" sldId="2147483697"/>
          </pc:sldLayoutMkLst>
        </pc:sldLayoutChg>
        <pc:sldLayoutChg chg="add del mod replId">
          <pc:chgData name="Valentin Borisov (2219028)" userId="S::2219028@student.uwtsd.ac.uk::f3b598d8-d0aa-442f-a87c-fe62cf1e42f3" providerId="AD" clId="Web-{F0515E9F-EB2D-665A-E964-C4D0846888D0}" dt="2022-11-26T00:07:25.710" v="1049"/>
          <pc:sldLayoutMkLst>
            <pc:docMk/>
            <pc:sldMasterMk cId="1167692998" sldId="2147483696"/>
            <pc:sldLayoutMk cId="726069240" sldId="2147483698"/>
          </pc:sldLayoutMkLst>
        </pc:sldLayoutChg>
        <pc:sldLayoutChg chg="add del mod replId">
          <pc:chgData name="Valentin Borisov (2219028)" userId="S::2219028@student.uwtsd.ac.uk::f3b598d8-d0aa-442f-a87c-fe62cf1e42f3" providerId="AD" clId="Web-{F0515E9F-EB2D-665A-E964-C4D0846888D0}" dt="2022-11-26T00:07:25.710" v="1049"/>
          <pc:sldLayoutMkLst>
            <pc:docMk/>
            <pc:sldMasterMk cId="1167692998" sldId="2147483696"/>
            <pc:sldLayoutMk cId="3992411721" sldId="2147483699"/>
          </pc:sldLayoutMkLst>
        </pc:sldLayoutChg>
        <pc:sldLayoutChg chg="add del mod replId">
          <pc:chgData name="Valentin Borisov (2219028)" userId="S::2219028@student.uwtsd.ac.uk::f3b598d8-d0aa-442f-a87c-fe62cf1e42f3" providerId="AD" clId="Web-{F0515E9F-EB2D-665A-E964-C4D0846888D0}" dt="2022-11-26T00:07:25.710" v="1049"/>
          <pc:sldLayoutMkLst>
            <pc:docMk/>
            <pc:sldMasterMk cId="1167692998" sldId="2147483696"/>
            <pc:sldLayoutMk cId="733844787" sldId="2147483700"/>
          </pc:sldLayoutMkLst>
        </pc:sldLayoutChg>
        <pc:sldLayoutChg chg="add del mod replId">
          <pc:chgData name="Valentin Borisov (2219028)" userId="S::2219028@student.uwtsd.ac.uk::f3b598d8-d0aa-442f-a87c-fe62cf1e42f3" providerId="AD" clId="Web-{F0515E9F-EB2D-665A-E964-C4D0846888D0}" dt="2022-11-26T00:07:25.710" v="1049"/>
          <pc:sldLayoutMkLst>
            <pc:docMk/>
            <pc:sldMasterMk cId="1167692998" sldId="2147483696"/>
            <pc:sldLayoutMk cId="2145951981" sldId="2147483701"/>
          </pc:sldLayoutMkLst>
        </pc:sldLayoutChg>
        <pc:sldLayoutChg chg="add del mod replId">
          <pc:chgData name="Valentin Borisov (2219028)" userId="S::2219028@student.uwtsd.ac.uk::f3b598d8-d0aa-442f-a87c-fe62cf1e42f3" providerId="AD" clId="Web-{F0515E9F-EB2D-665A-E964-C4D0846888D0}" dt="2022-11-26T00:07:25.710" v="1049"/>
          <pc:sldLayoutMkLst>
            <pc:docMk/>
            <pc:sldMasterMk cId="1167692998" sldId="2147483696"/>
            <pc:sldLayoutMk cId="1136195720" sldId="2147483702"/>
          </pc:sldLayoutMkLst>
        </pc:sldLayoutChg>
        <pc:sldLayoutChg chg="add del mod replId">
          <pc:chgData name="Valentin Borisov (2219028)" userId="S::2219028@student.uwtsd.ac.uk::f3b598d8-d0aa-442f-a87c-fe62cf1e42f3" providerId="AD" clId="Web-{F0515E9F-EB2D-665A-E964-C4D0846888D0}" dt="2022-11-26T00:07:25.710" v="1049"/>
          <pc:sldLayoutMkLst>
            <pc:docMk/>
            <pc:sldMasterMk cId="1167692998" sldId="2147483696"/>
            <pc:sldLayoutMk cId="4186913601" sldId="2147483703"/>
          </pc:sldLayoutMkLst>
        </pc:sldLayoutChg>
        <pc:sldLayoutChg chg="add del mod replId">
          <pc:chgData name="Valentin Borisov (2219028)" userId="S::2219028@student.uwtsd.ac.uk::f3b598d8-d0aa-442f-a87c-fe62cf1e42f3" providerId="AD" clId="Web-{F0515E9F-EB2D-665A-E964-C4D0846888D0}" dt="2022-11-26T00:07:25.710" v="1049"/>
          <pc:sldLayoutMkLst>
            <pc:docMk/>
            <pc:sldMasterMk cId="1167692998" sldId="2147483696"/>
            <pc:sldLayoutMk cId="3203198117" sldId="2147483704"/>
          </pc:sldLayoutMkLst>
        </pc:sldLayoutChg>
        <pc:sldLayoutChg chg="add del mod replId">
          <pc:chgData name="Valentin Borisov (2219028)" userId="S::2219028@student.uwtsd.ac.uk::f3b598d8-d0aa-442f-a87c-fe62cf1e42f3" providerId="AD" clId="Web-{F0515E9F-EB2D-665A-E964-C4D0846888D0}" dt="2022-11-26T00:07:25.710" v="1049"/>
          <pc:sldLayoutMkLst>
            <pc:docMk/>
            <pc:sldMasterMk cId="1167692998" sldId="2147483696"/>
            <pc:sldLayoutMk cId="1408741363" sldId="2147483705"/>
          </pc:sldLayoutMkLst>
        </pc:sldLayoutChg>
        <pc:sldLayoutChg chg="add del mod replId">
          <pc:chgData name="Valentin Borisov (2219028)" userId="S::2219028@student.uwtsd.ac.uk::f3b598d8-d0aa-442f-a87c-fe62cf1e42f3" providerId="AD" clId="Web-{F0515E9F-EB2D-665A-E964-C4D0846888D0}" dt="2022-11-26T00:07:25.710" v="1049"/>
          <pc:sldLayoutMkLst>
            <pc:docMk/>
            <pc:sldMasterMk cId="1167692998" sldId="2147483696"/>
            <pc:sldLayoutMk cId="4278859185" sldId="2147483706"/>
          </pc:sldLayoutMkLst>
        </pc:sldLayoutChg>
        <pc:sldLayoutChg chg="add del mod replId">
          <pc:chgData name="Valentin Borisov (2219028)" userId="S::2219028@student.uwtsd.ac.uk::f3b598d8-d0aa-442f-a87c-fe62cf1e42f3" providerId="AD" clId="Web-{F0515E9F-EB2D-665A-E964-C4D0846888D0}" dt="2022-11-26T00:07:25.710" v="1049"/>
          <pc:sldLayoutMkLst>
            <pc:docMk/>
            <pc:sldMasterMk cId="1167692998" sldId="2147483696"/>
            <pc:sldLayoutMk cId="2130303047" sldId="2147483707"/>
          </pc:sldLayoutMkLst>
        </pc:sldLayoutChg>
      </pc:sldMasterChg>
      <pc:sldMasterChg chg="add del addSldLayout delSldLayout modSldLayout">
        <pc:chgData name="Valentin Borisov (2219028)" userId="S::2219028@student.uwtsd.ac.uk::f3b598d8-d0aa-442f-a87c-fe62cf1e42f3" providerId="AD" clId="Web-{F0515E9F-EB2D-665A-E964-C4D0846888D0}" dt="2022-11-26T00:07:34.944" v="1050"/>
        <pc:sldMasterMkLst>
          <pc:docMk/>
          <pc:sldMasterMk cId="1719451346" sldId="2147483708"/>
        </pc:sldMasterMkLst>
        <pc:sldLayoutChg chg="add del mod replId">
          <pc:chgData name="Valentin Borisov (2219028)" userId="S::2219028@student.uwtsd.ac.uk::f3b598d8-d0aa-442f-a87c-fe62cf1e42f3" providerId="AD" clId="Web-{F0515E9F-EB2D-665A-E964-C4D0846888D0}" dt="2022-11-26T00:07:34.944" v="1050"/>
          <pc:sldLayoutMkLst>
            <pc:docMk/>
            <pc:sldMasterMk cId="1719451346" sldId="2147483708"/>
            <pc:sldLayoutMk cId="2527948216" sldId="2147483709"/>
          </pc:sldLayoutMkLst>
        </pc:sldLayoutChg>
        <pc:sldLayoutChg chg="add del mod replId">
          <pc:chgData name="Valentin Borisov (2219028)" userId="S::2219028@student.uwtsd.ac.uk::f3b598d8-d0aa-442f-a87c-fe62cf1e42f3" providerId="AD" clId="Web-{F0515E9F-EB2D-665A-E964-C4D0846888D0}" dt="2022-11-26T00:07:34.944" v="1050"/>
          <pc:sldLayoutMkLst>
            <pc:docMk/>
            <pc:sldMasterMk cId="1719451346" sldId="2147483708"/>
            <pc:sldLayoutMk cId="3781092819" sldId="2147483710"/>
          </pc:sldLayoutMkLst>
        </pc:sldLayoutChg>
        <pc:sldLayoutChg chg="add del mod replId">
          <pc:chgData name="Valentin Borisov (2219028)" userId="S::2219028@student.uwtsd.ac.uk::f3b598d8-d0aa-442f-a87c-fe62cf1e42f3" providerId="AD" clId="Web-{F0515E9F-EB2D-665A-E964-C4D0846888D0}" dt="2022-11-26T00:07:34.944" v="1050"/>
          <pc:sldLayoutMkLst>
            <pc:docMk/>
            <pc:sldMasterMk cId="1719451346" sldId="2147483708"/>
            <pc:sldLayoutMk cId="3262378543" sldId="2147483711"/>
          </pc:sldLayoutMkLst>
        </pc:sldLayoutChg>
        <pc:sldLayoutChg chg="add del mod replId">
          <pc:chgData name="Valentin Borisov (2219028)" userId="S::2219028@student.uwtsd.ac.uk::f3b598d8-d0aa-442f-a87c-fe62cf1e42f3" providerId="AD" clId="Web-{F0515E9F-EB2D-665A-E964-C4D0846888D0}" dt="2022-11-26T00:07:34.944" v="1050"/>
          <pc:sldLayoutMkLst>
            <pc:docMk/>
            <pc:sldMasterMk cId="1719451346" sldId="2147483708"/>
            <pc:sldLayoutMk cId="859060077" sldId="2147483712"/>
          </pc:sldLayoutMkLst>
        </pc:sldLayoutChg>
        <pc:sldLayoutChg chg="add del mod replId">
          <pc:chgData name="Valentin Borisov (2219028)" userId="S::2219028@student.uwtsd.ac.uk::f3b598d8-d0aa-442f-a87c-fe62cf1e42f3" providerId="AD" clId="Web-{F0515E9F-EB2D-665A-E964-C4D0846888D0}" dt="2022-11-26T00:07:34.944" v="1050"/>
          <pc:sldLayoutMkLst>
            <pc:docMk/>
            <pc:sldMasterMk cId="1719451346" sldId="2147483708"/>
            <pc:sldLayoutMk cId="3482593442" sldId="2147483713"/>
          </pc:sldLayoutMkLst>
        </pc:sldLayoutChg>
        <pc:sldLayoutChg chg="add del mod replId">
          <pc:chgData name="Valentin Borisov (2219028)" userId="S::2219028@student.uwtsd.ac.uk::f3b598d8-d0aa-442f-a87c-fe62cf1e42f3" providerId="AD" clId="Web-{F0515E9F-EB2D-665A-E964-C4D0846888D0}" dt="2022-11-26T00:07:34.944" v="1050"/>
          <pc:sldLayoutMkLst>
            <pc:docMk/>
            <pc:sldMasterMk cId="1719451346" sldId="2147483708"/>
            <pc:sldLayoutMk cId="2750223961" sldId="2147483714"/>
          </pc:sldLayoutMkLst>
        </pc:sldLayoutChg>
        <pc:sldLayoutChg chg="add del mod replId">
          <pc:chgData name="Valentin Borisov (2219028)" userId="S::2219028@student.uwtsd.ac.uk::f3b598d8-d0aa-442f-a87c-fe62cf1e42f3" providerId="AD" clId="Web-{F0515E9F-EB2D-665A-E964-C4D0846888D0}" dt="2022-11-26T00:07:34.944" v="1050"/>
          <pc:sldLayoutMkLst>
            <pc:docMk/>
            <pc:sldMasterMk cId="1719451346" sldId="2147483708"/>
            <pc:sldLayoutMk cId="1768782256" sldId="2147483715"/>
          </pc:sldLayoutMkLst>
        </pc:sldLayoutChg>
        <pc:sldLayoutChg chg="add del mod replId">
          <pc:chgData name="Valentin Borisov (2219028)" userId="S::2219028@student.uwtsd.ac.uk::f3b598d8-d0aa-442f-a87c-fe62cf1e42f3" providerId="AD" clId="Web-{F0515E9F-EB2D-665A-E964-C4D0846888D0}" dt="2022-11-26T00:07:34.944" v="1050"/>
          <pc:sldLayoutMkLst>
            <pc:docMk/>
            <pc:sldMasterMk cId="1719451346" sldId="2147483708"/>
            <pc:sldLayoutMk cId="3774752498" sldId="2147483716"/>
          </pc:sldLayoutMkLst>
        </pc:sldLayoutChg>
        <pc:sldLayoutChg chg="add del mod replId">
          <pc:chgData name="Valentin Borisov (2219028)" userId="S::2219028@student.uwtsd.ac.uk::f3b598d8-d0aa-442f-a87c-fe62cf1e42f3" providerId="AD" clId="Web-{F0515E9F-EB2D-665A-E964-C4D0846888D0}" dt="2022-11-26T00:07:34.944" v="1050"/>
          <pc:sldLayoutMkLst>
            <pc:docMk/>
            <pc:sldMasterMk cId="1719451346" sldId="2147483708"/>
            <pc:sldLayoutMk cId="1445646124" sldId="2147483717"/>
          </pc:sldLayoutMkLst>
        </pc:sldLayoutChg>
        <pc:sldLayoutChg chg="add del mod replId">
          <pc:chgData name="Valentin Borisov (2219028)" userId="S::2219028@student.uwtsd.ac.uk::f3b598d8-d0aa-442f-a87c-fe62cf1e42f3" providerId="AD" clId="Web-{F0515E9F-EB2D-665A-E964-C4D0846888D0}" dt="2022-11-26T00:07:34.944" v="1050"/>
          <pc:sldLayoutMkLst>
            <pc:docMk/>
            <pc:sldMasterMk cId="1719451346" sldId="2147483708"/>
            <pc:sldLayoutMk cId="2855790184" sldId="2147483718"/>
          </pc:sldLayoutMkLst>
        </pc:sldLayoutChg>
        <pc:sldLayoutChg chg="add del mod replId">
          <pc:chgData name="Valentin Borisov (2219028)" userId="S::2219028@student.uwtsd.ac.uk::f3b598d8-d0aa-442f-a87c-fe62cf1e42f3" providerId="AD" clId="Web-{F0515E9F-EB2D-665A-E964-C4D0846888D0}" dt="2022-11-26T00:07:34.944" v="1050"/>
          <pc:sldLayoutMkLst>
            <pc:docMk/>
            <pc:sldMasterMk cId="1719451346" sldId="2147483708"/>
            <pc:sldLayoutMk cId="3769300182" sldId="2147483719"/>
          </pc:sldLayoutMkLst>
        </pc:sldLayoutChg>
      </pc:sldMasterChg>
      <pc:sldMasterChg chg="add addSldLayout modSldLayout">
        <pc:chgData name="Valentin Borisov (2219028)" userId="S::2219028@student.uwtsd.ac.uk::f3b598d8-d0aa-442f-a87c-fe62cf1e42f3" providerId="AD" clId="Web-{F0515E9F-EB2D-665A-E964-C4D0846888D0}" dt="2022-11-26T00:07:34.944" v="1050"/>
        <pc:sldMasterMkLst>
          <pc:docMk/>
          <pc:sldMasterMk cId="521794299" sldId="2147483720"/>
        </pc:sldMasterMkLst>
        <pc:sldLayoutChg chg="add mod replId">
          <pc:chgData name="Valentin Borisov (2219028)" userId="S::2219028@student.uwtsd.ac.uk::f3b598d8-d0aa-442f-a87c-fe62cf1e42f3" providerId="AD" clId="Web-{F0515E9F-EB2D-665A-E964-C4D0846888D0}" dt="2022-11-26T00:07:34.944" v="1050"/>
          <pc:sldLayoutMkLst>
            <pc:docMk/>
            <pc:sldMasterMk cId="521794299" sldId="2147483720"/>
            <pc:sldLayoutMk cId="126975580" sldId="2147483721"/>
          </pc:sldLayoutMkLst>
        </pc:sldLayoutChg>
        <pc:sldLayoutChg chg="add mod replId">
          <pc:chgData name="Valentin Borisov (2219028)" userId="S::2219028@student.uwtsd.ac.uk::f3b598d8-d0aa-442f-a87c-fe62cf1e42f3" providerId="AD" clId="Web-{F0515E9F-EB2D-665A-E964-C4D0846888D0}" dt="2022-11-26T00:07:34.944" v="1050"/>
          <pc:sldLayoutMkLst>
            <pc:docMk/>
            <pc:sldMasterMk cId="521794299" sldId="2147483720"/>
            <pc:sldLayoutMk cId="64910776" sldId="2147483722"/>
          </pc:sldLayoutMkLst>
        </pc:sldLayoutChg>
        <pc:sldLayoutChg chg="add mod replId">
          <pc:chgData name="Valentin Borisov (2219028)" userId="S::2219028@student.uwtsd.ac.uk::f3b598d8-d0aa-442f-a87c-fe62cf1e42f3" providerId="AD" clId="Web-{F0515E9F-EB2D-665A-E964-C4D0846888D0}" dt="2022-11-26T00:07:34.944" v="1050"/>
          <pc:sldLayoutMkLst>
            <pc:docMk/>
            <pc:sldMasterMk cId="521794299" sldId="2147483720"/>
            <pc:sldLayoutMk cId="1249750989" sldId="2147483723"/>
          </pc:sldLayoutMkLst>
        </pc:sldLayoutChg>
        <pc:sldLayoutChg chg="add mod replId">
          <pc:chgData name="Valentin Borisov (2219028)" userId="S::2219028@student.uwtsd.ac.uk::f3b598d8-d0aa-442f-a87c-fe62cf1e42f3" providerId="AD" clId="Web-{F0515E9F-EB2D-665A-E964-C4D0846888D0}" dt="2022-11-26T00:07:34.944" v="1050"/>
          <pc:sldLayoutMkLst>
            <pc:docMk/>
            <pc:sldMasterMk cId="521794299" sldId="2147483720"/>
            <pc:sldLayoutMk cId="1853043415" sldId="2147483724"/>
          </pc:sldLayoutMkLst>
        </pc:sldLayoutChg>
        <pc:sldLayoutChg chg="add mod replId">
          <pc:chgData name="Valentin Borisov (2219028)" userId="S::2219028@student.uwtsd.ac.uk::f3b598d8-d0aa-442f-a87c-fe62cf1e42f3" providerId="AD" clId="Web-{F0515E9F-EB2D-665A-E964-C4D0846888D0}" dt="2022-11-26T00:07:34.944" v="1050"/>
          <pc:sldLayoutMkLst>
            <pc:docMk/>
            <pc:sldMasterMk cId="521794299" sldId="2147483720"/>
            <pc:sldLayoutMk cId="4130671738" sldId="2147483725"/>
          </pc:sldLayoutMkLst>
        </pc:sldLayoutChg>
        <pc:sldLayoutChg chg="add mod replId">
          <pc:chgData name="Valentin Borisov (2219028)" userId="S::2219028@student.uwtsd.ac.uk::f3b598d8-d0aa-442f-a87c-fe62cf1e42f3" providerId="AD" clId="Web-{F0515E9F-EB2D-665A-E964-C4D0846888D0}" dt="2022-11-26T00:07:34.944" v="1050"/>
          <pc:sldLayoutMkLst>
            <pc:docMk/>
            <pc:sldMasterMk cId="521794299" sldId="2147483720"/>
            <pc:sldLayoutMk cId="2956888163" sldId="2147483726"/>
          </pc:sldLayoutMkLst>
        </pc:sldLayoutChg>
        <pc:sldLayoutChg chg="add mod replId">
          <pc:chgData name="Valentin Borisov (2219028)" userId="S::2219028@student.uwtsd.ac.uk::f3b598d8-d0aa-442f-a87c-fe62cf1e42f3" providerId="AD" clId="Web-{F0515E9F-EB2D-665A-E964-C4D0846888D0}" dt="2022-11-26T00:07:34.944" v="1050"/>
          <pc:sldLayoutMkLst>
            <pc:docMk/>
            <pc:sldMasterMk cId="521794299" sldId="2147483720"/>
            <pc:sldLayoutMk cId="1844583661" sldId="2147483727"/>
          </pc:sldLayoutMkLst>
        </pc:sldLayoutChg>
        <pc:sldLayoutChg chg="add mod replId">
          <pc:chgData name="Valentin Borisov (2219028)" userId="S::2219028@student.uwtsd.ac.uk::f3b598d8-d0aa-442f-a87c-fe62cf1e42f3" providerId="AD" clId="Web-{F0515E9F-EB2D-665A-E964-C4D0846888D0}" dt="2022-11-26T00:07:34.944" v="1050"/>
          <pc:sldLayoutMkLst>
            <pc:docMk/>
            <pc:sldMasterMk cId="521794299" sldId="2147483720"/>
            <pc:sldLayoutMk cId="2257146387" sldId="2147483728"/>
          </pc:sldLayoutMkLst>
        </pc:sldLayoutChg>
        <pc:sldLayoutChg chg="add mod replId">
          <pc:chgData name="Valentin Borisov (2219028)" userId="S::2219028@student.uwtsd.ac.uk::f3b598d8-d0aa-442f-a87c-fe62cf1e42f3" providerId="AD" clId="Web-{F0515E9F-EB2D-665A-E964-C4D0846888D0}" dt="2022-11-26T00:07:34.944" v="1050"/>
          <pc:sldLayoutMkLst>
            <pc:docMk/>
            <pc:sldMasterMk cId="521794299" sldId="2147483720"/>
            <pc:sldLayoutMk cId="1577231618" sldId="2147483729"/>
          </pc:sldLayoutMkLst>
        </pc:sldLayoutChg>
        <pc:sldLayoutChg chg="add mod replId">
          <pc:chgData name="Valentin Borisov (2219028)" userId="S::2219028@student.uwtsd.ac.uk::f3b598d8-d0aa-442f-a87c-fe62cf1e42f3" providerId="AD" clId="Web-{F0515E9F-EB2D-665A-E964-C4D0846888D0}" dt="2022-11-26T00:07:34.944" v="1050"/>
          <pc:sldLayoutMkLst>
            <pc:docMk/>
            <pc:sldMasterMk cId="521794299" sldId="2147483720"/>
            <pc:sldLayoutMk cId="1326960713" sldId="2147483730"/>
          </pc:sldLayoutMkLst>
        </pc:sldLayoutChg>
        <pc:sldLayoutChg chg="add mod replId">
          <pc:chgData name="Valentin Borisov (2219028)" userId="S::2219028@student.uwtsd.ac.uk::f3b598d8-d0aa-442f-a87c-fe62cf1e42f3" providerId="AD" clId="Web-{F0515E9F-EB2D-665A-E964-C4D0846888D0}" dt="2022-11-26T00:07:34.944" v="1050"/>
          <pc:sldLayoutMkLst>
            <pc:docMk/>
            <pc:sldMasterMk cId="521794299" sldId="2147483720"/>
            <pc:sldLayoutMk cId="3174076078" sldId="2147483731"/>
          </pc:sldLayoutMkLst>
        </pc:sldLayoutChg>
        <pc:sldLayoutChg chg="add mod replId">
          <pc:chgData name="Valentin Borisov (2219028)" userId="S::2219028@student.uwtsd.ac.uk::f3b598d8-d0aa-442f-a87c-fe62cf1e42f3" providerId="AD" clId="Web-{F0515E9F-EB2D-665A-E964-C4D0846888D0}" dt="2022-11-26T00:07:34.944" v="1050"/>
          <pc:sldLayoutMkLst>
            <pc:docMk/>
            <pc:sldMasterMk cId="521794299" sldId="2147483720"/>
            <pc:sldLayoutMk cId="106449448" sldId="2147483732"/>
          </pc:sldLayoutMkLst>
        </pc:sldLayoutChg>
        <pc:sldLayoutChg chg="add mod replId">
          <pc:chgData name="Valentin Borisov (2219028)" userId="S::2219028@student.uwtsd.ac.uk::f3b598d8-d0aa-442f-a87c-fe62cf1e42f3" providerId="AD" clId="Web-{F0515E9F-EB2D-665A-E964-C4D0846888D0}" dt="2022-11-26T00:07:34.944" v="1050"/>
          <pc:sldLayoutMkLst>
            <pc:docMk/>
            <pc:sldMasterMk cId="521794299" sldId="2147483720"/>
            <pc:sldLayoutMk cId="539721797" sldId="2147483733"/>
          </pc:sldLayoutMkLst>
        </pc:sldLayoutChg>
        <pc:sldLayoutChg chg="add mod replId">
          <pc:chgData name="Valentin Borisov (2219028)" userId="S::2219028@student.uwtsd.ac.uk::f3b598d8-d0aa-442f-a87c-fe62cf1e42f3" providerId="AD" clId="Web-{F0515E9F-EB2D-665A-E964-C4D0846888D0}" dt="2022-11-26T00:07:34.944" v="1050"/>
          <pc:sldLayoutMkLst>
            <pc:docMk/>
            <pc:sldMasterMk cId="521794299" sldId="2147483720"/>
            <pc:sldLayoutMk cId="3472133971" sldId="2147483734"/>
          </pc:sldLayoutMkLst>
        </pc:sldLayoutChg>
        <pc:sldLayoutChg chg="add mod replId">
          <pc:chgData name="Valentin Borisov (2219028)" userId="S::2219028@student.uwtsd.ac.uk::f3b598d8-d0aa-442f-a87c-fe62cf1e42f3" providerId="AD" clId="Web-{F0515E9F-EB2D-665A-E964-C4D0846888D0}" dt="2022-11-26T00:07:34.944" v="1050"/>
          <pc:sldLayoutMkLst>
            <pc:docMk/>
            <pc:sldMasterMk cId="521794299" sldId="2147483720"/>
            <pc:sldLayoutMk cId="3113017344" sldId="2147483735"/>
          </pc:sldLayoutMkLst>
        </pc:sldLayoutChg>
        <pc:sldLayoutChg chg="add mod replId">
          <pc:chgData name="Valentin Borisov (2219028)" userId="S::2219028@student.uwtsd.ac.uk::f3b598d8-d0aa-442f-a87c-fe62cf1e42f3" providerId="AD" clId="Web-{F0515E9F-EB2D-665A-E964-C4D0846888D0}" dt="2022-11-26T00:07:34.944" v="1050"/>
          <pc:sldLayoutMkLst>
            <pc:docMk/>
            <pc:sldMasterMk cId="521794299" sldId="2147483720"/>
            <pc:sldLayoutMk cId="3752517777" sldId="2147483736"/>
          </pc:sldLayoutMkLst>
        </pc:sldLayoutChg>
      </pc:sldMaster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50DC30-45A3-432F-B6A4-4B84EF34A30D}"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E2BB50DE-0347-461B-B68C-1910534E4199}">
      <dgm:prSet/>
      <dgm:spPr/>
      <dgm:t>
        <a:bodyPr/>
        <a:lstStyle/>
        <a:p>
          <a:r>
            <a:rPr lang="en-US" b="1" dirty="0"/>
            <a:t>The businesses that are operating within the premises of Austria are highly sanctioned by the European Union and the government of Austria. It may take longer to become a part of the market in Austria because of this reason. </a:t>
          </a:r>
        </a:p>
      </dgm:t>
    </dgm:pt>
    <dgm:pt modelId="{AE71823B-EAB4-4FF9-A1E9-4BCE24118C5E}" type="parTrans" cxnId="{3AB9DFC2-023F-4907-81C6-E4253CB9C869}">
      <dgm:prSet/>
      <dgm:spPr/>
      <dgm:t>
        <a:bodyPr/>
        <a:lstStyle/>
        <a:p>
          <a:endParaRPr lang="en-US"/>
        </a:p>
      </dgm:t>
    </dgm:pt>
    <dgm:pt modelId="{D0FE58B8-DBEB-4C2E-9F12-C5BEBD3FD20E}" type="sibTrans" cxnId="{3AB9DFC2-023F-4907-81C6-E4253CB9C869}">
      <dgm:prSet/>
      <dgm:spPr/>
      <dgm:t>
        <a:bodyPr/>
        <a:lstStyle/>
        <a:p>
          <a:endParaRPr lang="en-US"/>
        </a:p>
      </dgm:t>
    </dgm:pt>
    <dgm:pt modelId="{C2E01367-EC9F-4052-89E8-113086209A8E}">
      <dgm:prSet custT="1"/>
      <dgm:spPr/>
      <dgm:t>
        <a:bodyPr/>
        <a:lstStyle/>
        <a:p>
          <a:r>
            <a:rPr lang="en-US" sz="2000" b="1" dirty="0"/>
            <a:t>Austrians are very risk-averse. Introducing a new product to the market competition is a very challenging task.</a:t>
          </a:r>
        </a:p>
        <a:p>
          <a:r>
            <a:rPr lang="en-US" sz="1200" b="1" dirty="0"/>
            <a:t>(</a:t>
          </a:r>
          <a:r>
            <a:rPr lang="en-US" sz="1200" b="1" dirty="0" err="1"/>
            <a:t>PrivacyShieldFramework</a:t>
          </a:r>
          <a:r>
            <a:rPr lang="en-US" sz="1200" b="1" dirty="0"/>
            <a:t>, 2022).</a:t>
          </a:r>
        </a:p>
      </dgm:t>
    </dgm:pt>
    <dgm:pt modelId="{FBC81174-53FE-4481-BA2A-ED0EF8606A5C}" type="parTrans" cxnId="{613FACF8-2B4B-406D-B6FB-7C4D48D278ED}">
      <dgm:prSet/>
      <dgm:spPr/>
      <dgm:t>
        <a:bodyPr/>
        <a:lstStyle/>
        <a:p>
          <a:endParaRPr lang="en-US"/>
        </a:p>
      </dgm:t>
    </dgm:pt>
    <dgm:pt modelId="{B968F8A0-AD4F-436B-8956-19BC2FA62BCA}" type="sibTrans" cxnId="{613FACF8-2B4B-406D-B6FB-7C4D48D278ED}">
      <dgm:prSet/>
      <dgm:spPr/>
      <dgm:t>
        <a:bodyPr/>
        <a:lstStyle/>
        <a:p>
          <a:endParaRPr lang="en-US"/>
        </a:p>
      </dgm:t>
    </dgm:pt>
    <dgm:pt modelId="{BB026C19-62B6-44C8-9E33-0602E5147D47}" type="pres">
      <dgm:prSet presAssocID="{0C50DC30-45A3-432F-B6A4-4B84EF34A30D}" presName="hierChild1" presStyleCnt="0">
        <dgm:presLayoutVars>
          <dgm:chPref val="1"/>
          <dgm:dir/>
          <dgm:animOne val="branch"/>
          <dgm:animLvl val="lvl"/>
          <dgm:resizeHandles/>
        </dgm:presLayoutVars>
      </dgm:prSet>
      <dgm:spPr/>
    </dgm:pt>
    <dgm:pt modelId="{74CC40D9-BDC9-46D2-A971-67C0155C5A50}" type="pres">
      <dgm:prSet presAssocID="{E2BB50DE-0347-461B-B68C-1910534E4199}" presName="hierRoot1" presStyleCnt="0"/>
      <dgm:spPr/>
    </dgm:pt>
    <dgm:pt modelId="{F5D03100-8A0D-434A-A836-AA496B4FB9CD}" type="pres">
      <dgm:prSet presAssocID="{E2BB50DE-0347-461B-B68C-1910534E4199}" presName="composite" presStyleCnt="0"/>
      <dgm:spPr/>
    </dgm:pt>
    <dgm:pt modelId="{A6D44D46-0CC8-47E9-813C-2776B1B2B63D}" type="pres">
      <dgm:prSet presAssocID="{E2BB50DE-0347-461B-B68C-1910534E4199}" presName="background" presStyleLbl="node0" presStyleIdx="0" presStyleCnt="2"/>
      <dgm:spPr/>
    </dgm:pt>
    <dgm:pt modelId="{7510BCBE-A529-48C7-9D9B-67F70B270BA0}" type="pres">
      <dgm:prSet presAssocID="{E2BB50DE-0347-461B-B68C-1910534E4199}" presName="text" presStyleLbl="fgAcc0" presStyleIdx="0" presStyleCnt="2">
        <dgm:presLayoutVars>
          <dgm:chPref val="3"/>
        </dgm:presLayoutVars>
      </dgm:prSet>
      <dgm:spPr/>
    </dgm:pt>
    <dgm:pt modelId="{3A027255-28AF-4C2B-B052-D152CA06BE58}" type="pres">
      <dgm:prSet presAssocID="{E2BB50DE-0347-461B-B68C-1910534E4199}" presName="hierChild2" presStyleCnt="0"/>
      <dgm:spPr/>
    </dgm:pt>
    <dgm:pt modelId="{DCFDECEB-6F8A-43D4-8601-402695039A6C}" type="pres">
      <dgm:prSet presAssocID="{C2E01367-EC9F-4052-89E8-113086209A8E}" presName="hierRoot1" presStyleCnt="0"/>
      <dgm:spPr/>
    </dgm:pt>
    <dgm:pt modelId="{7576C8F5-ACBF-4B5B-B74D-230F29B60CAE}" type="pres">
      <dgm:prSet presAssocID="{C2E01367-EC9F-4052-89E8-113086209A8E}" presName="composite" presStyleCnt="0"/>
      <dgm:spPr/>
    </dgm:pt>
    <dgm:pt modelId="{47A5C899-6007-4932-8F7C-B99A5ECBA4B1}" type="pres">
      <dgm:prSet presAssocID="{C2E01367-EC9F-4052-89E8-113086209A8E}" presName="background" presStyleLbl="node0" presStyleIdx="1" presStyleCnt="2"/>
      <dgm:spPr/>
    </dgm:pt>
    <dgm:pt modelId="{BB0AB251-1675-4B7E-BAE1-9581F0C206D6}" type="pres">
      <dgm:prSet presAssocID="{C2E01367-EC9F-4052-89E8-113086209A8E}" presName="text" presStyleLbl="fgAcc0" presStyleIdx="1" presStyleCnt="2">
        <dgm:presLayoutVars>
          <dgm:chPref val="3"/>
        </dgm:presLayoutVars>
      </dgm:prSet>
      <dgm:spPr/>
    </dgm:pt>
    <dgm:pt modelId="{8F1F7F6F-0F52-4FF9-8963-AC88E4B064A7}" type="pres">
      <dgm:prSet presAssocID="{C2E01367-EC9F-4052-89E8-113086209A8E}" presName="hierChild2" presStyleCnt="0"/>
      <dgm:spPr/>
    </dgm:pt>
  </dgm:ptLst>
  <dgm:cxnLst>
    <dgm:cxn modelId="{33163327-3068-413C-99FC-9B7B8009597C}" type="presOf" srcId="{E2BB50DE-0347-461B-B68C-1910534E4199}" destId="{7510BCBE-A529-48C7-9D9B-67F70B270BA0}" srcOrd="0" destOrd="0" presId="urn:microsoft.com/office/officeart/2005/8/layout/hierarchy1"/>
    <dgm:cxn modelId="{58316597-7E07-4D12-B82A-032905A5F76B}" type="presOf" srcId="{0C50DC30-45A3-432F-B6A4-4B84EF34A30D}" destId="{BB026C19-62B6-44C8-9E33-0602E5147D47}" srcOrd="0" destOrd="0" presId="urn:microsoft.com/office/officeart/2005/8/layout/hierarchy1"/>
    <dgm:cxn modelId="{3AB9DFC2-023F-4907-81C6-E4253CB9C869}" srcId="{0C50DC30-45A3-432F-B6A4-4B84EF34A30D}" destId="{E2BB50DE-0347-461B-B68C-1910534E4199}" srcOrd="0" destOrd="0" parTransId="{AE71823B-EAB4-4FF9-A1E9-4BCE24118C5E}" sibTransId="{D0FE58B8-DBEB-4C2E-9F12-C5BEBD3FD20E}"/>
    <dgm:cxn modelId="{743F65D4-302D-47D9-8BCC-782EF24CF357}" type="presOf" srcId="{C2E01367-EC9F-4052-89E8-113086209A8E}" destId="{BB0AB251-1675-4B7E-BAE1-9581F0C206D6}" srcOrd="0" destOrd="0" presId="urn:microsoft.com/office/officeart/2005/8/layout/hierarchy1"/>
    <dgm:cxn modelId="{613FACF8-2B4B-406D-B6FB-7C4D48D278ED}" srcId="{0C50DC30-45A3-432F-B6A4-4B84EF34A30D}" destId="{C2E01367-EC9F-4052-89E8-113086209A8E}" srcOrd="1" destOrd="0" parTransId="{FBC81174-53FE-4481-BA2A-ED0EF8606A5C}" sibTransId="{B968F8A0-AD4F-436B-8956-19BC2FA62BCA}"/>
    <dgm:cxn modelId="{F15CFB29-64DF-480D-9EC8-EC2CE3106833}" type="presParOf" srcId="{BB026C19-62B6-44C8-9E33-0602E5147D47}" destId="{74CC40D9-BDC9-46D2-A971-67C0155C5A50}" srcOrd="0" destOrd="0" presId="urn:microsoft.com/office/officeart/2005/8/layout/hierarchy1"/>
    <dgm:cxn modelId="{33BEEBAA-2114-456A-A1F2-BF906B7EDA2D}" type="presParOf" srcId="{74CC40D9-BDC9-46D2-A971-67C0155C5A50}" destId="{F5D03100-8A0D-434A-A836-AA496B4FB9CD}" srcOrd="0" destOrd="0" presId="urn:microsoft.com/office/officeart/2005/8/layout/hierarchy1"/>
    <dgm:cxn modelId="{288BF673-370A-4346-984E-C1E11B642836}" type="presParOf" srcId="{F5D03100-8A0D-434A-A836-AA496B4FB9CD}" destId="{A6D44D46-0CC8-47E9-813C-2776B1B2B63D}" srcOrd="0" destOrd="0" presId="urn:microsoft.com/office/officeart/2005/8/layout/hierarchy1"/>
    <dgm:cxn modelId="{6446485D-49EE-4240-A010-7E7FBEF598E0}" type="presParOf" srcId="{F5D03100-8A0D-434A-A836-AA496B4FB9CD}" destId="{7510BCBE-A529-48C7-9D9B-67F70B270BA0}" srcOrd="1" destOrd="0" presId="urn:microsoft.com/office/officeart/2005/8/layout/hierarchy1"/>
    <dgm:cxn modelId="{72FBEAB7-385E-4FA2-B87E-A27D8334A2B8}" type="presParOf" srcId="{74CC40D9-BDC9-46D2-A971-67C0155C5A50}" destId="{3A027255-28AF-4C2B-B052-D152CA06BE58}" srcOrd="1" destOrd="0" presId="urn:microsoft.com/office/officeart/2005/8/layout/hierarchy1"/>
    <dgm:cxn modelId="{075641A0-6300-4630-8A4C-C40AA43A0747}" type="presParOf" srcId="{BB026C19-62B6-44C8-9E33-0602E5147D47}" destId="{DCFDECEB-6F8A-43D4-8601-402695039A6C}" srcOrd="1" destOrd="0" presId="urn:microsoft.com/office/officeart/2005/8/layout/hierarchy1"/>
    <dgm:cxn modelId="{13F7867E-3038-4CE1-B022-A72ECBF3DB12}" type="presParOf" srcId="{DCFDECEB-6F8A-43D4-8601-402695039A6C}" destId="{7576C8F5-ACBF-4B5B-B74D-230F29B60CAE}" srcOrd="0" destOrd="0" presId="urn:microsoft.com/office/officeart/2005/8/layout/hierarchy1"/>
    <dgm:cxn modelId="{B1F6ECF7-7B7B-4149-97D9-E3F8F0F229D7}" type="presParOf" srcId="{7576C8F5-ACBF-4B5B-B74D-230F29B60CAE}" destId="{47A5C899-6007-4932-8F7C-B99A5ECBA4B1}" srcOrd="0" destOrd="0" presId="urn:microsoft.com/office/officeart/2005/8/layout/hierarchy1"/>
    <dgm:cxn modelId="{2BA092B9-CFD2-4C5F-BDC2-6FF09979C5AD}" type="presParOf" srcId="{7576C8F5-ACBF-4B5B-B74D-230F29B60CAE}" destId="{BB0AB251-1675-4B7E-BAE1-9581F0C206D6}" srcOrd="1" destOrd="0" presId="urn:microsoft.com/office/officeart/2005/8/layout/hierarchy1"/>
    <dgm:cxn modelId="{EFA42386-BDBD-4FB4-9BBC-1009DF7C3A55}" type="presParOf" srcId="{DCFDECEB-6F8A-43D4-8601-402695039A6C}" destId="{8F1F7F6F-0F52-4FF9-8963-AC88E4B064A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E0DD734-A6A9-4193-A9A9-FC9F8BCC9E9A}"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8365ED25-D128-4E1A-8876-E98C96B7435C}">
      <dgm:prSet/>
      <dgm:spPr/>
      <dgm:t>
        <a:bodyPr/>
        <a:lstStyle/>
        <a:p>
          <a:r>
            <a:rPr lang="en-US" dirty="0"/>
            <a:t>High inflation in Austria. Therefore, the prices are drastically high of the raw material due to the increase in the prices of the product.</a:t>
          </a:r>
        </a:p>
      </dgm:t>
    </dgm:pt>
    <dgm:pt modelId="{9408244E-60EF-4755-9398-8AA48816EFF3}" type="parTrans" cxnId="{4A76C65C-74F9-4E5C-A69F-1B86CC626A1F}">
      <dgm:prSet/>
      <dgm:spPr/>
      <dgm:t>
        <a:bodyPr/>
        <a:lstStyle/>
        <a:p>
          <a:endParaRPr lang="en-US"/>
        </a:p>
      </dgm:t>
    </dgm:pt>
    <dgm:pt modelId="{9574D742-0D5B-4D61-AAB9-984F6581E4DE}" type="sibTrans" cxnId="{4A76C65C-74F9-4E5C-A69F-1B86CC626A1F}">
      <dgm:prSet/>
      <dgm:spPr/>
      <dgm:t>
        <a:bodyPr/>
        <a:lstStyle/>
        <a:p>
          <a:endParaRPr lang="en-US"/>
        </a:p>
      </dgm:t>
    </dgm:pt>
    <dgm:pt modelId="{A47DC8A3-B9FA-4D78-9CAA-E4D6FAD65CA2}">
      <dgm:prSet/>
      <dgm:spPr/>
      <dgm:t>
        <a:bodyPr/>
        <a:lstStyle/>
        <a:p>
          <a:r>
            <a:rPr lang="en-US"/>
            <a:t>Austria was dependent on 80% of its energy consumption from Russia. Though, to reduce their dependency; they must assure another supplier. As the manufacturing industry greatly depends on energy consumption (Dimireva, 2022).</a:t>
          </a:r>
        </a:p>
      </dgm:t>
    </dgm:pt>
    <dgm:pt modelId="{2A87902D-AA06-4908-A66B-67F8814F6C27}" type="parTrans" cxnId="{ACD8341A-AB57-4CED-B05A-BD9AAF7EEE2A}">
      <dgm:prSet/>
      <dgm:spPr/>
      <dgm:t>
        <a:bodyPr/>
        <a:lstStyle/>
        <a:p>
          <a:endParaRPr lang="en-US"/>
        </a:p>
      </dgm:t>
    </dgm:pt>
    <dgm:pt modelId="{F923E9CD-176B-41FE-9ED4-936CF12BA0E9}" type="sibTrans" cxnId="{ACD8341A-AB57-4CED-B05A-BD9AAF7EEE2A}">
      <dgm:prSet/>
      <dgm:spPr/>
      <dgm:t>
        <a:bodyPr/>
        <a:lstStyle/>
        <a:p>
          <a:endParaRPr lang="en-US"/>
        </a:p>
      </dgm:t>
    </dgm:pt>
    <dgm:pt modelId="{A6D63E11-F131-4C2C-91C9-96592E6D119A}" type="pres">
      <dgm:prSet presAssocID="{6E0DD734-A6A9-4193-A9A9-FC9F8BCC9E9A}" presName="linear" presStyleCnt="0">
        <dgm:presLayoutVars>
          <dgm:animLvl val="lvl"/>
          <dgm:resizeHandles val="exact"/>
        </dgm:presLayoutVars>
      </dgm:prSet>
      <dgm:spPr/>
    </dgm:pt>
    <dgm:pt modelId="{CCF06F51-3E75-44C6-A8FB-56062EBC5191}" type="pres">
      <dgm:prSet presAssocID="{8365ED25-D128-4E1A-8876-E98C96B7435C}" presName="parentText" presStyleLbl="node1" presStyleIdx="0" presStyleCnt="2">
        <dgm:presLayoutVars>
          <dgm:chMax val="0"/>
          <dgm:bulletEnabled val="1"/>
        </dgm:presLayoutVars>
      </dgm:prSet>
      <dgm:spPr/>
    </dgm:pt>
    <dgm:pt modelId="{C0BE1A52-6F16-4B58-A0C9-B99496B452E5}" type="pres">
      <dgm:prSet presAssocID="{9574D742-0D5B-4D61-AAB9-984F6581E4DE}" presName="spacer" presStyleCnt="0"/>
      <dgm:spPr/>
    </dgm:pt>
    <dgm:pt modelId="{050E9EAE-145A-4905-84A6-C464C80CAB2D}" type="pres">
      <dgm:prSet presAssocID="{A47DC8A3-B9FA-4D78-9CAA-E4D6FAD65CA2}" presName="parentText" presStyleLbl="node1" presStyleIdx="1" presStyleCnt="2">
        <dgm:presLayoutVars>
          <dgm:chMax val="0"/>
          <dgm:bulletEnabled val="1"/>
        </dgm:presLayoutVars>
      </dgm:prSet>
      <dgm:spPr/>
    </dgm:pt>
  </dgm:ptLst>
  <dgm:cxnLst>
    <dgm:cxn modelId="{ACD8341A-AB57-4CED-B05A-BD9AAF7EEE2A}" srcId="{6E0DD734-A6A9-4193-A9A9-FC9F8BCC9E9A}" destId="{A47DC8A3-B9FA-4D78-9CAA-E4D6FAD65CA2}" srcOrd="1" destOrd="0" parTransId="{2A87902D-AA06-4908-A66B-67F8814F6C27}" sibTransId="{F923E9CD-176B-41FE-9ED4-936CF12BA0E9}"/>
    <dgm:cxn modelId="{4A76C65C-74F9-4E5C-A69F-1B86CC626A1F}" srcId="{6E0DD734-A6A9-4193-A9A9-FC9F8BCC9E9A}" destId="{8365ED25-D128-4E1A-8876-E98C96B7435C}" srcOrd="0" destOrd="0" parTransId="{9408244E-60EF-4755-9398-8AA48816EFF3}" sibTransId="{9574D742-0D5B-4D61-AAB9-984F6581E4DE}"/>
    <dgm:cxn modelId="{C2E93F51-05FC-4888-A829-89BE0CF133D4}" type="presOf" srcId="{6E0DD734-A6A9-4193-A9A9-FC9F8BCC9E9A}" destId="{A6D63E11-F131-4C2C-91C9-96592E6D119A}" srcOrd="0" destOrd="0" presId="urn:microsoft.com/office/officeart/2005/8/layout/vList2"/>
    <dgm:cxn modelId="{8A166375-690D-47FF-B99B-49D53B3AAE5A}" type="presOf" srcId="{A47DC8A3-B9FA-4D78-9CAA-E4D6FAD65CA2}" destId="{050E9EAE-145A-4905-84A6-C464C80CAB2D}" srcOrd="0" destOrd="0" presId="urn:microsoft.com/office/officeart/2005/8/layout/vList2"/>
    <dgm:cxn modelId="{C8596D55-1D54-4F48-8403-C77996176F56}" type="presOf" srcId="{8365ED25-D128-4E1A-8876-E98C96B7435C}" destId="{CCF06F51-3E75-44C6-A8FB-56062EBC5191}" srcOrd="0" destOrd="0" presId="urn:microsoft.com/office/officeart/2005/8/layout/vList2"/>
    <dgm:cxn modelId="{EABB15B0-7C06-4156-8C45-DE5275957F4E}" type="presParOf" srcId="{A6D63E11-F131-4C2C-91C9-96592E6D119A}" destId="{CCF06F51-3E75-44C6-A8FB-56062EBC5191}" srcOrd="0" destOrd="0" presId="urn:microsoft.com/office/officeart/2005/8/layout/vList2"/>
    <dgm:cxn modelId="{C7AC1452-71B5-42DE-AEE4-AD3149F8F6FA}" type="presParOf" srcId="{A6D63E11-F131-4C2C-91C9-96592E6D119A}" destId="{C0BE1A52-6F16-4B58-A0C9-B99496B452E5}" srcOrd="1" destOrd="0" presId="urn:microsoft.com/office/officeart/2005/8/layout/vList2"/>
    <dgm:cxn modelId="{5006130B-7D92-440D-A66D-D85F1E0EC0FE}" type="presParOf" srcId="{A6D63E11-F131-4C2C-91C9-96592E6D119A}" destId="{050E9EAE-145A-4905-84A6-C464C80CAB2D}"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5CCDF4-484C-4F51-8E6C-AA86DCE52B5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4C7B714-FBA7-4C98-88BB-DCD3F1EA710D}">
      <dgm:prSet/>
      <dgm:spPr/>
      <dgm:t>
        <a:bodyPr/>
        <a:lstStyle/>
        <a:p>
          <a:r>
            <a:rPr lang="en-US" b="1" dirty="0"/>
            <a:t>Cost Leadership strategy</a:t>
          </a:r>
          <a:endParaRPr lang="en-US" dirty="0"/>
        </a:p>
      </dgm:t>
    </dgm:pt>
    <dgm:pt modelId="{E2851A6F-3BD8-4EC0-A3D1-BD77E625D539}" type="parTrans" cxnId="{900C694B-C7A8-4FEF-AF0C-2164B5987C2A}">
      <dgm:prSet/>
      <dgm:spPr/>
      <dgm:t>
        <a:bodyPr/>
        <a:lstStyle/>
        <a:p>
          <a:endParaRPr lang="en-US"/>
        </a:p>
      </dgm:t>
    </dgm:pt>
    <dgm:pt modelId="{CD4651FF-5913-46C5-9A8E-A02DC075C2D8}" type="sibTrans" cxnId="{900C694B-C7A8-4FEF-AF0C-2164B5987C2A}">
      <dgm:prSet/>
      <dgm:spPr/>
      <dgm:t>
        <a:bodyPr/>
        <a:lstStyle/>
        <a:p>
          <a:endParaRPr lang="en-US"/>
        </a:p>
      </dgm:t>
    </dgm:pt>
    <dgm:pt modelId="{45DC8D5E-A988-4C3E-A220-94772BD870BF}">
      <dgm:prSet custT="1"/>
      <dgm:spPr/>
      <dgm:t>
        <a:bodyPr/>
        <a:lstStyle/>
        <a:p>
          <a:r>
            <a:rPr lang="en-US" sz="1400" b="1" dirty="0"/>
            <a:t>As Austrians are very risk-averse, the only way through which a business could enter to the market </a:t>
          </a:r>
          <a:r>
            <a:rPr lang="en-US" sz="1600" b="1" dirty="0"/>
            <a:t>of</a:t>
          </a:r>
          <a:r>
            <a:rPr lang="en-US" sz="1400" b="1" dirty="0"/>
            <a:t> Austria is by being a cost leader</a:t>
          </a:r>
          <a:r>
            <a:rPr lang="en-US" sz="1300" b="1" dirty="0"/>
            <a:t>. </a:t>
          </a:r>
          <a:endParaRPr lang="en-US" sz="1300" dirty="0"/>
        </a:p>
      </dgm:t>
    </dgm:pt>
    <dgm:pt modelId="{3276CE9A-36F1-460A-8B95-031924A11511}" type="parTrans" cxnId="{49450FBF-802B-4BC2-A393-18CFE7332BB4}">
      <dgm:prSet/>
      <dgm:spPr/>
      <dgm:t>
        <a:bodyPr/>
        <a:lstStyle/>
        <a:p>
          <a:endParaRPr lang="en-US"/>
        </a:p>
      </dgm:t>
    </dgm:pt>
    <dgm:pt modelId="{6AC0B91F-5A19-4813-9B70-C77729D96553}" type="sibTrans" cxnId="{49450FBF-802B-4BC2-A393-18CFE7332BB4}">
      <dgm:prSet/>
      <dgm:spPr/>
      <dgm:t>
        <a:bodyPr/>
        <a:lstStyle/>
        <a:p>
          <a:endParaRPr lang="en-US"/>
        </a:p>
      </dgm:t>
    </dgm:pt>
    <dgm:pt modelId="{663B0870-14B8-4270-A8B6-1ED2647D01C8}">
      <dgm:prSet custT="1"/>
      <dgm:spPr/>
      <dgm:t>
        <a:bodyPr/>
        <a:lstStyle/>
        <a:p>
          <a:r>
            <a:rPr lang="en-US" sz="1800" b="1" dirty="0"/>
            <a:t>However, they have to assure the least pricing as compared to their competitors so that they could </a:t>
          </a:r>
          <a:r>
            <a:rPr lang="en-US" sz="1200" b="1" dirty="0"/>
            <a:t>(</a:t>
          </a:r>
          <a:r>
            <a:rPr lang="en-US" sz="1200" b="1" dirty="0" err="1"/>
            <a:t>FocusEconomics</a:t>
          </a:r>
          <a:r>
            <a:rPr lang="en-US" sz="1200" b="1" dirty="0"/>
            <a:t>, 2022)</a:t>
          </a:r>
          <a:r>
            <a:rPr lang="en-US" sz="1200" dirty="0"/>
            <a:t>.</a:t>
          </a:r>
          <a:endParaRPr lang="en-US" sz="1800" dirty="0"/>
        </a:p>
      </dgm:t>
    </dgm:pt>
    <dgm:pt modelId="{E5F1394D-A34F-4B40-BA41-A300FFA22B97}" type="parTrans" cxnId="{B5FB27FD-33AD-4C97-BB22-57B3B349B1E6}">
      <dgm:prSet/>
      <dgm:spPr/>
      <dgm:t>
        <a:bodyPr/>
        <a:lstStyle/>
        <a:p>
          <a:endParaRPr lang="en-US"/>
        </a:p>
      </dgm:t>
    </dgm:pt>
    <dgm:pt modelId="{469C6F67-A400-4BF9-9967-9E49CCF680CE}" type="sibTrans" cxnId="{B5FB27FD-33AD-4C97-BB22-57B3B349B1E6}">
      <dgm:prSet/>
      <dgm:spPr/>
      <dgm:t>
        <a:bodyPr/>
        <a:lstStyle/>
        <a:p>
          <a:endParaRPr lang="en-US"/>
        </a:p>
      </dgm:t>
    </dgm:pt>
    <dgm:pt modelId="{3E160CAC-AAF2-4734-A676-822914D9D603}" type="pres">
      <dgm:prSet presAssocID="{8A5CCDF4-484C-4F51-8E6C-AA86DCE52B53}" presName="root" presStyleCnt="0">
        <dgm:presLayoutVars>
          <dgm:dir/>
          <dgm:resizeHandles val="exact"/>
        </dgm:presLayoutVars>
      </dgm:prSet>
      <dgm:spPr/>
    </dgm:pt>
    <dgm:pt modelId="{13804451-8EA6-47B2-A50A-51778B04AAF2}" type="pres">
      <dgm:prSet presAssocID="{34C7B714-FBA7-4C98-88BB-DCD3F1EA710D}" presName="compNode" presStyleCnt="0"/>
      <dgm:spPr/>
    </dgm:pt>
    <dgm:pt modelId="{85E7CA3B-71D8-4B6C-9FA1-70F45631346B}" type="pres">
      <dgm:prSet presAssocID="{34C7B714-FBA7-4C98-88BB-DCD3F1EA710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12435434-7C07-46A9-8B48-85CB3486F796}" type="pres">
      <dgm:prSet presAssocID="{34C7B714-FBA7-4C98-88BB-DCD3F1EA710D}" presName="spaceRect" presStyleCnt="0"/>
      <dgm:spPr/>
    </dgm:pt>
    <dgm:pt modelId="{F0CD4692-AE1B-4CD2-82C1-A0B62F725C6B}" type="pres">
      <dgm:prSet presAssocID="{34C7B714-FBA7-4C98-88BB-DCD3F1EA710D}" presName="textRect" presStyleLbl="revTx" presStyleIdx="0" presStyleCnt="3" custScaleY="181521">
        <dgm:presLayoutVars>
          <dgm:chMax val="1"/>
          <dgm:chPref val="1"/>
        </dgm:presLayoutVars>
      </dgm:prSet>
      <dgm:spPr/>
    </dgm:pt>
    <dgm:pt modelId="{58993707-F270-4FD7-93C7-3AFFBB0DC15C}" type="pres">
      <dgm:prSet presAssocID="{CD4651FF-5913-46C5-9A8E-A02DC075C2D8}" presName="sibTrans" presStyleCnt="0"/>
      <dgm:spPr/>
    </dgm:pt>
    <dgm:pt modelId="{D6532C90-0229-41E7-BC6B-63DCED5585A5}" type="pres">
      <dgm:prSet presAssocID="{45DC8D5E-A988-4C3E-A220-94772BD870BF}" presName="compNode" presStyleCnt="0"/>
      <dgm:spPr/>
    </dgm:pt>
    <dgm:pt modelId="{1B264228-B20A-4BA6-B2EA-6EEAF7EA032F}" type="pres">
      <dgm:prSet presAssocID="{45DC8D5E-A988-4C3E-A220-94772BD870B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ble"/>
        </a:ext>
      </dgm:extLst>
    </dgm:pt>
    <dgm:pt modelId="{5AB34FB4-EA79-42CA-934D-70DBB66D2D38}" type="pres">
      <dgm:prSet presAssocID="{45DC8D5E-A988-4C3E-A220-94772BD870BF}" presName="spaceRect" presStyleCnt="0"/>
      <dgm:spPr/>
    </dgm:pt>
    <dgm:pt modelId="{E0F5CF26-3A9D-4CAB-8B12-F3DA2E211D45}" type="pres">
      <dgm:prSet presAssocID="{45DC8D5E-A988-4C3E-A220-94772BD870BF}" presName="textRect" presStyleLbl="revTx" presStyleIdx="1" presStyleCnt="3" custScaleY="205363">
        <dgm:presLayoutVars>
          <dgm:chMax val="1"/>
          <dgm:chPref val="1"/>
        </dgm:presLayoutVars>
      </dgm:prSet>
      <dgm:spPr/>
    </dgm:pt>
    <dgm:pt modelId="{370BD424-3F4C-4CDA-A92F-64FD97A8E9AE}" type="pres">
      <dgm:prSet presAssocID="{6AC0B91F-5A19-4813-9B70-C77729D96553}" presName="sibTrans" presStyleCnt="0"/>
      <dgm:spPr/>
    </dgm:pt>
    <dgm:pt modelId="{2757EA1C-E32B-4846-AFF7-886419A09296}" type="pres">
      <dgm:prSet presAssocID="{663B0870-14B8-4270-A8B6-1ED2647D01C8}" presName="compNode" presStyleCnt="0"/>
      <dgm:spPr/>
    </dgm:pt>
    <dgm:pt modelId="{0800C05C-F334-4BC5-ACB3-59968275706E}" type="pres">
      <dgm:prSet presAssocID="{663B0870-14B8-4270-A8B6-1ED2647D01C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Yuan"/>
        </a:ext>
      </dgm:extLst>
    </dgm:pt>
    <dgm:pt modelId="{8662D0F9-63AE-4CC1-A4BE-4158685F9140}" type="pres">
      <dgm:prSet presAssocID="{663B0870-14B8-4270-A8B6-1ED2647D01C8}" presName="spaceRect" presStyleCnt="0"/>
      <dgm:spPr/>
    </dgm:pt>
    <dgm:pt modelId="{424688D9-EC44-4B38-A840-D465D88E1B5C}" type="pres">
      <dgm:prSet presAssocID="{663B0870-14B8-4270-A8B6-1ED2647D01C8}" presName="textRect" presStyleLbl="revTx" presStyleIdx="2" presStyleCnt="3" custScaleY="196691">
        <dgm:presLayoutVars>
          <dgm:chMax val="1"/>
          <dgm:chPref val="1"/>
        </dgm:presLayoutVars>
      </dgm:prSet>
      <dgm:spPr/>
    </dgm:pt>
  </dgm:ptLst>
  <dgm:cxnLst>
    <dgm:cxn modelId="{D8507B61-FC38-4941-9572-C6424E845D41}" type="presOf" srcId="{663B0870-14B8-4270-A8B6-1ED2647D01C8}" destId="{424688D9-EC44-4B38-A840-D465D88E1B5C}" srcOrd="0" destOrd="0" presId="urn:microsoft.com/office/officeart/2018/2/layout/IconLabelList"/>
    <dgm:cxn modelId="{900C694B-C7A8-4FEF-AF0C-2164B5987C2A}" srcId="{8A5CCDF4-484C-4F51-8E6C-AA86DCE52B53}" destId="{34C7B714-FBA7-4C98-88BB-DCD3F1EA710D}" srcOrd="0" destOrd="0" parTransId="{E2851A6F-3BD8-4EC0-A3D1-BD77E625D539}" sibTransId="{CD4651FF-5913-46C5-9A8E-A02DC075C2D8}"/>
    <dgm:cxn modelId="{EAA1026F-45F4-4585-8131-C54C05785C3A}" type="presOf" srcId="{34C7B714-FBA7-4C98-88BB-DCD3F1EA710D}" destId="{F0CD4692-AE1B-4CD2-82C1-A0B62F725C6B}" srcOrd="0" destOrd="0" presId="urn:microsoft.com/office/officeart/2018/2/layout/IconLabelList"/>
    <dgm:cxn modelId="{AA2709A3-DA87-4688-8D8D-2C303649A5F2}" type="presOf" srcId="{8A5CCDF4-484C-4F51-8E6C-AA86DCE52B53}" destId="{3E160CAC-AAF2-4734-A676-822914D9D603}" srcOrd="0" destOrd="0" presId="urn:microsoft.com/office/officeart/2018/2/layout/IconLabelList"/>
    <dgm:cxn modelId="{49450FBF-802B-4BC2-A393-18CFE7332BB4}" srcId="{8A5CCDF4-484C-4F51-8E6C-AA86DCE52B53}" destId="{45DC8D5E-A988-4C3E-A220-94772BD870BF}" srcOrd="1" destOrd="0" parTransId="{3276CE9A-36F1-460A-8B95-031924A11511}" sibTransId="{6AC0B91F-5A19-4813-9B70-C77729D96553}"/>
    <dgm:cxn modelId="{244AB4FA-FE82-452C-96CD-1F9DEBD4AB6F}" type="presOf" srcId="{45DC8D5E-A988-4C3E-A220-94772BD870BF}" destId="{E0F5CF26-3A9D-4CAB-8B12-F3DA2E211D45}" srcOrd="0" destOrd="0" presId="urn:microsoft.com/office/officeart/2018/2/layout/IconLabelList"/>
    <dgm:cxn modelId="{B5FB27FD-33AD-4C97-BB22-57B3B349B1E6}" srcId="{8A5CCDF4-484C-4F51-8E6C-AA86DCE52B53}" destId="{663B0870-14B8-4270-A8B6-1ED2647D01C8}" srcOrd="2" destOrd="0" parTransId="{E5F1394D-A34F-4B40-BA41-A300FFA22B97}" sibTransId="{469C6F67-A400-4BF9-9967-9E49CCF680CE}"/>
    <dgm:cxn modelId="{871A8806-9678-4769-97B5-0F6DDFACCA80}" type="presParOf" srcId="{3E160CAC-AAF2-4734-A676-822914D9D603}" destId="{13804451-8EA6-47B2-A50A-51778B04AAF2}" srcOrd="0" destOrd="0" presId="urn:microsoft.com/office/officeart/2018/2/layout/IconLabelList"/>
    <dgm:cxn modelId="{9421E7B0-64B4-47D1-A85E-F8994FD1FA85}" type="presParOf" srcId="{13804451-8EA6-47B2-A50A-51778B04AAF2}" destId="{85E7CA3B-71D8-4B6C-9FA1-70F45631346B}" srcOrd="0" destOrd="0" presId="urn:microsoft.com/office/officeart/2018/2/layout/IconLabelList"/>
    <dgm:cxn modelId="{F9842DC0-A488-45AB-8C44-BA76FDF4A165}" type="presParOf" srcId="{13804451-8EA6-47B2-A50A-51778B04AAF2}" destId="{12435434-7C07-46A9-8B48-85CB3486F796}" srcOrd="1" destOrd="0" presId="urn:microsoft.com/office/officeart/2018/2/layout/IconLabelList"/>
    <dgm:cxn modelId="{4C9D1FA0-1D28-4AA7-BC5E-66E898DF4D1D}" type="presParOf" srcId="{13804451-8EA6-47B2-A50A-51778B04AAF2}" destId="{F0CD4692-AE1B-4CD2-82C1-A0B62F725C6B}" srcOrd="2" destOrd="0" presId="urn:microsoft.com/office/officeart/2018/2/layout/IconLabelList"/>
    <dgm:cxn modelId="{9702C767-7510-40BB-8EF0-0EA7588CDEC6}" type="presParOf" srcId="{3E160CAC-AAF2-4734-A676-822914D9D603}" destId="{58993707-F270-4FD7-93C7-3AFFBB0DC15C}" srcOrd="1" destOrd="0" presId="urn:microsoft.com/office/officeart/2018/2/layout/IconLabelList"/>
    <dgm:cxn modelId="{3F24AB52-5CA1-4211-BEDC-75D1505E6997}" type="presParOf" srcId="{3E160CAC-AAF2-4734-A676-822914D9D603}" destId="{D6532C90-0229-41E7-BC6B-63DCED5585A5}" srcOrd="2" destOrd="0" presId="urn:microsoft.com/office/officeart/2018/2/layout/IconLabelList"/>
    <dgm:cxn modelId="{FF272C07-897F-4DFC-943B-4FE2DB30119F}" type="presParOf" srcId="{D6532C90-0229-41E7-BC6B-63DCED5585A5}" destId="{1B264228-B20A-4BA6-B2EA-6EEAF7EA032F}" srcOrd="0" destOrd="0" presId="urn:microsoft.com/office/officeart/2018/2/layout/IconLabelList"/>
    <dgm:cxn modelId="{E480022F-6617-4754-8F98-B318D55F18E4}" type="presParOf" srcId="{D6532C90-0229-41E7-BC6B-63DCED5585A5}" destId="{5AB34FB4-EA79-42CA-934D-70DBB66D2D38}" srcOrd="1" destOrd="0" presId="urn:microsoft.com/office/officeart/2018/2/layout/IconLabelList"/>
    <dgm:cxn modelId="{07F6E6E8-542D-45F1-BDAD-797AA7E172CB}" type="presParOf" srcId="{D6532C90-0229-41E7-BC6B-63DCED5585A5}" destId="{E0F5CF26-3A9D-4CAB-8B12-F3DA2E211D45}" srcOrd="2" destOrd="0" presId="urn:microsoft.com/office/officeart/2018/2/layout/IconLabelList"/>
    <dgm:cxn modelId="{C40DEF83-975B-4A1B-8A1A-28D91012B140}" type="presParOf" srcId="{3E160CAC-AAF2-4734-A676-822914D9D603}" destId="{370BD424-3F4C-4CDA-A92F-64FD97A8E9AE}" srcOrd="3" destOrd="0" presId="urn:microsoft.com/office/officeart/2018/2/layout/IconLabelList"/>
    <dgm:cxn modelId="{149F466B-C407-4A3C-B0CC-80D9F0807FFA}" type="presParOf" srcId="{3E160CAC-AAF2-4734-A676-822914D9D603}" destId="{2757EA1C-E32B-4846-AFF7-886419A09296}" srcOrd="4" destOrd="0" presId="urn:microsoft.com/office/officeart/2018/2/layout/IconLabelList"/>
    <dgm:cxn modelId="{EF0C30A6-9A4E-4B27-A3B7-77BFB00B171D}" type="presParOf" srcId="{2757EA1C-E32B-4846-AFF7-886419A09296}" destId="{0800C05C-F334-4BC5-ACB3-59968275706E}" srcOrd="0" destOrd="0" presId="urn:microsoft.com/office/officeart/2018/2/layout/IconLabelList"/>
    <dgm:cxn modelId="{10B76A88-FCBF-4DD7-B260-CE4A3688621A}" type="presParOf" srcId="{2757EA1C-E32B-4846-AFF7-886419A09296}" destId="{8662D0F9-63AE-4CC1-A4BE-4158685F9140}" srcOrd="1" destOrd="0" presId="urn:microsoft.com/office/officeart/2018/2/layout/IconLabelList"/>
    <dgm:cxn modelId="{2D687AF9-C84E-4CE9-832A-84CAC474B9E2}" type="presParOf" srcId="{2757EA1C-E32B-4846-AFF7-886419A09296}" destId="{424688D9-EC44-4B38-A840-D465D88E1B5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D44D46-0CC8-47E9-813C-2776B1B2B63D}">
      <dsp:nvSpPr>
        <dsp:cNvPr id="0" name=""/>
        <dsp:cNvSpPr/>
      </dsp:nvSpPr>
      <dsp:spPr>
        <a:xfrm>
          <a:off x="1174" y="520807"/>
          <a:ext cx="4121050" cy="26168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10BCBE-A529-48C7-9D9B-67F70B270BA0}">
      <dsp:nvSpPr>
        <dsp:cNvPr id="0" name=""/>
        <dsp:cNvSpPr/>
      </dsp:nvSpPr>
      <dsp:spPr>
        <a:xfrm>
          <a:off x="459068" y="955807"/>
          <a:ext cx="4121050" cy="26168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t>The businesses that are operating within the premises of Austria are highly sanctioned by the European Union and the government of Austria. It may take longer to become a part of the market in Austria because of this reason. </a:t>
          </a:r>
        </a:p>
      </dsp:txBody>
      <dsp:txXfrm>
        <a:off x="535713" y="1032452"/>
        <a:ext cx="3967760" cy="2463577"/>
      </dsp:txXfrm>
    </dsp:sp>
    <dsp:sp modelId="{47A5C899-6007-4932-8F7C-B99A5ECBA4B1}">
      <dsp:nvSpPr>
        <dsp:cNvPr id="0" name=""/>
        <dsp:cNvSpPr/>
      </dsp:nvSpPr>
      <dsp:spPr>
        <a:xfrm>
          <a:off x="5038013" y="520807"/>
          <a:ext cx="4121050" cy="26168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0AB251-1675-4B7E-BAE1-9581F0C206D6}">
      <dsp:nvSpPr>
        <dsp:cNvPr id="0" name=""/>
        <dsp:cNvSpPr/>
      </dsp:nvSpPr>
      <dsp:spPr>
        <a:xfrm>
          <a:off x="5495908" y="955807"/>
          <a:ext cx="4121050" cy="26168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t>Austrians are very risk-averse. Introducing a new product to the market competition is a very challenging task.</a:t>
          </a:r>
        </a:p>
        <a:p>
          <a:pPr marL="0" lvl="0" indent="0" algn="ctr" defTabSz="889000">
            <a:lnSpc>
              <a:spcPct val="90000"/>
            </a:lnSpc>
            <a:spcBef>
              <a:spcPct val="0"/>
            </a:spcBef>
            <a:spcAft>
              <a:spcPct val="35000"/>
            </a:spcAft>
            <a:buNone/>
          </a:pPr>
          <a:r>
            <a:rPr lang="en-US" sz="1200" b="1" kern="1200" dirty="0"/>
            <a:t>(</a:t>
          </a:r>
          <a:r>
            <a:rPr lang="en-US" sz="1200" b="1" kern="1200" dirty="0" err="1"/>
            <a:t>PrivacyShieldFramework</a:t>
          </a:r>
          <a:r>
            <a:rPr lang="en-US" sz="1200" b="1" kern="1200" dirty="0"/>
            <a:t>, 2022).</a:t>
          </a:r>
        </a:p>
      </dsp:txBody>
      <dsp:txXfrm>
        <a:off x="5572553" y="1032452"/>
        <a:ext cx="3967760" cy="24635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F06F51-3E75-44C6-A8FB-56062EBC5191}">
      <dsp:nvSpPr>
        <dsp:cNvPr id="0" name=""/>
        <dsp:cNvSpPr/>
      </dsp:nvSpPr>
      <dsp:spPr>
        <a:xfrm>
          <a:off x="0" y="15071"/>
          <a:ext cx="6628804" cy="2438718"/>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High inflation in Austria. Therefore, the prices are drastically high of the raw material due to the increase in the prices of the product.</a:t>
          </a:r>
        </a:p>
      </dsp:txBody>
      <dsp:txXfrm>
        <a:off x="119048" y="134119"/>
        <a:ext cx="6390708" cy="2200622"/>
      </dsp:txXfrm>
    </dsp:sp>
    <dsp:sp modelId="{050E9EAE-145A-4905-84A6-C464C80CAB2D}">
      <dsp:nvSpPr>
        <dsp:cNvPr id="0" name=""/>
        <dsp:cNvSpPr/>
      </dsp:nvSpPr>
      <dsp:spPr>
        <a:xfrm>
          <a:off x="0" y="2525790"/>
          <a:ext cx="6628804" cy="2438718"/>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Austria was dependent on 80% of its energy consumption from Russia. Though, to reduce their dependency; they must assure another supplier. As the manufacturing industry greatly depends on energy consumption (Dimireva, 2022).</a:t>
          </a:r>
        </a:p>
      </dsp:txBody>
      <dsp:txXfrm>
        <a:off x="119048" y="2644838"/>
        <a:ext cx="6390708" cy="22006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E7CA3B-71D8-4B6C-9FA1-70F45631346B}">
      <dsp:nvSpPr>
        <dsp:cNvPr id="0" name=""/>
        <dsp:cNvSpPr/>
      </dsp:nvSpPr>
      <dsp:spPr>
        <a:xfrm>
          <a:off x="904740" y="741647"/>
          <a:ext cx="1441185" cy="14411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0CD4692-AE1B-4CD2-82C1-A0B62F725C6B}">
      <dsp:nvSpPr>
        <dsp:cNvPr id="0" name=""/>
        <dsp:cNvSpPr/>
      </dsp:nvSpPr>
      <dsp:spPr>
        <a:xfrm>
          <a:off x="24015" y="2215859"/>
          <a:ext cx="3202633" cy="17421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pPr>
          <a:r>
            <a:rPr lang="en-US" sz="3200" b="1" kern="1200" dirty="0"/>
            <a:t>Cost Leadership strategy</a:t>
          </a:r>
          <a:endParaRPr lang="en-US" sz="3200" kern="1200" dirty="0"/>
        </a:p>
      </dsp:txBody>
      <dsp:txXfrm>
        <a:off x="24015" y="2215859"/>
        <a:ext cx="3202633" cy="1742176"/>
      </dsp:txXfrm>
    </dsp:sp>
    <dsp:sp modelId="{1B264228-B20A-4BA6-B2EA-6EEAF7EA032F}">
      <dsp:nvSpPr>
        <dsp:cNvPr id="0" name=""/>
        <dsp:cNvSpPr/>
      </dsp:nvSpPr>
      <dsp:spPr>
        <a:xfrm>
          <a:off x="4667834" y="684440"/>
          <a:ext cx="1441185" cy="14411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F5CF26-3A9D-4CAB-8B12-F3DA2E211D45}">
      <dsp:nvSpPr>
        <dsp:cNvPr id="0" name=""/>
        <dsp:cNvSpPr/>
      </dsp:nvSpPr>
      <dsp:spPr>
        <a:xfrm>
          <a:off x="3787110" y="2044239"/>
          <a:ext cx="3202633" cy="1971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b="1" kern="1200" dirty="0"/>
            <a:t>As Austrians are very risk-averse, the only way through which a business could enter to the market </a:t>
          </a:r>
          <a:r>
            <a:rPr lang="en-US" sz="1600" b="1" kern="1200" dirty="0"/>
            <a:t>of</a:t>
          </a:r>
          <a:r>
            <a:rPr lang="en-US" sz="1400" b="1" kern="1200" dirty="0"/>
            <a:t> Austria is by being a cost leader</a:t>
          </a:r>
          <a:r>
            <a:rPr lang="en-US" sz="1300" b="1" kern="1200" dirty="0"/>
            <a:t>. </a:t>
          </a:r>
          <a:endParaRPr lang="en-US" sz="1300" kern="1200" dirty="0"/>
        </a:p>
      </dsp:txBody>
      <dsp:txXfrm>
        <a:off x="3787110" y="2044239"/>
        <a:ext cx="3202633" cy="1971003"/>
      </dsp:txXfrm>
    </dsp:sp>
    <dsp:sp modelId="{0800C05C-F334-4BC5-ACB3-59968275706E}">
      <dsp:nvSpPr>
        <dsp:cNvPr id="0" name=""/>
        <dsp:cNvSpPr/>
      </dsp:nvSpPr>
      <dsp:spPr>
        <a:xfrm>
          <a:off x="8430928" y="705247"/>
          <a:ext cx="1441185" cy="14411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24688D9-EC44-4B38-A840-D465D88E1B5C}">
      <dsp:nvSpPr>
        <dsp:cNvPr id="0" name=""/>
        <dsp:cNvSpPr/>
      </dsp:nvSpPr>
      <dsp:spPr>
        <a:xfrm>
          <a:off x="7550204" y="2106662"/>
          <a:ext cx="3202633" cy="1887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b="1" kern="1200" dirty="0"/>
            <a:t>However, they have to assure the least pricing as compared to their competitors so that they could </a:t>
          </a:r>
          <a:r>
            <a:rPr lang="en-US" sz="1200" b="1" kern="1200" dirty="0"/>
            <a:t>(</a:t>
          </a:r>
          <a:r>
            <a:rPr lang="en-US" sz="1200" b="1" kern="1200" dirty="0" err="1"/>
            <a:t>FocusEconomics</a:t>
          </a:r>
          <a:r>
            <a:rPr lang="en-US" sz="1200" b="1" kern="1200" dirty="0"/>
            <a:t>, 2022)</a:t>
          </a:r>
          <a:r>
            <a:rPr lang="en-US" sz="1200" kern="1200" dirty="0"/>
            <a:t>.</a:t>
          </a:r>
          <a:endParaRPr lang="en-US" sz="1800" kern="1200" dirty="0"/>
        </a:p>
      </dsp:txBody>
      <dsp:txXfrm>
        <a:off x="7550204" y="2106662"/>
        <a:ext cx="3202633" cy="188777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0B20D3-3092-F748-AB0F-A81932F4AAC7}" type="datetimeFigureOut">
              <a:rPr lang="en-US" smtClean="0"/>
              <a:t>5/9/2023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6252A4-B65F-1048-B3F2-D08B043D604B}" type="slidenum">
              <a:rPr lang="en-US" smtClean="0"/>
              <a:t>‹#›</a:t>
            </a:fld>
            <a:endParaRPr lang="en-US"/>
          </a:p>
        </p:txBody>
      </p:sp>
    </p:spTree>
    <p:extLst>
      <p:ext uri="{BB962C8B-B14F-4D97-AF65-F5344CB8AC3E}">
        <p14:creationId xmlns:p14="http://schemas.microsoft.com/office/powerpoint/2010/main" val="9159318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Therefore,</a:t>
            </a:r>
            <a:r>
              <a:rPr lang="en-US" baseline="0" dirty="0"/>
              <a:t> we have resulted in providing an introduction regarding what we have to ensure in this research constraint. </a:t>
            </a:r>
          </a:p>
          <a:p>
            <a:r>
              <a:rPr lang="en-US" baseline="0" dirty="0"/>
              <a:t>All the outlying factors that would be added to the presentation have been generally added to the context of introduction. </a:t>
            </a:r>
            <a:endParaRPr lang="en-US" dirty="0"/>
          </a:p>
        </p:txBody>
      </p:sp>
      <p:sp>
        <p:nvSpPr>
          <p:cNvPr id="4" name="Slide Number Placeholder 3"/>
          <p:cNvSpPr>
            <a:spLocks noGrp="1"/>
          </p:cNvSpPr>
          <p:nvPr>
            <p:ph type="sldNum" sz="quarter" idx="10"/>
          </p:nvPr>
        </p:nvSpPr>
        <p:spPr/>
        <p:txBody>
          <a:bodyPr/>
          <a:lstStyle/>
          <a:p>
            <a:fld id="{156252A4-B65F-1048-B3F2-D08B043D604B}" type="slidenum">
              <a:rPr lang="en-US" smtClean="0"/>
              <a:t>3</a:t>
            </a:fld>
            <a:endParaRPr lang="en-US"/>
          </a:p>
        </p:txBody>
      </p:sp>
    </p:spTree>
    <p:extLst>
      <p:ext uri="{BB962C8B-B14F-4D97-AF65-F5344CB8AC3E}">
        <p14:creationId xmlns:p14="http://schemas.microsoft.com/office/powerpoint/2010/main" val="11269509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name of the country on which we have to pursue an analysis of their business environment has been promulgated over this slide. The main emphasis is kept on the Austria that is a developing country, and we are analysing their business situation.</a:t>
            </a:r>
            <a:endParaRPr lang="en-US" dirty="0"/>
          </a:p>
        </p:txBody>
      </p:sp>
      <p:sp>
        <p:nvSpPr>
          <p:cNvPr id="4" name="Slide Number Placeholder 3"/>
          <p:cNvSpPr>
            <a:spLocks noGrp="1"/>
          </p:cNvSpPr>
          <p:nvPr>
            <p:ph type="sldNum" sz="quarter" idx="5"/>
          </p:nvPr>
        </p:nvSpPr>
        <p:spPr/>
        <p:txBody>
          <a:bodyPr/>
          <a:lstStyle/>
          <a:p>
            <a:fld id="{156252A4-B65F-1048-B3F2-D08B043D604B}" type="slidenum">
              <a:rPr lang="en-US" smtClean="0"/>
              <a:t>5</a:t>
            </a:fld>
            <a:endParaRPr lang="en-US"/>
          </a:p>
        </p:txBody>
      </p:sp>
    </p:spTree>
    <p:extLst>
      <p:ext uri="{BB962C8B-B14F-4D97-AF65-F5344CB8AC3E}">
        <p14:creationId xmlns:p14="http://schemas.microsoft.com/office/powerpoint/2010/main" val="13923587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Across this slide, we have determined all the major economic factors of Austria.</a:t>
            </a:r>
          </a:p>
          <a:p>
            <a:r>
              <a:rPr lang="en-GB" dirty="0"/>
              <a:t>We have analysed the total population of Austria</a:t>
            </a:r>
          </a:p>
          <a:p>
            <a:r>
              <a:rPr lang="en-GB" dirty="0"/>
              <a:t>Total Gross Domestic product, and GDP ranking of Austria has also been taken forth in this consideration. </a:t>
            </a:r>
          </a:p>
          <a:p>
            <a:r>
              <a:rPr lang="en-GB" dirty="0"/>
              <a:t>Furthermore, an insight has been gained to the labour force of Austria in this consideration.</a:t>
            </a:r>
          </a:p>
        </p:txBody>
      </p:sp>
      <p:sp>
        <p:nvSpPr>
          <p:cNvPr id="4" name="Slide Number Placeholder 3"/>
          <p:cNvSpPr>
            <a:spLocks noGrp="1"/>
          </p:cNvSpPr>
          <p:nvPr>
            <p:ph type="sldNum" sz="quarter" idx="5"/>
          </p:nvPr>
        </p:nvSpPr>
        <p:spPr/>
        <p:txBody>
          <a:bodyPr/>
          <a:lstStyle/>
          <a:p>
            <a:fld id="{156252A4-B65F-1048-B3F2-D08B043D604B}" type="slidenum">
              <a:rPr lang="en-US" smtClean="0"/>
              <a:t>6</a:t>
            </a:fld>
            <a:endParaRPr lang="en-US"/>
          </a:p>
        </p:txBody>
      </p:sp>
    </p:spTree>
    <p:extLst>
      <p:ext uri="{BB962C8B-B14F-4D97-AF65-F5344CB8AC3E}">
        <p14:creationId xmlns:p14="http://schemas.microsoft.com/office/powerpoint/2010/main" val="15015669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manifestation, we have promulgated a critique regarding the laws of Austria related to the business.</a:t>
            </a:r>
          </a:p>
          <a:p>
            <a:endParaRPr lang="en-GB" dirty="0"/>
          </a:p>
          <a:p>
            <a:r>
              <a:rPr lang="en-GB" dirty="0"/>
              <a:t>Therefore, from all the outlying factors; we have discovered 5 major approaches over this consideration.</a:t>
            </a:r>
          </a:p>
        </p:txBody>
      </p:sp>
      <p:sp>
        <p:nvSpPr>
          <p:cNvPr id="4" name="Slide Number Placeholder 3"/>
          <p:cNvSpPr>
            <a:spLocks noGrp="1"/>
          </p:cNvSpPr>
          <p:nvPr>
            <p:ph type="sldNum" sz="quarter" idx="5"/>
          </p:nvPr>
        </p:nvSpPr>
        <p:spPr/>
        <p:txBody>
          <a:bodyPr/>
          <a:lstStyle/>
          <a:p>
            <a:fld id="{156252A4-B65F-1048-B3F2-D08B043D604B}" type="slidenum">
              <a:rPr lang="en-US" smtClean="0"/>
              <a:t>7</a:t>
            </a:fld>
            <a:endParaRPr lang="en-US"/>
          </a:p>
        </p:txBody>
      </p:sp>
    </p:spTree>
    <p:extLst>
      <p:ext uri="{BB962C8B-B14F-4D97-AF65-F5344CB8AC3E}">
        <p14:creationId xmlns:p14="http://schemas.microsoft.com/office/powerpoint/2010/main" val="20931296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opportunities have been followed regarding doing the business in Austria have been followed in this consideration.</a:t>
            </a:r>
          </a:p>
          <a:p>
            <a:endParaRPr lang="en-US" dirty="0"/>
          </a:p>
        </p:txBody>
      </p:sp>
      <p:sp>
        <p:nvSpPr>
          <p:cNvPr id="4" name="Slide Number Placeholder 3"/>
          <p:cNvSpPr>
            <a:spLocks noGrp="1"/>
          </p:cNvSpPr>
          <p:nvPr>
            <p:ph type="sldNum" sz="quarter" idx="5"/>
          </p:nvPr>
        </p:nvSpPr>
        <p:spPr/>
        <p:txBody>
          <a:bodyPr/>
          <a:lstStyle/>
          <a:p>
            <a:fld id="{156252A4-B65F-1048-B3F2-D08B043D604B}" type="slidenum">
              <a:rPr lang="en-US" smtClean="0"/>
              <a:t>8</a:t>
            </a:fld>
            <a:endParaRPr lang="en-US"/>
          </a:p>
        </p:txBody>
      </p:sp>
    </p:spTree>
    <p:extLst>
      <p:ext uri="{BB962C8B-B14F-4D97-AF65-F5344CB8AC3E}">
        <p14:creationId xmlns:p14="http://schemas.microsoft.com/office/powerpoint/2010/main" val="765398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two major</a:t>
            </a:r>
            <a:r>
              <a:rPr lang="en-US" baseline="0" dirty="0"/>
              <a:t> threats of conducting business in Austria has been followed in this consideration. One of which is highly-regulated tendency of this business. Second is that Austrians are very risk-averse. </a:t>
            </a:r>
          </a:p>
        </p:txBody>
      </p:sp>
      <p:sp>
        <p:nvSpPr>
          <p:cNvPr id="4" name="Slide Number Placeholder 3"/>
          <p:cNvSpPr>
            <a:spLocks noGrp="1"/>
          </p:cNvSpPr>
          <p:nvPr>
            <p:ph type="sldNum" sz="quarter" idx="10"/>
          </p:nvPr>
        </p:nvSpPr>
        <p:spPr/>
        <p:txBody>
          <a:bodyPr/>
          <a:lstStyle/>
          <a:p>
            <a:fld id="{156252A4-B65F-1048-B3F2-D08B043D604B}" type="slidenum">
              <a:rPr lang="en-US" smtClean="0"/>
              <a:t>10</a:t>
            </a:fld>
            <a:endParaRPr lang="en-US"/>
          </a:p>
        </p:txBody>
      </p:sp>
    </p:spTree>
    <p:extLst>
      <p:ext uri="{BB962C8B-B14F-4D97-AF65-F5344CB8AC3E}">
        <p14:creationId xmlns:p14="http://schemas.microsoft.com/office/powerpoint/2010/main" val="26160218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more threats have been followed</a:t>
            </a:r>
            <a:r>
              <a:rPr lang="en-US" baseline="0" dirty="0"/>
              <a:t> regarding the manifestation of Austria in this consideration. </a:t>
            </a:r>
          </a:p>
          <a:p>
            <a:r>
              <a:rPr lang="en-US" baseline="0" dirty="0"/>
              <a:t>It has been noticed that there is a high inflation within the premises of Austria. </a:t>
            </a:r>
          </a:p>
          <a:p>
            <a:r>
              <a:rPr lang="en-US" baseline="0" dirty="0"/>
              <a:t>Furthermore, increase in the energy products pricing has been reduced because of the sanctions placed by EU on the Russian products. </a:t>
            </a:r>
            <a:endParaRPr lang="en-US" dirty="0"/>
          </a:p>
        </p:txBody>
      </p:sp>
      <p:sp>
        <p:nvSpPr>
          <p:cNvPr id="4" name="Slide Number Placeholder 3"/>
          <p:cNvSpPr>
            <a:spLocks noGrp="1"/>
          </p:cNvSpPr>
          <p:nvPr>
            <p:ph type="sldNum" sz="quarter" idx="10"/>
          </p:nvPr>
        </p:nvSpPr>
        <p:spPr/>
        <p:txBody>
          <a:bodyPr/>
          <a:lstStyle/>
          <a:p>
            <a:fld id="{156252A4-B65F-1048-B3F2-D08B043D604B}" type="slidenum">
              <a:rPr lang="en-US" smtClean="0"/>
              <a:t>11</a:t>
            </a:fld>
            <a:endParaRPr lang="en-US"/>
          </a:p>
        </p:txBody>
      </p:sp>
    </p:spTree>
    <p:extLst>
      <p:ext uri="{BB962C8B-B14F-4D97-AF65-F5344CB8AC3E}">
        <p14:creationId xmlns:p14="http://schemas.microsoft.com/office/powerpoint/2010/main" val="15014175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the research that has been conducted for the</a:t>
            </a:r>
            <a:r>
              <a:rPr lang="en-US" baseline="0" dirty="0"/>
              <a:t> consideration of Austria, and its business environment; we have to suggest a proper strategy that would be a best suit for the new business in Austria. This factor is that a business should be a cost leader. </a:t>
            </a:r>
            <a:endParaRPr lang="en-US" dirty="0"/>
          </a:p>
        </p:txBody>
      </p:sp>
      <p:sp>
        <p:nvSpPr>
          <p:cNvPr id="4" name="Slide Number Placeholder 3"/>
          <p:cNvSpPr>
            <a:spLocks noGrp="1"/>
          </p:cNvSpPr>
          <p:nvPr>
            <p:ph type="sldNum" sz="quarter" idx="10"/>
          </p:nvPr>
        </p:nvSpPr>
        <p:spPr/>
        <p:txBody>
          <a:bodyPr/>
          <a:lstStyle/>
          <a:p>
            <a:fld id="{156252A4-B65F-1048-B3F2-D08B043D604B}" type="slidenum">
              <a:rPr lang="en-US" smtClean="0"/>
              <a:t>12</a:t>
            </a:fld>
            <a:endParaRPr lang="en-US"/>
          </a:p>
        </p:txBody>
      </p:sp>
    </p:spTree>
    <p:extLst>
      <p:ext uri="{BB962C8B-B14F-4D97-AF65-F5344CB8AC3E}">
        <p14:creationId xmlns:p14="http://schemas.microsoft.com/office/powerpoint/2010/main" val="10472083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have concluded and narrated an</a:t>
            </a:r>
            <a:r>
              <a:rPr lang="en-US" baseline="0" dirty="0"/>
              <a:t> observation that has been gained from this research across this manifestation. </a:t>
            </a:r>
            <a:endParaRPr lang="en-US" dirty="0"/>
          </a:p>
        </p:txBody>
      </p:sp>
      <p:sp>
        <p:nvSpPr>
          <p:cNvPr id="4" name="Slide Number Placeholder 3"/>
          <p:cNvSpPr>
            <a:spLocks noGrp="1"/>
          </p:cNvSpPr>
          <p:nvPr>
            <p:ph type="sldNum" sz="quarter" idx="10"/>
          </p:nvPr>
        </p:nvSpPr>
        <p:spPr/>
        <p:txBody>
          <a:bodyPr/>
          <a:lstStyle/>
          <a:p>
            <a:fld id="{156252A4-B65F-1048-B3F2-D08B043D604B}" type="slidenum">
              <a:rPr lang="en-US" smtClean="0"/>
              <a:t>13</a:t>
            </a:fld>
            <a:endParaRPr lang="en-US"/>
          </a:p>
        </p:txBody>
      </p:sp>
    </p:spTree>
    <p:extLst>
      <p:ext uri="{BB962C8B-B14F-4D97-AF65-F5344CB8AC3E}">
        <p14:creationId xmlns:p14="http://schemas.microsoft.com/office/powerpoint/2010/main" val="3033496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5/9/2023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69755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49107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49750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5/9/2023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1853043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30671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56888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44583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257146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77231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26960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1740760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64494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397217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721339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5/9/2023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31130173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52517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5/9/2023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52179429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focus-economics.com/countries/austria/news/gdp/economy-returns-to-growth-in-first-quarter-but-data-highlights-frail"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Shape 23">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F0A781-C6F5-F5E0-EA8D-BCE35A339B5F}"/>
              </a:ext>
            </a:extLst>
          </p:cNvPr>
          <p:cNvSpPr>
            <a:spLocks noGrp="1"/>
          </p:cNvSpPr>
          <p:nvPr>
            <p:ph type="ctrTitle"/>
          </p:nvPr>
        </p:nvSpPr>
        <p:spPr>
          <a:xfrm>
            <a:off x="3217424" y="3799097"/>
            <a:ext cx="8287690" cy="2849671"/>
          </a:xfrm>
        </p:spPr>
        <p:txBody>
          <a:bodyPr>
            <a:normAutofit fontScale="90000"/>
          </a:bodyPr>
          <a:lstStyle/>
          <a:p>
            <a:pPr algn="ctr"/>
            <a:r>
              <a:rPr lang="en-GB" sz="6000" b="1" dirty="0">
                <a:solidFill>
                  <a:srgbClr val="FFFFFF"/>
                </a:solidFill>
              </a:rPr>
              <a:t>Linda Roze</a:t>
            </a:r>
            <a:br>
              <a:rPr lang="en-GB" sz="6000" b="1" dirty="0"/>
            </a:br>
            <a:r>
              <a:rPr lang="en-GB" sz="6000" b="1" dirty="0">
                <a:solidFill>
                  <a:srgbClr val="FFFFFF"/>
                </a:solidFill>
              </a:rPr>
              <a:t>2219027</a:t>
            </a:r>
            <a:br>
              <a:rPr lang="en-GB" sz="6000" b="1" dirty="0">
                <a:solidFill>
                  <a:srgbClr val="FFFFFF"/>
                </a:solidFill>
              </a:rPr>
            </a:br>
            <a:br>
              <a:rPr lang="en-GB" sz="6000" b="1" dirty="0">
                <a:solidFill>
                  <a:srgbClr val="FFFFFF"/>
                </a:solidFill>
              </a:rPr>
            </a:br>
            <a:r>
              <a:rPr lang="en-GB" sz="3600" b="1" dirty="0">
                <a:solidFill>
                  <a:srgbClr val="FFFFFF"/>
                </a:solidFill>
              </a:rPr>
              <a:t>Lecturer: Nadeem Mirza</a:t>
            </a:r>
            <a:br>
              <a:rPr lang="en-GB" sz="6000" b="1" dirty="0"/>
            </a:br>
            <a:r>
              <a:rPr lang="en-GB" sz="6000" b="1" dirty="0">
                <a:solidFill>
                  <a:srgbClr val="FFFFFF"/>
                </a:solidFill>
              </a:rPr>
              <a:t> </a:t>
            </a:r>
            <a:endParaRPr lang="en-US" dirty="0"/>
          </a:p>
        </p:txBody>
      </p:sp>
      <p:sp>
        <p:nvSpPr>
          <p:cNvPr id="3" name="TextBox 2">
            <a:extLst>
              <a:ext uri="{FF2B5EF4-FFF2-40B4-BE49-F238E27FC236}">
                <a16:creationId xmlns:a16="http://schemas.microsoft.com/office/drawing/2014/main" id="{E7F58735-A9E4-CAF6-85F7-02F38B1D0162}"/>
              </a:ext>
            </a:extLst>
          </p:cNvPr>
          <p:cNvSpPr txBox="1"/>
          <p:nvPr/>
        </p:nvSpPr>
        <p:spPr>
          <a:xfrm>
            <a:off x="3536484" y="441123"/>
            <a:ext cx="7859421" cy="118610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3600" b="1" dirty="0"/>
              <a:t>ASSIGNMENT 1: </a:t>
            </a:r>
            <a:r>
              <a:rPr lang="en-US" sz="3600" b="1"/>
              <a:t>TASK 2</a:t>
            </a:r>
            <a:endParaRPr lang="en-US" sz="3600" dirty="0"/>
          </a:p>
          <a:p>
            <a:pPr algn="ctr">
              <a:spcAft>
                <a:spcPts val="600"/>
              </a:spcAft>
            </a:pPr>
            <a:r>
              <a:rPr lang="en-GB" sz="3600" b="1" dirty="0">
                <a:ea typeface="+mn-lt"/>
                <a:cs typeface="+mn-lt"/>
              </a:rPr>
              <a:t>GLOBAL BUSINESS ENVIRONMENT </a:t>
            </a:r>
            <a:br>
              <a:rPr lang="en-GB" sz="3600" b="1" dirty="0">
                <a:ea typeface="+mn-lt"/>
                <a:cs typeface="+mn-lt"/>
              </a:rPr>
            </a:br>
            <a:r>
              <a:rPr lang="en-GB" sz="3600" b="1" dirty="0">
                <a:ea typeface="+mn-lt"/>
                <a:cs typeface="+mn-lt"/>
              </a:rPr>
              <a:t>(LCBB4005)</a:t>
            </a:r>
            <a:endParaRPr lang="en-US" sz="3600" dirty="0">
              <a:ea typeface="+mn-lt"/>
              <a:cs typeface="+mn-lt"/>
            </a:endParaRPr>
          </a:p>
          <a:p>
            <a:pPr algn="ctr">
              <a:spcAft>
                <a:spcPts val="600"/>
              </a:spcAft>
            </a:pPr>
            <a:endParaRPr lang="en-US" sz="3600" dirty="0"/>
          </a:p>
        </p:txBody>
      </p:sp>
      <p:sp>
        <p:nvSpPr>
          <p:cNvPr id="26" name="Isosceles Triangle 25">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210330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25A9B-A79D-9537-85FA-43302EAFC69D}"/>
              </a:ext>
            </a:extLst>
          </p:cNvPr>
          <p:cNvSpPr>
            <a:spLocks noGrp="1"/>
          </p:cNvSpPr>
          <p:nvPr>
            <p:ph type="title"/>
          </p:nvPr>
        </p:nvSpPr>
        <p:spPr>
          <a:xfrm>
            <a:off x="-294873" y="215462"/>
            <a:ext cx="8596668" cy="1320800"/>
          </a:xfrm>
        </p:spPr>
        <p:txBody>
          <a:bodyPr/>
          <a:lstStyle/>
          <a:p>
            <a:pPr algn="ctr"/>
            <a:r>
              <a:rPr lang="en-US" dirty="0">
                <a:latin typeface="Broadway"/>
              </a:rPr>
              <a:t>              TABLE    OF   CONTENT </a:t>
            </a:r>
          </a:p>
        </p:txBody>
      </p:sp>
      <p:sp>
        <p:nvSpPr>
          <p:cNvPr id="3" name="Content Placeholder 2">
            <a:extLst>
              <a:ext uri="{FF2B5EF4-FFF2-40B4-BE49-F238E27FC236}">
                <a16:creationId xmlns:a16="http://schemas.microsoft.com/office/drawing/2014/main" id="{4787BC2D-09E5-7A41-B391-4EF10A5119B5}"/>
              </a:ext>
            </a:extLst>
          </p:cNvPr>
          <p:cNvSpPr>
            <a:spLocks noGrp="1"/>
          </p:cNvSpPr>
          <p:nvPr>
            <p:ph idx="1"/>
          </p:nvPr>
        </p:nvSpPr>
        <p:spPr>
          <a:xfrm>
            <a:off x="-152400" y="1418898"/>
            <a:ext cx="9601200" cy="4908330"/>
          </a:xfrm>
        </p:spPr>
        <p:txBody>
          <a:bodyPr vert="horz" lIns="91440" tIns="45720" rIns="91440" bIns="45720" rtlCol="0" anchor="t">
            <a:normAutofit/>
          </a:bodyPr>
          <a:lstStyle/>
          <a:p>
            <a:pPr marL="383540" indent="-383540" algn="ctr">
              <a:buFont typeface="Wingdings" panose="020B0503020102020204" pitchFamily="34" charset="0"/>
              <a:buChar char="v"/>
            </a:pPr>
            <a:r>
              <a:rPr lang="en-US" sz="2000" b="1" dirty="0"/>
              <a:t>INTRODUCTION</a:t>
            </a:r>
          </a:p>
          <a:p>
            <a:pPr marL="383540" indent="-383540" algn="ctr">
              <a:buFont typeface="Wingdings" panose="020B0503020102020204" pitchFamily="34" charset="0"/>
              <a:buChar char="v"/>
            </a:pPr>
            <a:r>
              <a:rPr lang="en-US" sz="2000" b="1" dirty="0"/>
              <a:t>JOHNSON &amp; JOHNSON </a:t>
            </a:r>
          </a:p>
          <a:p>
            <a:pPr marL="383540" indent="-383540" algn="ctr">
              <a:buFont typeface="Wingdings" panose="020B0503020102020204" pitchFamily="34" charset="0"/>
              <a:buChar char="v"/>
            </a:pPr>
            <a:r>
              <a:rPr lang="en-US" sz="2000" b="1" dirty="0"/>
              <a:t>REPUBLIC OF AUSTRIA – BRIEF</a:t>
            </a:r>
          </a:p>
          <a:p>
            <a:pPr marL="383540" indent="-383540" algn="ctr">
              <a:buFont typeface="Wingdings" panose="020B0503020102020204" pitchFamily="34" charset="0"/>
              <a:buChar char="v"/>
            </a:pPr>
            <a:r>
              <a:rPr lang="en-US" sz="2000" b="1" dirty="0"/>
              <a:t>ECONOMIC CONDITION</a:t>
            </a:r>
          </a:p>
          <a:p>
            <a:pPr marL="383540" indent="-383540" algn="ctr">
              <a:buFont typeface="Wingdings" panose="020B0503020102020204" pitchFamily="34" charset="0"/>
              <a:buChar char="v"/>
            </a:pPr>
            <a:r>
              <a:rPr lang="en-US" sz="2000" b="1" dirty="0"/>
              <a:t>LAWS</a:t>
            </a:r>
          </a:p>
          <a:p>
            <a:pPr marL="383540" indent="-383540" algn="ctr">
              <a:buFont typeface="Wingdings" panose="020B0503020102020204" pitchFamily="34" charset="0"/>
              <a:buChar char="v"/>
            </a:pPr>
            <a:r>
              <a:rPr lang="en-US" sz="2000" b="1" dirty="0"/>
              <a:t>OPPORTUNITIES</a:t>
            </a:r>
          </a:p>
          <a:p>
            <a:pPr marL="383540" indent="-383540" algn="ctr">
              <a:buFont typeface="Wingdings" panose="020B0503020102020204" pitchFamily="34" charset="0"/>
              <a:buChar char="v"/>
            </a:pPr>
            <a:r>
              <a:rPr lang="en-US" sz="2000" b="1" dirty="0"/>
              <a:t>CHALLENGES</a:t>
            </a:r>
          </a:p>
          <a:p>
            <a:pPr marL="383540" indent="-383540" algn="ctr">
              <a:buFont typeface="Wingdings" panose="020B0503020102020204" pitchFamily="34" charset="0"/>
              <a:buChar char="v"/>
            </a:pPr>
            <a:r>
              <a:rPr lang="en-US" sz="2000" b="1" dirty="0"/>
              <a:t>THREATS</a:t>
            </a:r>
          </a:p>
          <a:p>
            <a:pPr marL="383540" indent="-383540" algn="ctr">
              <a:buFont typeface="Wingdings" panose="020B0503020102020204" pitchFamily="34" charset="0"/>
              <a:buChar char="v"/>
            </a:pPr>
            <a:r>
              <a:rPr lang="en-US" sz="2000" b="1" dirty="0"/>
              <a:t>STRATEGY FOR SUCCESSFUL OPERATING</a:t>
            </a:r>
          </a:p>
          <a:p>
            <a:pPr marL="383540" indent="-383540" algn="ctr">
              <a:buFont typeface="Wingdings" panose="020B0503020102020204" pitchFamily="34" charset="0"/>
              <a:buChar char="v"/>
            </a:pPr>
            <a:r>
              <a:rPr lang="en-US" sz="2000" b="1" dirty="0"/>
              <a:t>CONCLUSION</a:t>
            </a:r>
          </a:p>
          <a:p>
            <a:pPr marL="383540" indent="-383540" algn="ctr">
              <a:buFont typeface="Wingdings" panose="020B0503020102020204" pitchFamily="34" charset="0"/>
              <a:buChar char="v"/>
            </a:pPr>
            <a:r>
              <a:rPr lang="en-US" sz="2000" b="1" dirty="0"/>
              <a:t>REFERENCES</a:t>
            </a:r>
          </a:p>
        </p:txBody>
      </p:sp>
    </p:spTree>
    <p:extLst>
      <p:ext uri="{BB962C8B-B14F-4D97-AF65-F5344CB8AC3E}">
        <p14:creationId xmlns:p14="http://schemas.microsoft.com/office/powerpoint/2010/main" val="890343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677334" y="609600"/>
            <a:ext cx="8596668" cy="1320800"/>
          </a:xfrm>
        </p:spPr>
        <p:txBody>
          <a:bodyPr>
            <a:normAutofit/>
          </a:bodyPr>
          <a:lstStyle/>
          <a:p>
            <a:pPr>
              <a:lnSpc>
                <a:spcPct val="90000"/>
              </a:lnSpc>
            </a:pPr>
            <a:r>
              <a:rPr lang="en-US" sz="4400" dirty="0"/>
              <a:t>Introduction</a:t>
            </a:r>
            <a:br>
              <a:rPr lang="en-US" sz="2300" dirty="0"/>
            </a:br>
            <a:endParaRPr lang="en-US" sz="2300" dirty="0"/>
          </a:p>
        </p:txBody>
      </p:sp>
      <p:sp>
        <p:nvSpPr>
          <p:cNvPr id="3" name="Content Placeholder 2"/>
          <p:cNvSpPr>
            <a:spLocks noGrp="1"/>
          </p:cNvSpPr>
          <p:nvPr>
            <p:ph idx="1"/>
          </p:nvPr>
        </p:nvSpPr>
        <p:spPr>
          <a:xfrm>
            <a:off x="677334" y="2160589"/>
            <a:ext cx="8596668" cy="3880773"/>
          </a:xfrm>
        </p:spPr>
        <p:txBody>
          <a:bodyPr vert="horz" lIns="91440" tIns="45720" rIns="91440" bIns="45720" rtlCol="0" anchor="t">
            <a:normAutofit/>
          </a:bodyPr>
          <a:lstStyle/>
          <a:p>
            <a:pPr algn="ctr">
              <a:buFont typeface="Arial"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JOHNSON &amp; JOHNSON as company</a:t>
            </a:r>
          </a:p>
          <a:p>
            <a:pPr algn="ctr">
              <a:buFont typeface="Arial"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Brie</a:t>
            </a:r>
            <a:r>
              <a:rPr lang="en-GB" sz="2400" dirty="0">
                <a:latin typeface="Arial" panose="020B0604020202020204" pitchFamily="34" charset="0"/>
                <a:ea typeface="Calibri" panose="020F0502020204030204" pitchFamily="34" charset="0"/>
                <a:cs typeface="Arial" panose="020B0604020202020204" pitchFamily="34" charset="0"/>
              </a:rPr>
              <a:t>f – The Republic of Austria</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ctr">
              <a:buFont typeface="Arial" charset="2"/>
              <a:buChar char="•"/>
            </a:pPr>
            <a:r>
              <a:rPr lang="en-GB" sz="2400" dirty="0">
                <a:latin typeface="Arial" panose="020B0604020202020204" pitchFamily="34" charset="0"/>
                <a:ea typeface="Calibri" panose="020F0502020204030204" pitchFamily="34" charset="0"/>
                <a:cs typeface="Arial" panose="020B0604020202020204" pitchFamily="34" charset="0"/>
              </a:rPr>
              <a:t>PESTLE analysis</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gn="ctr">
              <a:buFont typeface="Arial"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All the positive and negative aspects </a:t>
            </a:r>
            <a:endParaRPr lang="en-GB" sz="2400" dirty="0">
              <a:latin typeface="Arial" panose="020B0604020202020204" pitchFamily="34" charset="0"/>
              <a:ea typeface="Calibri" panose="020F0502020204030204" pitchFamily="34" charset="0"/>
              <a:cs typeface="Arial" panose="020B0604020202020204" pitchFamily="34" charset="0"/>
            </a:endParaRPr>
          </a:p>
          <a:p>
            <a:pPr algn="ctr">
              <a:buFont typeface="Arial"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All the outlying factors</a:t>
            </a:r>
          </a:p>
          <a:p>
            <a:pPr algn="ctr">
              <a:buFont typeface="Arial" charset="2"/>
              <a:buChar char="•"/>
            </a:pPr>
            <a:r>
              <a:rPr lang="en-US" sz="2400" dirty="0">
                <a:latin typeface="Arial" panose="020B0604020202020204" pitchFamily="34" charset="0"/>
                <a:cs typeface="Arial" panose="020B0604020202020204" pitchFamily="34" charset="0"/>
              </a:rPr>
              <a:t>Examine the opportunities and threats</a:t>
            </a:r>
          </a:p>
          <a:p>
            <a:pPr algn="ctr">
              <a:buFont typeface="Arial" charset="2"/>
              <a:buChar char="•"/>
            </a:pPr>
            <a:r>
              <a:rPr lang="en-US" sz="2400" dirty="0">
                <a:latin typeface="Arial" panose="020B0604020202020204" pitchFamily="34" charset="0"/>
                <a:cs typeface="Arial" panose="020B0604020202020204" pitchFamily="34" charset="0"/>
              </a:rPr>
              <a:t>What would be the right strategy?</a:t>
            </a:r>
          </a:p>
        </p:txBody>
      </p:sp>
    </p:spTree>
    <p:extLst>
      <p:ext uri="{BB962C8B-B14F-4D97-AF65-F5344CB8AC3E}">
        <p14:creationId xmlns:p14="http://schemas.microsoft.com/office/powerpoint/2010/main" val="298556532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BFD0662-314A-D8C7-85EE-782AD0377E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3962034"/>
            <a:ext cx="10946423" cy="2895966"/>
          </a:xfrm>
          <a:prstGeom prst="rect">
            <a:avLst/>
          </a:prstGeom>
        </p:spPr>
      </p:pic>
      <p:sp>
        <p:nvSpPr>
          <p:cNvPr id="2" name="Title 1">
            <a:extLst>
              <a:ext uri="{FF2B5EF4-FFF2-40B4-BE49-F238E27FC236}">
                <a16:creationId xmlns:a16="http://schemas.microsoft.com/office/drawing/2014/main" id="{75D170CA-D317-68F7-0114-3BB0FF9175C9}"/>
              </a:ext>
            </a:extLst>
          </p:cNvPr>
          <p:cNvSpPr>
            <a:spLocks noGrp="1"/>
          </p:cNvSpPr>
          <p:nvPr>
            <p:ph type="title"/>
          </p:nvPr>
        </p:nvSpPr>
        <p:spPr>
          <a:xfrm>
            <a:off x="686127" y="126023"/>
            <a:ext cx="8596668" cy="1320800"/>
          </a:xfrm>
        </p:spPr>
        <p:txBody>
          <a:bodyPr/>
          <a:lstStyle/>
          <a:p>
            <a:pPr algn="ctr"/>
            <a:r>
              <a:rPr lang="en-US" dirty="0"/>
              <a:t>JOHNSON &amp; JOHNSON</a:t>
            </a:r>
            <a:endParaRPr lang="lv-LV" dirty="0"/>
          </a:p>
        </p:txBody>
      </p:sp>
      <p:sp>
        <p:nvSpPr>
          <p:cNvPr id="3" name="Content Placeholder 2">
            <a:extLst>
              <a:ext uri="{FF2B5EF4-FFF2-40B4-BE49-F238E27FC236}">
                <a16:creationId xmlns:a16="http://schemas.microsoft.com/office/drawing/2014/main" id="{958D1F75-A837-ACB0-DF4B-A9762EB43D3E}"/>
              </a:ext>
            </a:extLst>
          </p:cNvPr>
          <p:cNvSpPr>
            <a:spLocks noGrp="1"/>
          </p:cNvSpPr>
          <p:nvPr>
            <p:ph idx="1"/>
          </p:nvPr>
        </p:nvSpPr>
        <p:spPr>
          <a:xfrm>
            <a:off x="686127" y="906492"/>
            <a:ext cx="8596668" cy="3595874"/>
          </a:xfrm>
        </p:spPr>
        <p:txBody>
          <a:bodyPr>
            <a:normAutofit fontScale="85000" lnSpcReduction="20000"/>
          </a:bodyPr>
          <a:lstStyle/>
          <a:p>
            <a:r>
              <a:rPr lang="en-US" dirty="0"/>
              <a:t>The US city of New Brunswick, New Jersey, is home to J&amp;J's headquarters.</a:t>
            </a:r>
          </a:p>
          <a:p>
            <a:r>
              <a:rPr lang="lv-LV" b="0" i="0" dirty="0">
                <a:solidFill>
                  <a:srgbClr val="202122"/>
                </a:solidFill>
                <a:effectLst/>
                <a:latin typeface="Arial" panose="020B0604020202020204" pitchFamily="34" charset="0"/>
              </a:rPr>
              <a:t> </a:t>
            </a:r>
            <a:r>
              <a:rPr lang="en-US" b="0" i="0" dirty="0">
                <a:solidFill>
                  <a:srgbClr val="202122"/>
                </a:solidFill>
                <a:effectLst/>
                <a:latin typeface="Arial" panose="020B0604020202020204" pitchFamily="34" charset="0"/>
              </a:rPr>
              <a:t>F</a:t>
            </a:r>
            <a:r>
              <a:rPr lang="lv-LV" b="0" i="0" dirty="0">
                <a:solidFill>
                  <a:srgbClr val="202122"/>
                </a:solidFill>
                <a:effectLst/>
                <a:latin typeface="Arial" panose="020B0604020202020204" pitchFamily="34" charset="0"/>
              </a:rPr>
              <a:t>ounded in 1886 </a:t>
            </a:r>
            <a:r>
              <a:rPr lang="en-US" b="0" i="0" dirty="0">
                <a:solidFill>
                  <a:srgbClr val="202122"/>
                </a:solidFill>
                <a:effectLst/>
                <a:latin typeface="Arial" panose="020B0604020202020204" pitchFamily="34" charset="0"/>
              </a:rPr>
              <a:t>.</a:t>
            </a:r>
            <a:endParaRPr lang="en-US" dirty="0"/>
          </a:p>
          <a:p>
            <a:r>
              <a:rPr lang="en-US" dirty="0"/>
              <a:t>Pharmaceuticals, medical equipment, and consumer goods are all developed, produced, and sold by Johnson &amp; Johnson (J&amp;J). </a:t>
            </a:r>
          </a:p>
          <a:p>
            <a:r>
              <a:rPr lang="en-US" dirty="0"/>
              <a:t>Pharmaceuticals for immune disorders, cancer, neurological conditions, infectious diseases, cardiovascular diseases, and metabolic disorders are offered by the business, along with consumer products in the categories of oral care, baby care, beauty, over-the-counter (OTC) medications, women's health, and wound care.</a:t>
            </a:r>
          </a:p>
          <a:p>
            <a:r>
              <a:rPr lang="en-US" dirty="0"/>
              <a:t> Additionally, the business offers medical devices for use in the fields of cardiovascular, </a:t>
            </a:r>
            <a:r>
              <a:rPr lang="en-US" dirty="0" err="1"/>
              <a:t>orthopaedic</a:t>
            </a:r>
            <a:r>
              <a:rPr lang="en-US" dirty="0"/>
              <a:t>, general surgery, and vision care. In addition to providing consumer goods through retail stores and distributors, J&amp;J also distributes pharmaceutical and medical products to retailers, wholesalers, medical professionals, and hospitals.</a:t>
            </a:r>
          </a:p>
          <a:p>
            <a:r>
              <a:rPr lang="en-US" dirty="0"/>
              <a:t> The business sells its goods across the Western Hemisphere, the US, Europe, Asia-Pacific, and Africa (Gorsky,2020)</a:t>
            </a:r>
          </a:p>
        </p:txBody>
      </p:sp>
      <p:sp>
        <p:nvSpPr>
          <p:cNvPr id="6" name="TextBox 5">
            <a:extLst>
              <a:ext uri="{FF2B5EF4-FFF2-40B4-BE49-F238E27FC236}">
                <a16:creationId xmlns:a16="http://schemas.microsoft.com/office/drawing/2014/main" id="{82F2C28C-6D22-3ECF-0E3C-0BC86E402DBA}"/>
              </a:ext>
            </a:extLst>
          </p:cNvPr>
          <p:cNvSpPr txBox="1"/>
          <p:nvPr/>
        </p:nvSpPr>
        <p:spPr>
          <a:xfrm>
            <a:off x="8402515" y="6457890"/>
            <a:ext cx="3903785" cy="400110"/>
          </a:xfrm>
          <a:prstGeom prst="rect">
            <a:avLst/>
          </a:prstGeom>
          <a:noFill/>
        </p:spPr>
        <p:txBody>
          <a:bodyPr wrap="square" rtlCol="0">
            <a:spAutoFit/>
          </a:bodyPr>
          <a:lstStyle/>
          <a:p>
            <a:r>
              <a:rPr lang="en-US" sz="500" dirty="0"/>
              <a:t>ACCESSED FROM :https://www.google.com/url?sa=i&amp;url=https%3A%2F%2Fwww.globalcosmeticsnews.com%2Fjohnson-johnson-retains-position-as-most-valuable-cosmetics-brand-despite-drop-in-value%2F&amp;psig=AOvVaw1LgjUI14GHX8VvFK66d7A9&amp;ust=1669669119199000&amp;source=images&amp;cd=vfe&amp;ved=0CA4QjhxqFwoTCODcudCgz_sCFQAAAAAdAAAAABAD</a:t>
            </a:r>
            <a:endParaRPr lang="lv-LV" sz="500" dirty="0"/>
          </a:p>
        </p:txBody>
      </p:sp>
    </p:spTree>
    <p:extLst>
      <p:ext uri="{BB962C8B-B14F-4D97-AF65-F5344CB8AC3E}">
        <p14:creationId xmlns:p14="http://schemas.microsoft.com/office/powerpoint/2010/main" val="3758216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1C857DF-2634-88C5-6E09-889F7C974B4F}"/>
              </a:ext>
            </a:extLst>
          </p:cNvPr>
          <p:cNvSpPr>
            <a:spLocks noGrp="1"/>
          </p:cNvSpPr>
          <p:nvPr>
            <p:ph type="title"/>
          </p:nvPr>
        </p:nvSpPr>
        <p:spPr>
          <a:xfrm>
            <a:off x="476685" y="183639"/>
            <a:ext cx="5700769" cy="1375608"/>
          </a:xfrm>
        </p:spPr>
        <p:txBody>
          <a:bodyPr anchor="ctr">
            <a:noAutofit/>
          </a:bodyPr>
          <a:lstStyle/>
          <a:p>
            <a:r>
              <a:rPr lang="en-GB" sz="4400" b="1" dirty="0">
                <a:solidFill>
                  <a:schemeClr val="bg1"/>
                </a:solidFill>
              </a:rPr>
              <a:t>The Republic of Austria</a:t>
            </a:r>
          </a:p>
        </p:txBody>
      </p:sp>
      <p:sp>
        <p:nvSpPr>
          <p:cNvPr id="3" name="Content Placeholder 2">
            <a:extLst>
              <a:ext uri="{FF2B5EF4-FFF2-40B4-BE49-F238E27FC236}">
                <a16:creationId xmlns:a16="http://schemas.microsoft.com/office/drawing/2014/main" id="{61922463-3B74-2601-C2AA-474DD2A9A998}"/>
              </a:ext>
            </a:extLst>
          </p:cNvPr>
          <p:cNvSpPr>
            <a:spLocks noGrp="1"/>
          </p:cNvSpPr>
          <p:nvPr>
            <p:ph idx="1"/>
          </p:nvPr>
        </p:nvSpPr>
        <p:spPr>
          <a:xfrm>
            <a:off x="673754" y="2160590"/>
            <a:ext cx="3973943" cy="3440110"/>
          </a:xfrm>
        </p:spPr>
        <p:txBody>
          <a:bodyPr vert="horz" lIns="91440" tIns="45720" rIns="91440" bIns="45720" rtlCol="0" anchor="t">
            <a:normAutofit/>
          </a:bodyPr>
          <a:lstStyle/>
          <a:p>
            <a:pPr marL="383540" indent="-383540"/>
            <a:r>
              <a:rPr lang="en-GB" sz="2800" dirty="0">
                <a:solidFill>
                  <a:schemeClr val="bg1"/>
                </a:solidFill>
              </a:rPr>
              <a:t> </a:t>
            </a:r>
            <a:r>
              <a:rPr lang="en-GB" sz="2800" b="1" u="sng" dirty="0">
                <a:solidFill>
                  <a:schemeClr val="bg1"/>
                </a:solidFill>
              </a:rPr>
              <a:t>“AUSTRIA”</a:t>
            </a:r>
            <a:endParaRPr lang="en-US" sz="2800" dirty="0">
              <a:solidFill>
                <a:schemeClr val="bg1"/>
              </a:solidFill>
            </a:endParaRPr>
          </a:p>
          <a:p>
            <a:pPr marL="0" indent="0">
              <a:buNone/>
            </a:pPr>
            <a:r>
              <a:rPr lang="en-GB" sz="2800" dirty="0">
                <a:solidFill>
                  <a:schemeClr val="bg1"/>
                </a:solidFill>
              </a:rPr>
              <a:t>Conducting an in-depth investigation, and critical evaluation of the selected country regarding its business environment.</a:t>
            </a:r>
            <a:endParaRPr lang="en-US" sz="2800" dirty="0">
              <a:solidFill>
                <a:schemeClr val="bg1"/>
              </a:solidFill>
            </a:endParaRPr>
          </a:p>
        </p:txBody>
      </p:sp>
      <p:pic>
        <p:nvPicPr>
          <p:cNvPr id="4" name="Picture 4">
            <a:extLst>
              <a:ext uri="{FF2B5EF4-FFF2-40B4-BE49-F238E27FC236}">
                <a16:creationId xmlns:a16="http://schemas.microsoft.com/office/drawing/2014/main" id="{1211D2D2-8FBC-1D73-D2E8-A214194061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1" y="1748330"/>
            <a:ext cx="5143500" cy="3348825"/>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4345208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3E918-C2E3-A9F6-BF17-94F60C91E1EE}"/>
              </a:ext>
            </a:extLst>
          </p:cNvPr>
          <p:cNvSpPr>
            <a:spLocks noGrp="1"/>
          </p:cNvSpPr>
          <p:nvPr>
            <p:ph type="title"/>
          </p:nvPr>
        </p:nvSpPr>
        <p:spPr>
          <a:xfrm>
            <a:off x="677334" y="333703"/>
            <a:ext cx="8596668" cy="1320800"/>
          </a:xfrm>
        </p:spPr>
        <p:txBody>
          <a:bodyPr anchor="t">
            <a:normAutofit/>
          </a:bodyPr>
          <a:lstStyle/>
          <a:p>
            <a:r>
              <a:rPr lang="en-GB" sz="4000" b="1"/>
              <a:t>Economic condition of the republic</a:t>
            </a:r>
            <a:endParaRPr lang="en-GB" sz="4000" b="1" dirty="0"/>
          </a:p>
        </p:txBody>
      </p:sp>
      <p:sp>
        <p:nvSpPr>
          <p:cNvPr id="3" name="Content Placeholder 2">
            <a:extLst>
              <a:ext uri="{FF2B5EF4-FFF2-40B4-BE49-F238E27FC236}">
                <a16:creationId xmlns:a16="http://schemas.microsoft.com/office/drawing/2014/main" id="{5487B611-52BA-DED4-8A76-C4022F683459}"/>
              </a:ext>
            </a:extLst>
          </p:cNvPr>
          <p:cNvSpPr>
            <a:spLocks noGrp="1"/>
          </p:cNvSpPr>
          <p:nvPr>
            <p:ph idx="1"/>
          </p:nvPr>
        </p:nvSpPr>
        <p:spPr>
          <a:xfrm>
            <a:off x="6336287" y="1214659"/>
            <a:ext cx="3814956" cy="4826703"/>
          </a:xfrm>
        </p:spPr>
        <p:txBody>
          <a:bodyPr vert="horz" lIns="91440" tIns="45720" rIns="91440" bIns="45720" rtlCol="0" anchor="t">
            <a:normAutofit lnSpcReduction="10000"/>
          </a:bodyPr>
          <a:lstStyle/>
          <a:p>
            <a:r>
              <a:rPr lang="en-GB" sz="2400" b="1"/>
              <a:t>Total Population: 9.0 million</a:t>
            </a:r>
          </a:p>
          <a:p>
            <a:r>
              <a:rPr lang="en-GB" sz="2400" b="1"/>
              <a:t>GDP: $479 billion</a:t>
            </a:r>
          </a:p>
          <a:p>
            <a:r>
              <a:rPr lang="en-GB" sz="2400" b="1"/>
              <a:t>GDP growth: 4.6%(Fig.1)</a:t>
            </a:r>
          </a:p>
          <a:p>
            <a:r>
              <a:rPr lang="en-GB" sz="2400" b="1"/>
              <a:t>Inflation: 1.2%</a:t>
            </a:r>
          </a:p>
          <a:p>
            <a:r>
              <a:rPr lang="en-GB" sz="2400" b="1"/>
              <a:t>Highest labour force (in a specific industry): Services (74%). </a:t>
            </a:r>
            <a:r>
              <a:rPr lang="en-US" sz="2400" b="1"/>
              <a:t>(FocusEconomics, 2022</a:t>
            </a:r>
            <a:r>
              <a:rPr lang="en-US"/>
              <a:t>)</a:t>
            </a:r>
          </a:p>
          <a:p>
            <a:endParaRPr lang="en-GB" dirty="0"/>
          </a:p>
        </p:txBody>
      </p:sp>
      <p:sp>
        <p:nvSpPr>
          <p:cNvPr id="6" name="Rectangle 1">
            <a:extLst>
              <a:ext uri="{FF2B5EF4-FFF2-40B4-BE49-F238E27FC236}">
                <a16:creationId xmlns:a16="http://schemas.microsoft.com/office/drawing/2014/main" id="{14D378BB-5C1E-D26D-7DFC-5228E2403AB8}"/>
              </a:ext>
            </a:extLst>
          </p:cNvPr>
          <p:cNvSpPr>
            <a:spLocks noChangeArrowheads="1"/>
          </p:cNvSpPr>
          <p:nvPr/>
        </p:nvSpPr>
        <p:spPr bwMode="auto">
          <a:xfrm>
            <a:off x="480156" y="1752575"/>
            <a:ext cx="2107402" cy="403955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38088"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lv-LV" altLang="lv-LV" sz="1800" b="0" i="0" u="none" strike="noStrike" cap="none" normalizeH="0" baseline="0">
                <a:ln>
                  <a:noFill/>
                </a:ln>
                <a:solidFill>
                  <a:srgbClr val="2962FF"/>
                </a:solidFill>
                <a:effectLst/>
                <a:latin typeface="Roboto" panose="020B0604020202020204" pitchFamily="2" charset="0"/>
              </a:rPr>
            </a:br>
            <a:r>
              <a:rPr kumimoji="0" lang="lv-LV" altLang="lv-LV" sz="1800" b="0" i="0" u="none" strike="noStrike" cap="none" normalizeH="0" baseline="0">
                <a:ln>
                  <a:noFill/>
                </a:ln>
                <a:solidFill>
                  <a:srgbClr val="2962FF"/>
                </a:solidFill>
                <a:effectLst/>
                <a:latin typeface="Roboto" panose="020B0604020202020204" pitchFamily="2" charset="0"/>
              </a:rPr>
              <a:t>  </a:t>
            </a:r>
            <a:r>
              <a:rPr lang="lv-LV" altLang="lv-LV" sz="10600">
                <a:solidFill>
                  <a:srgbClr val="2962FF"/>
                </a:solidFill>
                <a:latin typeface="Roboto" panose="020B0604020202020204" pitchFamily="2" charset="0"/>
                <a:hlinkClick r:id="rId3" tooltip="Austria GDP Q1 2021"/>
              </a:rPr>
              <a:t>       </a:t>
            </a:r>
            <a:endParaRPr lang="lv-LV" altLang="lv-LV">
              <a:solidFill>
                <a:srgbClr val="2962FF"/>
              </a:solidFill>
              <a:latin typeface="Roboto" panose="020B0604020202020204" pitchFamily="2" charset="0"/>
              <a:hlinkClick r:id="rId3" tooltip="Austria GDP Q1 2021"/>
            </a:endParaRPr>
          </a:p>
          <a:p>
            <a:pPr marL="0" marR="0" lvl="0" indent="0" algn="l" defTabSz="914400" rtl="0" eaLnBrk="0" fontAlgn="base" latinLnBrk="0" hangingPunct="0">
              <a:lnSpc>
                <a:spcPct val="100000"/>
              </a:lnSpc>
              <a:spcBef>
                <a:spcPct val="0"/>
              </a:spcBef>
              <a:spcAft>
                <a:spcPct val="0"/>
              </a:spcAft>
              <a:buClrTx/>
              <a:buSzTx/>
              <a:buFontTx/>
              <a:buNone/>
              <a:tabLst/>
            </a:pPr>
            <a:r>
              <a:rPr lang="lv-LV" altLang="lv-LV" sz="900" u="sng">
                <a:solidFill>
                  <a:srgbClr val="5F6368"/>
                </a:solidFill>
                <a:latin typeface="Roboto" panose="020B0604020202020204" pitchFamily="2" charset="0"/>
                <a:hlinkClick r:id="rId3" tooltip="Austria GDP Q1 2021"/>
              </a:rPr>
              <a:t>       </a:t>
            </a:r>
          </a:p>
          <a:p>
            <a:pPr marL="0" marR="0" lvl="0" indent="0" algn="l" defTabSz="914400" rtl="0" eaLnBrk="0" fontAlgn="base" latinLnBrk="0" hangingPunct="0">
              <a:lnSpc>
                <a:spcPct val="100000"/>
              </a:lnSpc>
              <a:spcBef>
                <a:spcPct val="0"/>
              </a:spcBef>
              <a:spcAft>
                <a:spcPct val="0"/>
              </a:spcAft>
              <a:buClrTx/>
              <a:buSzTx/>
              <a:buFontTx/>
              <a:buNone/>
              <a:tabLst/>
            </a:pPr>
            <a:r>
              <a:rPr lang="lv-LV" altLang="lv-LV" sz="900" u="sng">
                <a:solidFill>
                  <a:srgbClr val="5F6368"/>
                </a:solidFill>
                <a:latin typeface="Roboto" panose="020B0604020202020204" pitchFamily="2" charset="0"/>
                <a:hlinkClick r:id="rId3" tooltip="Austria GDP Q1 2021"/>
              </a:rPr>
              <a:t>Focus Economics</a:t>
            </a:r>
            <a:r>
              <a:rPr lang="en-US" altLang="lv-LV" sz="900" u="sng">
                <a:solidFill>
                  <a:srgbClr val="5F6368"/>
                </a:solidFill>
                <a:latin typeface="Roboto" panose="020B0604020202020204" pitchFamily="2" charset="0"/>
                <a:hlinkClick r:id="rId3" tooltip="Austria GDP Q1 2021"/>
              </a:rPr>
              <a:t>(2021)</a:t>
            </a:r>
            <a:endParaRPr lang="lv-LV" altLang="lv-LV" sz="900" u="sng">
              <a:solidFill>
                <a:srgbClr val="3C4043"/>
              </a:solidFill>
              <a:latin typeface="Roboto" panose="020B0604020202020204" pitchFamily="2" charset="0"/>
              <a:hlinkClick r:id="rId3" tooltip="Austria GDP Q1 2021"/>
            </a:endParaRPr>
          </a:p>
          <a:p>
            <a:pPr marL="0" marR="0" lvl="0" indent="0" algn="l" defTabSz="914400" rtl="0" eaLnBrk="0" fontAlgn="base" latinLnBrk="0" hangingPunct="0">
              <a:lnSpc>
                <a:spcPct val="100000"/>
              </a:lnSpc>
              <a:spcBef>
                <a:spcPct val="0"/>
              </a:spcBef>
              <a:spcAft>
                <a:spcPct val="0"/>
              </a:spcAft>
              <a:buClrTx/>
              <a:buSzTx/>
              <a:buFontTx/>
              <a:buNone/>
              <a:tabLst/>
            </a:pPr>
            <a:r>
              <a:rPr lang="lv-LV" altLang="lv-LV" sz="900" u="sng">
                <a:solidFill>
                  <a:srgbClr val="3C4043"/>
                </a:solidFill>
                <a:latin typeface="Roboto" panose="020B0604020202020204" pitchFamily="2" charset="0"/>
                <a:hlinkClick r:id="rId3" tooltip="Austria GDP Q1 2021"/>
              </a:rPr>
              <a:t>Austria GDP Q1 2021</a:t>
            </a:r>
            <a:r>
              <a:rPr kumimoji="0" lang="lv-LV" altLang="lv-LV" sz="800" b="0" i="0" u="none" strike="noStrike" cap="none" normalizeH="0" baseline="0">
                <a:ln>
                  <a:noFill/>
                </a:ln>
                <a:solidFill>
                  <a:schemeClr val="tx1"/>
                </a:solidFill>
                <a:effectLst/>
              </a:rPr>
              <a:t> </a:t>
            </a:r>
            <a:endParaRPr kumimoji="0" lang="lv-LV" altLang="lv-LV" sz="1800" b="0" i="0" u="none" strike="noStrike" cap="none" normalizeH="0" baseline="0" dirty="0">
              <a:ln>
                <a:noFill/>
              </a:ln>
              <a:solidFill>
                <a:schemeClr val="tx1"/>
              </a:solidFill>
              <a:effectLst/>
              <a:latin typeface="Arial" panose="020B0604020202020204" pitchFamily="34" charset="0"/>
            </a:endParaRPr>
          </a:p>
        </p:txBody>
      </p:sp>
      <p:pic>
        <p:nvPicPr>
          <p:cNvPr id="1026" name="Picture 2" descr="Austria GDP Q1 2021">
            <a:hlinkClick r:id="rId3" tooltip="Austria GDP Q1 2021"/>
            <a:extLst>
              <a:ext uri="{FF2B5EF4-FFF2-40B4-BE49-F238E27FC236}">
                <a16:creationId xmlns:a16="http://schemas.microsoft.com/office/drawing/2014/main" id="{0747C6E2-9DAE-8050-8766-7DAE3126A8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3424" y="1261710"/>
            <a:ext cx="5732576" cy="372694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3CA0C3F-1C20-9FE8-9A9E-3D08363D6470}"/>
              </a:ext>
            </a:extLst>
          </p:cNvPr>
          <p:cNvSpPr txBox="1"/>
          <p:nvPr/>
        </p:nvSpPr>
        <p:spPr>
          <a:xfrm>
            <a:off x="677334" y="1383243"/>
            <a:ext cx="1231912" cy="369332"/>
          </a:xfrm>
          <a:prstGeom prst="rect">
            <a:avLst/>
          </a:prstGeom>
          <a:noFill/>
        </p:spPr>
        <p:txBody>
          <a:bodyPr wrap="square" rtlCol="0">
            <a:spAutoFit/>
          </a:bodyPr>
          <a:lstStyle/>
          <a:p>
            <a:r>
              <a:rPr lang="en-US"/>
              <a:t>Figure.1</a:t>
            </a:r>
            <a:endParaRPr lang="lv-LV" dirty="0"/>
          </a:p>
        </p:txBody>
      </p:sp>
    </p:spTree>
    <p:extLst>
      <p:ext uri="{BB962C8B-B14F-4D97-AF65-F5344CB8AC3E}">
        <p14:creationId xmlns:p14="http://schemas.microsoft.com/office/powerpoint/2010/main" val="499391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27C3910-6511-07D7-5E3C-A69BDC87C4EF}"/>
              </a:ext>
            </a:extLst>
          </p:cNvPr>
          <p:cNvSpPr>
            <a:spLocks noGrp="1"/>
          </p:cNvSpPr>
          <p:nvPr>
            <p:ph type="title"/>
          </p:nvPr>
        </p:nvSpPr>
        <p:spPr>
          <a:xfrm>
            <a:off x="151817" y="2488324"/>
            <a:ext cx="5157168" cy="2075073"/>
          </a:xfrm>
        </p:spPr>
        <p:txBody>
          <a:bodyPr anchor="ctr">
            <a:normAutofit/>
          </a:bodyPr>
          <a:lstStyle/>
          <a:p>
            <a:r>
              <a:rPr lang="en-GB" sz="4000" b="1">
                <a:solidFill>
                  <a:schemeClr val="tx1">
                    <a:lumMod val="85000"/>
                    <a:lumOff val="15000"/>
                  </a:schemeClr>
                </a:solidFill>
              </a:rPr>
              <a:t>PESTLE ANALYSIS</a:t>
            </a:r>
            <a:endParaRPr lang="en-US" sz="2000" dirty="0">
              <a:solidFill>
                <a:schemeClr val="bg1"/>
              </a:solidFill>
            </a:endParaRP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C0ED723-3C32-28F0-7E11-EE3857F4D6A8}"/>
              </a:ext>
            </a:extLst>
          </p:cNvPr>
          <p:cNvSpPr>
            <a:spLocks noGrp="1"/>
          </p:cNvSpPr>
          <p:nvPr>
            <p:ph idx="1"/>
          </p:nvPr>
        </p:nvSpPr>
        <p:spPr>
          <a:xfrm>
            <a:off x="6234326" y="374468"/>
            <a:ext cx="5524433" cy="5939245"/>
          </a:xfrm>
        </p:spPr>
        <p:txBody>
          <a:bodyPr vert="horz" lIns="91440" tIns="45720" rIns="91440" bIns="45720" rtlCol="0" anchor="ctr">
            <a:noAutofit/>
          </a:bodyPr>
          <a:lstStyle/>
          <a:p>
            <a:pPr marL="0" indent="0" algn="ctr">
              <a:buNone/>
            </a:pPr>
            <a:r>
              <a:rPr lang="en-US" dirty="0">
                <a:solidFill>
                  <a:schemeClr val="tx1"/>
                </a:solidFill>
              </a:rPr>
              <a:t>POLITICAL</a:t>
            </a:r>
            <a:r>
              <a:rPr lang="en-US" dirty="0">
                <a:solidFill>
                  <a:schemeClr val="bg1"/>
                </a:solidFill>
              </a:rPr>
              <a:t>-DEMOCRATIC POLITICAL SYSTEM</a:t>
            </a:r>
          </a:p>
          <a:p>
            <a:pPr marL="0" indent="0" algn="ctr">
              <a:buNone/>
            </a:pPr>
            <a:endParaRPr lang="en-US" dirty="0">
              <a:solidFill>
                <a:schemeClr val="bg1"/>
              </a:solidFill>
            </a:endParaRPr>
          </a:p>
          <a:p>
            <a:pPr marL="0" indent="0" algn="ctr">
              <a:buNone/>
            </a:pPr>
            <a:r>
              <a:rPr lang="en-US" dirty="0">
                <a:solidFill>
                  <a:schemeClr val="tx1"/>
                </a:solidFill>
              </a:rPr>
              <a:t>ECONOMIC</a:t>
            </a:r>
            <a:r>
              <a:rPr lang="en-US" dirty="0">
                <a:solidFill>
                  <a:schemeClr val="bg1"/>
                </a:solidFill>
              </a:rPr>
              <a:t>-STRONG AND RICH ECONOMY</a:t>
            </a:r>
          </a:p>
          <a:p>
            <a:pPr marL="0" indent="0" algn="ctr">
              <a:buNone/>
            </a:pPr>
            <a:endParaRPr lang="en-US" dirty="0">
              <a:solidFill>
                <a:schemeClr val="bg1"/>
              </a:solidFill>
            </a:endParaRPr>
          </a:p>
          <a:p>
            <a:pPr marL="0" indent="0" algn="ctr">
              <a:buNone/>
            </a:pPr>
            <a:r>
              <a:rPr lang="en-US" dirty="0">
                <a:solidFill>
                  <a:schemeClr val="tx1"/>
                </a:solidFill>
              </a:rPr>
              <a:t>SOCIAL</a:t>
            </a:r>
            <a:r>
              <a:rPr lang="en-US" dirty="0">
                <a:solidFill>
                  <a:schemeClr val="bg1"/>
                </a:solidFill>
              </a:rPr>
              <a:t>-HIGH QUALITY MEDICAL, EDUCATIONAL AND SOCIAL SERVICES</a:t>
            </a:r>
          </a:p>
          <a:p>
            <a:pPr marL="0" indent="0" algn="ctr">
              <a:buNone/>
            </a:pPr>
            <a:endParaRPr lang="en-US" dirty="0">
              <a:solidFill>
                <a:schemeClr val="bg1"/>
              </a:solidFill>
            </a:endParaRPr>
          </a:p>
          <a:p>
            <a:pPr marL="0" indent="0" algn="ctr">
              <a:buNone/>
            </a:pPr>
            <a:r>
              <a:rPr lang="en-US" dirty="0">
                <a:solidFill>
                  <a:schemeClr val="tx1"/>
                </a:solidFill>
              </a:rPr>
              <a:t>TECHNOLOGICAL</a:t>
            </a:r>
            <a:r>
              <a:rPr lang="en-US" dirty="0">
                <a:solidFill>
                  <a:schemeClr val="bg1"/>
                </a:solidFill>
              </a:rPr>
              <a:t>-HIGH EMPHASIS IN RESEARCH AND DEVELOPMENT</a:t>
            </a:r>
          </a:p>
          <a:p>
            <a:pPr marL="0" indent="0" algn="ctr">
              <a:buNone/>
            </a:pPr>
            <a:endParaRPr lang="en-US" dirty="0">
              <a:solidFill>
                <a:schemeClr val="bg1"/>
              </a:solidFill>
            </a:endParaRPr>
          </a:p>
          <a:p>
            <a:pPr marL="0" indent="0" algn="ctr">
              <a:buNone/>
            </a:pPr>
            <a:r>
              <a:rPr lang="en-US" dirty="0">
                <a:solidFill>
                  <a:schemeClr val="tx1"/>
                </a:solidFill>
              </a:rPr>
              <a:t>LEGAL-</a:t>
            </a:r>
            <a:r>
              <a:rPr lang="en-US" dirty="0">
                <a:solidFill>
                  <a:schemeClr val="bg1"/>
                </a:solidFill>
              </a:rPr>
              <a:t>STRONG LEGAL SYSTEM</a:t>
            </a:r>
          </a:p>
          <a:p>
            <a:pPr marL="0" indent="0" algn="ctr">
              <a:buNone/>
            </a:pPr>
            <a:endParaRPr lang="en-US" dirty="0">
              <a:solidFill>
                <a:schemeClr val="bg1"/>
              </a:solidFill>
            </a:endParaRPr>
          </a:p>
          <a:p>
            <a:pPr marL="0" indent="0" algn="ctr">
              <a:buNone/>
            </a:pPr>
            <a:r>
              <a:rPr lang="en-US" dirty="0">
                <a:solidFill>
                  <a:schemeClr val="tx1"/>
                </a:solidFill>
              </a:rPr>
              <a:t>ENVIRONMENTAL</a:t>
            </a:r>
            <a:r>
              <a:rPr lang="en-US" dirty="0">
                <a:solidFill>
                  <a:schemeClr val="bg1"/>
                </a:solidFill>
              </a:rPr>
              <a:t>-PRIORITY ON ENVIRONMENTAL SUSTAINABILITY</a:t>
            </a:r>
          </a:p>
        </p:txBody>
      </p:sp>
    </p:spTree>
    <p:extLst>
      <p:ext uri="{BB962C8B-B14F-4D97-AF65-F5344CB8AC3E}">
        <p14:creationId xmlns:p14="http://schemas.microsoft.com/office/powerpoint/2010/main" val="309864839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69486-869A-AD74-0042-D5B81B587FBD}"/>
              </a:ext>
            </a:extLst>
          </p:cNvPr>
          <p:cNvSpPr>
            <a:spLocks noGrp="1"/>
          </p:cNvSpPr>
          <p:nvPr>
            <p:ph type="title"/>
          </p:nvPr>
        </p:nvSpPr>
        <p:spPr>
          <a:xfrm>
            <a:off x="5536734" y="609600"/>
            <a:ext cx="3737268" cy="1320800"/>
          </a:xfrm>
        </p:spPr>
        <p:txBody>
          <a:bodyPr>
            <a:normAutofit/>
          </a:bodyPr>
          <a:lstStyle/>
          <a:p>
            <a:pPr>
              <a:lnSpc>
                <a:spcPct val="90000"/>
              </a:lnSpc>
            </a:pPr>
            <a:r>
              <a:rPr lang="en-GB" sz="3100" b="1"/>
              <a:t>Opportunities for business in Austria</a:t>
            </a:r>
            <a:endParaRPr lang="en-US" sz="3100" b="1"/>
          </a:p>
        </p:txBody>
      </p:sp>
      <p:sp>
        <p:nvSpPr>
          <p:cNvPr id="3" name="Content Placeholder 2">
            <a:extLst>
              <a:ext uri="{FF2B5EF4-FFF2-40B4-BE49-F238E27FC236}">
                <a16:creationId xmlns:a16="http://schemas.microsoft.com/office/drawing/2014/main" id="{AC2F19CD-F85E-959A-A10E-D0D6BB2139DC}"/>
              </a:ext>
            </a:extLst>
          </p:cNvPr>
          <p:cNvSpPr>
            <a:spLocks noGrp="1"/>
          </p:cNvSpPr>
          <p:nvPr>
            <p:ph idx="1"/>
          </p:nvPr>
        </p:nvSpPr>
        <p:spPr>
          <a:xfrm>
            <a:off x="5209563" y="1688951"/>
            <a:ext cx="7129458" cy="4352411"/>
          </a:xfrm>
        </p:spPr>
        <p:txBody>
          <a:bodyPr vert="horz" lIns="91440" tIns="45720" rIns="91440" bIns="45720" rtlCol="0">
            <a:normAutofit lnSpcReduction="10000"/>
          </a:bodyPr>
          <a:lstStyle/>
          <a:p>
            <a:pPr marL="0" indent="0">
              <a:lnSpc>
                <a:spcPct val="90000"/>
              </a:lnSpc>
              <a:buNone/>
            </a:pPr>
            <a:endParaRPr lang="en-GB" sz="1100" b="1" dirty="0"/>
          </a:p>
          <a:p>
            <a:pPr marL="0" indent="0">
              <a:lnSpc>
                <a:spcPct val="90000"/>
              </a:lnSpc>
              <a:buNone/>
            </a:pPr>
            <a:r>
              <a:rPr lang="en-GB" b="1" dirty="0"/>
              <a:t>It could be determined that Austria has best infrastructure in terms of technology, energy, and transportation</a:t>
            </a:r>
          </a:p>
          <a:p>
            <a:pPr marL="0" indent="0">
              <a:lnSpc>
                <a:spcPct val="90000"/>
              </a:lnSpc>
              <a:buNone/>
            </a:pPr>
            <a:r>
              <a:rPr lang="en-GB" b="1" dirty="0"/>
              <a:t>People of Austria have high quality of life; their dependency is to acquire ultimate luxury over this consideration</a:t>
            </a:r>
          </a:p>
          <a:p>
            <a:pPr marL="0" indent="0">
              <a:lnSpc>
                <a:spcPct val="90000"/>
              </a:lnSpc>
              <a:buNone/>
            </a:pPr>
            <a:r>
              <a:rPr lang="en-GB" b="1" dirty="0"/>
              <a:t>They have a full integration in the global market prospects</a:t>
            </a:r>
            <a:r>
              <a:rPr lang="en-US" b="1" dirty="0"/>
              <a:t> </a:t>
            </a:r>
            <a:r>
              <a:rPr lang="en-US" sz="1200" b="1" dirty="0"/>
              <a:t>(Austria-</a:t>
            </a:r>
            <a:r>
              <a:rPr lang="en-US" sz="1200" b="1" dirty="0" err="1"/>
              <a:t>InternationalTradeOrganization</a:t>
            </a:r>
            <a:r>
              <a:rPr lang="en-US" sz="1200" b="1" dirty="0"/>
              <a:t>, 2022).</a:t>
            </a:r>
          </a:p>
          <a:p>
            <a:pPr marL="0" indent="0">
              <a:lnSpc>
                <a:spcPct val="90000"/>
              </a:lnSpc>
              <a:buNone/>
            </a:pPr>
            <a:br>
              <a:rPr lang="en-US" b="1" dirty="0"/>
            </a:br>
            <a:r>
              <a:rPr lang="en-GB" b="1" dirty="0">
                <a:ea typeface="+mn-lt"/>
                <a:cs typeface="+mn-lt"/>
              </a:rPr>
              <a:t>3900 international companies have already developed themselves in the premises of Austria.</a:t>
            </a:r>
            <a:endParaRPr lang="en-US" b="1" dirty="0">
              <a:ea typeface="+mn-lt"/>
              <a:cs typeface="+mn-lt"/>
            </a:endParaRPr>
          </a:p>
          <a:p>
            <a:pPr marL="0" indent="0">
              <a:lnSpc>
                <a:spcPct val="90000"/>
              </a:lnSpc>
              <a:buNone/>
            </a:pPr>
            <a:r>
              <a:rPr lang="en-GB" b="1" dirty="0">
                <a:ea typeface="+mn-lt"/>
                <a:cs typeface="+mn-lt"/>
              </a:rPr>
              <a:t>The business has ample growth opportunities because of the market diversification  and increase in economic factors over the span of time.</a:t>
            </a:r>
            <a:endParaRPr lang="en-US" b="1" dirty="0">
              <a:ea typeface="+mn-lt"/>
              <a:cs typeface="+mn-lt"/>
            </a:endParaRPr>
          </a:p>
          <a:p>
            <a:pPr marL="0" indent="0">
              <a:lnSpc>
                <a:spcPct val="90000"/>
              </a:lnSpc>
              <a:buNone/>
            </a:pPr>
            <a:r>
              <a:rPr lang="en-GB" b="1" dirty="0">
                <a:ea typeface="+mn-lt"/>
                <a:cs typeface="+mn-lt"/>
              </a:rPr>
              <a:t> Austria also provides the right incentives for businesses to boost their research and development </a:t>
            </a:r>
            <a:r>
              <a:rPr lang="en-US" b="1" dirty="0">
                <a:ea typeface="+mn-lt"/>
                <a:cs typeface="+mn-lt"/>
              </a:rPr>
              <a:t> </a:t>
            </a:r>
            <a:r>
              <a:rPr lang="en-US" sz="1100" b="1" dirty="0">
                <a:ea typeface="+mn-lt"/>
                <a:cs typeface="+mn-lt"/>
              </a:rPr>
              <a:t>(Samaddar, 2022).</a:t>
            </a:r>
            <a:endParaRPr lang="en-US" sz="1100" b="1" dirty="0"/>
          </a:p>
        </p:txBody>
      </p:sp>
      <p:pic>
        <p:nvPicPr>
          <p:cNvPr id="10" name="Picture 9" descr="Aerial view of a city skyline">
            <a:extLst>
              <a:ext uri="{FF2B5EF4-FFF2-40B4-BE49-F238E27FC236}">
                <a16:creationId xmlns:a16="http://schemas.microsoft.com/office/drawing/2014/main" id="{455EC217-4030-E191-CFAD-9D4A440B7049}"/>
              </a:ext>
            </a:extLst>
          </p:cNvPr>
          <p:cNvPicPr>
            <a:picLocks noChangeAspect="1"/>
          </p:cNvPicPr>
          <p:nvPr/>
        </p:nvPicPr>
        <p:blipFill rotWithShape="1">
          <a:blip r:embed="rId3"/>
          <a:srcRect l="23745" r="23744"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42" name="Isosceles Triangle 2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37485165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EEE6E-1AFE-D2E8-4DAA-23A0D08CA660}"/>
              </a:ext>
            </a:extLst>
          </p:cNvPr>
          <p:cNvSpPr>
            <a:spLocks noGrp="1"/>
          </p:cNvSpPr>
          <p:nvPr>
            <p:ph type="title"/>
          </p:nvPr>
        </p:nvSpPr>
        <p:spPr>
          <a:xfrm>
            <a:off x="677335" y="1713187"/>
            <a:ext cx="8596668" cy="4395075"/>
          </a:xfrm>
        </p:spPr>
        <p:txBody>
          <a:bodyPr>
            <a:normAutofit fontScale="90000"/>
          </a:bodyPr>
          <a:lstStyle/>
          <a:p>
            <a:pPr marL="383540" indent="-383540">
              <a:lnSpc>
                <a:spcPct val="94000"/>
              </a:lnSpc>
              <a:spcBef>
                <a:spcPts val="1000"/>
              </a:spcBef>
              <a:spcAft>
                <a:spcPts val="200"/>
              </a:spcAft>
              <a:buFont typeface="Arial"/>
              <a:buChar char="•"/>
            </a:pPr>
            <a:r>
              <a:rPr lang="en-US" b="1" dirty="0">
                <a:ea typeface="+mj-lt"/>
                <a:cs typeface="+mj-lt"/>
              </a:rPr>
              <a:t>Austria is one of the emerging countries that could achieve success in the near future. </a:t>
            </a:r>
          </a:p>
          <a:p>
            <a:pPr marL="383540" indent="-383540">
              <a:lnSpc>
                <a:spcPct val="94000"/>
              </a:lnSpc>
              <a:spcBef>
                <a:spcPts val="1000"/>
              </a:spcBef>
              <a:spcAft>
                <a:spcPts val="200"/>
              </a:spcAft>
              <a:buFont typeface="Arial"/>
              <a:buChar char="•"/>
            </a:pPr>
            <a:r>
              <a:rPr lang="en-US" b="1" dirty="0">
                <a:ea typeface="+mj-lt"/>
                <a:cs typeface="+mj-lt"/>
              </a:rPr>
              <a:t>Despite the higher competition, if a business introduces its product, or services in Austria; it would contribute the most to the business for their growth because of the market potential </a:t>
            </a:r>
            <a:r>
              <a:rPr lang="en-US" sz="2200" b="1" dirty="0">
                <a:ea typeface="+mj-lt"/>
                <a:cs typeface="+mj-lt"/>
              </a:rPr>
              <a:t>(</a:t>
            </a:r>
            <a:r>
              <a:rPr lang="en-US" sz="2200" dirty="0">
                <a:solidFill>
                  <a:schemeClr val="tx1"/>
                </a:solidFill>
                <a:latin typeface="Calibri"/>
                <a:ea typeface="+mj-lt"/>
                <a:cs typeface="Calibri"/>
              </a:rPr>
              <a:t>Austria-</a:t>
            </a:r>
            <a:r>
              <a:rPr lang="en-US" sz="2200" dirty="0" err="1">
                <a:solidFill>
                  <a:schemeClr val="tx1"/>
                </a:solidFill>
                <a:latin typeface="Calibri"/>
                <a:ea typeface="+mj-lt"/>
                <a:cs typeface="Calibri"/>
              </a:rPr>
              <a:t>InternationalTradeOrganization</a:t>
            </a:r>
            <a:r>
              <a:rPr lang="en-US" sz="2200" dirty="0">
                <a:solidFill>
                  <a:schemeClr val="tx1"/>
                </a:solidFill>
                <a:latin typeface="Calibri"/>
                <a:ea typeface="+mj-lt"/>
                <a:cs typeface="Calibri"/>
              </a:rPr>
              <a:t>, 2022</a:t>
            </a:r>
            <a:r>
              <a:rPr lang="en-US" sz="2200" b="1" dirty="0">
                <a:ea typeface="+mj-lt"/>
                <a:cs typeface="+mj-lt"/>
              </a:rPr>
              <a:t> ).</a:t>
            </a:r>
            <a:endParaRPr lang="en-US" b="1" dirty="0"/>
          </a:p>
        </p:txBody>
      </p:sp>
      <p:sp>
        <p:nvSpPr>
          <p:cNvPr id="3" name="TextBox 2">
            <a:extLst>
              <a:ext uri="{FF2B5EF4-FFF2-40B4-BE49-F238E27FC236}">
                <a16:creationId xmlns:a16="http://schemas.microsoft.com/office/drawing/2014/main" id="{E37D791E-6EDB-5F4F-D82B-6EA0385966DF}"/>
              </a:ext>
            </a:extLst>
          </p:cNvPr>
          <p:cNvSpPr txBox="1"/>
          <p:nvPr/>
        </p:nvSpPr>
        <p:spPr>
          <a:xfrm>
            <a:off x="1120008" y="459827"/>
            <a:ext cx="591206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600" b="1" dirty="0"/>
              <a:t>ADVANTAGES</a:t>
            </a:r>
          </a:p>
        </p:txBody>
      </p:sp>
    </p:spTree>
    <p:extLst>
      <p:ext uri="{BB962C8B-B14F-4D97-AF65-F5344CB8AC3E}">
        <p14:creationId xmlns:p14="http://schemas.microsoft.com/office/powerpoint/2010/main" val="916379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774811-DF3E-50DA-1A6A-7B8E8D52E297}"/>
              </a:ext>
            </a:extLst>
          </p:cNvPr>
          <p:cNvSpPr>
            <a:spLocks noGrp="1"/>
          </p:cNvSpPr>
          <p:nvPr>
            <p:ph type="title"/>
          </p:nvPr>
        </p:nvSpPr>
        <p:spPr>
          <a:xfrm>
            <a:off x="1286933" y="609600"/>
            <a:ext cx="10197494" cy="1099457"/>
          </a:xfrm>
        </p:spPr>
        <p:txBody>
          <a:bodyPr>
            <a:normAutofit/>
          </a:bodyPr>
          <a:lstStyle/>
          <a:p>
            <a:pPr algn="ctr"/>
            <a:r>
              <a:rPr lang="en-GB" sz="4400" b="1" dirty="0"/>
              <a:t> Challenges for businesses in Austria</a:t>
            </a:r>
            <a:endParaRPr lang="en-US" sz="4400" b="1"/>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D44A5C30-7E23-8C55-D127-65BB497F30A8}"/>
              </a:ext>
            </a:extLst>
          </p:cNvPr>
          <p:cNvGraphicFramePr>
            <a:graphicFrameLocks noGrp="1"/>
          </p:cNvGraphicFramePr>
          <p:nvPr>
            <p:ph idx="1"/>
            <p:extLst>
              <p:ext uri="{D42A27DB-BD31-4B8C-83A1-F6EECF244321}">
                <p14:modId xmlns:p14="http://schemas.microsoft.com/office/powerpoint/2010/main" val="4064934522"/>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2191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789C03-7501-CBDD-F7E0-D4DE0D00B7A6}"/>
              </a:ext>
            </a:extLst>
          </p:cNvPr>
          <p:cNvSpPr>
            <a:spLocks noGrp="1"/>
          </p:cNvSpPr>
          <p:nvPr>
            <p:ph type="title"/>
          </p:nvPr>
        </p:nvSpPr>
        <p:spPr>
          <a:xfrm>
            <a:off x="652481" y="1382486"/>
            <a:ext cx="3547581" cy="4093028"/>
          </a:xfrm>
        </p:spPr>
        <p:txBody>
          <a:bodyPr anchor="ctr">
            <a:normAutofit/>
          </a:bodyPr>
          <a:lstStyle/>
          <a:p>
            <a:r>
              <a:rPr lang="en-US" sz="4800" b="1" dirty="0"/>
              <a:t>Threats </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5972927-0AB7-8A9F-AE3F-817640A8A179}"/>
              </a:ext>
            </a:extLst>
          </p:cNvPr>
          <p:cNvGraphicFramePr>
            <a:graphicFrameLocks noGrp="1"/>
          </p:cNvGraphicFramePr>
          <p:nvPr>
            <p:ph idx="1"/>
            <p:extLst>
              <p:ext uri="{D42A27DB-BD31-4B8C-83A1-F6EECF244321}">
                <p14:modId xmlns:p14="http://schemas.microsoft.com/office/powerpoint/2010/main" val="263501509"/>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51098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6933" y="609600"/>
            <a:ext cx="10197494" cy="1099457"/>
          </a:xfrm>
        </p:spPr>
        <p:txBody>
          <a:bodyPr>
            <a:normAutofit/>
          </a:bodyPr>
          <a:lstStyle/>
          <a:p>
            <a:pPr>
              <a:lnSpc>
                <a:spcPct val="90000"/>
              </a:lnSpc>
            </a:pPr>
            <a:r>
              <a:rPr lang="en-US" b="1" dirty="0"/>
              <a:t>What policy should be followed and what is the right strategy ?</a:t>
            </a:r>
            <a:endParaRPr lang="en-US" b="1"/>
          </a:p>
        </p:txBody>
      </p:sp>
      <p:sp>
        <p:nvSpPr>
          <p:cNvPr id="16" name="Isosceles Triangle 1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0" name="Content Placeholder 2">
            <a:extLst>
              <a:ext uri="{FF2B5EF4-FFF2-40B4-BE49-F238E27FC236}">
                <a16:creationId xmlns:a16="http://schemas.microsoft.com/office/drawing/2014/main" id="{34B76471-4E92-CB47-9630-6E0BBF837FFE}"/>
              </a:ext>
            </a:extLst>
          </p:cNvPr>
          <p:cNvGraphicFramePr>
            <a:graphicFrameLocks noGrp="1"/>
          </p:cNvGraphicFramePr>
          <p:nvPr>
            <p:ph idx="1"/>
            <p:extLst>
              <p:ext uri="{D42A27DB-BD31-4B8C-83A1-F6EECF244321}">
                <p14:modId xmlns:p14="http://schemas.microsoft.com/office/powerpoint/2010/main" val="2663241734"/>
              </p:ext>
            </p:extLst>
          </p:nvPr>
        </p:nvGraphicFramePr>
        <p:xfrm>
          <a:off x="707573" y="1948542"/>
          <a:ext cx="10776854" cy="4699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59835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6" name="Rectangle 2075">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078" name="Rectangle 2077">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80" name="Straight Connector 2079">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82" name="Straight Connector 2081">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084"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86"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88" name="Isosceles Triangle 2087">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90"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92" name="Isosceles Triangle 2091">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94" name="Freeform: Shape 2093">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7033677" y="-68434"/>
            <a:ext cx="4512989" cy="2227730"/>
          </a:xfrm>
        </p:spPr>
        <p:txBody>
          <a:bodyPr anchor="ctr">
            <a:normAutofit/>
          </a:bodyPr>
          <a:lstStyle/>
          <a:p>
            <a:r>
              <a:rPr lang="en-US" b="1" dirty="0">
                <a:solidFill>
                  <a:srgbClr val="FFFFFF"/>
                </a:solidFill>
              </a:rPr>
              <a:t>Conclusion</a:t>
            </a:r>
          </a:p>
        </p:txBody>
      </p:sp>
      <p:pic>
        <p:nvPicPr>
          <p:cNvPr id="5" name="Picture 4" descr="Logo&#10;&#10;Description automatically generated">
            <a:extLst>
              <a:ext uri="{FF2B5EF4-FFF2-40B4-BE49-F238E27FC236}">
                <a16:creationId xmlns:a16="http://schemas.microsoft.com/office/drawing/2014/main" id="{B4BF505B-C2B1-4B6D-C6F9-F5AE0B2370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7251" y="1959666"/>
            <a:ext cx="3856774" cy="3027567"/>
          </a:xfrm>
          <a:prstGeom prst="rect">
            <a:avLst/>
          </a:prstGeom>
        </p:spPr>
      </p:pic>
      <p:sp>
        <p:nvSpPr>
          <p:cNvPr id="3" name="Content Placeholder 2"/>
          <p:cNvSpPr>
            <a:spLocks noGrp="1"/>
          </p:cNvSpPr>
          <p:nvPr>
            <p:ph idx="1"/>
          </p:nvPr>
        </p:nvSpPr>
        <p:spPr>
          <a:xfrm>
            <a:off x="6197631" y="1550126"/>
            <a:ext cx="5497082" cy="4833257"/>
          </a:xfrm>
        </p:spPr>
        <p:txBody>
          <a:bodyPr vert="horz" lIns="91440" tIns="45720" rIns="91440" bIns="45720" rtlCol="0" anchor="t">
            <a:normAutofit/>
          </a:bodyPr>
          <a:lstStyle/>
          <a:p>
            <a:pPr marL="383540" indent="-383540">
              <a:lnSpc>
                <a:spcPct val="90000"/>
              </a:lnSpc>
            </a:pPr>
            <a:endParaRPr lang="en-US" sz="1500" b="1" dirty="0">
              <a:solidFill>
                <a:srgbClr val="FFFFFF"/>
              </a:solidFill>
            </a:endParaRPr>
          </a:p>
          <a:p>
            <a:pPr marL="383540" indent="-383540">
              <a:lnSpc>
                <a:spcPct val="90000"/>
              </a:lnSpc>
            </a:pPr>
            <a:r>
              <a:rPr lang="en-US" sz="1900" b="1" dirty="0">
                <a:solidFill>
                  <a:srgbClr val="FFFFFF"/>
                </a:solidFill>
              </a:rPr>
              <a:t>In the slides above we discuss the economic state of Austria and the most important points affecting the business environment in the country. PESTLE analysis was </a:t>
            </a:r>
            <a:r>
              <a:rPr lang="en-US" sz="1900" b="1" dirty="0" err="1">
                <a:solidFill>
                  <a:srgbClr val="FFFFFF"/>
                </a:solidFill>
              </a:rPr>
              <a:t>applied.We</a:t>
            </a:r>
            <a:r>
              <a:rPr lang="en-US" sz="1900" b="1" dirty="0">
                <a:solidFill>
                  <a:srgbClr val="FFFFFF"/>
                </a:solidFill>
              </a:rPr>
              <a:t> learned about the GDP ,total population and the inflation rate in The Republic of Austria. Furthermore , we analyzed what opportunities ,threats and challenges are hidden in this developing country. Also discussed about the right strategy for operating and what policy the business should apply for success.</a:t>
            </a:r>
          </a:p>
        </p:txBody>
      </p:sp>
    </p:spTree>
    <p:extLst>
      <p:ext uri="{BB962C8B-B14F-4D97-AF65-F5344CB8AC3E}">
        <p14:creationId xmlns:p14="http://schemas.microsoft.com/office/powerpoint/2010/main" val="38567856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0061" y="401782"/>
            <a:ext cx="8596668" cy="1320800"/>
          </a:xfrm>
        </p:spPr>
        <p:txBody>
          <a:bodyPr/>
          <a:lstStyle/>
          <a:p>
            <a:r>
              <a:rPr lang="en-US" dirty="0"/>
              <a:t>References</a:t>
            </a:r>
          </a:p>
        </p:txBody>
      </p:sp>
      <p:sp>
        <p:nvSpPr>
          <p:cNvPr id="5" name="Rectangle 2"/>
          <p:cNvSpPr>
            <a:spLocks noGrp="1" noChangeArrowheads="1"/>
          </p:cNvSpPr>
          <p:nvPr>
            <p:ph idx="1"/>
          </p:nvPr>
        </p:nvSpPr>
        <p:spPr bwMode="auto">
          <a:xfrm>
            <a:off x="1371599" y="1552932"/>
            <a:ext cx="10163175" cy="5047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Austria-</a:t>
            </a:r>
            <a:r>
              <a:rPr kumimoji="0" lang="en-US" altLang="en-US" sz="16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InternationalTradeOrganization</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2022.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Market Opportunities. </a:t>
            </a:r>
            <a:r>
              <a:rPr lang="en-US" altLang="en-US" sz="1600" dirty="0">
                <a:solidFill>
                  <a:schemeClr val="tx1"/>
                </a:solidFill>
                <a:latin typeface="Calibri" panose="020F0502020204030204" pitchFamily="34" charset="0"/>
                <a:ea typeface="Calibri" panose="020F0502020204030204" pitchFamily="34" charset="0"/>
                <a:cs typeface="Times New Roman" panose="02020603050405020304" pitchFamily="18" charset="0"/>
              </a:rPr>
              <a:t>(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https://www.trade.gov/country-commercial-guides/austria-market-opportunities</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25 November 2022).</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tx1"/>
                </a:solidFill>
                <a:effectLst/>
              </a:rPr>
              <a:t>Gorsky</a:t>
            </a:r>
            <a:r>
              <a:rPr lang="en-US" altLang="en-US" sz="1600" dirty="0">
                <a:solidFill>
                  <a:schemeClr val="tx1"/>
                </a:solidFill>
              </a:rPr>
              <a:t>, A</a:t>
            </a:r>
            <a:r>
              <a:rPr kumimoji="0" lang="en-US" altLang="en-US" sz="1600" b="0" i="0" u="none" strike="noStrike" cap="none" normalizeH="0" baseline="0" dirty="0">
                <a:ln>
                  <a:noFill/>
                </a:ln>
                <a:solidFill>
                  <a:schemeClr val="tx1"/>
                </a:solidFill>
                <a:effectLst/>
              </a:rPr>
              <a:t>.(2020)Johnson &amp; Johnson. (accessed </a:t>
            </a:r>
            <a:r>
              <a:rPr lang="en-US" altLang="en-US" sz="1600" dirty="0">
                <a:solidFill>
                  <a:schemeClr val="tx1"/>
                </a:solidFill>
              </a:rPr>
              <a:t>on: 11 November 2020) available at: https://www.jnj.com/leadership/alex-gorsky</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Dimireva</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I., 2022.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Starting a business in Austria. </a:t>
            </a:r>
            <a:r>
              <a:rPr lang="en-US" altLang="en-US" sz="1600" dirty="0">
                <a:solidFill>
                  <a:schemeClr val="tx1"/>
                </a:solidFill>
                <a:latin typeface="Calibri" panose="020F0502020204030204" pitchFamily="34" charset="0"/>
                <a:ea typeface="Calibri" panose="020F0502020204030204" pitchFamily="34" charset="0"/>
                <a:cs typeface="Times New Roman" panose="02020603050405020304" pitchFamily="18" charset="0"/>
              </a:rPr>
              <a:t>(</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a:t>
            </a:r>
            <a:r>
              <a:rPr lang="en-US" altLang="en-US" sz="1600" dirty="0">
                <a:solidFill>
                  <a:schemeClr val="tx1"/>
                </a:solidFill>
                <a:latin typeface="Calibri" panose="020F0502020204030204" pitchFamily="34" charset="0"/>
                <a:ea typeface="Calibri" panose="020F0502020204030204" pitchFamily="34" charset="0"/>
                <a:cs typeface="Times New Roman" panose="02020603050405020304" pitchFamily="18" charset="0"/>
              </a:rPr>
              <a:t>)</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https://www.eubusiness.com/europe/austria/econ/#:~:text=The%20key%20laws%20for%20establishing%20companies%20in%20Austria,for%20Small%20and%20Medium-Sized%20Enterprises.%20Advertisement%20Legal%20Requirements</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25 November 2022).</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FocusEconomics</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2022.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Austria Economic Outlook. </a:t>
            </a:r>
            <a:r>
              <a:rPr lang="en-US" altLang="en-US" sz="1600" dirty="0">
                <a:solidFill>
                  <a:schemeClr val="tx1"/>
                </a:solidFill>
                <a:latin typeface="Calibri" panose="020F0502020204030204" pitchFamily="34" charset="0"/>
                <a:ea typeface="Calibri" panose="020F0502020204030204" pitchFamily="34" charset="0"/>
                <a:cs typeface="Times New Roman" panose="02020603050405020304" pitchFamily="18" charset="0"/>
              </a:rPr>
              <a:t>(</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https://www.focus-economics.com/countries/austria</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25 NOVEMBER 2022).</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PrivacyShieldFramework</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2022.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Austria - Market Challenges. </a:t>
            </a:r>
            <a:r>
              <a:rPr lang="en-US" altLang="en-US" sz="1600" dirty="0">
                <a:solidFill>
                  <a:schemeClr val="tx1"/>
                </a:solidFill>
                <a:latin typeface="Calibri" panose="020F0502020204030204" pitchFamily="34" charset="0"/>
                <a:ea typeface="Calibri" panose="020F0502020204030204" pitchFamily="34" charset="0"/>
                <a:cs typeface="Times New Roman" panose="02020603050405020304" pitchFamily="18" charset="0"/>
              </a:rPr>
              <a:t>(</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a:t>
            </a:r>
            <a:r>
              <a:rPr lang="en-US" altLang="en-US" sz="1600" dirty="0">
                <a:solidFill>
                  <a:schemeClr val="tx1"/>
                </a:solidFill>
                <a:latin typeface="Calibri" panose="020F0502020204030204" pitchFamily="34" charset="0"/>
                <a:ea typeface="Calibri" panose="020F0502020204030204" pitchFamily="34" charset="0"/>
                <a:cs typeface="Times New Roman" panose="02020603050405020304" pitchFamily="18" charset="0"/>
              </a:rPr>
              <a:t>)</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https://www.privacyshield.gov/article?id=Austria-Market-Challenges</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25 November 2022).</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Samaddar</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2022.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How to Find Affordable Business Opportunities in Austria. </a:t>
            </a:r>
            <a:r>
              <a:rPr lang="en-US" altLang="en-US" sz="1600" dirty="0">
                <a:solidFill>
                  <a:schemeClr val="tx1"/>
                </a:solidFill>
                <a:latin typeface="Calibri" panose="020F0502020204030204" pitchFamily="34" charset="0"/>
                <a:ea typeface="Calibri" panose="020F0502020204030204" pitchFamily="34" charset="0"/>
                <a:cs typeface="Times New Roman" panose="02020603050405020304" pitchFamily="18" charset="0"/>
              </a:rPr>
              <a:t>(</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https://www.careeraddict.com/find-affordable-business-opportunities-in-austria</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24 November 2022).</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9417146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132</TotalTime>
  <Words>1512</Words>
  <Application>Microsoft Office PowerPoint</Application>
  <PresentationFormat>Widescreen</PresentationFormat>
  <Paragraphs>116</Paragraphs>
  <Slides>14</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Broadway</vt:lpstr>
      <vt:lpstr>Calibri</vt:lpstr>
      <vt:lpstr>Roboto</vt:lpstr>
      <vt:lpstr>Trebuchet MS</vt:lpstr>
      <vt:lpstr>Wingdings</vt:lpstr>
      <vt:lpstr>Wingdings 3</vt:lpstr>
      <vt:lpstr>Facet</vt:lpstr>
      <vt:lpstr>Linda Roze 2219027  Lecturer: Nadeem Mirza  </vt:lpstr>
      <vt:lpstr>              TABLE    OF   CONTENT </vt:lpstr>
      <vt:lpstr>Introduction </vt:lpstr>
      <vt:lpstr>JOHNSON &amp; JOHNSON</vt:lpstr>
      <vt:lpstr>The Republic of Austria</vt:lpstr>
      <vt:lpstr>Economic condition of the republic</vt:lpstr>
      <vt:lpstr>PESTLE ANALYSIS</vt:lpstr>
      <vt:lpstr>Opportunities for business in Austria</vt:lpstr>
      <vt:lpstr>Austria is one of the emerging countries that could achieve success in the near future.  Despite the higher competition, if a business introduces its product, or services in Austria; it would contribute the most to the business for their growth because of the market potential (Austria-InternationalTradeOrganization, 2022 ).</vt:lpstr>
      <vt:lpstr> Challenges for businesses in Austria</vt:lpstr>
      <vt:lpstr>Threats </vt:lpstr>
      <vt:lpstr>What policy should be followed and what is the right strategy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Launching a business in a developing country of Europe</dc:title>
  <cp:lastModifiedBy>Valentin Borisov (2219028)</cp:lastModifiedBy>
  <cp:revision>384</cp:revision>
  <dcterms:created xsi:type="dcterms:W3CDTF">2022-11-25T17:09:59Z</dcterms:created>
  <dcterms:modified xsi:type="dcterms:W3CDTF">2023-05-09T22:33:47Z</dcterms:modified>
</cp:coreProperties>
</file>