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76"/>
  </p:normalViewPr>
  <p:slideViewPr>
    <p:cSldViewPr snapToGrid="0">
      <p:cViewPr varScale="1">
        <p:scale>
          <a:sx n="88" d="100"/>
          <a:sy n="88" d="100"/>
        </p:scale>
        <p:origin x="176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4B0D66-19C5-4F4A-A1A4-8F69CB1AAC6F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0DD2EC5-F98A-457D-A1D0-7CF7A8AEDF41}">
      <dgm:prSet/>
      <dgm:spPr/>
      <dgm:t>
        <a:bodyPr/>
        <a:lstStyle/>
        <a:p>
          <a:r>
            <a:rPr lang="en-GB" b="1"/>
            <a:t>Problem Statement</a:t>
          </a:r>
          <a:endParaRPr lang="en-US"/>
        </a:p>
      </dgm:t>
    </dgm:pt>
    <dgm:pt modelId="{3EB8A060-14F3-40F9-A24F-35AB370AB2C3}" type="parTrans" cxnId="{EE0859E1-FA6E-48D7-BB52-FEF9144F5446}">
      <dgm:prSet/>
      <dgm:spPr/>
      <dgm:t>
        <a:bodyPr/>
        <a:lstStyle/>
        <a:p>
          <a:endParaRPr lang="en-US"/>
        </a:p>
      </dgm:t>
    </dgm:pt>
    <dgm:pt modelId="{5F3E3CCB-CD80-4F31-8D62-897F5A224EBF}" type="sibTrans" cxnId="{EE0859E1-FA6E-48D7-BB52-FEF9144F5446}">
      <dgm:prSet/>
      <dgm:spPr/>
      <dgm:t>
        <a:bodyPr/>
        <a:lstStyle/>
        <a:p>
          <a:endParaRPr lang="en-US"/>
        </a:p>
      </dgm:t>
    </dgm:pt>
    <dgm:pt modelId="{F5E68A14-E5DC-4728-B2B5-A7A57E780638}">
      <dgm:prSet/>
      <dgm:spPr/>
      <dgm:t>
        <a:bodyPr/>
        <a:lstStyle/>
        <a:p>
          <a:r>
            <a:rPr lang="en-GB"/>
            <a:t>Traditional IDS fail to detect zero-day attacks in real-time within elastic cloud infrastructures [7].</a:t>
          </a:r>
          <a:endParaRPr lang="en-US"/>
        </a:p>
      </dgm:t>
    </dgm:pt>
    <dgm:pt modelId="{52B74782-D76B-497C-8FC2-457907286F75}" type="parTrans" cxnId="{462CF1EF-4967-4CF1-818B-6C3CD5051CBD}">
      <dgm:prSet/>
      <dgm:spPr/>
      <dgm:t>
        <a:bodyPr/>
        <a:lstStyle/>
        <a:p>
          <a:endParaRPr lang="en-US"/>
        </a:p>
      </dgm:t>
    </dgm:pt>
    <dgm:pt modelId="{81D2C604-5329-406B-8297-088F4D330276}" type="sibTrans" cxnId="{462CF1EF-4967-4CF1-818B-6C3CD5051CBD}">
      <dgm:prSet/>
      <dgm:spPr/>
      <dgm:t>
        <a:bodyPr/>
        <a:lstStyle/>
        <a:p>
          <a:endParaRPr lang="en-US"/>
        </a:p>
      </dgm:t>
    </dgm:pt>
    <dgm:pt modelId="{7833FEF3-C00F-49C8-A909-575A5FBCC647}">
      <dgm:prSet/>
      <dgm:spPr/>
      <dgm:t>
        <a:bodyPr/>
        <a:lstStyle/>
        <a:p>
          <a:r>
            <a:rPr lang="en-GB"/>
            <a:t>High false positives arise from variable traffic patterns in multi-tenant environments.</a:t>
          </a:r>
          <a:endParaRPr lang="en-US"/>
        </a:p>
      </dgm:t>
    </dgm:pt>
    <dgm:pt modelId="{C2704098-9D84-4968-B635-680BC19AA56B}" type="parTrans" cxnId="{CAE47E72-37A6-43AE-93A0-8AD524547EF5}">
      <dgm:prSet/>
      <dgm:spPr/>
      <dgm:t>
        <a:bodyPr/>
        <a:lstStyle/>
        <a:p>
          <a:endParaRPr lang="en-US"/>
        </a:p>
      </dgm:t>
    </dgm:pt>
    <dgm:pt modelId="{31024FEB-9A02-45C9-9D4A-3C20D6DCC378}" type="sibTrans" cxnId="{CAE47E72-37A6-43AE-93A0-8AD524547EF5}">
      <dgm:prSet/>
      <dgm:spPr/>
      <dgm:t>
        <a:bodyPr/>
        <a:lstStyle/>
        <a:p>
          <a:endParaRPr lang="en-US"/>
        </a:p>
      </dgm:t>
    </dgm:pt>
    <dgm:pt modelId="{D070BCCB-F4F2-467D-8455-C3D312EC0662}">
      <dgm:prSet/>
      <dgm:spPr/>
      <dgm:t>
        <a:bodyPr/>
        <a:lstStyle/>
        <a:p>
          <a:r>
            <a:rPr lang="en-GB" b="1"/>
            <a:t>Current Challenges</a:t>
          </a:r>
          <a:endParaRPr lang="en-US"/>
        </a:p>
      </dgm:t>
    </dgm:pt>
    <dgm:pt modelId="{96E3ECA6-7EDC-4741-8D60-2A5A872DE557}" type="parTrans" cxnId="{71D9E332-F512-425C-B22E-42B5650CD87C}">
      <dgm:prSet/>
      <dgm:spPr/>
      <dgm:t>
        <a:bodyPr/>
        <a:lstStyle/>
        <a:p>
          <a:endParaRPr lang="en-US"/>
        </a:p>
      </dgm:t>
    </dgm:pt>
    <dgm:pt modelId="{9CC4C35A-90EE-4808-9C94-54A8A01FA5DF}" type="sibTrans" cxnId="{71D9E332-F512-425C-B22E-42B5650CD87C}">
      <dgm:prSet/>
      <dgm:spPr/>
      <dgm:t>
        <a:bodyPr/>
        <a:lstStyle/>
        <a:p>
          <a:endParaRPr lang="en-US"/>
        </a:p>
      </dgm:t>
    </dgm:pt>
    <dgm:pt modelId="{E467E72D-5018-4FF9-A997-1A440D027DD9}">
      <dgm:prSet/>
      <dgm:spPr/>
      <dgm:t>
        <a:bodyPr/>
        <a:lstStyle/>
        <a:p>
          <a:r>
            <a:rPr lang="en-GB"/>
            <a:t>Scalability issues and resource overhead hinder effective monitoring [8].</a:t>
          </a:r>
          <a:endParaRPr lang="en-US"/>
        </a:p>
      </dgm:t>
    </dgm:pt>
    <dgm:pt modelId="{C1DB7B43-A37C-4DC3-B6B5-6D304C23F9F0}" type="parTrans" cxnId="{CEE56EBC-9C77-4E0C-9599-FDC7592A38FB}">
      <dgm:prSet/>
      <dgm:spPr/>
      <dgm:t>
        <a:bodyPr/>
        <a:lstStyle/>
        <a:p>
          <a:endParaRPr lang="en-US"/>
        </a:p>
      </dgm:t>
    </dgm:pt>
    <dgm:pt modelId="{EF85E413-A549-4745-87F0-B80E7493BB2C}" type="sibTrans" cxnId="{CEE56EBC-9C77-4E0C-9599-FDC7592A38FB}">
      <dgm:prSet/>
      <dgm:spPr/>
      <dgm:t>
        <a:bodyPr/>
        <a:lstStyle/>
        <a:p>
          <a:endParaRPr lang="en-US"/>
        </a:p>
      </dgm:t>
    </dgm:pt>
    <dgm:pt modelId="{34341E28-20E6-4276-BD2F-AAED6DC184C6}">
      <dgm:prSet/>
      <dgm:spPr/>
      <dgm:t>
        <a:bodyPr/>
        <a:lstStyle/>
        <a:p>
          <a:r>
            <a:rPr lang="en-GB"/>
            <a:t>Encrypted traffic and distributed attacks evade detection in hybrid clouds [9].</a:t>
          </a:r>
          <a:endParaRPr lang="en-US"/>
        </a:p>
      </dgm:t>
    </dgm:pt>
    <dgm:pt modelId="{3DF0DD54-E196-492C-A34E-E58686BBCC6B}" type="parTrans" cxnId="{59E04299-1E40-4794-92BD-CBDF0D2A1D47}">
      <dgm:prSet/>
      <dgm:spPr/>
      <dgm:t>
        <a:bodyPr/>
        <a:lstStyle/>
        <a:p>
          <a:endParaRPr lang="en-US"/>
        </a:p>
      </dgm:t>
    </dgm:pt>
    <dgm:pt modelId="{44E0C9AF-493F-43B5-A616-3661E08CA6C6}" type="sibTrans" cxnId="{59E04299-1E40-4794-92BD-CBDF0D2A1D47}">
      <dgm:prSet/>
      <dgm:spPr/>
      <dgm:t>
        <a:bodyPr/>
        <a:lstStyle/>
        <a:p>
          <a:endParaRPr lang="en-US"/>
        </a:p>
      </dgm:t>
    </dgm:pt>
    <dgm:pt modelId="{7FA5009B-A573-4506-BA6F-3202094AFD42}">
      <dgm:prSet/>
      <dgm:spPr/>
      <dgm:t>
        <a:bodyPr/>
        <a:lstStyle/>
        <a:p>
          <a:r>
            <a:rPr lang="en-GB" b="1"/>
            <a:t>Literature Support for Gaps</a:t>
          </a:r>
          <a:endParaRPr lang="en-US"/>
        </a:p>
      </dgm:t>
    </dgm:pt>
    <dgm:pt modelId="{58F4E37D-E4B6-4ECD-8248-1B1B064EF772}" type="parTrans" cxnId="{BEB1922E-0AEB-4621-8B53-60AE7CDA0D24}">
      <dgm:prSet/>
      <dgm:spPr/>
      <dgm:t>
        <a:bodyPr/>
        <a:lstStyle/>
        <a:p>
          <a:endParaRPr lang="en-US"/>
        </a:p>
      </dgm:t>
    </dgm:pt>
    <dgm:pt modelId="{0027D05D-DA11-4509-B97A-A41869F51992}" type="sibTrans" cxnId="{BEB1922E-0AEB-4621-8B53-60AE7CDA0D24}">
      <dgm:prSet/>
      <dgm:spPr/>
      <dgm:t>
        <a:bodyPr/>
        <a:lstStyle/>
        <a:p>
          <a:endParaRPr lang="en-US"/>
        </a:p>
      </dgm:t>
    </dgm:pt>
    <dgm:pt modelId="{A7AA648C-7466-4166-9DC4-D597757FC97F}">
      <dgm:prSet/>
      <dgm:spPr/>
      <dgm:t>
        <a:bodyPr/>
        <a:lstStyle/>
        <a:p>
          <a:r>
            <a:rPr lang="en-GB"/>
            <a:t>Studies show inefficiencies in signature-based methods against evolving threats [10].</a:t>
          </a:r>
          <a:endParaRPr lang="en-US"/>
        </a:p>
      </dgm:t>
    </dgm:pt>
    <dgm:pt modelId="{1C85CB31-24F4-464A-9804-A72FC99A1C47}" type="parTrans" cxnId="{E5E03D3C-26CE-46D0-BEDA-6D3FB935D8AA}">
      <dgm:prSet/>
      <dgm:spPr/>
      <dgm:t>
        <a:bodyPr/>
        <a:lstStyle/>
        <a:p>
          <a:endParaRPr lang="en-US"/>
        </a:p>
      </dgm:t>
    </dgm:pt>
    <dgm:pt modelId="{9CF748D0-EECD-4D2C-A2EB-99E73870CDFF}" type="sibTrans" cxnId="{E5E03D3C-26CE-46D0-BEDA-6D3FB935D8AA}">
      <dgm:prSet/>
      <dgm:spPr/>
      <dgm:t>
        <a:bodyPr/>
        <a:lstStyle/>
        <a:p>
          <a:endParaRPr lang="en-US"/>
        </a:p>
      </dgm:t>
    </dgm:pt>
    <dgm:pt modelId="{4642285B-9781-4B19-9AA4-0F5A81D89BE4}">
      <dgm:prSet/>
      <dgm:spPr/>
      <dgm:t>
        <a:bodyPr/>
        <a:lstStyle/>
        <a:p>
          <a:r>
            <a:rPr lang="en-GB"/>
            <a:t>Lack of standardized models leads to fragmented security [11].</a:t>
          </a:r>
          <a:endParaRPr lang="en-US"/>
        </a:p>
      </dgm:t>
    </dgm:pt>
    <dgm:pt modelId="{6F2471E4-3115-4154-8FB8-C0806C4BDF39}" type="parTrans" cxnId="{E3FED90F-2B9C-4BB9-9F94-933E6E2405CB}">
      <dgm:prSet/>
      <dgm:spPr/>
      <dgm:t>
        <a:bodyPr/>
        <a:lstStyle/>
        <a:p>
          <a:endParaRPr lang="en-US"/>
        </a:p>
      </dgm:t>
    </dgm:pt>
    <dgm:pt modelId="{73580C5D-6E14-4DDB-9E0C-C51408CB308C}" type="sibTrans" cxnId="{E3FED90F-2B9C-4BB9-9F94-933E6E2405CB}">
      <dgm:prSet/>
      <dgm:spPr/>
      <dgm:t>
        <a:bodyPr/>
        <a:lstStyle/>
        <a:p>
          <a:endParaRPr lang="en-US"/>
        </a:p>
      </dgm:t>
    </dgm:pt>
    <dgm:pt modelId="{B26BFFC2-91C2-4F61-BB37-541D8F9FFD10}">
      <dgm:prSet/>
      <dgm:spPr/>
      <dgm:t>
        <a:bodyPr/>
        <a:lstStyle/>
        <a:p>
          <a:r>
            <a:rPr lang="en-GB" b="1"/>
            <a:t>Significance of the Issue</a:t>
          </a:r>
          <a:endParaRPr lang="en-US"/>
        </a:p>
      </dgm:t>
    </dgm:pt>
    <dgm:pt modelId="{40D562DC-83C2-4DCF-9DEC-6651E0ACEA09}" type="parTrans" cxnId="{F595BD20-F27B-44FC-AC04-0769573A46F4}">
      <dgm:prSet/>
      <dgm:spPr/>
      <dgm:t>
        <a:bodyPr/>
        <a:lstStyle/>
        <a:p>
          <a:endParaRPr lang="en-US"/>
        </a:p>
      </dgm:t>
    </dgm:pt>
    <dgm:pt modelId="{51DFBD7A-2455-4910-BAB4-4EA6F850A136}" type="sibTrans" cxnId="{F595BD20-F27B-44FC-AC04-0769573A46F4}">
      <dgm:prSet/>
      <dgm:spPr/>
      <dgm:t>
        <a:bodyPr/>
        <a:lstStyle/>
        <a:p>
          <a:endParaRPr lang="en-US"/>
        </a:p>
      </dgm:t>
    </dgm:pt>
    <dgm:pt modelId="{56E69378-D940-4113-B450-57C9771B6100}">
      <dgm:prSet/>
      <dgm:spPr/>
      <dgm:t>
        <a:bodyPr/>
        <a:lstStyle/>
        <a:p>
          <a:r>
            <a:rPr lang="en-GB"/>
            <a:t>Breaches result in average costs of $4.45 million, impacting compliance like GDPR [5].</a:t>
          </a:r>
          <a:endParaRPr lang="en-US"/>
        </a:p>
      </dgm:t>
    </dgm:pt>
    <dgm:pt modelId="{F537C106-A934-4828-9EB9-04F9695BD708}" type="parTrans" cxnId="{FEBA3230-F092-4E78-9AEF-72DBF3746AB7}">
      <dgm:prSet/>
      <dgm:spPr/>
      <dgm:t>
        <a:bodyPr/>
        <a:lstStyle/>
        <a:p>
          <a:endParaRPr lang="en-US"/>
        </a:p>
      </dgm:t>
    </dgm:pt>
    <dgm:pt modelId="{7386D756-BE00-4CD0-89A4-633B9C067A24}" type="sibTrans" cxnId="{FEBA3230-F092-4E78-9AEF-72DBF3746AB7}">
      <dgm:prSet/>
      <dgm:spPr/>
      <dgm:t>
        <a:bodyPr/>
        <a:lstStyle/>
        <a:p>
          <a:endParaRPr lang="en-US"/>
        </a:p>
      </dgm:t>
    </dgm:pt>
    <dgm:pt modelId="{4D40849D-BAFE-4F68-8D89-C7A1DF5377ED}">
      <dgm:prSet/>
      <dgm:spPr/>
      <dgm:t>
        <a:bodyPr/>
        <a:lstStyle/>
        <a:p>
          <a:r>
            <a:rPr lang="en-GB"/>
            <a:t>Insider threats and misconfigurations exacerbate vulnerabilities in cloud systems.</a:t>
          </a:r>
          <a:endParaRPr lang="en-US"/>
        </a:p>
      </dgm:t>
    </dgm:pt>
    <dgm:pt modelId="{74769BA3-86A9-45FD-9FE0-5EB06A3134E0}" type="parTrans" cxnId="{DA68ACCE-E3B3-4291-AE9F-9DC35F82ADA2}">
      <dgm:prSet/>
      <dgm:spPr/>
      <dgm:t>
        <a:bodyPr/>
        <a:lstStyle/>
        <a:p>
          <a:endParaRPr lang="en-US"/>
        </a:p>
      </dgm:t>
    </dgm:pt>
    <dgm:pt modelId="{8E409637-768D-4B15-8C2F-6024400098B9}" type="sibTrans" cxnId="{DA68ACCE-E3B3-4291-AE9F-9DC35F82ADA2}">
      <dgm:prSet/>
      <dgm:spPr/>
      <dgm:t>
        <a:bodyPr/>
        <a:lstStyle/>
        <a:p>
          <a:endParaRPr lang="en-US"/>
        </a:p>
      </dgm:t>
    </dgm:pt>
    <dgm:pt modelId="{6861701A-AF0C-4124-8F21-4F7E2CAF6635}">
      <dgm:prSet/>
      <dgm:spPr/>
      <dgm:t>
        <a:bodyPr/>
        <a:lstStyle/>
        <a:p>
          <a:r>
            <a:rPr lang="en-GB" b="1"/>
            <a:t>Identified Research Gap</a:t>
          </a:r>
          <a:endParaRPr lang="en-US"/>
        </a:p>
      </dgm:t>
    </dgm:pt>
    <dgm:pt modelId="{9B182A1D-EE1A-4B68-A1DF-3077E37A6036}" type="parTrans" cxnId="{CEF0A759-BFB4-44F1-9C86-431BC39C0FBA}">
      <dgm:prSet/>
      <dgm:spPr/>
      <dgm:t>
        <a:bodyPr/>
        <a:lstStyle/>
        <a:p>
          <a:endParaRPr lang="en-US"/>
        </a:p>
      </dgm:t>
    </dgm:pt>
    <dgm:pt modelId="{DFC1821A-8631-411B-9546-3BD5396A0DE7}" type="sibTrans" cxnId="{CEF0A759-BFB4-44F1-9C86-431BC39C0FBA}">
      <dgm:prSet/>
      <dgm:spPr/>
      <dgm:t>
        <a:bodyPr/>
        <a:lstStyle/>
        <a:p>
          <a:endParaRPr lang="en-US"/>
        </a:p>
      </dgm:t>
    </dgm:pt>
    <dgm:pt modelId="{57C70421-C948-4311-A086-F928EFB36E87}">
      <dgm:prSet/>
      <dgm:spPr/>
      <dgm:t>
        <a:bodyPr/>
        <a:lstStyle/>
        <a:p>
          <a:r>
            <a:rPr lang="en-GB"/>
            <a:t>Limited integration of ML for adaptive anomaly detection in multi-cloud scenarios [12].</a:t>
          </a:r>
          <a:endParaRPr lang="en-US"/>
        </a:p>
      </dgm:t>
    </dgm:pt>
    <dgm:pt modelId="{59C28CB8-369E-4979-841F-49FB1676E360}" type="parTrans" cxnId="{564A2263-C596-4FD7-A5B0-8885C4F19C9B}">
      <dgm:prSet/>
      <dgm:spPr/>
      <dgm:t>
        <a:bodyPr/>
        <a:lstStyle/>
        <a:p>
          <a:endParaRPr lang="en-US"/>
        </a:p>
      </dgm:t>
    </dgm:pt>
    <dgm:pt modelId="{913255FD-C5A2-44FE-8FC7-865F1BE82B3C}" type="sibTrans" cxnId="{564A2263-C596-4FD7-A5B0-8885C4F19C9B}">
      <dgm:prSet/>
      <dgm:spPr/>
      <dgm:t>
        <a:bodyPr/>
        <a:lstStyle/>
        <a:p>
          <a:endParaRPr lang="en-US"/>
        </a:p>
      </dgm:t>
    </dgm:pt>
    <dgm:pt modelId="{E4A39FB5-64C3-4BF1-A409-A431881D57AF}">
      <dgm:prSet/>
      <dgm:spPr/>
      <dgm:t>
        <a:bodyPr/>
        <a:lstStyle/>
        <a:p>
          <a:r>
            <a:rPr lang="en-GB"/>
            <a:t>Need for frameworks reducing false positives while maintaining efficiency.</a:t>
          </a:r>
          <a:endParaRPr lang="en-US"/>
        </a:p>
      </dgm:t>
    </dgm:pt>
    <dgm:pt modelId="{914E49ED-0366-4181-A7E2-5E2D2BFE34E7}" type="parTrans" cxnId="{6D351093-C9AF-4459-8C03-824CF7E5379E}">
      <dgm:prSet/>
      <dgm:spPr/>
      <dgm:t>
        <a:bodyPr/>
        <a:lstStyle/>
        <a:p>
          <a:endParaRPr lang="en-US"/>
        </a:p>
      </dgm:t>
    </dgm:pt>
    <dgm:pt modelId="{DC5B5A9D-7988-4E36-B38E-00EAA314697B}" type="sibTrans" cxnId="{6D351093-C9AF-4459-8C03-824CF7E5379E}">
      <dgm:prSet/>
      <dgm:spPr/>
      <dgm:t>
        <a:bodyPr/>
        <a:lstStyle/>
        <a:p>
          <a:endParaRPr lang="en-US"/>
        </a:p>
      </dgm:t>
    </dgm:pt>
    <dgm:pt modelId="{0AE7388F-F5DF-3F4B-A6B3-1597C7CAF015}" type="pres">
      <dgm:prSet presAssocID="{5A4B0D66-19C5-4F4A-A1A4-8F69CB1AAC6F}" presName="Name0" presStyleCnt="0">
        <dgm:presLayoutVars>
          <dgm:dir/>
          <dgm:animLvl val="lvl"/>
          <dgm:resizeHandles val="exact"/>
        </dgm:presLayoutVars>
      </dgm:prSet>
      <dgm:spPr/>
    </dgm:pt>
    <dgm:pt modelId="{9EB01270-B9EE-474C-BF0A-4769C37C71E2}" type="pres">
      <dgm:prSet presAssocID="{D0DD2EC5-F98A-457D-A1D0-7CF7A8AEDF41}" presName="linNode" presStyleCnt="0"/>
      <dgm:spPr/>
    </dgm:pt>
    <dgm:pt modelId="{22A28DF4-9C5C-A845-A9B7-10ECD2E7B7BC}" type="pres">
      <dgm:prSet presAssocID="{D0DD2EC5-F98A-457D-A1D0-7CF7A8AEDF41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390E6EF2-0D61-6344-80D2-385DAC7BD430}" type="pres">
      <dgm:prSet presAssocID="{D0DD2EC5-F98A-457D-A1D0-7CF7A8AEDF41}" presName="descendantText" presStyleLbl="alignAccFollowNode1" presStyleIdx="0" presStyleCnt="5">
        <dgm:presLayoutVars>
          <dgm:bulletEnabled val="1"/>
        </dgm:presLayoutVars>
      </dgm:prSet>
      <dgm:spPr/>
    </dgm:pt>
    <dgm:pt modelId="{4764A033-523D-1845-B6C9-C02630FA8E4D}" type="pres">
      <dgm:prSet presAssocID="{5F3E3CCB-CD80-4F31-8D62-897F5A224EBF}" presName="sp" presStyleCnt="0"/>
      <dgm:spPr/>
    </dgm:pt>
    <dgm:pt modelId="{D23BA067-B919-1542-8BCC-B16CA46D477F}" type="pres">
      <dgm:prSet presAssocID="{D070BCCB-F4F2-467D-8455-C3D312EC0662}" presName="linNode" presStyleCnt="0"/>
      <dgm:spPr/>
    </dgm:pt>
    <dgm:pt modelId="{5856794B-C954-7640-8519-23A1DD5E463F}" type="pres">
      <dgm:prSet presAssocID="{D070BCCB-F4F2-467D-8455-C3D312EC0662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D3B8BBDC-A8FD-6A49-8C0F-5D8070128043}" type="pres">
      <dgm:prSet presAssocID="{D070BCCB-F4F2-467D-8455-C3D312EC0662}" presName="descendantText" presStyleLbl="alignAccFollowNode1" presStyleIdx="1" presStyleCnt="5">
        <dgm:presLayoutVars>
          <dgm:bulletEnabled val="1"/>
        </dgm:presLayoutVars>
      </dgm:prSet>
      <dgm:spPr/>
    </dgm:pt>
    <dgm:pt modelId="{D830F5EB-6B6E-694F-87B5-6C12495E2584}" type="pres">
      <dgm:prSet presAssocID="{9CC4C35A-90EE-4808-9C94-54A8A01FA5DF}" presName="sp" presStyleCnt="0"/>
      <dgm:spPr/>
    </dgm:pt>
    <dgm:pt modelId="{24980A50-006B-D140-93C9-6E8F1BCC543D}" type="pres">
      <dgm:prSet presAssocID="{7FA5009B-A573-4506-BA6F-3202094AFD42}" presName="linNode" presStyleCnt="0"/>
      <dgm:spPr/>
    </dgm:pt>
    <dgm:pt modelId="{6A8FEF98-A62B-354F-9D39-8D6D25945B23}" type="pres">
      <dgm:prSet presAssocID="{7FA5009B-A573-4506-BA6F-3202094AFD42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F3007F0D-41CF-EA4E-B32A-8C7DA7E06CEB}" type="pres">
      <dgm:prSet presAssocID="{7FA5009B-A573-4506-BA6F-3202094AFD42}" presName="descendantText" presStyleLbl="alignAccFollowNode1" presStyleIdx="2" presStyleCnt="5">
        <dgm:presLayoutVars>
          <dgm:bulletEnabled val="1"/>
        </dgm:presLayoutVars>
      </dgm:prSet>
      <dgm:spPr/>
    </dgm:pt>
    <dgm:pt modelId="{EE956374-13E3-C64E-8454-40D34F318274}" type="pres">
      <dgm:prSet presAssocID="{0027D05D-DA11-4509-B97A-A41869F51992}" presName="sp" presStyleCnt="0"/>
      <dgm:spPr/>
    </dgm:pt>
    <dgm:pt modelId="{C9BC8606-9960-344F-BE0B-BDC38C2A50C7}" type="pres">
      <dgm:prSet presAssocID="{B26BFFC2-91C2-4F61-BB37-541D8F9FFD10}" presName="linNode" presStyleCnt="0"/>
      <dgm:spPr/>
    </dgm:pt>
    <dgm:pt modelId="{4D2E6EF2-FDE0-194C-A6DA-976C6C86D616}" type="pres">
      <dgm:prSet presAssocID="{B26BFFC2-91C2-4F61-BB37-541D8F9FFD10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0ECCC819-8B69-0144-97BC-435E3C27EC01}" type="pres">
      <dgm:prSet presAssocID="{B26BFFC2-91C2-4F61-BB37-541D8F9FFD10}" presName="descendantText" presStyleLbl="alignAccFollowNode1" presStyleIdx="3" presStyleCnt="5">
        <dgm:presLayoutVars>
          <dgm:bulletEnabled val="1"/>
        </dgm:presLayoutVars>
      </dgm:prSet>
      <dgm:spPr/>
    </dgm:pt>
    <dgm:pt modelId="{889CBB4D-475E-BF40-8A5A-EF7B0D34F7FB}" type="pres">
      <dgm:prSet presAssocID="{51DFBD7A-2455-4910-BAB4-4EA6F850A136}" presName="sp" presStyleCnt="0"/>
      <dgm:spPr/>
    </dgm:pt>
    <dgm:pt modelId="{7B123D5F-B2B3-EE41-B4FC-5B3ACE57E4D2}" type="pres">
      <dgm:prSet presAssocID="{6861701A-AF0C-4124-8F21-4F7E2CAF6635}" presName="linNode" presStyleCnt="0"/>
      <dgm:spPr/>
    </dgm:pt>
    <dgm:pt modelId="{58773EE2-454C-4A43-B427-7B87C6DD739D}" type="pres">
      <dgm:prSet presAssocID="{6861701A-AF0C-4124-8F21-4F7E2CAF6635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4B0CC143-88C9-2844-86F5-6785BE89DFB1}" type="pres">
      <dgm:prSet presAssocID="{6861701A-AF0C-4124-8F21-4F7E2CAF6635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E3FED90F-2B9C-4BB9-9F94-933E6E2405CB}" srcId="{7FA5009B-A573-4506-BA6F-3202094AFD42}" destId="{4642285B-9781-4B19-9AA4-0F5A81D89BE4}" srcOrd="1" destOrd="0" parTransId="{6F2471E4-3115-4154-8FB8-C0806C4BDF39}" sibTransId="{73580C5D-6E14-4DDB-9E0C-C51408CB308C}"/>
    <dgm:cxn modelId="{F595BD20-F27B-44FC-AC04-0769573A46F4}" srcId="{5A4B0D66-19C5-4F4A-A1A4-8F69CB1AAC6F}" destId="{B26BFFC2-91C2-4F61-BB37-541D8F9FFD10}" srcOrd="3" destOrd="0" parTransId="{40D562DC-83C2-4DCF-9DEC-6651E0ACEA09}" sibTransId="{51DFBD7A-2455-4910-BAB4-4EA6F850A136}"/>
    <dgm:cxn modelId="{2F281229-8F0D-4F4A-9B32-92771CFEADFC}" type="presOf" srcId="{D070BCCB-F4F2-467D-8455-C3D312EC0662}" destId="{5856794B-C954-7640-8519-23A1DD5E463F}" srcOrd="0" destOrd="0" presId="urn:microsoft.com/office/officeart/2005/8/layout/vList5"/>
    <dgm:cxn modelId="{A3B9DA29-D87D-8E4A-B15C-6C13D2AC6858}" type="presOf" srcId="{4642285B-9781-4B19-9AA4-0F5A81D89BE4}" destId="{F3007F0D-41CF-EA4E-B32A-8C7DA7E06CEB}" srcOrd="0" destOrd="1" presId="urn:microsoft.com/office/officeart/2005/8/layout/vList5"/>
    <dgm:cxn modelId="{BEB1922E-0AEB-4621-8B53-60AE7CDA0D24}" srcId="{5A4B0D66-19C5-4F4A-A1A4-8F69CB1AAC6F}" destId="{7FA5009B-A573-4506-BA6F-3202094AFD42}" srcOrd="2" destOrd="0" parTransId="{58F4E37D-E4B6-4ECD-8248-1B1B064EF772}" sibTransId="{0027D05D-DA11-4509-B97A-A41869F51992}"/>
    <dgm:cxn modelId="{FEBA3230-F092-4E78-9AEF-72DBF3746AB7}" srcId="{B26BFFC2-91C2-4F61-BB37-541D8F9FFD10}" destId="{56E69378-D940-4113-B450-57C9771B6100}" srcOrd="0" destOrd="0" parTransId="{F537C106-A934-4828-9EB9-04F9695BD708}" sibTransId="{7386D756-BE00-4CD0-89A4-633B9C067A24}"/>
    <dgm:cxn modelId="{71D9E332-F512-425C-B22E-42B5650CD87C}" srcId="{5A4B0D66-19C5-4F4A-A1A4-8F69CB1AAC6F}" destId="{D070BCCB-F4F2-467D-8455-C3D312EC0662}" srcOrd="1" destOrd="0" parTransId="{96E3ECA6-7EDC-4741-8D60-2A5A872DE557}" sibTransId="{9CC4C35A-90EE-4808-9C94-54A8A01FA5DF}"/>
    <dgm:cxn modelId="{F0F08A3B-3A03-4B4B-8EAE-F57DBF003204}" type="presOf" srcId="{4D40849D-BAFE-4F68-8D89-C7A1DF5377ED}" destId="{0ECCC819-8B69-0144-97BC-435E3C27EC01}" srcOrd="0" destOrd="1" presId="urn:microsoft.com/office/officeart/2005/8/layout/vList5"/>
    <dgm:cxn modelId="{E5E03D3C-26CE-46D0-BEDA-6D3FB935D8AA}" srcId="{7FA5009B-A573-4506-BA6F-3202094AFD42}" destId="{A7AA648C-7466-4166-9DC4-D597757FC97F}" srcOrd="0" destOrd="0" parTransId="{1C85CB31-24F4-464A-9804-A72FC99A1C47}" sibTransId="{9CF748D0-EECD-4D2C-A2EB-99E73870CDFF}"/>
    <dgm:cxn modelId="{4335063D-F149-C24D-AE15-556196C16C10}" type="presOf" srcId="{6861701A-AF0C-4124-8F21-4F7E2CAF6635}" destId="{58773EE2-454C-4A43-B427-7B87C6DD739D}" srcOrd="0" destOrd="0" presId="urn:microsoft.com/office/officeart/2005/8/layout/vList5"/>
    <dgm:cxn modelId="{CE1A4541-2FB2-204C-AC05-D4478F55E8FB}" type="presOf" srcId="{34341E28-20E6-4276-BD2F-AAED6DC184C6}" destId="{D3B8BBDC-A8FD-6A49-8C0F-5D8070128043}" srcOrd="0" destOrd="1" presId="urn:microsoft.com/office/officeart/2005/8/layout/vList5"/>
    <dgm:cxn modelId="{16FAFB46-5D87-DD44-977B-ADED1A98B69C}" type="presOf" srcId="{57C70421-C948-4311-A086-F928EFB36E87}" destId="{4B0CC143-88C9-2844-86F5-6785BE89DFB1}" srcOrd="0" destOrd="0" presId="urn:microsoft.com/office/officeart/2005/8/layout/vList5"/>
    <dgm:cxn modelId="{CEF0A759-BFB4-44F1-9C86-431BC39C0FBA}" srcId="{5A4B0D66-19C5-4F4A-A1A4-8F69CB1AAC6F}" destId="{6861701A-AF0C-4124-8F21-4F7E2CAF6635}" srcOrd="4" destOrd="0" parTransId="{9B182A1D-EE1A-4B68-A1DF-3077E37A6036}" sibTransId="{DFC1821A-8631-411B-9546-3BD5396A0DE7}"/>
    <dgm:cxn modelId="{07DC1860-AB83-BB4D-8148-1598FB924E6C}" type="presOf" srcId="{7833FEF3-C00F-49C8-A909-575A5FBCC647}" destId="{390E6EF2-0D61-6344-80D2-385DAC7BD430}" srcOrd="0" destOrd="1" presId="urn:microsoft.com/office/officeart/2005/8/layout/vList5"/>
    <dgm:cxn modelId="{564A2263-C596-4FD7-A5B0-8885C4F19C9B}" srcId="{6861701A-AF0C-4124-8F21-4F7E2CAF6635}" destId="{57C70421-C948-4311-A086-F928EFB36E87}" srcOrd="0" destOrd="0" parTransId="{59C28CB8-369E-4979-841F-49FB1676E360}" sibTransId="{913255FD-C5A2-44FE-8FC7-865F1BE82B3C}"/>
    <dgm:cxn modelId="{DB9CDC65-3F1B-4740-8044-13ADF59657F8}" type="presOf" srcId="{F5E68A14-E5DC-4728-B2B5-A7A57E780638}" destId="{390E6EF2-0D61-6344-80D2-385DAC7BD430}" srcOrd="0" destOrd="0" presId="urn:microsoft.com/office/officeart/2005/8/layout/vList5"/>
    <dgm:cxn modelId="{CAE47E72-37A6-43AE-93A0-8AD524547EF5}" srcId="{D0DD2EC5-F98A-457D-A1D0-7CF7A8AEDF41}" destId="{7833FEF3-C00F-49C8-A909-575A5FBCC647}" srcOrd="1" destOrd="0" parTransId="{C2704098-9D84-4968-B635-680BC19AA56B}" sibTransId="{31024FEB-9A02-45C9-9D4A-3C20D6DCC378}"/>
    <dgm:cxn modelId="{33F82A8E-358A-7348-A598-B56332F21E02}" type="presOf" srcId="{B26BFFC2-91C2-4F61-BB37-541D8F9FFD10}" destId="{4D2E6EF2-FDE0-194C-A6DA-976C6C86D616}" srcOrd="0" destOrd="0" presId="urn:microsoft.com/office/officeart/2005/8/layout/vList5"/>
    <dgm:cxn modelId="{07A6D992-07EA-F24F-9F9E-D447D906B68D}" type="presOf" srcId="{E467E72D-5018-4FF9-A997-1A440D027DD9}" destId="{D3B8BBDC-A8FD-6A49-8C0F-5D8070128043}" srcOrd="0" destOrd="0" presId="urn:microsoft.com/office/officeart/2005/8/layout/vList5"/>
    <dgm:cxn modelId="{6D351093-C9AF-4459-8C03-824CF7E5379E}" srcId="{6861701A-AF0C-4124-8F21-4F7E2CAF6635}" destId="{E4A39FB5-64C3-4BF1-A409-A431881D57AF}" srcOrd="1" destOrd="0" parTransId="{914E49ED-0366-4181-A7E2-5E2D2BFE34E7}" sibTransId="{DC5B5A9D-7988-4E36-B38E-00EAA314697B}"/>
    <dgm:cxn modelId="{59E04299-1E40-4794-92BD-CBDF0D2A1D47}" srcId="{D070BCCB-F4F2-467D-8455-C3D312EC0662}" destId="{34341E28-20E6-4276-BD2F-AAED6DC184C6}" srcOrd="1" destOrd="0" parTransId="{3DF0DD54-E196-492C-A34E-E58686BBCC6B}" sibTransId="{44E0C9AF-493F-43B5-A616-3661E08CA6C6}"/>
    <dgm:cxn modelId="{795E02A2-000E-5448-AEA4-7C1D06B82B13}" type="presOf" srcId="{E4A39FB5-64C3-4BF1-A409-A431881D57AF}" destId="{4B0CC143-88C9-2844-86F5-6785BE89DFB1}" srcOrd="0" destOrd="1" presId="urn:microsoft.com/office/officeart/2005/8/layout/vList5"/>
    <dgm:cxn modelId="{9016DDA9-EF7A-E041-AA59-1F482511A1AB}" type="presOf" srcId="{56E69378-D940-4113-B450-57C9771B6100}" destId="{0ECCC819-8B69-0144-97BC-435E3C27EC01}" srcOrd="0" destOrd="0" presId="urn:microsoft.com/office/officeart/2005/8/layout/vList5"/>
    <dgm:cxn modelId="{1954A1B3-211F-724E-991B-BDC6BBAD7611}" type="presOf" srcId="{A7AA648C-7466-4166-9DC4-D597757FC97F}" destId="{F3007F0D-41CF-EA4E-B32A-8C7DA7E06CEB}" srcOrd="0" destOrd="0" presId="urn:microsoft.com/office/officeart/2005/8/layout/vList5"/>
    <dgm:cxn modelId="{CEE56EBC-9C77-4E0C-9599-FDC7592A38FB}" srcId="{D070BCCB-F4F2-467D-8455-C3D312EC0662}" destId="{E467E72D-5018-4FF9-A997-1A440D027DD9}" srcOrd="0" destOrd="0" parTransId="{C1DB7B43-A37C-4DC3-B6B5-6D304C23F9F0}" sibTransId="{EF85E413-A549-4745-87F0-B80E7493BB2C}"/>
    <dgm:cxn modelId="{FDEA78BF-0114-5146-972E-984B743CFBC0}" type="presOf" srcId="{7FA5009B-A573-4506-BA6F-3202094AFD42}" destId="{6A8FEF98-A62B-354F-9D39-8D6D25945B23}" srcOrd="0" destOrd="0" presId="urn:microsoft.com/office/officeart/2005/8/layout/vList5"/>
    <dgm:cxn modelId="{DA68ACCE-E3B3-4291-AE9F-9DC35F82ADA2}" srcId="{B26BFFC2-91C2-4F61-BB37-541D8F9FFD10}" destId="{4D40849D-BAFE-4F68-8D89-C7A1DF5377ED}" srcOrd="1" destOrd="0" parTransId="{74769BA3-86A9-45FD-9FE0-5EB06A3134E0}" sibTransId="{8E409637-768D-4B15-8C2F-6024400098B9}"/>
    <dgm:cxn modelId="{9156F0DB-5B36-F343-9F99-E4519C8899A3}" type="presOf" srcId="{5A4B0D66-19C5-4F4A-A1A4-8F69CB1AAC6F}" destId="{0AE7388F-F5DF-3F4B-A6B3-1597C7CAF015}" srcOrd="0" destOrd="0" presId="urn:microsoft.com/office/officeart/2005/8/layout/vList5"/>
    <dgm:cxn modelId="{EE0859E1-FA6E-48D7-BB52-FEF9144F5446}" srcId="{5A4B0D66-19C5-4F4A-A1A4-8F69CB1AAC6F}" destId="{D0DD2EC5-F98A-457D-A1D0-7CF7A8AEDF41}" srcOrd="0" destOrd="0" parTransId="{3EB8A060-14F3-40F9-A24F-35AB370AB2C3}" sibTransId="{5F3E3CCB-CD80-4F31-8D62-897F5A224EBF}"/>
    <dgm:cxn modelId="{462CF1EF-4967-4CF1-818B-6C3CD5051CBD}" srcId="{D0DD2EC5-F98A-457D-A1D0-7CF7A8AEDF41}" destId="{F5E68A14-E5DC-4728-B2B5-A7A57E780638}" srcOrd="0" destOrd="0" parTransId="{52B74782-D76B-497C-8FC2-457907286F75}" sibTransId="{81D2C604-5329-406B-8297-088F4D330276}"/>
    <dgm:cxn modelId="{11BEE3FF-21F8-4A45-B6B9-7D5E197F9B32}" type="presOf" srcId="{D0DD2EC5-F98A-457D-A1D0-7CF7A8AEDF41}" destId="{22A28DF4-9C5C-A845-A9B7-10ECD2E7B7BC}" srcOrd="0" destOrd="0" presId="urn:microsoft.com/office/officeart/2005/8/layout/vList5"/>
    <dgm:cxn modelId="{FAA29A93-8ADE-1C4D-A725-EAB8082FED64}" type="presParOf" srcId="{0AE7388F-F5DF-3F4B-A6B3-1597C7CAF015}" destId="{9EB01270-B9EE-474C-BF0A-4769C37C71E2}" srcOrd="0" destOrd="0" presId="urn:microsoft.com/office/officeart/2005/8/layout/vList5"/>
    <dgm:cxn modelId="{B3ED8B7A-601E-1A4E-88DE-908A0FF3DE09}" type="presParOf" srcId="{9EB01270-B9EE-474C-BF0A-4769C37C71E2}" destId="{22A28DF4-9C5C-A845-A9B7-10ECD2E7B7BC}" srcOrd="0" destOrd="0" presId="urn:microsoft.com/office/officeart/2005/8/layout/vList5"/>
    <dgm:cxn modelId="{7FA221CF-CFED-F24B-AA37-8DA731E8547A}" type="presParOf" srcId="{9EB01270-B9EE-474C-BF0A-4769C37C71E2}" destId="{390E6EF2-0D61-6344-80D2-385DAC7BD430}" srcOrd="1" destOrd="0" presId="urn:microsoft.com/office/officeart/2005/8/layout/vList5"/>
    <dgm:cxn modelId="{01F7827F-7CED-BE4E-A706-5564EB9B5426}" type="presParOf" srcId="{0AE7388F-F5DF-3F4B-A6B3-1597C7CAF015}" destId="{4764A033-523D-1845-B6C9-C02630FA8E4D}" srcOrd="1" destOrd="0" presId="urn:microsoft.com/office/officeart/2005/8/layout/vList5"/>
    <dgm:cxn modelId="{A0643504-18CD-0146-8B39-643CC1A4D586}" type="presParOf" srcId="{0AE7388F-F5DF-3F4B-A6B3-1597C7CAF015}" destId="{D23BA067-B919-1542-8BCC-B16CA46D477F}" srcOrd="2" destOrd="0" presId="urn:microsoft.com/office/officeart/2005/8/layout/vList5"/>
    <dgm:cxn modelId="{7C88AD56-D43A-AD44-9C69-AC12B35B43FE}" type="presParOf" srcId="{D23BA067-B919-1542-8BCC-B16CA46D477F}" destId="{5856794B-C954-7640-8519-23A1DD5E463F}" srcOrd="0" destOrd="0" presId="urn:microsoft.com/office/officeart/2005/8/layout/vList5"/>
    <dgm:cxn modelId="{FF61EB77-821C-864A-A4E4-7B14E65221A0}" type="presParOf" srcId="{D23BA067-B919-1542-8BCC-B16CA46D477F}" destId="{D3B8BBDC-A8FD-6A49-8C0F-5D8070128043}" srcOrd="1" destOrd="0" presId="urn:microsoft.com/office/officeart/2005/8/layout/vList5"/>
    <dgm:cxn modelId="{74B46866-4A79-2841-897E-440919F7B736}" type="presParOf" srcId="{0AE7388F-F5DF-3F4B-A6B3-1597C7CAF015}" destId="{D830F5EB-6B6E-694F-87B5-6C12495E2584}" srcOrd="3" destOrd="0" presId="urn:microsoft.com/office/officeart/2005/8/layout/vList5"/>
    <dgm:cxn modelId="{F6E79E26-A4EE-144E-8B4D-050AD913210E}" type="presParOf" srcId="{0AE7388F-F5DF-3F4B-A6B3-1597C7CAF015}" destId="{24980A50-006B-D140-93C9-6E8F1BCC543D}" srcOrd="4" destOrd="0" presId="urn:microsoft.com/office/officeart/2005/8/layout/vList5"/>
    <dgm:cxn modelId="{F7A71847-0AC4-794F-B51E-767AF960B368}" type="presParOf" srcId="{24980A50-006B-D140-93C9-6E8F1BCC543D}" destId="{6A8FEF98-A62B-354F-9D39-8D6D25945B23}" srcOrd="0" destOrd="0" presId="urn:microsoft.com/office/officeart/2005/8/layout/vList5"/>
    <dgm:cxn modelId="{3E902588-1D6D-0D40-A836-22675D17D9E8}" type="presParOf" srcId="{24980A50-006B-D140-93C9-6E8F1BCC543D}" destId="{F3007F0D-41CF-EA4E-B32A-8C7DA7E06CEB}" srcOrd="1" destOrd="0" presId="urn:microsoft.com/office/officeart/2005/8/layout/vList5"/>
    <dgm:cxn modelId="{55D4DD74-AF31-684B-87FC-8647E2A1A254}" type="presParOf" srcId="{0AE7388F-F5DF-3F4B-A6B3-1597C7CAF015}" destId="{EE956374-13E3-C64E-8454-40D34F318274}" srcOrd="5" destOrd="0" presId="urn:microsoft.com/office/officeart/2005/8/layout/vList5"/>
    <dgm:cxn modelId="{A4264F1A-3A90-FC4F-8C9F-E5D134CD27C9}" type="presParOf" srcId="{0AE7388F-F5DF-3F4B-A6B3-1597C7CAF015}" destId="{C9BC8606-9960-344F-BE0B-BDC38C2A50C7}" srcOrd="6" destOrd="0" presId="urn:microsoft.com/office/officeart/2005/8/layout/vList5"/>
    <dgm:cxn modelId="{C99ADB97-5254-7343-A8A7-284055E8A286}" type="presParOf" srcId="{C9BC8606-9960-344F-BE0B-BDC38C2A50C7}" destId="{4D2E6EF2-FDE0-194C-A6DA-976C6C86D616}" srcOrd="0" destOrd="0" presId="urn:microsoft.com/office/officeart/2005/8/layout/vList5"/>
    <dgm:cxn modelId="{89B37A13-9E97-A644-AA51-94ED61AA4578}" type="presParOf" srcId="{C9BC8606-9960-344F-BE0B-BDC38C2A50C7}" destId="{0ECCC819-8B69-0144-97BC-435E3C27EC01}" srcOrd="1" destOrd="0" presId="urn:microsoft.com/office/officeart/2005/8/layout/vList5"/>
    <dgm:cxn modelId="{89F18161-6BB3-554D-B142-902E6B537998}" type="presParOf" srcId="{0AE7388F-F5DF-3F4B-A6B3-1597C7CAF015}" destId="{889CBB4D-475E-BF40-8A5A-EF7B0D34F7FB}" srcOrd="7" destOrd="0" presId="urn:microsoft.com/office/officeart/2005/8/layout/vList5"/>
    <dgm:cxn modelId="{C0684BDF-97C9-324D-B9BF-CF5557140DC9}" type="presParOf" srcId="{0AE7388F-F5DF-3F4B-A6B3-1597C7CAF015}" destId="{7B123D5F-B2B3-EE41-B4FC-5B3ACE57E4D2}" srcOrd="8" destOrd="0" presId="urn:microsoft.com/office/officeart/2005/8/layout/vList5"/>
    <dgm:cxn modelId="{FFA35F32-2663-004C-9CB7-E359295B255D}" type="presParOf" srcId="{7B123D5F-B2B3-EE41-B4FC-5B3ACE57E4D2}" destId="{58773EE2-454C-4A43-B427-7B87C6DD739D}" srcOrd="0" destOrd="0" presId="urn:microsoft.com/office/officeart/2005/8/layout/vList5"/>
    <dgm:cxn modelId="{1890D663-C554-ED45-A619-849A7902DA06}" type="presParOf" srcId="{7B123D5F-B2B3-EE41-B4FC-5B3ACE57E4D2}" destId="{4B0CC143-88C9-2844-86F5-6785BE89DFB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5DDEDE-C2BA-45DC-9F9C-24A92579467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796584-9DB8-4594-AC06-4B9608546A9F}">
      <dgm:prSet/>
      <dgm:spPr/>
      <dgm:t>
        <a:bodyPr/>
        <a:lstStyle/>
        <a:p>
          <a:r>
            <a:rPr lang="en-GB" b="1"/>
            <a:t>Research Aim</a:t>
          </a:r>
          <a:endParaRPr lang="en-US"/>
        </a:p>
      </dgm:t>
    </dgm:pt>
    <dgm:pt modelId="{9CB1403C-14B0-4E97-9225-52A44B42BDAD}" type="parTrans" cxnId="{D4E001AE-6E4A-439E-A5FF-C9C83A5A328A}">
      <dgm:prSet/>
      <dgm:spPr/>
      <dgm:t>
        <a:bodyPr/>
        <a:lstStyle/>
        <a:p>
          <a:endParaRPr lang="en-US"/>
        </a:p>
      </dgm:t>
    </dgm:pt>
    <dgm:pt modelId="{9FB732FE-2ED1-4D51-A548-A4C61C969588}" type="sibTrans" cxnId="{D4E001AE-6E4A-439E-A5FF-C9C83A5A328A}">
      <dgm:prSet/>
      <dgm:spPr/>
      <dgm:t>
        <a:bodyPr/>
        <a:lstStyle/>
        <a:p>
          <a:endParaRPr lang="en-US"/>
        </a:p>
      </dgm:t>
    </dgm:pt>
    <dgm:pt modelId="{C98A2F34-7FE0-4423-A522-930A5E1C7A4D}">
      <dgm:prSet/>
      <dgm:spPr/>
      <dgm:t>
        <a:bodyPr/>
        <a:lstStyle/>
        <a:p>
          <a:r>
            <a:rPr lang="en-GB"/>
            <a:t>To develop a hybrid ML-based IDS framework enhancing anomaly detection accuracy in cloud environments (Based on identified gaps).</a:t>
          </a:r>
          <a:endParaRPr lang="en-US"/>
        </a:p>
      </dgm:t>
    </dgm:pt>
    <dgm:pt modelId="{B42284F0-CFB6-4BAF-B2EF-2B0A39446049}" type="parTrans" cxnId="{15EE6F85-72E9-42A2-AE90-C6654A475C44}">
      <dgm:prSet/>
      <dgm:spPr/>
      <dgm:t>
        <a:bodyPr/>
        <a:lstStyle/>
        <a:p>
          <a:endParaRPr lang="en-US"/>
        </a:p>
      </dgm:t>
    </dgm:pt>
    <dgm:pt modelId="{7AFCA6CE-D795-48D2-B609-8DED97DEDC91}" type="sibTrans" cxnId="{15EE6F85-72E9-42A2-AE90-C6654A475C44}">
      <dgm:prSet/>
      <dgm:spPr/>
      <dgm:t>
        <a:bodyPr/>
        <a:lstStyle/>
        <a:p>
          <a:endParaRPr lang="en-US"/>
        </a:p>
      </dgm:t>
    </dgm:pt>
    <dgm:pt modelId="{EC7496DB-5B10-4A16-9327-44EF5F922DFB}">
      <dgm:prSet/>
      <dgm:spPr/>
      <dgm:t>
        <a:bodyPr/>
        <a:lstStyle/>
        <a:p>
          <a:r>
            <a:rPr lang="en-GB"/>
            <a:t>Addresses limitations of current models for real-time threat mitigation.</a:t>
          </a:r>
          <a:endParaRPr lang="en-US"/>
        </a:p>
      </dgm:t>
    </dgm:pt>
    <dgm:pt modelId="{CC57C08F-95D9-4968-AB30-A5C3B07A745D}" type="parTrans" cxnId="{516ADF19-E182-4B14-B22F-59877D233760}">
      <dgm:prSet/>
      <dgm:spPr/>
      <dgm:t>
        <a:bodyPr/>
        <a:lstStyle/>
        <a:p>
          <a:endParaRPr lang="en-US"/>
        </a:p>
      </dgm:t>
    </dgm:pt>
    <dgm:pt modelId="{7CE8236E-D875-458C-812E-BB83E7BE7889}" type="sibTrans" cxnId="{516ADF19-E182-4B14-B22F-59877D233760}">
      <dgm:prSet/>
      <dgm:spPr/>
      <dgm:t>
        <a:bodyPr/>
        <a:lstStyle/>
        <a:p>
          <a:endParaRPr lang="en-US"/>
        </a:p>
      </dgm:t>
    </dgm:pt>
    <dgm:pt modelId="{72AB967D-6D91-49D5-AD68-567BD64F4396}">
      <dgm:prSet/>
      <dgm:spPr/>
      <dgm:t>
        <a:bodyPr/>
        <a:lstStyle/>
        <a:p>
          <a:r>
            <a:rPr lang="en-GB" b="1"/>
            <a:t>Objective 1: Literature Review</a:t>
          </a:r>
          <a:endParaRPr lang="en-US"/>
        </a:p>
      </dgm:t>
    </dgm:pt>
    <dgm:pt modelId="{B7AD1689-9CBD-40D7-B91F-7D1F914F2CC6}" type="parTrans" cxnId="{DCF9EE72-EE00-4799-A548-84676BE89104}">
      <dgm:prSet/>
      <dgm:spPr/>
      <dgm:t>
        <a:bodyPr/>
        <a:lstStyle/>
        <a:p>
          <a:endParaRPr lang="en-US"/>
        </a:p>
      </dgm:t>
    </dgm:pt>
    <dgm:pt modelId="{13BC906A-D710-4B14-A678-813DF69647DA}" type="sibTrans" cxnId="{DCF9EE72-EE00-4799-A548-84676BE89104}">
      <dgm:prSet/>
      <dgm:spPr/>
      <dgm:t>
        <a:bodyPr/>
        <a:lstStyle/>
        <a:p>
          <a:endParaRPr lang="en-US"/>
        </a:p>
      </dgm:t>
    </dgm:pt>
    <dgm:pt modelId="{55C17F83-AAA1-4247-BCB1-C78E19E4C4C8}">
      <dgm:prSet/>
      <dgm:spPr/>
      <dgm:t>
        <a:bodyPr/>
        <a:lstStyle/>
        <a:p>
          <a:r>
            <a:rPr lang="en-GB"/>
            <a:t>Conduct a systematic review to identify trends and gaps in cloud IDS [13].</a:t>
          </a:r>
          <a:endParaRPr lang="en-US"/>
        </a:p>
      </dgm:t>
    </dgm:pt>
    <dgm:pt modelId="{B8A33AB4-D81C-43A2-A0C7-37181DD2A997}" type="parTrans" cxnId="{9CAA6088-2BAE-4B46-9756-1D0B2C2BC0DB}">
      <dgm:prSet/>
      <dgm:spPr/>
      <dgm:t>
        <a:bodyPr/>
        <a:lstStyle/>
        <a:p>
          <a:endParaRPr lang="en-US"/>
        </a:p>
      </dgm:t>
    </dgm:pt>
    <dgm:pt modelId="{639E1EEF-8DA6-4475-BCE8-65FD893CEB04}" type="sibTrans" cxnId="{9CAA6088-2BAE-4B46-9756-1D0B2C2BC0DB}">
      <dgm:prSet/>
      <dgm:spPr/>
      <dgm:t>
        <a:bodyPr/>
        <a:lstStyle/>
        <a:p>
          <a:endParaRPr lang="en-US"/>
        </a:p>
      </dgm:t>
    </dgm:pt>
    <dgm:pt modelId="{713C9BCE-3DA7-4648-864B-A0AE541F2F46}">
      <dgm:prSet/>
      <dgm:spPr/>
      <dgm:t>
        <a:bodyPr/>
        <a:lstStyle/>
        <a:p>
          <a:r>
            <a:rPr lang="en-GB"/>
            <a:t>Summarize key models like NIDS and HIDS for foundational understanding.</a:t>
          </a:r>
          <a:endParaRPr lang="en-US"/>
        </a:p>
      </dgm:t>
    </dgm:pt>
    <dgm:pt modelId="{593EA173-7867-44D3-9017-58DE06721B5B}" type="parTrans" cxnId="{2E156733-8D86-4207-B03A-E4BBE077FEF6}">
      <dgm:prSet/>
      <dgm:spPr/>
      <dgm:t>
        <a:bodyPr/>
        <a:lstStyle/>
        <a:p>
          <a:endParaRPr lang="en-US"/>
        </a:p>
      </dgm:t>
    </dgm:pt>
    <dgm:pt modelId="{CE4E847D-8FEC-4111-8917-3BF582C6A71C}" type="sibTrans" cxnId="{2E156733-8D86-4207-B03A-E4BBE077FEF6}">
      <dgm:prSet/>
      <dgm:spPr/>
      <dgm:t>
        <a:bodyPr/>
        <a:lstStyle/>
        <a:p>
          <a:endParaRPr lang="en-US"/>
        </a:p>
      </dgm:t>
    </dgm:pt>
    <dgm:pt modelId="{0913428D-695D-4BCA-BB7F-26BA6A220D9D}">
      <dgm:prSet/>
      <dgm:spPr/>
      <dgm:t>
        <a:bodyPr/>
        <a:lstStyle/>
        <a:p>
          <a:r>
            <a:rPr lang="en-GB" b="1"/>
            <a:t>Objective 2: Framework Design</a:t>
          </a:r>
          <a:endParaRPr lang="en-US"/>
        </a:p>
      </dgm:t>
    </dgm:pt>
    <dgm:pt modelId="{DFF64A78-A3EF-4E3D-9D60-E73552787134}" type="parTrans" cxnId="{CC53863A-FCC9-4C86-B9F0-CA980FE91C22}">
      <dgm:prSet/>
      <dgm:spPr/>
      <dgm:t>
        <a:bodyPr/>
        <a:lstStyle/>
        <a:p>
          <a:endParaRPr lang="en-US"/>
        </a:p>
      </dgm:t>
    </dgm:pt>
    <dgm:pt modelId="{6025FB9D-0E58-4A4F-8478-A8E1B6AA938A}" type="sibTrans" cxnId="{CC53863A-FCC9-4C86-B9F0-CA980FE91C22}">
      <dgm:prSet/>
      <dgm:spPr/>
      <dgm:t>
        <a:bodyPr/>
        <a:lstStyle/>
        <a:p>
          <a:endParaRPr lang="en-US"/>
        </a:p>
      </dgm:t>
    </dgm:pt>
    <dgm:pt modelId="{6764DA16-6586-4698-99CA-2AE580A9D4AD}">
      <dgm:prSet/>
      <dgm:spPr/>
      <dgm:t>
        <a:bodyPr/>
        <a:lstStyle/>
        <a:p>
          <a:r>
            <a:rPr lang="en-GB"/>
            <a:t>Design a hybrid architecture integrating anomaly and signature-based detection [14].</a:t>
          </a:r>
          <a:endParaRPr lang="en-US"/>
        </a:p>
      </dgm:t>
    </dgm:pt>
    <dgm:pt modelId="{C8B91DF6-A066-4BAF-BCD6-0F7EABA78CB1}" type="parTrans" cxnId="{27B6D1CD-D4E4-4254-9CB1-63F0672BA7C0}">
      <dgm:prSet/>
      <dgm:spPr/>
      <dgm:t>
        <a:bodyPr/>
        <a:lstStyle/>
        <a:p>
          <a:endParaRPr lang="en-US"/>
        </a:p>
      </dgm:t>
    </dgm:pt>
    <dgm:pt modelId="{34D26406-3E5B-480E-BF47-0C4CB78FC8A7}" type="sibTrans" cxnId="{27B6D1CD-D4E4-4254-9CB1-63F0672BA7C0}">
      <dgm:prSet/>
      <dgm:spPr/>
      <dgm:t>
        <a:bodyPr/>
        <a:lstStyle/>
        <a:p>
          <a:endParaRPr lang="en-US"/>
        </a:p>
      </dgm:t>
    </dgm:pt>
    <dgm:pt modelId="{658B1CD9-9756-4617-A3AD-434FBF015428}">
      <dgm:prSet/>
      <dgm:spPr/>
      <dgm:t>
        <a:bodyPr/>
        <a:lstStyle/>
        <a:p>
          <a:r>
            <a:rPr lang="en-GB"/>
            <a:t>Incorporate ML algorithms for improved scalability and adaptability.</a:t>
          </a:r>
          <a:endParaRPr lang="en-US"/>
        </a:p>
      </dgm:t>
    </dgm:pt>
    <dgm:pt modelId="{0FFA1202-11C7-4634-9151-54BF4C0487B0}" type="parTrans" cxnId="{B603B0EA-C79E-4FFA-BFB0-72B8F3CA3674}">
      <dgm:prSet/>
      <dgm:spPr/>
      <dgm:t>
        <a:bodyPr/>
        <a:lstStyle/>
        <a:p>
          <a:endParaRPr lang="en-US"/>
        </a:p>
      </dgm:t>
    </dgm:pt>
    <dgm:pt modelId="{07AACDDD-CA30-4F3B-AC99-AF30F58F309D}" type="sibTrans" cxnId="{B603B0EA-C79E-4FFA-BFB0-72B8F3CA3674}">
      <dgm:prSet/>
      <dgm:spPr/>
      <dgm:t>
        <a:bodyPr/>
        <a:lstStyle/>
        <a:p>
          <a:endParaRPr lang="en-US"/>
        </a:p>
      </dgm:t>
    </dgm:pt>
    <dgm:pt modelId="{FCD0860C-8E19-43BC-8FEE-401D77402421}">
      <dgm:prSet/>
      <dgm:spPr/>
      <dgm:t>
        <a:bodyPr/>
        <a:lstStyle/>
        <a:p>
          <a:r>
            <a:rPr lang="en-GB" b="1"/>
            <a:t>Objective 3: Evaluation</a:t>
          </a:r>
          <a:endParaRPr lang="en-US"/>
        </a:p>
      </dgm:t>
    </dgm:pt>
    <dgm:pt modelId="{88F21536-AD9B-4C9A-B0CB-BF8B81DA6811}" type="parTrans" cxnId="{4603DB5A-5FD3-4D8F-9A8E-DEE5DA5594B0}">
      <dgm:prSet/>
      <dgm:spPr/>
      <dgm:t>
        <a:bodyPr/>
        <a:lstStyle/>
        <a:p>
          <a:endParaRPr lang="en-US"/>
        </a:p>
      </dgm:t>
    </dgm:pt>
    <dgm:pt modelId="{AD90FB8A-239F-4227-B200-0C0603A78AD3}" type="sibTrans" cxnId="{4603DB5A-5FD3-4D8F-9A8E-DEE5DA5594B0}">
      <dgm:prSet/>
      <dgm:spPr/>
      <dgm:t>
        <a:bodyPr/>
        <a:lstStyle/>
        <a:p>
          <a:endParaRPr lang="en-US"/>
        </a:p>
      </dgm:t>
    </dgm:pt>
    <dgm:pt modelId="{95CB4399-1F2B-45C5-BA18-17AF34B104E5}">
      <dgm:prSet/>
      <dgm:spPr/>
      <dgm:t>
        <a:bodyPr/>
        <a:lstStyle/>
        <a:p>
          <a:r>
            <a:rPr lang="en-GB"/>
            <a:t>Test the framework using datasets like NSL-KDD and CIC-IDS2018 [15].</a:t>
          </a:r>
          <a:endParaRPr lang="en-US"/>
        </a:p>
      </dgm:t>
    </dgm:pt>
    <dgm:pt modelId="{A9836283-1BF1-4392-9E53-232ED83E4394}" type="parTrans" cxnId="{D78EF4C7-7895-461B-98DA-72921C114A32}">
      <dgm:prSet/>
      <dgm:spPr/>
      <dgm:t>
        <a:bodyPr/>
        <a:lstStyle/>
        <a:p>
          <a:endParaRPr lang="en-US"/>
        </a:p>
      </dgm:t>
    </dgm:pt>
    <dgm:pt modelId="{5A78B93E-5048-4B85-9643-4E8A36565CEF}" type="sibTrans" cxnId="{D78EF4C7-7895-461B-98DA-72921C114A32}">
      <dgm:prSet/>
      <dgm:spPr/>
      <dgm:t>
        <a:bodyPr/>
        <a:lstStyle/>
        <a:p>
          <a:endParaRPr lang="en-US"/>
        </a:p>
      </dgm:t>
    </dgm:pt>
    <dgm:pt modelId="{2A026053-2929-45DA-989E-CE974CC79D15}">
      <dgm:prSet/>
      <dgm:spPr/>
      <dgm:t>
        <a:bodyPr/>
        <a:lstStyle/>
        <a:p>
          <a:r>
            <a:rPr lang="en-GB"/>
            <a:t>Measure metrics such as accuracy and false positive rates.</a:t>
          </a:r>
          <a:endParaRPr lang="en-US"/>
        </a:p>
      </dgm:t>
    </dgm:pt>
    <dgm:pt modelId="{810CD1F6-5ADE-4659-8B52-947A8FCD088B}" type="parTrans" cxnId="{15719D06-51DF-4F8A-A165-E38E54A5D73B}">
      <dgm:prSet/>
      <dgm:spPr/>
      <dgm:t>
        <a:bodyPr/>
        <a:lstStyle/>
        <a:p>
          <a:endParaRPr lang="en-US"/>
        </a:p>
      </dgm:t>
    </dgm:pt>
    <dgm:pt modelId="{58366B65-57F2-4416-8A8C-3B3547B9E20A}" type="sibTrans" cxnId="{15719D06-51DF-4F8A-A165-E38E54A5D73B}">
      <dgm:prSet/>
      <dgm:spPr/>
      <dgm:t>
        <a:bodyPr/>
        <a:lstStyle/>
        <a:p>
          <a:endParaRPr lang="en-US"/>
        </a:p>
      </dgm:t>
    </dgm:pt>
    <dgm:pt modelId="{5F6592D0-E84D-4A13-9969-8E7DFBF8B2EC}">
      <dgm:prSet/>
      <dgm:spPr/>
      <dgm:t>
        <a:bodyPr/>
        <a:lstStyle/>
        <a:p>
          <a:r>
            <a:rPr lang="en-GB" b="1"/>
            <a:t>Objective 4: Ethical and Resource Analysis</a:t>
          </a:r>
          <a:endParaRPr lang="en-US"/>
        </a:p>
      </dgm:t>
    </dgm:pt>
    <dgm:pt modelId="{8DD2CB9F-CFD0-4D2B-A874-1BF3543A9F65}" type="parTrans" cxnId="{FB7D85B7-BF98-48B2-B21F-B33A68114F79}">
      <dgm:prSet/>
      <dgm:spPr/>
      <dgm:t>
        <a:bodyPr/>
        <a:lstStyle/>
        <a:p>
          <a:endParaRPr lang="en-US"/>
        </a:p>
      </dgm:t>
    </dgm:pt>
    <dgm:pt modelId="{31158567-6088-480F-B0E0-6F50D5D73A2D}" type="sibTrans" cxnId="{FB7D85B7-BF98-48B2-B21F-B33A68114F79}">
      <dgm:prSet/>
      <dgm:spPr/>
      <dgm:t>
        <a:bodyPr/>
        <a:lstStyle/>
        <a:p>
          <a:endParaRPr lang="en-US"/>
        </a:p>
      </dgm:t>
    </dgm:pt>
    <dgm:pt modelId="{47E735C5-751B-4AF8-B41F-4F6ACAFCECD5}">
      <dgm:prSet/>
      <dgm:spPr/>
      <dgm:t>
        <a:bodyPr/>
        <a:lstStyle/>
        <a:p>
          <a:r>
            <a:rPr lang="en-GB"/>
            <a:t>Assess ethical data handling and resource needs for deployment [16].</a:t>
          </a:r>
          <a:endParaRPr lang="en-US"/>
        </a:p>
      </dgm:t>
    </dgm:pt>
    <dgm:pt modelId="{77B7CC30-8DA7-44E8-A745-D7D584C8C180}" type="parTrans" cxnId="{C7094790-14D3-474A-9A11-C5F4E8B447BF}">
      <dgm:prSet/>
      <dgm:spPr/>
      <dgm:t>
        <a:bodyPr/>
        <a:lstStyle/>
        <a:p>
          <a:endParaRPr lang="en-US"/>
        </a:p>
      </dgm:t>
    </dgm:pt>
    <dgm:pt modelId="{714387A1-87D2-484C-83B3-F6B62FBFDA9F}" type="sibTrans" cxnId="{C7094790-14D3-474A-9A11-C5F4E8B447BF}">
      <dgm:prSet/>
      <dgm:spPr/>
      <dgm:t>
        <a:bodyPr/>
        <a:lstStyle/>
        <a:p>
          <a:endParaRPr lang="en-US"/>
        </a:p>
      </dgm:t>
    </dgm:pt>
    <dgm:pt modelId="{35DB5BBE-5293-4304-9CD1-812925BD2B60}">
      <dgm:prSet/>
      <dgm:spPr/>
      <dgm:t>
        <a:bodyPr/>
        <a:lstStyle/>
        <a:p>
          <a:r>
            <a:rPr lang="en-GB"/>
            <a:t>Recommend professional practices for implementation.</a:t>
          </a:r>
          <a:endParaRPr lang="en-US"/>
        </a:p>
      </dgm:t>
    </dgm:pt>
    <dgm:pt modelId="{32E4C094-3F7D-4C12-8A07-5EA15FF18B6D}" type="parTrans" cxnId="{00874817-F5B2-4AE4-BA23-3188B4E6403B}">
      <dgm:prSet/>
      <dgm:spPr/>
      <dgm:t>
        <a:bodyPr/>
        <a:lstStyle/>
        <a:p>
          <a:endParaRPr lang="en-US"/>
        </a:p>
      </dgm:t>
    </dgm:pt>
    <dgm:pt modelId="{81A19668-3E7C-4301-BA47-C5F5434881BD}" type="sibTrans" cxnId="{00874817-F5B2-4AE4-BA23-3188B4E6403B}">
      <dgm:prSet/>
      <dgm:spPr/>
      <dgm:t>
        <a:bodyPr/>
        <a:lstStyle/>
        <a:p>
          <a:endParaRPr lang="en-US"/>
        </a:p>
      </dgm:t>
    </dgm:pt>
    <dgm:pt modelId="{426B114E-D1CD-1D4A-B020-1AC798A3DF12}" type="pres">
      <dgm:prSet presAssocID="{235DDEDE-C2BA-45DC-9F9C-24A925794672}" presName="Name0" presStyleCnt="0">
        <dgm:presLayoutVars>
          <dgm:dir/>
          <dgm:animLvl val="lvl"/>
          <dgm:resizeHandles val="exact"/>
        </dgm:presLayoutVars>
      </dgm:prSet>
      <dgm:spPr/>
    </dgm:pt>
    <dgm:pt modelId="{C36F6E52-6C29-5C4D-BC9B-C8C560280C5B}" type="pres">
      <dgm:prSet presAssocID="{1F796584-9DB8-4594-AC06-4B9608546A9F}" presName="composite" presStyleCnt="0"/>
      <dgm:spPr/>
    </dgm:pt>
    <dgm:pt modelId="{BA86388C-804D-CD45-AA31-54F72D0E8F4E}" type="pres">
      <dgm:prSet presAssocID="{1F796584-9DB8-4594-AC06-4B9608546A9F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FA722C33-6B8C-4D49-9852-FF1D261CD27E}" type="pres">
      <dgm:prSet presAssocID="{1F796584-9DB8-4594-AC06-4B9608546A9F}" presName="desTx" presStyleLbl="alignAccFollowNode1" presStyleIdx="0" presStyleCnt="5">
        <dgm:presLayoutVars>
          <dgm:bulletEnabled val="1"/>
        </dgm:presLayoutVars>
      </dgm:prSet>
      <dgm:spPr/>
    </dgm:pt>
    <dgm:pt modelId="{09FC05B9-744F-584F-9003-EA6047814CCD}" type="pres">
      <dgm:prSet presAssocID="{9FB732FE-2ED1-4D51-A548-A4C61C969588}" presName="space" presStyleCnt="0"/>
      <dgm:spPr/>
    </dgm:pt>
    <dgm:pt modelId="{1A113280-F51F-044A-B9D5-243F82138D9F}" type="pres">
      <dgm:prSet presAssocID="{72AB967D-6D91-49D5-AD68-567BD64F4396}" presName="composite" presStyleCnt="0"/>
      <dgm:spPr/>
    </dgm:pt>
    <dgm:pt modelId="{2769439B-1D35-9743-9576-F1658BB62B52}" type="pres">
      <dgm:prSet presAssocID="{72AB967D-6D91-49D5-AD68-567BD64F4396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B9B0CB9D-3828-3C40-81C0-7B2C8C2ADC90}" type="pres">
      <dgm:prSet presAssocID="{72AB967D-6D91-49D5-AD68-567BD64F4396}" presName="desTx" presStyleLbl="alignAccFollowNode1" presStyleIdx="1" presStyleCnt="5">
        <dgm:presLayoutVars>
          <dgm:bulletEnabled val="1"/>
        </dgm:presLayoutVars>
      </dgm:prSet>
      <dgm:spPr/>
    </dgm:pt>
    <dgm:pt modelId="{FAF0F440-75E3-C349-86C0-78DACD5046EB}" type="pres">
      <dgm:prSet presAssocID="{13BC906A-D710-4B14-A678-813DF69647DA}" presName="space" presStyleCnt="0"/>
      <dgm:spPr/>
    </dgm:pt>
    <dgm:pt modelId="{221584D5-C7FA-0A40-834E-163DA8E3AA9E}" type="pres">
      <dgm:prSet presAssocID="{0913428D-695D-4BCA-BB7F-26BA6A220D9D}" presName="composite" presStyleCnt="0"/>
      <dgm:spPr/>
    </dgm:pt>
    <dgm:pt modelId="{93AF7884-5B6A-A54E-9E80-C275B2CC6B4E}" type="pres">
      <dgm:prSet presAssocID="{0913428D-695D-4BCA-BB7F-26BA6A220D9D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D0F78992-2E80-5145-8A74-C1D080DFEF21}" type="pres">
      <dgm:prSet presAssocID="{0913428D-695D-4BCA-BB7F-26BA6A220D9D}" presName="desTx" presStyleLbl="alignAccFollowNode1" presStyleIdx="2" presStyleCnt="5">
        <dgm:presLayoutVars>
          <dgm:bulletEnabled val="1"/>
        </dgm:presLayoutVars>
      </dgm:prSet>
      <dgm:spPr/>
    </dgm:pt>
    <dgm:pt modelId="{8AC1F456-B6A2-5D4B-AB4F-873079731DDC}" type="pres">
      <dgm:prSet presAssocID="{6025FB9D-0E58-4A4F-8478-A8E1B6AA938A}" presName="space" presStyleCnt="0"/>
      <dgm:spPr/>
    </dgm:pt>
    <dgm:pt modelId="{CD917AE1-C4F8-DA4C-A246-82A4E8F4FE95}" type="pres">
      <dgm:prSet presAssocID="{FCD0860C-8E19-43BC-8FEE-401D77402421}" presName="composite" presStyleCnt="0"/>
      <dgm:spPr/>
    </dgm:pt>
    <dgm:pt modelId="{69CFF55C-BC3A-4046-BB7B-CA2EB921286B}" type="pres">
      <dgm:prSet presAssocID="{FCD0860C-8E19-43BC-8FEE-401D77402421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FA04F7E7-D0E4-3E46-AC0B-A91F795F66B9}" type="pres">
      <dgm:prSet presAssocID="{FCD0860C-8E19-43BC-8FEE-401D77402421}" presName="desTx" presStyleLbl="alignAccFollowNode1" presStyleIdx="3" presStyleCnt="5">
        <dgm:presLayoutVars>
          <dgm:bulletEnabled val="1"/>
        </dgm:presLayoutVars>
      </dgm:prSet>
      <dgm:spPr/>
    </dgm:pt>
    <dgm:pt modelId="{14D30FC6-1EF0-A246-B4B7-434F3228994A}" type="pres">
      <dgm:prSet presAssocID="{AD90FB8A-239F-4227-B200-0C0603A78AD3}" presName="space" presStyleCnt="0"/>
      <dgm:spPr/>
    </dgm:pt>
    <dgm:pt modelId="{AD1E4435-69FF-D347-917F-3E83C84136C3}" type="pres">
      <dgm:prSet presAssocID="{5F6592D0-E84D-4A13-9969-8E7DFBF8B2EC}" presName="composite" presStyleCnt="0"/>
      <dgm:spPr/>
    </dgm:pt>
    <dgm:pt modelId="{CE4E4749-C671-C64A-92D4-F5E6B5E81DDC}" type="pres">
      <dgm:prSet presAssocID="{5F6592D0-E84D-4A13-9969-8E7DFBF8B2EC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49E56354-746C-234A-B1BF-21C787F2A73D}" type="pres">
      <dgm:prSet presAssocID="{5F6592D0-E84D-4A13-9969-8E7DFBF8B2EC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15719D06-51DF-4F8A-A165-E38E54A5D73B}" srcId="{FCD0860C-8E19-43BC-8FEE-401D77402421}" destId="{2A026053-2929-45DA-989E-CE974CC79D15}" srcOrd="1" destOrd="0" parTransId="{810CD1F6-5ADE-4659-8B52-947A8FCD088B}" sibTransId="{58366B65-57F2-4416-8A8C-3B3547B9E20A}"/>
    <dgm:cxn modelId="{00874817-F5B2-4AE4-BA23-3188B4E6403B}" srcId="{5F6592D0-E84D-4A13-9969-8E7DFBF8B2EC}" destId="{35DB5BBE-5293-4304-9CD1-812925BD2B60}" srcOrd="1" destOrd="0" parTransId="{32E4C094-3F7D-4C12-8A07-5EA15FF18B6D}" sibTransId="{81A19668-3E7C-4301-BA47-C5F5434881BD}"/>
    <dgm:cxn modelId="{516ADF19-E182-4B14-B22F-59877D233760}" srcId="{1F796584-9DB8-4594-AC06-4B9608546A9F}" destId="{EC7496DB-5B10-4A16-9327-44EF5F922DFB}" srcOrd="1" destOrd="0" parTransId="{CC57C08F-95D9-4968-AB30-A5C3B07A745D}" sibTransId="{7CE8236E-D875-458C-812E-BB83E7BE7889}"/>
    <dgm:cxn modelId="{9DF38C1C-8225-F346-818B-9AEC461E6E9E}" type="presOf" srcId="{35DB5BBE-5293-4304-9CD1-812925BD2B60}" destId="{49E56354-746C-234A-B1BF-21C787F2A73D}" srcOrd="0" destOrd="1" presId="urn:microsoft.com/office/officeart/2005/8/layout/hList1"/>
    <dgm:cxn modelId="{DA736228-EAB0-1341-AA09-9CD40D0631F4}" type="presOf" srcId="{235DDEDE-C2BA-45DC-9F9C-24A925794672}" destId="{426B114E-D1CD-1D4A-B020-1AC798A3DF12}" srcOrd="0" destOrd="0" presId="urn:microsoft.com/office/officeart/2005/8/layout/hList1"/>
    <dgm:cxn modelId="{E085CC28-120D-1144-BFAF-B5946A156C37}" type="presOf" srcId="{72AB967D-6D91-49D5-AD68-567BD64F4396}" destId="{2769439B-1D35-9743-9576-F1658BB62B52}" srcOrd="0" destOrd="0" presId="urn:microsoft.com/office/officeart/2005/8/layout/hList1"/>
    <dgm:cxn modelId="{B890272F-4F19-BB43-9F38-D893865C259D}" type="presOf" srcId="{5F6592D0-E84D-4A13-9969-8E7DFBF8B2EC}" destId="{CE4E4749-C671-C64A-92D4-F5E6B5E81DDC}" srcOrd="0" destOrd="0" presId="urn:microsoft.com/office/officeart/2005/8/layout/hList1"/>
    <dgm:cxn modelId="{2E156733-8D86-4207-B03A-E4BBE077FEF6}" srcId="{72AB967D-6D91-49D5-AD68-567BD64F4396}" destId="{713C9BCE-3DA7-4648-864B-A0AE541F2F46}" srcOrd="1" destOrd="0" parTransId="{593EA173-7867-44D3-9017-58DE06721B5B}" sibTransId="{CE4E847D-8FEC-4111-8917-3BF582C6A71C}"/>
    <dgm:cxn modelId="{CC53863A-FCC9-4C86-B9F0-CA980FE91C22}" srcId="{235DDEDE-C2BA-45DC-9F9C-24A925794672}" destId="{0913428D-695D-4BCA-BB7F-26BA6A220D9D}" srcOrd="2" destOrd="0" parTransId="{DFF64A78-A3EF-4E3D-9D60-E73552787134}" sibTransId="{6025FB9D-0E58-4A4F-8478-A8E1B6AA938A}"/>
    <dgm:cxn modelId="{6797C149-760E-5E45-9696-66B24A20A8C6}" type="presOf" srcId="{1F796584-9DB8-4594-AC06-4B9608546A9F}" destId="{BA86388C-804D-CD45-AA31-54F72D0E8F4E}" srcOrd="0" destOrd="0" presId="urn:microsoft.com/office/officeart/2005/8/layout/hList1"/>
    <dgm:cxn modelId="{4603DB5A-5FD3-4D8F-9A8E-DEE5DA5594B0}" srcId="{235DDEDE-C2BA-45DC-9F9C-24A925794672}" destId="{FCD0860C-8E19-43BC-8FEE-401D77402421}" srcOrd="3" destOrd="0" parTransId="{88F21536-AD9B-4C9A-B0CB-BF8B81DA6811}" sibTransId="{AD90FB8A-239F-4227-B200-0C0603A78AD3}"/>
    <dgm:cxn modelId="{668B466E-263D-C84A-8A2F-076C2F7653DF}" type="presOf" srcId="{6764DA16-6586-4698-99CA-2AE580A9D4AD}" destId="{D0F78992-2E80-5145-8A74-C1D080DFEF21}" srcOrd="0" destOrd="0" presId="urn:microsoft.com/office/officeart/2005/8/layout/hList1"/>
    <dgm:cxn modelId="{8287E871-9B92-6447-BCCB-7DFC65D2AAA9}" type="presOf" srcId="{55C17F83-AAA1-4247-BCB1-C78E19E4C4C8}" destId="{B9B0CB9D-3828-3C40-81C0-7B2C8C2ADC90}" srcOrd="0" destOrd="0" presId="urn:microsoft.com/office/officeart/2005/8/layout/hList1"/>
    <dgm:cxn modelId="{DCF9EE72-EE00-4799-A548-84676BE89104}" srcId="{235DDEDE-C2BA-45DC-9F9C-24A925794672}" destId="{72AB967D-6D91-49D5-AD68-567BD64F4396}" srcOrd="1" destOrd="0" parTransId="{B7AD1689-9CBD-40D7-B91F-7D1F914F2CC6}" sibTransId="{13BC906A-D710-4B14-A678-813DF69647DA}"/>
    <dgm:cxn modelId="{2B01177D-D734-6844-98B4-00F50DE43D25}" type="presOf" srcId="{658B1CD9-9756-4617-A3AD-434FBF015428}" destId="{D0F78992-2E80-5145-8A74-C1D080DFEF21}" srcOrd="0" destOrd="1" presId="urn:microsoft.com/office/officeart/2005/8/layout/hList1"/>
    <dgm:cxn modelId="{F171357D-458F-8548-8374-DEEFF5B5DF27}" type="presOf" srcId="{95CB4399-1F2B-45C5-BA18-17AF34B104E5}" destId="{FA04F7E7-D0E4-3E46-AC0B-A91F795F66B9}" srcOrd="0" destOrd="0" presId="urn:microsoft.com/office/officeart/2005/8/layout/hList1"/>
    <dgm:cxn modelId="{8CECD284-85B9-894B-ADE2-2DAFCCB24F93}" type="presOf" srcId="{47E735C5-751B-4AF8-B41F-4F6ACAFCECD5}" destId="{49E56354-746C-234A-B1BF-21C787F2A73D}" srcOrd="0" destOrd="0" presId="urn:microsoft.com/office/officeart/2005/8/layout/hList1"/>
    <dgm:cxn modelId="{15EE6F85-72E9-42A2-AE90-C6654A475C44}" srcId="{1F796584-9DB8-4594-AC06-4B9608546A9F}" destId="{C98A2F34-7FE0-4423-A522-930A5E1C7A4D}" srcOrd="0" destOrd="0" parTransId="{B42284F0-CFB6-4BAF-B2EF-2B0A39446049}" sibTransId="{7AFCA6CE-D795-48D2-B609-8DED97DEDC91}"/>
    <dgm:cxn modelId="{9CAA6088-2BAE-4B46-9756-1D0B2C2BC0DB}" srcId="{72AB967D-6D91-49D5-AD68-567BD64F4396}" destId="{55C17F83-AAA1-4247-BCB1-C78E19E4C4C8}" srcOrd="0" destOrd="0" parTransId="{B8A33AB4-D81C-43A2-A0C7-37181DD2A997}" sibTransId="{639E1EEF-8DA6-4475-BCE8-65FD893CEB04}"/>
    <dgm:cxn modelId="{F8352E90-E666-1D4C-99C6-049F73BE72AC}" type="presOf" srcId="{2A026053-2929-45DA-989E-CE974CC79D15}" destId="{FA04F7E7-D0E4-3E46-AC0B-A91F795F66B9}" srcOrd="0" destOrd="1" presId="urn:microsoft.com/office/officeart/2005/8/layout/hList1"/>
    <dgm:cxn modelId="{C7094790-14D3-474A-9A11-C5F4E8B447BF}" srcId="{5F6592D0-E84D-4A13-9969-8E7DFBF8B2EC}" destId="{47E735C5-751B-4AF8-B41F-4F6ACAFCECD5}" srcOrd="0" destOrd="0" parTransId="{77B7CC30-8DA7-44E8-A745-D7D584C8C180}" sibTransId="{714387A1-87D2-484C-83B3-F6B62FBFDA9F}"/>
    <dgm:cxn modelId="{5B487B9B-03D7-C846-868F-01AA29689D75}" type="presOf" srcId="{713C9BCE-3DA7-4648-864B-A0AE541F2F46}" destId="{B9B0CB9D-3828-3C40-81C0-7B2C8C2ADC90}" srcOrd="0" destOrd="1" presId="urn:microsoft.com/office/officeart/2005/8/layout/hList1"/>
    <dgm:cxn modelId="{74E49E9C-B994-0349-858E-685D8E508AF9}" type="presOf" srcId="{EC7496DB-5B10-4A16-9327-44EF5F922DFB}" destId="{FA722C33-6B8C-4D49-9852-FF1D261CD27E}" srcOrd="0" destOrd="1" presId="urn:microsoft.com/office/officeart/2005/8/layout/hList1"/>
    <dgm:cxn modelId="{2A3AB69E-935A-B748-9EFF-183FB0C1D53D}" type="presOf" srcId="{FCD0860C-8E19-43BC-8FEE-401D77402421}" destId="{69CFF55C-BC3A-4046-BB7B-CA2EB921286B}" srcOrd="0" destOrd="0" presId="urn:microsoft.com/office/officeart/2005/8/layout/hList1"/>
    <dgm:cxn modelId="{D4E001AE-6E4A-439E-A5FF-C9C83A5A328A}" srcId="{235DDEDE-C2BA-45DC-9F9C-24A925794672}" destId="{1F796584-9DB8-4594-AC06-4B9608546A9F}" srcOrd="0" destOrd="0" parTransId="{9CB1403C-14B0-4E97-9225-52A44B42BDAD}" sibTransId="{9FB732FE-2ED1-4D51-A548-A4C61C969588}"/>
    <dgm:cxn modelId="{FB7D85B7-BF98-48B2-B21F-B33A68114F79}" srcId="{235DDEDE-C2BA-45DC-9F9C-24A925794672}" destId="{5F6592D0-E84D-4A13-9969-8E7DFBF8B2EC}" srcOrd="4" destOrd="0" parTransId="{8DD2CB9F-CFD0-4D2B-A874-1BF3543A9F65}" sibTransId="{31158567-6088-480F-B0E0-6F50D5D73A2D}"/>
    <dgm:cxn modelId="{D78EF4C7-7895-461B-98DA-72921C114A32}" srcId="{FCD0860C-8E19-43BC-8FEE-401D77402421}" destId="{95CB4399-1F2B-45C5-BA18-17AF34B104E5}" srcOrd="0" destOrd="0" parTransId="{A9836283-1BF1-4392-9E53-232ED83E4394}" sibTransId="{5A78B93E-5048-4B85-9643-4E8A36565CEF}"/>
    <dgm:cxn modelId="{8C6977CC-18C7-5B43-B2C8-050EB49A0C88}" type="presOf" srcId="{0913428D-695D-4BCA-BB7F-26BA6A220D9D}" destId="{93AF7884-5B6A-A54E-9E80-C275B2CC6B4E}" srcOrd="0" destOrd="0" presId="urn:microsoft.com/office/officeart/2005/8/layout/hList1"/>
    <dgm:cxn modelId="{27B6D1CD-D4E4-4254-9CB1-63F0672BA7C0}" srcId="{0913428D-695D-4BCA-BB7F-26BA6A220D9D}" destId="{6764DA16-6586-4698-99CA-2AE580A9D4AD}" srcOrd="0" destOrd="0" parTransId="{C8B91DF6-A066-4BAF-BCD6-0F7EABA78CB1}" sibTransId="{34D26406-3E5B-480E-BF47-0C4CB78FC8A7}"/>
    <dgm:cxn modelId="{B603B0EA-C79E-4FFA-BFB0-72B8F3CA3674}" srcId="{0913428D-695D-4BCA-BB7F-26BA6A220D9D}" destId="{658B1CD9-9756-4617-A3AD-434FBF015428}" srcOrd="1" destOrd="0" parTransId="{0FFA1202-11C7-4634-9151-54BF4C0487B0}" sibTransId="{07AACDDD-CA30-4F3B-AC99-AF30F58F309D}"/>
    <dgm:cxn modelId="{219667F5-0BB8-7344-AD15-4DA1F2D8DD3C}" type="presOf" srcId="{C98A2F34-7FE0-4423-A522-930A5E1C7A4D}" destId="{FA722C33-6B8C-4D49-9852-FF1D261CD27E}" srcOrd="0" destOrd="0" presId="urn:microsoft.com/office/officeart/2005/8/layout/hList1"/>
    <dgm:cxn modelId="{7C4EEC86-62FF-7943-95B0-789F2B86705A}" type="presParOf" srcId="{426B114E-D1CD-1D4A-B020-1AC798A3DF12}" destId="{C36F6E52-6C29-5C4D-BC9B-C8C560280C5B}" srcOrd="0" destOrd="0" presId="urn:microsoft.com/office/officeart/2005/8/layout/hList1"/>
    <dgm:cxn modelId="{67E4E6E9-5417-AC41-8CE2-ECFE1B0BE83A}" type="presParOf" srcId="{C36F6E52-6C29-5C4D-BC9B-C8C560280C5B}" destId="{BA86388C-804D-CD45-AA31-54F72D0E8F4E}" srcOrd="0" destOrd="0" presId="urn:microsoft.com/office/officeart/2005/8/layout/hList1"/>
    <dgm:cxn modelId="{FC422B12-5A3A-274D-8CE7-5DE2FED8D90E}" type="presParOf" srcId="{C36F6E52-6C29-5C4D-BC9B-C8C560280C5B}" destId="{FA722C33-6B8C-4D49-9852-FF1D261CD27E}" srcOrd="1" destOrd="0" presId="urn:microsoft.com/office/officeart/2005/8/layout/hList1"/>
    <dgm:cxn modelId="{BD4A9154-7D20-EE4B-AC26-CB45D5FA5721}" type="presParOf" srcId="{426B114E-D1CD-1D4A-B020-1AC798A3DF12}" destId="{09FC05B9-744F-584F-9003-EA6047814CCD}" srcOrd="1" destOrd="0" presId="urn:microsoft.com/office/officeart/2005/8/layout/hList1"/>
    <dgm:cxn modelId="{864DBF6F-B5B9-974F-B40B-5CAD8A1CC0EB}" type="presParOf" srcId="{426B114E-D1CD-1D4A-B020-1AC798A3DF12}" destId="{1A113280-F51F-044A-B9D5-243F82138D9F}" srcOrd="2" destOrd="0" presId="urn:microsoft.com/office/officeart/2005/8/layout/hList1"/>
    <dgm:cxn modelId="{035F272F-ECF4-3048-AD95-907645B50BB6}" type="presParOf" srcId="{1A113280-F51F-044A-B9D5-243F82138D9F}" destId="{2769439B-1D35-9743-9576-F1658BB62B52}" srcOrd="0" destOrd="0" presId="urn:microsoft.com/office/officeart/2005/8/layout/hList1"/>
    <dgm:cxn modelId="{59A4CDCF-5326-8044-9EF2-BD506BDDDCB8}" type="presParOf" srcId="{1A113280-F51F-044A-B9D5-243F82138D9F}" destId="{B9B0CB9D-3828-3C40-81C0-7B2C8C2ADC90}" srcOrd="1" destOrd="0" presId="urn:microsoft.com/office/officeart/2005/8/layout/hList1"/>
    <dgm:cxn modelId="{B50D1F33-DF22-3D48-8241-DF8B4B60C42A}" type="presParOf" srcId="{426B114E-D1CD-1D4A-B020-1AC798A3DF12}" destId="{FAF0F440-75E3-C349-86C0-78DACD5046EB}" srcOrd="3" destOrd="0" presId="urn:microsoft.com/office/officeart/2005/8/layout/hList1"/>
    <dgm:cxn modelId="{A3D275AB-1603-B249-B0DB-AF813F79D638}" type="presParOf" srcId="{426B114E-D1CD-1D4A-B020-1AC798A3DF12}" destId="{221584D5-C7FA-0A40-834E-163DA8E3AA9E}" srcOrd="4" destOrd="0" presId="urn:microsoft.com/office/officeart/2005/8/layout/hList1"/>
    <dgm:cxn modelId="{755C6A88-363C-A54C-A914-9A20661DDF13}" type="presParOf" srcId="{221584D5-C7FA-0A40-834E-163DA8E3AA9E}" destId="{93AF7884-5B6A-A54E-9E80-C275B2CC6B4E}" srcOrd="0" destOrd="0" presId="urn:microsoft.com/office/officeart/2005/8/layout/hList1"/>
    <dgm:cxn modelId="{E09234E0-E466-6F47-B31D-BF38DC99500C}" type="presParOf" srcId="{221584D5-C7FA-0A40-834E-163DA8E3AA9E}" destId="{D0F78992-2E80-5145-8A74-C1D080DFEF21}" srcOrd="1" destOrd="0" presId="urn:microsoft.com/office/officeart/2005/8/layout/hList1"/>
    <dgm:cxn modelId="{F7F30810-6A62-A94B-A168-49A3A53C67AD}" type="presParOf" srcId="{426B114E-D1CD-1D4A-B020-1AC798A3DF12}" destId="{8AC1F456-B6A2-5D4B-AB4F-873079731DDC}" srcOrd="5" destOrd="0" presId="urn:microsoft.com/office/officeart/2005/8/layout/hList1"/>
    <dgm:cxn modelId="{A01E8B6B-73D7-504C-A3ED-64AD63B9833A}" type="presParOf" srcId="{426B114E-D1CD-1D4A-B020-1AC798A3DF12}" destId="{CD917AE1-C4F8-DA4C-A246-82A4E8F4FE95}" srcOrd="6" destOrd="0" presId="urn:microsoft.com/office/officeart/2005/8/layout/hList1"/>
    <dgm:cxn modelId="{3F7A77EF-B93C-D940-ABA9-61393B3F4DB5}" type="presParOf" srcId="{CD917AE1-C4F8-DA4C-A246-82A4E8F4FE95}" destId="{69CFF55C-BC3A-4046-BB7B-CA2EB921286B}" srcOrd="0" destOrd="0" presId="urn:microsoft.com/office/officeart/2005/8/layout/hList1"/>
    <dgm:cxn modelId="{2DBE1A32-13D0-C34D-9247-58A04FBCCD3E}" type="presParOf" srcId="{CD917AE1-C4F8-DA4C-A246-82A4E8F4FE95}" destId="{FA04F7E7-D0E4-3E46-AC0B-A91F795F66B9}" srcOrd="1" destOrd="0" presId="urn:microsoft.com/office/officeart/2005/8/layout/hList1"/>
    <dgm:cxn modelId="{64B26870-1764-F545-B4BF-6C882DCC937A}" type="presParOf" srcId="{426B114E-D1CD-1D4A-B020-1AC798A3DF12}" destId="{14D30FC6-1EF0-A246-B4B7-434F3228994A}" srcOrd="7" destOrd="0" presId="urn:microsoft.com/office/officeart/2005/8/layout/hList1"/>
    <dgm:cxn modelId="{C544A504-A3AB-8C4E-85B3-D57811AC8052}" type="presParOf" srcId="{426B114E-D1CD-1D4A-B020-1AC798A3DF12}" destId="{AD1E4435-69FF-D347-917F-3E83C84136C3}" srcOrd="8" destOrd="0" presId="urn:microsoft.com/office/officeart/2005/8/layout/hList1"/>
    <dgm:cxn modelId="{50B61D6A-5342-694B-B291-80A2A015ED5F}" type="presParOf" srcId="{AD1E4435-69FF-D347-917F-3E83C84136C3}" destId="{CE4E4749-C671-C64A-92D4-F5E6B5E81DDC}" srcOrd="0" destOrd="0" presId="urn:microsoft.com/office/officeart/2005/8/layout/hList1"/>
    <dgm:cxn modelId="{8EEE2605-1BA9-6D48-90EB-8B9BDDA075F0}" type="presParOf" srcId="{AD1E4435-69FF-D347-917F-3E83C84136C3}" destId="{49E56354-746C-234A-B1BF-21C787F2A73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5D7B5F-EA53-49E5-A27E-8BC9FDFCC17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3C597C0-A80B-4DEF-AA70-190AE3DF63C4}">
      <dgm:prSet/>
      <dgm:spPr/>
      <dgm:t>
        <a:bodyPr/>
        <a:lstStyle/>
        <a:p>
          <a:r>
            <a:rPr lang="en-GB" b="1"/>
            <a:t>Introduction to Literature</a:t>
          </a:r>
          <a:endParaRPr lang="en-US"/>
        </a:p>
      </dgm:t>
    </dgm:pt>
    <dgm:pt modelId="{1F8081EF-7594-42DB-9ADC-968AB913AC97}" type="parTrans" cxnId="{993AA239-C53B-46BB-8920-9BD9F180F053}">
      <dgm:prSet/>
      <dgm:spPr/>
      <dgm:t>
        <a:bodyPr/>
        <a:lstStyle/>
        <a:p>
          <a:endParaRPr lang="en-US"/>
        </a:p>
      </dgm:t>
    </dgm:pt>
    <dgm:pt modelId="{039B59E8-6D36-4CCF-A279-B76E7185480D}" type="sibTrans" cxnId="{993AA239-C53B-46BB-8920-9BD9F180F053}">
      <dgm:prSet/>
      <dgm:spPr/>
      <dgm:t>
        <a:bodyPr/>
        <a:lstStyle/>
        <a:p>
          <a:endParaRPr lang="en-US"/>
        </a:p>
      </dgm:t>
    </dgm:pt>
    <dgm:pt modelId="{8D1A1B6A-BFA7-416F-BF71-3C819ED9A6D9}">
      <dgm:prSet/>
      <dgm:spPr/>
      <dgm:t>
        <a:bodyPr/>
        <a:lstStyle/>
        <a:p>
          <a:r>
            <a:rPr lang="en-GB"/>
            <a:t>Reviews focus on IDS in clouds from 2018-2024, emphasizing ML enhancements [6].</a:t>
          </a:r>
          <a:endParaRPr lang="en-US"/>
        </a:p>
      </dgm:t>
    </dgm:pt>
    <dgm:pt modelId="{101306E3-20F6-466A-9FF0-8B1B88997A38}" type="parTrans" cxnId="{D3475821-FE64-416A-8849-FFEFACCAB3AC}">
      <dgm:prSet/>
      <dgm:spPr/>
      <dgm:t>
        <a:bodyPr/>
        <a:lstStyle/>
        <a:p>
          <a:endParaRPr lang="en-US"/>
        </a:p>
      </dgm:t>
    </dgm:pt>
    <dgm:pt modelId="{F3560BEA-4970-4B3C-9DE4-8EB0587F1AD8}" type="sibTrans" cxnId="{D3475821-FE64-416A-8849-FFEFACCAB3AC}">
      <dgm:prSet/>
      <dgm:spPr/>
      <dgm:t>
        <a:bodyPr/>
        <a:lstStyle/>
        <a:p>
          <a:endParaRPr lang="en-US"/>
        </a:p>
      </dgm:t>
    </dgm:pt>
    <dgm:pt modelId="{D22F2479-282B-48B2-982E-8C02CB582F1A}">
      <dgm:prSet/>
      <dgm:spPr/>
      <dgm:t>
        <a:bodyPr/>
        <a:lstStyle/>
        <a:p>
          <a:r>
            <a:rPr lang="en-GB"/>
            <a:t>Covers anomaly detection and hybrid models for comprehensive analysis.</a:t>
          </a:r>
          <a:endParaRPr lang="en-US"/>
        </a:p>
      </dgm:t>
    </dgm:pt>
    <dgm:pt modelId="{EC7D1666-81B8-4192-B470-9A0DF92D438C}" type="parTrans" cxnId="{FC1555D1-C86B-4166-B239-89862820ADB1}">
      <dgm:prSet/>
      <dgm:spPr/>
      <dgm:t>
        <a:bodyPr/>
        <a:lstStyle/>
        <a:p>
          <a:endParaRPr lang="en-US"/>
        </a:p>
      </dgm:t>
    </dgm:pt>
    <dgm:pt modelId="{FB28E2C9-0917-4CF5-BD95-B4D3BCB695B5}" type="sibTrans" cxnId="{FC1555D1-C86B-4166-B239-89862820ADB1}">
      <dgm:prSet/>
      <dgm:spPr/>
      <dgm:t>
        <a:bodyPr/>
        <a:lstStyle/>
        <a:p>
          <a:endParaRPr lang="en-US"/>
        </a:p>
      </dgm:t>
    </dgm:pt>
    <dgm:pt modelId="{12C6185A-2468-4494-BBD0-24F6D38FC212}">
      <dgm:prSet/>
      <dgm:spPr/>
      <dgm:t>
        <a:bodyPr/>
        <a:lstStyle/>
        <a:p>
          <a:r>
            <a:rPr lang="en-GB" b="1"/>
            <a:t>Key Contributions</a:t>
          </a:r>
          <a:endParaRPr lang="en-US"/>
        </a:p>
      </dgm:t>
    </dgm:pt>
    <dgm:pt modelId="{BAED5D5E-2B5D-4AE9-867B-EBF00219F02B}" type="parTrans" cxnId="{46A755E9-6EC0-42AA-BF4B-E70AC6624016}">
      <dgm:prSet/>
      <dgm:spPr/>
      <dgm:t>
        <a:bodyPr/>
        <a:lstStyle/>
        <a:p>
          <a:endParaRPr lang="en-US"/>
        </a:p>
      </dgm:t>
    </dgm:pt>
    <dgm:pt modelId="{B1C14925-D50A-4BDE-8FB4-441626532154}" type="sibTrans" cxnId="{46A755E9-6EC0-42AA-BF4B-E70AC6624016}">
      <dgm:prSet/>
      <dgm:spPr/>
      <dgm:t>
        <a:bodyPr/>
        <a:lstStyle/>
        <a:p>
          <a:endParaRPr lang="en-US"/>
        </a:p>
      </dgm:t>
    </dgm:pt>
    <dgm:pt modelId="{27F3F5A7-5FBB-4094-8FCC-018D92D1E411}">
      <dgm:prSet/>
      <dgm:spPr/>
      <dgm:t>
        <a:bodyPr/>
        <a:lstStyle/>
        <a:p>
          <a:r>
            <a:rPr lang="en-GB"/>
            <a:t>Time-series anomaly detection achieves low error rates on CIC-IDS2018 [13].</a:t>
          </a:r>
          <a:endParaRPr lang="en-US"/>
        </a:p>
      </dgm:t>
    </dgm:pt>
    <dgm:pt modelId="{B077A3FC-0A9E-4407-A699-01E766B6411E}" type="parTrans" cxnId="{B9234692-2D25-4CFE-8FF9-9E4A10E6C16A}">
      <dgm:prSet/>
      <dgm:spPr/>
      <dgm:t>
        <a:bodyPr/>
        <a:lstStyle/>
        <a:p>
          <a:endParaRPr lang="en-US"/>
        </a:p>
      </dgm:t>
    </dgm:pt>
    <dgm:pt modelId="{AB554FBE-4760-4D51-9172-9DA9C29D9599}" type="sibTrans" cxnId="{B9234692-2D25-4CFE-8FF9-9E4A10E6C16A}">
      <dgm:prSet/>
      <dgm:spPr/>
      <dgm:t>
        <a:bodyPr/>
        <a:lstStyle/>
        <a:p>
          <a:endParaRPr lang="en-US"/>
        </a:p>
      </dgm:t>
    </dgm:pt>
    <dgm:pt modelId="{CB42639B-C088-437C-8333-52F7F7A80CB3}">
      <dgm:prSet/>
      <dgm:spPr/>
      <dgm:t>
        <a:bodyPr/>
        <a:lstStyle/>
        <a:p>
          <a:r>
            <a:rPr lang="en-GB"/>
            <a:t>DL models yield 99% accuracy on NSL-KDD and DDoS datasets [14].</a:t>
          </a:r>
          <a:endParaRPr lang="en-US"/>
        </a:p>
      </dgm:t>
    </dgm:pt>
    <dgm:pt modelId="{E5A8CD8E-5A42-486D-A850-F19786F6AA39}" type="parTrans" cxnId="{CD7A2641-A5D4-4B86-B334-683A8981A496}">
      <dgm:prSet/>
      <dgm:spPr/>
      <dgm:t>
        <a:bodyPr/>
        <a:lstStyle/>
        <a:p>
          <a:endParaRPr lang="en-US"/>
        </a:p>
      </dgm:t>
    </dgm:pt>
    <dgm:pt modelId="{FAFC5328-AE28-456E-983A-658B9033BD90}" type="sibTrans" cxnId="{CD7A2641-A5D4-4B86-B334-683A8981A496}">
      <dgm:prSet/>
      <dgm:spPr/>
      <dgm:t>
        <a:bodyPr/>
        <a:lstStyle/>
        <a:p>
          <a:endParaRPr lang="en-US"/>
        </a:p>
      </dgm:t>
    </dgm:pt>
    <dgm:pt modelId="{444A8549-337D-4992-AAA8-46D76A820FB2}">
      <dgm:prSet/>
      <dgm:spPr/>
      <dgm:t>
        <a:bodyPr/>
        <a:lstStyle/>
        <a:p>
          <a:r>
            <a:rPr lang="en-GB" b="1"/>
            <a:t>Theoretical Frameworks</a:t>
          </a:r>
          <a:endParaRPr lang="en-US"/>
        </a:p>
      </dgm:t>
    </dgm:pt>
    <dgm:pt modelId="{F23CC9B7-493F-4687-9050-8E2D99F13326}" type="parTrans" cxnId="{F8C0DE59-2EC9-46D4-8906-D8510180CA36}">
      <dgm:prSet/>
      <dgm:spPr/>
      <dgm:t>
        <a:bodyPr/>
        <a:lstStyle/>
        <a:p>
          <a:endParaRPr lang="en-US"/>
        </a:p>
      </dgm:t>
    </dgm:pt>
    <dgm:pt modelId="{910E03D2-D282-4B05-AB8A-54678AA72D54}" type="sibTrans" cxnId="{F8C0DE59-2EC9-46D4-8906-D8510180CA36}">
      <dgm:prSet/>
      <dgm:spPr/>
      <dgm:t>
        <a:bodyPr/>
        <a:lstStyle/>
        <a:p>
          <a:endParaRPr lang="en-US"/>
        </a:p>
      </dgm:t>
    </dgm:pt>
    <dgm:pt modelId="{62F34E1D-18F8-415B-BFC5-7FA2F92E2846}">
      <dgm:prSet/>
      <dgm:spPr/>
      <dgm:t>
        <a:bodyPr/>
        <a:lstStyle/>
        <a:p>
          <a:r>
            <a:rPr lang="en-GB"/>
            <a:t>Shared responsibility model delineates security roles [4].</a:t>
          </a:r>
          <a:endParaRPr lang="en-US"/>
        </a:p>
      </dgm:t>
    </dgm:pt>
    <dgm:pt modelId="{CCD9403B-A636-45AC-999D-6689D71C6C48}" type="parTrans" cxnId="{712239D1-8D45-4044-A4D2-E5864AF13A6D}">
      <dgm:prSet/>
      <dgm:spPr/>
      <dgm:t>
        <a:bodyPr/>
        <a:lstStyle/>
        <a:p>
          <a:endParaRPr lang="en-US"/>
        </a:p>
      </dgm:t>
    </dgm:pt>
    <dgm:pt modelId="{B41C1791-C0D9-4DE0-B8B7-8C283B93AA07}" type="sibTrans" cxnId="{712239D1-8D45-4044-A4D2-E5864AF13A6D}">
      <dgm:prSet/>
      <dgm:spPr/>
      <dgm:t>
        <a:bodyPr/>
        <a:lstStyle/>
        <a:p>
          <a:endParaRPr lang="en-US"/>
        </a:p>
      </dgm:t>
    </dgm:pt>
    <dgm:pt modelId="{2792C2F0-1105-40AC-875B-F81339D6B04C}">
      <dgm:prSet/>
      <dgm:spPr/>
      <dgm:t>
        <a:bodyPr/>
        <a:lstStyle/>
        <a:p>
          <a:r>
            <a:rPr lang="en-GB"/>
            <a:t>Ensemble techniques reduce false positives to ~0.21% [17].</a:t>
          </a:r>
          <a:endParaRPr lang="en-US"/>
        </a:p>
      </dgm:t>
    </dgm:pt>
    <dgm:pt modelId="{140E3AE6-8577-4C08-AA80-EBD74CD32728}" type="parTrans" cxnId="{4F382C6A-CB1F-4072-958F-BAB1F5043695}">
      <dgm:prSet/>
      <dgm:spPr/>
      <dgm:t>
        <a:bodyPr/>
        <a:lstStyle/>
        <a:p>
          <a:endParaRPr lang="en-US"/>
        </a:p>
      </dgm:t>
    </dgm:pt>
    <dgm:pt modelId="{311AE4F1-6EB9-4E6A-9F39-2FEDF8822A0A}" type="sibTrans" cxnId="{4F382C6A-CB1F-4072-958F-BAB1F5043695}">
      <dgm:prSet/>
      <dgm:spPr/>
      <dgm:t>
        <a:bodyPr/>
        <a:lstStyle/>
        <a:p>
          <a:endParaRPr lang="en-US"/>
        </a:p>
      </dgm:t>
    </dgm:pt>
    <dgm:pt modelId="{BB11FFC4-CB67-4C17-ADED-263BE46272C8}">
      <dgm:prSet/>
      <dgm:spPr/>
      <dgm:t>
        <a:bodyPr/>
        <a:lstStyle/>
        <a:p>
          <a:r>
            <a:rPr lang="en-GB" b="1"/>
            <a:t>Gaps Leading to Research</a:t>
          </a:r>
          <a:endParaRPr lang="en-US"/>
        </a:p>
      </dgm:t>
    </dgm:pt>
    <dgm:pt modelId="{72EFC1F0-0BD8-4A80-8F84-A2F82BF90332}" type="parTrans" cxnId="{12317E50-548F-4C61-B584-D2EE2B41FBD2}">
      <dgm:prSet/>
      <dgm:spPr/>
      <dgm:t>
        <a:bodyPr/>
        <a:lstStyle/>
        <a:p>
          <a:endParaRPr lang="en-US"/>
        </a:p>
      </dgm:t>
    </dgm:pt>
    <dgm:pt modelId="{29288EBD-4072-4203-8D65-3E80D2BCC616}" type="sibTrans" cxnId="{12317E50-548F-4C61-B584-D2EE2B41FBD2}">
      <dgm:prSet/>
      <dgm:spPr/>
      <dgm:t>
        <a:bodyPr/>
        <a:lstStyle/>
        <a:p>
          <a:endParaRPr lang="en-US"/>
        </a:p>
      </dgm:t>
    </dgm:pt>
    <dgm:pt modelId="{7D9FCE98-036E-4D1A-90A8-24A0F413D6BB}">
      <dgm:prSet/>
      <dgm:spPr/>
      <dgm:t>
        <a:bodyPr/>
        <a:lstStyle/>
        <a:p>
          <a:r>
            <a:rPr lang="en-GB"/>
            <a:t>Overlook multi-cloud interoperability and privacy in ML training [18].</a:t>
          </a:r>
          <a:endParaRPr lang="en-US"/>
        </a:p>
      </dgm:t>
    </dgm:pt>
    <dgm:pt modelId="{F4FC6C5F-7930-48AD-BE14-2A2AA349ACC1}" type="parTrans" cxnId="{941F8CC2-DAD0-44A4-A131-6CEBCF452BD0}">
      <dgm:prSet/>
      <dgm:spPr/>
      <dgm:t>
        <a:bodyPr/>
        <a:lstStyle/>
        <a:p>
          <a:endParaRPr lang="en-US"/>
        </a:p>
      </dgm:t>
    </dgm:pt>
    <dgm:pt modelId="{B86B53A5-6B1D-43BF-A727-460D346693CE}" type="sibTrans" cxnId="{941F8CC2-DAD0-44A4-A131-6CEBCF452BD0}">
      <dgm:prSet/>
      <dgm:spPr/>
      <dgm:t>
        <a:bodyPr/>
        <a:lstStyle/>
        <a:p>
          <a:endParaRPr lang="en-US"/>
        </a:p>
      </dgm:t>
    </dgm:pt>
    <dgm:pt modelId="{294C9B7E-5DD3-42B9-9108-AC46D724F6F3}">
      <dgm:prSet/>
      <dgm:spPr/>
      <dgm:t>
        <a:bodyPr/>
        <a:lstStyle/>
        <a:p>
          <a:r>
            <a:rPr lang="en-GB"/>
            <a:t>High false positives in dynamic environments remain unaddressed [15].</a:t>
          </a:r>
          <a:endParaRPr lang="en-US"/>
        </a:p>
      </dgm:t>
    </dgm:pt>
    <dgm:pt modelId="{F076AE82-EF72-47DB-BBEE-35DD2ECFC71C}" type="parTrans" cxnId="{2810F316-A9E1-4060-8237-D804035BD43E}">
      <dgm:prSet/>
      <dgm:spPr/>
      <dgm:t>
        <a:bodyPr/>
        <a:lstStyle/>
        <a:p>
          <a:endParaRPr lang="en-US"/>
        </a:p>
      </dgm:t>
    </dgm:pt>
    <dgm:pt modelId="{1DE3A573-492B-4B7D-B25B-34EB5930FF57}" type="sibTrans" cxnId="{2810F316-A9E1-4060-8237-D804035BD43E}">
      <dgm:prSet/>
      <dgm:spPr/>
      <dgm:t>
        <a:bodyPr/>
        <a:lstStyle/>
        <a:p>
          <a:endParaRPr lang="en-US"/>
        </a:p>
      </dgm:t>
    </dgm:pt>
    <dgm:pt modelId="{8478DAD6-C5F2-4EF6-8660-76CE70A44C25}">
      <dgm:prSet/>
      <dgm:spPr/>
      <dgm:t>
        <a:bodyPr/>
        <a:lstStyle/>
        <a:p>
          <a:r>
            <a:rPr lang="en-GB" b="1"/>
            <a:t>Summary and Gap</a:t>
          </a:r>
          <a:endParaRPr lang="en-US"/>
        </a:p>
      </dgm:t>
    </dgm:pt>
    <dgm:pt modelId="{3C76A1F9-A314-40B8-8E39-6CF0C7DCCC5F}" type="parTrans" cxnId="{98176F13-DBBA-41BB-8383-75AB4CA1DD09}">
      <dgm:prSet/>
      <dgm:spPr/>
      <dgm:t>
        <a:bodyPr/>
        <a:lstStyle/>
        <a:p>
          <a:endParaRPr lang="en-US"/>
        </a:p>
      </dgm:t>
    </dgm:pt>
    <dgm:pt modelId="{FAD3D5F5-6DB3-43DC-A7F7-21E31B44DB05}" type="sibTrans" cxnId="{98176F13-DBBA-41BB-8383-75AB4CA1DD09}">
      <dgm:prSet/>
      <dgm:spPr/>
      <dgm:t>
        <a:bodyPr/>
        <a:lstStyle/>
        <a:p>
          <a:endParaRPr lang="en-US"/>
        </a:p>
      </dgm:t>
    </dgm:pt>
    <dgm:pt modelId="{2F9431FD-A5F3-43D9-B38D-959960420610}">
      <dgm:prSet/>
      <dgm:spPr/>
      <dgm:t>
        <a:bodyPr/>
        <a:lstStyle/>
        <a:p>
          <a:r>
            <a:rPr lang="en-GB"/>
            <a:t>Literature advances ML-IDS but lacks adaptive hybrids for zero-day threats [16].</a:t>
          </a:r>
          <a:endParaRPr lang="en-US"/>
        </a:p>
      </dgm:t>
    </dgm:pt>
    <dgm:pt modelId="{F4ECB9A1-7939-4013-B9C2-003B4E1CDD72}" type="parTrans" cxnId="{A40CC3C1-DCAD-44EA-AD20-6F6DC5AFCF8B}">
      <dgm:prSet/>
      <dgm:spPr/>
      <dgm:t>
        <a:bodyPr/>
        <a:lstStyle/>
        <a:p>
          <a:endParaRPr lang="en-US"/>
        </a:p>
      </dgm:t>
    </dgm:pt>
    <dgm:pt modelId="{007B6E29-55B1-495F-9617-A7D28663C3CD}" type="sibTrans" cxnId="{A40CC3C1-DCAD-44EA-AD20-6F6DC5AFCF8B}">
      <dgm:prSet/>
      <dgm:spPr/>
      <dgm:t>
        <a:bodyPr/>
        <a:lstStyle/>
        <a:p>
          <a:endParaRPr lang="en-US"/>
        </a:p>
      </dgm:t>
    </dgm:pt>
    <dgm:pt modelId="{0DB2C487-3788-4DDA-A9B4-5A7A1688E5F5}">
      <dgm:prSet/>
      <dgm:spPr/>
      <dgm:t>
        <a:bodyPr/>
        <a:lstStyle/>
        <a:p>
          <a:r>
            <a:rPr lang="en-GB"/>
            <a:t>This gap justifies proposed framework for enhanced cloud security.</a:t>
          </a:r>
          <a:endParaRPr lang="en-US"/>
        </a:p>
      </dgm:t>
    </dgm:pt>
    <dgm:pt modelId="{45777EA9-2479-4F67-9E1B-24451F1F2F79}" type="parTrans" cxnId="{7314C5B6-F3E7-4C88-9D3F-E19B45AF5637}">
      <dgm:prSet/>
      <dgm:spPr/>
      <dgm:t>
        <a:bodyPr/>
        <a:lstStyle/>
        <a:p>
          <a:endParaRPr lang="en-US"/>
        </a:p>
      </dgm:t>
    </dgm:pt>
    <dgm:pt modelId="{C5028D0E-50AF-4B0E-99EA-BFC49D3AB73B}" type="sibTrans" cxnId="{7314C5B6-F3E7-4C88-9D3F-E19B45AF5637}">
      <dgm:prSet/>
      <dgm:spPr/>
      <dgm:t>
        <a:bodyPr/>
        <a:lstStyle/>
        <a:p>
          <a:endParaRPr lang="en-US"/>
        </a:p>
      </dgm:t>
    </dgm:pt>
    <dgm:pt modelId="{46A02EF0-6EF3-E248-A3AD-B4DD5C87287F}" type="pres">
      <dgm:prSet presAssocID="{195D7B5F-EA53-49E5-A27E-8BC9FDFCC170}" presName="linear" presStyleCnt="0">
        <dgm:presLayoutVars>
          <dgm:animLvl val="lvl"/>
          <dgm:resizeHandles val="exact"/>
        </dgm:presLayoutVars>
      </dgm:prSet>
      <dgm:spPr/>
    </dgm:pt>
    <dgm:pt modelId="{E8754B3D-92E3-C94D-9230-A9013EF732F1}" type="pres">
      <dgm:prSet presAssocID="{53C597C0-A80B-4DEF-AA70-190AE3DF63C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7DA0F93-08F6-EC4F-9368-E2CF2A1C4F92}" type="pres">
      <dgm:prSet presAssocID="{53C597C0-A80B-4DEF-AA70-190AE3DF63C4}" presName="childText" presStyleLbl="revTx" presStyleIdx="0" presStyleCnt="5">
        <dgm:presLayoutVars>
          <dgm:bulletEnabled val="1"/>
        </dgm:presLayoutVars>
      </dgm:prSet>
      <dgm:spPr/>
    </dgm:pt>
    <dgm:pt modelId="{32F04C9E-7C7A-1541-9780-6413C1632AB6}" type="pres">
      <dgm:prSet presAssocID="{12C6185A-2468-4494-BBD0-24F6D38FC21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B0D65E-61E9-054A-82AD-E17173BDC23F}" type="pres">
      <dgm:prSet presAssocID="{12C6185A-2468-4494-BBD0-24F6D38FC212}" presName="childText" presStyleLbl="revTx" presStyleIdx="1" presStyleCnt="5">
        <dgm:presLayoutVars>
          <dgm:bulletEnabled val="1"/>
        </dgm:presLayoutVars>
      </dgm:prSet>
      <dgm:spPr/>
    </dgm:pt>
    <dgm:pt modelId="{B5697242-C826-E043-9362-69B5950DF394}" type="pres">
      <dgm:prSet presAssocID="{444A8549-337D-4992-AAA8-46D76A820FB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F409D6C-39E1-E845-9AD5-9F6D7815CBDE}" type="pres">
      <dgm:prSet presAssocID="{444A8549-337D-4992-AAA8-46D76A820FB2}" presName="childText" presStyleLbl="revTx" presStyleIdx="2" presStyleCnt="5">
        <dgm:presLayoutVars>
          <dgm:bulletEnabled val="1"/>
        </dgm:presLayoutVars>
      </dgm:prSet>
      <dgm:spPr/>
    </dgm:pt>
    <dgm:pt modelId="{DEF096B3-1A92-B949-89BF-0BB3C2E362F6}" type="pres">
      <dgm:prSet presAssocID="{BB11FFC4-CB67-4C17-ADED-263BE46272C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2A7B2E-27CE-F14C-ADB6-9D3405ED75F5}" type="pres">
      <dgm:prSet presAssocID="{BB11FFC4-CB67-4C17-ADED-263BE46272C8}" presName="childText" presStyleLbl="revTx" presStyleIdx="3" presStyleCnt="5">
        <dgm:presLayoutVars>
          <dgm:bulletEnabled val="1"/>
        </dgm:presLayoutVars>
      </dgm:prSet>
      <dgm:spPr/>
    </dgm:pt>
    <dgm:pt modelId="{D7D4C608-48A0-EE4B-AD5A-084362A34A7B}" type="pres">
      <dgm:prSet presAssocID="{8478DAD6-C5F2-4EF6-8660-76CE70A44C2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7B57C85-EDD8-724F-9A41-49CBC235473D}" type="pres">
      <dgm:prSet presAssocID="{8478DAD6-C5F2-4EF6-8660-76CE70A44C2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6E5D280B-B734-6C4C-8857-4AB2A382974C}" type="presOf" srcId="{0DB2C487-3788-4DDA-A9B4-5A7A1688E5F5}" destId="{A7B57C85-EDD8-724F-9A41-49CBC235473D}" srcOrd="0" destOrd="1" presId="urn:microsoft.com/office/officeart/2005/8/layout/vList2"/>
    <dgm:cxn modelId="{E14F4D0E-F786-5B4C-AA2D-8A021C63EE5B}" type="presOf" srcId="{2792C2F0-1105-40AC-875B-F81339D6B04C}" destId="{1F409D6C-39E1-E845-9AD5-9F6D7815CBDE}" srcOrd="0" destOrd="1" presId="urn:microsoft.com/office/officeart/2005/8/layout/vList2"/>
    <dgm:cxn modelId="{98176F13-DBBA-41BB-8383-75AB4CA1DD09}" srcId="{195D7B5F-EA53-49E5-A27E-8BC9FDFCC170}" destId="{8478DAD6-C5F2-4EF6-8660-76CE70A44C25}" srcOrd="4" destOrd="0" parTransId="{3C76A1F9-A314-40B8-8E39-6CF0C7DCCC5F}" sibTransId="{FAD3D5F5-6DB3-43DC-A7F7-21E31B44DB05}"/>
    <dgm:cxn modelId="{2810F316-A9E1-4060-8237-D804035BD43E}" srcId="{BB11FFC4-CB67-4C17-ADED-263BE46272C8}" destId="{294C9B7E-5DD3-42B9-9108-AC46D724F6F3}" srcOrd="1" destOrd="0" parTransId="{F076AE82-EF72-47DB-BBEE-35DD2ECFC71C}" sibTransId="{1DE3A573-492B-4B7D-B25B-34EB5930FF57}"/>
    <dgm:cxn modelId="{DFC69520-A49E-1A43-A5AB-326FB471DF41}" type="presOf" srcId="{294C9B7E-5DD3-42B9-9108-AC46D724F6F3}" destId="{3F2A7B2E-27CE-F14C-ADB6-9D3405ED75F5}" srcOrd="0" destOrd="1" presId="urn:microsoft.com/office/officeart/2005/8/layout/vList2"/>
    <dgm:cxn modelId="{D3475821-FE64-416A-8849-FFEFACCAB3AC}" srcId="{53C597C0-A80B-4DEF-AA70-190AE3DF63C4}" destId="{8D1A1B6A-BFA7-416F-BF71-3C819ED9A6D9}" srcOrd="0" destOrd="0" parTransId="{101306E3-20F6-466A-9FF0-8B1B88997A38}" sibTransId="{F3560BEA-4970-4B3C-9DE4-8EB0587F1AD8}"/>
    <dgm:cxn modelId="{E06D4D35-2AB7-0B49-BF23-8991F5277477}" type="presOf" srcId="{62F34E1D-18F8-415B-BFC5-7FA2F92E2846}" destId="{1F409D6C-39E1-E845-9AD5-9F6D7815CBDE}" srcOrd="0" destOrd="0" presId="urn:microsoft.com/office/officeart/2005/8/layout/vList2"/>
    <dgm:cxn modelId="{993AA239-C53B-46BB-8920-9BD9F180F053}" srcId="{195D7B5F-EA53-49E5-A27E-8BC9FDFCC170}" destId="{53C597C0-A80B-4DEF-AA70-190AE3DF63C4}" srcOrd="0" destOrd="0" parTransId="{1F8081EF-7594-42DB-9ADC-968AB913AC97}" sibTransId="{039B59E8-6D36-4CCF-A279-B76E7185480D}"/>
    <dgm:cxn modelId="{CD7A2641-A5D4-4B86-B334-683A8981A496}" srcId="{12C6185A-2468-4494-BBD0-24F6D38FC212}" destId="{CB42639B-C088-437C-8333-52F7F7A80CB3}" srcOrd="1" destOrd="0" parTransId="{E5A8CD8E-5A42-486D-A850-F19786F6AA39}" sibTransId="{FAFC5328-AE28-456E-983A-658B9033BD90}"/>
    <dgm:cxn modelId="{12317E50-548F-4C61-B584-D2EE2B41FBD2}" srcId="{195D7B5F-EA53-49E5-A27E-8BC9FDFCC170}" destId="{BB11FFC4-CB67-4C17-ADED-263BE46272C8}" srcOrd="3" destOrd="0" parTransId="{72EFC1F0-0BD8-4A80-8F84-A2F82BF90332}" sibTransId="{29288EBD-4072-4203-8D65-3E80D2BCC616}"/>
    <dgm:cxn modelId="{F8C0DE59-2EC9-46D4-8906-D8510180CA36}" srcId="{195D7B5F-EA53-49E5-A27E-8BC9FDFCC170}" destId="{444A8549-337D-4992-AAA8-46D76A820FB2}" srcOrd="2" destOrd="0" parTransId="{F23CC9B7-493F-4687-9050-8E2D99F13326}" sibTransId="{910E03D2-D282-4B05-AB8A-54678AA72D54}"/>
    <dgm:cxn modelId="{4F382C6A-CB1F-4072-958F-BAB1F5043695}" srcId="{444A8549-337D-4992-AAA8-46D76A820FB2}" destId="{2792C2F0-1105-40AC-875B-F81339D6B04C}" srcOrd="1" destOrd="0" parTransId="{140E3AE6-8577-4C08-AA80-EBD74CD32728}" sibTransId="{311AE4F1-6EB9-4E6A-9F39-2FEDF8822A0A}"/>
    <dgm:cxn modelId="{6EE72E70-D331-F84E-A4F0-220757D14EBE}" type="presOf" srcId="{2F9431FD-A5F3-43D9-B38D-959960420610}" destId="{A7B57C85-EDD8-724F-9A41-49CBC235473D}" srcOrd="0" destOrd="0" presId="urn:microsoft.com/office/officeart/2005/8/layout/vList2"/>
    <dgm:cxn modelId="{02EDEB82-5585-6C49-BDD2-D65A288A1887}" type="presOf" srcId="{53C597C0-A80B-4DEF-AA70-190AE3DF63C4}" destId="{E8754B3D-92E3-C94D-9230-A9013EF732F1}" srcOrd="0" destOrd="0" presId="urn:microsoft.com/office/officeart/2005/8/layout/vList2"/>
    <dgm:cxn modelId="{B9234692-2D25-4CFE-8FF9-9E4A10E6C16A}" srcId="{12C6185A-2468-4494-BBD0-24F6D38FC212}" destId="{27F3F5A7-5FBB-4094-8FCC-018D92D1E411}" srcOrd="0" destOrd="0" parTransId="{B077A3FC-0A9E-4407-A699-01E766B6411E}" sibTransId="{AB554FBE-4760-4D51-9172-9DA9C29D9599}"/>
    <dgm:cxn modelId="{AA525095-38BF-5349-ACED-255B76F05BFD}" type="presOf" srcId="{CB42639B-C088-437C-8333-52F7F7A80CB3}" destId="{EBB0D65E-61E9-054A-82AD-E17173BDC23F}" srcOrd="0" destOrd="1" presId="urn:microsoft.com/office/officeart/2005/8/layout/vList2"/>
    <dgm:cxn modelId="{E62FFC9D-5883-EC4D-929F-7D0E4220D7F4}" type="presOf" srcId="{195D7B5F-EA53-49E5-A27E-8BC9FDFCC170}" destId="{46A02EF0-6EF3-E248-A3AD-B4DD5C87287F}" srcOrd="0" destOrd="0" presId="urn:microsoft.com/office/officeart/2005/8/layout/vList2"/>
    <dgm:cxn modelId="{C8B666AB-E521-F544-A4D6-FCBC75D0C22E}" type="presOf" srcId="{8D1A1B6A-BFA7-416F-BF71-3C819ED9A6D9}" destId="{67DA0F93-08F6-EC4F-9368-E2CF2A1C4F92}" srcOrd="0" destOrd="0" presId="urn:microsoft.com/office/officeart/2005/8/layout/vList2"/>
    <dgm:cxn modelId="{9D47EEAE-7D93-D547-AFED-BEB45E47EB0C}" type="presOf" srcId="{444A8549-337D-4992-AAA8-46D76A820FB2}" destId="{B5697242-C826-E043-9362-69B5950DF394}" srcOrd="0" destOrd="0" presId="urn:microsoft.com/office/officeart/2005/8/layout/vList2"/>
    <dgm:cxn modelId="{31EF39B5-E8A7-1A44-909E-B6E9E83A593B}" type="presOf" srcId="{D22F2479-282B-48B2-982E-8C02CB582F1A}" destId="{67DA0F93-08F6-EC4F-9368-E2CF2A1C4F92}" srcOrd="0" destOrd="1" presId="urn:microsoft.com/office/officeart/2005/8/layout/vList2"/>
    <dgm:cxn modelId="{7314C5B6-F3E7-4C88-9D3F-E19B45AF5637}" srcId="{8478DAD6-C5F2-4EF6-8660-76CE70A44C25}" destId="{0DB2C487-3788-4DDA-A9B4-5A7A1688E5F5}" srcOrd="1" destOrd="0" parTransId="{45777EA9-2479-4F67-9E1B-24451F1F2F79}" sibTransId="{C5028D0E-50AF-4B0E-99EA-BFC49D3AB73B}"/>
    <dgm:cxn modelId="{F17EBCB8-3AC1-4745-BD5A-40A8C5F94DC0}" type="presOf" srcId="{27F3F5A7-5FBB-4094-8FCC-018D92D1E411}" destId="{EBB0D65E-61E9-054A-82AD-E17173BDC23F}" srcOrd="0" destOrd="0" presId="urn:microsoft.com/office/officeart/2005/8/layout/vList2"/>
    <dgm:cxn modelId="{A40CC3C1-DCAD-44EA-AD20-6F6DC5AFCF8B}" srcId="{8478DAD6-C5F2-4EF6-8660-76CE70A44C25}" destId="{2F9431FD-A5F3-43D9-B38D-959960420610}" srcOrd="0" destOrd="0" parTransId="{F4ECB9A1-7939-4013-B9C2-003B4E1CDD72}" sibTransId="{007B6E29-55B1-495F-9617-A7D28663C3CD}"/>
    <dgm:cxn modelId="{941F8CC2-DAD0-44A4-A131-6CEBCF452BD0}" srcId="{BB11FFC4-CB67-4C17-ADED-263BE46272C8}" destId="{7D9FCE98-036E-4D1A-90A8-24A0F413D6BB}" srcOrd="0" destOrd="0" parTransId="{F4FC6C5F-7930-48AD-BE14-2A2AA349ACC1}" sibTransId="{B86B53A5-6B1D-43BF-A727-460D346693CE}"/>
    <dgm:cxn modelId="{712239D1-8D45-4044-A4D2-E5864AF13A6D}" srcId="{444A8549-337D-4992-AAA8-46D76A820FB2}" destId="{62F34E1D-18F8-415B-BFC5-7FA2F92E2846}" srcOrd="0" destOrd="0" parTransId="{CCD9403B-A636-45AC-999D-6689D71C6C48}" sibTransId="{B41C1791-C0D9-4DE0-B8B7-8C283B93AA07}"/>
    <dgm:cxn modelId="{FC1555D1-C86B-4166-B239-89862820ADB1}" srcId="{53C597C0-A80B-4DEF-AA70-190AE3DF63C4}" destId="{D22F2479-282B-48B2-982E-8C02CB582F1A}" srcOrd="1" destOrd="0" parTransId="{EC7D1666-81B8-4192-B470-9A0DF92D438C}" sibTransId="{FB28E2C9-0917-4CF5-BD95-B4D3BCB695B5}"/>
    <dgm:cxn modelId="{3A1B8ED1-12B5-2548-B541-54FC1F3FC4B8}" type="presOf" srcId="{BB11FFC4-CB67-4C17-ADED-263BE46272C8}" destId="{DEF096B3-1A92-B949-89BF-0BB3C2E362F6}" srcOrd="0" destOrd="0" presId="urn:microsoft.com/office/officeart/2005/8/layout/vList2"/>
    <dgm:cxn modelId="{CD9D3DDE-AFDA-7240-B76C-89C28509285A}" type="presOf" srcId="{7D9FCE98-036E-4D1A-90A8-24A0F413D6BB}" destId="{3F2A7B2E-27CE-F14C-ADB6-9D3405ED75F5}" srcOrd="0" destOrd="0" presId="urn:microsoft.com/office/officeart/2005/8/layout/vList2"/>
    <dgm:cxn modelId="{6EDF5AE1-8851-744E-A782-B906457C682D}" type="presOf" srcId="{8478DAD6-C5F2-4EF6-8660-76CE70A44C25}" destId="{D7D4C608-48A0-EE4B-AD5A-084362A34A7B}" srcOrd="0" destOrd="0" presId="urn:microsoft.com/office/officeart/2005/8/layout/vList2"/>
    <dgm:cxn modelId="{46A755E9-6EC0-42AA-BF4B-E70AC6624016}" srcId="{195D7B5F-EA53-49E5-A27E-8BC9FDFCC170}" destId="{12C6185A-2468-4494-BBD0-24F6D38FC212}" srcOrd="1" destOrd="0" parTransId="{BAED5D5E-2B5D-4AE9-867B-EBF00219F02B}" sibTransId="{B1C14925-D50A-4BDE-8FB4-441626532154}"/>
    <dgm:cxn modelId="{7E3B91EB-B398-DE49-BDBA-E38DF2FA6D6E}" type="presOf" srcId="{12C6185A-2468-4494-BBD0-24F6D38FC212}" destId="{32F04C9E-7C7A-1541-9780-6413C1632AB6}" srcOrd="0" destOrd="0" presId="urn:microsoft.com/office/officeart/2005/8/layout/vList2"/>
    <dgm:cxn modelId="{D83C51E1-9E4D-C944-81B3-165EDB3D5B9F}" type="presParOf" srcId="{46A02EF0-6EF3-E248-A3AD-B4DD5C87287F}" destId="{E8754B3D-92E3-C94D-9230-A9013EF732F1}" srcOrd="0" destOrd="0" presId="urn:microsoft.com/office/officeart/2005/8/layout/vList2"/>
    <dgm:cxn modelId="{AACC9A49-0932-E449-A5AD-6628FD72E109}" type="presParOf" srcId="{46A02EF0-6EF3-E248-A3AD-B4DD5C87287F}" destId="{67DA0F93-08F6-EC4F-9368-E2CF2A1C4F92}" srcOrd="1" destOrd="0" presId="urn:microsoft.com/office/officeart/2005/8/layout/vList2"/>
    <dgm:cxn modelId="{E02561F4-CB55-D34D-BA46-18C788806C1C}" type="presParOf" srcId="{46A02EF0-6EF3-E248-A3AD-B4DD5C87287F}" destId="{32F04C9E-7C7A-1541-9780-6413C1632AB6}" srcOrd="2" destOrd="0" presId="urn:microsoft.com/office/officeart/2005/8/layout/vList2"/>
    <dgm:cxn modelId="{9095A729-296C-D642-A0AA-B48DDEBCD3FF}" type="presParOf" srcId="{46A02EF0-6EF3-E248-A3AD-B4DD5C87287F}" destId="{EBB0D65E-61E9-054A-82AD-E17173BDC23F}" srcOrd="3" destOrd="0" presId="urn:microsoft.com/office/officeart/2005/8/layout/vList2"/>
    <dgm:cxn modelId="{887D45E0-22A3-9842-9872-B8A1093EE474}" type="presParOf" srcId="{46A02EF0-6EF3-E248-A3AD-B4DD5C87287F}" destId="{B5697242-C826-E043-9362-69B5950DF394}" srcOrd="4" destOrd="0" presId="urn:microsoft.com/office/officeart/2005/8/layout/vList2"/>
    <dgm:cxn modelId="{AB9563B3-19F8-5B4E-A43F-90838720AEA9}" type="presParOf" srcId="{46A02EF0-6EF3-E248-A3AD-B4DD5C87287F}" destId="{1F409D6C-39E1-E845-9AD5-9F6D7815CBDE}" srcOrd="5" destOrd="0" presId="urn:microsoft.com/office/officeart/2005/8/layout/vList2"/>
    <dgm:cxn modelId="{D3FC442B-65EF-6E43-A6B4-21B23D24410D}" type="presParOf" srcId="{46A02EF0-6EF3-E248-A3AD-B4DD5C87287F}" destId="{DEF096B3-1A92-B949-89BF-0BB3C2E362F6}" srcOrd="6" destOrd="0" presId="urn:microsoft.com/office/officeart/2005/8/layout/vList2"/>
    <dgm:cxn modelId="{9DF47215-0C61-9A41-81DD-14D44BE9410A}" type="presParOf" srcId="{46A02EF0-6EF3-E248-A3AD-B4DD5C87287F}" destId="{3F2A7B2E-27CE-F14C-ADB6-9D3405ED75F5}" srcOrd="7" destOrd="0" presId="urn:microsoft.com/office/officeart/2005/8/layout/vList2"/>
    <dgm:cxn modelId="{93B6CAE5-2C90-654C-9204-62DC22900802}" type="presParOf" srcId="{46A02EF0-6EF3-E248-A3AD-B4DD5C87287F}" destId="{D7D4C608-48A0-EE4B-AD5A-084362A34A7B}" srcOrd="8" destOrd="0" presId="urn:microsoft.com/office/officeart/2005/8/layout/vList2"/>
    <dgm:cxn modelId="{6F9265FF-DA5C-9A4F-8E02-B7B8AAF0888A}" type="presParOf" srcId="{46A02EF0-6EF3-E248-A3AD-B4DD5C87287F}" destId="{A7B57C85-EDD8-724F-9A41-49CBC235473D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E6CF41-1992-4840-874E-7ECB2D3634C5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DDE8B9-F692-46C8-AF55-86B0A0C8EA5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Project Timeline</a:t>
          </a:r>
          <a:endParaRPr lang="en-US"/>
        </a:p>
      </dgm:t>
    </dgm:pt>
    <dgm:pt modelId="{2FE7F287-62D2-49E8-88D2-3EEBF3A1F339}" type="parTrans" cxnId="{CA4D5344-A786-4AC7-9A95-44B47D116B6B}">
      <dgm:prSet/>
      <dgm:spPr/>
      <dgm:t>
        <a:bodyPr/>
        <a:lstStyle/>
        <a:p>
          <a:endParaRPr lang="en-US"/>
        </a:p>
      </dgm:t>
    </dgm:pt>
    <dgm:pt modelId="{539F6917-DD23-4A9F-8F80-77C7F40E4C27}" type="sibTrans" cxnId="{CA4D5344-A786-4AC7-9A95-44B47D116B6B}">
      <dgm:prSet/>
      <dgm:spPr/>
      <dgm:t>
        <a:bodyPr/>
        <a:lstStyle/>
        <a:p>
          <a:endParaRPr lang="en-US"/>
        </a:p>
      </dgm:t>
    </dgm:pt>
    <dgm:pt modelId="{625F3BEB-CAC1-467A-BF29-8B9D1E7D44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Spans 6 months with milestones: Literature (Month 1), Design (Month 2) [27].</a:t>
          </a:r>
          <a:endParaRPr lang="en-US"/>
        </a:p>
      </dgm:t>
    </dgm:pt>
    <dgm:pt modelId="{5FF7324A-3E5F-4E3A-A11F-3AAB850380D4}" type="parTrans" cxnId="{B6D1C190-8E99-466D-9EAA-0DBFE632F73A}">
      <dgm:prSet/>
      <dgm:spPr/>
      <dgm:t>
        <a:bodyPr/>
        <a:lstStyle/>
        <a:p>
          <a:endParaRPr lang="en-US"/>
        </a:p>
      </dgm:t>
    </dgm:pt>
    <dgm:pt modelId="{8BCD798B-2F3E-4544-8C51-1C58C0A095A8}" type="sibTrans" cxnId="{B6D1C190-8E99-466D-9EAA-0DBFE632F73A}">
      <dgm:prSet/>
      <dgm:spPr/>
      <dgm:t>
        <a:bodyPr/>
        <a:lstStyle/>
        <a:p>
          <a:endParaRPr lang="en-US"/>
        </a:p>
      </dgm:t>
    </dgm:pt>
    <dgm:pt modelId="{5EB11C1F-DDC2-419F-BBAA-656F1DE3AE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Implementation (Months 3-4), Evaluation (Month 5), Reporting (Month 6).</a:t>
          </a:r>
          <a:endParaRPr lang="en-US"/>
        </a:p>
      </dgm:t>
    </dgm:pt>
    <dgm:pt modelId="{1E3E30F7-9C63-4BD3-A434-F5BA78C91543}" type="parTrans" cxnId="{597D275F-A848-473A-9257-889DF39B59C2}">
      <dgm:prSet/>
      <dgm:spPr/>
      <dgm:t>
        <a:bodyPr/>
        <a:lstStyle/>
        <a:p>
          <a:endParaRPr lang="en-US"/>
        </a:p>
      </dgm:t>
    </dgm:pt>
    <dgm:pt modelId="{78AB5782-1B46-48A2-8BE6-CC812777268E}" type="sibTrans" cxnId="{597D275F-A848-473A-9257-889DF39B59C2}">
      <dgm:prSet/>
      <dgm:spPr/>
      <dgm:t>
        <a:bodyPr/>
        <a:lstStyle/>
        <a:p>
          <a:endParaRPr lang="en-US"/>
        </a:p>
      </dgm:t>
    </dgm:pt>
    <dgm:pt modelId="{8FEDC11A-2886-4D2F-ACBE-37DD0DF1486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Resource Management</a:t>
          </a:r>
          <a:endParaRPr lang="en-US"/>
        </a:p>
      </dgm:t>
    </dgm:pt>
    <dgm:pt modelId="{2C7F97C9-AA31-4AAA-9F86-B7A16B907B76}" type="parTrans" cxnId="{2572487F-8D80-4C5D-9519-8B88E6C9567D}">
      <dgm:prSet/>
      <dgm:spPr/>
      <dgm:t>
        <a:bodyPr/>
        <a:lstStyle/>
        <a:p>
          <a:endParaRPr lang="en-US"/>
        </a:p>
      </dgm:t>
    </dgm:pt>
    <dgm:pt modelId="{7E4AF038-8B71-4327-B54D-9FED5A8DC368}" type="sibTrans" cxnId="{2572487F-8D80-4C5D-9519-8B88E6C9567D}">
      <dgm:prSet/>
      <dgm:spPr/>
      <dgm:t>
        <a:bodyPr/>
        <a:lstStyle/>
        <a:p>
          <a:endParaRPr lang="en-US"/>
        </a:p>
      </dgm:t>
    </dgm:pt>
    <dgm:pt modelId="{8CF63D72-B471-48F3-A21A-9054CCF33C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Software: Python, TensorFlow; Hardware: AWS EC2 with GPUs [28].</a:t>
          </a:r>
          <a:endParaRPr lang="en-US"/>
        </a:p>
      </dgm:t>
    </dgm:pt>
    <dgm:pt modelId="{81869EC8-8434-4205-952D-37F76DAB0390}" type="parTrans" cxnId="{B526840D-64D3-4145-8E65-93D352219B93}">
      <dgm:prSet/>
      <dgm:spPr/>
      <dgm:t>
        <a:bodyPr/>
        <a:lstStyle/>
        <a:p>
          <a:endParaRPr lang="en-US"/>
        </a:p>
      </dgm:t>
    </dgm:pt>
    <dgm:pt modelId="{E9B32769-36A5-4D3C-95F2-82F5E7516A1D}" type="sibTrans" cxnId="{B526840D-64D3-4145-8E65-93D352219B93}">
      <dgm:prSet/>
      <dgm:spPr/>
      <dgm:t>
        <a:bodyPr/>
        <a:lstStyle/>
        <a:p>
          <a:endParaRPr lang="en-US"/>
        </a:p>
      </dgm:t>
    </dgm:pt>
    <dgm:pt modelId="{8E8A8754-C923-4946-80D3-5EA411FB60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Budget for cloud resources ensures efficient allocation.</a:t>
          </a:r>
          <a:endParaRPr lang="en-US"/>
        </a:p>
      </dgm:t>
    </dgm:pt>
    <dgm:pt modelId="{4DCCD200-4CFC-413B-9CB1-52801596BCAF}" type="parTrans" cxnId="{49BA4B98-A088-4D55-BB9F-31B4655D84A9}">
      <dgm:prSet/>
      <dgm:spPr/>
      <dgm:t>
        <a:bodyPr/>
        <a:lstStyle/>
        <a:p>
          <a:endParaRPr lang="en-US"/>
        </a:p>
      </dgm:t>
    </dgm:pt>
    <dgm:pt modelId="{02277147-0B67-44D7-9C0E-7BA927694FAE}" type="sibTrans" cxnId="{49BA4B98-A088-4D55-BB9F-31B4655D84A9}">
      <dgm:prSet/>
      <dgm:spPr/>
      <dgm:t>
        <a:bodyPr/>
        <a:lstStyle/>
        <a:p>
          <a:endParaRPr lang="en-US"/>
        </a:p>
      </dgm:t>
    </dgm:pt>
    <dgm:pt modelId="{DD139155-F7B2-45D3-B19E-07B62356D0E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Risk Management</a:t>
          </a:r>
          <a:endParaRPr lang="en-US"/>
        </a:p>
      </dgm:t>
    </dgm:pt>
    <dgm:pt modelId="{9C1602DD-686F-468E-B842-0A77190F959A}" type="parTrans" cxnId="{EE016805-C82A-44CC-9447-966A3FD97555}">
      <dgm:prSet/>
      <dgm:spPr/>
      <dgm:t>
        <a:bodyPr/>
        <a:lstStyle/>
        <a:p>
          <a:endParaRPr lang="en-US"/>
        </a:p>
      </dgm:t>
    </dgm:pt>
    <dgm:pt modelId="{8AED73E8-9B00-4BA5-9F05-ADA46EF0019D}" type="sibTrans" cxnId="{EE016805-C82A-44CC-9447-966A3FD97555}">
      <dgm:prSet/>
      <dgm:spPr/>
      <dgm:t>
        <a:bodyPr/>
        <a:lstStyle/>
        <a:p>
          <a:endParaRPr lang="en-US"/>
        </a:p>
      </dgm:t>
    </dgm:pt>
    <dgm:pt modelId="{3C0173A8-7600-423F-8879-F4F655E19B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Mitigate dataset biases through multiple sources [29].</a:t>
          </a:r>
          <a:endParaRPr lang="en-US"/>
        </a:p>
      </dgm:t>
    </dgm:pt>
    <dgm:pt modelId="{3351CE40-CE2F-406C-B9DD-852C8F8CAD8F}" type="parTrans" cxnId="{6B3F80FF-A9E7-44A7-87F0-E99D8064ABBB}">
      <dgm:prSet/>
      <dgm:spPr/>
      <dgm:t>
        <a:bodyPr/>
        <a:lstStyle/>
        <a:p>
          <a:endParaRPr lang="en-US"/>
        </a:p>
      </dgm:t>
    </dgm:pt>
    <dgm:pt modelId="{14C648EC-005B-498F-8FB6-DDD4091CCE06}" type="sibTrans" cxnId="{6B3F80FF-A9E7-44A7-87F0-E99D8064ABBB}">
      <dgm:prSet/>
      <dgm:spPr/>
      <dgm:t>
        <a:bodyPr/>
        <a:lstStyle/>
        <a:p>
          <a:endParaRPr lang="en-US"/>
        </a:p>
      </dgm:t>
    </dgm:pt>
    <dgm:pt modelId="{47913FC3-F0A6-4E6F-BE6D-B4E0CEDEC4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Professional contingency plans for delays, emphasizing agile methods.</a:t>
          </a:r>
          <a:endParaRPr lang="en-US"/>
        </a:p>
      </dgm:t>
    </dgm:pt>
    <dgm:pt modelId="{38872D3D-224E-49C5-AD5E-9AF65F879430}" type="parTrans" cxnId="{D4CEBBCE-BB1B-4D69-8D7F-9844AE30708D}">
      <dgm:prSet/>
      <dgm:spPr/>
      <dgm:t>
        <a:bodyPr/>
        <a:lstStyle/>
        <a:p>
          <a:endParaRPr lang="en-US"/>
        </a:p>
      </dgm:t>
    </dgm:pt>
    <dgm:pt modelId="{3AB76A98-930B-450E-9209-E663383E894F}" type="sibTrans" cxnId="{D4CEBBCE-BB1B-4D69-8D7F-9844AE30708D}">
      <dgm:prSet/>
      <dgm:spPr/>
      <dgm:t>
        <a:bodyPr/>
        <a:lstStyle/>
        <a:p>
          <a:endParaRPr lang="en-US"/>
        </a:p>
      </dgm:t>
    </dgm:pt>
    <dgm:pt modelId="{67F7008C-DCFE-42BA-9990-BC0788DEB183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Professionalism Aspects</a:t>
          </a:r>
          <a:endParaRPr lang="en-US"/>
        </a:p>
      </dgm:t>
    </dgm:pt>
    <dgm:pt modelId="{DD1A487F-A5A2-4656-896F-713E75F41A94}" type="parTrans" cxnId="{0EA50A2F-33A9-42BE-88B6-51331F475128}">
      <dgm:prSet/>
      <dgm:spPr/>
      <dgm:t>
        <a:bodyPr/>
        <a:lstStyle/>
        <a:p>
          <a:endParaRPr lang="en-US"/>
        </a:p>
      </dgm:t>
    </dgm:pt>
    <dgm:pt modelId="{01897828-055F-4661-9F8A-72E98D612811}" type="sibTrans" cxnId="{0EA50A2F-33A9-42BE-88B6-51331F475128}">
      <dgm:prSet/>
      <dgm:spPr/>
      <dgm:t>
        <a:bodyPr/>
        <a:lstStyle/>
        <a:p>
          <a:endParaRPr lang="en-US"/>
        </a:p>
      </dgm:t>
    </dgm:pt>
    <dgm:pt modelId="{D55576C7-31F0-4B5E-8B43-1626FC1E60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Adhere to ethical standards in data handling [24].</a:t>
          </a:r>
          <a:endParaRPr lang="en-US"/>
        </a:p>
      </dgm:t>
    </dgm:pt>
    <dgm:pt modelId="{236B884E-7327-4C33-AB04-0B10E94C4D4B}" type="parTrans" cxnId="{5FAD4AB4-E427-4539-9C15-3C10E494BE2A}">
      <dgm:prSet/>
      <dgm:spPr/>
      <dgm:t>
        <a:bodyPr/>
        <a:lstStyle/>
        <a:p>
          <a:endParaRPr lang="en-US"/>
        </a:p>
      </dgm:t>
    </dgm:pt>
    <dgm:pt modelId="{31ED7DB7-6AFB-44AE-9362-5F5A7FCFC3E6}" type="sibTrans" cxnId="{5FAD4AB4-E427-4539-9C15-3C10E494BE2A}">
      <dgm:prSet/>
      <dgm:spPr/>
      <dgm:t>
        <a:bodyPr/>
        <a:lstStyle/>
        <a:p>
          <a:endParaRPr lang="en-US"/>
        </a:p>
      </dgm:t>
    </dgm:pt>
    <dgm:pt modelId="{D10458B8-DCDF-4035-A014-1752401DFF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Collaborative approach with supervisor for quality assurance.</a:t>
          </a:r>
          <a:endParaRPr lang="en-US"/>
        </a:p>
      </dgm:t>
    </dgm:pt>
    <dgm:pt modelId="{C355971B-CDC3-4349-B992-278EB4995D47}" type="parTrans" cxnId="{3859FFEE-F3C6-48F2-A7C6-A5F122607DF8}">
      <dgm:prSet/>
      <dgm:spPr/>
      <dgm:t>
        <a:bodyPr/>
        <a:lstStyle/>
        <a:p>
          <a:endParaRPr lang="en-US"/>
        </a:p>
      </dgm:t>
    </dgm:pt>
    <dgm:pt modelId="{1AFD2E19-56BD-4549-ACD5-11D26B471881}" type="sibTrans" cxnId="{3859FFEE-F3C6-48F2-A7C6-A5F122607DF8}">
      <dgm:prSet/>
      <dgm:spPr/>
      <dgm:t>
        <a:bodyPr/>
        <a:lstStyle/>
        <a:p>
          <a:endParaRPr lang="en-US"/>
        </a:p>
      </dgm:t>
    </dgm:pt>
    <dgm:pt modelId="{1AFDF48C-E418-4B39-AC14-702BEE0B761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Monitoring and Control</a:t>
          </a:r>
          <a:endParaRPr lang="en-US"/>
        </a:p>
      </dgm:t>
    </dgm:pt>
    <dgm:pt modelId="{1816D4ED-BF1D-4864-8A8D-EA8F78BD1D2F}" type="parTrans" cxnId="{61CFAC3A-CFFD-46C7-8834-660D1EBA792B}">
      <dgm:prSet/>
      <dgm:spPr/>
      <dgm:t>
        <a:bodyPr/>
        <a:lstStyle/>
        <a:p>
          <a:endParaRPr lang="en-US"/>
        </a:p>
      </dgm:t>
    </dgm:pt>
    <dgm:pt modelId="{D98F3EB4-B689-4083-87B9-A96B4212C45E}" type="sibTrans" cxnId="{61CFAC3A-CFFD-46C7-8834-660D1EBA792B}">
      <dgm:prSet/>
      <dgm:spPr/>
      <dgm:t>
        <a:bodyPr/>
        <a:lstStyle/>
        <a:p>
          <a:endParaRPr lang="en-US"/>
        </a:p>
      </dgm:t>
    </dgm:pt>
    <dgm:pt modelId="{87289B77-166A-40A0-B89F-A6A8101490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 progress reviews to meet deadlines.</a:t>
          </a:r>
          <a:endParaRPr lang="en-US"/>
        </a:p>
      </dgm:t>
    </dgm:pt>
    <dgm:pt modelId="{8A389577-EFF7-4F8C-A7EF-7AA08837182F}" type="parTrans" cxnId="{06570A8B-9533-416C-A6EE-DF7864388B58}">
      <dgm:prSet/>
      <dgm:spPr/>
      <dgm:t>
        <a:bodyPr/>
        <a:lstStyle/>
        <a:p>
          <a:endParaRPr lang="en-US"/>
        </a:p>
      </dgm:t>
    </dgm:pt>
    <dgm:pt modelId="{9C9D5AE3-1165-4041-8E79-DF71F424CF4F}" type="sibTrans" cxnId="{06570A8B-9533-416C-A6EE-DF7864388B58}">
      <dgm:prSet/>
      <dgm:spPr/>
      <dgm:t>
        <a:bodyPr/>
        <a:lstStyle/>
        <a:p>
          <a:endParaRPr lang="en-US"/>
        </a:p>
      </dgm:t>
    </dgm:pt>
    <dgm:pt modelId="{D5AAB021-DF8D-4EF7-8835-79FF94043D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Resource optimization to avoid overruns in cloud computing costs.</a:t>
          </a:r>
          <a:endParaRPr lang="en-US"/>
        </a:p>
      </dgm:t>
    </dgm:pt>
    <dgm:pt modelId="{8F90DB5F-F509-4FA9-BF3F-6143671EA41F}" type="parTrans" cxnId="{5196D5E4-4F5F-41B0-A33C-D829A759DDA8}">
      <dgm:prSet/>
      <dgm:spPr/>
      <dgm:t>
        <a:bodyPr/>
        <a:lstStyle/>
        <a:p>
          <a:endParaRPr lang="en-US"/>
        </a:p>
      </dgm:t>
    </dgm:pt>
    <dgm:pt modelId="{0BA8A4F7-0169-4FCA-8178-D012E0BA46FB}" type="sibTrans" cxnId="{5196D5E4-4F5F-41B0-A33C-D829A759DDA8}">
      <dgm:prSet/>
      <dgm:spPr/>
      <dgm:t>
        <a:bodyPr/>
        <a:lstStyle/>
        <a:p>
          <a:endParaRPr lang="en-US"/>
        </a:p>
      </dgm:t>
    </dgm:pt>
    <dgm:pt modelId="{8786C650-A1D4-4A8C-BAC6-AD808EF7C569}" type="pres">
      <dgm:prSet presAssocID="{EEE6CF41-1992-4840-874E-7ECB2D3634C5}" presName="root" presStyleCnt="0">
        <dgm:presLayoutVars>
          <dgm:dir/>
          <dgm:resizeHandles val="exact"/>
        </dgm:presLayoutVars>
      </dgm:prSet>
      <dgm:spPr/>
    </dgm:pt>
    <dgm:pt modelId="{DED7B8F5-215E-4406-A3B5-C1729F5E8A4A}" type="pres">
      <dgm:prSet presAssocID="{12DDE8B9-F692-46C8-AF55-86B0A0C8EA50}" presName="compNode" presStyleCnt="0"/>
      <dgm:spPr/>
    </dgm:pt>
    <dgm:pt modelId="{A8F8D31A-B681-4EF4-BC0D-E45484F1C0AE}" type="pres">
      <dgm:prSet presAssocID="{12DDE8B9-F692-46C8-AF55-86B0A0C8EA5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81533241-65AE-49FE-8C63-9A6072A02843}" type="pres">
      <dgm:prSet presAssocID="{12DDE8B9-F692-46C8-AF55-86B0A0C8EA50}" presName="iconSpace" presStyleCnt="0"/>
      <dgm:spPr/>
    </dgm:pt>
    <dgm:pt modelId="{9A886C25-2A31-4C4E-B457-A8FAED2DCB56}" type="pres">
      <dgm:prSet presAssocID="{12DDE8B9-F692-46C8-AF55-86B0A0C8EA50}" presName="parTx" presStyleLbl="revTx" presStyleIdx="0" presStyleCnt="10">
        <dgm:presLayoutVars>
          <dgm:chMax val="0"/>
          <dgm:chPref val="0"/>
        </dgm:presLayoutVars>
      </dgm:prSet>
      <dgm:spPr/>
    </dgm:pt>
    <dgm:pt modelId="{38564C35-366A-4C83-8BF2-A4E61B7B497A}" type="pres">
      <dgm:prSet presAssocID="{12DDE8B9-F692-46C8-AF55-86B0A0C8EA50}" presName="txSpace" presStyleCnt="0"/>
      <dgm:spPr/>
    </dgm:pt>
    <dgm:pt modelId="{AF699312-9AF7-41B5-8263-E631AA8BCC75}" type="pres">
      <dgm:prSet presAssocID="{12DDE8B9-F692-46C8-AF55-86B0A0C8EA50}" presName="desTx" presStyleLbl="revTx" presStyleIdx="1" presStyleCnt="10">
        <dgm:presLayoutVars/>
      </dgm:prSet>
      <dgm:spPr/>
    </dgm:pt>
    <dgm:pt modelId="{26C4C6D3-AC36-40D8-9A73-C0D430F3047A}" type="pres">
      <dgm:prSet presAssocID="{539F6917-DD23-4A9F-8F80-77C7F40E4C27}" presName="sibTrans" presStyleCnt="0"/>
      <dgm:spPr/>
    </dgm:pt>
    <dgm:pt modelId="{E7F8993D-ADD2-4203-B81A-00E38E42B8FF}" type="pres">
      <dgm:prSet presAssocID="{8FEDC11A-2886-4D2F-ACBE-37DD0DF14862}" presName="compNode" presStyleCnt="0"/>
      <dgm:spPr/>
    </dgm:pt>
    <dgm:pt modelId="{03859361-DECC-40D3-9236-6C6B3B77F972}" type="pres">
      <dgm:prSet presAssocID="{8FEDC11A-2886-4D2F-ACBE-37DD0DF1486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AF2D461C-AC56-4F2D-AB60-F18167F3FFD7}" type="pres">
      <dgm:prSet presAssocID="{8FEDC11A-2886-4D2F-ACBE-37DD0DF14862}" presName="iconSpace" presStyleCnt="0"/>
      <dgm:spPr/>
    </dgm:pt>
    <dgm:pt modelId="{6E94C78A-43F2-4CCA-A454-A91EE6991E9C}" type="pres">
      <dgm:prSet presAssocID="{8FEDC11A-2886-4D2F-ACBE-37DD0DF14862}" presName="parTx" presStyleLbl="revTx" presStyleIdx="2" presStyleCnt="10">
        <dgm:presLayoutVars>
          <dgm:chMax val="0"/>
          <dgm:chPref val="0"/>
        </dgm:presLayoutVars>
      </dgm:prSet>
      <dgm:spPr/>
    </dgm:pt>
    <dgm:pt modelId="{F2C13A01-7BD9-4E2C-AA20-5E74BC6E91F3}" type="pres">
      <dgm:prSet presAssocID="{8FEDC11A-2886-4D2F-ACBE-37DD0DF14862}" presName="txSpace" presStyleCnt="0"/>
      <dgm:spPr/>
    </dgm:pt>
    <dgm:pt modelId="{064DA54F-0331-4120-BE4E-0DF27C2F78C0}" type="pres">
      <dgm:prSet presAssocID="{8FEDC11A-2886-4D2F-ACBE-37DD0DF14862}" presName="desTx" presStyleLbl="revTx" presStyleIdx="3" presStyleCnt="10">
        <dgm:presLayoutVars/>
      </dgm:prSet>
      <dgm:spPr/>
    </dgm:pt>
    <dgm:pt modelId="{6A7CA83F-C954-487C-B566-4E88621B4DF7}" type="pres">
      <dgm:prSet presAssocID="{7E4AF038-8B71-4327-B54D-9FED5A8DC368}" presName="sibTrans" presStyleCnt="0"/>
      <dgm:spPr/>
    </dgm:pt>
    <dgm:pt modelId="{FE4D2D78-BE91-47B0-AC9C-3765BB966333}" type="pres">
      <dgm:prSet presAssocID="{DD139155-F7B2-45D3-B19E-07B62356D0E0}" presName="compNode" presStyleCnt="0"/>
      <dgm:spPr/>
    </dgm:pt>
    <dgm:pt modelId="{5BB4DC21-BA31-4ABD-9AED-187317FB270F}" type="pres">
      <dgm:prSet presAssocID="{DD139155-F7B2-45D3-B19E-07B62356D0E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A60EAB23-5B05-4BF3-BE2C-8B86993B0630}" type="pres">
      <dgm:prSet presAssocID="{DD139155-F7B2-45D3-B19E-07B62356D0E0}" presName="iconSpace" presStyleCnt="0"/>
      <dgm:spPr/>
    </dgm:pt>
    <dgm:pt modelId="{53A5BDD7-CF11-4CB8-97C4-23D0E5E8E9CA}" type="pres">
      <dgm:prSet presAssocID="{DD139155-F7B2-45D3-B19E-07B62356D0E0}" presName="parTx" presStyleLbl="revTx" presStyleIdx="4" presStyleCnt="10">
        <dgm:presLayoutVars>
          <dgm:chMax val="0"/>
          <dgm:chPref val="0"/>
        </dgm:presLayoutVars>
      </dgm:prSet>
      <dgm:spPr/>
    </dgm:pt>
    <dgm:pt modelId="{68B1F330-30DF-4535-ACD9-1DE001BF4BF3}" type="pres">
      <dgm:prSet presAssocID="{DD139155-F7B2-45D3-B19E-07B62356D0E0}" presName="txSpace" presStyleCnt="0"/>
      <dgm:spPr/>
    </dgm:pt>
    <dgm:pt modelId="{E680ECD1-88D7-4E8B-A491-AF005E9F29CB}" type="pres">
      <dgm:prSet presAssocID="{DD139155-F7B2-45D3-B19E-07B62356D0E0}" presName="desTx" presStyleLbl="revTx" presStyleIdx="5" presStyleCnt="10">
        <dgm:presLayoutVars/>
      </dgm:prSet>
      <dgm:spPr/>
    </dgm:pt>
    <dgm:pt modelId="{3341E653-5B9F-48EC-88AA-1110AD0D6813}" type="pres">
      <dgm:prSet presAssocID="{8AED73E8-9B00-4BA5-9F05-ADA46EF0019D}" presName="sibTrans" presStyleCnt="0"/>
      <dgm:spPr/>
    </dgm:pt>
    <dgm:pt modelId="{C2317066-2A9A-42D9-873F-3977E0FA3760}" type="pres">
      <dgm:prSet presAssocID="{67F7008C-DCFE-42BA-9990-BC0788DEB183}" presName="compNode" presStyleCnt="0"/>
      <dgm:spPr/>
    </dgm:pt>
    <dgm:pt modelId="{48DE1090-264D-4E12-9053-450AFA0AFC74}" type="pres">
      <dgm:prSet presAssocID="{67F7008C-DCFE-42BA-9990-BC0788DEB18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63395412-8AA9-4728-AEAE-A5A43B6025B8}" type="pres">
      <dgm:prSet presAssocID="{67F7008C-DCFE-42BA-9990-BC0788DEB183}" presName="iconSpace" presStyleCnt="0"/>
      <dgm:spPr/>
    </dgm:pt>
    <dgm:pt modelId="{F3AD0558-C15F-4A8E-9206-BB1EE77D4D27}" type="pres">
      <dgm:prSet presAssocID="{67F7008C-DCFE-42BA-9990-BC0788DEB183}" presName="parTx" presStyleLbl="revTx" presStyleIdx="6" presStyleCnt="10">
        <dgm:presLayoutVars>
          <dgm:chMax val="0"/>
          <dgm:chPref val="0"/>
        </dgm:presLayoutVars>
      </dgm:prSet>
      <dgm:spPr/>
    </dgm:pt>
    <dgm:pt modelId="{9924775A-A5E0-43B1-ACF2-9155B25ED8A4}" type="pres">
      <dgm:prSet presAssocID="{67F7008C-DCFE-42BA-9990-BC0788DEB183}" presName="txSpace" presStyleCnt="0"/>
      <dgm:spPr/>
    </dgm:pt>
    <dgm:pt modelId="{DA43CF49-7BF4-4345-A13B-4706A52FD705}" type="pres">
      <dgm:prSet presAssocID="{67F7008C-DCFE-42BA-9990-BC0788DEB183}" presName="desTx" presStyleLbl="revTx" presStyleIdx="7" presStyleCnt="10">
        <dgm:presLayoutVars/>
      </dgm:prSet>
      <dgm:spPr/>
    </dgm:pt>
    <dgm:pt modelId="{062B6C98-E78C-4287-BDC6-31F6061F28DB}" type="pres">
      <dgm:prSet presAssocID="{01897828-055F-4661-9F8A-72E98D612811}" presName="sibTrans" presStyleCnt="0"/>
      <dgm:spPr/>
    </dgm:pt>
    <dgm:pt modelId="{A02E947E-0513-44B1-BC9A-B27DFE49C3D9}" type="pres">
      <dgm:prSet presAssocID="{1AFDF48C-E418-4B39-AC14-702BEE0B761A}" presName="compNode" presStyleCnt="0"/>
      <dgm:spPr/>
    </dgm:pt>
    <dgm:pt modelId="{3BFE0006-E051-4501-A6E3-F4BD25D0BE94}" type="pres">
      <dgm:prSet presAssocID="{1AFDF48C-E418-4B39-AC14-702BEE0B761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9D2BF925-C999-49C8-9596-7E2B3228E47E}" type="pres">
      <dgm:prSet presAssocID="{1AFDF48C-E418-4B39-AC14-702BEE0B761A}" presName="iconSpace" presStyleCnt="0"/>
      <dgm:spPr/>
    </dgm:pt>
    <dgm:pt modelId="{410A339F-A059-4EB7-A2FC-EDB8328572C8}" type="pres">
      <dgm:prSet presAssocID="{1AFDF48C-E418-4B39-AC14-702BEE0B761A}" presName="parTx" presStyleLbl="revTx" presStyleIdx="8" presStyleCnt="10">
        <dgm:presLayoutVars>
          <dgm:chMax val="0"/>
          <dgm:chPref val="0"/>
        </dgm:presLayoutVars>
      </dgm:prSet>
      <dgm:spPr/>
    </dgm:pt>
    <dgm:pt modelId="{36C6A2AF-A239-40E8-BC17-9E7CB49CFBBC}" type="pres">
      <dgm:prSet presAssocID="{1AFDF48C-E418-4B39-AC14-702BEE0B761A}" presName="txSpace" presStyleCnt="0"/>
      <dgm:spPr/>
    </dgm:pt>
    <dgm:pt modelId="{DBA692F2-9142-43D9-8B53-58000D13348B}" type="pres">
      <dgm:prSet presAssocID="{1AFDF48C-E418-4B39-AC14-702BEE0B761A}" presName="desTx" presStyleLbl="revTx" presStyleIdx="9" presStyleCnt="10">
        <dgm:presLayoutVars/>
      </dgm:prSet>
      <dgm:spPr/>
    </dgm:pt>
  </dgm:ptLst>
  <dgm:cxnLst>
    <dgm:cxn modelId="{98B20A02-94EA-4B76-AD3A-229105A355B4}" type="presOf" srcId="{D10458B8-DCDF-4035-A014-1752401DFFE1}" destId="{DA43CF49-7BF4-4345-A13B-4706A52FD705}" srcOrd="0" destOrd="1" presId="urn:microsoft.com/office/officeart/2018/2/layout/IconLabelDescriptionList"/>
    <dgm:cxn modelId="{EE016805-C82A-44CC-9447-966A3FD97555}" srcId="{EEE6CF41-1992-4840-874E-7ECB2D3634C5}" destId="{DD139155-F7B2-45D3-B19E-07B62356D0E0}" srcOrd="2" destOrd="0" parTransId="{9C1602DD-686F-468E-B842-0A77190F959A}" sibTransId="{8AED73E8-9B00-4BA5-9F05-ADA46EF0019D}"/>
    <dgm:cxn modelId="{B526840D-64D3-4145-8E65-93D352219B93}" srcId="{8FEDC11A-2886-4D2F-ACBE-37DD0DF14862}" destId="{8CF63D72-B471-48F3-A21A-9054CCF33C7D}" srcOrd="0" destOrd="0" parTransId="{81869EC8-8434-4205-952D-37F76DAB0390}" sibTransId="{E9B32769-36A5-4D3C-95F2-82F5E7516A1D}"/>
    <dgm:cxn modelId="{D29FE315-5246-4C4C-B0A0-D52192909D99}" type="presOf" srcId="{1AFDF48C-E418-4B39-AC14-702BEE0B761A}" destId="{410A339F-A059-4EB7-A2FC-EDB8328572C8}" srcOrd="0" destOrd="0" presId="urn:microsoft.com/office/officeart/2018/2/layout/IconLabelDescriptionList"/>
    <dgm:cxn modelId="{494F4B1A-DAE5-4756-8F92-B508C3457609}" type="presOf" srcId="{67F7008C-DCFE-42BA-9990-BC0788DEB183}" destId="{F3AD0558-C15F-4A8E-9206-BB1EE77D4D27}" srcOrd="0" destOrd="0" presId="urn:microsoft.com/office/officeart/2018/2/layout/IconLabelDescriptionList"/>
    <dgm:cxn modelId="{0EA50A2F-33A9-42BE-88B6-51331F475128}" srcId="{EEE6CF41-1992-4840-874E-7ECB2D3634C5}" destId="{67F7008C-DCFE-42BA-9990-BC0788DEB183}" srcOrd="3" destOrd="0" parTransId="{DD1A487F-A5A2-4656-896F-713E75F41A94}" sibTransId="{01897828-055F-4661-9F8A-72E98D612811}"/>
    <dgm:cxn modelId="{61CFAC3A-CFFD-46C7-8834-660D1EBA792B}" srcId="{EEE6CF41-1992-4840-874E-7ECB2D3634C5}" destId="{1AFDF48C-E418-4B39-AC14-702BEE0B761A}" srcOrd="4" destOrd="0" parTransId="{1816D4ED-BF1D-4864-8A8D-EA8F78BD1D2F}" sibTransId="{D98F3EB4-B689-4083-87B9-A96B4212C45E}"/>
    <dgm:cxn modelId="{CA4D5344-A786-4AC7-9A95-44B47D116B6B}" srcId="{EEE6CF41-1992-4840-874E-7ECB2D3634C5}" destId="{12DDE8B9-F692-46C8-AF55-86B0A0C8EA50}" srcOrd="0" destOrd="0" parTransId="{2FE7F287-62D2-49E8-88D2-3EEBF3A1F339}" sibTransId="{539F6917-DD23-4A9F-8F80-77C7F40E4C27}"/>
    <dgm:cxn modelId="{9A3E994A-BE53-4149-A314-9FEE3DE1446A}" type="presOf" srcId="{47913FC3-F0A6-4E6F-BE6D-B4E0CEDEC476}" destId="{E680ECD1-88D7-4E8B-A491-AF005E9F29CB}" srcOrd="0" destOrd="1" presId="urn:microsoft.com/office/officeart/2018/2/layout/IconLabelDescriptionList"/>
    <dgm:cxn modelId="{ABDB6D55-802B-43B5-B7D3-D5AD6F391694}" type="presOf" srcId="{3C0173A8-7600-423F-8879-F4F655E19B9F}" destId="{E680ECD1-88D7-4E8B-A491-AF005E9F29CB}" srcOrd="0" destOrd="0" presId="urn:microsoft.com/office/officeart/2018/2/layout/IconLabelDescriptionList"/>
    <dgm:cxn modelId="{597D275F-A848-473A-9257-889DF39B59C2}" srcId="{12DDE8B9-F692-46C8-AF55-86B0A0C8EA50}" destId="{5EB11C1F-DDC2-419F-BBAA-656F1DE3AE87}" srcOrd="1" destOrd="0" parTransId="{1E3E30F7-9C63-4BD3-A434-F5BA78C91543}" sibTransId="{78AB5782-1B46-48A2-8BE6-CC812777268E}"/>
    <dgm:cxn modelId="{30900D7C-AB94-48F3-83C0-439D175CD100}" type="presOf" srcId="{8E8A8754-C923-4946-80D3-5EA411FB600F}" destId="{064DA54F-0331-4120-BE4E-0DF27C2F78C0}" srcOrd="0" destOrd="1" presId="urn:microsoft.com/office/officeart/2018/2/layout/IconLabelDescriptionList"/>
    <dgm:cxn modelId="{2572487F-8D80-4C5D-9519-8B88E6C9567D}" srcId="{EEE6CF41-1992-4840-874E-7ECB2D3634C5}" destId="{8FEDC11A-2886-4D2F-ACBE-37DD0DF14862}" srcOrd="1" destOrd="0" parTransId="{2C7F97C9-AA31-4AAA-9F86-B7A16B907B76}" sibTransId="{7E4AF038-8B71-4327-B54D-9FED5A8DC368}"/>
    <dgm:cxn modelId="{09895784-3355-467C-AB59-D95981141E9C}" type="presOf" srcId="{87289B77-166A-40A0-B89F-A6A8101490B7}" destId="{DBA692F2-9142-43D9-8B53-58000D13348B}" srcOrd="0" destOrd="0" presId="urn:microsoft.com/office/officeart/2018/2/layout/IconLabelDescriptionList"/>
    <dgm:cxn modelId="{9EEA178A-81C5-4D28-A465-382B6CD07A7B}" type="presOf" srcId="{8CF63D72-B471-48F3-A21A-9054CCF33C7D}" destId="{064DA54F-0331-4120-BE4E-0DF27C2F78C0}" srcOrd="0" destOrd="0" presId="urn:microsoft.com/office/officeart/2018/2/layout/IconLabelDescriptionList"/>
    <dgm:cxn modelId="{06570A8B-9533-416C-A6EE-DF7864388B58}" srcId="{1AFDF48C-E418-4B39-AC14-702BEE0B761A}" destId="{87289B77-166A-40A0-B89F-A6A8101490B7}" srcOrd="0" destOrd="0" parTransId="{8A389577-EFF7-4F8C-A7EF-7AA08837182F}" sibTransId="{9C9D5AE3-1165-4041-8E79-DF71F424CF4F}"/>
    <dgm:cxn modelId="{5B8E868E-2E91-454E-BD93-495BFB521391}" type="presOf" srcId="{625F3BEB-CAC1-467A-BF29-8B9D1E7D4494}" destId="{AF699312-9AF7-41B5-8263-E631AA8BCC75}" srcOrd="0" destOrd="0" presId="urn:microsoft.com/office/officeart/2018/2/layout/IconLabelDescriptionList"/>
    <dgm:cxn modelId="{B6D1C190-8E99-466D-9EAA-0DBFE632F73A}" srcId="{12DDE8B9-F692-46C8-AF55-86B0A0C8EA50}" destId="{625F3BEB-CAC1-467A-BF29-8B9D1E7D4494}" srcOrd="0" destOrd="0" parTransId="{5FF7324A-3E5F-4E3A-A11F-3AAB850380D4}" sibTransId="{8BCD798B-2F3E-4544-8C51-1C58C0A095A8}"/>
    <dgm:cxn modelId="{49BA4B98-A088-4D55-BB9F-31B4655D84A9}" srcId="{8FEDC11A-2886-4D2F-ACBE-37DD0DF14862}" destId="{8E8A8754-C923-4946-80D3-5EA411FB600F}" srcOrd="1" destOrd="0" parTransId="{4DCCD200-4CFC-413B-9CB1-52801596BCAF}" sibTransId="{02277147-0B67-44D7-9C0E-7BA927694FAE}"/>
    <dgm:cxn modelId="{5FAD4AB4-E427-4539-9C15-3C10E494BE2A}" srcId="{67F7008C-DCFE-42BA-9990-BC0788DEB183}" destId="{D55576C7-31F0-4B5E-8B43-1626FC1E60BD}" srcOrd="0" destOrd="0" parTransId="{236B884E-7327-4C33-AB04-0B10E94C4D4B}" sibTransId="{31ED7DB7-6AFB-44AE-9362-5F5A7FCFC3E6}"/>
    <dgm:cxn modelId="{9DE8C6B6-38CE-4AB0-8C9F-7DB654D41D7A}" type="presOf" srcId="{5EB11C1F-DDC2-419F-BBAA-656F1DE3AE87}" destId="{AF699312-9AF7-41B5-8263-E631AA8BCC75}" srcOrd="0" destOrd="1" presId="urn:microsoft.com/office/officeart/2018/2/layout/IconLabelDescriptionList"/>
    <dgm:cxn modelId="{0F52A5B9-2CCF-4783-ABC6-99BD2CEDE374}" type="presOf" srcId="{D5AAB021-DF8D-4EF7-8835-79FF94043DE9}" destId="{DBA692F2-9142-43D9-8B53-58000D13348B}" srcOrd="0" destOrd="1" presId="urn:microsoft.com/office/officeart/2018/2/layout/IconLabelDescriptionList"/>
    <dgm:cxn modelId="{7A487ECC-E335-4E0D-A155-08174A225092}" type="presOf" srcId="{D55576C7-31F0-4B5E-8B43-1626FC1E60BD}" destId="{DA43CF49-7BF4-4345-A13B-4706A52FD705}" srcOrd="0" destOrd="0" presId="urn:microsoft.com/office/officeart/2018/2/layout/IconLabelDescriptionList"/>
    <dgm:cxn modelId="{D4CEBBCE-BB1B-4D69-8D7F-9844AE30708D}" srcId="{DD139155-F7B2-45D3-B19E-07B62356D0E0}" destId="{47913FC3-F0A6-4E6F-BE6D-B4E0CEDEC476}" srcOrd="1" destOrd="0" parTransId="{38872D3D-224E-49C5-AD5E-9AF65F879430}" sibTransId="{3AB76A98-930B-450E-9209-E663383E894F}"/>
    <dgm:cxn modelId="{089C20D3-8C14-490E-8A44-46D88C353CCC}" type="presOf" srcId="{DD139155-F7B2-45D3-B19E-07B62356D0E0}" destId="{53A5BDD7-CF11-4CB8-97C4-23D0E5E8E9CA}" srcOrd="0" destOrd="0" presId="urn:microsoft.com/office/officeart/2018/2/layout/IconLabelDescriptionList"/>
    <dgm:cxn modelId="{CB40E5DD-8D28-44C4-8396-4A95A1686C34}" type="presOf" srcId="{EEE6CF41-1992-4840-874E-7ECB2D3634C5}" destId="{8786C650-A1D4-4A8C-BAC6-AD808EF7C569}" srcOrd="0" destOrd="0" presId="urn:microsoft.com/office/officeart/2018/2/layout/IconLabelDescriptionList"/>
    <dgm:cxn modelId="{5196D5E4-4F5F-41B0-A33C-D829A759DDA8}" srcId="{1AFDF48C-E418-4B39-AC14-702BEE0B761A}" destId="{D5AAB021-DF8D-4EF7-8835-79FF94043DE9}" srcOrd="1" destOrd="0" parTransId="{8F90DB5F-F509-4FA9-BF3F-6143671EA41F}" sibTransId="{0BA8A4F7-0169-4FCA-8178-D012E0BA46FB}"/>
    <dgm:cxn modelId="{40A45EEC-EFC3-4D90-97CF-AA45A3E8AE83}" type="presOf" srcId="{8FEDC11A-2886-4D2F-ACBE-37DD0DF14862}" destId="{6E94C78A-43F2-4CCA-A454-A91EE6991E9C}" srcOrd="0" destOrd="0" presId="urn:microsoft.com/office/officeart/2018/2/layout/IconLabelDescriptionList"/>
    <dgm:cxn modelId="{3859FFEE-F3C6-48F2-A7C6-A5F122607DF8}" srcId="{67F7008C-DCFE-42BA-9990-BC0788DEB183}" destId="{D10458B8-DCDF-4035-A014-1752401DFFE1}" srcOrd="1" destOrd="0" parTransId="{C355971B-CDC3-4349-B992-278EB4995D47}" sibTransId="{1AFD2E19-56BD-4549-ACD5-11D26B471881}"/>
    <dgm:cxn modelId="{C997F0F5-28D0-4F86-B726-EC9568FD9D66}" type="presOf" srcId="{12DDE8B9-F692-46C8-AF55-86B0A0C8EA50}" destId="{9A886C25-2A31-4C4E-B457-A8FAED2DCB56}" srcOrd="0" destOrd="0" presId="urn:microsoft.com/office/officeart/2018/2/layout/IconLabelDescriptionList"/>
    <dgm:cxn modelId="{6B3F80FF-A9E7-44A7-87F0-E99D8064ABBB}" srcId="{DD139155-F7B2-45D3-B19E-07B62356D0E0}" destId="{3C0173A8-7600-423F-8879-F4F655E19B9F}" srcOrd="0" destOrd="0" parTransId="{3351CE40-CE2F-406C-B9DD-852C8F8CAD8F}" sibTransId="{14C648EC-005B-498F-8FB6-DDD4091CCE06}"/>
    <dgm:cxn modelId="{9FE2C57E-DA16-4168-BC60-7D379B4C970D}" type="presParOf" srcId="{8786C650-A1D4-4A8C-BAC6-AD808EF7C569}" destId="{DED7B8F5-215E-4406-A3B5-C1729F5E8A4A}" srcOrd="0" destOrd="0" presId="urn:microsoft.com/office/officeart/2018/2/layout/IconLabelDescriptionList"/>
    <dgm:cxn modelId="{2FA85DA8-D3BF-405C-9E8F-38ED4B1CCF3A}" type="presParOf" srcId="{DED7B8F5-215E-4406-A3B5-C1729F5E8A4A}" destId="{A8F8D31A-B681-4EF4-BC0D-E45484F1C0AE}" srcOrd="0" destOrd="0" presId="urn:microsoft.com/office/officeart/2018/2/layout/IconLabelDescriptionList"/>
    <dgm:cxn modelId="{DF6C978B-6EC3-4AA7-80BF-568338BCC25C}" type="presParOf" srcId="{DED7B8F5-215E-4406-A3B5-C1729F5E8A4A}" destId="{81533241-65AE-49FE-8C63-9A6072A02843}" srcOrd="1" destOrd="0" presId="urn:microsoft.com/office/officeart/2018/2/layout/IconLabelDescriptionList"/>
    <dgm:cxn modelId="{C0E8BED5-A168-45F8-B804-3484C33F3C08}" type="presParOf" srcId="{DED7B8F5-215E-4406-A3B5-C1729F5E8A4A}" destId="{9A886C25-2A31-4C4E-B457-A8FAED2DCB56}" srcOrd="2" destOrd="0" presId="urn:microsoft.com/office/officeart/2018/2/layout/IconLabelDescriptionList"/>
    <dgm:cxn modelId="{26B55B2E-83DF-4661-A940-AB64A0A432E4}" type="presParOf" srcId="{DED7B8F5-215E-4406-A3B5-C1729F5E8A4A}" destId="{38564C35-366A-4C83-8BF2-A4E61B7B497A}" srcOrd="3" destOrd="0" presId="urn:microsoft.com/office/officeart/2018/2/layout/IconLabelDescriptionList"/>
    <dgm:cxn modelId="{094165F3-9719-4238-A6CF-8BA9220CABF5}" type="presParOf" srcId="{DED7B8F5-215E-4406-A3B5-C1729F5E8A4A}" destId="{AF699312-9AF7-41B5-8263-E631AA8BCC75}" srcOrd="4" destOrd="0" presId="urn:microsoft.com/office/officeart/2018/2/layout/IconLabelDescriptionList"/>
    <dgm:cxn modelId="{1EF33362-2F9F-43D6-B781-184B48A408B7}" type="presParOf" srcId="{8786C650-A1D4-4A8C-BAC6-AD808EF7C569}" destId="{26C4C6D3-AC36-40D8-9A73-C0D430F3047A}" srcOrd="1" destOrd="0" presId="urn:microsoft.com/office/officeart/2018/2/layout/IconLabelDescriptionList"/>
    <dgm:cxn modelId="{05227AF0-6EDA-4C30-BF89-458054992EAF}" type="presParOf" srcId="{8786C650-A1D4-4A8C-BAC6-AD808EF7C569}" destId="{E7F8993D-ADD2-4203-B81A-00E38E42B8FF}" srcOrd="2" destOrd="0" presId="urn:microsoft.com/office/officeart/2018/2/layout/IconLabelDescriptionList"/>
    <dgm:cxn modelId="{06A8A90B-BF94-42F1-A40B-DACB7C06044C}" type="presParOf" srcId="{E7F8993D-ADD2-4203-B81A-00E38E42B8FF}" destId="{03859361-DECC-40D3-9236-6C6B3B77F972}" srcOrd="0" destOrd="0" presId="urn:microsoft.com/office/officeart/2018/2/layout/IconLabelDescriptionList"/>
    <dgm:cxn modelId="{D6BE5ED0-DE8A-4094-854B-D9453A135411}" type="presParOf" srcId="{E7F8993D-ADD2-4203-B81A-00E38E42B8FF}" destId="{AF2D461C-AC56-4F2D-AB60-F18167F3FFD7}" srcOrd="1" destOrd="0" presId="urn:microsoft.com/office/officeart/2018/2/layout/IconLabelDescriptionList"/>
    <dgm:cxn modelId="{26204D09-B45A-4FB3-887E-F424DFF1C46F}" type="presParOf" srcId="{E7F8993D-ADD2-4203-B81A-00E38E42B8FF}" destId="{6E94C78A-43F2-4CCA-A454-A91EE6991E9C}" srcOrd="2" destOrd="0" presId="urn:microsoft.com/office/officeart/2018/2/layout/IconLabelDescriptionList"/>
    <dgm:cxn modelId="{A9789B39-811A-49B1-8EB2-ED02C4B28233}" type="presParOf" srcId="{E7F8993D-ADD2-4203-B81A-00E38E42B8FF}" destId="{F2C13A01-7BD9-4E2C-AA20-5E74BC6E91F3}" srcOrd="3" destOrd="0" presId="urn:microsoft.com/office/officeart/2018/2/layout/IconLabelDescriptionList"/>
    <dgm:cxn modelId="{CAA62478-CD85-4862-9B1E-44A7C0B06BD1}" type="presParOf" srcId="{E7F8993D-ADD2-4203-B81A-00E38E42B8FF}" destId="{064DA54F-0331-4120-BE4E-0DF27C2F78C0}" srcOrd="4" destOrd="0" presId="urn:microsoft.com/office/officeart/2018/2/layout/IconLabelDescriptionList"/>
    <dgm:cxn modelId="{159CBC60-18BF-4D14-975F-E9F7F32C3A9A}" type="presParOf" srcId="{8786C650-A1D4-4A8C-BAC6-AD808EF7C569}" destId="{6A7CA83F-C954-487C-B566-4E88621B4DF7}" srcOrd="3" destOrd="0" presId="urn:microsoft.com/office/officeart/2018/2/layout/IconLabelDescriptionList"/>
    <dgm:cxn modelId="{2D9C4962-73E1-4DB1-9FAC-F3E2ABC44C58}" type="presParOf" srcId="{8786C650-A1D4-4A8C-BAC6-AD808EF7C569}" destId="{FE4D2D78-BE91-47B0-AC9C-3765BB966333}" srcOrd="4" destOrd="0" presId="urn:microsoft.com/office/officeart/2018/2/layout/IconLabelDescriptionList"/>
    <dgm:cxn modelId="{F4425D3E-8982-4CF5-A1CE-A870E96EDE6B}" type="presParOf" srcId="{FE4D2D78-BE91-47B0-AC9C-3765BB966333}" destId="{5BB4DC21-BA31-4ABD-9AED-187317FB270F}" srcOrd="0" destOrd="0" presId="urn:microsoft.com/office/officeart/2018/2/layout/IconLabelDescriptionList"/>
    <dgm:cxn modelId="{BB7207AA-39FE-40E0-90AF-955C00FCC309}" type="presParOf" srcId="{FE4D2D78-BE91-47B0-AC9C-3765BB966333}" destId="{A60EAB23-5B05-4BF3-BE2C-8B86993B0630}" srcOrd="1" destOrd="0" presId="urn:microsoft.com/office/officeart/2018/2/layout/IconLabelDescriptionList"/>
    <dgm:cxn modelId="{88631241-FE8F-4E9A-9A0E-D35521C8E40C}" type="presParOf" srcId="{FE4D2D78-BE91-47B0-AC9C-3765BB966333}" destId="{53A5BDD7-CF11-4CB8-97C4-23D0E5E8E9CA}" srcOrd="2" destOrd="0" presId="urn:microsoft.com/office/officeart/2018/2/layout/IconLabelDescriptionList"/>
    <dgm:cxn modelId="{330F6192-7178-4463-B3BA-BB2556670183}" type="presParOf" srcId="{FE4D2D78-BE91-47B0-AC9C-3765BB966333}" destId="{68B1F330-30DF-4535-ACD9-1DE001BF4BF3}" srcOrd="3" destOrd="0" presId="urn:microsoft.com/office/officeart/2018/2/layout/IconLabelDescriptionList"/>
    <dgm:cxn modelId="{3F3FAF9D-CE3F-46CB-88EF-8DDE131E2EA1}" type="presParOf" srcId="{FE4D2D78-BE91-47B0-AC9C-3765BB966333}" destId="{E680ECD1-88D7-4E8B-A491-AF005E9F29CB}" srcOrd="4" destOrd="0" presId="urn:microsoft.com/office/officeart/2018/2/layout/IconLabelDescriptionList"/>
    <dgm:cxn modelId="{1B8F0E8A-9A3A-4A92-B085-3BF3D5B404FE}" type="presParOf" srcId="{8786C650-A1D4-4A8C-BAC6-AD808EF7C569}" destId="{3341E653-5B9F-48EC-88AA-1110AD0D6813}" srcOrd="5" destOrd="0" presId="urn:microsoft.com/office/officeart/2018/2/layout/IconLabelDescriptionList"/>
    <dgm:cxn modelId="{07CA12EE-EF4F-430C-B5F4-1AA8B924DFC9}" type="presParOf" srcId="{8786C650-A1D4-4A8C-BAC6-AD808EF7C569}" destId="{C2317066-2A9A-42D9-873F-3977E0FA3760}" srcOrd="6" destOrd="0" presId="urn:microsoft.com/office/officeart/2018/2/layout/IconLabelDescriptionList"/>
    <dgm:cxn modelId="{4B3F68A5-4E81-4813-B757-54AF1AAF7821}" type="presParOf" srcId="{C2317066-2A9A-42D9-873F-3977E0FA3760}" destId="{48DE1090-264D-4E12-9053-450AFA0AFC74}" srcOrd="0" destOrd="0" presId="urn:microsoft.com/office/officeart/2018/2/layout/IconLabelDescriptionList"/>
    <dgm:cxn modelId="{055F67B3-A3A4-4A7F-A1A0-54C2B1BDE089}" type="presParOf" srcId="{C2317066-2A9A-42D9-873F-3977E0FA3760}" destId="{63395412-8AA9-4728-AEAE-A5A43B6025B8}" srcOrd="1" destOrd="0" presId="urn:microsoft.com/office/officeart/2018/2/layout/IconLabelDescriptionList"/>
    <dgm:cxn modelId="{C285CE74-783B-4614-BDF0-8457542D04EF}" type="presParOf" srcId="{C2317066-2A9A-42D9-873F-3977E0FA3760}" destId="{F3AD0558-C15F-4A8E-9206-BB1EE77D4D27}" srcOrd="2" destOrd="0" presId="urn:microsoft.com/office/officeart/2018/2/layout/IconLabelDescriptionList"/>
    <dgm:cxn modelId="{4B2ADA0D-CC95-4609-8354-89E7C10929F3}" type="presParOf" srcId="{C2317066-2A9A-42D9-873F-3977E0FA3760}" destId="{9924775A-A5E0-43B1-ACF2-9155B25ED8A4}" srcOrd="3" destOrd="0" presId="urn:microsoft.com/office/officeart/2018/2/layout/IconLabelDescriptionList"/>
    <dgm:cxn modelId="{5F15FD02-F7FC-421B-BF24-608169ED47AF}" type="presParOf" srcId="{C2317066-2A9A-42D9-873F-3977E0FA3760}" destId="{DA43CF49-7BF4-4345-A13B-4706A52FD705}" srcOrd="4" destOrd="0" presId="urn:microsoft.com/office/officeart/2018/2/layout/IconLabelDescriptionList"/>
    <dgm:cxn modelId="{74737807-E766-4885-96B1-EFE65E8FB3E8}" type="presParOf" srcId="{8786C650-A1D4-4A8C-BAC6-AD808EF7C569}" destId="{062B6C98-E78C-4287-BDC6-31F6061F28DB}" srcOrd="7" destOrd="0" presId="urn:microsoft.com/office/officeart/2018/2/layout/IconLabelDescriptionList"/>
    <dgm:cxn modelId="{C0948ADA-BDB2-42F7-98E6-CECCEFFA3C24}" type="presParOf" srcId="{8786C650-A1D4-4A8C-BAC6-AD808EF7C569}" destId="{A02E947E-0513-44B1-BC9A-B27DFE49C3D9}" srcOrd="8" destOrd="0" presId="urn:microsoft.com/office/officeart/2018/2/layout/IconLabelDescriptionList"/>
    <dgm:cxn modelId="{59AC2C8F-79EF-41DC-A254-53F2BC6F56DF}" type="presParOf" srcId="{A02E947E-0513-44B1-BC9A-B27DFE49C3D9}" destId="{3BFE0006-E051-4501-A6E3-F4BD25D0BE94}" srcOrd="0" destOrd="0" presId="urn:microsoft.com/office/officeart/2018/2/layout/IconLabelDescriptionList"/>
    <dgm:cxn modelId="{B97F6CAE-811D-42DC-9D5A-342A5EC60E53}" type="presParOf" srcId="{A02E947E-0513-44B1-BC9A-B27DFE49C3D9}" destId="{9D2BF925-C999-49C8-9596-7E2B3228E47E}" srcOrd="1" destOrd="0" presId="urn:microsoft.com/office/officeart/2018/2/layout/IconLabelDescriptionList"/>
    <dgm:cxn modelId="{8E363C45-8770-461D-966B-3104873EDAC6}" type="presParOf" srcId="{A02E947E-0513-44B1-BC9A-B27DFE49C3D9}" destId="{410A339F-A059-4EB7-A2FC-EDB8328572C8}" srcOrd="2" destOrd="0" presId="urn:microsoft.com/office/officeart/2018/2/layout/IconLabelDescriptionList"/>
    <dgm:cxn modelId="{FD5AE198-9999-4075-8114-C309DB21EF1F}" type="presParOf" srcId="{A02E947E-0513-44B1-BC9A-B27DFE49C3D9}" destId="{36C6A2AF-A239-40E8-BC17-9E7CB49CFBBC}" srcOrd="3" destOrd="0" presId="urn:microsoft.com/office/officeart/2018/2/layout/IconLabelDescriptionList"/>
    <dgm:cxn modelId="{A6767EF5-80B6-48D6-B8FC-4679EC2ACE32}" type="presParOf" srcId="{A02E947E-0513-44B1-BC9A-B27DFE49C3D9}" destId="{DBA692F2-9142-43D9-8B53-58000D13348B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0BB4106-64D9-43AE-9D9A-2B39C05D42C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E0D85BA-C143-4F55-97C3-3BF8E418A9CF}">
      <dgm:prSet/>
      <dgm:spPr/>
      <dgm:t>
        <a:bodyPr/>
        <a:lstStyle/>
        <a:p>
          <a:r>
            <a:rPr lang="en-GB" b="1"/>
            <a:t>Potential Impact</a:t>
          </a:r>
          <a:endParaRPr lang="en-US"/>
        </a:p>
      </dgm:t>
    </dgm:pt>
    <dgm:pt modelId="{480DFFDE-5C52-4520-B05A-E49098BA0097}" type="parTrans" cxnId="{892D5BD4-76F8-49C1-8AEA-8CEF64E7E23B}">
      <dgm:prSet/>
      <dgm:spPr/>
      <dgm:t>
        <a:bodyPr/>
        <a:lstStyle/>
        <a:p>
          <a:endParaRPr lang="en-US"/>
        </a:p>
      </dgm:t>
    </dgm:pt>
    <dgm:pt modelId="{49740A9C-37AF-49D6-8EEA-9D7A199D4B0F}" type="sibTrans" cxnId="{892D5BD4-76F8-49C1-8AEA-8CEF64E7E23B}">
      <dgm:prSet/>
      <dgm:spPr/>
      <dgm:t>
        <a:bodyPr/>
        <a:lstStyle/>
        <a:p>
          <a:endParaRPr lang="en-US"/>
        </a:p>
      </dgm:t>
    </dgm:pt>
    <dgm:pt modelId="{975485A8-94DF-4896-947D-C766D780A0EE}">
      <dgm:prSet/>
      <dgm:spPr/>
      <dgm:t>
        <a:bodyPr/>
        <a:lstStyle/>
        <a:p>
          <a:r>
            <a:rPr lang="en-GB"/>
            <a:t>Theoretical: Advances ML in cybersecurity, reducing breaches [30].</a:t>
          </a:r>
          <a:endParaRPr lang="en-US"/>
        </a:p>
      </dgm:t>
    </dgm:pt>
    <dgm:pt modelId="{3FDF3B40-4D5A-4D2C-B596-F6F1D7B248C7}" type="parTrans" cxnId="{52779A1A-674D-4B7F-A91E-18C4BC68408A}">
      <dgm:prSet/>
      <dgm:spPr/>
      <dgm:t>
        <a:bodyPr/>
        <a:lstStyle/>
        <a:p>
          <a:endParaRPr lang="en-US"/>
        </a:p>
      </dgm:t>
    </dgm:pt>
    <dgm:pt modelId="{8F1F2459-0298-4931-999B-3D077489EB20}" type="sibTrans" cxnId="{52779A1A-674D-4B7F-A91E-18C4BC68408A}">
      <dgm:prSet/>
      <dgm:spPr/>
      <dgm:t>
        <a:bodyPr/>
        <a:lstStyle/>
        <a:p>
          <a:endParaRPr lang="en-US"/>
        </a:p>
      </dgm:t>
    </dgm:pt>
    <dgm:pt modelId="{87701F61-690D-464E-9ADC-3965ECAC5490}">
      <dgm:prSet/>
      <dgm:spPr/>
      <dgm:t>
        <a:bodyPr/>
        <a:lstStyle/>
        <a:p>
          <a:r>
            <a:rPr lang="en-GB"/>
            <a:t>Practical: Improves detection by 10-15%, aiding sectors like healthcare [31].</a:t>
          </a:r>
          <a:endParaRPr lang="en-US"/>
        </a:p>
      </dgm:t>
    </dgm:pt>
    <dgm:pt modelId="{1829D2FF-1B47-423B-B4F3-2DCF578EEE0F}" type="parTrans" cxnId="{5D4E9717-FD88-49D1-B595-19B20114B8EF}">
      <dgm:prSet/>
      <dgm:spPr/>
      <dgm:t>
        <a:bodyPr/>
        <a:lstStyle/>
        <a:p>
          <a:endParaRPr lang="en-US"/>
        </a:p>
      </dgm:t>
    </dgm:pt>
    <dgm:pt modelId="{95FDBA2E-EA82-44EC-8397-7D64CBABEF87}" type="sibTrans" cxnId="{5D4E9717-FD88-49D1-B595-19B20114B8EF}">
      <dgm:prSet/>
      <dgm:spPr/>
      <dgm:t>
        <a:bodyPr/>
        <a:lstStyle/>
        <a:p>
          <a:endParaRPr lang="en-US"/>
        </a:p>
      </dgm:t>
    </dgm:pt>
    <dgm:pt modelId="{43AD2E20-5909-4D78-8ED6-274ECE1C7AB5}">
      <dgm:prSet/>
      <dgm:spPr/>
      <dgm:t>
        <a:bodyPr/>
        <a:lstStyle/>
        <a:p>
          <a:r>
            <a:rPr lang="en-GB" b="1"/>
            <a:t>Societal Benefits</a:t>
          </a:r>
          <a:endParaRPr lang="en-US"/>
        </a:p>
      </dgm:t>
    </dgm:pt>
    <dgm:pt modelId="{84ED4BBF-9A65-4755-B054-FC3A23D60CBA}" type="parTrans" cxnId="{2BF9A02C-077A-4834-B862-2D66531E83BD}">
      <dgm:prSet/>
      <dgm:spPr/>
      <dgm:t>
        <a:bodyPr/>
        <a:lstStyle/>
        <a:p>
          <a:endParaRPr lang="en-US"/>
        </a:p>
      </dgm:t>
    </dgm:pt>
    <dgm:pt modelId="{260A4C25-0775-44FB-B191-C4A0062E4AA8}" type="sibTrans" cxnId="{2BF9A02C-077A-4834-B862-2D66531E83BD}">
      <dgm:prSet/>
      <dgm:spPr/>
      <dgm:t>
        <a:bodyPr/>
        <a:lstStyle/>
        <a:p>
          <a:endParaRPr lang="en-US"/>
        </a:p>
      </dgm:t>
    </dgm:pt>
    <dgm:pt modelId="{78438ED9-CD55-49D2-8374-4CC0F8451AAE}">
      <dgm:prSet/>
      <dgm:spPr/>
      <dgm:t>
        <a:bodyPr/>
        <a:lstStyle/>
        <a:p>
          <a:r>
            <a:rPr lang="en-GB"/>
            <a:t>Enhances data protection compliance with GDPR [32].</a:t>
          </a:r>
          <a:endParaRPr lang="en-US"/>
        </a:p>
      </dgm:t>
    </dgm:pt>
    <dgm:pt modelId="{96C1C67C-8697-44D3-9B5A-3B945F71BFF8}" type="parTrans" cxnId="{77A6A2F3-1F0C-44CD-9FEF-062997602EB9}">
      <dgm:prSet/>
      <dgm:spPr/>
      <dgm:t>
        <a:bodyPr/>
        <a:lstStyle/>
        <a:p>
          <a:endParaRPr lang="en-US"/>
        </a:p>
      </dgm:t>
    </dgm:pt>
    <dgm:pt modelId="{820FD21E-222C-4D31-874D-8653E4750A46}" type="sibTrans" cxnId="{77A6A2F3-1F0C-44CD-9FEF-062997602EB9}">
      <dgm:prSet/>
      <dgm:spPr/>
      <dgm:t>
        <a:bodyPr/>
        <a:lstStyle/>
        <a:p>
          <a:endParaRPr lang="en-US"/>
        </a:p>
      </dgm:t>
    </dgm:pt>
    <dgm:pt modelId="{C8ABC12C-D7BF-4B19-B9AC-D01B42B82052}">
      <dgm:prSet/>
      <dgm:spPr/>
      <dgm:t>
        <a:bodyPr/>
        <a:lstStyle/>
        <a:p>
          <a:r>
            <a:rPr lang="en-GB"/>
            <a:t>Supports secure digital transformation for SMEs.</a:t>
          </a:r>
          <a:endParaRPr lang="en-US"/>
        </a:p>
      </dgm:t>
    </dgm:pt>
    <dgm:pt modelId="{7FB03295-B828-456B-BA78-76E50C8446BE}" type="parTrans" cxnId="{96456D76-BEE5-4E86-8511-E2CF67797813}">
      <dgm:prSet/>
      <dgm:spPr/>
      <dgm:t>
        <a:bodyPr/>
        <a:lstStyle/>
        <a:p>
          <a:endParaRPr lang="en-US"/>
        </a:p>
      </dgm:t>
    </dgm:pt>
    <dgm:pt modelId="{BDA33FBD-3A82-4A62-A746-0D126CB43114}" type="sibTrans" cxnId="{96456D76-BEE5-4E86-8511-E2CF67797813}">
      <dgm:prSet/>
      <dgm:spPr/>
      <dgm:t>
        <a:bodyPr/>
        <a:lstStyle/>
        <a:p>
          <a:endParaRPr lang="en-US"/>
        </a:p>
      </dgm:t>
    </dgm:pt>
    <dgm:pt modelId="{36702B91-B5CC-41A4-8375-A14B5BE416F9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1C68B13C-19D2-424B-8E47-7DF542AD3586}" type="parTrans" cxnId="{934EF2DB-FD35-43B2-9B7E-E36A16976B7C}">
      <dgm:prSet/>
      <dgm:spPr/>
      <dgm:t>
        <a:bodyPr/>
        <a:lstStyle/>
        <a:p>
          <a:endParaRPr lang="en-US"/>
        </a:p>
      </dgm:t>
    </dgm:pt>
    <dgm:pt modelId="{9CC5C4D9-40B0-4CF9-8650-89F69D7AD972}" type="sibTrans" cxnId="{934EF2DB-FD35-43B2-9B7E-E36A16976B7C}">
      <dgm:prSet/>
      <dgm:spPr/>
      <dgm:t>
        <a:bodyPr/>
        <a:lstStyle/>
        <a:p>
          <a:endParaRPr lang="en-US"/>
        </a:p>
      </dgm:t>
    </dgm:pt>
    <dgm:pt modelId="{1F59C9B6-AFAA-4035-BB04-927F30483981}">
      <dgm:prSet/>
      <dgm:spPr/>
      <dgm:t>
        <a:bodyPr/>
        <a:lstStyle/>
        <a:p>
          <a:r>
            <a:rPr lang="en-GB"/>
            <a:t>Dependency on dataset quality may cause overfitting [33].</a:t>
          </a:r>
          <a:endParaRPr lang="en-US"/>
        </a:p>
      </dgm:t>
    </dgm:pt>
    <dgm:pt modelId="{EB340D31-54A7-48B4-A3A0-269D6F4AD4C2}" type="parTrans" cxnId="{588F39C1-70BC-499E-B7B3-F518638C1D91}">
      <dgm:prSet/>
      <dgm:spPr/>
      <dgm:t>
        <a:bodyPr/>
        <a:lstStyle/>
        <a:p>
          <a:endParaRPr lang="en-US"/>
        </a:p>
      </dgm:t>
    </dgm:pt>
    <dgm:pt modelId="{85611C44-7BD9-4726-9C52-4A364D220005}" type="sibTrans" cxnId="{588F39C1-70BC-499E-B7B3-F518638C1D91}">
      <dgm:prSet/>
      <dgm:spPr/>
      <dgm:t>
        <a:bodyPr/>
        <a:lstStyle/>
        <a:p>
          <a:endParaRPr lang="en-US"/>
        </a:p>
      </dgm:t>
    </dgm:pt>
    <dgm:pt modelId="{C5A5AF61-EAA0-4FB7-9DBA-6B2B2172B1AC}">
      <dgm:prSet/>
      <dgm:spPr/>
      <dgm:t>
        <a:bodyPr/>
        <a:lstStyle/>
        <a:p>
          <a:r>
            <a:rPr lang="en-GB"/>
            <a:t>Simulations might not fully replicate ultra-large cloud scales.</a:t>
          </a:r>
          <a:endParaRPr lang="en-US"/>
        </a:p>
      </dgm:t>
    </dgm:pt>
    <dgm:pt modelId="{ED6DED43-EDB8-4F42-BE7F-A9621D05097C}" type="parTrans" cxnId="{9D2A3F50-A0BA-49ED-9CD2-97D1E803900F}">
      <dgm:prSet/>
      <dgm:spPr/>
      <dgm:t>
        <a:bodyPr/>
        <a:lstStyle/>
        <a:p>
          <a:endParaRPr lang="en-US"/>
        </a:p>
      </dgm:t>
    </dgm:pt>
    <dgm:pt modelId="{5744EE48-C858-4FB6-940A-E1D7C3F0842E}" type="sibTrans" cxnId="{9D2A3F50-A0BA-49ED-9CD2-97D1E803900F}">
      <dgm:prSet/>
      <dgm:spPr/>
      <dgm:t>
        <a:bodyPr/>
        <a:lstStyle/>
        <a:p>
          <a:endParaRPr lang="en-US"/>
        </a:p>
      </dgm:t>
    </dgm:pt>
    <dgm:pt modelId="{B8DD9E43-F6B4-4B15-83E1-46BE544B7D6D}">
      <dgm:prSet/>
      <dgm:spPr/>
      <dgm:t>
        <a:bodyPr/>
        <a:lstStyle/>
        <a:p>
          <a:r>
            <a:rPr lang="en-GB" b="1"/>
            <a:t>Constraints</a:t>
          </a:r>
          <a:endParaRPr lang="en-US"/>
        </a:p>
      </dgm:t>
    </dgm:pt>
    <dgm:pt modelId="{ACC8B084-002B-4941-BA3D-3C0A1FB876AF}" type="parTrans" cxnId="{2299A13E-A809-4D8D-B424-F93754D83AC2}">
      <dgm:prSet/>
      <dgm:spPr/>
      <dgm:t>
        <a:bodyPr/>
        <a:lstStyle/>
        <a:p>
          <a:endParaRPr lang="en-US"/>
        </a:p>
      </dgm:t>
    </dgm:pt>
    <dgm:pt modelId="{19C019E0-EFB2-4DD3-B3AD-0EA8CAC3F336}" type="sibTrans" cxnId="{2299A13E-A809-4D8D-B424-F93754D83AC2}">
      <dgm:prSet/>
      <dgm:spPr/>
      <dgm:t>
        <a:bodyPr/>
        <a:lstStyle/>
        <a:p>
          <a:endParaRPr lang="en-US"/>
        </a:p>
      </dgm:t>
    </dgm:pt>
    <dgm:pt modelId="{3DC25072-591F-46A9-A952-2F8B14E9B7F1}">
      <dgm:prSet/>
      <dgm:spPr/>
      <dgm:t>
        <a:bodyPr/>
        <a:lstStyle/>
        <a:p>
          <a:r>
            <a:rPr lang="en-GB"/>
            <a:t>Resource-intensive training requires high-end hardware.</a:t>
          </a:r>
          <a:endParaRPr lang="en-US"/>
        </a:p>
      </dgm:t>
    </dgm:pt>
    <dgm:pt modelId="{45CEE616-8F00-49ED-9AC0-6556ACEDE5E3}" type="parTrans" cxnId="{3E4BEB1A-5E43-4EDB-8B8C-402B3FE8BB55}">
      <dgm:prSet/>
      <dgm:spPr/>
      <dgm:t>
        <a:bodyPr/>
        <a:lstStyle/>
        <a:p>
          <a:endParaRPr lang="en-US"/>
        </a:p>
      </dgm:t>
    </dgm:pt>
    <dgm:pt modelId="{B48830DF-1681-4C8A-8185-432601D53ABD}" type="sibTrans" cxnId="{3E4BEB1A-5E43-4EDB-8B8C-402B3FE8BB55}">
      <dgm:prSet/>
      <dgm:spPr/>
      <dgm:t>
        <a:bodyPr/>
        <a:lstStyle/>
        <a:p>
          <a:endParaRPr lang="en-US"/>
        </a:p>
      </dgm:t>
    </dgm:pt>
    <dgm:pt modelId="{59D4A6AF-121B-4FAD-BC63-CD80AAB966D0}">
      <dgm:prSet/>
      <dgm:spPr/>
      <dgm:t>
        <a:bodyPr/>
        <a:lstStyle/>
        <a:p>
          <a:r>
            <a:rPr lang="en-GB"/>
            <a:t>Ethical limits on real-world testing without approvals.</a:t>
          </a:r>
          <a:endParaRPr lang="en-US"/>
        </a:p>
      </dgm:t>
    </dgm:pt>
    <dgm:pt modelId="{380143EB-B86D-4081-88EC-AE7A2B940878}" type="parTrans" cxnId="{E2F57688-768D-42A2-A476-EB7117D8954E}">
      <dgm:prSet/>
      <dgm:spPr/>
      <dgm:t>
        <a:bodyPr/>
        <a:lstStyle/>
        <a:p>
          <a:endParaRPr lang="en-US"/>
        </a:p>
      </dgm:t>
    </dgm:pt>
    <dgm:pt modelId="{6B8E9582-04FC-461B-8AFC-C9C712119155}" type="sibTrans" cxnId="{E2F57688-768D-42A2-A476-EB7117D8954E}">
      <dgm:prSet/>
      <dgm:spPr/>
      <dgm:t>
        <a:bodyPr/>
        <a:lstStyle/>
        <a:p>
          <a:endParaRPr lang="en-US"/>
        </a:p>
      </dgm:t>
    </dgm:pt>
    <dgm:pt modelId="{DF129799-D96D-40D1-A2DB-C7E6DB71192F}">
      <dgm:prSet/>
      <dgm:spPr/>
      <dgm:t>
        <a:bodyPr/>
        <a:lstStyle/>
        <a:p>
          <a:r>
            <a:rPr lang="en-GB" b="1"/>
            <a:t>Mitigation Strategies</a:t>
          </a:r>
          <a:endParaRPr lang="en-US"/>
        </a:p>
      </dgm:t>
    </dgm:pt>
    <dgm:pt modelId="{C39AC911-73DF-4258-A5C1-6B3A0CA6F4F8}" type="parTrans" cxnId="{B4D04081-A479-4A5A-8967-FB7C17E8DD58}">
      <dgm:prSet/>
      <dgm:spPr/>
      <dgm:t>
        <a:bodyPr/>
        <a:lstStyle/>
        <a:p>
          <a:endParaRPr lang="en-US"/>
        </a:p>
      </dgm:t>
    </dgm:pt>
    <dgm:pt modelId="{E36D189E-7753-4330-8F6C-DEA40641A469}" type="sibTrans" cxnId="{B4D04081-A479-4A5A-8967-FB7C17E8DD58}">
      <dgm:prSet/>
      <dgm:spPr/>
      <dgm:t>
        <a:bodyPr/>
        <a:lstStyle/>
        <a:p>
          <a:endParaRPr lang="en-US"/>
        </a:p>
      </dgm:t>
    </dgm:pt>
    <dgm:pt modelId="{E7538E94-CA15-4E4C-8F8E-6F7F04A0A192}">
      <dgm:prSet/>
      <dgm:spPr/>
      <dgm:t>
        <a:bodyPr/>
        <a:lstStyle/>
        <a:p>
          <a:r>
            <a:rPr lang="en-GB"/>
            <a:t>Use cross-validation to address overfitting [25].</a:t>
          </a:r>
          <a:endParaRPr lang="en-US"/>
        </a:p>
      </dgm:t>
    </dgm:pt>
    <dgm:pt modelId="{42713323-EC65-4C65-B793-22362D3E10C3}" type="parTrans" cxnId="{4107BFEA-AA1F-4452-B461-F7BB55FA2669}">
      <dgm:prSet/>
      <dgm:spPr/>
      <dgm:t>
        <a:bodyPr/>
        <a:lstStyle/>
        <a:p>
          <a:endParaRPr lang="en-US"/>
        </a:p>
      </dgm:t>
    </dgm:pt>
    <dgm:pt modelId="{B190DB48-FFE0-4655-BB09-5A56B7963009}" type="sibTrans" cxnId="{4107BFEA-AA1F-4452-B461-F7BB55FA2669}">
      <dgm:prSet/>
      <dgm:spPr/>
      <dgm:t>
        <a:bodyPr/>
        <a:lstStyle/>
        <a:p>
          <a:endParaRPr lang="en-US"/>
        </a:p>
      </dgm:t>
    </dgm:pt>
    <dgm:pt modelId="{8DDE0936-8C8F-4F31-961C-43418457B58A}">
      <dgm:prSet/>
      <dgm:spPr/>
      <dgm:t>
        <a:bodyPr/>
        <a:lstStyle/>
        <a:p>
          <a:r>
            <a:rPr lang="en-GB"/>
            <a:t>Plan for scalability testing in future phases.</a:t>
          </a:r>
          <a:endParaRPr lang="en-US"/>
        </a:p>
      </dgm:t>
    </dgm:pt>
    <dgm:pt modelId="{3950D6B7-A3BB-4A19-A461-20F8E912D406}" type="parTrans" cxnId="{19208CF1-27E9-410D-AC2F-CBC9BABC3339}">
      <dgm:prSet/>
      <dgm:spPr/>
      <dgm:t>
        <a:bodyPr/>
        <a:lstStyle/>
        <a:p>
          <a:endParaRPr lang="en-US"/>
        </a:p>
      </dgm:t>
    </dgm:pt>
    <dgm:pt modelId="{B254898F-58B7-4817-BFE4-913B7F2B59C1}" type="sibTrans" cxnId="{19208CF1-27E9-410D-AC2F-CBC9BABC3339}">
      <dgm:prSet/>
      <dgm:spPr/>
      <dgm:t>
        <a:bodyPr/>
        <a:lstStyle/>
        <a:p>
          <a:endParaRPr lang="en-US"/>
        </a:p>
      </dgm:t>
    </dgm:pt>
    <dgm:pt modelId="{2A99F18B-3E9F-A94D-B8DF-8CB0A40E6A44}" type="pres">
      <dgm:prSet presAssocID="{00BB4106-64D9-43AE-9D9A-2B39C05D42CA}" presName="Name0" presStyleCnt="0">
        <dgm:presLayoutVars>
          <dgm:dir/>
          <dgm:animLvl val="lvl"/>
          <dgm:resizeHandles val="exact"/>
        </dgm:presLayoutVars>
      </dgm:prSet>
      <dgm:spPr/>
    </dgm:pt>
    <dgm:pt modelId="{4FFEC585-E9BE-4347-9A36-6F41472BCF56}" type="pres">
      <dgm:prSet presAssocID="{0E0D85BA-C143-4F55-97C3-3BF8E418A9CF}" presName="linNode" presStyleCnt="0"/>
      <dgm:spPr/>
    </dgm:pt>
    <dgm:pt modelId="{465A4C0F-7B11-9244-8B02-A870FAF359C0}" type="pres">
      <dgm:prSet presAssocID="{0E0D85BA-C143-4F55-97C3-3BF8E418A9CF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50E2A6D3-B6B2-AB46-802F-B27B2A495A23}" type="pres">
      <dgm:prSet presAssocID="{0E0D85BA-C143-4F55-97C3-3BF8E418A9CF}" presName="descendantText" presStyleLbl="alignAccFollowNode1" presStyleIdx="0" presStyleCnt="5">
        <dgm:presLayoutVars>
          <dgm:bulletEnabled val="1"/>
        </dgm:presLayoutVars>
      </dgm:prSet>
      <dgm:spPr/>
    </dgm:pt>
    <dgm:pt modelId="{4B7E81F8-6AF7-6F4A-8C63-7F2727666DCA}" type="pres">
      <dgm:prSet presAssocID="{49740A9C-37AF-49D6-8EEA-9D7A199D4B0F}" presName="sp" presStyleCnt="0"/>
      <dgm:spPr/>
    </dgm:pt>
    <dgm:pt modelId="{8397EDA1-71EB-7A44-A0B8-FD98048B08AB}" type="pres">
      <dgm:prSet presAssocID="{43AD2E20-5909-4D78-8ED6-274ECE1C7AB5}" presName="linNode" presStyleCnt="0"/>
      <dgm:spPr/>
    </dgm:pt>
    <dgm:pt modelId="{AF5407BF-CD63-AC46-AFA1-18EDFA4A7221}" type="pres">
      <dgm:prSet presAssocID="{43AD2E20-5909-4D78-8ED6-274ECE1C7AB5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085FCCFA-7477-1F42-AD82-36E3BE11962E}" type="pres">
      <dgm:prSet presAssocID="{43AD2E20-5909-4D78-8ED6-274ECE1C7AB5}" presName="descendantText" presStyleLbl="alignAccFollowNode1" presStyleIdx="1" presStyleCnt="5">
        <dgm:presLayoutVars>
          <dgm:bulletEnabled val="1"/>
        </dgm:presLayoutVars>
      </dgm:prSet>
      <dgm:spPr/>
    </dgm:pt>
    <dgm:pt modelId="{563850F1-CD1A-7E4E-AD49-2544E1D5C3FB}" type="pres">
      <dgm:prSet presAssocID="{260A4C25-0775-44FB-B191-C4A0062E4AA8}" presName="sp" presStyleCnt="0"/>
      <dgm:spPr/>
    </dgm:pt>
    <dgm:pt modelId="{A3B96291-8A46-164A-90E7-0E31E1C35AF5}" type="pres">
      <dgm:prSet presAssocID="{36702B91-B5CC-41A4-8375-A14B5BE416F9}" presName="linNode" presStyleCnt="0"/>
      <dgm:spPr/>
    </dgm:pt>
    <dgm:pt modelId="{12B0EDD2-13A1-CA46-A758-D69DF3E5588C}" type="pres">
      <dgm:prSet presAssocID="{36702B91-B5CC-41A4-8375-A14B5BE416F9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92844390-F95E-0447-BCD9-88F2BE5026BB}" type="pres">
      <dgm:prSet presAssocID="{36702B91-B5CC-41A4-8375-A14B5BE416F9}" presName="descendantText" presStyleLbl="alignAccFollowNode1" presStyleIdx="2" presStyleCnt="5">
        <dgm:presLayoutVars>
          <dgm:bulletEnabled val="1"/>
        </dgm:presLayoutVars>
      </dgm:prSet>
      <dgm:spPr/>
    </dgm:pt>
    <dgm:pt modelId="{33D524D5-F829-0740-A2AB-234C46CA2BB4}" type="pres">
      <dgm:prSet presAssocID="{9CC5C4D9-40B0-4CF9-8650-89F69D7AD972}" presName="sp" presStyleCnt="0"/>
      <dgm:spPr/>
    </dgm:pt>
    <dgm:pt modelId="{14733DC4-A0B8-334C-8F9D-AB77980EB79D}" type="pres">
      <dgm:prSet presAssocID="{B8DD9E43-F6B4-4B15-83E1-46BE544B7D6D}" presName="linNode" presStyleCnt="0"/>
      <dgm:spPr/>
    </dgm:pt>
    <dgm:pt modelId="{914286FA-EA8E-AA4F-9CE0-D29531DD6C10}" type="pres">
      <dgm:prSet presAssocID="{B8DD9E43-F6B4-4B15-83E1-46BE544B7D6D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E6CDE951-12C8-9D46-AF24-DDF73232CE9C}" type="pres">
      <dgm:prSet presAssocID="{B8DD9E43-F6B4-4B15-83E1-46BE544B7D6D}" presName="descendantText" presStyleLbl="alignAccFollowNode1" presStyleIdx="3" presStyleCnt="5">
        <dgm:presLayoutVars>
          <dgm:bulletEnabled val="1"/>
        </dgm:presLayoutVars>
      </dgm:prSet>
      <dgm:spPr/>
    </dgm:pt>
    <dgm:pt modelId="{CFC95E22-5B23-D54C-8F4B-2510CECA650E}" type="pres">
      <dgm:prSet presAssocID="{19C019E0-EFB2-4DD3-B3AD-0EA8CAC3F336}" presName="sp" presStyleCnt="0"/>
      <dgm:spPr/>
    </dgm:pt>
    <dgm:pt modelId="{30BE8FEA-3963-CA4B-B5F9-658BC9850874}" type="pres">
      <dgm:prSet presAssocID="{DF129799-D96D-40D1-A2DB-C7E6DB71192F}" presName="linNode" presStyleCnt="0"/>
      <dgm:spPr/>
    </dgm:pt>
    <dgm:pt modelId="{7ED63E65-618A-004A-9E60-1C23B204F90E}" type="pres">
      <dgm:prSet presAssocID="{DF129799-D96D-40D1-A2DB-C7E6DB71192F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7E6F1AD6-2396-D348-B617-894BFB7BA077}" type="pres">
      <dgm:prSet presAssocID="{DF129799-D96D-40D1-A2DB-C7E6DB71192F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5D4E9717-FD88-49D1-B595-19B20114B8EF}" srcId="{0E0D85BA-C143-4F55-97C3-3BF8E418A9CF}" destId="{87701F61-690D-464E-9ADC-3965ECAC5490}" srcOrd="1" destOrd="0" parTransId="{1829D2FF-1B47-423B-B4F3-2DCF578EEE0F}" sibTransId="{95FDBA2E-EA82-44EC-8397-7D64CBABEF87}"/>
    <dgm:cxn modelId="{52779A1A-674D-4B7F-A91E-18C4BC68408A}" srcId="{0E0D85BA-C143-4F55-97C3-3BF8E418A9CF}" destId="{975485A8-94DF-4896-947D-C766D780A0EE}" srcOrd="0" destOrd="0" parTransId="{3FDF3B40-4D5A-4D2C-B596-F6F1D7B248C7}" sibTransId="{8F1F2459-0298-4931-999B-3D077489EB20}"/>
    <dgm:cxn modelId="{3E4BEB1A-5E43-4EDB-8B8C-402B3FE8BB55}" srcId="{B8DD9E43-F6B4-4B15-83E1-46BE544B7D6D}" destId="{3DC25072-591F-46A9-A952-2F8B14E9B7F1}" srcOrd="0" destOrd="0" parTransId="{45CEE616-8F00-49ED-9AC0-6556ACEDE5E3}" sibTransId="{B48830DF-1681-4C8A-8185-432601D53ABD}"/>
    <dgm:cxn modelId="{3CB9821B-57F9-3F4D-97B9-BDED61BC4D2A}" type="presOf" srcId="{43AD2E20-5909-4D78-8ED6-274ECE1C7AB5}" destId="{AF5407BF-CD63-AC46-AFA1-18EDFA4A7221}" srcOrd="0" destOrd="0" presId="urn:microsoft.com/office/officeart/2005/8/layout/vList5"/>
    <dgm:cxn modelId="{C82EF51B-1E60-904E-BD29-A100B48F80EA}" type="presOf" srcId="{3DC25072-591F-46A9-A952-2F8B14E9B7F1}" destId="{E6CDE951-12C8-9D46-AF24-DDF73232CE9C}" srcOrd="0" destOrd="0" presId="urn:microsoft.com/office/officeart/2005/8/layout/vList5"/>
    <dgm:cxn modelId="{528E641C-1A69-F54E-AB4A-D3476A3C7EB8}" type="presOf" srcId="{8DDE0936-8C8F-4F31-961C-43418457B58A}" destId="{7E6F1AD6-2396-D348-B617-894BFB7BA077}" srcOrd="0" destOrd="1" presId="urn:microsoft.com/office/officeart/2005/8/layout/vList5"/>
    <dgm:cxn modelId="{E6C97E26-6A0D-F94A-9AA4-755BF4EC53A1}" type="presOf" srcId="{78438ED9-CD55-49D2-8374-4CC0F8451AAE}" destId="{085FCCFA-7477-1F42-AD82-36E3BE11962E}" srcOrd="0" destOrd="0" presId="urn:microsoft.com/office/officeart/2005/8/layout/vList5"/>
    <dgm:cxn modelId="{2BF9A02C-077A-4834-B862-2D66531E83BD}" srcId="{00BB4106-64D9-43AE-9D9A-2B39C05D42CA}" destId="{43AD2E20-5909-4D78-8ED6-274ECE1C7AB5}" srcOrd="1" destOrd="0" parTransId="{84ED4BBF-9A65-4755-B054-FC3A23D60CBA}" sibTransId="{260A4C25-0775-44FB-B191-C4A0062E4AA8}"/>
    <dgm:cxn modelId="{2299A13E-A809-4D8D-B424-F93754D83AC2}" srcId="{00BB4106-64D9-43AE-9D9A-2B39C05D42CA}" destId="{B8DD9E43-F6B4-4B15-83E1-46BE544B7D6D}" srcOrd="3" destOrd="0" parTransId="{ACC8B084-002B-4941-BA3D-3C0A1FB876AF}" sibTransId="{19C019E0-EFB2-4DD3-B3AD-0EA8CAC3F336}"/>
    <dgm:cxn modelId="{9D2A3F50-A0BA-49ED-9CD2-97D1E803900F}" srcId="{36702B91-B5CC-41A4-8375-A14B5BE416F9}" destId="{C5A5AF61-EAA0-4FB7-9DBA-6B2B2172B1AC}" srcOrd="1" destOrd="0" parTransId="{ED6DED43-EDB8-4F42-BE7F-A9621D05097C}" sibTransId="{5744EE48-C858-4FB6-940A-E1D7C3F0842E}"/>
    <dgm:cxn modelId="{61E45D71-FFA7-4940-9865-99FBE9AB5037}" type="presOf" srcId="{C5A5AF61-EAA0-4FB7-9DBA-6B2B2172B1AC}" destId="{92844390-F95E-0447-BCD9-88F2BE5026BB}" srcOrd="0" destOrd="1" presId="urn:microsoft.com/office/officeart/2005/8/layout/vList5"/>
    <dgm:cxn modelId="{96456D76-BEE5-4E86-8511-E2CF67797813}" srcId="{43AD2E20-5909-4D78-8ED6-274ECE1C7AB5}" destId="{C8ABC12C-D7BF-4B19-B9AC-D01B42B82052}" srcOrd="1" destOrd="0" parTransId="{7FB03295-B828-456B-BA78-76E50C8446BE}" sibTransId="{BDA33FBD-3A82-4A62-A746-0D126CB43114}"/>
    <dgm:cxn modelId="{328DD278-76E1-B340-BFA7-F9FBE1023D95}" type="presOf" srcId="{C8ABC12C-D7BF-4B19-B9AC-D01B42B82052}" destId="{085FCCFA-7477-1F42-AD82-36E3BE11962E}" srcOrd="0" destOrd="1" presId="urn:microsoft.com/office/officeart/2005/8/layout/vList5"/>
    <dgm:cxn modelId="{B4D04081-A479-4A5A-8967-FB7C17E8DD58}" srcId="{00BB4106-64D9-43AE-9D9A-2B39C05D42CA}" destId="{DF129799-D96D-40D1-A2DB-C7E6DB71192F}" srcOrd="4" destOrd="0" parTransId="{C39AC911-73DF-4258-A5C1-6B3A0CA6F4F8}" sibTransId="{E36D189E-7753-4330-8F6C-DEA40641A469}"/>
    <dgm:cxn modelId="{E2F57688-768D-42A2-A476-EB7117D8954E}" srcId="{B8DD9E43-F6B4-4B15-83E1-46BE544B7D6D}" destId="{59D4A6AF-121B-4FAD-BC63-CD80AAB966D0}" srcOrd="1" destOrd="0" parTransId="{380143EB-B86D-4081-88EC-AE7A2B940878}" sibTransId="{6B8E9582-04FC-461B-8AFC-C9C712119155}"/>
    <dgm:cxn modelId="{772FB398-57D9-A94D-A33A-5A7F36BCFFDB}" type="presOf" srcId="{0E0D85BA-C143-4F55-97C3-3BF8E418A9CF}" destId="{465A4C0F-7B11-9244-8B02-A870FAF359C0}" srcOrd="0" destOrd="0" presId="urn:microsoft.com/office/officeart/2005/8/layout/vList5"/>
    <dgm:cxn modelId="{EB8353A1-71DA-4446-97AD-5FD116488186}" type="presOf" srcId="{975485A8-94DF-4896-947D-C766D780A0EE}" destId="{50E2A6D3-B6B2-AB46-802F-B27B2A495A23}" srcOrd="0" destOrd="0" presId="urn:microsoft.com/office/officeart/2005/8/layout/vList5"/>
    <dgm:cxn modelId="{5CACD9A3-111F-F748-A654-C7488E8304B7}" type="presOf" srcId="{DF129799-D96D-40D1-A2DB-C7E6DB71192F}" destId="{7ED63E65-618A-004A-9E60-1C23B204F90E}" srcOrd="0" destOrd="0" presId="urn:microsoft.com/office/officeart/2005/8/layout/vList5"/>
    <dgm:cxn modelId="{274769A6-AF46-CB4E-A72A-BD8140028A6B}" type="presOf" srcId="{1F59C9B6-AFAA-4035-BB04-927F30483981}" destId="{92844390-F95E-0447-BCD9-88F2BE5026BB}" srcOrd="0" destOrd="0" presId="urn:microsoft.com/office/officeart/2005/8/layout/vList5"/>
    <dgm:cxn modelId="{588F39C1-70BC-499E-B7B3-F518638C1D91}" srcId="{36702B91-B5CC-41A4-8375-A14B5BE416F9}" destId="{1F59C9B6-AFAA-4035-BB04-927F30483981}" srcOrd="0" destOrd="0" parTransId="{EB340D31-54A7-48B4-A3A0-269D6F4AD4C2}" sibTransId="{85611C44-7BD9-4726-9C52-4A364D220005}"/>
    <dgm:cxn modelId="{94EE19C5-A040-2C4D-8E2E-E37763DCD8FD}" type="presOf" srcId="{36702B91-B5CC-41A4-8375-A14B5BE416F9}" destId="{12B0EDD2-13A1-CA46-A758-D69DF3E5588C}" srcOrd="0" destOrd="0" presId="urn:microsoft.com/office/officeart/2005/8/layout/vList5"/>
    <dgm:cxn modelId="{33C924C9-AFF4-1245-B346-35BA8A9EC2E1}" type="presOf" srcId="{E7538E94-CA15-4E4C-8F8E-6F7F04A0A192}" destId="{7E6F1AD6-2396-D348-B617-894BFB7BA077}" srcOrd="0" destOrd="0" presId="urn:microsoft.com/office/officeart/2005/8/layout/vList5"/>
    <dgm:cxn modelId="{892D5BD4-76F8-49C1-8AEA-8CEF64E7E23B}" srcId="{00BB4106-64D9-43AE-9D9A-2B39C05D42CA}" destId="{0E0D85BA-C143-4F55-97C3-3BF8E418A9CF}" srcOrd="0" destOrd="0" parTransId="{480DFFDE-5C52-4520-B05A-E49098BA0097}" sibTransId="{49740A9C-37AF-49D6-8EEA-9D7A199D4B0F}"/>
    <dgm:cxn modelId="{934EF2DB-FD35-43B2-9B7E-E36A16976B7C}" srcId="{00BB4106-64D9-43AE-9D9A-2B39C05D42CA}" destId="{36702B91-B5CC-41A4-8375-A14B5BE416F9}" srcOrd="2" destOrd="0" parTransId="{1C68B13C-19D2-424B-8E47-7DF542AD3586}" sibTransId="{9CC5C4D9-40B0-4CF9-8650-89F69D7AD972}"/>
    <dgm:cxn modelId="{AA9900E5-9CF0-5F4E-8EF1-619D5106B346}" type="presOf" srcId="{87701F61-690D-464E-9ADC-3965ECAC5490}" destId="{50E2A6D3-B6B2-AB46-802F-B27B2A495A23}" srcOrd="0" destOrd="1" presId="urn:microsoft.com/office/officeart/2005/8/layout/vList5"/>
    <dgm:cxn modelId="{A7A8E3E5-720A-0C4D-8B9B-8676733A7680}" type="presOf" srcId="{59D4A6AF-121B-4FAD-BC63-CD80AAB966D0}" destId="{E6CDE951-12C8-9D46-AF24-DDF73232CE9C}" srcOrd="0" destOrd="1" presId="urn:microsoft.com/office/officeart/2005/8/layout/vList5"/>
    <dgm:cxn modelId="{4107BFEA-AA1F-4452-B461-F7BB55FA2669}" srcId="{DF129799-D96D-40D1-A2DB-C7E6DB71192F}" destId="{E7538E94-CA15-4E4C-8F8E-6F7F04A0A192}" srcOrd="0" destOrd="0" parTransId="{42713323-EC65-4C65-B793-22362D3E10C3}" sibTransId="{B190DB48-FFE0-4655-BB09-5A56B7963009}"/>
    <dgm:cxn modelId="{7AF40CF1-F987-5D49-8D10-8A82BA3F5E8E}" type="presOf" srcId="{00BB4106-64D9-43AE-9D9A-2B39C05D42CA}" destId="{2A99F18B-3E9F-A94D-B8DF-8CB0A40E6A44}" srcOrd="0" destOrd="0" presId="urn:microsoft.com/office/officeart/2005/8/layout/vList5"/>
    <dgm:cxn modelId="{19208CF1-27E9-410D-AC2F-CBC9BABC3339}" srcId="{DF129799-D96D-40D1-A2DB-C7E6DB71192F}" destId="{8DDE0936-8C8F-4F31-961C-43418457B58A}" srcOrd="1" destOrd="0" parTransId="{3950D6B7-A3BB-4A19-A461-20F8E912D406}" sibTransId="{B254898F-58B7-4817-BFE4-913B7F2B59C1}"/>
    <dgm:cxn modelId="{77A6A2F3-1F0C-44CD-9FEF-062997602EB9}" srcId="{43AD2E20-5909-4D78-8ED6-274ECE1C7AB5}" destId="{78438ED9-CD55-49D2-8374-4CC0F8451AAE}" srcOrd="0" destOrd="0" parTransId="{96C1C67C-8697-44D3-9B5A-3B945F71BFF8}" sibTransId="{820FD21E-222C-4D31-874D-8653E4750A46}"/>
    <dgm:cxn modelId="{D18CC6FB-A400-9041-93BD-282735412DFF}" type="presOf" srcId="{B8DD9E43-F6B4-4B15-83E1-46BE544B7D6D}" destId="{914286FA-EA8E-AA4F-9CE0-D29531DD6C10}" srcOrd="0" destOrd="0" presId="urn:microsoft.com/office/officeart/2005/8/layout/vList5"/>
    <dgm:cxn modelId="{EAB33054-A90D-8848-95E7-380097C9D162}" type="presParOf" srcId="{2A99F18B-3E9F-A94D-B8DF-8CB0A40E6A44}" destId="{4FFEC585-E9BE-4347-9A36-6F41472BCF56}" srcOrd="0" destOrd="0" presId="urn:microsoft.com/office/officeart/2005/8/layout/vList5"/>
    <dgm:cxn modelId="{DDD16679-CFFC-874E-A063-F30CF6F47179}" type="presParOf" srcId="{4FFEC585-E9BE-4347-9A36-6F41472BCF56}" destId="{465A4C0F-7B11-9244-8B02-A870FAF359C0}" srcOrd="0" destOrd="0" presId="urn:microsoft.com/office/officeart/2005/8/layout/vList5"/>
    <dgm:cxn modelId="{C077A755-3D5C-074F-8CC3-4BD6209F5883}" type="presParOf" srcId="{4FFEC585-E9BE-4347-9A36-6F41472BCF56}" destId="{50E2A6D3-B6B2-AB46-802F-B27B2A495A23}" srcOrd="1" destOrd="0" presId="urn:microsoft.com/office/officeart/2005/8/layout/vList5"/>
    <dgm:cxn modelId="{DB95C308-03AC-7F4D-8D36-5CE4BB8D5994}" type="presParOf" srcId="{2A99F18B-3E9F-A94D-B8DF-8CB0A40E6A44}" destId="{4B7E81F8-6AF7-6F4A-8C63-7F2727666DCA}" srcOrd="1" destOrd="0" presId="urn:microsoft.com/office/officeart/2005/8/layout/vList5"/>
    <dgm:cxn modelId="{176D560D-B9D2-3741-A2FF-F657E397F02A}" type="presParOf" srcId="{2A99F18B-3E9F-A94D-B8DF-8CB0A40E6A44}" destId="{8397EDA1-71EB-7A44-A0B8-FD98048B08AB}" srcOrd="2" destOrd="0" presId="urn:microsoft.com/office/officeart/2005/8/layout/vList5"/>
    <dgm:cxn modelId="{E5458D5C-DCDF-FE46-857E-F87F65C50BD0}" type="presParOf" srcId="{8397EDA1-71EB-7A44-A0B8-FD98048B08AB}" destId="{AF5407BF-CD63-AC46-AFA1-18EDFA4A7221}" srcOrd="0" destOrd="0" presId="urn:microsoft.com/office/officeart/2005/8/layout/vList5"/>
    <dgm:cxn modelId="{2025A768-E68D-9F43-A4A2-F06160B68AFF}" type="presParOf" srcId="{8397EDA1-71EB-7A44-A0B8-FD98048B08AB}" destId="{085FCCFA-7477-1F42-AD82-36E3BE11962E}" srcOrd="1" destOrd="0" presId="urn:microsoft.com/office/officeart/2005/8/layout/vList5"/>
    <dgm:cxn modelId="{A048128F-6A8A-7A4C-B931-6F55300069FF}" type="presParOf" srcId="{2A99F18B-3E9F-A94D-B8DF-8CB0A40E6A44}" destId="{563850F1-CD1A-7E4E-AD49-2544E1D5C3FB}" srcOrd="3" destOrd="0" presId="urn:microsoft.com/office/officeart/2005/8/layout/vList5"/>
    <dgm:cxn modelId="{4DB86D79-0AC6-7F4C-B4B9-85E1C103D4EA}" type="presParOf" srcId="{2A99F18B-3E9F-A94D-B8DF-8CB0A40E6A44}" destId="{A3B96291-8A46-164A-90E7-0E31E1C35AF5}" srcOrd="4" destOrd="0" presId="urn:microsoft.com/office/officeart/2005/8/layout/vList5"/>
    <dgm:cxn modelId="{63D86B28-1AA8-7446-80E1-3C0103E31E04}" type="presParOf" srcId="{A3B96291-8A46-164A-90E7-0E31E1C35AF5}" destId="{12B0EDD2-13A1-CA46-A758-D69DF3E5588C}" srcOrd="0" destOrd="0" presId="urn:microsoft.com/office/officeart/2005/8/layout/vList5"/>
    <dgm:cxn modelId="{429D1127-7A7D-4248-AD28-0FC11C8025D3}" type="presParOf" srcId="{A3B96291-8A46-164A-90E7-0E31E1C35AF5}" destId="{92844390-F95E-0447-BCD9-88F2BE5026BB}" srcOrd="1" destOrd="0" presId="urn:microsoft.com/office/officeart/2005/8/layout/vList5"/>
    <dgm:cxn modelId="{A376B3E6-8BFD-614D-B9AC-F9F74CDA058B}" type="presParOf" srcId="{2A99F18B-3E9F-A94D-B8DF-8CB0A40E6A44}" destId="{33D524D5-F829-0740-A2AB-234C46CA2BB4}" srcOrd="5" destOrd="0" presId="urn:microsoft.com/office/officeart/2005/8/layout/vList5"/>
    <dgm:cxn modelId="{291B487F-F892-E048-B9D3-D5D48FF526CA}" type="presParOf" srcId="{2A99F18B-3E9F-A94D-B8DF-8CB0A40E6A44}" destId="{14733DC4-A0B8-334C-8F9D-AB77980EB79D}" srcOrd="6" destOrd="0" presId="urn:microsoft.com/office/officeart/2005/8/layout/vList5"/>
    <dgm:cxn modelId="{FB7AFF0E-361C-2146-B564-E01CD0A096A8}" type="presParOf" srcId="{14733DC4-A0B8-334C-8F9D-AB77980EB79D}" destId="{914286FA-EA8E-AA4F-9CE0-D29531DD6C10}" srcOrd="0" destOrd="0" presId="urn:microsoft.com/office/officeart/2005/8/layout/vList5"/>
    <dgm:cxn modelId="{FCF23BBC-50B7-D74F-9CA0-833F5678376E}" type="presParOf" srcId="{14733DC4-A0B8-334C-8F9D-AB77980EB79D}" destId="{E6CDE951-12C8-9D46-AF24-DDF73232CE9C}" srcOrd="1" destOrd="0" presId="urn:microsoft.com/office/officeart/2005/8/layout/vList5"/>
    <dgm:cxn modelId="{E1A6EE20-BA8A-104A-AC8A-C2C761025076}" type="presParOf" srcId="{2A99F18B-3E9F-A94D-B8DF-8CB0A40E6A44}" destId="{CFC95E22-5B23-D54C-8F4B-2510CECA650E}" srcOrd="7" destOrd="0" presId="urn:microsoft.com/office/officeart/2005/8/layout/vList5"/>
    <dgm:cxn modelId="{80DCA73E-C3E1-C943-BB2A-879C41D2A462}" type="presParOf" srcId="{2A99F18B-3E9F-A94D-B8DF-8CB0A40E6A44}" destId="{30BE8FEA-3963-CA4B-B5F9-658BC9850874}" srcOrd="8" destOrd="0" presId="urn:microsoft.com/office/officeart/2005/8/layout/vList5"/>
    <dgm:cxn modelId="{E91905C3-1216-B44D-88CE-775C59EE3B64}" type="presParOf" srcId="{30BE8FEA-3963-CA4B-B5F9-658BC9850874}" destId="{7ED63E65-618A-004A-9E60-1C23B204F90E}" srcOrd="0" destOrd="0" presId="urn:microsoft.com/office/officeart/2005/8/layout/vList5"/>
    <dgm:cxn modelId="{126DCEF2-98F2-1342-AE96-DDAFE0A33BDF}" type="presParOf" srcId="{30BE8FEA-3963-CA4B-B5F9-658BC9850874}" destId="{7E6F1AD6-2396-D348-B617-894BFB7BA07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0E6EF2-0D61-6344-80D2-385DAC7BD430}">
      <dsp:nvSpPr>
        <dsp:cNvPr id="0" name=""/>
        <dsp:cNvSpPr/>
      </dsp:nvSpPr>
      <dsp:spPr>
        <a:xfrm rot="5400000">
          <a:off x="6816183" y="-2945049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Traditional IDS fail to detect zero-day attacks in real-time within elastic cloud infrastructures [7].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High false positives arise from variable traffic patterns in multi-tenant environments.</a:t>
          </a:r>
          <a:endParaRPr lang="en-US" sz="1200" kern="1200"/>
        </a:p>
      </dsp:txBody>
      <dsp:txXfrm rot="-5400000">
        <a:off x="3785615" y="118169"/>
        <a:ext cx="6697334" cy="603548"/>
      </dsp:txXfrm>
    </dsp:sp>
    <dsp:sp modelId="{22A28DF4-9C5C-A845-A9B7-10ECD2E7B7BC}">
      <dsp:nvSpPr>
        <dsp:cNvPr id="0" name=""/>
        <dsp:cNvSpPr/>
      </dsp:nvSpPr>
      <dsp:spPr>
        <a:xfrm>
          <a:off x="0" y="1912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Problem Statement</a:t>
          </a:r>
          <a:endParaRPr lang="en-US" sz="2300" kern="1200"/>
        </a:p>
      </dsp:txBody>
      <dsp:txXfrm>
        <a:off x="40813" y="42725"/>
        <a:ext cx="3703990" cy="754434"/>
      </dsp:txXfrm>
    </dsp:sp>
    <dsp:sp modelId="{D3B8BBDC-A8FD-6A49-8C0F-5D8070128043}">
      <dsp:nvSpPr>
        <dsp:cNvPr id="0" name=""/>
        <dsp:cNvSpPr/>
      </dsp:nvSpPr>
      <dsp:spPr>
        <a:xfrm rot="5400000">
          <a:off x="6816183" y="-2067186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Scalability issues and resource overhead hinder effective monitoring [8].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Encrypted traffic and distributed attacks evade detection in hybrid clouds [9].</a:t>
          </a:r>
          <a:endParaRPr lang="en-US" sz="1200" kern="1200"/>
        </a:p>
      </dsp:txBody>
      <dsp:txXfrm rot="-5400000">
        <a:off x="3785615" y="996032"/>
        <a:ext cx="6697334" cy="603548"/>
      </dsp:txXfrm>
    </dsp:sp>
    <dsp:sp modelId="{5856794B-C954-7640-8519-23A1DD5E463F}">
      <dsp:nvSpPr>
        <dsp:cNvPr id="0" name=""/>
        <dsp:cNvSpPr/>
      </dsp:nvSpPr>
      <dsp:spPr>
        <a:xfrm>
          <a:off x="0" y="879775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Current Challenges</a:t>
          </a:r>
          <a:endParaRPr lang="en-US" sz="2300" kern="1200"/>
        </a:p>
      </dsp:txBody>
      <dsp:txXfrm>
        <a:off x="40813" y="920588"/>
        <a:ext cx="3703990" cy="754434"/>
      </dsp:txXfrm>
    </dsp:sp>
    <dsp:sp modelId="{F3007F0D-41CF-EA4E-B32A-8C7DA7E06CEB}">
      <dsp:nvSpPr>
        <dsp:cNvPr id="0" name=""/>
        <dsp:cNvSpPr/>
      </dsp:nvSpPr>
      <dsp:spPr>
        <a:xfrm rot="5400000">
          <a:off x="6816183" y="-1189323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Studies show inefficiencies in signature-based methods against evolving threats [10].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Lack of standardized models leads to fragmented security [11].</a:t>
          </a:r>
          <a:endParaRPr lang="en-US" sz="1200" kern="1200"/>
        </a:p>
      </dsp:txBody>
      <dsp:txXfrm rot="-5400000">
        <a:off x="3785615" y="1873895"/>
        <a:ext cx="6697334" cy="603548"/>
      </dsp:txXfrm>
    </dsp:sp>
    <dsp:sp modelId="{6A8FEF98-A62B-354F-9D39-8D6D25945B23}">
      <dsp:nvSpPr>
        <dsp:cNvPr id="0" name=""/>
        <dsp:cNvSpPr/>
      </dsp:nvSpPr>
      <dsp:spPr>
        <a:xfrm>
          <a:off x="0" y="1757638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Literature Support for Gaps</a:t>
          </a:r>
          <a:endParaRPr lang="en-US" sz="2300" kern="1200"/>
        </a:p>
      </dsp:txBody>
      <dsp:txXfrm>
        <a:off x="40813" y="1798451"/>
        <a:ext cx="3703990" cy="754434"/>
      </dsp:txXfrm>
    </dsp:sp>
    <dsp:sp modelId="{0ECCC819-8B69-0144-97BC-435E3C27EC01}">
      <dsp:nvSpPr>
        <dsp:cNvPr id="0" name=""/>
        <dsp:cNvSpPr/>
      </dsp:nvSpPr>
      <dsp:spPr>
        <a:xfrm rot="5400000">
          <a:off x="6816183" y="-311459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Breaches result in average costs of $4.45 million, impacting compliance like GDPR [5].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Insider threats and misconfigurations exacerbate vulnerabilities in cloud systems.</a:t>
          </a:r>
          <a:endParaRPr lang="en-US" sz="1200" kern="1200"/>
        </a:p>
      </dsp:txBody>
      <dsp:txXfrm rot="-5400000">
        <a:off x="3785615" y="2751759"/>
        <a:ext cx="6697334" cy="603548"/>
      </dsp:txXfrm>
    </dsp:sp>
    <dsp:sp modelId="{4D2E6EF2-FDE0-194C-A6DA-976C6C86D616}">
      <dsp:nvSpPr>
        <dsp:cNvPr id="0" name=""/>
        <dsp:cNvSpPr/>
      </dsp:nvSpPr>
      <dsp:spPr>
        <a:xfrm>
          <a:off x="0" y="2635502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Significance of the Issue</a:t>
          </a:r>
          <a:endParaRPr lang="en-US" sz="2300" kern="1200"/>
        </a:p>
      </dsp:txBody>
      <dsp:txXfrm>
        <a:off x="40813" y="2676315"/>
        <a:ext cx="3703990" cy="754434"/>
      </dsp:txXfrm>
    </dsp:sp>
    <dsp:sp modelId="{4B0CC143-88C9-2844-86F5-6785BE89DFB1}">
      <dsp:nvSpPr>
        <dsp:cNvPr id="0" name=""/>
        <dsp:cNvSpPr/>
      </dsp:nvSpPr>
      <dsp:spPr>
        <a:xfrm rot="5400000">
          <a:off x="6816183" y="566403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Limited integration of ML for adaptive anomaly detection in multi-cloud scenarios [12].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Need for frameworks reducing false positives while maintaining efficiency.</a:t>
          </a:r>
          <a:endParaRPr lang="en-US" sz="1200" kern="1200"/>
        </a:p>
      </dsp:txBody>
      <dsp:txXfrm rot="-5400000">
        <a:off x="3785615" y="3629621"/>
        <a:ext cx="6697334" cy="603548"/>
      </dsp:txXfrm>
    </dsp:sp>
    <dsp:sp modelId="{58773EE2-454C-4A43-B427-7B87C6DD739D}">
      <dsp:nvSpPr>
        <dsp:cNvPr id="0" name=""/>
        <dsp:cNvSpPr/>
      </dsp:nvSpPr>
      <dsp:spPr>
        <a:xfrm>
          <a:off x="0" y="3513365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Identified Research Gap</a:t>
          </a:r>
          <a:endParaRPr lang="en-US" sz="2300" kern="1200"/>
        </a:p>
      </dsp:txBody>
      <dsp:txXfrm>
        <a:off x="40813" y="3554178"/>
        <a:ext cx="3703990" cy="7544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6388C-804D-CD45-AA31-54F72D0E8F4E}">
      <dsp:nvSpPr>
        <dsp:cNvPr id="0" name=""/>
        <dsp:cNvSpPr/>
      </dsp:nvSpPr>
      <dsp:spPr>
        <a:xfrm>
          <a:off x="4929" y="191939"/>
          <a:ext cx="1889521" cy="755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Research Aim</a:t>
          </a:r>
          <a:endParaRPr lang="en-US" sz="1500" kern="1200"/>
        </a:p>
      </dsp:txBody>
      <dsp:txXfrm>
        <a:off x="4929" y="191939"/>
        <a:ext cx="1889521" cy="755808"/>
      </dsp:txXfrm>
    </dsp:sp>
    <dsp:sp modelId="{FA722C33-6B8C-4D49-9852-FF1D261CD27E}">
      <dsp:nvSpPr>
        <dsp:cNvPr id="0" name=""/>
        <dsp:cNvSpPr/>
      </dsp:nvSpPr>
      <dsp:spPr>
        <a:xfrm>
          <a:off x="4929" y="947748"/>
          <a:ext cx="1889521" cy="32116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To develop a hybrid ML-based IDS framework enhancing anomaly detection accuracy in cloud environments (Based on identified gaps).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Addresses limitations of current models for real-time threat mitigation.</a:t>
          </a:r>
          <a:endParaRPr lang="en-US" sz="1500" kern="1200"/>
        </a:p>
      </dsp:txBody>
      <dsp:txXfrm>
        <a:off x="4929" y="947748"/>
        <a:ext cx="1889521" cy="3211650"/>
      </dsp:txXfrm>
    </dsp:sp>
    <dsp:sp modelId="{2769439B-1D35-9743-9576-F1658BB62B52}">
      <dsp:nvSpPr>
        <dsp:cNvPr id="0" name=""/>
        <dsp:cNvSpPr/>
      </dsp:nvSpPr>
      <dsp:spPr>
        <a:xfrm>
          <a:off x="2158984" y="191939"/>
          <a:ext cx="1889521" cy="755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Objective 1: Literature Review</a:t>
          </a:r>
          <a:endParaRPr lang="en-US" sz="1500" kern="1200"/>
        </a:p>
      </dsp:txBody>
      <dsp:txXfrm>
        <a:off x="2158984" y="191939"/>
        <a:ext cx="1889521" cy="755808"/>
      </dsp:txXfrm>
    </dsp:sp>
    <dsp:sp modelId="{B9B0CB9D-3828-3C40-81C0-7B2C8C2ADC90}">
      <dsp:nvSpPr>
        <dsp:cNvPr id="0" name=""/>
        <dsp:cNvSpPr/>
      </dsp:nvSpPr>
      <dsp:spPr>
        <a:xfrm>
          <a:off x="2158984" y="947748"/>
          <a:ext cx="1889521" cy="32116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Conduct a systematic review to identify trends and gaps in cloud IDS [13].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Summarize key models like NIDS and HIDS for foundational understanding.</a:t>
          </a:r>
          <a:endParaRPr lang="en-US" sz="1500" kern="1200"/>
        </a:p>
      </dsp:txBody>
      <dsp:txXfrm>
        <a:off x="2158984" y="947748"/>
        <a:ext cx="1889521" cy="3211650"/>
      </dsp:txXfrm>
    </dsp:sp>
    <dsp:sp modelId="{93AF7884-5B6A-A54E-9E80-C275B2CC6B4E}">
      <dsp:nvSpPr>
        <dsp:cNvPr id="0" name=""/>
        <dsp:cNvSpPr/>
      </dsp:nvSpPr>
      <dsp:spPr>
        <a:xfrm>
          <a:off x="4313039" y="191939"/>
          <a:ext cx="1889521" cy="755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Objective 2: Framework Design</a:t>
          </a:r>
          <a:endParaRPr lang="en-US" sz="1500" kern="1200"/>
        </a:p>
      </dsp:txBody>
      <dsp:txXfrm>
        <a:off x="4313039" y="191939"/>
        <a:ext cx="1889521" cy="755808"/>
      </dsp:txXfrm>
    </dsp:sp>
    <dsp:sp modelId="{D0F78992-2E80-5145-8A74-C1D080DFEF21}">
      <dsp:nvSpPr>
        <dsp:cNvPr id="0" name=""/>
        <dsp:cNvSpPr/>
      </dsp:nvSpPr>
      <dsp:spPr>
        <a:xfrm>
          <a:off x="4313039" y="947748"/>
          <a:ext cx="1889521" cy="32116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Design a hybrid architecture integrating anomaly and signature-based detection [14].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Incorporate ML algorithms for improved scalability and adaptability.</a:t>
          </a:r>
          <a:endParaRPr lang="en-US" sz="1500" kern="1200"/>
        </a:p>
      </dsp:txBody>
      <dsp:txXfrm>
        <a:off x="4313039" y="947748"/>
        <a:ext cx="1889521" cy="3211650"/>
      </dsp:txXfrm>
    </dsp:sp>
    <dsp:sp modelId="{69CFF55C-BC3A-4046-BB7B-CA2EB921286B}">
      <dsp:nvSpPr>
        <dsp:cNvPr id="0" name=""/>
        <dsp:cNvSpPr/>
      </dsp:nvSpPr>
      <dsp:spPr>
        <a:xfrm>
          <a:off x="6467094" y="191939"/>
          <a:ext cx="1889521" cy="755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Objective 3: Evaluation</a:t>
          </a:r>
          <a:endParaRPr lang="en-US" sz="1500" kern="1200"/>
        </a:p>
      </dsp:txBody>
      <dsp:txXfrm>
        <a:off x="6467094" y="191939"/>
        <a:ext cx="1889521" cy="755808"/>
      </dsp:txXfrm>
    </dsp:sp>
    <dsp:sp modelId="{FA04F7E7-D0E4-3E46-AC0B-A91F795F66B9}">
      <dsp:nvSpPr>
        <dsp:cNvPr id="0" name=""/>
        <dsp:cNvSpPr/>
      </dsp:nvSpPr>
      <dsp:spPr>
        <a:xfrm>
          <a:off x="6467094" y="947748"/>
          <a:ext cx="1889521" cy="32116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Test the framework using datasets like NSL-KDD and CIC-IDS2018 [15].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Measure metrics such as accuracy and false positive rates.</a:t>
          </a:r>
          <a:endParaRPr lang="en-US" sz="1500" kern="1200"/>
        </a:p>
      </dsp:txBody>
      <dsp:txXfrm>
        <a:off x="6467094" y="947748"/>
        <a:ext cx="1889521" cy="3211650"/>
      </dsp:txXfrm>
    </dsp:sp>
    <dsp:sp modelId="{CE4E4749-C671-C64A-92D4-F5E6B5E81DDC}">
      <dsp:nvSpPr>
        <dsp:cNvPr id="0" name=""/>
        <dsp:cNvSpPr/>
      </dsp:nvSpPr>
      <dsp:spPr>
        <a:xfrm>
          <a:off x="8621148" y="191939"/>
          <a:ext cx="1889521" cy="755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Objective 4: Ethical and Resource Analysis</a:t>
          </a:r>
          <a:endParaRPr lang="en-US" sz="1500" kern="1200"/>
        </a:p>
      </dsp:txBody>
      <dsp:txXfrm>
        <a:off x="8621148" y="191939"/>
        <a:ext cx="1889521" cy="755808"/>
      </dsp:txXfrm>
    </dsp:sp>
    <dsp:sp modelId="{49E56354-746C-234A-B1BF-21C787F2A73D}">
      <dsp:nvSpPr>
        <dsp:cNvPr id="0" name=""/>
        <dsp:cNvSpPr/>
      </dsp:nvSpPr>
      <dsp:spPr>
        <a:xfrm>
          <a:off x="8621148" y="947748"/>
          <a:ext cx="1889521" cy="32116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Assess ethical data handling and resource needs for deployment [16].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Recommend professional practices for implementation.</a:t>
          </a:r>
          <a:endParaRPr lang="en-US" sz="1500" kern="1200"/>
        </a:p>
      </dsp:txBody>
      <dsp:txXfrm>
        <a:off x="8621148" y="947748"/>
        <a:ext cx="1889521" cy="32116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54B3D-92E3-C94D-9230-A9013EF732F1}">
      <dsp:nvSpPr>
        <dsp:cNvPr id="0" name=""/>
        <dsp:cNvSpPr/>
      </dsp:nvSpPr>
      <dsp:spPr>
        <a:xfrm>
          <a:off x="0" y="9762"/>
          <a:ext cx="10515600" cy="417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Introduction to Literature</a:t>
          </a:r>
          <a:endParaRPr lang="en-US" sz="1700" kern="1200"/>
        </a:p>
      </dsp:txBody>
      <dsp:txXfrm>
        <a:off x="20390" y="30152"/>
        <a:ext cx="10474820" cy="376910"/>
      </dsp:txXfrm>
    </dsp:sp>
    <dsp:sp modelId="{67DA0F93-08F6-EC4F-9368-E2CF2A1C4F92}">
      <dsp:nvSpPr>
        <dsp:cNvPr id="0" name=""/>
        <dsp:cNvSpPr/>
      </dsp:nvSpPr>
      <dsp:spPr>
        <a:xfrm>
          <a:off x="0" y="427452"/>
          <a:ext cx="10515600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Reviews focus on IDS in clouds from 2018-2024, emphasizing ML enhancements [6].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Covers anomaly detection and hybrid models for comprehensive analysis.</a:t>
          </a:r>
          <a:endParaRPr lang="en-US" sz="1300" kern="1200"/>
        </a:p>
      </dsp:txBody>
      <dsp:txXfrm>
        <a:off x="0" y="427452"/>
        <a:ext cx="10515600" cy="448672"/>
      </dsp:txXfrm>
    </dsp:sp>
    <dsp:sp modelId="{32F04C9E-7C7A-1541-9780-6413C1632AB6}">
      <dsp:nvSpPr>
        <dsp:cNvPr id="0" name=""/>
        <dsp:cNvSpPr/>
      </dsp:nvSpPr>
      <dsp:spPr>
        <a:xfrm>
          <a:off x="0" y="876125"/>
          <a:ext cx="10515600" cy="417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Key Contributions</a:t>
          </a:r>
          <a:endParaRPr lang="en-US" sz="1700" kern="1200"/>
        </a:p>
      </dsp:txBody>
      <dsp:txXfrm>
        <a:off x="20390" y="896515"/>
        <a:ext cx="10474820" cy="376910"/>
      </dsp:txXfrm>
    </dsp:sp>
    <dsp:sp modelId="{EBB0D65E-61E9-054A-82AD-E17173BDC23F}">
      <dsp:nvSpPr>
        <dsp:cNvPr id="0" name=""/>
        <dsp:cNvSpPr/>
      </dsp:nvSpPr>
      <dsp:spPr>
        <a:xfrm>
          <a:off x="0" y="1293815"/>
          <a:ext cx="10515600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Time-series anomaly detection achieves low error rates on CIC-IDS2018 [13].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DL models yield 99% accuracy on NSL-KDD and DDoS datasets [14].</a:t>
          </a:r>
          <a:endParaRPr lang="en-US" sz="1300" kern="1200"/>
        </a:p>
      </dsp:txBody>
      <dsp:txXfrm>
        <a:off x="0" y="1293815"/>
        <a:ext cx="10515600" cy="448672"/>
      </dsp:txXfrm>
    </dsp:sp>
    <dsp:sp modelId="{B5697242-C826-E043-9362-69B5950DF394}">
      <dsp:nvSpPr>
        <dsp:cNvPr id="0" name=""/>
        <dsp:cNvSpPr/>
      </dsp:nvSpPr>
      <dsp:spPr>
        <a:xfrm>
          <a:off x="0" y="1742487"/>
          <a:ext cx="10515600" cy="417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Theoretical Frameworks</a:t>
          </a:r>
          <a:endParaRPr lang="en-US" sz="1700" kern="1200"/>
        </a:p>
      </dsp:txBody>
      <dsp:txXfrm>
        <a:off x="20390" y="1762877"/>
        <a:ext cx="10474820" cy="376910"/>
      </dsp:txXfrm>
    </dsp:sp>
    <dsp:sp modelId="{1F409D6C-39E1-E845-9AD5-9F6D7815CBDE}">
      <dsp:nvSpPr>
        <dsp:cNvPr id="0" name=""/>
        <dsp:cNvSpPr/>
      </dsp:nvSpPr>
      <dsp:spPr>
        <a:xfrm>
          <a:off x="0" y="2160177"/>
          <a:ext cx="10515600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Shared responsibility model delineates security roles [4].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Ensemble techniques reduce false positives to ~0.21% [17].</a:t>
          </a:r>
          <a:endParaRPr lang="en-US" sz="1300" kern="1200"/>
        </a:p>
      </dsp:txBody>
      <dsp:txXfrm>
        <a:off x="0" y="2160177"/>
        <a:ext cx="10515600" cy="448672"/>
      </dsp:txXfrm>
    </dsp:sp>
    <dsp:sp modelId="{DEF096B3-1A92-B949-89BF-0BB3C2E362F6}">
      <dsp:nvSpPr>
        <dsp:cNvPr id="0" name=""/>
        <dsp:cNvSpPr/>
      </dsp:nvSpPr>
      <dsp:spPr>
        <a:xfrm>
          <a:off x="0" y="2608850"/>
          <a:ext cx="10515600" cy="417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Gaps Leading to Research</a:t>
          </a:r>
          <a:endParaRPr lang="en-US" sz="1700" kern="1200"/>
        </a:p>
      </dsp:txBody>
      <dsp:txXfrm>
        <a:off x="20390" y="2629240"/>
        <a:ext cx="10474820" cy="376910"/>
      </dsp:txXfrm>
    </dsp:sp>
    <dsp:sp modelId="{3F2A7B2E-27CE-F14C-ADB6-9D3405ED75F5}">
      <dsp:nvSpPr>
        <dsp:cNvPr id="0" name=""/>
        <dsp:cNvSpPr/>
      </dsp:nvSpPr>
      <dsp:spPr>
        <a:xfrm>
          <a:off x="0" y="3026540"/>
          <a:ext cx="10515600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Overlook multi-cloud interoperability and privacy in ML training [18].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High false positives in dynamic environments remain unaddressed [15].</a:t>
          </a:r>
          <a:endParaRPr lang="en-US" sz="1300" kern="1200"/>
        </a:p>
      </dsp:txBody>
      <dsp:txXfrm>
        <a:off x="0" y="3026540"/>
        <a:ext cx="10515600" cy="448672"/>
      </dsp:txXfrm>
    </dsp:sp>
    <dsp:sp modelId="{D7D4C608-48A0-EE4B-AD5A-084362A34A7B}">
      <dsp:nvSpPr>
        <dsp:cNvPr id="0" name=""/>
        <dsp:cNvSpPr/>
      </dsp:nvSpPr>
      <dsp:spPr>
        <a:xfrm>
          <a:off x="0" y="3475212"/>
          <a:ext cx="10515600" cy="4176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Summary and Gap</a:t>
          </a:r>
          <a:endParaRPr lang="en-US" sz="1700" kern="1200"/>
        </a:p>
      </dsp:txBody>
      <dsp:txXfrm>
        <a:off x="20390" y="3495602"/>
        <a:ext cx="10474820" cy="376910"/>
      </dsp:txXfrm>
    </dsp:sp>
    <dsp:sp modelId="{A7B57C85-EDD8-724F-9A41-49CBC235473D}">
      <dsp:nvSpPr>
        <dsp:cNvPr id="0" name=""/>
        <dsp:cNvSpPr/>
      </dsp:nvSpPr>
      <dsp:spPr>
        <a:xfrm>
          <a:off x="0" y="3892902"/>
          <a:ext cx="10515600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Literature advances ML-IDS but lacks adaptive hybrids for zero-day threats [16].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This gap justifies proposed framework for enhanced cloud security.</a:t>
          </a:r>
          <a:endParaRPr lang="en-US" sz="1300" kern="1200"/>
        </a:p>
      </dsp:txBody>
      <dsp:txXfrm>
        <a:off x="0" y="3892902"/>
        <a:ext cx="10515600" cy="4486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8D31A-B681-4EF4-BC0D-E45484F1C0AE}">
      <dsp:nvSpPr>
        <dsp:cNvPr id="0" name=""/>
        <dsp:cNvSpPr/>
      </dsp:nvSpPr>
      <dsp:spPr>
        <a:xfrm>
          <a:off x="3557" y="1017228"/>
          <a:ext cx="645257" cy="645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86C25-2A31-4C4E-B457-A8FAED2DCB56}">
      <dsp:nvSpPr>
        <dsp:cNvPr id="0" name=""/>
        <dsp:cNvSpPr/>
      </dsp:nvSpPr>
      <dsp:spPr>
        <a:xfrm>
          <a:off x="3557" y="1762112"/>
          <a:ext cx="1843593" cy="44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Project Timeline</a:t>
          </a:r>
          <a:endParaRPr lang="en-US" sz="1400" kern="1200"/>
        </a:p>
      </dsp:txBody>
      <dsp:txXfrm>
        <a:off x="3557" y="1762112"/>
        <a:ext cx="1843593" cy="440734"/>
      </dsp:txXfrm>
    </dsp:sp>
    <dsp:sp modelId="{AF699312-9AF7-41B5-8263-E631AA8BCC75}">
      <dsp:nvSpPr>
        <dsp:cNvPr id="0" name=""/>
        <dsp:cNvSpPr/>
      </dsp:nvSpPr>
      <dsp:spPr>
        <a:xfrm>
          <a:off x="3557" y="2249184"/>
          <a:ext cx="1843593" cy="108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Spans 6 months with milestones: Literature (Month 1), Design (Month 2) [27].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Implementation (Months 3-4), Evaluation (Month 5), Reporting (Month 6).</a:t>
          </a:r>
          <a:endParaRPr lang="en-US" sz="1100" kern="1200"/>
        </a:p>
      </dsp:txBody>
      <dsp:txXfrm>
        <a:off x="3557" y="2249184"/>
        <a:ext cx="1843593" cy="1084924"/>
      </dsp:txXfrm>
    </dsp:sp>
    <dsp:sp modelId="{03859361-DECC-40D3-9236-6C6B3B77F972}">
      <dsp:nvSpPr>
        <dsp:cNvPr id="0" name=""/>
        <dsp:cNvSpPr/>
      </dsp:nvSpPr>
      <dsp:spPr>
        <a:xfrm>
          <a:off x="2169780" y="1017228"/>
          <a:ext cx="645257" cy="645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4C78A-43F2-4CCA-A454-A91EE6991E9C}">
      <dsp:nvSpPr>
        <dsp:cNvPr id="0" name=""/>
        <dsp:cNvSpPr/>
      </dsp:nvSpPr>
      <dsp:spPr>
        <a:xfrm>
          <a:off x="2169780" y="1762112"/>
          <a:ext cx="1843593" cy="44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Resource Management</a:t>
          </a:r>
          <a:endParaRPr lang="en-US" sz="1400" kern="1200"/>
        </a:p>
      </dsp:txBody>
      <dsp:txXfrm>
        <a:off x="2169780" y="1762112"/>
        <a:ext cx="1843593" cy="440734"/>
      </dsp:txXfrm>
    </dsp:sp>
    <dsp:sp modelId="{064DA54F-0331-4120-BE4E-0DF27C2F78C0}">
      <dsp:nvSpPr>
        <dsp:cNvPr id="0" name=""/>
        <dsp:cNvSpPr/>
      </dsp:nvSpPr>
      <dsp:spPr>
        <a:xfrm>
          <a:off x="2169780" y="2249184"/>
          <a:ext cx="1843593" cy="108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Software: Python, TensorFlow; Hardware: AWS EC2 with GPUs [28].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Budget for cloud resources ensures efficient allocation.</a:t>
          </a:r>
          <a:endParaRPr lang="en-US" sz="1100" kern="1200"/>
        </a:p>
      </dsp:txBody>
      <dsp:txXfrm>
        <a:off x="2169780" y="2249184"/>
        <a:ext cx="1843593" cy="1084924"/>
      </dsp:txXfrm>
    </dsp:sp>
    <dsp:sp modelId="{5BB4DC21-BA31-4ABD-9AED-187317FB270F}">
      <dsp:nvSpPr>
        <dsp:cNvPr id="0" name=""/>
        <dsp:cNvSpPr/>
      </dsp:nvSpPr>
      <dsp:spPr>
        <a:xfrm>
          <a:off x="4336003" y="1017228"/>
          <a:ext cx="645257" cy="645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5BDD7-CF11-4CB8-97C4-23D0E5E8E9CA}">
      <dsp:nvSpPr>
        <dsp:cNvPr id="0" name=""/>
        <dsp:cNvSpPr/>
      </dsp:nvSpPr>
      <dsp:spPr>
        <a:xfrm>
          <a:off x="4336003" y="1762112"/>
          <a:ext cx="1843593" cy="44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Risk Management</a:t>
          </a:r>
          <a:endParaRPr lang="en-US" sz="1400" kern="1200"/>
        </a:p>
      </dsp:txBody>
      <dsp:txXfrm>
        <a:off x="4336003" y="1762112"/>
        <a:ext cx="1843593" cy="440734"/>
      </dsp:txXfrm>
    </dsp:sp>
    <dsp:sp modelId="{E680ECD1-88D7-4E8B-A491-AF005E9F29CB}">
      <dsp:nvSpPr>
        <dsp:cNvPr id="0" name=""/>
        <dsp:cNvSpPr/>
      </dsp:nvSpPr>
      <dsp:spPr>
        <a:xfrm>
          <a:off x="4336003" y="2249184"/>
          <a:ext cx="1843593" cy="108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Mitigate dataset biases through multiple sources [29].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Professional contingency plans for delays, emphasizing agile methods.</a:t>
          </a:r>
          <a:endParaRPr lang="en-US" sz="1100" kern="1200"/>
        </a:p>
      </dsp:txBody>
      <dsp:txXfrm>
        <a:off x="4336003" y="2249184"/>
        <a:ext cx="1843593" cy="1084924"/>
      </dsp:txXfrm>
    </dsp:sp>
    <dsp:sp modelId="{48DE1090-264D-4E12-9053-450AFA0AFC74}">
      <dsp:nvSpPr>
        <dsp:cNvPr id="0" name=""/>
        <dsp:cNvSpPr/>
      </dsp:nvSpPr>
      <dsp:spPr>
        <a:xfrm>
          <a:off x="6502225" y="1017228"/>
          <a:ext cx="645257" cy="645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AD0558-C15F-4A8E-9206-BB1EE77D4D27}">
      <dsp:nvSpPr>
        <dsp:cNvPr id="0" name=""/>
        <dsp:cNvSpPr/>
      </dsp:nvSpPr>
      <dsp:spPr>
        <a:xfrm>
          <a:off x="6502225" y="1762112"/>
          <a:ext cx="1843593" cy="44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Professionalism Aspects</a:t>
          </a:r>
          <a:endParaRPr lang="en-US" sz="1400" kern="1200"/>
        </a:p>
      </dsp:txBody>
      <dsp:txXfrm>
        <a:off x="6502225" y="1762112"/>
        <a:ext cx="1843593" cy="440734"/>
      </dsp:txXfrm>
    </dsp:sp>
    <dsp:sp modelId="{DA43CF49-7BF4-4345-A13B-4706A52FD705}">
      <dsp:nvSpPr>
        <dsp:cNvPr id="0" name=""/>
        <dsp:cNvSpPr/>
      </dsp:nvSpPr>
      <dsp:spPr>
        <a:xfrm>
          <a:off x="6502225" y="2249184"/>
          <a:ext cx="1843593" cy="108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Adhere to ethical standards in data handling [24].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Collaborative approach with supervisor for quality assurance.</a:t>
          </a:r>
          <a:endParaRPr lang="en-US" sz="1100" kern="1200"/>
        </a:p>
      </dsp:txBody>
      <dsp:txXfrm>
        <a:off x="6502225" y="2249184"/>
        <a:ext cx="1843593" cy="1084924"/>
      </dsp:txXfrm>
    </dsp:sp>
    <dsp:sp modelId="{3BFE0006-E051-4501-A6E3-F4BD25D0BE94}">
      <dsp:nvSpPr>
        <dsp:cNvPr id="0" name=""/>
        <dsp:cNvSpPr/>
      </dsp:nvSpPr>
      <dsp:spPr>
        <a:xfrm>
          <a:off x="8668448" y="1017228"/>
          <a:ext cx="645257" cy="6452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A339F-A059-4EB7-A2FC-EDB8328572C8}">
      <dsp:nvSpPr>
        <dsp:cNvPr id="0" name=""/>
        <dsp:cNvSpPr/>
      </dsp:nvSpPr>
      <dsp:spPr>
        <a:xfrm>
          <a:off x="8668448" y="1762112"/>
          <a:ext cx="1843593" cy="44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Monitoring and Control</a:t>
          </a:r>
          <a:endParaRPr lang="en-US" sz="1400" kern="1200"/>
        </a:p>
      </dsp:txBody>
      <dsp:txXfrm>
        <a:off x="8668448" y="1762112"/>
        <a:ext cx="1843593" cy="440734"/>
      </dsp:txXfrm>
    </dsp:sp>
    <dsp:sp modelId="{DBA692F2-9142-43D9-8B53-58000D13348B}">
      <dsp:nvSpPr>
        <dsp:cNvPr id="0" name=""/>
        <dsp:cNvSpPr/>
      </dsp:nvSpPr>
      <dsp:spPr>
        <a:xfrm>
          <a:off x="8668448" y="2249184"/>
          <a:ext cx="1843593" cy="108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Regular progress reviews to meet deadlines.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Resource optimization to avoid overruns in cloud computing costs.</a:t>
          </a:r>
          <a:endParaRPr lang="en-US" sz="1100" kern="1200"/>
        </a:p>
      </dsp:txBody>
      <dsp:txXfrm>
        <a:off x="8668448" y="2249184"/>
        <a:ext cx="1843593" cy="10849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E2A6D3-B6B2-AB46-802F-B27B2A495A23}">
      <dsp:nvSpPr>
        <dsp:cNvPr id="0" name=""/>
        <dsp:cNvSpPr/>
      </dsp:nvSpPr>
      <dsp:spPr>
        <a:xfrm rot="5400000">
          <a:off x="6816183" y="-2945049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Theoretical: Advances ML in cybersecurity, reducing breaches [30].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Practical: Improves detection by 10-15%, aiding sectors like healthcare [31].</a:t>
          </a:r>
          <a:endParaRPr lang="en-US" sz="1500" kern="1200"/>
        </a:p>
      </dsp:txBody>
      <dsp:txXfrm rot="-5400000">
        <a:off x="3785615" y="118169"/>
        <a:ext cx="6697334" cy="603548"/>
      </dsp:txXfrm>
    </dsp:sp>
    <dsp:sp modelId="{465A4C0F-7B11-9244-8B02-A870FAF359C0}">
      <dsp:nvSpPr>
        <dsp:cNvPr id="0" name=""/>
        <dsp:cNvSpPr/>
      </dsp:nvSpPr>
      <dsp:spPr>
        <a:xfrm>
          <a:off x="0" y="1912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Potential Impact</a:t>
          </a:r>
          <a:endParaRPr lang="en-US" sz="2900" kern="1200"/>
        </a:p>
      </dsp:txBody>
      <dsp:txXfrm>
        <a:off x="40813" y="42725"/>
        <a:ext cx="3703990" cy="754434"/>
      </dsp:txXfrm>
    </dsp:sp>
    <dsp:sp modelId="{085FCCFA-7477-1F42-AD82-36E3BE11962E}">
      <dsp:nvSpPr>
        <dsp:cNvPr id="0" name=""/>
        <dsp:cNvSpPr/>
      </dsp:nvSpPr>
      <dsp:spPr>
        <a:xfrm rot="5400000">
          <a:off x="6816183" y="-2067186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Enhances data protection compliance with GDPR [32].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Supports secure digital transformation for SMEs.</a:t>
          </a:r>
          <a:endParaRPr lang="en-US" sz="1500" kern="1200"/>
        </a:p>
      </dsp:txBody>
      <dsp:txXfrm rot="-5400000">
        <a:off x="3785615" y="996032"/>
        <a:ext cx="6697334" cy="603548"/>
      </dsp:txXfrm>
    </dsp:sp>
    <dsp:sp modelId="{AF5407BF-CD63-AC46-AFA1-18EDFA4A7221}">
      <dsp:nvSpPr>
        <dsp:cNvPr id="0" name=""/>
        <dsp:cNvSpPr/>
      </dsp:nvSpPr>
      <dsp:spPr>
        <a:xfrm>
          <a:off x="0" y="879775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Societal Benefits</a:t>
          </a:r>
          <a:endParaRPr lang="en-US" sz="2900" kern="1200"/>
        </a:p>
      </dsp:txBody>
      <dsp:txXfrm>
        <a:off x="40813" y="920588"/>
        <a:ext cx="3703990" cy="754434"/>
      </dsp:txXfrm>
    </dsp:sp>
    <dsp:sp modelId="{92844390-F95E-0447-BCD9-88F2BE5026BB}">
      <dsp:nvSpPr>
        <dsp:cNvPr id="0" name=""/>
        <dsp:cNvSpPr/>
      </dsp:nvSpPr>
      <dsp:spPr>
        <a:xfrm rot="5400000">
          <a:off x="6816183" y="-1189323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Dependency on dataset quality may cause overfitting [33].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Simulations might not fully replicate ultra-large cloud scales.</a:t>
          </a:r>
          <a:endParaRPr lang="en-US" sz="1500" kern="1200"/>
        </a:p>
      </dsp:txBody>
      <dsp:txXfrm rot="-5400000">
        <a:off x="3785615" y="1873895"/>
        <a:ext cx="6697334" cy="603548"/>
      </dsp:txXfrm>
    </dsp:sp>
    <dsp:sp modelId="{12B0EDD2-13A1-CA46-A758-D69DF3E5588C}">
      <dsp:nvSpPr>
        <dsp:cNvPr id="0" name=""/>
        <dsp:cNvSpPr/>
      </dsp:nvSpPr>
      <dsp:spPr>
        <a:xfrm>
          <a:off x="0" y="1757638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Limitations</a:t>
          </a:r>
          <a:endParaRPr lang="en-US" sz="2900" kern="1200"/>
        </a:p>
      </dsp:txBody>
      <dsp:txXfrm>
        <a:off x="40813" y="1798451"/>
        <a:ext cx="3703990" cy="754434"/>
      </dsp:txXfrm>
    </dsp:sp>
    <dsp:sp modelId="{E6CDE951-12C8-9D46-AF24-DDF73232CE9C}">
      <dsp:nvSpPr>
        <dsp:cNvPr id="0" name=""/>
        <dsp:cNvSpPr/>
      </dsp:nvSpPr>
      <dsp:spPr>
        <a:xfrm rot="5400000">
          <a:off x="6816183" y="-311459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Resource-intensive training requires high-end hardware.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Ethical limits on real-world testing without approvals.</a:t>
          </a:r>
          <a:endParaRPr lang="en-US" sz="1500" kern="1200"/>
        </a:p>
      </dsp:txBody>
      <dsp:txXfrm rot="-5400000">
        <a:off x="3785615" y="2751759"/>
        <a:ext cx="6697334" cy="603548"/>
      </dsp:txXfrm>
    </dsp:sp>
    <dsp:sp modelId="{914286FA-EA8E-AA4F-9CE0-D29531DD6C10}">
      <dsp:nvSpPr>
        <dsp:cNvPr id="0" name=""/>
        <dsp:cNvSpPr/>
      </dsp:nvSpPr>
      <dsp:spPr>
        <a:xfrm>
          <a:off x="0" y="2635502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Constraints</a:t>
          </a:r>
          <a:endParaRPr lang="en-US" sz="2900" kern="1200"/>
        </a:p>
      </dsp:txBody>
      <dsp:txXfrm>
        <a:off x="40813" y="2676315"/>
        <a:ext cx="3703990" cy="754434"/>
      </dsp:txXfrm>
    </dsp:sp>
    <dsp:sp modelId="{7E6F1AD6-2396-D348-B617-894BFB7BA077}">
      <dsp:nvSpPr>
        <dsp:cNvPr id="0" name=""/>
        <dsp:cNvSpPr/>
      </dsp:nvSpPr>
      <dsp:spPr>
        <a:xfrm rot="5400000">
          <a:off x="6816183" y="566403"/>
          <a:ext cx="66884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Use cross-validation to address overfitting [25].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Plan for scalability testing in future phases.</a:t>
          </a:r>
          <a:endParaRPr lang="en-US" sz="1500" kern="1200"/>
        </a:p>
      </dsp:txBody>
      <dsp:txXfrm rot="-5400000">
        <a:off x="3785615" y="3629621"/>
        <a:ext cx="6697334" cy="603548"/>
      </dsp:txXfrm>
    </dsp:sp>
    <dsp:sp modelId="{7ED63E65-618A-004A-9E60-1C23B204F90E}">
      <dsp:nvSpPr>
        <dsp:cNvPr id="0" name=""/>
        <dsp:cNvSpPr/>
      </dsp:nvSpPr>
      <dsp:spPr>
        <a:xfrm>
          <a:off x="0" y="3513365"/>
          <a:ext cx="3785616" cy="836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Mitigation Strategies</a:t>
          </a:r>
          <a:endParaRPr lang="en-US" sz="2900" kern="1200"/>
        </a:p>
      </dsp:txBody>
      <dsp:txXfrm>
        <a:off x="40813" y="3554178"/>
        <a:ext cx="3703990" cy="754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62D41-B755-C147-B7B7-29392D3E83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D4833A-8B2A-92A6-E0A8-B44CF7ADFF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5C7FE-9C3D-F657-BC9A-73868DF7F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1853B-2C0C-B070-3C7E-7A6330B6E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1626D-4DE7-996A-F0FA-1E9E16740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845885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44DA7-2110-7ED9-1D11-254DB2AD3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4F515-6716-FF03-DB6C-B42D543D4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6328E-3A64-9AAE-56E2-AC05A0625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59D304-9268-E0BC-7357-3C75EA080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B3D76-C391-7FAB-71D0-C012D0FA0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163087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BBE5D-C542-A4B6-9DC8-EC2DB48D1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45E118-88E5-AD3D-6ECF-C940A8E6FA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0944F-F9DB-E00A-C33D-AEF468966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05970-818E-0D5D-730F-A7D4A65C1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A5D2D-F6B3-E3DB-900A-6F2F7D8FE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892615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BDD51-12D7-5CC2-5DDB-CAD0CC406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38C74-FC26-7799-1E93-120ACD5252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84543F-3823-F3DF-74CE-6CC009E368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E2AB2-81D8-A2A2-FDED-E92F64E56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55446-0133-9179-DE38-8B6190F73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C14FC-315B-1AF1-89A3-4C7DF20EC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990103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8477A-DB61-D9B3-20BF-D2E47326B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05CAB-525F-E4E4-7FFB-B86F8983E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1AFDE9-8F84-0B98-637E-786B3AEC41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953C4F-B4BF-F997-FABB-028AAE1D3A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5133E8-F218-D8B7-04BF-5B53FCE965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F331BE-1B99-85C3-4E81-9BB8C5F21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0A27C7-6E17-7002-452E-E5B54A1CC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D71F1D-885E-AB65-6723-5FEE23041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3097414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B6613-6761-3AC4-9515-928F3E9F4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424990-96C1-0CDB-2D2E-6C7C1E51B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804553-5553-1F1C-07F7-92CC89F55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FABD16-810C-94CD-13E0-393E2ACF0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141407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3240C9-0036-BBF8-5258-F6D41C975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678380-2FFC-B0C2-FD79-3382EF7CA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319BB9-A8AD-6205-5101-6B28517A0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945329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12BB-A642-DFCC-8E02-5D1CD137D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8495B-0895-DAEC-4BF9-C86DAB719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61C42D-0A20-9E70-FEFB-E730C880BA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BC3278-D6B3-20EA-806B-306F3F6A8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22580A-C7C6-92A9-2F12-F750F5A88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FBA27F-68CE-AE4B-D63B-1E276D047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402619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053D5-DA57-48B8-B8A0-29A0A8FAA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0786A1-A106-1571-D1DC-775DD82F21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D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4E09E7-1CBB-A781-8023-03BF9C6F90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8F303-98AA-57A8-D5DE-52C501EAF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5B941-3C40-FD78-3115-95F7883A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72A819-84EE-33FF-B8EC-9F3D5FD9F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1318831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FD46C-13CC-02C6-5F94-FFA9D0EF9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D4EAE8-A0AE-A82C-A13C-27CEB896C3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C96E4-91E7-5F89-F022-4607AD0C7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A66E0-15FE-EE06-2296-AFFBA1CBE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7E585-B1EE-BFCE-4A5E-83E87928D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963219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27A3BC-7598-66E1-1765-F3D92532F0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5DBC32-27D4-EB81-40C3-91F6495D6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BF28DC-2F90-F7B5-43BE-EBD9918D2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27E0E3-4D8A-1870-EBCF-A7064DB6A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6A11D-92B2-27D1-3078-54913ECB3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2902352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342CAB-73AB-E262-CA22-C863195EC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D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5090F-9788-12CF-1FBA-15A7FC7D4C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D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9EE3A-A9F1-24D6-B005-B78EB21C92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D617A9-6783-8149-9D2D-B85E36A67870}" type="datetimeFigureOut">
              <a:rPr lang="en-DE" smtClean="0"/>
              <a:t>24.11.25</a:t>
            </a:fld>
            <a:endParaRPr lang="en-D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248E40-540F-B63B-801F-1E99012250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D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06AF0A-30E8-4BAD-7F7A-2FEF7B7DB1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9853F6-82C7-8E47-A81D-A4171F059E6D}" type="slidenum">
              <a:rPr lang="en-DE" smtClean="0"/>
              <a:t>‹#›</a:t>
            </a:fld>
            <a:endParaRPr lang="en-DE"/>
          </a:p>
        </p:txBody>
      </p:sp>
    </p:spTree>
    <p:extLst>
      <p:ext uri="{BB962C8B-B14F-4D97-AF65-F5344CB8AC3E}">
        <p14:creationId xmlns:p14="http://schemas.microsoft.com/office/powerpoint/2010/main" val="762905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reports/data-breach" TargetMode="External"/><Relationship Id="rId2" Type="http://schemas.openxmlformats.org/officeDocument/2006/relationships/hyperlink" Target="https://cloudsecurityalliance.org/artifacts/security-guidance-v4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6A33D-5498-3A68-5346-86E3A28AA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100">
                <a:effectLst/>
              </a:rPr>
              <a:t>Enhancing Intrusion Detection Systems in Cloud Computing Environments Using Machine Learning-Based Anomaly Detection</a:t>
            </a:r>
            <a:endParaRPr lang="en-DE" sz="4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D61CF5-BABE-D640-F22C-3E707E8228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sz="1000">
                <a:effectLst/>
              </a:rPr>
              <a:t>Focus on project management and professionalism aspects</a:t>
            </a:r>
          </a:p>
          <a:p>
            <a:pPr algn="l"/>
            <a:r>
              <a:rPr lang="en-GB" sz="1000"/>
              <a:t>Module: Research Methods and Professional Development (ACFA7004).</a:t>
            </a:r>
          </a:p>
          <a:p>
            <a:pPr algn="l"/>
            <a:r>
              <a:rPr lang="en-GB" sz="1000"/>
              <a:t>Programme: MSc Computing Portfolio.</a:t>
            </a:r>
          </a:p>
          <a:p>
            <a:pPr algn="l"/>
            <a:endParaRPr lang="en-GB" sz="1000"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8E76F8-BB8C-80A4-9DB1-F1CFCCBE9B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1093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1244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CD2BD-94A1-EF77-C73F-C1212DE25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sz="3400" b="1"/>
              <a:t>Research Context/Background</a:t>
            </a:r>
            <a:br>
              <a:rPr lang="en-GB" sz="3400" b="1"/>
            </a:br>
            <a:endParaRPr lang="en-DE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9F12-D024-F41C-FD29-47D4F8DA9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GB" sz="1100" b="1"/>
              <a:t>Overview of Cloud Computing</a:t>
            </a:r>
            <a:endParaRPr lang="en-GB" sz="1100"/>
          </a:p>
          <a:p>
            <a:pPr lvl="1"/>
            <a:r>
              <a:rPr lang="en-GB" sz="1100"/>
              <a:t>Cloud computing provides scalable resources through IaaS, PaaS, and SaaS models [1].</a:t>
            </a:r>
          </a:p>
          <a:p>
            <a:pPr lvl="1"/>
            <a:r>
              <a:rPr lang="en-GB" sz="1100"/>
              <a:t>It enables cost-effective data management but introduces security complexities due to multi-tenancy.</a:t>
            </a:r>
          </a:p>
          <a:p>
            <a:r>
              <a:rPr lang="en-GB" sz="1100" b="1"/>
              <a:t>Current Developments in Cloud Security</a:t>
            </a:r>
            <a:endParaRPr lang="en-GB" sz="1100"/>
          </a:p>
          <a:p>
            <a:pPr lvl="1"/>
            <a:r>
              <a:rPr lang="en-GB" sz="1100"/>
              <a:t>Integration of AI and ML for threat detection is a key trend [2].</a:t>
            </a:r>
          </a:p>
          <a:p>
            <a:pPr lvl="1"/>
            <a:r>
              <a:rPr lang="en-GB" sz="1100"/>
              <a:t>Zero-trust architectures and automated tools align with standards like NIST SP 800-53 [3].</a:t>
            </a:r>
          </a:p>
          <a:p>
            <a:r>
              <a:rPr lang="en-GB" sz="1100" b="1"/>
              <a:t>Shared Responsibility Model</a:t>
            </a:r>
            <a:endParaRPr lang="en-GB" sz="1100"/>
          </a:p>
          <a:p>
            <a:pPr lvl="1"/>
            <a:r>
              <a:rPr lang="en-GB" sz="1100"/>
              <a:t>Providers secure infrastructure, while users handle data and access controls [4].</a:t>
            </a:r>
          </a:p>
          <a:p>
            <a:pPr lvl="1"/>
            <a:r>
              <a:rPr lang="en-GB" sz="1100"/>
              <a:t>This model reduces risks but requires robust IDS for dynamic environments.</a:t>
            </a:r>
          </a:p>
          <a:p>
            <a:r>
              <a:rPr lang="en-GB" sz="1100" b="1"/>
              <a:t>Emerging Threats</a:t>
            </a:r>
            <a:endParaRPr lang="en-GB" sz="1100"/>
          </a:p>
          <a:p>
            <a:pPr lvl="1"/>
            <a:r>
              <a:rPr lang="en-GB" sz="1100"/>
              <a:t>DDoS attacks and data breaches cost organizations millions annually [5].</a:t>
            </a:r>
          </a:p>
          <a:p>
            <a:pPr lvl="1"/>
            <a:r>
              <a:rPr lang="en-GB" sz="1100"/>
              <a:t>Multi-cloud deployments expand attack surfaces, necessitating advanced security measures.</a:t>
            </a:r>
          </a:p>
          <a:p>
            <a:r>
              <a:rPr lang="en-GB" sz="1100" b="1"/>
              <a:t>Relevance to Research</a:t>
            </a:r>
            <a:endParaRPr lang="en-GB" sz="1100"/>
          </a:p>
          <a:p>
            <a:pPr lvl="1"/>
            <a:r>
              <a:rPr lang="en-GB" sz="1100"/>
              <a:t>Focuses on IDS evolution towards hybrid models for better adaptability [6].</a:t>
            </a:r>
          </a:p>
          <a:p>
            <a:pPr lvl="1"/>
            <a:r>
              <a:rPr lang="en-GB" sz="1100"/>
              <a:t>Builds on recent advancements to address scalability in cloud settings.</a:t>
            </a:r>
          </a:p>
          <a:p>
            <a:endParaRPr lang="en-DE" sz="1100"/>
          </a:p>
        </p:txBody>
      </p:sp>
    </p:spTree>
    <p:extLst>
      <p:ext uri="{BB962C8B-B14F-4D97-AF65-F5344CB8AC3E}">
        <p14:creationId xmlns:p14="http://schemas.microsoft.com/office/powerpoint/2010/main" val="2522142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A96FC63-3F86-6E69-32F1-56739DC37F9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537" b="204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30972-8360-36C0-1AE3-42CB544A2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Research Problem</a:t>
            </a:r>
            <a:br>
              <a:rPr lang="en-GB" b="1" dirty="0"/>
            </a:br>
            <a:endParaRPr lang="en-DE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1BD9D5-028B-C4F1-17F9-100F3209A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116679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3303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74338-57FE-AE1B-D0C0-921D9DD79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Research Aim and Objectives</a:t>
            </a:r>
            <a:br>
              <a:rPr lang="en-GB" b="1" dirty="0"/>
            </a:br>
            <a:endParaRPr lang="en-DE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F5A6B7-5870-4E16-BBA6-EED68C6AEF7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6661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43702-94DD-B887-C9C8-8F26BF0FE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Brief Literature Review and Summary</a:t>
            </a:r>
            <a:br>
              <a:rPr lang="en-GB" b="1" dirty="0"/>
            </a:br>
            <a:endParaRPr lang="en-DE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5DB063-6ECB-CD11-38D9-8D13960183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2189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13C26-D0D2-BD5C-B9B3-01C5A8DCF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Research Methodology</a:t>
            </a:r>
            <a:br>
              <a:rPr lang="en-GB" sz="4000" b="1">
                <a:solidFill>
                  <a:srgbClr val="FFFFFF"/>
                </a:solidFill>
              </a:rPr>
            </a:br>
            <a:endParaRPr lang="en-DE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70588-9DC9-6AE5-68CA-9348DB5DE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1300" b="1"/>
              <a:t>Overall Research Design</a:t>
            </a:r>
            <a:endParaRPr lang="en-GB" sz="1300"/>
          </a:p>
          <a:p>
            <a:pPr lvl="1"/>
            <a:r>
              <a:rPr lang="en-GB" sz="1300"/>
              <a:t>Adopts Design Science Research for artifact creation and evaluation [19].</a:t>
            </a:r>
          </a:p>
          <a:p>
            <a:pPr lvl="1"/>
            <a:r>
              <a:rPr lang="en-GB" sz="1300"/>
              <a:t>Iterative approach suits developing and testing IDS prototypes.</a:t>
            </a:r>
          </a:p>
          <a:p>
            <a:r>
              <a:rPr lang="en-GB" sz="1300" b="1"/>
              <a:t>Research Methods</a:t>
            </a:r>
            <a:endParaRPr lang="en-GB" sz="1300"/>
          </a:p>
          <a:p>
            <a:pPr lvl="1"/>
            <a:r>
              <a:rPr lang="en-GB" sz="1300"/>
              <a:t>Mixed methods: Quantitative for metrics, qualitative for usability [20].</a:t>
            </a:r>
          </a:p>
          <a:p>
            <a:pPr lvl="1"/>
            <a:r>
              <a:rPr lang="en-GB" sz="1300"/>
              <a:t>Experimental strategy simulates cloud attacks for controlled testing [21].</a:t>
            </a:r>
          </a:p>
          <a:p>
            <a:r>
              <a:rPr lang="en-GB" sz="1300" b="1"/>
              <a:t>Architecture and Implementation</a:t>
            </a:r>
            <a:endParaRPr lang="en-GB" sz="1300"/>
          </a:p>
          <a:p>
            <a:pPr lvl="1"/>
            <a:r>
              <a:rPr lang="en-GB" sz="1300"/>
              <a:t>Hybrid model combines GBM-SVM ensemble for anomaly detection [16].</a:t>
            </a:r>
          </a:p>
          <a:p>
            <a:pPr lvl="1"/>
            <a:r>
              <a:rPr lang="en-GB" sz="1300"/>
              <a:t>Uses Python with Scikit-learn and TensorFlow for ML integration [22].</a:t>
            </a:r>
          </a:p>
          <a:p>
            <a:r>
              <a:rPr lang="en-GB" sz="1300" b="1"/>
              <a:t>Data Collection and Tools</a:t>
            </a:r>
            <a:endParaRPr lang="en-GB" sz="1300"/>
          </a:p>
          <a:p>
            <a:pPr lvl="1"/>
            <a:r>
              <a:rPr lang="en-GB" sz="1300"/>
              <a:t>Sources: NSL-KDD, CIC-IDS2018 datasets [23].</a:t>
            </a:r>
          </a:p>
          <a:p>
            <a:pPr lvl="1"/>
            <a:r>
              <a:rPr lang="en-GB" sz="1300"/>
              <a:t>Justification: Simulate real traffic; ethical as anonymized [24].</a:t>
            </a:r>
          </a:p>
          <a:p>
            <a:r>
              <a:rPr lang="en-GB" sz="1300" b="1"/>
              <a:t>Evaluation Process</a:t>
            </a:r>
            <a:endParaRPr lang="en-GB" sz="1300"/>
          </a:p>
          <a:p>
            <a:pPr lvl="1"/>
            <a:r>
              <a:rPr lang="en-GB" sz="1300"/>
              <a:t>Metrics: Precision, F1-score via cross-validation [25].</a:t>
            </a:r>
          </a:p>
          <a:p>
            <a:pPr lvl="1"/>
            <a:r>
              <a:rPr lang="en-GB" sz="1300"/>
              <a:t>Tests for accuracy &gt;98%, reducing false positives [26].</a:t>
            </a:r>
          </a:p>
          <a:p>
            <a:endParaRPr lang="en-DE" sz="1300"/>
          </a:p>
        </p:txBody>
      </p:sp>
    </p:spTree>
    <p:extLst>
      <p:ext uri="{BB962C8B-B14F-4D97-AF65-F5344CB8AC3E}">
        <p14:creationId xmlns:p14="http://schemas.microsoft.com/office/powerpoint/2010/main" val="3706711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5B134-8F79-B551-EA0B-B62925179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Project Planning and Resources</a:t>
            </a:r>
            <a:br>
              <a:rPr lang="en-GB" b="1" dirty="0"/>
            </a:br>
            <a:endParaRPr lang="en-DE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A6BE4C-DC7F-BA5F-9FBB-CC5D3F353A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9667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3A908-4EAC-E423-71F8-6D836CEC8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Project Impact and Limitations</a:t>
            </a:r>
            <a:br>
              <a:rPr lang="en-GB" b="1" dirty="0"/>
            </a:br>
            <a:endParaRPr lang="en-DE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24376F-95D7-E827-555D-F985B4C8B3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9929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7DA14D-3A1F-3BA4-7AD6-5D562D7C6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References</a:t>
            </a:r>
            <a:br>
              <a:rPr lang="en-GB" sz="4000" b="1">
                <a:solidFill>
                  <a:srgbClr val="FFFFFF"/>
                </a:solidFill>
              </a:rPr>
            </a:br>
            <a:endParaRPr lang="en-DE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17D91-46FD-1CEE-4E4B-A885C17BD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700">
                <a:effectLst/>
              </a:rPr>
              <a:t>[1] M. Armbrust et al., "A view of cloud computing," Commun. ACM, vol. 53, no. 4, pp. 50-58, Apr. 2010.</a:t>
            </a:r>
          </a:p>
          <a:p>
            <a:r>
              <a:rPr lang="en-GB" sz="700">
                <a:effectLst/>
              </a:rPr>
              <a:t>[2] R. Buyya et al., "Cloud computing and emerging IT platforms: Vision, hype, and reality for delivering computing as the 5th utility," Future Gener. Comput. Syst., vol. 25, no. 6, pp. 599-616, Jun. 2009.</a:t>
            </a:r>
          </a:p>
          <a:p>
            <a:r>
              <a:rPr lang="en-GB" sz="700">
                <a:effectLst/>
              </a:rPr>
              <a:t>[3] NIST, "NIST SP 800-53: Security and privacy controls for information systems and organizations," 2020.</a:t>
            </a:r>
          </a:p>
          <a:p>
            <a:r>
              <a:rPr lang="en-GB" sz="700">
                <a:effectLst/>
              </a:rPr>
              <a:t>[4] Cloud Security Alliance, "Security guidance for critical areas of focus in cloud computing v4.0," 2017. [Online]. Available: </a:t>
            </a:r>
            <a:r>
              <a:rPr lang="en-GB" sz="700">
                <a:effectLst/>
                <a:hlinkClick r:id="rId2"/>
              </a:rPr>
              <a:t>https://cloudsecurityalliance.org/artifacts/security-guidance-v4/</a:t>
            </a:r>
            <a:endParaRPr lang="en-GB" sz="700">
              <a:effectLst/>
            </a:endParaRPr>
          </a:p>
          <a:p>
            <a:r>
              <a:rPr lang="en-GB" sz="700">
                <a:effectLst/>
              </a:rPr>
              <a:t>[5] IBM, "Cost of a data breach report 2023," 2023. [Online]. Available: </a:t>
            </a:r>
            <a:r>
              <a:rPr lang="en-GB" sz="700">
                <a:effectLst/>
                <a:hlinkClick r:id="rId3"/>
              </a:rPr>
              <a:t>https://www.ibm.com/reports/data-breach</a:t>
            </a:r>
            <a:endParaRPr lang="en-GB" sz="700">
              <a:effectLst/>
            </a:endParaRPr>
          </a:p>
          <a:p>
            <a:r>
              <a:rPr lang="en-GB" sz="700">
                <a:effectLst/>
              </a:rPr>
              <a:t>[6] A. Khraisat et al., "Survey of intrusion detection systems: techniques, datasets and challenges," Cybersecurity, vol. 2, no. 1, pp. 1-22, Dec. 2019.</a:t>
            </a:r>
          </a:p>
          <a:p>
            <a:r>
              <a:rPr lang="en-GB" sz="700">
                <a:effectLst/>
              </a:rPr>
              <a:t>[7] M. Ahmed et al., "A survey of network anomaly detection techniques," J. Netw. Comput. Appl., vol. 60, pp. 19-31, Jan. 2016.</a:t>
            </a:r>
          </a:p>
          <a:p>
            <a:r>
              <a:rPr lang="en-GB" sz="700">
                <a:effectLst/>
              </a:rPr>
              <a:t>[8] V. Chandola et al., "Anomaly detection: A survey," ACM Comput. Surv., vol. 41, no. 3, pp. 1-58, Jul. 2009.</a:t>
            </a:r>
          </a:p>
          <a:p>
            <a:r>
              <a:rPr lang="en-GB" sz="700">
                <a:effectLst/>
              </a:rPr>
              <a:t>[9] R. Sommer and V. Paxson, "Outside the closed world: On using machine learning for network intrusion detection," in Proc. IEEE Symp. Secur. Privacy, May 2010, pp. 305-316.</a:t>
            </a:r>
          </a:p>
          <a:p>
            <a:r>
              <a:rPr lang="en-GB" sz="700">
                <a:effectLst/>
              </a:rPr>
              <a:t>[10] S. R. Badrinarayanan and S. S. Iyengar, "A survey on intrusion detection systems in cloud computing," Int. J. Adv. Comput. Sci. Appl., vol. 9, no. 6, pp. 1-10, 2018.</a:t>
            </a:r>
          </a:p>
          <a:p>
            <a:r>
              <a:rPr lang="en-GB" sz="700">
                <a:effectLst/>
              </a:rPr>
              <a:t>[11] A. A. Modibbo et al., "A systematic literature review on host-based intrusion detection systems," IEEE Access, vol. 12, pp. 24977-25000, 2024.</a:t>
            </a:r>
          </a:p>
          <a:p>
            <a:r>
              <a:rPr lang="en-GB" sz="700">
                <a:effectLst/>
              </a:rPr>
              <a:t>[12] P. Mishra et al., "Intrusion detection techniques in cloud computing: A survey," Int. J. Comput. Appl., vol. 47, no. 12, pp. 1-7, Jun. 2012.</a:t>
            </a:r>
          </a:p>
          <a:p>
            <a:r>
              <a:rPr lang="en-GB" sz="700">
                <a:effectLst/>
              </a:rPr>
              <a:t>[13] A.-R. Al-Ghuwairi et al., "Intrusion detection in cloud computing based on time series anomalies utilizing machine learning," J. Cloud Comput., vol. 12, no. 1, art. no. 127, 2023.</a:t>
            </a:r>
          </a:p>
          <a:p>
            <a:r>
              <a:rPr lang="en-GB" sz="700">
                <a:effectLst/>
              </a:rPr>
              <a:t>[14] S. M. Aljuaid et al., "A deep learning approach for intrusion detection systems in cloud computing environments," IEEE Access, vol. 12, pp. 45678-45689, 2024.</a:t>
            </a:r>
          </a:p>
          <a:p>
            <a:r>
              <a:rPr lang="en-GB" sz="700">
                <a:effectLst/>
              </a:rPr>
              <a:t>[15] H. Elbakri et al., "Adaptive cloud intrusion detection: A comprehensive framework," Comput. Secur., vol. 130, art. no. 103278, 2024.</a:t>
            </a:r>
          </a:p>
          <a:p>
            <a:r>
              <a:rPr lang="en-GB" sz="700">
                <a:effectLst/>
              </a:rPr>
              <a:t>[16] H. Elbakri et al., "Collaborative intrusion detection system for cloud security using machine learning," Future Gener. Comput. Syst., vol. 145, pp. 123-134, 2024.</a:t>
            </a:r>
          </a:p>
          <a:p>
            <a:r>
              <a:rPr lang="en-GB" sz="700">
                <a:effectLst/>
              </a:rPr>
              <a:t>[17] Z. A. Al-Sharif et al., "Enhancing cloud security through ensemble learning," IEEE Trans. Inf. Forensics Secur., vol. 19, pp. 5678-5689, 2024.</a:t>
            </a:r>
          </a:p>
          <a:p>
            <a:r>
              <a:rPr lang="en-GB" sz="700">
                <a:effectLst/>
              </a:rPr>
              <a:t>[18] M. Ahmed et al., "Novel feature selection-based MLP for network intrusion detection in cloud computing," IEEE Trans. Netw. Serv. Manag., vol. 18, no. 2, pp. 1234-1245, 2021.</a:t>
            </a:r>
          </a:p>
          <a:p>
            <a:r>
              <a:rPr lang="en-GB" sz="700">
                <a:effectLst/>
              </a:rPr>
              <a:t>[19] A. R. Hevner et al., "Design science in information systems research," MIS Quart., vol. 28, no. 1, pp. 75-105, Mar. 2004.</a:t>
            </a:r>
          </a:p>
        </p:txBody>
      </p:sp>
    </p:spTree>
    <p:extLst>
      <p:ext uri="{BB962C8B-B14F-4D97-AF65-F5344CB8AC3E}">
        <p14:creationId xmlns:p14="http://schemas.microsoft.com/office/powerpoint/2010/main" val="3953648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1725</Words>
  <Application>Microsoft Macintosh PowerPoint</Application>
  <PresentationFormat>Widescreen</PresentationFormat>
  <Paragraphs>136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Enhancing Intrusion Detection Systems in Cloud Computing Environments Using Machine Learning-Based Anomaly Detection</vt:lpstr>
      <vt:lpstr>Research Context/Background </vt:lpstr>
      <vt:lpstr>Research Problem </vt:lpstr>
      <vt:lpstr>Research Aim and Objectives </vt:lpstr>
      <vt:lpstr>Brief Literature Review and Summary </vt:lpstr>
      <vt:lpstr>Research Methodology </vt:lpstr>
      <vt:lpstr>Project Planning and Resources </vt:lpstr>
      <vt:lpstr>Project Impact and Limitations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Aounaiza Ahmed</dc:creator>
  <cp:lastModifiedBy>Aounaiza Ahmed</cp:lastModifiedBy>
  <cp:revision>2</cp:revision>
  <dcterms:created xsi:type="dcterms:W3CDTF">2025-11-24T09:02:16Z</dcterms:created>
  <dcterms:modified xsi:type="dcterms:W3CDTF">2025-11-24T09:17:25Z</dcterms:modified>
</cp:coreProperties>
</file>