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4437DB1-748A-478A-AE43-454D3137907D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6"/>
            <p14:sldId id="2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659163-CC02-4CAD-A484-C6C8983169B9}" v="151" dt="2026-02-13T12:29:03.8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934" autoAdjust="0"/>
    <p:restoredTop sz="94660"/>
  </p:normalViewPr>
  <p:slideViewPr>
    <p:cSldViewPr snapToGrid="0">
      <p:cViewPr varScale="1">
        <p:scale>
          <a:sx n="58" d="100"/>
          <a:sy n="58" d="100"/>
        </p:scale>
        <p:origin x="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ymunah akhtar" userId="6893e8336a2d2506" providerId="LiveId" clId="{595429BC-B967-4026-9574-290894CA2CB2}"/>
    <pc:docChg chg="undo custSel addSld delSld modSld modSection">
      <pc:chgData name="Maymunah akhtar" userId="6893e8336a2d2506" providerId="LiveId" clId="{595429BC-B967-4026-9574-290894CA2CB2}" dt="2026-02-13T12:29:03.851" v="1773"/>
      <pc:docMkLst>
        <pc:docMk/>
      </pc:docMkLst>
      <pc:sldChg chg="addSp modSp mod modTransition modAnim">
        <pc:chgData name="Maymunah akhtar" userId="6893e8336a2d2506" providerId="LiveId" clId="{595429BC-B967-4026-9574-290894CA2CB2}" dt="2026-02-13T11:59:59.412" v="1193"/>
        <pc:sldMkLst>
          <pc:docMk/>
          <pc:sldMk cId="1432337036" sldId="256"/>
        </pc:sldMkLst>
        <pc:spChg chg="mod">
          <ac:chgData name="Maymunah akhtar" userId="6893e8336a2d2506" providerId="LiveId" clId="{595429BC-B967-4026-9574-290894CA2CB2}" dt="2026-02-13T11:47:39.970" v="973" actId="20577"/>
          <ac:spMkLst>
            <pc:docMk/>
            <pc:sldMk cId="1432337036" sldId="256"/>
            <ac:spMk id="6" creationId="{52A4D024-B0B8-05AF-CF70-999FF149C811}"/>
          </ac:spMkLst>
        </pc:spChg>
        <pc:picChg chg="add mod">
          <ac:chgData name="Maymunah akhtar" userId="6893e8336a2d2506" providerId="LiveId" clId="{595429BC-B967-4026-9574-290894CA2CB2}" dt="2026-02-10T05:39:08.535" v="591" actId="14100"/>
          <ac:picMkLst>
            <pc:docMk/>
            <pc:sldMk cId="1432337036" sldId="256"/>
            <ac:picMk id="2" creationId="{2A441415-0381-34A5-90C3-F5848DEA0F15}"/>
          </ac:picMkLst>
        </pc:picChg>
      </pc:sldChg>
      <pc:sldChg chg="addSp delSp modSp mod modAnim">
        <pc:chgData name="Maymunah akhtar" userId="6893e8336a2d2506" providerId="LiveId" clId="{595429BC-B967-4026-9574-290894CA2CB2}" dt="2026-02-13T11:57:44.328" v="1189"/>
        <pc:sldMkLst>
          <pc:docMk/>
          <pc:sldMk cId="2349393231" sldId="257"/>
        </pc:sldMkLst>
        <pc:spChg chg="mod">
          <ac:chgData name="Maymunah akhtar" userId="6893e8336a2d2506" providerId="LiveId" clId="{595429BC-B967-4026-9574-290894CA2CB2}" dt="2026-02-13T11:56:51.125" v="1184" actId="255"/>
          <ac:spMkLst>
            <pc:docMk/>
            <pc:sldMk cId="2349393231" sldId="257"/>
            <ac:spMk id="2" creationId="{EC4E4A0F-AEA8-0837-4FD9-E9F8D893FCDB}"/>
          </ac:spMkLst>
        </pc:spChg>
        <pc:spChg chg="mod">
          <ac:chgData name="Maymunah akhtar" userId="6893e8336a2d2506" providerId="LiveId" clId="{595429BC-B967-4026-9574-290894CA2CB2}" dt="2026-02-13T11:57:34.669" v="1188" actId="1076"/>
          <ac:spMkLst>
            <pc:docMk/>
            <pc:sldMk cId="2349393231" sldId="257"/>
            <ac:spMk id="3" creationId="{53EBE8A4-607C-5DD5-59A3-CD8B16778A48}"/>
          </ac:spMkLst>
        </pc:spChg>
        <pc:spChg chg="del">
          <ac:chgData name="Maymunah akhtar" userId="6893e8336a2d2506" providerId="LiveId" clId="{595429BC-B967-4026-9574-290894CA2CB2}" dt="2026-02-13T11:50:51.939" v="1095" actId="26606"/>
          <ac:spMkLst>
            <pc:docMk/>
            <pc:sldMk cId="2349393231" sldId="257"/>
            <ac:spMk id="8" creationId="{EFF9146B-4CCD-4CDB-AB9C-458005307E6F}"/>
          </ac:spMkLst>
        </pc:spChg>
        <pc:spChg chg="del">
          <ac:chgData name="Maymunah akhtar" userId="6893e8336a2d2506" providerId="LiveId" clId="{595429BC-B967-4026-9574-290894CA2CB2}" dt="2026-02-13T11:50:51.939" v="1095" actId="26606"/>
          <ac:spMkLst>
            <pc:docMk/>
            <pc:sldMk cId="2349393231" sldId="257"/>
            <ac:spMk id="10" creationId="{5E1FEFA6-7D4F-4746-AE64-D4D52FE76DC2}"/>
          </ac:spMkLst>
        </pc:spChg>
        <pc:spChg chg="del">
          <ac:chgData name="Maymunah akhtar" userId="6893e8336a2d2506" providerId="LiveId" clId="{595429BC-B967-4026-9574-290894CA2CB2}" dt="2026-02-13T11:50:51.939" v="1095" actId="26606"/>
          <ac:spMkLst>
            <pc:docMk/>
            <pc:sldMk cId="2349393231" sldId="257"/>
            <ac:spMk id="12" creationId="{BF8DA3CF-9D4B-403A-9AD4-BB177DAB6CC1}"/>
          </ac:spMkLst>
        </pc:spChg>
        <pc:spChg chg="add">
          <ac:chgData name="Maymunah akhtar" userId="6893e8336a2d2506" providerId="LiveId" clId="{595429BC-B967-4026-9574-290894CA2CB2}" dt="2026-02-13T11:50:51.939" v="1095" actId="26606"/>
          <ac:spMkLst>
            <pc:docMk/>
            <pc:sldMk cId="2349393231" sldId="257"/>
            <ac:spMk id="17" creationId="{A9CD6474-47AA-4D47-AF35-32FA3089BDD1}"/>
          </ac:spMkLst>
        </pc:spChg>
        <pc:spChg chg="add">
          <ac:chgData name="Maymunah akhtar" userId="6893e8336a2d2506" providerId="LiveId" clId="{595429BC-B967-4026-9574-290894CA2CB2}" dt="2026-02-13T11:50:51.939" v="1095" actId="26606"/>
          <ac:spMkLst>
            <pc:docMk/>
            <pc:sldMk cId="2349393231" sldId="257"/>
            <ac:spMk id="19" creationId="{5E1FEFA6-7D4F-4746-AE64-D4D52FE76DC2}"/>
          </ac:spMkLst>
        </pc:spChg>
        <pc:spChg chg="add">
          <ac:chgData name="Maymunah akhtar" userId="6893e8336a2d2506" providerId="LiveId" clId="{595429BC-B967-4026-9574-290894CA2CB2}" dt="2026-02-13T11:50:51.939" v="1095" actId="26606"/>
          <ac:spMkLst>
            <pc:docMk/>
            <pc:sldMk cId="2349393231" sldId="257"/>
            <ac:spMk id="21" creationId="{BF8DA3CF-9D4B-403A-9AD4-BB177DAB6CC1}"/>
          </ac:spMkLst>
        </pc:spChg>
      </pc:sldChg>
      <pc:sldChg chg="modSp mod modAnim">
        <pc:chgData name="Maymunah akhtar" userId="6893e8336a2d2506" providerId="LiveId" clId="{595429BC-B967-4026-9574-290894CA2CB2}" dt="2026-02-13T11:57:56.021" v="1190"/>
        <pc:sldMkLst>
          <pc:docMk/>
          <pc:sldMk cId="2600015481" sldId="258"/>
        </pc:sldMkLst>
        <pc:spChg chg="mod">
          <ac:chgData name="Maymunah akhtar" userId="6893e8336a2d2506" providerId="LiveId" clId="{595429BC-B967-4026-9574-290894CA2CB2}" dt="2026-02-13T11:42:42.587" v="929" actId="20577"/>
          <ac:spMkLst>
            <pc:docMk/>
            <pc:sldMk cId="2600015481" sldId="258"/>
            <ac:spMk id="5" creationId="{2A403EBD-FFD1-7F4F-44C2-1E036F189CDA}"/>
          </ac:spMkLst>
        </pc:spChg>
      </pc:sldChg>
      <pc:sldChg chg="addSp delSp modSp mod modAnim">
        <pc:chgData name="Maymunah akhtar" userId="6893e8336a2d2506" providerId="LiveId" clId="{595429BC-B967-4026-9574-290894CA2CB2}" dt="2026-02-13T12:10:30.266" v="1262"/>
        <pc:sldMkLst>
          <pc:docMk/>
          <pc:sldMk cId="3632661111" sldId="259"/>
        </pc:sldMkLst>
        <pc:spChg chg="mod">
          <ac:chgData name="Maymunah akhtar" userId="6893e8336a2d2506" providerId="LiveId" clId="{595429BC-B967-4026-9574-290894CA2CB2}" dt="2026-02-13T12:09:13.970" v="1254" actId="26606"/>
          <ac:spMkLst>
            <pc:docMk/>
            <pc:sldMk cId="3632661111" sldId="259"/>
            <ac:spMk id="2" creationId="{886B586B-6B00-CCE4-1EA3-70ED9E9E2AD0}"/>
          </ac:spMkLst>
        </pc:spChg>
        <pc:spChg chg="mod ord">
          <ac:chgData name="Maymunah akhtar" userId="6893e8336a2d2506" providerId="LiveId" clId="{595429BC-B967-4026-9574-290894CA2CB2}" dt="2026-02-13T12:09:13.970" v="1254" actId="26606"/>
          <ac:spMkLst>
            <pc:docMk/>
            <pc:sldMk cId="3632661111" sldId="259"/>
            <ac:spMk id="3" creationId="{A0CFD79E-A948-19EF-F4D2-1E39894B3DC1}"/>
          </ac:spMkLst>
        </pc:spChg>
        <pc:spChg chg="del">
          <ac:chgData name="Maymunah akhtar" userId="6893e8336a2d2506" providerId="LiveId" clId="{595429BC-B967-4026-9574-290894CA2CB2}" dt="2026-02-13T11:50:58.230" v="1096" actId="26606"/>
          <ac:spMkLst>
            <pc:docMk/>
            <pc:sldMk cId="3632661111" sldId="259"/>
            <ac:spMk id="8" creationId="{EFF9146B-4CCD-4CDB-AB9C-458005307E6F}"/>
          </ac:spMkLst>
        </pc:spChg>
        <pc:spChg chg="del">
          <ac:chgData name="Maymunah akhtar" userId="6893e8336a2d2506" providerId="LiveId" clId="{595429BC-B967-4026-9574-290894CA2CB2}" dt="2026-02-13T11:50:58.230" v="1096" actId="26606"/>
          <ac:spMkLst>
            <pc:docMk/>
            <pc:sldMk cId="3632661111" sldId="259"/>
            <ac:spMk id="10" creationId="{5E1FEFA6-7D4F-4746-AE64-D4D52FE76DC2}"/>
          </ac:spMkLst>
        </pc:spChg>
        <pc:spChg chg="del">
          <ac:chgData name="Maymunah akhtar" userId="6893e8336a2d2506" providerId="LiveId" clId="{595429BC-B967-4026-9574-290894CA2CB2}" dt="2026-02-13T11:50:58.230" v="1096" actId="26606"/>
          <ac:spMkLst>
            <pc:docMk/>
            <pc:sldMk cId="3632661111" sldId="259"/>
            <ac:spMk id="12" creationId="{BF8DA3CF-9D4B-403A-9AD4-BB177DAB6CC1}"/>
          </ac:spMkLst>
        </pc:spChg>
        <pc:spChg chg="add del mod">
          <ac:chgData name="Maymunah akhtar" userId="6893e8336a2d2506" providerId="LiveId" clId="{595429BC-B967-4026-9574-290894CA2CB2}" dt="2026-02-13T12:05:59.652" v="1226" actId="478"/>
          <ac:spMkLst>
            <pc:docMk/>
            <pc:sldMk cId="3632661111" sldId="259"/>
            <ac:spMk id="13" creationId="{E04D0ECC-CD20-B308-2500-D6F53AFFB6C5}"/>
          </ac:spMkLst>
        </pc:spChg>
        <pc:spChg chg="add mod ord">
          <ac:chgData name="Maymunah akhtar" userId="6893e8336a2d2506" providerId="LiveId" clId="{595429BC-B967-4026-9574-290894CA2CB2}" dt="2026-02-13T12:09:41.701" v="1259" actId="1076"/>
          <ac:spMkLst>
            <pc:docMk/>
            <pc:sldMk cId="3632661111" sldId="259"/>
            <ac:spMk id="16" creationId="{63D8FCEE-D599-FA43-3873-281A282F6F26}"/>
          </ac:spMkLst>
        </pc:spChg>
        <pc:spChg chg="add del">
          <ac:chgData name="Maymunah akhtar" userId="6893e8336a2d2506" providerId="LiveId" clId="{595429BC-B967-4026-9574-290894CA2CB2}" dt="2026-02-13T12:05:14.288" v="1216" actId="26606"/>
          <ac:spMkLst>
            <pc:docMk/>
            <pc:sldMk cId="3632661111" sldId="259"/>
            <ac:spMk id="17" creationId="{A9CD6474-47AA-4D47-AF35-32FA3089BDD1}"/>
          </ac:spMkLst>
        </pc:spChg>
        <pc:spChg chg="add del">
          <ac:chgData name="Maymunah akhtar" userId="6893e8336a2d2506" providerId="LiveId" clId="{595429BC-B967-4026-9574-290894CA2CB2}" dt="2026-02-13T12:05:14.288" v="1216" actId="26606"/>
          <ac:spMkLst>
            <pc:docMk/>
            <pc:sldMk cId="3632661111" sldId="259"/>
            <ac:spMk id="19" creationId="{5E1FEFA6-7D4F-4746-AE64-D4D52FE76DC2}"/>
          </ac:spMkLst>
        </pc:spChg>
        <pc:spChg chg="add del">
          <ac:chgData name="Maymunah akhtar" userId="6893e8336a2d2506" providerId="LiveId" clId="{595429BC-B967-4026-9574-290894CA2CB2}" dt="2026-02-13T12:05:14.288" v="1216" actId="26606"/>
          <ac:spMkLst>
            <pc:docMk/>
            <pc:sldMk cId="3632661111" sldId="259"/>
            <ac:spMk id="21" creationId="{BF8DA3CF-9D4B-403A-9AD4-BB177DAB6CC1}"/>
          </ac:spMkLst>
        </pc:spChg>
        <pc:spChg chg="add del mod">
          <ac:chgData name="Maymunah akhtar" userId="6893e8336a2d2506" providerId="LiveId" clId="{595429BC-B967-4026-9574-290894CA2CB2}" dt="2026-02-13T12:09:44.734" v="1260" actId="478"/>
          <ac:spMkLst>
            <pc:docMk/>
            <pc:sldMk cId="3632661111" sldId="259"/>
            <ac:spMk id="22" creationId="{2D73078B-7127-BADD-F28A-AC948F4D688E}"/>
          </ac:spMkLst>
        </pc:spChg>
        <pc:spChg chg="add del">
          <ac:chgData name="Maymunah akhtar" userId="6893e8336a2d2506" providerId="LiveId" clId="{595429BC-B967-4026-9574-290894CA2CB2}" dt="2026-02-13T12:04:49.313" v="1205" actId="26606"/>
          <ac:spMkLst>
            <pc:docMk/>
            <pc:sldMk cId="3632661111" sldId="259"/>
            <ac:spMk id="26" creationId="{5A8AC3CD-ED4E-47B5-A42A-F32B903409CF}"/>
          </ac:spMkLst>
        </pc:spChg>
        <pc:spChg chg="add del">
          <ac:chgData name="Maymunah akhtar" userId="6893e8336a2d2506" providerId="LiveId" clId="{595429BC-B967-4026-9574-290894CA2CB2}" dt="2026-02-13T12:04:49.313" v="1205" actId="26606"/>
          <ac:spMkLst>
            <pc:docMk/>
            <pc:sldMk cId="3632661111" sldId="259"/>
            <ac:spMk id="28" creationId="{AB9DFAC8-424C-49EA-AC8A-002889678FD3}"/>
          </ac:spMkLst>
        </pc:spChg>
        <pc:spChg chg="add del">
          <ac:chgData name="Maymunah akhtar" userId="6893e8336a2d2506" providerId="LiveId" clId="{595429BC-B967-4026-9574-290894CA2CB2}" dt="2026-02-13T12:04:55.013" v="1207" actId="26606"/>
          <ac:spMkLst>
            <pc:docMk/>
            <pc:sldMk cId="3632661111" sldId="259"/>
            <ac:spMk id="30" creationId="{1BF31E91-413B-4228-A084-DEA389C83584}"/>
          </ac:spMkLst>
        </pc:spChg>
        <pc:spChg chg="add del">
          <ac:chgData name="Maymunah akhtar" userId="6893e8336a2d2506" providerId="LiveId" clId="{595429BC-B967-4026-9574-290894CA2CB2}" dt="2026-02-13T12:04:55.013" v="1207" actId="26606"/>
          <ac:spMkLst>
            <pc:docMk/>
            <pc:sldMk cId="3632661111" sldId="259"/>
            <ac:spMk id="31" creationId="{5422666B-0080-40D6-8D7E-FC8EAF5E897B}"/>
          </ac:spMkLst>
        </pc:spChg>
        <pc:spChg chg="add del">
          <ac:chgData name="Maymunah akhtar" userId="6893e8336a2d2506" providerId="LiveId" clId="{595429BC-B967-4026-9574-290894CA2CB2}" dt="2026-02-13T12:05:01.018" v="1209" actId="26606"/>
          <ac:spMkLst>
            <pc:docMk/>
            <pc:sldMk cId="3632661111" sldId="259"/>
            <ac:spMk id="33" creationId="{5A8AC3CD-ED4E-47B5-A42A-F32B903409CF}"/>
          </ac:spMkLst>
        </pc:spChg>
        <pc:spChg chg="add del">
          <ac:chgData name="Maymunah akhtar" userId="6893e8336a2d2506" providerId="LiveId" clId="{595429BC-B967-4026-9574-290894CA2CB2}" dt="2026-02-13T12:05:01.018" v="1209" actId="26606"/>
          <ac:spMkLst>
            <pc:docMk/>
            <pc:sldMk cId="3632661111" sldId="259"/>
            <ac:spMk id="34" creationId="{AB9DFAC8-424C-49EA-AC8A-002889678FD3}"/>
          </ac:spMkLst>
        </pc:spChg>
        <pc:spChg chg="add del">
          <ac:chgData name="Maymunah akhtar" userId="6893e8336a2d2506" providerId="LiveId" clId="{595429BC-B967-4026-9574-290894CA2CB2}" dt="2026-02-13T12:05:03.899" v="1211" actId="26606"/>
          <ac:spMkLst>
            <pc:docMk/>
            <pc:sldMk cId="3632661111" sldId="259"/>
            <ac:spMk id="36" creationId="{D309FA25-1772-4961-90BE-D39F20067CD1}"/>
          </ac:spMkLst>
        </pc:spChg>
        <pc:spChg chg="add del">
          <ac:chgData name="Maymunah akhtar" userId="6893e8336a2d2506" providerId="LiveId" clId="{595429BC-B967-4026-9574-290894CA2CB2}" dt="2026-02-13T12:05:03.899" v="1211" actId="26606"/>
          <ac:spMkLst>
            <pc:docMk/>
            <pc:sldMk cId="3632661111" sldId="259"/>
            <ac:spMk id="37" creationId="{8A7C3535-4FB5-4E5B-BDFE-FA61877AF1A9}"/>
          </ac:spMkLst>
        </pc:spChg>
        <pc:spChg chg="add del">
          <ac:chgData name="Maymunah akhtar" userId="6893e8336a2d2506" providerId="LiveId" clId="{595429BC-B967-4026-9574-290894CA2CB2}" dt="2026-02-13T12:05:09.117" v="1213" actId="26606"/>
          <ac:spMkLst>
            <pc:docMk/>
            <pc:sldMk cId="3632661111" sldId="259"/>
            <ac:spMk id="39" creationId="{B3E5064B-BAF4-48C7-8C2C-8219FF24A7A4}"/>
          </ac:spMkLst>
        </pc:spChg>
        <pc:spChg chg="add del">
          <ac:chgData name="Maymunah akhtar" userId="6893e8336a2d2506" providerId="LiveId" clId="{595429BC-B967-4026-9574-290894CA2CB2}" dt="2026-02-13T12:05:09.117" v="1213" actId="26606"/>
          <ac:spMkLst>
            <pc:docMk/>
            <pc:sldMk cId="3632661111" sldId="259"/>
            <ac:spMk id="40" creationId="{8A7C3535-4FB5-4E5B-BDFE-FA61877AF1A9}"/>
          </ac:spMkLst>
        </pc:spChg>
        <pc:spChg chg="add del">
          <ac:chgData name="Maymunah akhtar" userId="6893e8336a2d2506" providerId="LiveId" clId="{595429BC-B967-4026-9574-290894CA2CB2}" dt="2026-02-13T12:05:09.117" v="1213" actId="26606"/>
          <ac:spMkLst>
            <pc:docMk/>
            <pc:sldMk cId="3632661111" sldId="259"/>
            <ac:spMk id="41" creationId="{23E33EB3-397E-4C5F-B561-7FEE7C781FB7}"/>
          </ac:spMkLst>
        </pc:spChg>
        <pc:spChg chg="add del">
          <ac:chgData name="Maymunah akhtar" userId="6893e8336a2d2506" providerId="LiveId" clId="{595429BC-B967-4026-9574-290894CA2CB2}" dt="2026-02-13T12:05:14.262" v="1215" actId="26606"/>
          <ac:spMkLst>
            <pc:docMk/>
            <pc:sldMk cId="3632661111" sldId="259"/>
            <ac:spMk id="43" creationId="{9D949742-730C-4F7B-88BE-E4E69F6D1C64}"/>
          </ac:spMkLst>
        </pc:spChg>
        <pc:spChg chg="add del">
          <ac:chgData name="Maymunah akhtar" userId="6893e8336a2d2506" providerId="LiveId" clId="{595429BC-B967-4026-9574-290894CA2CB2}" dt="2026-02-13T12:05:14.262" v="1215" actId="26606"/>
          <ac:spMkLst>
            <pc:docMk/>
            <pc:sldMk cId="3632661111" sldId="259"/>
            <ac:spMk id="44" creationId="{DC5C0732-01DA-4A7C-ABF5-56B3C5B039CD}"/>
          </ac:spMkLst>
        </pc:spChg>
        <pc:spChg chg="add del">
          <ac:chgData name="Maymunah akhtar" userId="6893e8336a2d2506" providerId="LiveId" clId="{595429BC-B967-4026-9574-290894CA2CB2}" dt="2026-02-13T12:06:26.281" v="1232" actId="26606"/>
          <ac:spMkLst>
            <pc:docMk/>
            <pc:sldMk cId="3632661111" sldId="259"/>
            <ac:spMk id="46" creationId="{3DC553A7-713D-4133-B393-5017EA4F2251}"/>
          </ac:spMkLst>
        </pc:spChg>
        <pc:spChg chg="add del">
          <ac:chgData name="Maymunah akhtar" userId="6893e8336a2d2506" providerId="LiveId" clId="{595429BC-B967-4026-9574-290894CA2CB2}" dt="2026-02-13T12:06:26.281" v="1232" actId="26606"/>
          <ac:spMkLst>
            <pc:docMk/>
            <pc:sldMk cId="3632661111" sldId="259"/>
            <ac:spMk id="47" creationId="{8A7C3535-4FB5-4E5B-BDFE-FA61877AF1A9}"/>
          </ac:spMkLst>
        </pc:spChg>
        <pc:spChg chg="add del">
          <ac:chgData name="Maymunah akhtar" userId="6893e8336a2d2506" providerId="LiveId" clId="{595429BC-B967-4026-9574-290894CA2CB2}" dt="2026-02-13T12:06:26.267" v="1231" actId="26606"/>
          <ac:spMkLst>
            <pc:docMk/>
            <pc:sldMk cId="3632661111" sldId="259"/>
            <ac:spMk id="52" creationId="{3DC553A7-713D-4133-B393-5017EA4F2251}"/>
          </ac:spMkLst>
        </pc:spChg>
        <pc:spChg chg="add del">
          <ac:chgData name="Maymunah akhtar" userId="6893e8336a2d2506" providerId="LiveId" clId="{595429BC-B967-4026-9574-290894CA2CB2}" dt="2026-02-13T12:06:26.267" v="1231" actId="26606"/>
          <ac:spMkLst>
            <pc:docMk/>
            <pc:sldMk cId="3632661111" sldId="259"/>
            <ac:spMk id="54" creationId="{8A7C3535-4FB5-4E5B-BDFE-FA61877AF1A9}"/>
          </ac:spMkLst>
        </pc:spChg>
        <pc:spChg chg="add del">
          <ac:chgData name="Maymunah akhtar" userId="6893e8336a2d2506" providerId="LiveId" clId="{595429BC-B967-4026-9574-290894CA2CB2}" dt="2026-02-13T12:09:13.970" v="1254" actId="26606"/>
          <ac:spMkLst>
            <pc:docMk/>
            <pc:sldMk cId="3632661111" sldId="259"/>
            <ac:spMk id="56" creationId="{1BF31E91-413B-4228-A084-DEA389C83584}"/>
          </ac:spMkLst>
        </pc:spChg>
        <pc:spChg chg="add del">
          <ac:chgData name="Maymunah akhtar" userId="6893e8336a2d2506" providerId="LiveId" clId="{595429BC-B967-4026-9574-290894CA2CB2}" dt="2026-02-13T12:09:13.970" v="1254" actId="26606"/>
          <ac:spMkLst>
            <pc:docMk/>
            <pc:sldMk cId="3632661111" sldId="259"/>
            <ac:spMk id="57" creationId="{5422666B-0080-40D6-8D7E-FC8EAF5E897B}"/>
          </ac:spMkLst>
        </pc:spChg>
        <pc:spChg chg="add">
          <ac:chgData name="Maymunah akhtar" userId="6893e8336a2d2506" providerId="LiveId" clId="{595429BC-B967-4026-9574-290894CA2CB2}" dt="2026-02-13T12:09:13.970" v="1254" actId="26606"/>
          <ac:spMkLst>
            <pc:docMk/>
            <pc:sldMk cId="3632661111" sldId="259"/>
            <ac:spMk id="62" creationId="{D309FA25-1772-4961-90BE-D39F20067CD1}"/>
          </ac:spMkLst>
        </pc:spChg>
        <pc:spChg chg="add">
          <ac:chgData name="Maymunah akhtar" userId="6893e8336a2d2506" providerId="LiveId" clId="{595429BC-B967-4026-9574-290894CA2CB2}" dt="2026-02-13T12:09:13.970" v="1254" actId="26606"/>
          <ac:spMkLst>
            <pc:docMk/>
            <pc:sldMk cId="3632661111" sldId="259"/>
            <ac:spMk id="64" creationId="{8A7C3535-4FB5-4E5B-BDFE-FA61877AF1A9}"/>
          </ac:spMkLst>
        </pc:spChg>
        <pc:picChg chg="add del">
          <ac:chgData name="Maymunah akhtar" userId="6893e8336a2d2506" providerId="LiveId" clId="{595429BC-B967-4026-9574-290894CA2CB2}" dt="2026-02-13T12:02:42.174" v="1196" actId="22"/>
          <ac:picMkLst>
            <pc:docMk/>
            <pc:sldMk cId="3632661111" sldId="259"/>
            <ac:picMk id="5" creationId="{C23158AC-0ADA-20CD-331C-AC6233331519}"/>
          </ac:picMkLst>
        </pc:picChg>
        <pc:picChg chg="add del">
          <ac:chgData name="Maymunah akhtar" userId="6893e8336a2d2506" providerId="LiveId" clId="{595429BC-B967-4026-9574-290894CA2CB2}" dt="2026-02-13T12:03:04.361" v="1198" actId="478"/>
          <ac:picMkLst>
            <pc:docMk/>
            <pc:sldMk cId="3632661111" sldId="259"/>
            <ac:picMk id="7" creationId="{A8A14CA7-3510-D37A-593E-7BA62BD8E89D}"/>
          </ac:picMkLst>
        </pc:picChg>
        <pc:picChg chg="add del mod">
          <ac:chgData name="Maymunah akhtar" userId="6893e8336a2d2506" providerId="LiveId" clId="{595429BC-B967-4026-9574-290894CA2CB2}" dt="2026-02-13T12:05:59.652" v="1226" actId="478"/>
          <ac:picMkLst>
            <pc:docMk/>
            <pc:sldMk cId="3632661111" sldId="259"/>
            <ac:picMk id="11" creationId="{64354CA7-3897-6B97-C2B1-968C9B962A4A}"/>
          </ac:picMkLst>
        </pc:picChg>
        <pc:picChg chg="add del mod">
          <ac:chgData name="Maymunah akhtar" userId="6893e8336a2d2506" providerId="LiveId" clId="{595429BC-B967-4026-9574-290894CA2CB2}" dt="2026-02-13T12:09:03.454" v="1252" actId="478"/>
          <ac:picMkLst>
            <pc:docMk/>
            <pc:sldMk cId="3632661111" sldId="259"/>
            <ac:picMk id="15" creationId="{6A7DDCE2-5310-79EC-51AB-5F90B6A673BE}"/>
          </ac:picMkLst>
        </pc:picChg>
        <pc:picChg chg="add mod">
          <ac:chgData name="Maymunah akhtar" userId="6893e8336a2d2506" providerId="LiveId" clId="{595429BC-B967-4026-9574-290894CA2CB2}" dt="2026-02-13T12:09:29.754" v="1258" actId="14100"/>
          <ac:picMkLst>
            <pc:docMk/>
            <pc:sldMk cId="3632661111" sldId="259"/>
            <ac:picMk id="20" creationId="{C1852D0E-7A0D-2F22-E7EC-34F9C7917F46}"/>
          </ac:picMkLst>
        </pc:picChg>
      </pc:sldChg>
      <pc:sldChg chg="modSp modAnim">
        <pc:chgData name="Maymunah akhtar" userId="6893e8336a2d2506" providerId="LiveId" clId="{595429BC-B967-4026-9574-290894CA2CB2}" dt="2026-02-13T11:58:06.012" v="1191"/>
        <pc:sldMkLst>
          <pc:docMk/>
          <pc:sldMk cId="1567608606" sldId="260"/>
        </pc:sldMkLst>
        <pc:spChg chg="mod">
          <ac:chgData name="Maymunah akhtar" userId="6893e8336a2d2506" providerId="LiveId" clId="{595429BC-B967-4026-9574-290894CA2CB2}" dt="2026-02-13T11:24:05.206" v="865" actId="12"/>
          <ac:spMkLst>
            <pc:docMk/>
            <pc:sldMk cId="1567608606" sldId="260"/>
            <ac:spMk id="3" creationId="{E4633E50-F76C-6AD8-42AE-23B25975F3DB}"/>
          </ac:spMkLst>
        </pc:spChg>
      </pc:sldChg>
      <pc:sldChg chg="addSp delSp modSp mod modAnim">
        <pc:chgData name="Maymunah akhtar" userId="6893e8336a2d2506" providerId="LiveId" clId="{595429BC-B967-4026-9574-290894CA2CB2}" dt="2026-02-13T11:58:23.602" v="1192" actId="1076"/>
        <pc:sldMkLst>
          <pc:docMk/>
          <pc:sldMk cId="3838987775" sldId="261"/>
        </pc:sldMkLst>
        <pc:spChg chg="mod">
          <ac:chgData name="Maymunah akhtar" userId="6893e8336a2d2506" providerId="LiveId" clId="{595429BC-B967-4026-9574-290894CA2CB2}" dt="2026-02-13T11:24:17.193" v="866" actId="12"/>
          <ac:spMkLst>
            <pc:docMk/>
            <pc:sldMk cId="3838987775" sldId="261"/>
            <ac:spMk id="3" creationId="{3D6BCBF1-A048-E632-D131-B9C720E9D53D}"/>
          </ac:spMkLst>
        </pc:spChg>
        <pc:spChg chg="add mod ord">
          <ac:chgData name="Maymunah akhtar" userId="6893e8336a2d2506" providerId="LiveId" clId="{595429BC-B967-4026-9574-290894CA2CB2}" dt="2026-02-13T11:58:23.602" v="1192" actId="1076"/>
          <ac:spMkLst>
            <pc:docMk/>
            <pc:sldMk cId="3838987775" sldId="261"/>
            <ac:spMk id="6" creationId="{85C20870-29EC-773F-066C-D9D19132926B}"/>
          </ac:spMkLst>
        </pc:spChg>
        <pc:spChg chg="add mod">
          <ac:chgData name="Maymunah akhtar" userId="6893e8336a2d2506" providerId="LiveId" clId="{595429BC-B967-4026-9574-290894CA2CB2}" dt="2026-02-10T05:57:20.061" v="632" actId="255"/>
          <ac:spMkLst>
            <pc:docMk/>
            <pc:sldMk cId="3838987775" sldId="261"/>
            <ac:spMk id="7" creationId="{6D49DAF5-424E-1F40-63DF-57C10E3BF985}"/>
          </ac:spMkLst>
        </pc:spChg>
      </pc:sldChg>
      <pc:sldChg chg="addSp delSp modSp mod modAnim">
        <pc:chgData name="Maymunah akhtar" userId="6893e8336a2d2506" providerId="LiveId" clId="{595429BC-B967-4026-9574-290894CA2CB2}" dt="2026-02-13T11:51:08.509" v="1097" actId="26606"/>
        <pc:sldMkLst>
          <pc:docMk/>
          <pc:sldMk cId="2912718701" sldId="262"/>
        </pc:sldMkLst>
        <pc:spChg chg="mod">
          <ac:chgData name="Maymunah akhtar" userId="6893e8336a2d2506" providerId="LiveId" clId="{595429BC-B967-4026-9574-290894CA2CB2}" dt="2026-02-13T11:51:08.509" v="1097" actId="26606"/>
          <ac:spMkLst>
            <pc:docMk/>
            <pc:sldMk cId="2912718701" sldId="262"/>
            <ac:spMk id="2" creationId="{36A5D251-FB61-7E4E-B2EA-937514E05B88}"/>
          </ac:spMkLst>
        </pc:spChg>
        <pc:spChg chg="mod">
          <ac:chgData name="Maymunah akhtar" userId="6893e8336a2d2506" providerId="LiveId" clId="{595429BC-B967-4026-9574-290894CA2CB2}" dt="2026-02-13T11:51:08.509" v="1097" actId="26606"/>
          <ac:spMkLst>
            <pc:docMk/>
            <pc:sldMk cId="2912718701" sldId="262"/>
            <ac:spMk id="3" creationId="{8A607D23-910B-3F6C-D8A7-CD427FC76BFF}"/>
          </ac:spMkLst>
        </pc:spChg>
        <pc:spChg chg="del">
          <ac:chgData name="Maymunah akhtar" userId="6893e8336a2d2506" providerId="LiveId" clId="{595429BC-B967-4026-9574-290894CA2CB2}" dt="2026-02-13T11:51:08.509" v="1097" actId="26606"/>
          <ac:spMkLst>
            <pc:docMk/>
            <pc:sldMk cId="2912718701" sldId="262"/>
            <ac:spMk id="8" creationId="{EFF9146B-4CCD-4CDB-AB9C-458005307E6F}"/>
          </ac:spMkLst>
        </pc:spChg>
        <pc:spChg chg="del">
          <ac:chgData name="Maymunah akhtar" userId="6893e8336a2d2506" providerId="LiveId" clId="{595429BC-B967-4026-9574-290894CA2CB2}" dt="2026-02-13T11:51:08.509" v="1097" actId="26606"/>
          <ac:spMkLst>
            <pc:docMk/>
            <pc:sldMk cId="2912718701" sldId="262"/>
            <ac:spMk id="10" creationId="{5E1FEFA6-7D4F-4746-AE64-D4D52FE76DC2}"/>
          </ac:spMkLst>
        </pc:spChg>
        <pc:spChg chg="del">
          <ac:chgData name="Maymunah akhtar" userId="6893e8336a2d2506" providerId="LiveId" clId="{595429BC-B967-4026-9574-290894CA2CB2}" dt="2026-02-13T11:51:08.509" v="1097" actId="26606"/>
          <ac:spMkLst>
            <pc:docMk/>
            <pc:sldMk cId="2912718701" sldId="262"/>
            <ac:spMk id="12" creationId="{BF8DA3CF-9D4B-403A-9AD4-BB177DAB6CC1}"/>
          </ac:spMkLst>
        </pc:spChg>
        <pc:spChg chg="add">
          <ac:chgData name="Maymunah akhtar" userId="6893e8336a2d2506" providerId="LiveId" clId="{595429BC-B967-4026-9574-290894CA2CB2}" dt="2026-02-13T11:51:08.509" v="1097" actId="26606"/>
          <ac:spMkLst>
            <pc:docMk/>
            <pc:sldMk cId="2912718701" sldId="262"/>
            <ac:spMk id="17" creationId="{A9CD6474-47AA-4D47-AF35-32FA3089BDD1}"/>
          </ac:spMkLst>
        </pc:spChg>
        <pc:spChg chg="add">
          <ac:chgData name="Maymunah akhtar" userId="6893e8336a2d2506" providerId="LiveId" clId="{595429BC-B967-4026-9574-290894CA2CB2}" dt="2026-02-13T11:51:08.509" v="1097" actId="26606"/>
          <ac:spMkLst>
            <pc:docMk/>
            <pc:sldMk cId="2912718701" sldId="262"/>
            <ac:spMk id="19" creationId="{5E1FEFA6-7D4F-4746-AE64-D4D52FE76DC2}"/>
          </ac:spMkLst>
        </pc:spChg>
        <pc:spChg chg="add">
          <ac:chgData name="Maymunah akhtar" userId="6893e8336a2d2506" providerId="LiveId" clId="{595429BC-B967-4026-9574-290894CA2CB2}" dt="2026-02-13T11:51:08.509" v="1097" actId="26606"/>
          <ac:spMkLst>
            <pc:docMk/>
            <pc:sldMk cId="2912718701" sldId="262"/>
            <ac:spMk id="21" creationId="{BF8DA3CF-9D4B-403A-9AD4-BB177DAB6CC1}"/>
          </ac:spMkLst>
        </pc:spChg>
      </pc:sldChg>
      <pc:sldChg chg="modSp mod modAnim">
        <pc:chgData name="Maymunah akhtar" userId="6893e8336a2d2506" providerId="LiveId" clId="{595429BC-B967-4026-9574-290894CA2CB2}" dt="2026-02-13T11:44:07.229" v="932" actId="20577"/>
        <pc:sldMkLst>
          <pc:docMk/>
          <pc:sldMk cId="1614211922" sldId="263"/>
        </pc:sldMkLst>
        <pc:spChg chg="mod">
          <ac:chgData name="Maymunah akhtar" userId="6893e8336a2d2506" providerId="LiveId" clId="{595429BC-B967-4026-9574-290894CA2CB2}" dt="2026-02-13T11:44:07.229" v="932" actId="20577"/>
          <ac:spMkLst>
            <pc:docMk/>
            <pc:sldMk cId="1614211922" sldId="263"/>
            <ac:spMk id="3" creationId="{F353F1E2-FA29-3FED-70A1-3225BF8F62ED}"/>
          </ac:spMkLst>
        </pc:spChg>
      </pc:sldChg>
      <pc:sldChg chg="addSp delSp modSp new mod setBg modAnim">
        <pc:chgData name="Maymunah akhtar" userId="6893e8336a2d2506" providerId="LiveId" clId="{595429BC-B967-4026-9574-290894CA2CB2}" dt="2026-02-13T11:38:25.484" v="876" actId="27636"/>
        <pc:sldMkLst>
          <pc:docMk/>
          <pc:sldMk cId="982532809" sldId="264"/>
        </pc:sldMkLst>
        <pc:spChg chg="mod">
          <ac:chgData name="Maymunah akhtar" userId="6893e8336a2d2506" providerId="LiveId" clId="{595429BC-B967-4026-9574-290894CA2CB2}" dt="2026-02-10T06:09:30.095" v="677" actId="1076"/>
          <ac:spMkLst>
            <pc:docMk/>
            <pc:sldMk cId="982532809" sldId="264"/>
            <ac:spMk id="2" creationId="{0FCE43D7-E1CD-CEED-D4FA-56AC797786C7}"/>
          </ac:spMkLst>
        </pc:spChg>
        <pc:spChg chg="mod">
          <ac:chgData name="Maymunah akhtar" userId="6893e8336a2d2506" providerId="LiveId" clId="{595429BC-B967-4026-9574-290894CA2CB2}" dt="2026-02-13T11:38:25.484" v="876" actId="27636"/>
          <ac:spMkLst>
            <pc:docMk/>
            <pc:sldMk cId="982532809" sldId="264"/>
            <ac:spMk id="3" creationId="{E4D43606-E3D5-DEFB-8CD7-A7984610C005}"/>
          </ac:spMkLst>
        </pc:spChg>
        <pc:spChg chg="add">
          <ac:chgData name="Maymunah akhtar" userId="6893e8336a2d2506" providerId="LiveId" clId="{595429BC-B967-4026-9574-290894CA2CB2}" dt="2026-02-10T05:27:39.282" v="439" actId="26606"/>
          <ac:spMkLst>
            <pc:docMk/>
            <pc:sldMk cId="982532809" sldId="264"/>
            <ac:spMk id="6" creationId="{EFF9146B-4CCD-4CDB-AB9C-458005307E6F}"/>
          </ac:spMkLst>
        </pc:spChg>
        <pc:spChg chg="add">
          <ac:chgData name="Maymunah akhtar" userId="6893e8336a2d2506" providerId="LiveId" clId="{595429BC-B967-4026-9574-290894CA2CB2}" dt="2026-02-10T05:27:39.282" v="439" actId="26606"/>
          <ac:spMkLst>
            <pc:docMk/>
            <pc:sldMk cId="982532809" sldId="264"/>
            <ac:spMk id="7" creationId="{5E1FEFA6-7D4F-4746-AE64-D4D52FE76DC2}"/>
          </ac:spMkLst>
        </pc:spChg>
        <pc:spChg chg="add">
          <ac:chgData name="Maymunah akhtar" userId="6893e8336a2d2506" providerId="LiveId" clId="{595429BC-B967-4026-9574-290894CA2CB2}" dt="2026-02-10T05:27:39.282" v="439" actId="26606"/>
          <ac:spMkLst>
            <pc:docMk/>
            <pc:sldMk cId="982532809" sldId="264"/>
            <ac:spMk id="13" creationId="{BF8DA3CF-9D4B-403A-9AD4-BB177DAB6CC1}"/>
          </ac:spMkLst>
        </pc:spChg>
        <pc:spChg chg="add mod">
          <ac:chgData name="Maymunah akhtar" userId="6893e8336a2d2506" providerId="LiveId" clId="{595429BC-B967-4026-9574-290894CA2CB2}" dt="2026-02-10T06:11:47.153" v="749" actId="20577"/>
          <ac:spMkLst>
            <pc:docMk/>
            <pc:sldMk cId="982532809" sldId="264"/>
            <ac:spMk id="14" creationId="{D09FF4B7-6623-EB1E-37E3-640FB87C3CBC}"/>
          </ac:spMkLst>
        </pc:spChg>
        <pc:spChg chg="add mod ord">
          <ac:chgData name="Maymunah akhtar" userId="6893e8336a2d2506" providerId="LiveId" clId="{595429BC-B967-4026-9574-290894CA2CB2}" dt="2026-02-10T06:10:37.579" v="739" actId="14100"/>
          <ac:spMkLst>
            <pc:docMk/>
            <pc:sldMk cId="982532809" sldId="264"/>
            <ac:spMk id="15" creationId="{61A4D6C0-0E2E-F43D-768B-18063E081799}"/>
          </ac:spMkLst>
        </pc:spChg>
        <pc:spChg chg="add mod">
          <ac:chgData name="Maymunah akhtar" userId="6893e8336a2d2506" providerId="LiveId" clId="{595429BC-B967-4026-9574-290894CA2CB2}" dt="2026-02-10T06:11:12.088" v="743" actId="208"/>
          <ac:spMkLst>
            <pc:docMk/>
            <pc:sldMk cId="982532809" sldId="264"/>
            <ac:spMk id="18" creationId="{62D12820-52EC-9F02-9E53-B261E7CA9DE8}"/>
          </ac:spMkLst>
        </pc:spChg>
        <pc:spChg chg="add mod">
          <ac:chgData name="Maymunah akhtar" userId="6893e8336a2d2506" providerId="LiveId" clId="{595429BC-B967-4026-9574-290894CA2CB2}" dt="2026-02-10T06:11:42.626" v="748" actId="1076"/>
          <ac:spMkLst>
            <pc:docMk/>
            <pc:sldMk cId="982532809" sldId="264"/>
            <ac:spMk id="19" creationId="{A8D40C09-8FC7-C9C7-F6D5-745EADC73D9D}"/>
          </ac:spMkLst>
        </pc:spChg>
        <pc:spChg chg="add mod">
          <ac:chgData name="Maymunah akhtar" userId="6893e8336a2d2506" providerId="LiveId" clId="{595429BC-B967-4026-9574-290894CA2CB2}" dt="2026-02-10T06:12:02.311" v="753" actId="208"/>
          <ac:spMkLst>
            <pc:docMk/>
            <pc:sldMk cId="982532809" sldId="264"/>
            <ac:spMk id="20" creationId="{58539093-6E19-A0FD-F7A9-E04BA70906D1}"/>
          </ac:spMkLst>
        </pc:spChg>
      </pc:sldChg>
      <pc:sldChg chg="addSp delSp modSp new mod setBg modAnim">
        <pc:chgData name="Maymunah akhtar" userId="6893e8336a2d2506" providerId="LiveId" clId="{595429BC-B967-4026-9574-290894CA2CB2}" dt="2026-02-13T11:46:28.888" v="946" actId="114"/>
        <pc:sldMkLst>
          <pc:docMk/>
          <pc:sldMk cId="1036107302" sldId="265"/>
        </pc:sldMkLst>
        <pc:spChg chg="mod">
          <ac:chgData name="Maymunah akhtar" userId="6893e8336a2d2506" providerId="LiveId" clId="{595429BC-B967-4026-9574-290894CA2CB2}" dt="2026-02-10T05:37:51.909" v="587" actId="26606"/>
          <ac:spMkLst>
            <pc:docMk/>
            <pc:sldMk cId="1036107302" sldId="265"/>
            <ac:spMk id="2" creationId="{41459BA4-E539-F424-4227-2D978138FF10}"/>
          </ac:spMkLst>
        </pc:spChg>
        <pc:spChg chg="add del mod">
          <ac:chgData name="Maymunah akhtar" userId="6893e8336a2d2506" providerId="LiveId" clId="{595429BC-B967-4026-9574-290894CA2CB2}" dt="2026-02-13T11:46:28.888" v="946" actId="114"/>
          <ac:spMkLst>
            <pc:docMk/>
            <pc:sldMk cId="1036107302" sldId="265"/>
            <ac:spMk id="3" creationId="{44A4F4B8-B0E0-CFFA-D2C0-3C426E7276C7}"/>
          </ac:spMkLst>
        </pc:spChg>
        <pc:spChg chg="add">
          <ac:chgData name="Maymunah akhtar" userId="6893e8336a2d2506" providerId="LiveId" clId="{595429BC-B967-4026-9574-290894CA2CB2}" dt="2026-02-10T05:37:51.909" v="587" actId="26606"/>
          <ac:spMkLst>
            <pc:docMk/>
            <pc:sldMk cId="1036107302" sldId="265"/>
            <ac:spMk id="9" creationId="{10EE8294-4110-44EB-8577-6CA8DF797A49}"/>
          </ac:spMkLst>
        </pc:spChg>
        <pc:spChg chg="add">
          <ac:chgData name="Maymunah akhtar" userId="6893e8336a2d2506" providerId="LiveId" clId="{595429BC-B967-4026-9574-290894CA2CB2}" dt="2026-02-10T05:37:51.909" v="587" actId="26606"/>
          <ac:spMkLst>
            <pc:docMk/>
            <pc:sldMk cId="1036107302" sldId="265"/>
            <ac:spMk id="11" creationId="{7C45E44A-48F0-452E-94AB-C02C0355C6C5}"/>
          </ac:spMkLst>
        </pc:spChg>
        <pc:picChg chg="add">
          <ac:chgData name="Maymunah akhtar" userId="6893e8336a2d2506" providerId="LiveId" clId="{595429BC-B967-4026-9574-290894CA2CB2}" dt="2026-02-10T05:37:51.909" v="587" actId="26606"/>
          <ac:picMkLst>
            <pc:docMk/>
            <pc:sldMk cId="1036107302" sldId="265"/>
            <ac:picMk id="13" creationId="{601B4D16-5A9F-B109-9624-DD4F39193964}"/>
          </ac:picMkLst>
        </pc:picChg>
      </pc:sldChg>
      <pc:sldChg chg="addSp modSp new del mod setBg">
        <pc:chgData name="Maymunah akhtar" userId="6893e8336a2d2506" providerId="LiveId" clId="{595429BC-B967-4026-9574-290894CA2CB2}" dt="2026-02-13T11:39:47.757" v="912" actId="47"/>
        <pc:sldMkLst>
          <pc:docMk/>
          <pc:sldMk cId="163671656" sldId="266"/>
        </pc:sldMkLst>
        <pc:spChg chg="mod">
          <ac:chgData name="Maymunah akhtar" userId="6893e8336a2d2506" providerId="LiveId" clId="{595429BC-B967-4026-9574-290894CA2CB2}" dt="2026-02-13T11:39:00.691" v="890" actId="5793"/>
          <ac:spMkLst>
            <pc:docMk/>
            <pc:sldMk cId="163671656" sldId="266"/>
            <ac:spMk id="2" creationId="{7FFA003C-AA1A-D013-027A-0771378FA9E2}"/>
          </ac:spMkLst>
        </pc:spChg>
        <pc:spChg chg="mod">
          <ac:chgData name="Maymunah akhtar" userId="6893e8336a2d2506" providerId="LiveId" clId="{595429BC-B967-4026-9574-290894CA2CB2}" dt="2026-02-13T11:39:31.188" v="911" actId="20577"/>
          <ac:spMkLst>
            <pc:docMk/>
            <pc:sldMk cId="163671656" sldId="266"/>
            <ac:spMk id="3" creationId="{A3DBD2C2-18A4-1C60-F2C4-B79CE1D2DF15}"/>
          </ac:spMkLst>
        </pc:spChg>
        <pc:spChg chg="add">
          <ac:chgData name="Maymunah akhtar" userId="6893e8336a2d2506" providerId="LiveId" clId="{595429BC-B967-4026-9574-290894CA2CB2}" dt="2026-02-13T11:38:40.891" v="878" actId="26606"/>
          <ac:spMkLst>
            <pc:docMk/>
            <pc:sldMk cId="163671656" sldId="266"/>
            <ac:spMk id="8" creationId="{EFF9146B-4CCD-4CDB-AB9C-458005307E6F}"/>
          </ac:spMkLst>
        </pc:spChg>
        <pc:spChg chg="add">
          <ac:chgData name="Maymunah akhtar" userId="6893e8336a2d2506" providerId="LiveId" clId="{595429BC-B967-4026-9574-290894CA2CB2}" dt="2026-02-13T11:38:40.891" v="878" actId="26606"/>
          <ac:spMkLst>
            <pc:docMk/>
            <pc:sldMk cId="163671656" sldId="266"/>
            <ac:spMk id="10" creationId="{5E1FEFA6-7D4F-4746-AE64-D4D52FE76DC2}"/>
          </ac:spMkLst>
        </pc:spChg>
        <pc:spChg chg="add">
          <ac:chgData name="Maymunah akhtar" userId="6893e8336a2d2506" providerId="LiveId" clId="{595429BC-B967-4026-9574-290894CA2CB2}" dt="2026-02-13T11:38:40.891" v="878" actId="26606"/>
          <ac:spMkLst>
            <pc:docMk/>
            <pc:sldMk cId="163671656" sldId="266"/>
            <ac:spMk id="12" creationId="{BF8DA3CF-9D4B-403A-9AD4-BB177DAB6CC1}"/>
          </ac:spMkLst>
        </pc:spChg>
      </pc:sldChg>
      <pc:sldChg chg="addSp delSp modSp new mod setBg modAnim">
        <pc:chgData name="Maymunah akhtar" userId="6893e8336a2d2506" providerId="LiveId" clId="{595429BC-B967-4026-9574-290894CA2CB2}" dt="2026-02-13T12:29:03.851" v="1773"/>
        <pc:sldMkLst>
          <pc:docMk/>
          <pc:sldMk cId="1946554781" sldId="266"/>
        </pc:sldMkLst>
        <pc:spChg chg="mod">
          <ac:chgData name="Maymunah akhtar" userId="6893e8336a2d2506" providerId="LiveId" clId="{595429BC-B967-4026-9574-290894CA2CB2}" dt="2026-02-13T12:28:34.197" v="1771" actId="26606"/>
          <ac:spMkLst>
            <pc:docMk/>
            <pc:sldMk cId="1946554781" sldId="266"/>
            <ac:spMk id="2" creationId="{A24DE953-ED35-436F-E857-AFE5EDD13009}"/>
          </ac:spMkLst>
        </pc:spChg>
        <pc:spChg chg="add del mod">
          <ac:chgData name="Maymunah akhtar" userId="6893e8336a2d2506" providerId="LiveId" clId="{595429BC-B967-4026-9574-290894CA2CB2}" dt="2026-02-13T12:28:34.197" v="1771" actId="26606"/>
          <ac:spMkLst>
            <pc:docMk/>
            <pc:sldMk cId="1946554781" sldId="266"/>
            <ac:spMk id="3" creationId="{16C2F6EC-53DA-2C10-B91A-2BAD30E4EBC6}"/>
          </ac:spMkLst>
        </pc:spChg>
        <pc:spChg chg="add del">
          <ac:chgData name="Maymunah akhtar" userId="6893e8336a2d2506" providerId="LiveId" clId="{595429BC-B967-4026-9574-290894CA2CB2}" dt="2026-02-13T12:28:34.197" v="1771" actId="26606"/>
          <ac:spMkLst>
            <pc:docMk/>
            <pc:sldMk cId="1946554781" sldId="266"/>
            <ac:spMk id="8" creationId="{EFF9146B-4CCD-4CDB-AB9C-458005307E6F}"/>
          </ac:spMkLst>
        </pc:spChg>
        <pc:spChg chg="add del">
          <ac:chgData name="Maymunah akhtar" userId="6893e8336a2d2506" providerId="LiveId" clId="{595429BC-B967-4026-9574-290894CA2CB2}" dt="2026-02-13T12:28:34.197" v="1771" actId="26606"/>
          <ac:spMkLst>
            <pc:docMk/>
            <pc:sldMk cId="1946554781" sldId="266"/>
            <ac:spMk id="10" creationId="{5E1FEFA6-7D4F-4746-AE64-D4D52FE76DC2}"/>
          </ac:spMkLst>
        </pc:spChg>
        <pc:spChg chg="add del">
          <ac:chgData name="Maymunah akhtar" userId="6893e8336a2d2506" providerId="LiveId" clId="{595429BC-B967-4026-9574-290894CA2CB2}" dt="2026-02-13T12:28:34.197" v="1771" actId="26606"/>
          <ac:spMkLst>
            <pc:docMk/>
            <pc:sldMk cId="1946554781" sldId="266"/>
            <ac:spMk id="12" creationId="{BF8DA3CF-9D4B-403A-9AD4-BB177DAB6CC1}"/>
          </ac:spMkLst>
        </pc:spChg>
        <pc:spChg chg="add del">
          <ac:chgData name="Maymunah akhtar" userId="6893e8336a2d2506" providerId="LiveId" clId="{595429BC-B967-4026-9574-290894CA2CB2}" dt="2026-02-13T12:28:34.114" v="1770" actId="26606"/>
          <ac:spMkLst>
            <pc:docMk/>
            <pc:sldMk cId="1946554781" sldId="266"/>
            <ac:spMk id="18" creationId="{B83FF559-6482-47DA-9012-5849DE2A2E55}"/>
          </ac:spMkLst>
        </pc:spChg>
        <pc:spChg chg="add">
          <ac:chgData name="Maymunah akhtar" userId="6893e8336a2d2506" providerId="LiveId" clId="{595429BC-B967-4026-9574-290894CA2CB2}" dt="2026-02-13T12:28:34.197" v="1771" actId="26606"/>
          <ac:spMkLst>
            <pc:docMk/>
            <pc:sldMk cId="1946554781" sldId="266"/>
            <ac:spMk id="20" creationId="{38E646A7-D148-4320-A501-0291AA75AC42}"/>
          </ac:spMkLst>
        </pc:spChg>
        <pc:graphicFrameChg chg="add del">
          <ac:chgData name="Maymunah akhtar" userId="6893e8336a2d2506" providerId="LiveId" clId="{595429BC-B967-4026-9574-290894CA2CB2}" dt="2026-02-13T12:28:34.114" v="1770" actId="26606"/>
          <ac:graphicFrameMkLst>
            <pc:docMk/>
            <pc:sldMk cId="1946554781" sldId="266"/>
            <ac:graphicFrameMk id="14" creationId="{3F1DCCDF-8B42-ECB4-119C-8B148C17B963}"/>
          </ac:graphicFrameMkLst>
        </pc:graphicFrameChg>
        <pc:graphicFrameChg chg="add">
          <ac:chgData name="Maymunah akhtar" userId="6893e8336a2d2506" providerId="LiveId" clId="{595429BC-B967-4026-9574-290894CA2CB2}" dt="2026-02-13T12:28:34.197" v="1771" actId="26606"/>
          <ac:graphicFrameMkLst>
            <pc:docMk/>
            <pc:sldMk cId="1946554781" sldId="266"/>
            <ac:graphicFrameMk id="21" creationId="{C63FBEFE-4E91-2013-0A5B-B0179392D0DA}"/>
          </ac:graphicFrameMkLst>
        </pc:graphicFrameChg>
      </pc:sldChg>
      <pc:sldChg chg="new del">
        <pc:chgData name="Maymunah akhtar" userId="6893e8336a2d2506" providerId="LiveId" clId="{595429BC-B967-4026-9574-290894CA2CB2}" dt="2026-02-13T10:24:49.353" v="802" actId="47"/>
        <pc:sldMkLst>
          <pc:docMk/>
          <pc:sldMk cId="2339303278" sldId="266"/>
        </pc:sldMkLst>
      </pc:sldChg>
      <pc:sldChg chg="new del">
        <pc:chgData name="Maymunah akhtar" userId="6893e8336a2d2506" providerId="LiveId" clId="{595429BC-B967-4026-9574-290894CA2CB2}" dt="2026-02-13T10:26:25.198" v="810" actId="47"/>
        <pc:sldMkLst>
          <pc:docMk/>
          <pc:sldMk cId="4211201191" sldId="26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D7A574-7ED3-4CD5-85BD-F72C2CCF95A9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F6AC2C5-10D9-48EE-B5BF-5271166EE8E2}">
      <dgm:prSet/>
      <dgm:spPr/>
      <dgm:t>
        <a:bodyPr/>
        <a:lstStyle/>
        <a:p>
          <a:r>
            <a:rPr lang="en-GB" dirty="0"/>
            <a:t>Eriksons identity vs role confusion stage is highly relevant to Jenny's situation as a 16 years old young carer </a:t>
          </a:r>
          <a:endParaRPr lang="en-US" dirty="0"/>
        </a:p>
      </dgm:t>
    </dgm:pt>
    <dgm:pt modelId="{2AD6B1B8-A36E-43A6-9466-BA4F4CDE84C7}" type="parTrans" cxnId="{82895DFD-C0FB-42A0-98A6-DB56750EC1F5}">
      <dgm:prSet/>
      <dgm:spPr/>
      <dgm:t>
        <a:bodyPr/>
        <a:lstStyle/>
        <a:p>
          <a:endParaRPr lang="en-US"/>
        </a:p>
      </dgm:t>
    </dgm:pt>
    <dgm:pt modelId="{4028ABCD-2688-4D18-A3AF-4046BD420A50}" type="sibTrans" cxnId="{82895DFD-C0FB-42A0-98A6-DB56750EC1F5}">
      <dgm:prSet/>
      <dgm:spPr/>
      <dgm:t>
        <a:bodyPr/>
        <a:lstStyle/>
        <a:p>
          <a:endParaRPr lang="en-US"/>
        </a:p>
      </dgm:t>
    </dgm:pt>
    <dgm:pt modelId="{68ECDF32-ABA2-4DDA-BD54-B1E31243D0BF}">
      <dgm:prSet/>
      <dgm:spPr/>
      <dgm:t>
        <a:bodyPr/>
        <a:lstStyle/>
        <a:p>
          <a:r>
            <a:rPr lang="en-GB"/>
            <a:t>The theory clearly links adolescent development to risks such as stress, low self esteem, anxiety and depression</a:t>
          </a:r>
          <a:endParaRPr lang="en-US"/>
        </a:p>
      </dgm:t>
    </dgm:pt>
    <dgm:pt modelId="{76AB72A1-723B-4622-A523-7B8095F530E3}" type="parTrans" cxnId="{BD733EF8-6F73-4FD1-9548-6196CFA25266}">
      <dgm:prSet/>
      <dgm:spPr/>
      <dgm:t>
        <a:bodyPr/>
        <a:lstStyle/>
        <a:p>
          <a:endParaRPr lang="en-US"/>
        </a:p>
      </dgm:t>
    </dgm:pt>
    <dgm:pt modelId="{5BD644AC-FB1A-4F5C-A2A0-885EB27EA4BA}" type="sibTrans" cxnId="{BD733EF8-6F73-4FD1-9548-6196CFA25266}">
      <dgm:prSet/>
      <dgm:spPr/>
      <dgm:t>
        <a:bodyPr/>
        <a:lstStyle/>
        <a:p>
          <a:endParaRPr lang="en-US"/>
        </a:p>
      </dgm:t>
    </dgm:pt>
    <dgm:pt modelId="{9909DC8E-B698-4FCF-A4DB-ED545587BEE6}">
      <dgm:prSet/>
      <dgm:spPr/>
      <dgm:t>
        <a:bodyPr/>
        <a:lstStyle/>
        <a:p>
          <a:r>
            <a:rPr lang="en-GB"/>
            <a:t>The theory helps plan support for her independence, friendship and sense of self </a:t>
          </a:r>
          <a:endParaRPr lang="en-US"/>
        </a:p>
      </dgm:t>
    </dgm:pt>
    <dgm:pt modelId="{FFD66328-1162-4B7A-8563-27E07A574B7C}" type="parTrans" cxnId="{049F7C60-9B8A-4061-AF75-C3585F27F5DF}">
      <dgm:prSet/>
      <dgm:spPr/>
      <dgm:t>
        <a:bodyPr/>
        <a:lstStyle/>
        <a:p>
          <a:endParaRPr lang="en-US"/>
        </a:p>
      </dgm:t>
    </dgm:pt>
    <dgm:pt modelId="{3337AB70-86FC-4223-A732-16497F89BD86}" type="sibTrans" cxnId="{049F7C60-9B8A-4061-AF75-C3585F27F5DF}">
      <dgm:prSet/>
      <dgm:spPr/>
      <dgm:t>
        <a:bodyPr/>
        <a:lstStyle/>
        <a:p>
          <a:endParaRPr lang="en-US"/>
        </a:p>
      </dgm:t>
    </dgm:pt>
    <dgm:pt modelId="{F86F7EAC-A067-4EC9-A738-04ED17913338}">
      <dgm:prSet/>
      <dgm:spPr/>
      <dgm:t>
        <a:bodyPr/>
        <a:lstStyle/>
        <a:p>
          <a:r>
            <a:rPr lang="en-GB"/>
            <a:t>Erikson theory is useful to understand jenny but needs other support approaches to help her fully.</a:t>
          </a:r>
          <a:endParaRPr lang="en-US"/>
        </a:p>
      </dgm:t>
    </dgm:pt>
    <dgm:pt modelId="{EF34B86B-6902-47C5-A7A1-831BE8A91DDD}" type="parTrans" cxnId="{00AA6642-7F66-41A6-8457-9FC2914BB4EE}">
      <dgm:prSet/>
      <dgm:spPr/>
      <dgm:t>
        <a:bodyPr/>
        <a:lstStyle/>
        <a:p>
          <a:endParaRPr lang="en-US"/>
        </a:p>
      </dgm:t>
    </dgm:pt>
    <dgm:pt modelId="{F10A8179-055D-4265-BFDF-E9FC42670197}" type="sibTrans" cxnId="{00AA6642-7F66-41A6-8457-9FC2914BB4EE}">
      <dgm:prSet/>
      <dgm:spPr/>
      <dgm:t>
        <a:bodyPr/>
        <a:lstStyle/>
        <a:p>
          <a:endParaRPr lang="en-US"/>
        </a:p>
      </dgm:t>
    </dgm:pt>
    <dgm:pt modelId="{CF9876CF-B3F5-4A0A-8C14-9236B86D69FB}" type="pres">
      <dgm:prSet presAssocID="{3AD7A574-7ED3-4CD5-85BD-F72C2CCF95A9}" presName="outerComposite" presStyleCnt="0">
        <dgm:presLayoutVars>
          <dgm:chMax val="5"/>
          <dgm:dir/>
          <dgm:resizeHandles val="exact"/>
        </dgm:presLayoutVars>
      </dgm:prSet>
      <dgm:spPr/>
    </dgm:pt>
    <dgm:pt modelId="{504214FE-C285-4D14-83F1-04D8F7C7B468}" type="pres">
      <dgm:prSet presAssocID="{3AD7A574-7ED3-4CD5-85BD-F72C2CCF95A9}" presName="dummyMaxCanvas" presStyleCnt="0">
        <dgm:presLayoutVars/>
      </dgm:prSet>
      <dgm:spPr/>
    </dgm:pt>
    <dgm:pt modelId="{CC5F190E-972D-43CC-B403-DA14E06E69D0}" type="pres">
      <dgm:prSet presAssocID="{3AD7A574-7ED3-4CD5-85BD-F72C2CCF95A9}" presName="FourNodes_1" presStyleLbl="node1" presStyleIdx="0" presStyleCnt="4">
        <dgm:presLayoutVars>
          <dgm:bulletEnabled val="1"/>
        </dgm:presLayoutVars>
      </dgm:prSet>
      <dgm:spPr/>
    </dgm:pt>
    <dgm:pt modelId="{361EDD0F-E620-4AE9-BBDA-9535E37E6813}" type="pres">
      <dgm:prSet presAssocID="{3AD7A574-7ED3-4CD5-85BD-F72C2CCF95A9}" presName="FourNodes_2" presStyleLbl="node1" presStyleIdx="1" presStyleCnt="4">
        <dgm:presLayoutVars>
          <dgm:bulletEnabled val="1"/>
        </dgm:presLayoutVars>
      </dgm:prSet>
      <dgm:spPr/>
    </dgm:pt>
    <dgm:pt modelId="{74B5584B-C369-4127-A7A1-7867196F7870}" type="pres">
      <dgm:prSet presAssocID="{3AD7A574-7ED3-4CD5-85BD-F72C2CCF95A9}" presName="FourNodes_3" presStyleLbl="node1" presStyleIdx="2" presStyleCnt="4">
        <dgm:presLayoutVars>
          <dgm:bulletEnabled val="1"/>
        </dgm:presLayoutVars>
      </dgm:prSet>
      <dgm:spPr/>
    </dgm:pt>
    <dgm:pt modelId="{3FDE4413-8BAF-4D21-9AC4-CA482A591D8D}" type="pres">
      <dgm:prSet presAssocID="{3AD7A574-7ED3-4CD5-85BD-F72C2CCF95A9}" presName="FourNodes_4" presStyleLbl="node1" presStyleIdx="3" presStyleCnt="4">
        <dgm:presLayoutVars>
          <dgm:bulletEnabled val="1"/>
        </dgm:presLayoutVars>
      </dgm:prSet>
      <dgm:spPr/>
    </dgm:pt>
    <dgm:pt modelId="{89194C57-B78E-4C55-8C2F-D38A93C600A9}" type="pres">
      <dgm:prSet presAssocID="{3AD7A574-7ED3-4CD5-85BD-F72C2CCF95A9}" presName="FourConn_1-2" presStyleLbl="fgAccFollowNode1" presStyleIdx="0" presStyleCnt="3">
        <dgm:presLayoutVars>
          <dgm:bulletEnabled val="1"/>
        </dgm:presLayoutVars>
      </dgm:prSet>
      <dgm:spPr/>
    </dgm:pt>
    <dgm:pt modelId="{ADA14865-6327-407A-BEB7-88758AFE2824}" type="pres">
      <dgm:prSet presAssocID="{3AD7A574-7ED3-4CD5-85BD-F72C2CCF95A9}" presName="FourConn_2-3" presStyleLbl="fgAccFollowNode1" presStyleIdx="1" presStyleCnt="3">
        <dgm:presLayoutVars>
          <dgm:bulletEnabled val="1"/>
        </dgm:presLayoutVars>
      </dgm:prSet>
      <dgm:spPr/>
    </dgm:pt>
    <dgm:pt modelId="{2169B99E-2108-4A2E-A588-D1C8CA560FAF}" type="pres">
      <dgm:prSet presAssocID="{3AD7A574-7ED3-4CD5-85BD-F72C2CCF95A9}" presName="FourConn_3-4" presStyleLbl="fgAccFollowNode1" presStyleIdx="2" presStyleCnt="3">
        <dgm:presLayoutVars>
          <dgm:bulletEnabled val="1"/>
        </dgm:presLayoutVars>
      </dgm:prSet>
      <dgm:spPr/>
    </dgm:pt>
    <dgm:pt modelId="{EC93CAB1-BF61-4F6D-AC88-5CB0DE200CF6}" type="pres">
      <dgm:prSet presAssocID="{3AD7A574-7ED3-4CD5-85BD-F72C2CCF95A9}" presName="FourNodes_1_text" presStyleLbl="node1" presStyleIdx="3" presStyleCnt="4">
        <dgm:presLayoutVars>
          <dgm:bulletEnabled val="1"/>
        </dgm:presLayoutVars>
      </dgm:prSet>
      <dgm:spPr/>
    </dgm:pt>
    <dgm:pt modelId="{61D6EAED-9362-4C43-9CE0-094B5249399E}" type="pres">
      <dgm:prSet presAssocID="{3AD7A574-7ED3-4CD5-85BD-F72C2CCF95A9}" presName="FourNodes_2_text" presStyleLbl="node1" presStyleIdx="3" presStyleCnt="4">
        <dgm:presLayoutVars>
          <dgm:bulletEnabled val="1"/>
        </dgm:presLayoutVars>
      </dgm:prSet>
      <dgm:spPr/>
    </dgm:pt>
    <dgm:pt modelId="{C866021E-C654-4083-AF46-3469C268D1ED}" type="pres">
      <dgm:prSet presAssocID="{3AD7A574-7ED3-4CD5-85BD-F72C2CCF95A9}" presName="FourNodes_3_text" presStyleLbl="node1" presStyleIdx="3" presStyleCnt="4">
        <dgm:presLayoutVars>
          <dgm:bulletEnabled val="1"/>
        </dgm:presLayoutVars>
      </dgm:prSet>
      <dgm:spPr/>
    </dgm:pt>
    <dgm:pt modelId="{7B717B0F-181A-4B1E-9D51-F425EAA18ABE}" type="pres">
      <dgm:prSet presAssocID="{3AD7A574-7ED3-4CD5-85BD-F72C2CCF95A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2029005-79C9-49CD-A249-D6890B2EA4EB}" type="presOf" srcId="{5BD644AC-FB1A-4F5C-A2A0-885EB27EA4BA}" destId="{ADA14865-6327-407A-BEB7-88758AFE2824}" srcOrd="0" destOrd="0" presId="urn:microsoft.com/office/officeart/2005/8/layout/vProcess5"/>
    <dgm:cxn modelId="{0639ED22-D5FB-4B41-9252-36396CD623C4}" type="presOf" srcId="{3337AB70-86FC-4223-A732-16497F89BD86}" destId="{2169B99E-2108-4A2E-A588-D1C8CA560FAF}" srcOrd="0" destOrd="0" presId="urn:microsoft.com/office/officeart/2005/8/layout/vProcess5"/>
    <dgm:cxn modelId="{865B873D-3A3D-4D15-AEAA-9AAAC56D6405}" type="presOf" srcId="{CF6AC2C5-10D9-48EE-B5BF-5271166EE8E2}" destId="{EC93CAB1-BF61-4F6D-AC88-5CB0DE200CF6}" srcOrd="1" destOrd="0" presId="urn:microsoft.com/office/officeart/2005/8/layout/vProcess5"/>
    <dgm:cxn modelId="{049F7C60-9B8A-4061-AF75-C3585F27F5DF}" srcId="{3AD7A574-7ED3-4CD5-85BD-F72C2CCF95A9}" destId="{9909DC8E-B698-4FCF-A4DB-ED545587BEE6}" srcOrd="2" destOrd="0" parTransId="{FFD66328-1162-4B7A-8563-27E07A574B7C}" sibTransId="{3337AB70-86FC-4223-A732-16497F89BD86}"/>
    <dgm:cxn modelId="{D5598A61-1EBD-4C4F-AF25-138B5785D589}" type="presOf" srcId="{4028ABCD-2688-4D18-A3AF-4046BD420A50}" destId="{89194C57-B78E-4C55-8C2F-D38A93C600A9}" srcOrd="0" destOrd="0" presId="urn:microsoft.com/office/officeart/2005/8/layout/vProcess5"/>
    <dgm:cxn modelId="{37FB2742-ED8F-4666-AAA7-88B4DB3702BA}" type="presOf" srcId="{CF6AC2C5-10D9-48EE-B5BF-5271166EE8E2}" destId="{CC5F190E-972D-43CC-B403-DA14E06E69D0}" srcOrd="0" destOrd="0" presId="urn:microsoft.com/office/officeart/2005/8/layout/vProcess5"/>
    <dgm:cxn modelId="{00AA6642-7F66-41A6-8457-9FC2914BB4EE}" srcId="{3AD7A574-7ED3-4CD5-85BD-F72C2CCF95A9}" destId="{F86F7EAC-A067-4EC9-A738-04ED17913338}" srcOrd="3" destOrd="0" parTransId="{EF34B86B-6902-47C5-A7A1-831BE8A91DDD}" sibTransId="{F10A8179-055D-4265-BFDF-E9FC42670197}"/>
    <dgm:cxn modelId="{4AB41D52-272B-4008-9F7E-379EE7DD5702}" type="presOf" srcId="{68ECDF32-ABA2-4DDA-BD54-B1E31243D0BF}" destId="{61D6EAED-9362-4C43-9CE0-094B5249399E}" srcOrd="1" destOrd="0" presId="urn:microsoft.com/office/officeart/2005/8/layout/vProcess5"/>
    <dgm:cxn modelId="{7E636056-94F6-4A72-9D9A-DEC9C445EE8B}" type="presOf" srcId="{F86F7EAC-A067-4EC9-A738-04ED17913338}" destId="{7B717B0F-181A-4B1E-9D51-F425EAA18ABE}" srcOrd="1" destOrd="0" presId="urn:microsoft.com/office/officeart/2005/8/layout/vProcess5"/>
    <dgm:cxn modelId="{B29CB5B6-60D4-4ECE-B4BB-631AFA3DE91D}" type="presOf" srcId="{3AD7A574-7ED3-4CD5-85BD-F72C2CCF95A9}" destId="{CF9876CF-B3F5-4A0A-8C14-9236B86D69FB}" srcOrd="0" destOrd="0" presId="urn:microsoft.com/office/officeart/2005/8/layout/vProcess5"/>
    <dgm:cxn modelId="{9E2BCBDD-EBF8-4B24-9550-5CDD7A909F96}" type="presOf" srcId="{9909DC8E-B698-4FCF-A4DB-ED545587BEE6}" destId="{C866021E-C654-4083-AF46-3469C268D1ED}" srcOrd="1" destOrd="0" presId="urn:microsoft.com/office/officeart/2005/8/layout/vProcess5"/>
    <dgm:cxn modelId="{98D873E8-3B87-4E6E-9221-B4369F89D896}" type="presOf" srcId="{68ECDF32-ABA2-4DDA-BD54-B1E31243D0BF}" destId="{361EDD0F-E620-4AE9-BBDA-9535E37E6813}" srcOrd="0" destOrd="0" presId="urn:microsoft.com/office/officeart/2005/8/layout/vProcess5"/>
    <dgm:cxn modelId="{7047DBEE-3AEB-4383-9B33-B2B05F4BE42A}" type="presOf" srcId="{9909DC8E-B698-4FCF-A4DB-ED545587BEE6}" destId="{74B5584B-C369-4127-A7A1-7867196F7870}" srcOrd="0" destOrd="0" presId="urn:microsoft.com/office/officeart/2005/8/layout/vProcess5"/>
    <dgm:cxn modelId="{D20C82F2-9654-4061-A407-2F24F681D5A8}" type="presOf" srcId="{F86F7EAC-A067-4EC9-A738-04ED17913338}" destId="{3FDE4413-8BAF-4D21-9AC4-CA482A591D8D}" srcOrd="0" destOrd="0" presId="urn:microsoft.com/office/officeart/2005/8/layout/vProcess5"/>
    <dgm:cxn modelId="{BD733EF8-6F73-4FD1-9548-6196CFA25266}" srcId="{3AD7A574-7ED3-4CD5-85BD-F72C2CCF95A9}" destId="{68ECDF32-ABA2-4DDA-BD54-B1E31243D0BF}" srcOrd="1" destOrd="0" parTransId="{76AB72A1-723B-4622-A523-7B8095F530E3}" sibTransId="{5BD644AC-FB1A-4F5C-A2A0-885EB27EA4BA}"/>
    <dgm:cxn modelId="{82895DFD-C0FB-42A0-98A6-DB56750EC1F5}" srcId="{3AD7A574-7ED3-4CD5-85BD-F72C2CCF95A9}" destId="{CF6AC2C5-10D9-48EE-B5BF-5271166EE8E2}" srcOrd="0" destOrd="0" parTransId="{2AD6B1B8-A36E-43A6-9466-BA4F4CDE84C7}" sibTransId="{4028ABCD-2688-4D18-A3AF-4046BD420A50}"/>
    <dgm:cxn modelId="{1801BAE1-F45C-471F-AB23-95C903C31B87}" type="presParOf" srcId="{CF9876CF-B3F5-4A0A-8C14-9236B86D69FB}" destId="{504214FE-C285-4D14-83F1-04D8F7C7B468}" srcOrd="0" destOrd="0" presId="urn:microsoft.com/office/officeart/2005/8/layout/vProcess5"/>
    <dgm:cxn modelId="{8F585174-D7F0-43CF-84EC-1205585918CA}" type="presParOf" srcId="{CF9876CF-B3F5-4A0A-8C14-9236B86D69FB}" destId="{CC5F190E-972D-43CC-B403-DA14E06E69D0}" srcOrd="1" destOrd="0" presId="urn:microsoft.com/office/officeart/2005/8/layout/vProcess5"/>
    <dgm:cxn modelId="{E0EB3FB5-E854-4839-8DE4-2303317D8A17}" type="presParOf" srcId="{CF9876CF-B3F5-4A0A-8C14-9236B86D69FB}" destId="{361EDD0F-E620-4AE9-BBDA-9535E37E6813}" srcOrd="2" destOrd="0" presId="urn:microsoft.com/office/officeart/2005/8/layout/vProcess5"/>
    <dgm:cxn modelId="{9B25F6C1-CB74-4253-B257-122D700CE838}" type="presParOf" srcId="{CF9876CF-B3F5-4A0A-8C14-9236B86D69FB}" destId="{74B5584B-C369-4127-A7A1-7867196F7870}" srcOrd="3" destOrd="0" presId="urn:microsoft.com/office/officeart/2005/8/layout/vProcess5"/>
    <dgm:cxn modelId="{A8FD8DF2-22A2-4961-BE6B-755878547557}" type="presParOf" srcId="{CF9876CF-B3F5-4A0A-8C14-9236B86D69FB}" destId="{3FDE4413-8BAF-4D21-9AC4-CA482A591D8D}" srcOrd="4" destOrd="0" presId="urn:microsoft.com/office/officeart/2005/8/layout/vProcess5"/>
    <dgm:cxn modelId="{20769B58-A088-4DB4-8045-B98E5EDC8D78}" type="presParOf" srcId="{CF9876CF-B3F5-4A0A-8C14-9236B86D69FB}" destId="{89194C57-B78E-4C55-8C2F-D38A93C600A9}" srcOrd="5" destOrd="0" presId="urn:microsoft.com/office/officeart/2005/8/layout/vProcess5"/>
    <dgm:cxn modelId="{5A460033-75B3-4FF4-8AB6-921FE79DFBB3}" type="presParOf" srcId="{CF9876CF-B3F5-4A0A-8C14-9236B86D69FB}" destId="{ADA14865-6327-407A-BEB7-88758AFE2824}" srcOrd="6" destOrd="0" presId="urn:microsoft.com/office/officeart/2005/8/layout/vProcess5"/>
    <dgm:cxn modelId="{EEDA6993-E0BE-4040-A23B-98EA0D362FBB}" type="presParOf" srcId="{CF9876CF-B3F5-4A0A-8C14-9236B86D69FB}" destId="{2169B99E-2108-4A2E-A588-D1C8CA560FAF}" srcOrd="7" destOrd="0" presId="urn:microsoft.com/office/officeart/2005/8/layout/vProcess5"/>
    <dgm:cxn modelId="{279E5E43-C7C2-492B-8DD2-CE12705BD5C5}" type="presParOf" srcId="{CF9876CF-B3F5-4A0A-8C14-9236B86D69FB}" destId="{EC93CAB1-BF61-4F6D-AC88-5CB0DE200CF6}" srcOrd="8" destOrd="0" presId="urn:microsoft.com/office/officeart/2005/8/layout/vProcess5"/>
    <dgm:cxn modelId="{7567A7E0-5796-4483-9E4A-A6550C51FF7D}" type="presParOf" srcId="{CF9876CF-B3F5-4A0A-8C14-9236B86D69FB}" destId="{61D6EAED-9362-4C43-9CE0-094B5249399E}" srcOrd="9" destOrd="0" presId="urn:microsoft.com/office/officeart/2005/8/layout/vProcess5"/>
    <dgm:cxn modelId="{B0F7DAB8-2439-4EE1-BB21-3761F18CA53A}" type="presParOf" srcId="{CF9876CF-B3F5-4A0A-8C14-9236B86D69FB}" destId="{C866021E-C654-4083-AF46-3469C268D1ED}" srcOrd="10" destOrd="0" presId="urn:microsoft.com/office/officeart/2005/8/layout/vProcess5"/>
    <dgm:cxn modelId="{E8F16064-B03B-424B-BE55-D5E6153749DD}" type="presParOf" srcId="{CF9876CF-B3F5-4A0A-8C14-9236B86D69FB}" destId="{7B717B0F-181A-4B1E-9D51-F425EAA18AB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5F190E-972D-43CC-B403-DA14E06E69D0}">
      <dsp:nvSpPr>
        <dsp:cNvPr id="0" name=""/>
        <dsp:cNvSpPr/>
      </dsp:nvSpPr>
      <dsp:spPr>
        <a:xfrm>
          <a:off x="0" y="0"/>
          <a:ext cx="8656320" cy="7646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Eriksons identity vs role confusion stage is highly relevant to Jenny's situation as a 16 years old young carer </a:t>
          </a:r>
          <a:endParaRPr lang="en-US" sz="2100" kern="1200" dirty="0"/>
        </a:p>
      </dsp:txBody>
      <dsp:txXfrm>
        <a:off x="22397" y="22397"/>
        <a:ext cx="7766536" cy="719902"/>
      </dsp:txXfrm>
    </dsp:sp>
    <dsp:sp modelId="{361EDD0F-E620-4AE9-BBDA-9535E37E6813}">
      <dsp:nvSpPr>
        <dsp:cNvPr id="0" name=""/>
        <dsp:cNvSpPr/>
      </dsp:nvSpPr>
      <dsp:spPr>
        <a:xfrm>
          <a:off x="724966" y="903731"/>
          <a:ext cx="8656320" cy="76469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theory clearly links adolescent development to risks such as stress, low self esteem, anxiety and depression</a:t>
          </a:r>
          <a:endParaRPr lang="en-US" sz="2100" kern="1200"/>
        </a:p>
      </dsp:txBody>
      <dsp:txXfrm>
        <a:off x="747363" y="926128"/>
        <a:ext cx="7389506" cy="719902"/>
      </dsp:txXfrm>
    </dsp:sp>
    <dsp:sp modelId="{74B5584B-C369-4127-A7A1-7867196F7870}">
      <dsp:nvSpPr>
        <dsp:cNvPr id="0" name=""/>
        <dsp:cNvSpPr/>
      </dsp:nvSpPr>
      <dsp:spPr>
        <a:xfrm>
          <a:off x="1439113" y="1807463"/>
          <a:ext cx="8656320" cy="7646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theory helps plan support for her independence, friendship and sense of self </a:t>
          </a:r>
          <a:endParaRPr lang="en-US" sz="2100" kern="1200"/>
        </a:p>
      </dsp:txBody>
      <dsp:txXfrm>
        <a:off x="1461510" y="1829860"/>
        <a:ext cx="7400327" cy="719902"/>
      </dsp:txXfrm>
    </dsp:sp>
    <dsp:sp modelId="{3FDE4413-8BAF-4D21-9AC4-CA482A591D8D}">
      <dsp:nvSpPr>
        <dsp:cNvPr id="0" name=""/>
        <dsp:cNvSpPr/>
      </dsp:nvSpPr>
      <dsp:spPr>
        <a:xfrm>
          <a:off x="2164079" y="2711195"/>
          <a:ext cx="8656320" cy="7646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Erikson theory is useful to understand jenny but needs other support approaches to help her fully.</a:t>
          </a:r>
          <a:endParaRPr lang="en-US" sz="2100" kern="1200"/>
        </a:p>
      </dsp:txBody>
      <dsp:txXfrm>
        <a:off x="2186476" y="2733592"/>
        <a:ext cx="7389506" cy="719902"/>
      </dsp:txXfrm>
    </dsp:sp>
    <dsp:sp modelId="{89194C57-B78E-4C55-8C2F-D38A93C600A9}">
      <dsp:nvSpPr>
        <dsp:cNvPr id="0" name=""/>
        <dsp:cNvSpPr/>
      </dsp:nvSpPr>
      <dsp:spPr>
        <a:xfrm>
          <a:off x="8159267" y="585687"/>
          <a:ext cx="497052" cy="49705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271104" y="585687"/>
        <a:ext cx="273378" cy="374032"/>
      </dsp:txXfrm>
    </dsp:sp>
    <dsp:sp modelId="{ADA14865-6327-407A-BEB7-88758AFE2824}">
      <dsp:nvSpPr>
        <dsp:cNvPr id="0" name=""/>
        <dsp:cNvSpPr/>
      </dsp:nvSpPr>
      <dsp:spPr>
        <a:xfrm>
          <a:off x="8884234" y="1489419"/>
          <a:ext cx="497052" cy="49705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96071" y="1489419"/>
        <a:ext cx="273378" cy="374032"/>
      </dsp:txXfrm>
    </dsp:sp>
    <dsp:sp modelId="{2169B99E-2108-4A2E-A588-D1C8CA560FAF}">
      <dsp:nvSpPr>
        <dsp:cNvPr id="0" name=""/>
        <dsp:cNvSpPr/>
      </dsp:nvSpPr>
      <dsp:spPr>
        <a:xfrm>
          <a:off x="9598380" y="2393151"/>
          <a:ext cx="497052" cy="49705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10217" y="2393151"/>
        <a:ext cx="273378" cy="3740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5EF2F7-08BB-4599-BC82-6735FF97C802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31BBB1-6B0F-4129-8E3E-9B01C31D4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571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1BBB1-6B0F-4129-8E3E-9B01C31D4DB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235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1BBB1-6B0F-4129-8E3E-9B01C31D4DB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8742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1BBB1-6B0F-4129-8E3E-9B01C31D4DB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967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144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377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797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053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2/13/2026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673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2/13/2026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424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2/13/2026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545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060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468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998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882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997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iastate.pressbooks.pub/parentingfamilydiversity/chapter/erikson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books/NBK556096/" TargetMode="External"/><Relationship Id="rId5" Type="http://schemas.openxmlformats.org/officeDocument/2006/relationships/hyperlink" Target="https://srcd.onlinelibrary.wiley.com/doi/abs/10.1111/cdep.12226" TargetMode="External"/><Relationship Id="rId4" Type="http://schemas.openxmlformats.org/officeDocument/2006/relationships/hyperlink" Target="https://policy.bristoluniversitypress.co.uk/children-caring-for-parents-with-mental-illnes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642132-805A-497E-9C84-8D6774339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E7F1DA-407F-41FD-AC0F-D9CAD1187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0" y="685800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9BCDA0B-0C55-F7A1-6A88-639D1C821F8C}"/>
              </a:ext>
            </a:extLst>
          </p:cNvPr>
          <p:cNvSpPr/>
          <p:nvPr/>
        </p:nvSpPr>
        <p:spPr>
          <a:xfrm>
            <a:off x="4559300" y="13306"/>
            <a:ext cx="7543800" cy="683138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A4D024-B0B8-05AF-CF70-999FF149C811}"/>
              </a:ext>
            </a:extLst>
          </p:cNvPr>
          <p:cNvSpPr txBox="1"/>
          <p:nvPr/>
        </p:nvSpPr>
        <p:spPr>
          <a:xfrm>
            <a:off x="4673600" y="228600"/>
            <a:ext cx="72517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Name: Maymunah Akhtar</a:t>
            </a:r>
          </a:p>
          <a:p>
            <a:endParaRPr lang="en-GB" sz="2800" dirty="0">
              <a:latin typeface="Arial Black" panose="020B0A04020102020204" pitchFamily="34" charset="0"/>
            </a:endParaRPr>
          </a:p>
          <a:p>
            <a:r>
              <a:rPr lang="en-GB" sz="2800" dirty="0">
                <a:latin typeface="Arial Black" panose="020B0A04020102020204" pitchFamily="34" charset="0"/>
              </a:rPr>
              <a:t>Student number: 2433756</a:t>
            </a:r>
          </a:p>
          <a:p>
            <a:endParaRPr lang="en-GB" sz="2800" dirty="0">
              <a:latin typeface="Arial Black" panose="020B0A04020102020204" pitchFamily="34" charset="0"/>
            </a:endParaRPr>
          </a:p>
          <a:p>
            <a:r>
              <a:rPr lang="en-GB" sz="2800" dirty="0">
                <a:latin typeface="Arial Black" panose="020B0A04020102020204" pitchFamily="34" charset="0"/>
              </a:rPr>
              <a:t>Module: psychology in health and social care</a:t>
            </a:r>
          </a:p>
          <a:p>
            <a:endParaRPr lang="en-GB" sz="2800" dirty="0">
              <a:latin typeface="Arial Black" panose="020B0A04020102020204" pitchFamily="34" charset="0"/>
            </a:endParaRPr>
          </a:p>
          <a:p>
            <a:r>
              <a:rPr lang="en-GB" sz="2800" dirty="0">
                <a:latin typeface="Arial Black" panose="020B0A04020102020204" pitchFamily="34" charset="0"/>
              </a:rPr>
              <a:t>Module code: LCHS4010</a:t>
            </a:r>
          </a:p>
          <a:p>
            <a:endParaRPr lang="en-GB" sz="2800" dirty="0">
              <a:latin typeface="Arial Black" panose="020B0A04020102020204" pitchFamily="34" charset="0"/>
            </a:endParaRPr>
          </a:p>
          <a:p>
            <a:r>
              <a:rPr lang="en-GB" sz="2800" dirty="0">
                <a:latin typeface="Arial Black" panose="020B0A04020102020204" pitchFamily="34" charset="0"/>
              </a:rPr>
              <a:t>Assignment title: Assessment 1 Individual presentation</a:t>
            </a:r>
          </a:p>
          <a:p>
            <a:endParaRPr lang="en-GB" sz="2800" dirty="0">
              <a:latin typeface="Arial Black" panose="020B0A04020102020204" pitchFamily="34" charset="0"/>
            </a:endParaRPr>
          </a:p>
          <a:p>
            <a:pPr algn="ctr"/>
            <a:endParaRPr lang="en-GB" sz="2800" dirty="0">
              <a:latin typeface="Arial Black" panose="020B0A040201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A441415-0381-34A5-90C3-F5848DEA0F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3306"/>
            <a:ext cx="4381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337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9CD6474-47AA-4D47-AF35-32FA3089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E4A0F-AEA8-0837-4FD9-E9F8D893F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20728"/>
            <a:ext cx="9486900" cy="996061"/>
          </a:xfrm>
        </p:spPr>
        <p:txBody>
          <a:bodyPr anchor="b">
            <a:noAutofit/>
          </a:bodyPr>
          <a:lstStyle/>
          <a:p>
            <a:pPr algn="ctr"/>
            <a:r>
              <a:rPr lang="en-GB" sz="1800" b="1" u="sng" dirty="0">
                <a:latin typeface="Amasis MT Pro Medium" panose="02040604050005020304" pitchFamily="18" charset="0"/>
              </a:rPr>
              <a:t>Introduction </a:t>
            </a:r>
            <a:br>
              <a:rPr lang="en-GB" sz="1800" b="1" dirty="0">
                <a:latin typeface="Amasis MT Pro Medium" panose="02040604050005020304" pitchFamily="18" charset="0"/>
              </a:rPr>
            </a:br>
            <a:r>
              <a:rPr lang="en-GB" sz="1800" b="1" dirty="0">
                <a:latin typeface="Amasis MT Pro Medium" panose="02040604050005020304" pitchFamily="18" charset="0"/>
              </a:rPr>
              <a:t>Supporting a Young Carer: Erikson’s Perspective</a:t>
            </a:r>
            <a:br>
              <a:rPr lang="en-GB" sz="1800" b="1" dirty="0">
                <a:latin typeface="Amasis MT Pro Medium" panose="02040604050005020304" pitchFamily="18" charset="0"/>
              </a:rPr>
            </a:br>
            <a:r>
              <a:rPr lang="en-GB" sz="1800" b="1" dirty="0">
                <a:latin typeface="Amasis MT Pro Medium" panose="02040604050005020304" pitchFamily="18" charset="0"/>
              </a:rPr>
              <a:t>Exploring adolescent development and wellbeing through Erikson’s theory</a:t>
            </a:r>
            <a:br>
              <a:rPr lang="en-GB" sz="1800" b="1" dirty="0">
                <a:latin typeface="Amasis MT Pro Medium" panose="02040604050005020304" pitchFamily="18" charset="0"/>
              </a:rPr>
            </a:br>
            <a:r>
              <a:rPr lang="en-GB" sz="1800" b="1" dirty="0">
                <a:latin typeface="Amasis MT Pro Medium" panose="02040604050005020304" pitchFamily="18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BE8A4-607C-5DD5-59A3-CD8B16778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414" y="1834119"/>
            <a:ext cx="9486901" cy="357785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Jenny is a 16 years old young carer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Caring for her mother for the past 5 years since her father passed away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Many responsibilities during adolescence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Someone young that’s having to care for someone would be at risk of emotional and social difficulties</a:t>
            </a:r>
          </a:p>
          <a:p>
            <a:pPr marL="0" indent="0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The findings suggest that a caring role is not necessarily related to decreased well-being in adolescents, but it is associated with higher levels of perceived stress (</a:t>
            </a:r>
            <a:r>
              <a:rPr lang="en-GB" sz="2200" b="1" dirty="0" err="1">
                <a:latin typeface="Arial" panose="020B0604020202020204" pitchFamily="34" charset="0"/>
                <a:cs typeface="Arial" panose="020B0604020202020204" pitchFamily="34" charset="0"/>
              </a:rPr>
              <a:t>Wepf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 and Leu, 2022). </a:t>
            </a:r>
          </a:p>
        </p:txBody>
      </p:sp>
    </p:spTree>
    <p:extLst>
      <p:ext uri="{BB962C8B-B14F-4D97-AF65-F5344CB8AC3E}">
        <p14:creationId xmlns:p14="http://schemas.microsoft.com/office/powerpoint/2010/main" val="234939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23F1D99-B4A2-1D1D-EE4D-F7FC4366B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6767" y="491751"/>
            <a:ext cx="5908222" cy="636185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Jennys caring role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403EBD-FFD1-7F4F-44C2-1E036F189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314" y="1204137"/>
            <a:ext cx="9486901" cy="448909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does the household tasks such as cooking, cleaning, laundry and personal support for example reminding her mother about daily tasks due to memory loss.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Financial and administrative responsibilities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Limited social life and independence 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“Caring responsibilities can restrict young people’s educational opportunities, social lives and emotional wellbeing” (Aldridge and Becker, 2003). </a:t>
            </a:r>
          </a:p>
        </p:txBody>
      </p:sp>
    </p:spTree>
    <p:extLst>
      <p:ext uri="{BB962C8B-B14F-4D97-AF65-F5344CB8AC3E}">
        <p14:creationId xmlns:p14="http://schemas.microsoft.com/office/powerpoint/2010/main" val="2600015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D309FA25-1772-4961-90BE-D39F20067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6B586B-6B00-CCE4-1EA3-70ED9E9E2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28" y="239150"/>
            <a:ext cx="5397472" cy="1303606"/>
          </a:xfrm>
        </p:spPr>
        <p:txBody>
          <a:bodyPr>
            <a:normAutofit/>
          </a:bodyPr>
          <a:lstStyle/>
          <a:p>
            <a:pPr algn="ctr"/>
            <a:r>
              <a:rPr lang="en-GB" sz="2700" b="1" dirty="0">
                <a:latin typeface="Amasis MT Pro Medium" panose="02040604050005020304" pitchFamily="18" charset="0"/>
              </a:rPr>
              <a:t>Eriksons psychosocial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FD79E-A948-19EF-F4D2-1E39894B3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817152"/>
            <a:ext cx="5485227" cy="449924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There are 8 stages of psychosocial development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Each stage involves a crisis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Unresolved crisis affect one's future development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Biological changes in adolescence increase emotional sensitivity and identity exploration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Environmental pressures such as bereavement, caregiving, influence behaviour and coping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Erikson’s theory suggests that individuals move through eight psychosocial stages across the lifespan, with each stage involving a central crisis that influences personality development (Orenstein and Lewis, 2022). </a:t>
            </a:r>
          </a:p>
          <a:p>
            <a:pPr>
              <a:lnSpc>
                <a:spcPct val="90000"/>
              </a:lnSpc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 descr="A diagram of steps to different ages&#10;&#10;AI-generated content may be incorrect.">
            <a:extLst>
              <a:ext uri="{FF2B5EF4-FFF2-40B4-BE49-F238E27FC236}">
                <a16:creationId xmlns:a16="http://schemas.microsoft.com/office/drawing/2014/main" id="{C1852D0E-7A0D-2F22-E7EC-34F9C7917F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72300" y="239149"/>
            <a:ext cx="5080000" cy="607724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3D8FCEE-D599-FA43-3873-281A282F6F26}"/>
              </a:ext>
            </a:extLst>
          </p:cNvPr>
          <p:cNvSpPr txBox="1"/>
          <p:nvPr/>
        </p:nvSpPr>
        <p:spPr>
          <a:xfrm>
            <a:off x="9631445" y="6618851"/>
            <a:ext cx="242085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iastate.pressbooks.pub/parentingfamilydiversity/chapter/eriks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661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7E6774-898E-BDC2-BF46-51F48D2EC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571" y="566056"/>
            <a:ext cx="9486901" cy="637699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Identity vs role confusion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33E50-F76C-6AD8-42AE-23B25975F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571" y="1323499"/>
            <a:ext cx="9486901" cy="354064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Occurs during adolescence (12-18)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Focuses on identity, decision making and peer relationships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Success           stable sense of self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Failure           role confusion 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Research indicates that “one of the key developmental tasks in adolescence is to develop a coherent sense of self and identity” (Branje et al., 2021).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95E3DC2D-A34E-F083-A71E-1F2B8BF1E494}"/>
              </a:ext>
            </a:extLst>
          </p:cNvPr>
          <p:cNvSpPr/>
          <p:nvPr/>
        </p:nvSpPr>
        <p:spPr>
          <a:xfrm>
            <a:off x="2394857" y="2226127"/>
            <a:ext cx="707571" cy="26125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E5C459FE-34C3-1D0A-DC91-839DFB038D1D}"/>
              </a:ext>
            </a:extLst>
          </p:cNvPr>
          <p:cNvSpPr/>
          <p:nvPr/>
        </p:nvSpPr>
        <p:spPr>
          <a:xfrm>
            <a:off x="2209663" y="2686494"/>
            <a:ext cx="707571" cy="26125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608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58B124-234F-44B5-33E9-2D31BF059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1" cy="566353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Applying Erikson to jenny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C20870-29EC-773F-066C-D9D19132926B}"/>
              </a:ext>
            </a:extLst>
          </p:cNvPr>
          <p:cNvSpPr/>
          <p:nvPr/>
        </p:nvSpPr>
        <p:spPr>
          <a:xfrm>
            <a:off x="713014" y="4276545"/>
            <a:ext cx="10635343" cy="17308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BCBF1-A048-E632-D131-B9C720E9D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1485" y="1077982"/>
            <a:ext cx="9486901" cy="296513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has experienced parentification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Identity exploration restricted by caring role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Risk of role confusion and low self-esteem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Biological adolescence and care giving stress impact development 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“Parentification involves children or adolescents assuming developmentally inappropriate caregiving roles that are typically the responsibility of adults” (Hooper, 2007).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D49DAF5-424E-1F40-63DF-57C10E3BF985}"/>
              </a:ext>
            </a:extLst>
          </p:cNvPr>
          <p:cNvSpPr/>
          <p:nvPr/>
        </p:nvSpPr>
        <p:spPr>
          <a:xfrm>
            <a:off x="566056" y="4696727"/>
            <a:ext cx="1062445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C0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Caregiving + Adolescence → Risk: Role Confusion → Support Needed</a:t>
            </a:r>
          </a:p>
        </p:txBody>
      </p:sp>
    </p:spTree>
    <p:extLst>
      <p:ext uri="{BB962C8B-B14F-4D97-AF65-F5344CB8AC3E}">
        <p14:creationId xmlns:p14="http://schemas.microsoft.com/office/powerpoint/2010/main" val="3838987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9CD6474-47AA-4D47-AF35-32FA3089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A5D251-FB61-7E4E-B2EA-937514E05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20728"/>
            <a:ext cx="9486900" cy="996061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Psychological impact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07D23-910B-3F6C-D8A7-CD427FC76B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0940"/>
            <a:ext cx="9486901" cy="35778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Ongoing stress during a sensitive stage 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Risk of anxiety, depression and weak sense of self 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Identity confusion is linked to mental health issues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Erikson argued that unresolved identity challenges can impact wellbeing 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Interactions of biological development and environmental stress may increase vulnerability 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“Adolescents experiencing identity confusion are at higher risk of psychological distress, including anxiety and depression, highlighting potential impacts of unresolved identity versus role confusion” (Bogaerts et al., 2021).</a:t>
            </a:r>
            <a:endParaRPr lang="en-GB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2718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79BA2-CD7F-0CC9-65CC-B4AB7C604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12448"/>
            <a:ext cx="9486901" cy="909084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Community support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3F1E2-FA29-3FED-70A1-3225BF8F6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2549" y="1357171"/>
            <a:ext cx="9486901" cy="354064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Young carers services and respite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care assessment for Jenny's mother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Practical home and financial support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Reducing caregiving load supports healthy adolescent development 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Young carers report that peer support, school‑based help, mental health support, and practical services for care recipients are seen as helpful and valued aspects of support (Stevens et al., 2024).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4211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CE43D7-E1CD-CEED-D4FA-56AC79778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572" y="757696"/>
            <a:ext cx="9486901" cy="605042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Supporting identity role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43606-E3D5-DEFB-8CD7-A7984610C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428" y="1362738"/>
            <a:ext cx="5845629" cy="4402387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Bereavement counselling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Emotional and mental health support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Educational and peer support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Encouraging hobbies, independence and self exploration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Erikson helps guide support but doesn’t fully consider Jenny’s culture or social situation.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Identity formation involves ongoing exploration and making identity commitments, which supports well‑being and psychological development during adolescence (Crocetti, 2017)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tar: 6 Points 14">
            <a:extLst>
              <a:ext uri="{FF2B5EF4-FFF2-40B4-BE49-F238E27FC236}">
                <a16:creationId xmlns:a16="http://schemas.microsoft.com/office/drawing/2014/main" id="{61A4D6C0-0E2E-F43D-768B-18063E081799}"/>
              </a:ext>
            </a:extLst>
          </p:cNvPr>
          <p:cNvSpPr/>
          <p:nvPr/>
        </p:nvSpPr>
        <p:spPr>
          <a:xfrm>
            <a:off x="6828066" y="1290841"/>
            <a:ext cx="4212771" cy="4641873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9FF4B7-6623-EB1E-37E3-640FB87C3CBC}"/>
              </a:ext>
            </a:extLst>
          </p:cNvPr>
          <p:cNvSpPr txBox="1"/>
          <p:nvPr/>
        </p:nvSpPr>
        <p:spPr>
          <a:xfrm>
            <a:off x="7705725" y="2596114"/>
            <a:ext cx="3145971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Caregiving + Adolescence</a:t>
            </a:r>
          </a:p>
          <a:p>
            <a:r>
              <a:rPr lang="en-GB" dirty="0"/>
              <a:t>           </a:t>
            </a:r>
          </a:p>
          <a:p>
            <a:r>
              <a:rPr lang="en-GB" dirty="0"/>
              <a:t>    Risk: Role Confusion</a:t>
            </a:r>
          </a:p>
          <a:p>
            <a:r>
              <a:rPr lang="en-GB" dirty="0"/>
              <a:t>           </a:t>
            </a:r>
          </a:p>
          <a:p>
            <a:r>
              <a:rPr lang="en-GB" dirty="0"/>
              <a:t>    Support Strategies</a:t>
            </a:r>
          </a:p>
          <a:p>
            <a:r>
              <a:rPr lang="en-GB" dirty="0"/>
              <a:t>           </a:t>
            </a:r>
          </a:p>
          <a:p>
            <a:r>
              <a:rPr lang="en-GB" dirty="0"/>
              <a:t>  Healthy Identity Development</a:t>
            </a:r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62D12820-52EC-9F02-9E53-B261E7CA9DE8}"/>
              </a:ext>
            </a:extLst>
          </p:cNvPr>
          <p:cNvSpPr/>
          <p:nvPr/>
        </p:nvSpPr>
        <p:spPr>
          <a:xfrm>
            <a:off x="8934451" y="2939143"/>
            <a:ext cx="307520" cy="272143"/>
          </a:xfrm>
          <a:prstGeom prst="downArrow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A8D40C09-8FC7-C9C7-F6D5-745EADC73D9D}"/>
              </a:ext>
            </a:extLst>
          </p:cNvPr>
          <p:cNvSpPr/>
          <p:nvPr/>
        </p:nvSpPr>
        <p:spPr>
          <a:xfrm>
            <a:off x="8934451" y="3490010"/>
            <a:ext cx="307520" cy="315431"/>
          </a:xfrm>
          <a:prstGeom prst="downArrow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58539093-6E19-A0FD-F7A9-E04BA70906D1}"/>
              </a:ext>
            </a:extLst>
          </p:cNvPr>
          <p:cNvSpPr/>
          <p:nvPr/>
        </p:nvSpPr>
        <p:spPr>
          <a:xfrm>
            <a:off x="8934451" y="4049486"/>
            <a:ext cx="307520" cy="289100"/>
          </a:xfrm>
          <a:prstGeom prst="downArrow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532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8E646A7-D148-4320-A501-0291AA75A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799"/>
            <a:ext cx="10820400" cy="1371601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DE953-ED35-436F-E857-AFE5EDD13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5045" y="947223"/>
            <a:ext cx="9394874" cy="928467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Conclusion 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C63FBEFE-4E91-2013-0A5B-B0179392D0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8443610"/>
              </p:ext>
            </p:extLst>
          </p:nvPr>
        </p:nvGraphicFramePr>
        <p:xfrm>
          <a:off x="685800" y="2696308"/>
          <a:ext cx="10820400" cy="3475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6554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1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EE8294-4110-44EB-8577-6CA8DF79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C45E44A-48F0-452E-94AB-C02C0355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800"/>
            <a:ext cx="74295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459BA4-E539-F424-4227-2D978138F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0" y="942449"/>
            <a:ext cx="6096000" cy="93684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References </a:t>
            </a:r>
          </a:p>
        </p:txBody>
      </p:sp>
      <p:pic>
        <p:nvPicPr>
          <p:cNvPr id="13" name="Picture 12" descr="A hand of two adults and a kid on top of each other">
            <a:extLst>
              <a:ext uri="{FF2B5EF4-FFF2-40B4-BE49-F238E27FC236}">
                <a16:creationId xmlns:a16="http://schemas.microsoft.com/office/drawing/2014/main" id="{601B4D16-5A9F-B109-9624-DD4F391939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100" r="29895" b="-1"/>
          <a:stretch>
            <a:fillRect/>
          </a:stretch>
        </p:blipFill>
        <p:spPr>
          <a:xfrm>
            <a:off x="1" y="10"/>
            <a:ext cx="33908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4F4B8-B0E0-CFFA-D2C0-3C426E727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977" y="2135938"/>
            <a:ext cx="6247233" cy="353558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Aldridge, J. and Becker, S. (2003)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Children caring for parents with mental illness: Perspectives of young carers, parents and professionals. Bristol: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Policy Press. Available at: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https://policy.bristoluniversitypress.co.uk/children-caring-for-parents-with-mental-illness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Bogaerts, A., Claes, L.,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Buelens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T., Verschueren, M.,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Palmeroni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N.,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Bastiaens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T. and Luyckx, K. (2021) ‘Identity synthesis and confusion in early to late adolescents: Age trends, gender differences, and associations with depressive symptoms’,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Adolescence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87, pp.106-116.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Branje, S., De Moor, E.L., Spitzer, J. and Becht, A.I. (2021) ‘Dynamics of identity development in adolescence: A decade in review’,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Research on Adolescence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31(4), pp.908-927.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Crocetti, E. (2017) ‘Identity formation in adolescence: The dynamic of forming and consolidating identity commitments’,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 Perspectives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11(2), pp.145-150. Available at: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https://srcd.onlinelibrary.wiley.com/doi/abs/10.1111/cdep.12226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Hooper, L.M. (2007) ‘The application of attachment theory and family systems theory to the phenomena of parentification’,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The Family Journal,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15(3), pp.217-223.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Orenstein, G. A., &amp; Lewis, L. (2022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). Erikson’s stages of psychosocial development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In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National Library of Medicine. Retrieved from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https://www.ncbi.nlm.nih.gov/books/NBK556096/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Stevens, M., Brimblecombe, N., Gowen, S., Skyer, R. and Moriarty, J. (2024) ‘Young carers’ experiences of services and support: What is helpful and how can support be improved?’,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PLOS ONE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19(3), p.e0300551. Available at: https://journals.plos.org/plosone/article?id=10.1371/journal.pone.0300551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Wepf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H. and Leu, A. (2022) ‘Well-being and perceived stress of adolescent young carers: A cross-sectional comparative study’,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and Family Studies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31(4), pp.934-948 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036107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ClassicFrameVTI">
  <a:themeElements>
    <a:clrScheme name="Custom 22">
      <a:dk1>
        <a:sysClr val="windowText" lastClr="000000"/>
      </a:dk1>
      <a:lt1>
        <a:sysClr val="window" lastClr="FFFFFF"/>
      </a:lt1>
      <a:dk2>
        <a:srgbClr val="293737"/>
      </a:dk2>
      <a:lt2>
        <a:srgbClr val="EEF2F0"/>
      </a:lt2>
      <a:accent1>
        <a:srgbClr val="749090"/>
      </a:accent1>
      <a:accent2>
        <a:srgbClr val="A5A5A5"/>
      </a:accent2>
      <a:accent3>
        <a:srgbClr val="91A39B"/>
      </a:accent3>
      <a:accent4>
        <a:srgbClr val="A9A698"/>
      </a:accent4>
      <a:accent5>
        <a:srgbClr val="A2A79A"/>
      </a:accent5>
      <a:accent6>
        <a:srgbClr val="897F65"/>
      </a:accent6>
      <a:hlink>
        <a:srgbClr val="92872F"/>
      </a:hlink>
      <a:folHlink>
        <a:srgbClr val="AB73A9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1106</Words>
  <Application>Microsoft Office PowerPoint</Application>
  <PresentationFormat>Widescreen</PresentationFormat>
  <Paragraphs>85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Amasis MT Pro Medium</vt:lpstr>
      <vt:lpstr>Aptos</vt:lpstr>
      <vt:lpstr>Arial</vt:lpstr>
      <vt:lpstr>Arial Black</vt:lpstr>
      <vt:lpstr>Gill Sans MT</vt:lpstr>
      <vt:lpstr>Goudy Old Style</vt:lpstr>
      <vt:lpstr>Wingdings</vt:lpstr>
      <vt:lpstr>ClassicFrameVTI</vt:lpstr>
      <vt:lpstr>PowerPoint Presentation</vt:lpstr>
      <vt:lpstr>Introduction  Supporting a Young Carer: Erikson’s Perspective Exploring adolescent development and wellbeing through Erikson’s theory  </vt:lpstr>
      <vt:lpstr>Jennys caring role </vt:lpstr>
      <vt:lpstr>Eriksons psychosocial theory</vt:lpstr>
      <vt:lpstr>Identity vs role confusion </vt:lpstr>
      <vt:lpstr>Applying Erikson to jenny </vt:lpstr>
      <vt:lpstr>Psychological impact </vt:lpstr>
      <vt:lpstr>Community support plan </vt:lpstr>
      <vt:lpstr>Supporting identity role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Maymunah akhtar</dc:creator>
  <cp:lastModifiedBy>Maymunah akhtar</cp:lastModifiedBy>
  <cp:revision>2</cp:revision>
  <dcterms:created xsi:type="dcterms:W3CDTF">2026-01-30T04:12:04Z</dcterms:created>
  <dcterms:modified xsi:type="dcterms:W3CDTF">2026-02-13T12:29:12Z</dcterms:modified>
</cp:coreProperties>
</file>