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7" r:id="rId3"/>
    <p:sldId id="257" r:id="rId4"/>
    <p:sldId id="259" r:id="rId5"/>
    <p:sldId id="260" r:id="rId6"/>
    <p:sldId id="266" r:id="rId7"/>
    <p:sldId id="261" r:id="rId8"/>
    <p:sldId id="268" r:id="rId9"/>
    <p:sldId id="270" r:id="rId10"/>
    <p:sldId id="271" r:id="rId11"/>
    <p:sldId id="272" r:id="rId12"/>
    <p:sldId id="274" r:id="rId13"/>
    <p:sldId id="258" r:id="rId14"/>
    <p:sldId id="262" r:id="rId15"/>
    <p:sldId id="264" r:id="rId16"/>
    <p:sldId id="265" r:id="rId17"/>
    <p:sldId id="273"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6EB348-4BC9-AC19-A35C-B116B99DEA37}" v="3665" dt="2025-10-22T01:53:14.007"/>
    <p1510:client id="{B017BEDF-72A7-A089-FE25-6C5EA0D39BF7}" v="140" dt="2025-10-21T19:33:28.978"/>
    <p1510:client id="{DFBC6882-E6EF-F039-6213-612E8C86B875}" v="1046" dt="2025-10-22T04:10:30.240"/>
    <p1510:client id="{F7458647-0D02-F937-FC48-3D45FC5CE861}" v="2436" dt="2025-10-22T12:04:58.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s Rainiks (2303951)" userId="S::2303951@student.uwtsd.ac.uk::70bfa2e4-19b8-4a00-88b7-8a96c0262e6d" providerId="AD" clId="Web-{6D6EB348-4BC9-AC19-A35C-B116B99DEA37}"/>
    <pc:docChg chg="addSld delSld modSld">
      <pc:chgData name="Daniels Rainiks (2303951)" userId="S::2303951@student.uwtsd.ac.uk::70bfa2e4-19b8-4a00-88b7-8a96c0262e6d" providerId="AD" clId="Web-{6D6EB348-4BC9-AC19-A35C-B116B99DEA37}" dt="2025-10-22T01:53:14.007" v="3256" actId="20577"/>
      <pc:docMkLst>
        <pc:docMk/>
      </pc:docMkLst>
      <pc:sldChg chg="addSp delSp modSp mod setBg">
        <pc:chgData name="Daniels Rainiks (2303951)" userId="S::2303951@student.uwtsd.ac.uk::70bfa2e4-19b8-4a00-88b7-8a96c0262e6d" providerId="AD" clId="Web-{6D6EB348-4BC9-AC19-A35C-B116B99DEA37}" dt="2025-10-21T22:59:40.674" v="1964" actId="1076"/>
        <pc:sldMkLst>
          <pc:docMk/>
          <pc:sldMk cId="109857222" sldId="256"/>
        </pc:sldMkLst>
        <pc:spChg chg="mod">
          <ac:chgData name="Daniels Rainiks (2303951)" userId="S::2303951@student.uwtsd.ac.uk::70bfa2e4-19b8-4a00-88b7-8a96c0262e6d" providerId="AD" clId="Web-{6D6EB348-4BC9-AC19-A35C-B116B99DEA37}" dt="2025-10-21T22:59:40.674" v="1964" actId="1076"/>
          <ac:spMkLst>
            <pc:docMk/>
            <pc:sldMk cId="109857222" sldId="256"/>
            <ac:spMk id="2" creationId="{00000000-0000-0000-0000-000000000000}"/>
          </ac:spMkLst>
        </pc:spChg>
        <pc:spChg chg="mod">
          <ac:chgData name="Daniels Rainiks (2303951)" userId="S::2303951@student.uwtsd.ac.uk::70bfa2e4-19b8-4a00-88b7-8a96c0262e6d" providerId="AD" clId="Web-{6D6EB348-4BC9-AC19-A35C-B116B99DEA37}" dt="2025-10-21T22:59:38.892" v="1963" actId="1076"/>
          <ac:spMkLst>
            <pc:docMk/>
            <pc:sldMk cId="109857222" sldId="256"/>
            <ac:spMk id="3" creationId="{00000000-0000-0000-0000-000000000000}"/>
          </ac:spMkLst>
        </pc:spChg>
        <pc:spChg chg="add">
          <ac:chgData name="Daniels Rainiks (2303951)" userId="S::2303951@student.uwtsd.ac.uk::70bfa2e4-19b8-4a00-88b7-8a96c0262e6d" providerId="AD" clId="Web-{6D6EB348-4BC9-AC19-A35C-B116B99DEA37}" dt="2025-10-21T19:48:07.659" v="160"/>
          <ac:spMkLst>
            <pc:docMk/>
            <pc:sldMk cId="109857222" sldId="256"/>
            <ac:spMk id="8" creationId="{577D6B2E-37A3-429E-A37C-F30ED6487282}"/>
          </ac:spMkLst>
        </pc:spChg>
        <pc:spChg chg="add">
          <ac:chgData name="Daniels Rainiks (2303951)" userId="S::2303951@student.uwtsd.ac.uk::70bfa2e4-19b8-4a00-88b7-8a96c0262e6d" providerId="AD" clId="Web-{6D6EB348-4BC9-AC19-A35C-B116B99DEA37}" dt="2025-10-21T19:48:07.659" v="160"/>
          <ac:spMkLst>
            <pc:docMk/>
            <pc:sldMk cId="109857222" sldId="256"/>
            <ac:spMk id="10" creationId="{5CEAD642-85CF-4750-8432-7C80C901F001}"/>
          </ac:spMkLst>
        </pc:spChg>
        <pc:spChg chg="add">
          <ac:chgData name="Daniels Rainiks (2303951)" userId="S::2303951@student.uwtsd.ac.uk::70bfa2e4-19b8-4a00-88b7-8a96c0262e6d" providerId="AD" clId="Web-{6D6EB348-4BC9-AC19-A35C-B116B99DEA37}" dt="2025-10-21T19:48:07.659" v="160"/>
          <ac:spMkLst>
            <pc:docMk/>
            <pc:sldMk cId="109857222" sldId="256"/>
            <ac:spMk id="12" creationId="{FA33EEAE-15D5-4119-8C1E-89D943F911EF}"/>
          </ac:spMkLst>
        </pc:spChg>
        <pc:spChg chg="add">
          <ac:chgData name="Daniels Rainiks (2303951)" userId="S::2303951@student.uwtsd.ac.uk::70bfa2e4-19b8-4a00-88b7-8a96c0262e6d" providerId="AD" clId="Web-{6D6EB348-4BC9-AC19-A35C-B116B99DEA37}" dt="2025-10-21T19:48:07.659" v="160"/>
          <ac:spMkLst>
            <pc:docMk/>
            <pc:sldMk cId="109857222" sldId="256"/>
            <ac:spMk id="14" creationId="{730D8B3B-9B80-4025-B934-26DC7D7CD231}"/>
          </ac:spMkLst>
        </pc:spChg>
        <pc:spChg chg="add">
          <ac:chgData name="Daniels Rainiks (2303951)" userId="S::2303951@student.uwtsd.ac.uk::70bfa2e4-19b8-4a00-88b7-8a96c0262e6d" providerId="AD" clId="Web-{6D6EB348-4BC9-AC19-A35C-B116B99DEA37}" dt="2025-10-21T19:48:07.659" v="160"/>
          <ac:spMkLst>
            <pc:docMk/>
            <pc:sldMk cId="109857222" sldId="256"/>
            <ac:spMk id="16" creationId="{1064D5D5-227B-4F66-9AEA-46F570E793BD}"/>
          </ac:spMkLst>
        </pc:spChg>
        <pc:spChg chg="add">
          <ac:chgData name="Daniels Rainiks (2303951)" userId="S::2303951@student.uwtsd.ac.uk::70bfa2e4-19b8-4a00-88b7-8a96c0262e6d" providerId="AD" clId="Web-{6D6EB348-4BC9-AC19-A35C-B116B99DEA37}" dt="2025-10-21T19:48:07.659" v="160"/>
          <ac:spMkLst>
            <pc:docMk/>
            <pc:sldMk cId="109857222" sldId="256"/>
            <ac:spMk id="18" creationId="{646B67A4-D328-4747-A82B-65E84FA46368}"/>
          </ac:spMkLst>
        </pc:spChg>
        <pc:spChg chg="add">
          <ac:chgData name="Daniels Rainiks (2303951)" userId="S::2303951@student.uwtsd.ac.uk::70bfa2e4-19b8-4a00-88b7-8a96c0262e6d" providerId="AD" clId="Web-{6D6EB348-4BC9-AC19-A35C-B116B99DEA37}" dt="2025-10-21T19:48:07.659" v="160"/>
          <ac:spMkLst>
            <pc:docMk/>
            <pc:sldMk cId="109857222" sldId="256"/>
            <ac:spMk id="20" creationId="{B5A1B09C-1565-46F8-B70F-621C5EB48A09}"/>
          </ac:spMkLst>
        </pc:spChg>
        <pc:spChg chg="add">
          <ac:chgData name="Daniels Rainiks (2303951)" userId="S::2303951@student.uwtsd.ac.uk::70bfa2e4-19b8-4a00-88b7-8a96c0262e6d" providerId="AD" clId="Web-{6D6EB348-4BC9-AC19-A35C-B116B99DEA37}" dt="2025-10-21T19:48:07.659" v="160"/>
          <ac:spMkLst>
            <pc:docMk/>
            <pc:sldMk cId="109857222" sldId="256"/>
            <ac:spMk id="22" creationId="{8C516CC8-80AC-446C-A56E-9F54B7210402}"/>
          </ac:spMkLst>
        </pc:spChg>
        <pc:picChg chg="add del mod">
          <ac:chgData name="Daniels Rainiks (2303951)" userId="S::2303951@student.uwtsd.ac.uk::70bfa2e4-19b8-4a00-88b7-8a96c0262e6d" providerId="AD" clId="Web-{6D6EB348-4BC9-AC19-A35C-B116B99DEA37}" dt="2025-10-21T20:26:30.837" v="412"/>
          <ac:picMkLst>
            <pc:docMk/>
            <pc:sldMk cId="109857222" sldId="256"/>
            <ac:picMk id="4" creationId="{6833BF18-A248-F066-EB34-DC194F80F84B}"/>
          </ac:picMkLst>
        </pc:picChg>
        <pc:picChg chg="add mod">
          <ac:chgData name="Daniels Rainiks (2303951)" userId="S::2303951@student.uwtsd.ac.uk::70bfa2e4-19b8-4a00-88b7-8a96c0262e6d" providerId="AD" clId="Web-{6D6EB348-4BC9-AC19-A35C-B116B99DEA37}" dt="2025-10-21T20:27:05.637" v="417" actId="1076"/>
          <ac:picMkLst>
            <pc:docMk/>
            <pc:sldMk cId="109857222" sldId="256"/>
            <ac:picMk id="5" creationId="{BBA8BE21-C922-8FF3-9E7C-F3DE33C2F0FF}"/>
          </ac:picMkLst>
        </pc:picChg>
      </pc:sldChg>
      <pc:sldChg chg="addSp modSp mod setBg">
        <pc:chgData name="Daniels Rainiks (2303951)" userId="S::2303951@student.uwtsd.ac.uk::70bfa2e4-19b8-4a00-88b7-8a96c0262e6d" providerId="AD" clId="Web-{6D6EB348-4BC9-AC19-A35C-B116B99DEA37}" dt="2025-10-22T01:34:56.425" v="3137" actId="1076"/>
        <pc:sldMkLst>
          <pc:docMk/>
          <pc:sldMk cId="1749811278" sldId="257"/>
        </pc:sldMkLst>
        <pc:spChg chg="mod">
          <ac:chgData name="Daniels Rainiks (2303951)" userId="S::2303951@student.uwtsd.ac.uk::70bfa2e4-19b8-4a00-88b7-8a96c0262e6d" providerId="AD" clId="Web-{6D6EB348-4BC9-AC19-A35C-B116B99DEA37}" dt="2025-10-21T22:26:41.880" v="1388" actId="20577"/>
          <ac:spMkLst>
            <pc:docMk/>
            <pc:sldMk cId="1749811278" sldId="257"/>
            <ac:spMk id="2" creationId="{1253AED4-15D8-990E-9B31-1A5D1158D947}"/>
          </ac:spMkLst>
        </pc:spChg>
        <pc:spChg chg="mod">
          <ac:chgData name="Daniels Rainiks (2303951)" userId="S::2303951@student.uwtsd.ac.uk::70bfa2e4-19b8-4a00-88b7-8a96c0262e6d" providerId="AD" clId="Web-{6D6EB348-4BC9-AC19-A35C-B116B99DEA37}" dt="2025-10-22T01:34:56.425" v="3137" actId="1076"/>
          <ac:spMkLst>
            <pc:docMk/>
            <pc:sldMk cId="1749811278" sldId="257"/>
            <ac:spMk id="3" creationId="{F4D034C6-6288-BB9A-3967-168A900F8FF0}"/>
          </ac:spMkLst>
        </pc:spChg>
        <pc:spChg chg="add">
          <ac:chgData name="Daniels Rainiks (2303951)" userId="S::2303951@student.uwtsd.ac.uk::70bfa2e4-19b8-4a00-88b7-8a96c0262e6d" providerId="AD" clId="Web-{6D6EB348-4BC9-AC19-A35C-B116B99DEA37}" dt="2025-10-21T19:49:23.811" v="180"/>
          <ac:spMkLst>
            <pc:docMk/>
            <pc:sldMk cId="1749811278" sldId="257"/>
            <ac:spMk id="8" creationId="{1B15ED52-F352-441B-82BF-E0EA34836D08}"/>
          </ac:spMkLst>
        </pc:spChg>
        <pc:spChg chg="add">
          <ac:chgData name="Daniels Rainiks (2303951)" userId="S::2303951@student.uwtsd.ac.uk::70bfa2e4-19b8-4a00-88b7-8a96c0262e6d" providerId="AD" clId="Web-{6D6EB348-4BC9-AC19-A35C-B116B99DEA37}" dt="2025-10-21T19:49:23.811" v="180"/>
          <ac:spMkLst>
            <pc:docMk/>
            <pc:sldMk cId="1749811278" sldId="257"/>
            <ac:spMk id="10" creationId="{3B2E3793-BFE6-45A2-9B7B-E18844431C99}"/>
          </ac:spMkLst>
        </pc:spChg>
        <pc:spChg chg="add">
          <ac:chgData name="Daniels Rainiks (2303951)" userId="S::2303951@student.uwtsd.ac.uk::70bfa2e4-19b8-4a00-88b7-8a96c0262e6d" providerId="AD" clId="Web-{6D6EB348-4BC9-AC19-A35C-B116B99DEA37}" dt="2025-10-21T19:49:23.811" v="180"/>
          <ac:spMkLst>
            <pc:docMk/>
            <pc:sldMk cId="1749811278" sldId="257"/>
            <ac:spMk id="12" creationId="{BC4C4868-CB8F-4AF9-9CDB-8108F2C19B67}"/>
          </ac:spMkLst>
        </pc:spChg>
        <pc:spChg chg="add">
          <ac:chgData name="Daniels Rainiks (2303951)" userId="S::2303951@student.uwtsd.ac.uk::70bfa2e4-19b8-4a00-88b7-8a96c0262e6d" providerId="AD" clId="Web-{6D6EB348-4BC9-AC19-A35C-B116B99DEA37}" dt="2025-10-21T19:49:23.811" v="180"/>
          <ac:spMkLst>
            <pc:docMk/>
            <pc:sldMk cId="1749811278" sldId="257"/>
            <ac:spMk id="14" creationId="{375E0459-6403-40CD-989D-56A4407CA12E}"/>
          </ac:spMkLst>
        </pc:spChg>
        <pc:spChg chg="add">
          <ac:chgData name="Daniels Rainiks (2303951)" userId="S::2303951@student.uwtsd.ac.uk::70bfa2e4-19b8-4a00-88b7-8a96c0262e6d" providerId="AD" clId="Web-{6D6EB348-4BC9-AC19-A35C-B116B99DEA37}" dt="2025-10-21T19:49:23.811" v="180"/>
          <ac:spMkLst>
            <pc:docMk/>
            <pc:sldMk cId="1749811278" sldId="257"/>
            <ac:spMk id="16" creationId="{53E5B1A8-3AC9-4BD1-9BBC-78CA94F2D1BA}"/>
          </ac:spMkLst>
        </pc:spChg>
      </pc:sldChg>
      <pc:sldChg chg="addSp modSp mod setBg">
        <pc:chgData name="Daniels Rainiks (2303951)" userId="S::2303951@student.uwtsd.ac.uk::70bfa2e4-19b8-4a00-88b7-8a96c0262e6d" providerId="AD" clId="Web-{6D6EB348-4BC9-AC19-A35C-B116B99DEA37}" dt="2025-10-21T22:59:20.125" v="1960" actId="14100"/>
        <pc:sldMkLst>
          <pc:docMk/>
          <pc:sldMk cId="1998695860" sldId="259"/>
        </pc:sldMkLst>
        <pc:spChg chg="mod">
          <ac:chgData name="Daniels Rainiks (2303951)" userId="S::2303951@student.uwtsd.ac.uk::70bfa2e4-19b8-4a00-88b7-8a96c0262e6d" providerId="AD" clId="Web-{6D6EB348-4BC9-AC19-A35C-B116B99DEA37}" dt="2025-10-21T22:59:07.265" v="1955" actId="20577"/>
          <ac:spMkLst>
            <pc:docMk/>
            <pc:sldMk cId="1998695860" sldId="259"/>
            <ac:spMk id="2" creationId="{B3F91884-0C62-69A0-46CC-6B67AB296E19}"/>
          </ac:spMkLst>
        </pc:spChg>
        <pc:spChg chg="mod">
          <ac:chgData name="Daniels Rainiks (2303951)" userId="S::2303951@student.uwtsd.ac.uk::70bfa2e4-19b8-4a00-88b7-8a96c0262e6d" providerId="AD" clId="Web-{6D6EB348-4BC9-AC19-A35C-B116B99DEA37}" dt="2025-10-21T22:59:20.125" v="1960" actId="14100"/>
          <ac:spMkLst>
            <pc:docMk/>
            <pc:sldMk cId="1998695860" sldId="259"/>
            <ac:spMk id="3" creationId="{9BF225EF-D066-F785-BD77-D02AAB360FDD}"/>
          </ac:spMkLst>
        </pc:spChg>
        <pc:spChg chg="add">
          <ac:chgData name="Daniels Rainiks (2303951)" userId="S::2303951@student.uwtsd.ac.uk::70bfa2e4-19b8-4a00-88b7-8a96c0262e6d" providerId="AD" clId="Web-{6D6EB348-4BC9-AC19-A35C-B116B99DEA37}" dt="2025-10-21T22:59:02.686" v="1954"/>
          <ac:spMkLst>
            <pc:docMk/>
            <pc:sldMk cId="1998695860" sldId="259"/>
            <ac:spMk id="8" creationId="{1B15ED52-F352-441B-82BF-E0EA34836D08}"/>
          </ac:spMkLst>
        </pc:spChg>
        <pc:spChg chg="add">
          <ac:chgData name="Daniels Rainiks (2303951)" userId="S::2303951@student.uwtsd.ac.uk::70bfa2e4-19b8-4a00-88b7-8a96c0262e6d" providerId="AD" clId="Web-{6D6EB348-4BC9-AC19-A35C-B116B99DEA37}" dt="2025-10-21T22:59:02.686" v="1954"/>
          <ac:spMkLst>
            <pc:docMk/>
            <pc:sldMk cId="1998695860" sldId="259"/>
            <ac:spMk id="10" creationId="{3B2E3793-BFE6-45A2-9B7B-E18844431C99}"/>
          </ac:spMkLst>
        </pc:spChg>
        <pc:spChg chg="add">
          <ac:chgData name="Daniels Rainiks (2303951)" userId="S::2303951@student.uwtsd.ac.uk::70bfa2e4-19b8-4a00-88b7-8a96c0262e6d" providerId="AD" clId="Web-{6D6EB348-4BC9-AC19-A35C-B116B99DEA37}" dt="2025-10-21T22:59:02.686" v="1954"/>
          <ac:spMkLst>
            <pc:docMk/>
            <pc:sldMk cId="1998695860" sldId="259"/>
            <ac:spMk id="12" creationId="{BC4C4868-CB8F-4AF9-9CDB-8108F2C19B67}"/>
          </ac:spMkLst>
        </pc:spChg>
        <pc:spChg chg="add">
          <ac:chgData name="Daniels Rainiks (2303951)" userId="S::2303951@student.uwtsd.ac.uk::70bfa2e4-19b8-4a00-88b7-8a96c0262e6d" providerId="AD" clId="Web-{6D6EB348-4BC9-AC19-A35C-B116B99DEA37}" dt="2025-10-21T22:59:02.686" v="1954"/>
          <ac:spMkLst>
            <pc:docMk/>
            <pc:sldMk cId="1998695860" sldId="259"/>
            <ac:spMk id="14" creationId="{375E0459-6403-40CD-989D-56A4407CA12E}"/>
          </ac:spMkLst>
        </pc:spChg>
        <pc:spChg chg="add">
          <ac:chgData name="Daniels Rainiks (2303951)" userId="S::2303951@student.uwtsd.ac.uk::70bfa2e4-19b8-4a00-88b7-8a96c0262e6d" providerId="AD" clId="Web-{6D6EB348-4BC9-AC19-A35C-B116B99DEA37}" dt="2025-10-21T22:59:02.686" v="1954"/>
          <ac:spMkLst>
            <pc:docMk/>
            <pc:sldMk cId="1998695860" sldId="259"/>
            <ac:spMk id="16" creationId="{53E5B1A8-3AC9-4BD1-9BBC-78CA94F2D1BA}"/>
          </ac:spMkLst>
        </pc:spChg>
      </pc:sldChg>
      <pc:sldChg chg="addSp delSp modSp mod setBg">
        <pc:chgData name="Daniels Rainiks (2303951)" userId="S::2303951@student.uwtsd.ac.uk::70bfa2e4-19b8-4a00-88b7-8a96c0262e6d" providerId="AD" clId="Web-{6D6EB348-4BC9-AC19-A35C-B116B99DEA37}" dt="2025-10-21T23:43:25.597" v="2490" actId="20577"/>
        <pc:sldMkLst>
          <pc:docMk/>
          <pc:sldMk cId="1226962184" sldId="260"/>
        </pc:sldMkLst>
        <pc:spChg chg="mod">
          <ac:chgData name="Daniels Rainiks (2303951)" userId="S::2303951@student.uwtsd.ac.uk::70bfa2e4-19b8-4a00-88b7-8a96c0262e6d" providerId="AD" clId="Web-{6D6EB348-4BC9-AC19-A35C-B116B99DEA37}" dt="2025-10-21T23:02:21.387" v="1966"/>
          <ac:spMkLst>
            <pc:docMk/>
            <pc:sldMk cId="1226962184" sldId="260"/>
            <ac:spMk id="2" creationId="{7229AE36-7290-FEC5-51D8-C6B6597455F3}"/>
          </ac:spMkLst>
        </pc:spChg>
        <pc:spChg chg="mod">
          <ac:chgData name="Daniels Rainiks (2303951)" userId="S::2303951@student.uwtsd.ac.uk::70bfa2e4-19b8-4a00-88b7-8a96c0262e6d" providerId="AD" clId="Web-{6D6EB348-4BC9-AC19-A35C-B116B99DEA37}" dt="2025-10-21T23:43:25.597" v="2490" actId="20577"/>
          <ac:spMkLst>
            <pc:docMk/>
            <pc:sldMk cId="1226962184" sldId="260"/>
            <ac:spMk id="3" creationId="{692E59B4-F4C1-9735-2F9F-EA6B4BDD578A}"/>
          </ac:spMkLst>
        </pc:spChg>
        <pc:spChg chg="add del">
          <ac:chgData name="Daniels Rainiks (2303951)" userId="S::2303951@student.uwtsd.ac.uk::70bfa2e4-19b8-4a00-88b7-8a96c0262e6d" providerId="AD" clId="Web-{6D6EB348-4BC9-AC19-A35C-B116B99DEA37}" dt="2025-10-21T20:18:05.276" v="376"/>
          <ac:spMkLst>
            <pc:docMk/>
            <pc:sldMk cId="1226962184" sldId="260"/>
            <ac:spMk id="8" creationId="{DEE2AD96-B495-4E06-9291-B71706F728CB}"/>
          </ac:spMkLst>
        </pc:spChg>
        <pc:spChg chg="add del">
          <ac:chgData name="Daniels Rainiks (2303951)" userId="S::2303951@student.uwtsd.ac.uk::70bfa2e4-19b8-4a00-88b7-8a96c0262e6d" providerId="AD" clId="Web-{6D6EB348-4BC9-AC19-A35C-B116B99DEA37}" dt="2025-10-21T20:18:05.276" v="376"/>
          <ac:spMkLst>
            <pc:docMk/>
            <pc:sldMk cId="1226962184" sldId="260"/>
            <ac:spMk id="10" creationId="{53CF6D67-C5A8-4ADD-9E8E-1E38CA1D3166}"/>
          </ac:spMkLst>
        </pc:spChg>
        <pc:spChg chg="add del">
          <ac:chgData name="Daniels Rainiks (2303951)" userId="S::2303951@student.uwtsd.ac.uk::70bfa2e4-19b8-4a00-88b7-8a96c0262e6d" providerId="AD" clId="Web-{6D6EB348-4BC9-AC19-A35C-B116B99DEA37}" dt="2025-10-21T20:18:05.276" v="376"/>
          <ac:spMkLst>
            <pc:docMk/>
            <pc:sldMk cId="1226962184" sldId="260"/>
            <ac:spMk id="12" creationId="{86909FA0-B515-4681-B7A8-FA281D133B94}"/>
          </ac:spMkLst>
        </pc:spChg>
        <pc:spChg chg="add del">
          <ac:chgData name="Daniels Rainiks (2303951)" userId="S::2303951@student.uwtsd.ac.uk::70bfa2e4-19b8-4a00-88b7-8a96c0262e6d" providerId="AD" clId="Web-{6D6EB348-4BC9-AC19-A35C-B116B99DEA37}" dt="2025-10-21T20:18:05.276" v="376"/>
          <ac:spMkLst>
            <pc:docMk/>
            <pc:sldMk cId="1226962184" sldId="260"/>
            <ac:spMk id="14" creationId="{21C9FE86-FCC3-4A31-AA1C-C882262B7FE7}"/>
          </ac:spMkLst>
        </pc:spChg>
        <pc:spChg chg="add del">
          <ac:chgData name="Daniels Rainiks (2303951)" userId="S::2303951@student.uwtsd.ac.uk::70bfa2e4-19b8-4a00-88b7-8a96c0262e6d" providerId="AD" clId="Web-{6D6EB348-4BC9-AC19-A35C-B116B99DEA37}" dt="2025-10-21T20:18:05.276" v="376"/>
          <ac:spMkLst>
            <pc:docMk/>
            <pc:sldMk cId="1226962184" sldId="260"/>
            <ac:spMk id="16" creationId="{7D96243B-ECED-4B71-8E06-AE9A285EAD20}"/>
          </ac:spMkLst>
        </pc:spChg>
        <pc:spChg chg="add del">
          <ac:chgData name="Daniels Rainiks (2303951)" userId="S::2303951@student.uwtsd.ac.uk::70bfa2e4-19b8-4a00-88b7-8a96c0262e6d" providerId="AD" clId="Web-{6D6EB348-4BC9-AC19-A35C-B116B99DEA37}" dt="2025-10-21T20:18:05.276" v="376"/>
          <ac:spMkLst>
            <pc:docMk/>
            <pc:sldMk cId="1226962184" sldId="260"/>
            <ac:spMk id="18" creationId="{A09989E4-EFDC-4A90-A633-E0525FB4139E}"/>
          </ac:spMkLst>
        </pc:spChg>
        <pc:spChg chg="add del">
          <ac:chgData name="Daniels Rainiks (2303951)" userId="S::2303951@student.uwtsd.ac.uk::70bfa2e4-19b8-4a00-88b7-8a96c0262e6d" providerId="AD" clId="Web-{6D6EB348-4BC9-AC19-A35C-B116B99DEA37}" dt="2025-10-21T23:02:21.387" v="1966"/>
          <ac:spMkLst>
            <pc:docMk/>
            <pc:sldMk cId="1226962184" sldId="260"/>
            <ac:spMk id="20" creationId="{70DFC902-7D23-471A-B557-B6B6917D7A0D}"/>
          </ac:spMkLst>
        </pc:spChg>
        <pc:spChg chg="add del">
          <ac:chgData name="Daniels Rainiks (2303951)" userId="S::2303951@student.uwtsd.ac.uk::70bfa2e4-19b8-4a00-88b7-8a96c0262e6d" providerId="AD" clId="Web-{6D6EB348-4BC9-AC19-A35C-B116B99DEA37}" dt="2025-10-21T23:02:21.387" v="1966"/>
          <ac:spMkLst>
            <pc:docMk/>
            <pc:sldMk cId="1226962184" sldId="260"/>
            <ac:spMk id="21" creationId="{A55D5633-D557-4DCA-982C-FF36EB7A1C00}"/>
          </ac:spMkLst>
        </pc:spChg>
        <pc:spChg chg="add del">
          <ac:chgData name="Daniels Rainiks (2303951)" userId="S::2303951@student.uwtsd.ac.uk::70bfa2e4-19b8-4a00-88b7-8a96c0262e6d" providerId="AD" clId="Web-{6D6EB348-4BC9-AC19-A35C-B116B99DEA37}" dt="2025-10-21T23:02:21.387" v="1966"/>
          <ac:spMkLst>
            <pc:docMk/>
            <pc:sldMk cId="1226962184" sldId="260"/>
            <ac:spMk id="22" creationId="{450D3AD2-FA80-415F-A9CE-54D884561CD7}"/>
          </ac:spMkLst>
        </pc:spChg>
        <pc:spChg chg="add">
          <ac:chgData name="Daniels Rainiks (2303951)" userId="S::2303951@student.uwtsd.ac.uk::70bfa2e4-19b8-4a00-88b7-8a96c0262e6d" providerId="AD" clId="Web-{6D6EB348-4BC9-AC19-A35C-B116B99DEA37}" dt="2025-10-21T23:02:21.387" v="1966"/>
          <ac:spMkLst>
            <pc:docMk/>
            <pc:sldMk cId="1226962184" sldId="260"/>
            <ac:spMk id="29" creationId="{C4285719-470E-454C-AF62-8323075F1F5B}"/>
          </ac:spMkLst>
        </pc:spChg>
        <pc:spChg chg="add">
          <ac:chgData name="Daniels Rainiks (2303951)" userId="S::2303951@student.uwtsd.ac.uk::70bfa2e4-19b8-4a00-88b7-8a96c0262e6d" providerId="AD" clId="Web-{6D6EB348-4BC9-AC19-A35C-B116B99DEA37}" dt="2025-10-21T23:02:21.387" v="1966"/>
          <ac:spMkLst>
            <pc:docMk/>
            <pc:sldMk cId="1226962184" sldId="260"/>
            <ac:spMk id="33" creationId="{4300840D-0A0B-4512-BACA-B439D5B9C57C}"/>
          </ac:spMkLst>
        </pc:spChg>
        <pc:spChg chg="add">
          <ac:chgData name="Daniels Rainiks (2303951)" userId="S::2303951@student.uwtsd.ac.uk::70bfa2e4-19b8-4a00-88b7-8a96c0262e6d" providerId="AD" clId="Web-{6D6EB348-4BC9-AC19-A35C-B116B99DEA37}" dt="2025-10-21T23:02:21.387" v="1966"/>
          <ac:spMkLst>
            <pc:docMk/>
            <pc:sldMk cId="1226962184" sldId="260"/>
            <ac:spMk id="35" creationId="{D2B78728-A580-49A7-84F9-6EF6F583ADE0}"/>
          </ac:spMkLst>
        </pc:spChg>
        <pc:spChg chg="add">
          <ac:chgData name="Daniels Rainiks (2303951)" userId="S::2303951@student.uwtsd.ac.uk::70bfa2e4-19b8-4a00-88b7-8a96c0262e6d" providerId="AD" clId="Web-{6D6EB348-4BC9-AC19-A35C-B116B99DEA37}" dt="2025-10-21T23:02:21.387" v="1966"/>
          <ac:spMkLst>
            <pc:docMk/>
            <pc:sldMk cId="1226962184" sldId="260"/>
            <ac:spMk id="37" creationId="{38FAA1A1-D861-433F-88FA-1E9D6FD31D11}"/>
          </ac:spMkLst>
        </pc:spChg>
        <pc:spChg chg="add">
          <ac:chgData name="Daniels Rainiks (2303951)" userId="S::2303951@student.uwtsd.ac.uk::70bfa2e4-19b8-4a00-88b7-8a96c0262e6d" providerId="AD" clId="Web-{6D6EB348-4BC9-AC19-A35C-B116B99DEA37}" dt="2025-10-21T23:02:21.387" v="1966"/>
          <ac:spMkLst>
            <pc:docMk/>
            <pc:sldMk cId="1226962184" sldId="260"/>
            <ac:spMk id="39" creationId="{8D71EDA1-87BF-4D5D-AB79-F346FD19278A}"/>
          </ac:spMkLst>
        </pc:spChg>
      </pc:sldChg>
      <pc:sldChg chg="addSp delSp modSp mod setBg">
        <pc:chgData name="Daniels Rainiks (2303951)" userId="S::2303951@student.uwtsd.ac.uk::70bfa2e4-19b8-4a00-88b7-8a96c0262e6d" providerId="AD" clId="Web-{6D6EB348-4BC9-AC19-A35C-B116B99DEA37}" dt="2025-10-22T00:45:28.039" v="2712" actId="1076"/>
        <pc:sldMkLst>
          <pc:docMk/>
          <pc:sldMk cId="1367000249" sldId="261"/>
        </pc:sldMkLst>
        <pc:spChg chg="mod">
          <ac:chgData name="Daniels Rainiks (2303951)" userId="S::2303951@student.uwtsd.ac.uk::70bfa2e4-19b8-4a00-88b7-8a96c0262e6d" providerId="AD" clId="Web-{6D6EB348-4BC9-AC19-A35C-B116B99DEA37}" dt="2025-10-22T00:45:09.319" v="2702" actId="1076"/>
          <ac:spMkLst>
            <pc:docMk/>
            <pc:sldMk cId="1367000249" sldId="261"/>
            <ac:spMk id="2" creationId="{A0254B33-2120-FADA-7272-D0404429C296}"/>
          </ac:spMkLst>
        </pc:spChg>
        <pc:spChg chg="add del mod">
          <ac:chgData name="Daniels Rainiks (2303951)" userId="S::2303951@student.uwtsd.ac.uk::70bfa2e4-19b8-4a00-88b7-8a96c0262e6d" providerId="AD" clId="Web-{6D6EB348-4BC9-AC19-A35C-B116B99DEA37}" dt="2025-10-22T00:42:58.417" v="2657"/>
          <ac:spMkLst>
            <pc:docMk/>
            <pc:sldMk cId="1367000249" sldId="261"/>
            <ac:spMk id="3" creationId="{960AF256-DBEA-EE67-C2AC-4609D85BC875}"/>
          </ac:spMkLst>
        </pc:spChg>
        <pc:spChg chg="add mod">
          <ac:chgData name="Daniels Rainiks (2303951)" userId="S::2303951@student.uwtsd.ac.uk::70bfa2e4-19b8-4a00-88b7-8a96c0262e6d" providerId="AD" clId="Web-{6D6EB348-4BC9-AC19-A35C-B116B99DEA37}" dt="2025-10-22T00:45:28.039" v="2712" actId="1076"/>
          <ac:spMkLst>
            <pc:docMk/>
            <pc:sldMk cId="1367000249" sldId="261"/>
            <ac:spMk id="6" creationId="{FFAC3FCA-2BF7-B452-7B60-1773F1CE1585}"/>
          </ac:spMkLst>
        </pc:spChg>
        <pc:spChg chg="add mod">
          <ac:chgData name="Daniels Rainiks (2303951)" userId="S::2303951@student.uwtsd.ac.uk::70bfa2e4-19b8-4a00-88b7-8a96c0262e6d" providerId="AD" clId="Web-{6D6EB348-4BC9-AC19-A35C-B116B99DEA37}" dt="2025-10-22T00:45:19.804" v="2710" actId="14100"/>
          <ac:spMkLst>
            <pc:docMk/>
            <pc:sldMk cId="1367000249" sldId="261"/>
            <ac:spMk id="7" creationId="{6BC8C0EB-AC6A-D08A-3835-770902AC21C8}"/>
          </ac:spMkLst>
        </pc:spChg>
        <pc:spChg chg="add">
          <ac:chgData name="Daniels Rainiks (2303951)" userId="S::2303951@student.uwtsd.ac.uk::70bfa2e4-19b8-4a00-88b7-8a96c0262e6d" providerId="AD" clId="Web-{6D6EB348-4BC9-AC19-A35C-B116B99DEA37}" dt="2025-10-21T23:50:11.043" v="2607"/>
          <ac:spMkLst>
            <pc:docMk/>
            <pc:sldMk cId="1367000249" sldId="261"/>
            <ac:spMk id="9" creationId="{A8384FB5-9ADC-4DDC-881B-597D56F5B15D}"/>
          </ac:spMkLst>
        </pc:spChg>
        <pc:spChg chg="add">
          <ac:chgData name="Daniels Rainiks (2303951)" userId="S::2303951@student.uwtsd.ac.uk::70bfa2e4-19b8-4a00-88b7-8a96c0262e6d" providerId="AD" clId="Web-{6D6EB348-4BC9-AC19-A35C-B116B99DEA37}" dt="2025-10-21T23:50:11.043" v="2607"/>
          <ac:spMkLst>
            <pc:docMk/>
            <pc:sldMk cId="1367000249" sldId="261"/>
            <ac:spMk id="11" creationId="{1199E1B1-A8C0-4FE8-A5A8-1CB41D69F857}"/>
          </ac:spMkLst>
        </pc:spChg>
        <pc:spChg chg="add">
          <ac:chgData name="Daniels Rainiks (2303951)" userId="S::2303951@student.uwtsd.ac.uk::70bfa2e4-19b8-4a00-88b7-8a96c0262e6d" providerId="AD" clId="Web-{6D6EB348-4BC9-AC19-A35C-B116B99DEA37}" dt="2025-10-21T23:50:11.043" v="2607"/>
          <ac:spMkLst>
            <pc:docMk/>
            <pc:sldMk cId="1367000249" sldId="261"/>
            <ac:spMk id="13" creationId="{84A8DE83-DE75-4B41-9DB4-A7EC0B0DEC0B}"/>
          </ac:spMkLst>
        </pc:spChg>
        <pc:spChg chg="add">
          <ac:chgData name="Daniels Rainiks (2303951)" userId="S::2303951@student.uwtsd.ac.uk::70bfa2e4-19b8-4a00-88b7-8a96c0262e6d" providerId="AD" clId="Web-{6D6EB348-4BC9-AC19-A35C-B116B99DEA37}" dt="2025-10-21T23:50:11.043" v="2607"/>
          <ac:spMkLst>
            <pc:docMk/>
            <pc:sldMk cId="1367000249" sldId="261"/>
            <ac:spMk id="15" creationId="{A7009A0A-BEF5-4EAC-AF15-E4F9F002E239}"/>
          </ac:spMkLst>
        </pc:spChg>
        <pc:picChg chg="mod">
          <ac:chgData name="Daniels Rainiks (2303951)" userId="S::2303951@student.uwtsd.ac.uk::70bfa2e4-19b8-4a00-88b7-8a96c0262e6d" providerId="AD" clId="Web-{6D6EB348-4BC9-AC19-A35C-B116B99DEA37}" dt="2025-10-22T00:45:23.320" v="2711" actId="1076"/>
          <ac:picMkLst>
            <pc:docMk/>
            <pc:sldMk cId="1367000249" sldId="261"/>
            <ac:picMk id="4" creationId="{E4F55512-E18F-71AD-D67C-B84E7C0975BE}"/>
          </ac:picMkLst>
        </pc:picChg>
      </pc:sldChg>
      <pc:sldChg chg="modSp">
        <pc:chgData name="Daniels Rainiks (2303951)" userId="S::2303951@student.uwtsd.ac.uk::70bfa2e4-19b8-4a00-88b7-8a96c0262e6d" providerId="AD" clId="Web-{6D6EB348-4BC9-AC19-A35C-B116B99DEA37}" dt="2025-10-21T20:02:11.195" v="294" actId="1076"/>
        <pc:sldMkLst>
          <pc:docMk/>
          <pc:sldMk cId="1991332622" sldId="264"/>
        </pc:sldMkLst>
        <pc:picChg chg="mod">
          <ac:chgData name="Daniels Rainiks (2303951)" userId="S::2303951@student.uwtsd.ac.uk::70bfa2e4-19b8-4a00-88b7-8a96c0262e6d" providerId="AD" clId="Web-{6D6EB348-4BC9-AC19-A35C-B116B99DEA37}" dt="2025-10-21T20:02:11.195" v="294" actId="1076"/>
          <ac:picMkLst>
            <pc:docMk/>
            <pc:sldMk cId="1991332622" sldId="264"/>
            <ac:picMk id="7" creationId="{A18FF5A5-DB6B-962F-85A2-14BA96CC8358}"/>
          </ac:picMkLst>
        </pc:picChg>
      </pc:sldChg>
      <pc:sldChg chg="modSp">
        <pc:chgData name="Daniels Rainiks (2303951)" userId="S::2303951@student.uwtsd.ac.uk::70bfa2e4-19b8-4a00-88b7-8a96c0262e6d" providerId="AD" clId="Web-{6D6EB348-4BC9-AC19-A35C-B116B99DEA37}" dt="2025-10-22T01:34:46.050" v="3136" actId="20577"/>
        <pc:sldMkLst>
          <pc:docMk/>
          <pc:sldMk cId="4003144426" sldId="265"/>
        </pc:sldMkLst>
        <pc:spChg chg="mod">
          <ac:chgData name="Daniels Rainiks (2303951)" userId="S::2303951@student.uwtsd.ac.uk::70bfa2e4-19b8-4a00-88b7-8a96c0262e6d" providerId="AD" clId="Web-{6D6EB348-4BC9-AC19-A35C-B116B99DEA37}" dt="2025-10-21T20:25:05.002" v="408" actId="20577"/>
          <ac:spMkLst>
            <pc:docMk/>
            <pc:sldMk cId="4003144426" sldId="265"/>
            <ac:spMk id="2" creationId="{CC700442-542A-9C41-F14F-8AC1D32C18CF}"/>
          </ac:spMkLst>
        </pc:spChg>
        <pc:spChg chg="mod">
          <ac:chgData name="Daniels Rainiks (2303951)" userId="S::2303951@student.uwtsd.ac.uk::70bfa2e4-19b8-4a00-88b7-8a96c0262e6d" providerId="AD" clId="Web-{6D6EB348-4BC9-AC19-A35C-B116B99DEA37}" dt="2025-10-22T01:34:46.050" v="3136" actId="20577"/>
          <ac:spMkLst>
            <pc:docMk/>
            <pc:sldMk cId="4003144426" sldId="265"/>
            <ac:spMk id="3" creationId="{76063737-2C76-237C-C52B-6CD5B16A38F5}"/>
          </ac:spMkLst>
        </pc:spChg>
      </pc:sldChg>
      <pc:sldChg chg="addSp delSp modSp new mod setBg">
        <pc:chgData name="Daniels Rainiks (2303951)" userId="S::2303951@student.uwtsd.ac.uk::70bfa2e4-19b8-4a00-88b7-8a96c0262e6d" providerId="AD" clId="Web-{6D6EB348-4BC9-AC19-A35C-B116B99DEA37}" dt="2025-10-22T00:28:12.557" v="2651" actId="20577"/>
        <pc:sldMkLst>
          <pc:docMk/>
          <pc:sldMk cId="2369523944" sldId="266"/>
        </pc:sldMkLst>
        <pc:spChg chg="mod">
          <ac:chgData name="Daniels Rainiks (2303951)" userId="S::2303951@student.uwtsd.ac.uk::70bfa2e4-19b8-4a00-88b7-8a96c0262e6d" providerId="AD" clId="Web-{6D6EB348-4BC9-AC19-A35C-B116B99DEA37}" dt="2025-10-21T23:50:17.466" v="2609" actId="20577"/>
          <ac:spMkLst>
            <pc:docMk/>
            <pc:sldMk cId="2369523944" sldId="266"/>
            <ac:spMk id="2" creationId="{9C147D4C-CFE7-A3A8-8FE8-EF13446E4575}"/>
          </ac:spMkLst>
        </pc:spChg>
        <pc:spChg chg="mod">
          <ac:chgData name="Daniels Rainiks (2303951)" userId="S::2303951@student.uwtsd.ac.uk::70bfa2e4-19b8-4a00-88b7-8a96c0262e6d" providerId="AD" clId="Web-{6D6EB348-4BC9-AC19-A35C-B116B99DEA37}" dt="2025-10-22T00:28:12.557" v="2651" actId="20577"/>
          <ac:spMkLst>
            <pc:docMk/>
            <pc:sldMk cId="2369523944" sldId="266"/>
            <ac:spMk id="3" creationId="{0A670810-AEE6-A034-EDE9-2E4138971731}"/>
          </ac:spMkLst>
        </pc:spChg>
        <pc:spChg chg="add del">
          <ac:chgData name="Daniels Rainiks (2303951)" userId="S::2303951@student.uwtsd.ac.uk::70bfa2e4-19b8-4a00-88b7-8a96c0262e6d" providerId="AD" clId="Web-{6D6EB348-4BC9-AC19-A35C-B116B99DEA37}" dt="2025-10-21T23:49:58.574" v="2605"/>
          <ac:spMkLst>
            <pc:docMk/>
            <pc:sldMk cId="2369523944" sldId="266"/>
            <ac:spMk id="8" creationId="{DEE2AD96-B495-4E06-9291-B71706F728CB}"/>
          </ac:spMkLst>
        </pc:spChg>
        <pc:spChg chg="add del">
          <ac:chgData name="Daniels Rainiks (2303951)" userId="S::2303951@student.uwtsd.ac.uk::70bfa2e4-19b8-4a00-88b7-8a96c0262e6d" providerId="AD" clId="Web-{6D6EB348-4BC9-AC19-A35C-B116B99DEA37}" dt="2025-10-21T23:49:58.574" v="2605"/>
          <ac:spMkLst>
            <pc:docMk/>
            <pc:sldMk cId="2369523944" sldId="266"/>
            <ac:spMk id="10" creationId="{53CF6D67-C5A8-4ADD-9E8E-1E38CA1D3166}"/>
          </ac:spMkLst>
        </pc:spChg>
        <pc:spChg chg="add del">
          <ac:chgData name="Daniels Rainiks (2303951)" userId="S::2303951@student.uwtsd.ac.uk::70bfa2e4-19b8-4a00-88b7-8a96c0262e6d" providerId="AD" clId="Web-{6D6EB348-4BC9-AC19-A35C-B116B99DEA37}" dt="2025-10-21T23:49:58.574" v="2605"/>
          <ac:spMkLst>
            <pc:docMk/>
            <pc:sldMk cId="2369523944" sldId="266"/>
            <ac:spMk id="12" creationId="{86909FA0-B515-4681-B7A8-FA281D133B94}"/>
          </ac:spMkLst>
        </pc:spChg>
        <pc:spChg chg="add del">
          <ac:chgData name="Daniels Rainiks (2303951)" userId="S::2303951@student.uwtsd.ac.uk::70bfa2e4-19b8-4a00-88b7-8a96c0262e6d" providerId="AD" clId="Web-{6D6EB348-4BC9-AC19-A35C-B116B99DEA37}" dt="2025-10-21T23:49:58.574" v="2605"/>
          <ac:spMkLst>
            <pc:docMk/>
            <pc:sldMk cId="2369523944" sldId="266"/>
            <ac:spMk id="14" creationId="{21C9FE86-FCC3-4A31-AA1C-C882262B7FE7}"/>
          </ac:spMkLst>
        </pc:spChg>
        <pc:spChg chg="add del">
          <ac:chgData name="Daniels Rainiks (2303951)" userId="S::2303951@student.uwtsd.ac.uk::70bfa2e4-19b8-4a00-88b7-8a96c0262e6d" providerId="AD" clId="Web-{6D6EB348-4BC9-AC19-A35C-B116B99DEA37}" dt="2025-10-21T23:49:58.574" v="2605"/>
          <ac:spMkLst>
            <pc:docMk/>
            <pc:sldMk cId="2369523944" sldId="266"/>
            <ac:spMk id="16" creationId="{7D96243B-ECED-4B71-8E06-AE9A285EAD20}"/>
          </ac:spMkLst>
        </pc:spChg>
        <pc:spChg chg="add del">
          <ac:chgData name="Daniels Rainiks (2303951)" userId="S::2303951@student.uwtsd.ac.uk::70bfa2e4-19b8-4a00-88b7-8a96c0262e6d" providerId="AD" clId="Web-{6D6EB348-4BC9-AC19-A35C-B116B99DEA37}" dt="2025-10-21T23:49:58.574" v="2605"/>
          <ac:spMkLst>
            <pc:docMk/>
            <pc:sldMk cId="2369523944" sldId="266"/>
            <ac:spMk id="18" creationId="{A09989E4-EFDC-4A90-A633-E0525FB4139E}"/>
          </ac:spMkLst>
        </pc:spChg>
        <pc:spChg chg="add">
          <ac:chgData name="Daniels Rainiks (2303951)" userId="S::2303951@student.uwtsd.ac.uk::70bfa2e4-19b8-4a00-88b7-8a96c0262e6d" providerId="AD" clId="Web-{6D6EB348-4BC9-AC19-A35C-B116B99DEA37}" dt="2025-10-21T23:49:58.574" v="2606"/>
          <ac:spMkLst>
            <pc:docMk/>
            <pc:sldMk cId="2369523944" sldId="266"/>
            <ac:spMk id="20" creationId="{1B15ED52-F352-441B-82BF-E0EA34836D08}"/>
          </ac:spMkLst>
        </pc:spChg>
        <pc:spChg chg="add">
          <ac:chgData name="Daniels Rainiks (2303951)" userId="S::2303951@student.uwtsd.ac.uk::70bfa2e4-19b8-4a00-88b7-8a96c0262e6d" providerId="AD" clId="Web-{6D6EB348-4BC9-AC19-A35C-B116B99DEA37}" dt="2025-10-21T23:49:58.574" v="2606"/>
          <ac:spMkLst>
            <pc:docMk/>
            <pc:sldMk cId="2369523944" sldId="266"/>
            <ac:spMk id="21" creationId="{3B2E3793-BFE6-45A2-9B7B-E18844431C99}"/>
          </ac:spMkLst>
        </pc:spChg>
        <pc:spChg chg="add">
          <ac:chgData name="Daniels Rainiks (2303951)" userId="S::2303951@student.uwtsd.ac.uk::70bfa2e4-19b8-4a00-88b7-8a96c0262e6d" providerId="AD" clId="Web-{6D6EB348-4BC9-AC19-A35C-B116B99DEA37}" dt="2025-10-21T23:49:58.574" v="2606"/>
          <ac:spMkLst>
            <pc:docMk/>
            <pc:sldMk cId="2369523944" sldId="266"/>
            <ac:spMk id="22" creationId="{BC4C4868-CB8F-4AF9-9CDB-8108F2C19B67}"/>
          </ac:spMkLst>
        </pc:spChg>
        <pc:spChg chg="add">
          <ac:chgData name="Daniels Rainiks (2303951)" userId="S::2303951@student.uwtsd.ac.uk::70bfa2e4-19b8-4a00-88b7-8a96c0262e6d" providerId="AD" clId="Web-{6D6EB348-4BC9-AC19-A35C-B116B99DEA37}" dt="2025-10-21T23:49:58.574" v="2606"/>
          <ac:spMkLst>
            <pc:docMk/>
            <pc:sldMk cId="2369523944" sldId="266"/>
            <ac:spMk id="23" creationId="{375E0459-6403-40CD-989D-56A4407CA12E}"/>
          </ac:spMkLst>
        </pc:spChg>
        <pc:spChg chg="add">
          <ac:chgData name="Daniels Rainiks (2303951)" userId="S::2303951@student.uwtsd.ac.uk::70bfa2e4-19b8-4a00-88b7-8a96c0262e6d" providerId="AD" clId="Web-{6D6EB348-4BC9-AC19-A35C-B116B99DEA37}" dt="2025-10-21T23:49:58.574" v="2606"/>
          <ac:spMkLst>
            <pc:docMk/>
            <pc:sldMk cId="2369523944" sldId="266"/>
            <ac:spMk id="24" creationId="{53E5B1A8-3AC9-4BD1-9BBC-78CA94F2D1BA}"/>
          </ac:spMkLst>
        </pc:spChg>
      </pc:sldChg>
      <pc:sldChg chg="add del replId">
        <pc:chgData name="Daniels Rainiks (2303951)" userId="S::2303951@student.uwtsd.ac.uk::70bfa2e4-19b8-4a00-88b7-8a96c0262e6d" providerId="AD" clId="Web-{6D6EB348-4BC9-AC19-A35C-B116B99DEA37}" dt="2025-10-21T20:00:04.661" v="292"/>
        <pc:sldMkLst>
          <pc:docMk/>
          <pc:sldMk cId="3544749753" sldId="266"/>
        </pc:sldMkLst>
      </pc:sldChg>
      <pc:sldChg chg="addSp delSp modSp new mod setBg">
        <pc:chgData name="Daniels Rainiks (2303951)" userId="S::2303951@student.uwtsd.ac.uk::70bfa2e4-19b8-4a00-88b7-8a96c0262e6d" providerId="AD" clId="Web-{6D6EB348-4BC9-AC19-A35C-B116B99DEA37}" dt="2025-10-21T22:41:07.743" v="1592" actId="1076"/>
        <pc:sldMkLst>
          <pc:docMk/>
          <pc:sldMk cId="3888451811" sldId="267"/>
        </pc:sldMkLst>
        <pc:spChg chg="mod">
          <ac:chgData name="Daniels Rainiks (2303951)" userId="S::2303951@student.uwtsd.ac.uk::70bfa2e4-19b8-4a00-88b7-8a96c0262e6d" providerId="AD" clId="Web-{6D6EB348-4BC9-AC19-A35C-B116B99DEA37}" dt="2025-10-21T22:41:07.743" v="1592" actId="1076"/>
          <ac:spMkLst>
            <pc:docMk/>
            <pc:sldMk cId="3888451811" sldId="267"/>
            <ac:spMk id="2" creationId="{85C5F8D5-3858-241D-3835-7A12742AAFDC}"/>
          </ac:spMkLst>
        </pc:spChg>
        <pc:spChg chg="del">
          <ac:chgData name="Daniels Rainiks (2303951)" userId="S::2303951@student.uwtsd.ac.uk::70bfa2e4-19b8-4a00-88b7-8a96c0262e6d" providerId="AD" clId="Web-{6D6EB348-4BC9-AC19-A35C-B116B99DEA37}" dt="2025-10-21T21:34:14.072" v="579"/>
          <ac:spMkLst>
            <pc:docMk/>
            <pc:sldMk cId="3888451811" sldId="267"/>
            <ac:spMk id="3" creationId="{5A343D1C-CC14-8E72-7FFE-EC91BBFED022}"/>
          </ac:spMkLst>
        </pc:spChg>
        <pc:spChg chg="add mod ord">
          <ac:chgData name="Daniels Rainiks (2303951)" userId="S::2303951@student.uwtsd.ac.uk::70bfa2e4-19b8-4a00-88b7-8a96c0262e6d" providerId="AD" clId="Web-{6D6EB348-4BC9-AC19-A35C-B116B99DEA37}" dt="2025-10-21T22:09:26.191" v="1113" actId="20577"/>
          <ac:spMkLst>
            <pc:docMk/>
            <pc:sldMk cId="3888451811" sldId="267"/>
            <ac:spMk id="4" creationId="{29D58338-E5AD-57F0-5037-4151C4746AC7}"/>
          </ac:spMkLst>
        </pc:spChg>
        <pc:spChg chg="add del">
          <ac:chgData name="Daniels Rainiks (2303951)" userId="S::2303951@student.uwtsd.ac.uk::70bfa2e4-19b8-4a00-88b7-8a96c0262e6d" providerId="AD" clId="Web-{6D6EB348-4BC9-AC19-A35C-B116B99DEA37}" dt="2025-10-21T21:37:43.821" v="620"/>
          <ac:spMkLst>
            <pc:docMk/>
            <pc:sldMk cId="3888451811" sldId="267"/>
            <ac:spMk id="5" creationId="{FD2319AB-7B62-A5E0-153D-834411B1CC66}"/>
          </ac:spMkLst>
        </pc:spChg>
        <pc:spChg chg="add mod">
          <ac:chgData name="Daniels Rainiks (2303951)" userId="S::2303951@student.uwtsd.ac.uk::70bfa2e4-19b8-4a00-88b7-8a96c0262e6d" providerId="AD" clId="Web-{6D6EB348-4BC9-AC19-A35C-B116B99DEA37}" dt="2025-10-21T22:41:00.883" v="1591" actId="20577"/>
          <ac:spMkLst>
            <pc:docMk/>
            <pc:sldMk cId="3888451811" sldId="267"/>
            <ac:spMk id="6" creationId="{7A9AA913-B087-A663-9BA0-7B229709BBA5}"/>
          </ac:spMkLst>
        </pc:spChg>
        <pc:spChg chg="add">
          <ac:chgData name="Daniels Rainiks (2303951)" userId="S::2303951@student.uwtsd.ac.uk::70bfa2e4-19b8-4a00-88b7-8a96c0262e6d" providerId="AD" clId="Web-{6D6EB348-4BC9-AC19-A35C-B116B99DEA37}" dt="2025-10-21T22:09:08.158" v="1110"/>
          <ac:spMkLst>
            <pc:docMk/>
            <pc:sldMk cId="3888451811" sldId="267"/>
            <ac:spMk id="11" creationId="{A8384FB5-9ADC-4DDC-881B-597D56F5B15D}"/>
          </ac:spMkLst>
        </pc:spChg>
        <pc:spChg chg="add">
          <ac:chgData name="Daniels Rainiks (2303951)" userId="S::2303951@student.uwtsd.ac.uk::70bfa2e4-19b8-4a00-88b7-8a96c0262e6d" providerId="AD" clId="Web-{6D6EB348-4BC9-AC19-A35C-B116B99DEA37}" dt="2025-10-21T22:09:08.158" v="1110"/>
          <ac:spMkLst>
            <pc:docMk/>
            <pc:sldMk cId="3888451811" sldId="267"/>
            <ac:spMk id="13" creationId="{1199E1B1-A8C0-4FE8-A5A8-1CB41D69F857}"/>
          </ac:spMkLst>
        </pc:spChg>
        <pc:spChg chg="add">
          <ac:chgData name="Daniels Rainiks (2303951)" userId="S::2303951@student.uwtsd.ac.uk::70bfa2e4-19b8-4a00-88b7-8a96c0262e6d" providerId="AD" clId="Web-{6D6EB348-4BC9-AC19-A35C-B116B99DEA37}" dt="2025-10-21T22:09:08.158" v="1110"/>
          <ac:spMkLst>
            <pc:docMk/>
            <pc:sldMk cId="3888451811" sldId="267"/>
            <ac:spMk id="15" creationId="{84A8DE83-DE75-4B41-9DB4-A7EC0B0DEC0B}"/>
          </ac:spMkLst>
        </pc:spChg>
        <pc:spChg chg="add">
          <ac:chgData name="Daniels Rainiks (2303951)" userId="S::2303951@student.uwtsd.ac.uk::70bfa2e4-19b8-4a00-88b7-8a96c0262e6d" providerId="AD" clId="Web-{6D6EB348-4BC9-AC19-A35C-B116B99DEA37}" dt="2025-10-21T22:09:08.158" v="1110"/>
          <ac:spMkLst>
            <pc:docMk/>
            <pc:sldMk cId="3888451811" sldId="267"/>
            <ac:spMk id="17" creationId="{A7009A0A-BEF5-4EAC-AF15-E4F9F002E239}"/>
          </ac:spMkLst>
        </pc:spChg>
      </pc:sldChg>
      <pc:sldChg chg="addSp modSp new mod setBg">
        <pc:chgData name="Daniels Rainiks (2303951)" userId="S::2303951@student.uwtsd.ac.uk::70bfa2e4-19b8-4a00-88b7-8a96c0262e6d" providerId="AD" clId="Web-{6D6EB348-4BC9-AC19-A35C-B116B99DEA37}" dt="2025-10-22T01:14:57.165" v="2899"/>
        <pc:sldMkLst>
          <pc:docMk/>
          <pc:sldMk cId="1624810563" sldId="268"/>
        </pc:sldMkLst>
        <pc:spChg chg="mod">
          <ac:chgData name="Daniels Rainiks (2303951)" userId="S::2303951@student.uwtsd.ac.uk::70bfa2e4-19b8-4a00-88b7-8a96c0262e6d" providerId="AD" clId="Web-{6D6EB348-4BC9-AC19-A35C-B116B99DEA37}" dt="2025-10-22T01:14:57.165" v="2899"/>
          <ac:spMkLst>
            <pc:docMk/>
            <pc:sldMk cId="1624810563" sldId="268"/>
            <ac:spMk id="2" creationId="{2FDEB023-C1E1-01E2-7D7B-DCE0CC570529}"/>
          </ac:spMkLst>
        </pc:spChg>
        <pc:spChg chg="mod">
          <ac:chgData name="Daniels Rainiks (2303951)" userId="S::2303951@student.uwtsd.ac.uk::70bfa2e4-19b8-4a00-88b7-8a96c0262e6d" providerId="AD" clId="Web-{6D6EB348-4BC9-AC19-A35C-B116B99DEA37}" dt="2025-10-22T01:14:57.165" v="2899"/>
          <ac:spMkLst>
            <pc:docMk/>
            <pc:sldMk cId="1624810563" sldId="268"/>
            <ac:spMk id="3" creationId="{12712312-F73D-48A9-A4FA-03C2A8CA60F7}"/>
          </ac:spMkLst>
        </pc:spChg>
        <pc:spChg chg="add">
          <ac:chgData name="Daniels Rainiks (2303951)" userId="S::2303951@student.uwtsd.ac.uk::70bfa2e4-19b8-4a00-88b7-8a96c0262e6d" providerId="AD" clId="Web-{6D6EB348-4BC9-AC19-A35C-B116B99DEA37}" dt="2025-10-22T01:14:57.165" v="2899"/>
          <ac:spMkLst>
            <pc:docMk/>
            <pc:sldMk cId="1624810563" sldId="268"/>
            <ac:spMk id="8" creationId="{DEE2AD96-B495-4E06-9291-B71706F728CB}"/>
          </ac:spMkLst>
        </pc:spChg>
        <pc:spChg chg="add">
          <ac:chgData name="Daniels Rainiks (2303951)" userId="S::2303951@student.uwtsd.ac.uk::70bfa2e4-19b8-4a00-88b7-8a96c0262e6d" providerId="AD" clId="Web-{6D6EB348-4BC9-AC19-A35C-B116B99DEA37}" dt="2025-10-22T01:14:57.165" v="2899"/>
          <ac:spMkLst>
            <pc:docMk/>
            <pc:sldMk cId="1624810563" sldId="268"/>
            <ac:spMk id="10" creationId="{53CF6D67-C5A8-4ADD-9E8E-1E38CA1D3166}"/>
          </ac:spMkLst>
        </pc:spChg>
        <pc:spChg chg="add">
          <ac:chgData name="Daniels Rainiks (2303951)" userId="S::2303951@student.uwtsd.ac.uk::70bfa2e4-19b8-4a00-88b7-8a96c0262e6d" providerId="AD" clId="Web-{6D6EB348-4BC9-AC19-A35C-B116B99DEA37}" dt="2025-10-22T01:14:57.165" v="2899"/>
          <ac:spMkLst>
            <pc:docMk/>
            <pc:sldMk cId="1624810563" sldId="268"/>
            <ac:spMk id="12" creationId="{86909FA0-B515-4681-B7A8-FA281D133B94}"/>
          </ac:spMkLst>
        </pc:spChg>
        <pc:spChg chg="add">
          <ac:chgData name="Daniels Rainiks (2303951)" userId="S::2303951@student.uwtsd.ac.uk::70bfa2e4-19b8-4a00-88b7-8a96c0262e6d" providerId="AD" clId="Web-{6D6EB348-4BC9-AC19-A35C-B116B99DEA37}" dt="2025-10-22T01:14:57.165" v="2899"/>
          <ac:spMkLst>
            <pc:docMk/>
            <pc:sldMk cId="1624810563" sldId="268"/>
            <ac:spMk id="14" creationId="{21C9FE86-FCC3-4A31-AA1C-C882262B7FE7}"/>
          </ac:spMkLst>
        </pc:spChg>
        <pc:spChg chg="add">
          <ac:chgData name="Daniels Rainiks (2303951)" userId="S::2303951@student.uwtsd.ac.uk::70bfa2e4-19b8-4a00-88b7-8a96c0262e6d" providerId="AD" clId="Web-{6D6EB348-4BC9-AC19-A35C-B116B99DEA37}" dt="2025-10-22T01:14:57.165" v="2899"/>
          <ac:spMkLst>
            <pc:docMk/>
            <pc:sldMk cId="1624810563" sldId="268"/>
            <ac:spMk id="16" creationId="{7D96243B-ECED-4B71-8E06-AE9A285EAD20}"/>
          </ac:spMkLst>
        </pc:spChg>
        <pc:spChg chg="add">
          <ac:chgData name="Daniels Rainiks (2303951)" userId="S::2303951@student.uwtsd.ac.uk::70bfa2e4-19b8-4a00-88b7-8a96c0262e6d" providerId="AD" clId="Web-{6D6EB348-4BC9-AC19-A35C-B116B99DEA37}" dt="2025-10-22T01:14:57.165" v="2899"/>
          <ac:spMkLst>
            <pc:docMk/>
            <pc:sldMk cId="1624810563" sldId="268"/>
            <ac:spMk id="18" creationId="{A09989E4-EFDC-4A90-A633-E0525FB4139E}"/>
          </ac:spMkLst>
        </pc:spChg>
      </pc:sldChg>
      <pc:sldChg chg="add del replId">
        <pc:chgData name="Daniels Rainiks (2303951)" userId="S::2303951@student.uwtsd.ac.uk::70bfa2e4-19b8-4a00-88b7-8a96c0262e6d" providerId="AD" clId="Web-{6D6EB348-4BC9-AC19-A35C-B116B99DEA37}" dt="2025-10-21T23:02:08.777" v="1965"/>
        <pc:sldMkLst>
          <pc:docMk/>
          <pc:sldMk cId="1845709493" sldId="268"/>
        </pc:sldMkLst>
      </pc:sldChg>
      <pc:sldChg chg="modSp new">
        <pc:chgData name="Daniels Rainiks (2303951)" userId="S::2303951@student.uwtsd.ac.uk::70bfa2e4-19b8-4a00-88b7-8a96c0262e6d" providerId="AD" clId="Web-{6D6EB348-4BC9-AC19-A35C-B116B99DEA37}" dt="2025-10-22T01:17:04.243" v="2913" actId="20577"/>
        <pc:sldMkLst>
          <pc:docMk/>
          <pc:sldMk cId="590604725" sldId="269"/>
        </pc:sldMkLst>
        <pc:spChg chg="mod">
          <ac:chgData name="Daniels Rainiks (2303951)" userId="S::2303951@student.uwtsd.ac.uk::70bfa2e4-19b8-4a00-88b7-8a96c0262e6d" providerId="AD" clId="Web-{6D6EB348-4BC9-AC19-A35C-B116B99DEA37}" dt="2025-10-22T01:17:04.243" v="2913" actId="20577"/>
          <ac:spMkLst>
            <pc:docMk/>
            <pc:sldMk cId="590604725" sldId="269"/>
            <ac:spMk id="2" creationId="{F84BF090-7255-0E64-D8E2-C1E668A43D04}"/>
          </ac:spMkLst>
        </pc:spChg>
      </pc:sldChg>
      <pc:sldChg chg="addSp delSp modSp new">
        <pc:chgData name="Daniels Rainiks (2303951)" userId="S::2303951@student.uwtsd.ac.uk::70bfa2e4-19b8-4a00-88b7-8a96c0262e6d" providerId="AD" clId="Web-{6D6EB348-4BC9-AC19-A35C-B116B99DEA37}" dt="2025-10-22T01:51:31.787" v="3242" actId="20577"/>
        <pc:sldMkLst>
          <pc:docMk/>
          <pc:sldMk cId="1176750677" sldId="270"/>
        </pc:sldMkLst>
        <pc:spChg chg="del mod">
          <ac:chgData name="Daniels Rainiks (2303951)" userId="S::2303951@student.uwtsd.ac.uk::70bfa2e4-19b8-4a00-88b7-8a96c0262e6d" providerId="AD" clId="Web-{6D6EB348-4BC9-AC19-A35C-B116B99DEA37}" dt="2025-10-22T01:51:24.443" v="3240"/>
          <ac:spMkLst>
            <pc:docMk/>
            <pc:sldMk cId="1176750677" sldId="270"/>
            <ac:spMk id="2" creationId="{5C41986D-8B75-3C8C-B815-1ADF481754DC}"/>
          </ac:spMkLst>
        </pc:spChg>
        <pc:spChg chg="mod">
          <ac:chgData name="Daniels Rainiks (2303951)" userId="S::2303951@student.uwtsd.ac.uk::70bfa2e4-19b8-4a00-88b7-8a96c0262e6d" providerId="AD" clId="Web-{6D6EB348-4BC9-AC19-A35C-B116B99DEA37}" dt="2025-10-22T01:51:31.787" v="3242" actId="20577"/>
          <ac:spMkLst>
            <pc:docMk/>
            <pc:sldMk cId="1176750677" sldId="270"/>
            <ac:spMk id="3" creationId="{A714D93B-BAEB-1769-23C3-1832AF270192}"/>
          </ac:spMkLst>
        </pc:spChg>
        <pc:spChg chg="add mod">
          <ac:chgData name="Daniels Rainiks (2303951)" userId="S::2303951@student.uwtsd.ac.uk::70bfa2e4-19b8-4a00-88b7-8a96c0262e6d" providerId="AD" clId="Web-{6D6EB348-4BC9-AC19-A35C-B116B99DEA37}" dt="2025-10-22T01:51:28.803" v="3241" actId="20577"/>
          <ac:spMkLst>
            <pc:docMk/>
            <pc:sldMk cId="1176750677" sldId="270"/>
            <ac:spMk id="5" creationId="{A4A5D1B4-822B-1BE0-565E-6F7888209191}"/>
          </ac:spMkLst>
        </pc:spChg>
      </pc:sldChg>
      <pc:sldChg chg="modSp new">
        <pc:chgData name="Daniels Rainiks (2303951)" userId="S::2303951@student.uwtsd.ac.uk::70bfa2e4-19b8-4a00-88b7-8a96c0262e6d" providerId="AD" clId="Web-{6D6EB348-4BC9-AC19-A35C-B116B99DEA37}" dt="2025-10-22T01:53:14.007" v="3256" actId="20577"/>
        <pc:sldMkLst>
          <pc:docMk/>
          <pc:sldMk cId="4161345828" sldId="271"/>
        </pc:sldMkLst>
        <pc:spChg chg="mod">
          <ac:chgData name="Daniels Rainiks (2303951)" userId="S::2303951@student.uwtsd.ac.uk::70bfa2e4-19b8-4a00-88b7-8a96c0262e6d" providerId="AD" clId="Web-{6D6EB348-4BC9-AC19-A35C-B116B99DEA37}" dt="2025-10-22T01:53:14.007" v="3256" actId="20577"/>
          <ac:spMkLst>
            <pc:docMk/>
            <pc:sldMk cId="4161345828" sldId="271"/>
            <ac:spMk id="2" creationId="{26E22986-0987-22B5-98E1-9D5C3AB26B81}"/>
          </ac:spMkLst>
        </pc:spChg>
      </pc:sldChg>
    </pc:docChg>
  </pc:docChgLst>
  <pc:docChgLst>
    <pc:chgData name="Daniels Rainiks (2303951)" userId="S::2303951@student.uwtsd.ac.uk::70bfa2e4-19b8-4a00-88b7-8a96c0262e6d" providerId="AD" clId="Web-{DFBC6882-E6EF-F039-6213-612E8C86B875}"/>
    <pc:docChg chg="addSld delSld modSld">
      <pc:chgData name="Daniels Rainiks (2303951)" userId="S::2303951@student.uwtsd.ac.uk::70bfa2e4-19b8-4a00-88b7-8a96c0262e6d" providerId="AD" clId="Web-{DFBC6882-E6EF-F039-6213-612E8C86B875}" dt="2025-10-22T04:10:29.365" v="1044" actId="20577"/>
      <pc:docMkLst>
        <pc:docMk/>
      </pc:docMkLst>
      <pc:sldChg chg="modSp">
        <pc:chgData name="Daniels Rainiks (2303951)" userId="S::2303951@student.uwtsd.ac.uk::70bfa2e4-19b8-4a00-88b7-8a96c0262e6d" providerId="AD" clId="Web-{DFBC6882-E6EF-F039-6213-612E8C86B875}" dt="2025-10-22T03:03:45.205" v="539" actId="1076"/>
        <pc:sldMkLst>
          <pc:docMk/>
          <pc:sldMk cId="1749811278" sldId="257"/>
        </pc:sldMkLst>
        <pc:spChg chg="mod">
          <ac:chgData name="Daniels Rainiks (2303951)" userId="S::2303951@student.uwtsd.ac.uk::70bfa2e4-19b8-4a00-88b7-8a96c0262e6d" providerId="AD" clId="Web-{DFBC6882-E6EF-F039-6213-612E8C86B875}" dt="2025-10-22T03:03:40.736" v="537" actId="1076"/>
          <ac:spMkLst>
            <pc:docMk/>
            <pc:sldMk cId="1749811278" sldId="257"/>
            <ac:spMk id="2" creationId="{1253AED4-15D8-990E-9B31-1A5D1158D947}"/>
          </ac:spMkLst>
        </pc:spChg>
        <pc:spChg chg="mod">
          <ac:chgData name="Daniels Rainiks (2303951)" userId="S::2303951@student.uwtsd.ac.uk::70bfa2e4-19b8-4a00-88b7-8a96c0262e6d" providerId="AD" clId="Web-{DFBC6882-E6EF-F039-6213-612E8C86B875}" dt="2025-10-22T03:03:45.205" v="539" actId="1076"/>
          <ac:spMkLst>
            <pc:docMk/>
            <pc:sldMk cId="1749811278" sldId="257"/>
            <ac:spMk id="3" creationId="{F4D034C6-6288-BB9A-3967-168A900F8FF0}"/>
          </ac:spMkLst>
        </pc:spChg>
      </pc:sldChg>
      <pc:sldChg chg="addSp modSp mod setBg">
        <pc:chgData name="Daniels Rainiks (2303951)" userId="S::2303951@student.uwtsd.ac.uk::70bfa2e4-19b8-4a00-88b7-8a96c0262e6d" providerId="AD" clId="Web-{DFBC6882-E6EF-F039-6213-612E8C86B875}" dt="2025-10-22T03:28:54.651" v="717" actId="20577"/>
        <pc:sldMkLst>
          <pc:docMk/>
          <pc:sldMk cId="3985014707" sldId="258"/>
        </pc:sldMkLst>
        <pc:spChg chg="mod">
          <ac:chgData name="Daniels Rainiks (2303951)" userId="S::2303951@student.uwtsd.ac.uk::70bfa2e4-19b8-4a00-88b7-8a96c0262e6d" providerId="AD" clId="Web-{DFBC6882-E6EF-F039-6213-612E8C86B875}" dt="2025-10-22T03:28:54.651" v="717" actId="20577"/>
          <ac:spMkLst>
            <pc:docMk/>
            <pc:sldMk cId="3985014707" sldId="258"/>
            <ac:spMk id="2" creationId="{DFD9CF88-0773-ED2F-6B0C-D97E9508337B}"/>
          </ac:spMkLst>
        </pc:spChg>
        <pc:spChg chg="mod">
          <ac:chgData name="Daniels Rainiks (2303951)" userId="S::2303951@student.uwtsd.ac.uk::70bfa2e4-19b8-4a00-88b7-8a96c0262e6d" providerId="AD" clId="Web-{DFBC6882-E6EF-F039-6213-612E8C86B875}" dt="2025-10-22T03:06:26.496" v="540" actId="14100"/>
          <ac:spMkLst>
            <pc:docMk/>
            <pc:sldMk cId="3985014707" sldId="258"/>
            <ac:spMk id="3" creationId="{2401A645-6A97-5C64-BFDA-B494E644A2FA}"/>
          </ac:spMkLst>
        </pc:spChg>
        <pc:spChg chg="add">
          <ac:chgData name="Daniels Rainiks (2303951)" userId="S::2303951@student.uwtsd.ac.uk::70bfa2e4-19b8-4a00-88b7-8a96c0262e6d" providerId="AD" clId="Web-{DFBC6882-E6EF-F039-6213-612E8C86B875}" dt="2025-10-22T02:23:10.900" v="297"/>
          <ac:spMkLst>
            <pc:docMk/>
            <pc:sldMk cId="3985014707" sldId="258"/>
            <ac:spMk id="8" creationId="{1B15ED52-F352-441B-82BF-E0EA34836D08}"/>
          </ac:spMkLst>
        </pc:spChg>
        <pc:spChg chg="add">
          <ac:chgData name="Daniels Rainiks (2303951)" userId="S::2303951@student.uwtsd.ac.uk::70bfa2e4-19b8-4a00-88b7-8a96c0262e6d" providerId="AD" clId="Web-{DFBC6882-E6EF-F039-6213-612E8C86B875}" dt="2025-10-22T02:23:10.900" v="297"/>
          <ac:spMkLst>
            <pc:docMk/>
            <pc:sldMk cId="3985014707" sldId="258"/>
            <ac:spMk id="10" creationId="{3B2E3793-BFE6-45A2-9B7B-E18844431C99}"/>
          </ac:spMkLst>
        </pc:spChg>
        <pc:spChg chg="add">
          <ac:chgData name="Daniels Rainiks (2303951)" userId="S::2303951@student.uwtsd.ac.uk::70bfa2e4-19b8-4a00-88b7-8a96c0262e6d" providerId="AD" clId="Web-{DFBC6882-E6EF-F039-6213-612E8C86B875}" dt="2025-10-22T02:23:10.900" v="297"/>
          <ac:spMkLst>
            <pc:docMk/>
            <pc:sldMk cId="3985014707" sldId="258"/>
            <ac:spMk id="12" creationId="{BC4C4868-CB8F-4AF9-9CDB-8108F2C19B67}"/>
          </ac:spMkLst>
        </pc:spChg>
        <pc:spChg chg="add">
          <ac:chgData name="Daniels Rainiks (2303951)" userId="S::2303951@student.uwtsd.ac.uk::70bfa2e4-19b8-4a00-88b7-8a96c0262e6d" providerId="AD" clId="Web-{DFBC6882-E6EF-F039-6213-612E8C86B875}" dt="2025-10-22T02:23:10.900" v="297"/>
          <ac:spMkLst>
            <pc:docMk/>
            <pc:sldMk cId="3985014707" sldId="258"/>
            <ac:spMk id="14" creationId="{375E0459-6403-40CD-989D-56A4407CA12E}"/>
          </ac:spMkLst>
        </pc:spChg>
        <pc:spChg chg="add">
          <ac:chgData name="Daniels Rainiks (2303951)" userId="S::2303951@student.uwtsd.ac.uk::70bfa2e4-19b8-4a00-88b7-8a96c0262e6d" providerId="AD" clId="Web-{DFBC6882-E6EF-F039-6213-612E8C86B875}" dt="2025-10-22T02:23:10.900" v="297"/>
          <ac:spMkLst>
            <pc:docMk/>
            <pc:sldMk cId="3985014707" sldId="258"/>
            <ac:spMk id="16" creationId="{53E5B1A8-3AC9-4BD1-9BBC-78CA94F2D1BA}"/>
          </ac:spMkLst>
        </pc:spChg>
      </pc:sldChg>
      <pc:sldChg chg="modSp">
        <pc:chgData name="Daniels Rainiks (2303951)" userId="S::2303951@student.uwtsd.ac.uk::70bfa2e4-19b8-4a00-88b7-8a96c0262e6d" providerId="AD" clId="Web-{DFBC6882-E6EF-F039-6213-612E8C86B875}" dt="2025-10-22T03:28:15.384" v="711" actId="20577"/>
        <pc:sldMkLst>
          <pc:docMk/>
          <pc:sldMk cId="1226962184" sldId="260"/>
        </pc:sldMkLst>
        <pc:spChg chg="mod">
          <ac:chgData name="Daniels Rainiks (2303951)" userId="S::2303951@student.uwtsd.ac.uk::70bfa2e4-19b8-4a00-88b7-8a96c0262e6d" providerId="AD" clId="Web-{DFBC6882-E6EF-F039-6213-612E8C86B875}" dt="2025-10-22T03:28:15.384" v="711" actId="20577"/>
          <ac:spMkLst>
            <pc:docMk/>
            <pc:sldMk cId="1226962184" sldId="260"/>
            <ac:spMk id="2" creationId="{7229AE36-7290-FEC5-51D8-C6B6597455F3}"/>
          </ac:spMkLst>
        </pc:spChg>
      </pc:sldChg>
      <pc:sldChg chg="modSp">
        <pc:chgData name="Daniels Rainiks (2303951)" userId="S::2303951@student.uwtsd.ac.uk::70bfa2e4-19b8-4a00-88b7-8a96c0262e6d" providerId="AD" clId="Web-{DFBC6882-E6EF-F039-6213-612E8C86B875}" dt="2025-10-22T03:27:48.180" v="710" actId="1076"/>
        <pc:sldMkLst>
          <pc:docMk/>
          <pc:sldMk cId="1367000249" sldId="261"/>
        </pc:sldMkLst>
        <pc:spChg chg="mod">
          <ac:chgData name="Daniels Rainiks (2303951)" userId="S::2303951@student.uwtsd.ac.uk::70bfa2e4-19b8-4a00-88b7-8a96c0262e6d" providerId="AD" clId="Web-{DFBC6882-E6EF-F039-6213-612E8C86B875}" dt="2025-10-22T03:27:48.180" v="710" actId="1076"/>
          <ac:spMkLst>
            <pc:docMk/>
            <pc:sldMk cId="1367000249" sldId="261"/>
            <ac:spMk id="2" creationId="{A0254B33-2120-FADA-7272-D0404429C296}"/>
          </ac:spMkLst>
        </pc:spChg>
        <pc:spChg chg="mod">
          <ac:chgData name="Daniels Rainiks (2303951)" userId="S::2303951@student.uwtsd.ac.uk::70bfa2e4-19b8-4a00-88b7-8a96c0262e6d" providerId="AD" clId="Web-{DFBC6882-E6EF-F039-6213-612E8C86B875}" dt="2025-10-22T01:53:52.126" v="0" actId="1076"/>
          <ac:spMkLst>
            <pc:docMk/>
            <pc:sldMk cId="1367000249" sldId="261"/>
            <ac:spMk id="7" creationId="{6BC8C0EB-AC6A-D08A-3835-770902AC21C8}"/>
          </ac:spMkLst>
        </pc:spChg>
      </pc:sldChg>
      <pc:sldChg chg="addSp delSp modSp">
        <pc:chgData name="Daniels Rainiks (2303951)" userId="S::2303951@student.uwtsd.ac.uk::70bfa2e4-19b8-4a00-88b7-8a96c0262e6d" providerId="AD" clId="Web-{DFBC6882-E6EF-F039-6213-612E8C86B875}" dt="2025-10-22T03:29:02.589" v="719" actId="20577"/>
        <pc:sldMkLst>
          <pc:docMk/>
          <pc:sldMk cId="1423203825" sldId="262"/>
        </pc:sldMkLst>
        <pc:spChg chg="mod">
          <ac:chgData name="Daniels Rainiks (2303951)" userId="S::2303951@student.uwtsd.ac.uk::70bfa2e4-19b8-4a00-88b7-8a96c0262e6d" providerId="AD" clId="Web-{DFBC6882-E6EF-F039-6213-612E8C86B875}" dt="2025-10-22T03:29:02.589" v="719" actId="20577"/>
          <ac:spMkLst>
            <pc:docMk/>
            <pc:sldMk cId="1423203825" sldId="262"/>
            <ac:spMk id="2" creationId="{3900F92D-C37B-AD52-ABB1-7F06DF363474}"/>
          </ac:spMkLst>
        </pc:spChg>
        <pc:spChg chg="del">
          <ac:chgData name="Daniels Rainiks (2303951)" userId="S::2303951@student.uwtsd.ac.uk::70bfa2e4-19b8-4a00-88b7-8a96c0262e6d" providerId="AD" clId="Web-{DFBC6882-E6EF-F039-6213-612E8C86B875}" dt="2025-10-22T02:38:14.117" v="380"/>
          <ac:spMkLst>
            <pc:docMk/>
            <pc:sldMk cId="1423203825" sldId="262"/>
            <ac:spMk id="12" creationId="{A8384FB5-9ADC-4DDC-881B-597D56F5B15D}"/>
          </ac:spMkLst>
        </pc:spChg>
        <pc:spChg chg="del">
          <ac:chgData name="Daniels Rainiks (2303951)" userId="S::2303951@student.uwtsd.ac.uk::70bfa2e4-19b8-4a00-88b7-8a96c0262e6d" providerId="AD" clId="Web-{DFBC6882-E6EF-F039-6213-612E8C86B875}" dt="2025-10-22T02:38:14.117" v="380"/>
          <ac:spMkLst>
            <pc:docMk/>
            <pc:sldMk cId="1423203825" sldId="262"/>
            <ac:spMk id="14" creationId="{91E5A9A7-95C6-4F4F-B00E-C82E07FE62EF}"/>
          </ac:spMkLst>
        </pc:spChg>
        <pc:spChg chg="del">
          <ac:chgData name="Daniels Rainiks (2303951)" userId="S::2303951@student.uwtsd.ac.uk::70bfa2e4-19b8-4a00-88b7-8a96c0262e6d" providerId="AD" clId="Web-{DFBC6882-E6EF-F039-6213-612E8C86B875}" dt="2025-10-22T02:38:14.117" v="380"/>
          <ac:spMkLst>
            <pc:docMk/>
            <pc:sldMk cId="1423203825" sldId="262"/>
            <ac:spMk id="16" creationId="{D07DD2DE-F619-49DD-B5E7-03A290FF4ED1}"/>
          </ac:spMkLst>
        </pc:spChg>
        <pc:spChg chg="del">
          <ac:chgData name="Daniels Rainiks (2303951)" userId="S::2303951@student.uwtsd.ac.uk::70bfa2e4-19b8-4a00-88b7-8a96c0262e6d" providerId="AD" clId="Web-{DFBC6882-E6EF-F039-6213-612E8C86B875}" dt="2025-10-22T02:38:14.117" v="380"/>
          <ac:spMkLst>
            <pc:docMk/>
            <pc:sldMk cId="1423203825" sldId="262"/>
            <ac:spMk id="18" creationId="{85149191-5F60-4A28-AAFF-039F96B0F3EC}"/>
          </ac:spMkLst>
        </pc:spChg>
        <pc:spChg chg="del">
          <ac:chgData name="Daniels Rainiks (2303951)" userId="S::2303951@student.uwtsd.ac.uk::70bfa2e4-19b8-4a00-88b7-8a96c0262e6d" providerId="AD" clId="Web-{DFBC6882-E6EF-F039-6213-612E8C86B875}" dt="2025-10-22T02:38:14.117" v="380"/>
          <ac:spMkLst>
            <pc:docMk/>
            <pc:sldMk cId="1423203825" sldId="262"/>
            <ac:spMk id="20" creationId="{F8260ED5-17F7-4158-B241-D51DD4CF1B7E}"/>
          </ac:spMkLst>
        </pc:spChg>
        <pc:spChg chg="add">
          <ac:chgData name="Daniels Rainiks (2303951)" userId="S::2303951@student.uwtsd.ac.uk::70bfa2e4-19b8-4a00-88b7-8a96c0262e6d" providerId="AD" clId="Web-{DFBC6882-E6EF-F039-6213-612E8C86B875}" dt="2025-10-22T02:38:14.117" v="380"/>
          <ac:spMkLst>
            <pc:docMk/>
            <pc:sldMk cId="1423203825" sldId="262"/>
            <ac:spMk id="25" creationId="{2151139A-886F-4B97-8815-729AD3831BBD}"/>
          </ac:spMkLst>
        </pc:spChg>
        <pc:spChg chg="add">
          <ac:chgData name="Daniels Rainiks (2303951)" userId="S::2303951@student.uwtsd.ac.uk::70bfa2e4-19b8-4a00-88b7-8a96c0262e6d" providerId="AD" clId="Web-{DFBC6882-E6EF-F039-6213-612E8C86B875}" dt="2025-10-22T02:38:14.117" v="380"/>
          <ac:spMkLst>
            <pc:docMk/>
            <pc:sldMk cId="1423203825" sldId="262"/>
            <ac:spMk id="27" creationId="{AB5E08C4-8CDD-4623-A5B8-E998C6DEE3B7}"/>
          </ac:spMkLst>
        </pc:spChg>
        <pc:spChg chg="add">
          <ac:chgData name="Daniels Rainiks (2303951)" userId="S::2303951@student.uwtsd.ac.uk::70bfa2e4-19b8-4a00-88b7-8a96c0262e6d" providerId="AD" clId="Web-{DFBC6882-E6EF-F039-6213-612E8C86B875}" dt="2025-10-22T02:38:14.117" v="380"/>
          <ac:spMkLst>
            <pc:docMk/>
            <pc:sldMk cId="1423203825" sldId="262"/>
            <ac:spMk id="29" creationId="{15F33878-D502-4FFA-8ACE-F2AECDB2A23F}"/>
          </ac:spMkLst>
        </pc:spChg>
        <pc:spChg chg="add">
          <ac:chgData name="Daniels Rainiks (2303951)" userId="S::2303951@student.uwtsd.ac.uk::70bfa2e4-19b8-4a00-88b7-8a96c0262e6d" providerId="AD" clId="Web-{DFBC6882-E6EF-F039-6213-612E8C86B875}" dt="2025-10-22T02:38:14.117" v="380"/>
          <ac:spMkLst>
            <pc:docMk/>
            <pc:sldMk cId="1423203825" sldId="262"/>
            <ac:spMk id="31" creationId="{D3539FEE-81D3-4406-802E-60B20B16F4F6}"/>
          </ac:spMkLst>
        </pc:spChg>
        <pc:picChg chg="add mod">
          <ac:chgData name="Daniels Rainiks (2303951)" userId="S::2303951@student.uwtsd.ac.uk::70bfa2e4-19b8-4a00-88b7-8a96c0262e6d" providerId="AD" clId="Web-{DFBC6882-E6EF-F039-6213-612E8C86B875}" dt="2025-10-22T02:38:26.820" v="386" actId="1076"/>
          <ac:picMkLst>
            <pc:docMk/>
            <pc:sldMk cId="1423203825" sldId="262"/>
            <ac:picMk id="4" creationId="{DD8C1101-864A-E40A-DDAA-50D81C94DB0E}"/>
          </ac:picMkLst>
        </pc:picChg>
        <pc:picChg chg="mod">
          <ac:chgData name="Daniels Rainiks (2303951)" userId="S::2303951@student.uwtsd.ac.uk::70bfa2e4-19b8-4a00-88b7-8a96c0262e6d" providerId="AD" clId="Web-{DFBC6882-E6EF-F039-6213-612E8C86B875}" dt="2025-10-22T02:38:31.649" v="389" actId="1076"/>
          <ac:picMkLst>
            <pc:docMk/>
            <pc:sldMk cId="1423203825" sldId="262"/>
            <ac:picMk id="7" creationId="{846C6A4C-1DFB-1887-7B2B-46FCB0DD7529}"/>
          </ac:picMkLst>
        </pc:picChg>
      </pc:sldChg>
      <pc:sldChg chg="del">
        <pc:chgData name="Daniels Rainiks (2303951)" userId="S::2303951@student.uwtsd.ac.uk::70bfa2e4-19b8-4a00-88b7-8a96c0262e6d" providerId="AD" clId="Web-{DFBC6882-E6EF-F039-6213-612E8C86B875}" dt="2025-10-22T02:38:49.086" v="393"/>
        <pc:sldMkLst>
          <pc:docMk/>
          <pc:sldMk cId="866746168" sldId="263"/>
        </pc:sldMkLst>
      </pc:sldChg>
      <pc:sldChg chg="modSp">
        <pc:chgData name="Daniels Rainiks (2303951)" userId="S::2303951@student.uwtsd.ac.uk::70bfa2e4-19b8-4a00-88b7-8a96c0262e6d" providerId="AD" clId="Web-{DFBC6882-E6EF-F039-6213-612E8C86B875}" dt="2025-10-22T03:29:06.948" v="720" actId="20577"/>
        <pc:sldMkLst>
          <pc:docMk/>
          <pc:sldMk cId="1991332622" sldId="264"/>
        </pc:sldMkLst>
        <pc:spChg chg="mod">
          <ac:chgData name="Daniels Rainiks (2303951)" userId="S::2303951@student.uwtsd.ac.uk::70bfa2e4-19b8-4a00-88b7-8a96c0262e6d" providerId="AD" clId="Web-{DFBC6882-E6EF-F039-6213-612E8C86B875}" dt="2025-10-22T03:29:06.948" v="720" actId="20577"/>
          <ac:spMkLst>
            <pc:docMk/>
            <pc:sldMk cId="1991332622" sldId="264"/>
            <ac:spMk id="2" creationId="{C68C3B23-9C21-0F8B-65FC-9C73120976A8}"/>
          </ac:spMkLst>
        </pc:spChg>
      </pc:sldChg>
      <pc:sldChg chg="addSp modSp mod setBg">
        <pc:chgData name="Daniels Rainiks (2303951)" userId="S::2303951@student.uwtsd.ac.uk::70bfa2e4-19b8-4a00-88b7-8a96c0262e6d" providerId="AD" clId="Web-{DFBC6882-E6EF-F039-6213-612E8C86B875}" dt="2025-10-22T03:29:26.012" v="722" actId="20577"/>
        <pc:sldMkLst>
          <pc:docMk/>
          <pc:sldMk cId="4003144426" sldId="265"/>
        </pc:sldMkLst>
        <pc:spChg chg="mod">
          <ac:chgData name="Daniels Rainiks (2303951)" userId="S::2303951@student.uwtsd.ac.uk::70bfa2e4-19b8-4a00-88b7-8a96c0262e6d" providerId="AD" clId="Web-{DFBC6882-E6EF-F039-6213-612E8C86B875}" dt="2025-10-22T03:29:26.012" v="722" actId="20577"/>
          <ac:spMkLst>
            <pc:docMk/>
            <pc:sldMk cId="4003144426" sldId="265"/>
            <ac:spMk id="2" creationId="{CC700442-542A-9C41-F14F-8AC1D32C18CF}"/>
          </ac:spMkLst>
        </pc:spChg>
        <pc:spChg chg="mod">
          <ac:chgData name="Daniels Rainiks (2303951)" userId="S::2303951@student.uwtsd.ac.uk::70bfa2e4-19b8-4a00-88b7-8a96c0262e6d" providerId="AD" clId="Web-{DFBC6882-E6EF-F039-6213-612E8C86B875}" dt="2025-10-22T03:29:20.527" v="721"/>
          <ac:spMkLst>
            <pc:docMk/>
            <pc:sldMk cId="4003144426" sldId="265"/>
            <ac:spMk id="3" creationId="{76063737-2C76-237C-C52B-6CD5B16A38F5}"/>
          </ac:spMkLst>
        </pc:spChg>
        <pc:spChg chg="add">
          <ac:chgData name="Daniels Rainiks (2303951)" userId="S::2303951@student.uwtsd.ac.uk::70bfa2e4-19b8-4a00-88b7-8a96c0262e6d" providerId="AD" clId="Web-{DFBC6882-E6EF-F039-6213-612E8C86B875}" dt="2025-10-22T03:29:20.527" v="721"/>
          <ac:spMkLst>
            <pc:docMk/>
            <pc:sldMk cId="4003144426" sldId="265"/>
            <ac:spMk id="8" creationId="{09588DA8-065E-4F6F-8EFD-43104AB2E0CF}"/>
          </ac:spMkLst>
        </pc:spChg>
        <pc:spChg chg="add">
          <ac:chgData name="Daniels Rainiks (2303951)" userId="S::2303951@student.uwtsd.ac.uk::70bfa2e4-19b8-4a00-88b7-8a96c0262e6d" providerId="AD" clId="Web-{DFBC6882-E6EF-F039-6213-612E8C86B875}" dt="2025-10-22T03:29:20.527" v="721"/>
          <ac:spMkLst>
            <pc:docMk/>
            <pc:sldMk cId="4003144426" sldId="265"/>
            <ac:spMk id="10" creationId="{C4285719-470E-454C-AF62-8323075F1F5B}"/>
          </ac:spMkLst>
        </pc:spChg>
        <pc:spChg chg="add">
          <ac:chgData name="Daniels Rainiks (2303951)" userId="S::2303951@student.uwtsd.ac.uk::70bfa2e4-19b8-4a00-88b7-8a96c0262e6d" providerId="AD" clId="Web-{DFBC6882-E6EF-F039-6213-612E8C86B875}" dt="2025-10-22T03:29:20.527" v="721"/>
          <ac:spMkLst>
            <pc:docMk/>
            <pc:sldMk cId="4003144426" sldId="265"/>
            <ac:spMk id="12" creationId="{CD9FE4EF-C4D8-49A0-B2FF-81D8DB7D8A24}"/>
          </ac:spMkLst>
        </pc:spChg>
        <pc:spChg chg="add">
          <ac:chgData name="Daniels Rainiks (2303951)" userId="S::2303951@student.uwtsd.ac.uk::70bfa2e4-19b8-4a00-88b7-8a96c0262e6d" providerId="AD" clId="Web-{DFBC6882-E6EF-F039-6213-612E8C86B875}" dt="2025-10-22T03:29:20.527" v="721"/>
          <ac:spMkLst>
            <pc:docMk/>
            <pc:sldMk cId="4003144426" sldId="265"/>
            <ac:spMk id="14" creationId="{4300840D-0A0B-4512-BACA-B439D5B9C57C}"/>
          </ac:spMkLst>
        </pc:spChg>
        <pc:spChg chg="add">
          <ac:chgData name="Daniels Rainiks (2303951)" userId="S::2303951@student.uwtsd.ac.uk::70bfa2e4-19b8-4a00-88b7-8a96c0262e6d" providerId="AD" clId="Web-{DFBC6882-E6EF-F039-6213-612E8C86B875}" dt="2025-10-22T03:29:20.527" v="721"/>
          <ac:spMkLst>
            <pc:docMk/>
            <pc:sldMk cId="4003144426" sldId="265"/>
            <ac:spMk id="16" creationId="{D2B78728-A580-49A7-84F9-6EF6F583ADE0}"/>
          </ac:spMkLst>
        </pc:spChg>
        <pc:spChg chg="add">
          <ac:chgData name="Daniels Rainiks (2303951)" userId="S::2303951@student.uwtsd.ac.uk::70bfa2e4-19b8-4a00-88b7-8a96c0262e6d" providerId="AD" clId="Web-{DFBC6882-E6EF-F039-6213-612E8C86B875}" dt="2025-10-22T03:29:20.527" v="721"/>
          <ac:spMkLst>
            <pc:docMk/>
            <pc:sldMk cId="4003144426" sldId="265"/>
            <ac:spMk id="18" creationId="{38FAA1A1-D861-433F-88FA-1E9D6FD31D11}"/>
          </ac:spMkLst>
        </pc:spChg>
        <pc:spChg chg="add">
          <ac:chgData name="Daniels Rainiks (2303951)" userId="S::2303951@student.uwtsd.ac.uk::70bfa2e4-19b8-4a00-88b7-8a96c0262e6d" providerId="AD" clId="Web-{DFBC6882-E6EF-F039-6213-612E8C86B875}" dt="2025-10-22T03:29:20.527" v="721"/>
          <ac:spMkLst>
            <pc:docMk/>
            <pc:sldMk cId="4003144426" sldId="265"/>
            <ac:spMk id="20" creationId="{8D71EDA1-87BF-4D5D-AB79-F346FD19278A}"/>
          </ac:spMkLst>
        </pc:spChg>
      </pc:sldChg>
      <pc:sldChg chg="modSp">
        <pc:chgData name="Daniels Rainiks (2303951)" userId="S::2303951@student.uwtsd.ac.uk::70bfa2e4-19b8-4a00-88b7-8a96c0262e6d" providerId="AD" clId="Web-{DFBC6882-E6EF-F039-6213-612E8C86B875}" dt="2025-10-22T03:28:22.697" v="712" actId="20577"/>
        <pc:sldMkLst>
          <pc:docMk/>
          <pc:sldMk cId="1624810563" sldId="268"/>
        </pc:sldMkLst>
        <pc:spChg chg="mod">
          <ac:chgData name="Daniels Rainiks (2303951)" userId="S::2303951@student.uwtsd.ac.uk::70bfa2e4-19b8-4a00-88b7-8a96c0262e6d" providerId="AD" clId="Web-{DFBC6882-E6EF-F039-6213-612E8C86B875}" dt="2025-10-22T03:28:22.697" v="712" actId="20577"/>
          <ac:spMkLst>
            <pc:docMk/>
            <pc:sldMk cId="1624810563" sldId="268"/>
            <ac:spMk id="2" creationId="{2FDEB023-C1E1-01E2-7D7B-DCE0CC570529}"/>
          </ac:spMkLst>
        </pc:spChg>
      </pc:sldChg>
      <pc:sldChg chg="addSp modSp del mod setBg">
        <pc:chgData name="Daniels Rainiks (2303951)" userId="S::2303951@student.uwtsd.ac.uk::70bfa2e4-19b8-4a00-88b7-8a96c0262e6d" providerId="AD" clId="Web-{DFBC6882-E6EF-F039-6213-612E8C86B875}" dt="2025-10-22T03:28:27.650" v="713"/>
        <pc:sldMkLst>
          <pc:docMk/>
          <pc:sldMk cId="590604725" sldId="269"/>
        </pc:sldMkLst>
        <pc:spChg chg="mod">
          <ac:chgData name="Daniels Rainiks (2303951)" userId="S::2303951@student.uwtsd.ac.uk::70bfa2e4-19b8-4a00-88b7-8a96c0262e6d" providerId="AD" clId="Web-{DFBC6882-E6EF-F039-6213-612E8C86B875}" dt="2025-10-22T01:54:08.300" v="1"/>
          <ac:spMkLst>
            <pc:docMk/>
            <pc:sldMk cId="590604725" sldId="269"/>
            <ac:spMk id="2" creationId="{F84BF090-7255-0E64-D8E2-C1E668A43D04}"/>
          </ac:spMkLst>
        </pc:spChg>
        <pc:spChg chg="mod">
          <ac:chgData name="Daniels Rainiks (2303951)" userId="S::2303951@student.uwtsd.ac.uk::70bfa2e4-19b8-4a00-88b7-8a96c0262e6d" providerId="AD" clId="Web-{DFBC6882-E6EF-F039-6213-612E8C86B875}" dt="2025-10-22T01:54:08.300" v="1"/>
          <ac:spMkLst>
            <pc:docMk/>
            <pc:sldMk cId="590604725" sldId="269"/>
            <ac:spMk id="3" creationId="{8F04DD35-609A-C1C7-8B07-3600D542AA9E}"/>
          </ac:spMkLst>
        </pc:spChg>
        <pc:spChg chg="add">
          <ac:chgData name="Daniels Rainiks (2303951)" userId="S::2303951@student.uwtsd.ac.uk::70bfa2e4-19b8-4a00-88b7-8a96c0262e6d" providerId="AD" clId="Web-{DFBC6882-E6EF-F039-6213-612E8C86B875}" dt="2025-10-22T01:54:08.300" v="1"/>
          <ac:spMkLst>
            <pc:docMk/>
            <pc:sldMk cId="590604725" sldId="269"/>
            <ac:spMk id="8" creationId="{09588DA8-065E-4F6F-8EFD-43104AB2E0CF}"/>
          </ac:spMkLst>
        </pc:spChg>
        <pc:spChg chg="add">
          <ac:chgData name="Daniels Rainiks (2303951)" userId="S::2303951@student.uwtsd.ac.uk::70bfa2e4-19b8-4a00-88b7-8a96c0262e6d" providerId="AD" clId="Web-{DFBC6882-E6EF-F039-6213-612E8C86B875}" dt="2025-10-22T01:54:08.300" v="1"/>
          <ac:spMkLst>
            <pc:docMk/>
            <pc:sldMk cId="590604725" sldId="269"/>
            <ac:spMk id="10" creationId="{C4285719-470E-454C-AF62-8323075F1F5B}"/>
          </ac:spMkLst>
        </pc:spChg>
        <pc:spChg chg="add">
          <ac:chgData name="Daniels Rainiks (2303951)" userId="S::2303951@student.uwtsd.ac.uk::70bfa2e4-19b8-4a00-88b7-8a96c0262e6d" providerId="AD" clId="Web-{DFBC6882-E6EF-F039-6213-612E8C86B875}" dt="2025-10-22T01:54:08.300" v="1"/>
          <ac:spMkLst>
            <pc:docMk/>
            <pc:sldMk cId="590604725" sldId="269"/>
            <ac:spMk id="12" creationId="{CD9FE4EF-C4D8-49A0-B2FF-81D8DB7D8A24}"/>
          </ac:spMkLst>
        </pc:spChg>
        <pc:spChg chg="add">
          <ac:chgData name="Daniels Rainiks (2303951)" userId="S::2303951@student.uwtsd.ac.uk::70bfa2e4-19b8-4a00-88b7-8a96c0262e6d" providerId="AD" clId="Web-{DFBC6882-E6EF-F039-6213-612E8C86B875}" dt="2025-10-22T01:54:08.300" v="1"/>
          <ac:spMkLst>
            <pc:docMk/>
            <pc:sldMk cId="590604725" sldId="269"/>
            <ac:spMk id="14" creationId="{4300840D-0A0B-4512-BACA-B439D5B9C57C}"/>
          </ac:spMkLst>
        </pc:spChg>
        <pc:spChg chg="add">
          <ac:chgData name="Daniels Rainiks (2303951)" userId="S::2303951@student.uwtsd.ac.uk::70bfa2e4-19b8-4a00-88b7-8a96c0262e6d" providerId="AD" clId="Web-{DFBC6882-E6EF-F039-6213-612E8C86B875}" dt="2025-10-22T01:54:08.300" v="1"/>
          <ac:spMkLst>
            <pc:docMk/>
            <pc:sldMk cId="590604725" sldId="269"/>
            <ac:spMk id="16" creationId="{D2B78728-A580-49A7-84F9-6EF6F583ADE0}"/>
          </ac:spMkLst>
        </pc:spChg>
        <pc:spChg chg="add">
          <ac:chgData name="Daniels Rainiks (2303951)" userId="S::2303951@student.uwtsd.ac.uk::70bfa2e4-19b8-4a00-88b7-8a96c0262e6d" providerId="AD" clId="Web-{DFBC6882-E6EF-F039-6213-612E8C86B875}" dt="2025-10-22T01:54:08.300" v="1"/>
          <ac:spMkLst>
            <pc:docMk/>
            <pc:sldMk cId="590604725" sldId="269"/>
            <ac:spMk id="18" creationId="{38FAA1A1-D861-433F-88FA-1E9D6FD31D11}"/>
          </ac:spMkLst>
        </pc:spChg>
        <pc:spChg chg="add">
          <ac:chgData name="Daniels Rainiks (2303951)" userId="S::2303951@student.uwtsd.ac.uk::70bfa2e4-19b8-4a00-88b7-8a96c0262e6d" providerId="AD" clId="Web-{DFBC6882-E6EF-F039-6213-612E8C86B875}" dt="2025-10-22T01:54:08.300" v="1"/>
          <ac:spMkLst>
            <pc:docMk/>
            <pc:sldMk cId="590604725" sldId="269"/>
            <ac:spMk id="20" creationId="{8D71EDA1-87BF-4D5D-AB79-F346FD19278A}"/>
          </ac:spMkLst>
        </pc:spChg>
      </pc:sldChg>
      <pc:sldChg chg="addSp delSp modSp mod setBg">
        <pc:chgData name="Daniels Rainiks (2303951)" userId="S::2303951@student.uwtsd.ac.uk::70bfa2e4-19b8-4a00-88b7-8a96c0262e6d" providerId="AD" clId="Web-{DFBC6882-E6EF-F039-6213-612E8C86B875}" dt="2025-10-22T03:28:39.447" v="714" actId="20577"/>
        <pc:sldMkLst>
          <pc:docMk/>
          <pc:sldMk cId="1176750677" sldId="270"/>
        </pc:sldMkLst>
        <pc:spChg chg="mod ord">
          <ac:chgData name="Daniels Rainiks (2303951)" userId="S::2303951@student.uwtsd.ac.uk::70bfa2e4-19b8-4a00-88b7-8a96c0262e6d" providerId="AD" clId="Web-{DFBC6882-E6EF-F039-6213-612E8C86B875}" dt="2025-10-22T03:22:48.111" v="709" actId="14100"/>
          <ac:spMkLst>
            <pc:docMk/>
            <pc:sldMk cId="1176750677" sldId="270"/>
            <ac:spMk id="3" creationId="{A714D93B-BAEB-1769-23C3-1832AF270192}"/>
          </ac:spMkLst>
        </pc:spChg>
        <pc:spChg chg="mod">
          <ac:chgData name="Daniels Rainiks (2303951)" userId="S::2303951@student.uwtsd.ac.uk::70bfa2e4-19b8-4a00-88b7-8a96c0262e6d" providerId="AD" clId="Web-{DFBC6882-E6EF-F039-6213-612E8C86B875}" dt="2025-10-22T03:28:39.447" v="714" actId="20577"/>
          <ac:spMkLst>
            <pc:docMk/>
            <pc:sldMk cId="1176750677" sldId="270"/>
            <ac:spMk id="5" creationId="{A4A5D1B4-822B-1BE0-565E-6F7888209191}"/>
          </ac:spMkLst>
        </pc:spChg>
        <pc:spChg chg="add del">
          <ac:chgData name="Daniels Rainiks (2303951)" userId="S::2303951@student.uwtsd.ac.uk::70bfa2e4-19b8-4a00-88b7-8a96c0262e6d" providerId="AD" clId="Web-{DFBC6882-E6EF-F039-6213-612E8C86B875}" dt="2025-10-22T03:22:43.408" v="708"/>
          <ac:spMkLst>
            <pc:docMk/>
            <pc:sldMk cId="1176750677" sldId="270"/>
            <ac:spMk id="10" creationId="{1B15ED52-F352-441B-82BF-E0EA34836D08}"/>
          </ac:spMkLst>
        </pc:spChg>
        <pc:spChg chg="add del">
          <ac:chgData name="Daniels Rainiks (2303951)" userId="S::2303951@student.uwtsd.ac.uk::70bfa2e4-19b8-4a00-88b7-8a96c0262e6d" providerId="AD" clId="Web-{DFBC6882-E6EF-F039-6213-612E8C86B875}" dt="2025-10-22T03:22:43.408" v="708"/>
          <ac:spMkLst>
            <pc:docMk/>
            <pc:sldMk cId="1176750677" sldId="270"/>
            <ac:spMk id="12" creationId="{3B2E3793-BFE6-45A2-9B7B-E18844431C99}"/>
          </ac:spMkLst>
        </pc:spChg>
        <pc:spChg chg="add">
          <ac:chgData name="Daniels Rainiks (2303951)" userId="S::2303951@student.uwtsd.ac.uk::70bfa2e4-19b8-4a00-88b7-8a96c0262e6d" providerId="AD" clId="Web-{DFBC6882-E6EF-F039-6213-612E8C86B875}" dt="2025-10-22T01:54:16.614" v="2"/>
          <ac:spMkLst>
            <pc:docMk/>
            <pc:sldMk cId="1176750677" sldId="270"/>
            <ac:spMk id="14" creationId="{BC4C4868-CB8F-4AF9-9CDB-8108F2C19B67}"/>
          </ac:spMkLst>
        </pc:spChg>
        <pc:spChg chg="add del">
          <ac:chgData name="Daniels Rainiks (2303951)" userId="S::2303951@student.uwtsd.ac.uk::70bfa2e4-19b8-4a00-88b7-8a96c0262e6d" providerId="AD" clId="Web-{DFBC6882-E6EF-F039-6213-612E8C86B875}" dt="2025-10-22T03:22:43.408" v="708"/>
          <ac:spMkLst>
            <pc:docMk/>
            <pc:sldMk cId="1176750677" sldId="270"/>
            <ac:spMk id="16" creationId="{375E0459-6403-40CD-989D-56A4407CA12E}"/>
          </ac:spMkLst>
        </pc:spChg>
        <pc:spChg chg="add del">
          <ac:chgData name="Daniels Rainiks (2303951)" userId="S::2303951@student.uwtsd.ac.uk::70bfa2e4-19b8-4a00-88b7-8a96c0262e6d" providerId="AD" clId="Web-{DFBC6882-E6EF-F039-6213-612E8C86B875}" dt="2025-10-22T03:22:43.408" v="708"/>
          <ac:spMkLst>
            <pc:docMk/>
            <pc:sldMk cId="1176750677" sldId="270"/>
            <ac:spMk id="18" creationId="{53E5B1A8-3AC9-4BD1-9BBC-78CA94F2D1BA}"/>
          </ac:spMkLst>
        </pc:spChg>
        <pc:spChg chg="add">
          <ac:chgData name="Daniels Rainiks (2303951)" userId="S::2303951@student.uwtsd.ac.uk::70bfa2e4-19b8-4a00-88b7-8a96c0262e6d" providerId="AD" clId="Web-{DFBC6882-E6EF-F039-6213-612E8C86B875}" dt="2025-10-22T03:22:43.408" v="708"/>
          <ac:spMkLst>
            <pc:docMk/>
            <pc:sldMk cId="1176750677" sldId="270"/>
            <ac:spMk id="23" creationId="{DEE2AD96-B495-4E06-9291-B71706F728CB}"/>
          </ac:spMkLst>
        </pc:spChg>
        <pc:spChg chg="add">
          <ac:chgData name="Daniels Rainiks (2303951)" userId="S::2303951@student.uwtsd.ac.uk::70bfa2e4-19b8-4a00-88b7-8a96c0262e6d" providerId="AD" clId="Web-{DFBC6882-E6EF-F039-6213-612E8C86B875}" dt="2025-10-22T03:22:43.408" v="708"/>
          <ac:spMkLst>
            <pc:docMk/>
            <pc:sldMk cId="1176750677" sldId="270"/>
            <ac:spMk id="25" creationId="{53CF6D67-C5A8-4ADD-9E8E-1E38CA1D3166}"/>
          </ac:spMkLst>
        </pc:spChg>
        <pc:spChg chg="add">
          <ac:chgData name="Daniels Rainiks (2303951)" userId="S::2303951@student.uwtsd.ac.uk::70bfa2e4-19b8-4a00-88b7-8a96c0262e6d" providerId="AD" clId="Web-{DFBC6882-E6EF-F039-6213-612E8C86B875}" dt="2025-10-22T03:22:43.408" v="708"/>
          <ac:spMkLst>
            <pc:docMk/>
            <pc:sldMk cId="1176750677" sldId="270"/>
            <ac:spMk id="27" creationId="{86909FA0-B515-4681-B7A8-FA281D133B94}"/>
          </ac:spMkLst>
        </pc:spChg>
        <pc:spChg chg="add">
          <ac:chgData name="Daniels Rainiks (2303951)" userId="S::2303951@student.uwtsd.ac.uk::70bfa2e4-19b8-4a00-88b7-8a96c0262e6d" providerId="AD" clId="Web-{DFBC6882-E6EF-F039-6213-612E8C86B875}" dt="2025-10-22T03:22:43.408" v="708"/>
          <ac:spMkLst>
            <pc:docMk/>
            <pc:sldMk cId="1176750677" sldId="270"/>
            <ac:spMk id="29" creationId="{21C9FE86-FCC3-4A31-AA1C-C882262B7FE7}"/>
          </ac:spMkLst>
        </pc:spChg>
      </pc:sldChg>
      <pc:sldChg chg="addSp modSp mod setBg">
        <pc:chgData name="Daniels Rainiks (2303951)" userId="S::2303951@student.uwtsd.ac.uk::70bfa2e4-19b8-4a00-88b7-8a96c0262e6d" providerId="AD" clId="Web-{DFBC6882-E6EF-F039-6213-612E8C86B875}" dt="2025-10-22T03:28:44.870" v="715" actId="20577"/>
        <pc:sldMkLst>
          <pc:docMk/>
          <pc:sldMk cId="4161345828" sldId="271"/>
        </pc:sldMkLst>
        <pc:spChg chg="mod">
          <ac:chgData name="Daniels Rainiks (2303951)" userId="S::2303951@student.uwtsd.ac.uk::70bfa2e4-19b8-4a00-88b7-8a96c0262e6d" providerId="AD" clId="Web-{DFBC6882-E6EF-F039-6213-612E8C86B875}" dt="2025-10-22T03:28:44.870" v="715" actId="20577"/>
          <ac:spMkLst>
            <pc:docMk/>
            <pc:sldMk cId="4161345828" sldId="271"/>
            <ac:spMk id="2" creationId="{26E22986-0987-22B5-98E1-9D5C3AB26B81}"/>
          </ac:spMkLst>
        </pc:spChg>
        <pc:spChg chg="mod">
          <ac:chgData name="Daniels Rainiks (2303951)" userId="S::2303951@student.uwtsd.ac.uk::70bfa2e4-19b8-4a00-88b7-8a96c0262e6d" providerId="AD" clId="Web-{DFBC6882-E6EF-F039-6213-612E8C86B875}" dt="2025-10-22T02:31:15.766" v="362" actId="20577"/>
          <ac:spMkLst>
            <pc:docMk/>
            <pc:sldMk cId="4161345828" sldId="271"/>
            <ac:spMk id="3" creationId="{1A071F3E-59A6-8603-256A-459AD777859C}"/>
          </ac:spMkLst>
        </pc:spChg>
        <pc:spChg chg="add">
          <ac:chgData name="Daniels Rainiks (2303951)" userId="S::2303951@student.uwtsd.ac.uk::70bfa2e4-19b8-4a00-88b7-8a96c0262e6d" providerId="AD" clId="Web-{DFBC6882-E6EF-F039-6213-612E8C86B875}" dt="2025-10-22T02:20:18.083" v="294"/>
          <ac:spMkLst>
            <pc:docMk/>
            <pc:sldMk cId="4161345828" sldId="271"/>
            <ac:spMk id="8" creationId="{1B15ED52-F352-441B-82BF-E0EA34836D08}"/>
          </ac:spMkLst>
        </pc:spChg>
        <pc:spChg chg="add">
          <ac:chgData name="Daniels Rainiks (2303951)" userId="S::2303951@student.uwtsd.ac.uk::70bfa2e4-19b8-4a00-88b7-8a96c0262e6d" providerId="AD" clId="Web-{DFBC6882-E6EF-F039-6213-612E8C86B875}" dt="2025-10-22T02:20:18.083" v="294"/>
          <ac:spMkLst>
            <pc:docMk/>
            <pc:sldMk cId="4161345828" sldId="271"/>
            <ac:spMk id="10" creationId="{3B2E3793-BFE6-45A2-9B7B-E18844431C99}"/>
          </ac:spMkLst>
        </pc:spChg>
        <pc:spChg chg="add">
          <ac:chgData name="Daniels Rainiks (2303951)" userId="S::2303951@student.uwtsd.ac.uk::70bfa2e4-19b8-4a00-88b7-8a96c0262e6d" providerId="AD" clId="Web-{DFBC6882-E6EF-F039-6213-612E8C86B875}" dt="2025-10-22T02:20:18.083" v="294"/>
          <ac:spMkLst>
            <pc:docMk/>
            <pc:sldMk cId="4161345828" sldId="271"/>
            <ac:spMk id="12" creationId="{BC4C4868-CB8F-4AF9-9CDB-8108F2C19B67}"/>
          </ac:spMkLst>
        </pc:spChg>
        <pc:spChg chg="add">
          <ac:chgData name="Daniels Rainiks (2303951)" userId="S::2303951@student.uwtsd.ac.uk::70bfa2e4-19b8-4a00-88b7-8a96c0262e6d" providerId="AD" clId="Web-{DFBC6882-E6EF-F039-6213-612E8C86B875}" dt="2025-10-22T02:20:18.083" v="294"/>
          <ac:spMkLst>
            <pc:docMk/>
            <pc:sldMk cId="4161345828" sldId="271"/>
            <ac:spMk id="14" creationId="{375E0459-6403-40CD-989D-56A4407CA12E}"/>
          </ac:spMkLst>
        </pc:spChg>
        <pc:spChg chg="add">
          <ac:chgData name="Daniels Rainiks (2303951)" userId="S::2303951@student.uwtsd.ac.uk::70bfa2e4-19b8-4a00-88b7-8a96c0262e6d" providerId="AD" clId="Web-{DFBC6882-E6EF-F039-6213-612E8C86B875}" dt="2025-10-22T02:20:18.083" v="294"/>
          <ac:spMkLst>
            <pc:docMk/>
            <pc:sldMk cId="4161345828" sldId="271"/>
            <ac:spMk id="16" creationId="{53E5B1A8-3AC9-4BD1-9BBC-78CA94F2D1BA}"/>
          </ac:spMkLst>
        </pc:spChg>
        <pc:picChg chg="add mod">
          <ac:chgData name="Daniels Rainiks (2303951)" userId="S::2303951@student.uwtsd.ac.uk::70bfa2e4-19b8-4a00-88b7-8a96c0262e6d" providerId="AD" clId="Web-{DFBC6882-E6EF-F039-6213-612E8C86B875}" dt="2025-10-22T02:31:47.409" v="370" actId="1076"/>
          <ac:picMkLst>
            <pc:docMk/>
            <pc:sldMk cId="4161345828" sldId="271"/>
            <ac:picMk id="4" creationId="{087ACB82-AAC1-CBC5-5B45-E344B6614D2D}"/>
          </ac:picMkLst>
        </pc:picChg>
        <pc:picChg chg="add mod">
          <ac:chgData name="Daniels Rainiks (2303951)" userId="S::2303951@student.uwtsd.ac.uk::70bfa2e4-19b8-4a00-88b7-8a96c0262e6d" providerId="AD" clId="Web-{DFBC6882-E6EF-F039-6213-612E8C86B875}" dt="2025-10-22T02:32:12.816" v="377" actId="1076"/>
          <ac:picMkLst>
            <pc:docMk/>
            <pc:sldMk cId="4161345828" sldId="271"/>
            <ac:picMk id="5" creationId="{B2318B23-07B6-49E0-82C7-3E80E69441E9}"/>
          </ac:picMkLst>
        </pc:picChg>
      </pc:sldChg>
      <pc:sldChg chg="addSp delSp modSp new mod setBg">
        <pc:chgData name="Daniels Rainiks (2303951)" userId="S::2303951@student.uwtsd.ac.uk::70bfa2e4-19b8-4a00-88b7-8a96c0262e6d" providerId="AD" clId="Web-{DFBC6882-E6EF-F039-6213-612E8C86B875}" dt="2025-10-22T03:30:40.795" v="724" actId="1076"/>
        <pc:sldMkLst>
          <pc:docMk/>
          <pc:sldMk cId="2811493132" sldId="272"/>
        </pc:sldMkLst>
        <pc:spChg chg="mod">
          <ac:chgData name="Daniels Rainiks (2303951)" userId="S::2303951@student.uwtsd.ac.uk::70bfa2e4-19b8-4a00-88b7-8a96c0262e6d" providerId="AD" clId="Web-{DFBC6882-E6EF-F039-6213-612E8C86B875}" dt="2025-10-22T03:28:50.057" v="716" actId="20577"/>
          <ac:spMkLst>
            <pc:docMk/>
            <pc:sldMk cId="2811493132" sldId="272"/>
            <ac:spMk id="2" creationId="{93DFF342-587F-90A4-FD42-C346DF5A998F}"/>
          </ac:spMkLst>
        </pc:spChg>
        <pc:spChg chg="mod">
          <ac:chgData name="Daniels Rainiks (2303951)" userId="S::2303951@student.uwtsd.ac.uk::70bfa2e4-19b8-4a00-88b7-8a96c0262e6d" providerId="AD" clId="Web-{DFBC6882-E6EF-F039-6213-612E8C86B875}" dt="2025-10-22T03:30:40.795" v="724" actId="1076"/>
          <ac:spMkLst>
            <pc:docMk/>
            <pc:sldMk cId="2811493132" sldId="272"/>
            <ac:spMk id="3" creationId="{EF4216B4-4B5F-5C14-9C1A-ABEBC2D01940}"/>
          </ac:spMkLst>
        </pc:spChg>
        <pc:spChg chg="add del">
          <ac:chgData name="Daniels Rainiks (2303951)" userId="S::2303951@student.uwtsd.ac.uk::70bfa2e4-19b8-4a00-88b7-8a96c0262e6d" providerId="AD" clId="Web-{DFBC6882-E6EF-F039-6213-612E8C86B875}" dt="2025-10-22T02:58:30.405" v="519"/>
          <ac:spMkLst>
            <pc:docMk/>
            <pc:sldMk cId="2811493132" sldId="272"/>
            <ac:spMk id="8" creationId="{1B15ED52-F352-441B-82BF-E0EA34836D08}"/>
          </ac:spMkLst>
        </pc:spChg>
        <pc:spChg chg="add del">
          <ac:chgData name="Daniels Rainiks (2303951)" userId="S::2303951@student.uwtsd.ac.uk::70bfa2e4-19b8-4a00-88b7-8a96c0262e6d" providerId="AD" clId="Web-{DFBC6882-E6EF-F039-6213-612E8C86B875}" dt="2025-10-22T02:58:30.405" v="519"/>
          <ac:spMkLst>
            <pc:docMk/>
            <pc:sldMk cId="2811493132" sldId="272"/>
            <ac:spMk id="10" creationId="{3B2E3793-BFE6-45A2-9B7B-E18844431C99}"/>
          </ac:spMkLst>
        </pc:spChg>
        <pc:spChg chg="add del">
          <ac:chgData name="Daniels Rainiks (2303951)" userId="S::2303951@student.uwtsd.ac.uk::70bfa2e4-19b8-4a00-88b7-8a96c0262e6d" providerId="AD" clId="Web-{DFBC6882-E6EF-F039-6213-612E8C86B875}" dt="2025-10-22T02:58:30.405" v="519"/>
          <ac:spMkLst>
            <pc:docMk/>
            <pc:sldMk cId="2811493132" sldId="272"/>
            <ac:spMk id="12" creationId="{BC4C4868-CB8F-4AF9-9CDB-8108F2C19B67}"/>
          </ac:spMkLst>
        </pc:spChg>
        <pc:spChg chg="add del">
          <ac:chgData name="Daniels Rainiks (2303951)" userId="S::2303951@student.uwtsd.ac.uk::70bfa2e4-19b8-4a00-88b7-8a96c0262e6d" providerId="AD" clId="Web-{DFBC6882-E6EF-F039-6213-612E8C86B875}" dt="2025-10-22T02:58:30.405" v="519"/>
          <ac:spMkLst>
            <pc:docMk/>
            <pc:sldMk cId="2811493132" sldId="272"/>
            <ac:spMk id="14" creationId="{375E0459-6403-40CD-989D-56A4407CA12E}"/>
          </ac:spMkLst>
        </pc:spChg>
        <pc:spChg chg="add del">
          <ac:chgData name="Daniels Rainiks (2303951)" userId="S::2303951@student.uwtsd.ac.uk::70bfa2e4-19b8-4a00-88b7-8a96c0262e6d" providerId="AD" clId="Web-{DFBC6882-E6EF-F039-6213-612E8C86B875}" dt="2025-10-22T02:58:30.405" v="519"/>
          <ac:spMkLst>
            <pc:docMk/>
            <pc:sldMk cId="2811493132" sldId="272"/>
            <ac:spMk id="16" creationId="{53E5B1A8-3AC9-4BD1-9BBC-78CA94F2D1BA}"/>
          </ac:spMkLst>
        </pc:spChg>
        <pc:spChg chg="add">
          <ac:chgData name="Daniels Rainiks (2303951)" userId="S::2303951@student.uwtsd.ac.uk::70bfa2e4-19b8-4a00-88b7-8a96c0262e6d" providerId="AD" clId="Web-{DFBC6882-E6EF-F039-6213-612E8C86B875}" dt="2025-10-22T02:58:30.421" v="520"/>
          <ac:spMkLst>
            <pc:docMk/>
            <pc:sldMk cId="2811493132" sldId="272"/>
            <ac:spMk id="18" creationId="{38FAA1A1-D861-433F-88FA-1E9D6FD31D11}"/>
          </ac:spMkLst>
        </pc:spChg>
        <pc:spChg chg="add">
          <ac:chgData name="Daniels Rainiks (2303951)" userId="S::2303951@student.uwtsd.ac.uk::70bfa2e4-19b8-4a00-88b7-8a96c0262e6d" providerId="AD" clId="Web-{DFBC6882-E6EF-F039-6213-612E8C86B875}" dt="2025-10-22T02:58:30.421" v="520"/>
          <ac:spMkLst>
            <pc:docMk/>
            <pc:sldMk cId="2811493132" sldId="272"/>
            <ac:spMk id="19" creationId="{09588DA8-065E-4F6F-8EFD-43104AB2E0CF}"/>
          </ac:spMkLst>
        </pc:spChg>
        <pc:spChg chg="add">
          <ac:chgData name="Daniels Rainiks (2303951)" userId="S::2303951@student.uwtsd.ac.uk::70bfa2e4-19b8-4a00-88b7-8a96c0262e6d" providerId="AD" clId="Web-{DFBC6882-E6EF-F039-6213-612E8C86B875}" dt="2025-10-22T02:58:30.421" v="520"/>
          <ac:spMkLst>
            <pc:docMk/>
            <pc:sldMk cId="2811493132" sldId="272"/>
            <ac:spMk id="20" creationId="{8D71EDA1-87BF-4D5D-AB79-F346FD19278A}"/>
          </ac:spMkLst>
        </pc:spChg>
        <pc:spChg chg="add">
          <ac:chgData name="Daniels Rainiks (2303951)" userId="S::2303951@student.uwtsd.ac.uk::70bfa2e4-19b8-4a00-88b7-8a96c0262e6d" providerId="AD" clId="Web-{DFBC6882-E6EF-F039-6213-612E8C86B875}" dt="2025-10-22T02:58:30.421" v="520"/>
          <ac:spMkLst>
            <pc:docMk/>
            <pc:sldMk cId="2811493132" sldId="272"/>
            <ac:spMk id="21" creationId="{C4285719-470E-454C-AF62-8323075F1F5B}"/>
          </ac:spMkLst>
        </pc:spChg>
        <pc:spChg chg="add">
          <ac:chgData name="Daniels Rainiks (2303951)" userId="S::2303951@student.uwtsd.ac.uk::70bfa2e4-19b8-4a00-88b7-8a96c0262e6d" providerId="AD" clId="Web-{DFBC6882-E6EF-F039-6213-612E8C86B875}" dt="2025-10-22T02:58:30.421" v="520"/>
          <ac:spMkLst>
            <pc:docMk/>
            <pc:sldMk cId="2811493132" sldId="272"/>
            <ac:spMk id="22" creationId="{CD9FE4EF-C4D8-49A0-B2FF-81D8DB7D8A24}"/>
          </ac:spMkLst>
        </pc:spChg>
        <pc:spChg chg="add">
          <ac:chgData name="Daniels Rainiks (2303951)" userId="S::2303951@student.uwtsd.ac.uk::70bfa2e4-19b8-4a00-88b7-8a96c0262e6d" providerId="AD" clId="Web-{DFBC6882-E6EF-F039-6213-612E8C86B875}" dt="2025-10-22T02:58:30.421" v="520"/>
          <ac:spMkLst>
            <pc:docMk/>
            <pc:sldMk cId="2811493132" sldId="272"/>
            <ac:spMk id="23" creationId="{4300840D-0A0B-4512-BACA-B439D5B9C57C}"/>
          </ac:spMkLst>
        </pc:spChg>
        <pc:spChg chg="add">
          <ac:chgData name="Daniels Rainiks (2303951)" userId="S::2303951@student.uwtsd.ac.uk::70bfa2e4-19b8-4a00-88b7-8a96c0262e6d" providerId="AD" clId="Web-{DFBC6882-E6EF-F039-6213-612E8C86B875}" dt="2025-10-22T02:58:30.421" v="520"/>
          <ac:spMkLst>
            <pc:docMk/>
            <pc:sldMk cId="2811493132" sldId="272"/>
            <ac:spMk id="24" creationId="{D2B78728-A580-49A7-84F9-6EF6F583ADE0}"/>
          </ac:spMkLst>
        </pc:spChg>
        <pc:picChg chg="add mod">
          <ac:chgData name="Daniels Rainiks (2303951)" userId="S::2303951@student.uwtsd.ac.uk::70bfa2e4-19b8-4a00-88b7-8a96c0262e6d" providerId="AD" clId="Web-{DFBC6882-E6EF-F039-6213-612E8C86B875}" dt="2025-10-22T03:19:21.753" v="704" actId="1076"/>
          <ac:picMkLst>
            <pc:docMk/>
            <pc:sldMk cId="2811493132" sldId="272"/>
            <ac:picMk id="4" creationId="{3AB507B0-7EF3-581D-28ED-779F08AD81EF}"/>
          </ac:picMkLst>
        </pc:picChg>
      </pc:sldChg>
      <pc:sldChg chg="modSp add replId">
        <pc:chgData name="Daniels Rainiks (2303951)" userId="S::2303951@student.uwtsd.ac.uk::70bfa2e4-19b8-4a00-88b7-8a96c0262e6d" providerId="AD" clId="Web-{DFBC6882-E6EF-F039-6213-612E8C86B875}" dt="2025-10-22T04:10:29.365" v="1044" actId="20577"/>
        <pc:sldMkLst>
          <pc:docMk/>
          <pc:sldMk cId="732987288" sldId="273"/>
        </pc:sldMkLst>
        <pc:spChg chg="mod">
          <ac:chgData name="Daniels Rainiks (2303951)" userId="S::2303951@student.uwtsd.ac.uk::70bfa2e4-19b8-4a00-88b7-8a96c0262e6d" providerId="AD" clId="Web-{DFBC6882-E6EF-F039-6213-612E8C86B875}" dt="2025-10-22T03:47:15.181" v="734" actId="14100"/>
          <ac:spMkLst>
            <pc:docMk/>
            <pc:sldMk cId="732987288" sldId="273"/>
            <ac:spMk id="2" creationId="{23AB49ED-AD7E-8A13-E62D-0C3D29B80A1B}"/>
          </ac:spMkLst>
        </pc:spChg>
        <pc:spChg chg="mod">
          <ac:chgData name="Daniels Rainiks (2303951)" userId="S::2303951@student.uwtsd.ac.uk::70bfa2e4-19b8-4a00-88b7-8a96c0262e6d" providerId="AD" clId="Web-{DFBC6882-E6EF-F039-6213-612E8C86B875}" dt="2025-10-22T04:10:29.365" v="1044" actId="20577"/>
          <ac:spMkLst>
            <pc:docMk/>
            <pc:sldMk cId="732987288" sldId="273"/>
            <ac:spMk id="3" creationId="{5FD7D06D-2854-F9A4-A8A1-DA45E90ED4FD}"/>
          </ac:spMkLst>
        </pc:spChg>
      </pc:sldChg>
      <pc:sldChg chg="new del">
        <pc:chgData name="Daniels Rainiks (2303951)" userId="S::2303951@student.uwtsd.ac.uk::70bfa2e4-19b8-4a00-88b7-8a96c0262e6d" providerId="AD" clId="Web-{DFBC6882-E6EF-F039-6213-612E8C86B875}" dt="2025-10-22T03:46:52.555" v="726"/>
        <pc:sldMkLst>
          <pc:docMk/>
          <pc:sldMk cId="3786862705" sldId="273"/>
        </pc:sldMkLst>
      </pc:sldChg>
    </pc:docChg>
  </pc:docChgLst>
  <pc:docChgLst>
    <pc:chgData name="Daniels Rainiks (2303951)" userId="S::2303951@student.uwtsd.ac.uk::70bfa2e4-19b8-4a00-88b7-8a96c0262e6d" providerId="AD" clId="Web-{B017BEDF-72A7-A089-FE25-6C5EA0D39BF7}"/>
    <pc:docChg chg="addSld modSld sldOrd">
      <pc:chgData name="Daniels Rainiks (2303951)" userId="S::2303951@student.uwtsd.ac.uk::70bfa2e4-19b8-4a00-88b7-8a96c0262e6d" providerId="AD" clId="Web-{B017BEDF-72A7-A089-FE25-6C5EA0D39BF7}" dt="2025-10-21T19:33:33.432" v="133"/>
      <pc:docMkLst>
        <pc:docMk/>
      </pc:docMkLst>
      <pc:sldChg chg="modSp ord">
        <pc:chgData name="Daniels Rainiks (2303951)" userId="S::2303951@student.uwtsd.ac.uk::70bfa2e4-19b8-4a00-88b7-8a96c0262e6d" providerId="AD" clId="Web-{B017BEDF-72A7-A089-FE25-6C5EA0D39BF7}" dt="2025-10-21T19:29:00.771" v="100" actId="20577"/>
        <pc:sldMkLst>
          <pc:docMk/>
          <pc:sldMk cId="3985014707" sldId="258"/>
        </pc:sldMkLst>
        <pc:spChg chg="mod">
          <ac:chgData name="Daniels Rainiks (2303951)" userId="S::2303951@student.uwtsd.ac.uk::70bfa2e4-19b8-4a00-88b7-8a96c0262e6d" providerId="AD" clId="Web-{B017BEDF-72A7-A089-FE25-6C5EA0D39BF7}" dt="2025-10-21T19:29:00.771" v="100" actId="20577"/>
          <ac:spMkLst>
            <pc:docMk/>
            <pc:sldMk cId="3985014707" sldId="258"/>
            <ac:spMk id="3" creationId="{2401A645-6A97-5C64-BFDA-B494E644A2FA}"/>
          </ac:spMkLst>
        </pc:spChg>
      </pc:sldChg>
      <pc:sldChg chg="modSp">
        <pc:chgData name="Daniels Rainiks (2303951)" userId="S::2303951@student.uwtsd.ac.uk::70bfa2e4-19b8-4a00-88b7-8a96c0262e6d" providerId="AD" clId="Web-{B017BEDF-72A7-A089-FE25-6C5EA0D39BF7}" dt="2025-10-21T16:34:08.060" v="5" actId="20577"/>
        <pc:sldMkLst>
          <pc:docMk/>
          <pc:sldMk cId="1998695860" sldId="259"/>
        </pc:sldMkLst>
        <pc:spChg chg="mod">
          <ac:chgData name="Daniels Rainiks (2303951)" userId="S::2303951@student.uwtsd.ac.uk::70bfa2e4-19b8-4a00-88b7-8a96c0262e6d" providerId="AD" clId="Web-{B017BEDF-72A7-A089-FE25-6C5EA0D39BF7}" dt="2025-10-21T16:34:08.060" v="5" actId="20577"/>
          <ac:spMkLst>
            <pc:docMk/>
            <pc:sldMk cId="1998695860" sldId="259"/>
            <ac:spMk id="3" creationId="{9BF225EF-D066-F785-BD77-D02AAB360FDD}"/>
          </ac:spMkLst>
        </pc:spChg>
      </pc:sldChg>
      <pc:sldChg chg="modSp">
        <pc:chgData name="Daniels Rainiks (2303951)" userId="S::2303951@student.uwtsd.ac.uk::70bfa2e4-19b8-4a00-88b7-8a96c0262e6d" providerId="AD" clId="Web-{B017BEDF-72A7-A089-FE25-6C5EA0D39BF7}" dt="2025-10-21T16:40:08.161" v="61" actId="14100"/>
        <pc:sldMkLst>
          <pc:docMk/>
          <pc:sldMk cId="1226962184" sldId="260"/>
        </pc:sldMkLst>
        <pc:spChg chg="mod">
          <ac:chgData name="Daniels Rainiks (2303951)" userId="S::2303951@student.uwtsd.ac.uk::70bfa2e4-19b8-4a00-88b7-8a96c0262e6d" providerId="AD" clId="Web-{B017BEDF-72A7-A089-FE25-6C5EA0D39BF7}" dt="2025-10-21T16:40:08.161" v="61" actId="14100"/>
          <ac:spMkLst>
            <pc:docMk/>
            <pc:sldMk cId="1226962184" sldId="260"/>
            <ac:spMk id="3" creationId="{692E59B4-F4C1-9735-2F9F-EA6B4BDD578A}"/>
          </ac:spMkLst>
        </pc:spChg>
      </pc:sldChg>
      <pc:sldChg chg="addSp delSp modSp mod setBg">
        <pc:chgData name="Daniels Rainiks (2303951)" userId="S::2303951@student.uwtsd.ac.uk::70bfa2e4-19b8-4a00-88b7-8a96c0262e6d" providerId="AD" clId="Web-{B017BEDF-72A7-A089-FE25-6C5EA0D39BF7}" dt="2025-10-21T19:33:33.432" v="133"/>
        <pc:sldMkLst>
          <pc:docMk/>
          <pc:sldMk cId="1423203825" sldId="262"/>
        </pc:sldMkLst>
        <pc:spChg chg="mod">
          <ac:chgData name="Daniels Rainiks (2303951)" userId="S::2303951@student.uwtsd.ac.uk::70bfa2e4-19b8-4a00-88b7-8a96c0262e6d" providerId="AD" clId="Web-{B017BEDF-72A7-A089-FE25-6C5EA0D39BF7}" dt="2025-10-21T19:33:33.432" v="133"/>
          <ac:spMkLst>
            <pc:docMk/>
            <pc:sldMk cId="1423203825" sldId="262"/>
            <ac:spMk id="2" creationId="{3900F92D-C37B-AD52-ABB1-7F06DF363474}"/>
          </ac:spMkLst>
        </pc:spChg>
        <pc:spChg chg="del">
          <ac:chgData name="Daniels Rainiks (2303951)" userId="S::2303951@student.uwtsd.ac.uk::70bfa2e4-19b8-4a00-88b7-8a96c0262e6d" providerId="AD" clId="Web-{B017BEDF-72A7-A089-FE25-6C5EA0D39BF7}" dt="2025-10-21T19:24:32.466" v="68"/>
          <ac:spMkLst>
            <pc:docMk/>
            <pc:sldMk cId="1423203825" sldId="262"/>
            <ac:spMk id="3" creationId="{42B1443A-26B1-0028-1847-670FEF350A72}"/>
          </ac:spMkLst>
        </pc:spChg>
        <pc:spChg chg="add">
          <ac:chgData name="Daniels Rainiks (2303951)" userId="S::2303951@student.uwtsd.ac.uk::70bfa2e4-19b8-4a00-88b7-8a96c0262e6d" providerId="AD" clId="Web-{B017BEDF-72A7-A089-FE25-6C5EA0D39BF7}" dt="2025-10-21T19:33:33.432" v="133"/>
          <ac:spMkLst>
            <pc:docMk/>
            <pc:sldMk cId="1423203825" sldId="262"/>
            <ac:spMk id="12" creationId="{A8384FB5-9ADC-4DDC-881B-597D56F5B15D}"/>
          </ac:spMkLst>
        </pc:spChg>
        <pc:spChg chg="add">
          <ac:chgData name="Daniels Rainiks (2303951)" userId="S::2303951@student.uwtsd.ac.uk::70bfa2e4-19b8-4a00-88b7-8a96c0262e6d" providerId="AD" clId="Web-{B017BEDF-72A7-A089-FE25-6C5EA0D39BF7}" dt="2025-10-21T19:33:33.432" v="133"/>
          <ac:spMkLst>
            <pc:docMk/>
            <pc:sldMk cId="1423203825" sldId="262"/>
            <ac:spMk id="14" creationId="{91E5A9A7-95C6-4F4F-B00E-C82E07FE62EF}"/>
          </ac:spMkLst>
        </pc:spChg>
        <pc:spChg chg="add">
          <ac:chgData name="Daniels Rainiks (2303951)" userId="S::2303951@student.uwtsd.ac.uk::70bfa2e4-19b8-4a00-88b7-8a96c0262e6d" providerId="AD" clId="Web-{B017BEDF-72A7-A089-FE25-6C5EA0D39BF7}" dt="2025-10-21T19:33:33.432" v="133"/>
          <ac:spMkLst>
            <pc:docMk/>
            <pc:sldMk cId="1423203825" sldId="262"/>
            <ac:spMk id="16" creationId="{D07DD2DE-F619-49DD-B5E7-03A290FF4ED1}"/>
          </ac:spMkLst>
        </pc:spChg>
        <pc:spChg chg="add">
          <ac:chgData name="Daniels Rainiks (2303951)" userId="S::2303951@student.uwtsd.ac.uk::70bfa2e4-19b8-4a00-88b7-8a96c0262e6d" providerId="AD" clId="Web-{B017BEDF-72A7-A089-FE25-6C5EA0D39BF7}" dt="2025-10-21T19:33:33.432" v="133"/>
          <ac:spMkLst>
            <pc:docMk/>
            <pc:sldMk cId="1423203825" sldId="262"/>
            <ac:spMk id="18" creationId="{85149191-5F60-4A28-AAFF-039F96B0F3EC}"/>
          </ac:spMkLst>
        </pc:spChg>
        <pc:spChg chg="add">
          <ac:chgData name="Daniels Rainiks (2303951)" userId="S::2303951@student.uwtsd.ac.uk::70bfa2e4-19b8-4a00-88b7-8a96c0262e6d" providerId="AD" clId="Web-{B017BEDF-72A7-A089-FE25-6C5EA0D39BF7}" dt="2025-10-21T19:33:33.432" v="133"/>
          <ac:spMkLst>
            <pc:docMk/>
            <pc:sldMk cId="1423203825" sldId="262"/>
            <ac:spMk id="20" creationId="{F8260ED5-17F7-4158-B241-D51DD4CF1B7E}"/>
          </ac:spMkLst>
        </pc:spChg>
        <pc:picChg chg="add del mod">
          <ac:chgData name="Daniels Rainiks (2303951)" userId="S::2303951@student.uwtsd.ac.uk::70bfa2e4-19b8-4a00-88b7-8a96c0262e6d" providerId="AD" clId="Web-{B017BEDF-72A7-A089-FE25-6C5EA0D39BF7}" dt="2025-10-21T19:33:27.838" v="131"/>
          <ac:picMkLst>
            <pc:docMk/>
            <pc:sldMk cId="1423203825" sldId="262"/>
            <ac:picMk id="4" creationId="{55226814-333C-8BA0-E1E7-C3636DBEF258}"/>
          </ac:picMkLst>
        </pc:picChg>
        <pc:picChg chg="add del mod">
          <ac:chgData name="Daniels Rainiks (2303951)" userId="S::2303951@student.uwtsd.ac.uk::70bfa2e4-19b8-4a00-88b7-8a96c0262e6d" providerId="AD" clId="Web-{B017BEDF-72A7-A089-FE25-6C5EA0D39BF7}" dt="2025-10-21T19:33:27.838" v="130"/>
          <ac:picMkLst>
            <pc:docMk/>
            <pc:sldMk cId="1423203825" sldId="262"/>
            <ac:picMk id="5" creationId="{3AB52A39-1B45-F7EC-A063-B8050F9771AB}"/>
          </ac:picMkLst>
        </pc:picChg>
        <pc:picChg chg="add del mod">
          <ac:chgData name="Daniels Rainiks (2303951)" userId="S::2303951@student.uwtsd.ac.uk::70bfa2e4-19b8-4a00-88b7-8a96c0262e6d" providerId="AD" clId="Web-{B017BEDF-72A7-A089-FE25-6C5EA0D39BF7}" dt="2025-10-21T19:33:27.838" v="129"/>
          <ac:picMkLst>
            <pc:docMk/>
            <pc:sldMk cId="1423203825" sldId="262"/>
            <ac:picMk id="6" creationId="{175273EB-6F0F-257E-886A-6CAB1760807C}"/>
          </ac:picMkLst>
        </pc:picChg>
        <pc:picChg chg="add mod">
          <ac:chgData name="Daniels Rainiks (2303951)" userId="S::2303951@student.uwtsd.ac.uk::70bfa2e4-19b8-4a00-88b7-8a96c0262e6d" providerId="AD" clId="Web-{B017BEDF-72A7-A089-FE25-6C5EA0D39BF7}" dt="2025-10-21T19:33:33.432" v="133"/>
          <ac:picMkLst>
            <pc:docMk/>
            <pc:sldMk cId="1423203825" sldId="262"/>
            <ac:picMk id="7" creationId="{846C6A4C-1DFB-1887-7B2B-46FCB0DD7529}"/>
          </ac:picMkLst>
        </pc:picChg>
      </pc:sldChg>
      <pc:sldChg chg="addSp delSp modSp new mod setBg">
        <pc:chgData name="Daniels Rainiks (2303951)" userId="S::2303951@student.uwtsd.ac.uk::70bfa2e4-19b8-4a00-88b7-8a96c0262e6d" providerId="AD" clId="Web-{B017BEDF-72A7-A089-FE25-6C5EA0D39BF7}" dt="2025-10-21T19:33:17.963" v="122"/>
        <pc:sldMkLst>
          <pc:docMk/>
          <pc:sldMk cId="866746168" sldId="263"/>
        </pc:sldMkLst>
        <pc:spChg chg="mod">
          <ac:chgData name="Daniels Rainiks (2303951)" userId="S::2303951@student.uwtsd.ac.uk::70bfa2e4-19b8-4a00-88b7-8a96c0262e6d" providerId="AD" clId="Web-{B017BEDF-72A7-A089-FE25-6C5EA0D39BF7}" dt="2025-10-21T19:33:17.963" v="122"/>
          <ac:spMkLst>
            <pc:docMk/>
            <pc:sldMk cId="866746168" sldId="263"/>
            <ac:spMk id="2" creationId="{E840FD03-378A-88D7-C3ED-39818926DE23}"/>
          </ac:spMkLst>
        </pc:spChg>
        <pc:spChg chg="del">
          <ac:chgData name="Daniels Rainiks (2303951)" userId="S::2303951@student.uwtsd.ac.uk::70bfa2e4-19b8-4a00-88b7-8a96c0262e6d" providerId="AD" clId="Web-{B017BEDF-72A7-A089-FE25-6C5EA0D39BF7}" dt="2025-10-21T19:31:38.554" v="102"/>
          <ac:spMkLst>
            <pc:docMk/>
            <pc:sldMk cId="866746168" sldId="263"/>
            <ac:spMk id="3" creationId="{E3D28D32-0165-A819-489E-F3C97300B459}"/>
          </ac:spMkLst>
        </pc:spChg>
        <pc:spChg chg="add">
          <ac:chgData name="Daniels Rainiks (2303951)" userId="S::2303951@student.uwtsd.ac.uk::70bfa2e4-19b8-4a00-88b7-8a96c0262e6d" providerId="AD" clId="Web-{B017BEDF-72A7-A089-FE25-6C5EA0D39BF7}" dt="2025-10-21T19:33:17.963" v="122"/>
          <ac:spMkLst>
            <pc:docMk/>
            <pc:sldMk cId="866746168" sldId="263"/>
            <ac:spMk id="10" creationId="{A8384FB5-9ADC-4DDC-881B-597D56F5B15D}"/>
          </ac:spMkLst>
        </pc:spChg>
        <pc:spChg chg="add">
          <ac:chgData name="Daniels Rainiks (2303951)" userId="S::2303951@student.uwtsd.ac.uk::70bfa2e4-19b8-4a00-88b7-8a96c0262e6d" providerId="AD" clId="Web-{B017BEDF-72A7-A089-FE25-6C5EA0D39BF7}" dt="2025-10-21T19:33:17.963" v="122"/>
          <ac:spMkLst>
            <pc:docMk/>
            <pc:sldMk cId="866746168" sldId="263"/>
            <ac:spMk id="12" creationId="{91E5A9A7-95C6-4F4F-B00E-C82E07FE62EF}"/>
          </ac:spMkLst>
        </pc:spChg>
        <pc:spChg chg="add">
          <ac:chgData name="Daniels Rainiks (2303951)" userId="S::2303951@student.uwtsd.ac.uk::70bfa2e4-19b8-4a00-88b7-8a96c0262e6d" providerId="AD" clId="Web-{B017BEDF-72A7-A089-FE25-6C5EA0D39BF7}" dt="2025-10-21T19:33:17.963" v="122"/>
          <ac:spMkLst>
            <pc:docMk/>
            <pc:sldMk cId="866746168" sldId="263"/>
            <ac:spMk id="14" creationId="{D07DD2DE-F619-49DD-B5E7-03A290FF4ED1}"/>
          </ac:spMkLst>
        </pc:spChg>
        <pc:spChg chg="add">
          <ac:chgData name="Daniels Rainiks (2303951)" userId="S::2303951@student.uwtsd.ac.uk::70bfa2e4-19b8-4a00-88b7-8a96c0262e6d" providerId="AD" clId="Web-{B017BEDF-72A7-A089-FE25-6C5EA0D39BF7}" dt="2025-10-21T19:33:17.963" v="122"/>
          <ac:spMkLst>
            <pc:docMk/>
            <pc:sldMk cId="866746168" sldId="263"/>
            <ac:spMk id="16" creationId="{85149191-5F60-4A28-AAFF-039F96B0F3EC}"/>
          </ac:spMkLst>
        </pc:spChg>
        <pc:spChg chg="add">
          <ac:chgData name="Daniels Rainiks (2303951)" userId="S::2303951@student.uwtsd.ac.uk::70bfa2e4-19b8-4a00-88b7-8a96c0262e6d" providerId="AD" clId="Web-{B017BEDF-72A7-A089-FE25-6C5EA0D39BF7}" dt="2025-10-21T19:33:17.963" v="122"/>
          <ac:spMkLst>
            <pc:docMk/>
            <pc:sldMk cId="866746168" sldId="263"/>
            <ac:spMk id="18" creationId="{F8260ED5-17F7-4158-B241-D51DD4CF1B7E}"/>
          </ac:spMkLst>
        </pc:spChg>
        <pc:picChg chg="add mod">
          <ac:chgData name="Daniels Rainiks (2303951)" userId="S::2303951@student.uwtsd.ac.uk::70bfa2e4-19b8-4a00-88b7-8a96c0262e6d" providerId="AD" clId="Web-{B017BEDF-72A7-A089-FE25-6C5EA0D39BF7}" dt="2025-10-21T19:33:17.963" v="122"/>
          <ac:picMkLst>
            <pc:docMk/>
            <pc:sldMk cId="866746168" sldId="263"/>
            <ac:picMk id="5" creationId="{C10ECA98-4340-7F92-1557-C1BCB49227F8}"/>
          </ac:picMkLst>
        </pc:picChg>
      </pc:sldChg>
      <pc:sldChg chg="addSp delSp modSp new mod setBg">
        <pc:chgData name="Daniels Rainiks (2303951)" userId="S::2303951@student.uwtsd.ac.uk::70bfa2e4-19b8-4a00-88b7-8a96c0262e6d" providerId="AD" clId="Web-{B017BEDF-72A7-A089-FE25-6C5EA0D39BF7}" dt="2025-10-21T19:32:33.165" v="120" actId="1076"/>
        <pc:sldMkLst>
          <pc:docMk/>
          <pc:sldMk cId="1991332622" sldId="264"/>
        </pc:sldMkLst>
        <pc:spChg chg="mod">
          <ac:chgData name="Daniels Rainiks (2303951)" userId="S::2303951@student.uwtsd.ac.uk::70bfa2e4-19b8-4a00-88b7-8a96c0262e6d" providerId="AD" clId="Web-{B017BEDF-72A7-A089-FE25-6C5EA0D39BF7}" dt="2025-10-21T19:32:12.664" v="112"/>
          <ac:spMkLst>
            <pc:docMk/>
            <pc:sldMk cId="1991332622" sldId="264"/>
            <ac:spMk id="2" creationId="{C68C3B23-9C21-0F8B-65FC-9C73120976A8}"/>
          </ac:spMkLst>
        </pc:spChg>
        <pc:spChg chg="del">
          <ac:chgData name="Daniels Rainiks (2303951)" userId="S::2303951@student.uwtsd.ac.uk::70bfa2e4-19b8-4a00-88b7-8a96c0262e6d" providerId="AD" clId="Web-{B017BEDF-72A7-A089-FE25-6C5EA0D39BF7}" dt="2025-10-21T19:25:08.325" v="80"/>
          <ac:spMkLst>
            <pc:docMk/>
            <pc:sldMk cId="1991332622" sldId="264"/>
            <ac:spMk id="3" creationId="{7F4CBC18-F595-4B50-286C-96B4A305FDF9}"/>
          </ac:spMkLst>
        </pc:spChg>
        <pc:spChg chg="add">
          <ac:chgData name="Daniels Rainiks (2303951)" userId="S::2303951@student.uwtsd.ac.uk::70bfa2e4-19b8-4a00-88b7-8a96c0262e6d" providerId="AD" clId="Web-{B017BEDF-72A7-A089-FE25-6C5EA0D39BF7}" dt="2025-10-21T19:32:12.664" v="112"/>
          <ac:spMkLst>
            <pc:docMk/>
            <pc:sldMk cId="1991332622" sldId="264"/>
            <ac:spMk id="12" creationId="{2151139A-886F-4B97-8815-729AD3831BBD}"/>
          </ac:spMkLst>
        </pc:spChg>
        <pc:spChg chg="add">
          <ac:chgData name="Daniels Rainiks (2303951)" userId="S::2303951@student.uwtsd.ac.uk::70bfa2e4-19b8-4a00-88b7-8a96c0262e6d" providerId="AD" clId="Web-{B017BEDF-72A7-A089-FE25-6C5EA0D39BF7}" dt="2025-10-21T19:32:12.664" v="112"/>
          <ac:spMkLst>
            <pc:docMk/>
            <pc:sldMk cId="1991332622" sldId="264"/>
            <ac:spMk id="14" creationId="{AB5E08C4-8CDD-4623-A5B8-E998C6DEE3B7}"/>
          </ac:spMkLst>
        </pc:spChg>
        <pc:spChg chg="add">
          <ac:chgData name="Daniels Rainiks (2303951)" userId="S::2303951@student.uwtsd.ac.uk::70bfa2e4-19b8-4a00-88b7-8a96c0262e6d" providerId="AD" clId="Web-{B017BEDF-72A7-A089-FE25-6C5EA0D39BF7}" dt="2025-10-21T19:32:12.664" v="112"/>
          <ac:spMkLst>
            <pc:docMk/>
            <pc:sldMk cId="1991332622" sldId="264"/>
            <ac:spMk id="16" creationId="{15F33878-D502-4FFA-8ACE-F2AECDB2A23F}"/>
          </ac:spMkLst>
        </pc:spChg>
        <pc:spChg chg="add">
          <ac:chgData name="Daniels Rainiks (2303951)" userId="S::2303951@student.uwtsd.ac.uk::70bfa2e4-19b8-4a00-88b7-8a96c0262e6d" providerId="AD" clId="Web-{B017BEDF-72A7-A089-FE25-6C5EA0D39BF7}" dt="2025-10-21T19:32:12.664" v="112"/>
          <ac:spMkLst>
            <pc:docMk/>
            <pc:sldMk cId="1991332622" sldId="264"/>
            <ac:spMk id="18" creationId="{D3539FEE-81D3-4406-802E-60B20B16F4F6}"/>
          </ac:spMkLst>
        </pc:spChg>
        <pc:spChg chg="add">
          <ac:chgData name="Daniels Rainiks (2303951)" userId="S::2303951@student.uwtsd.ac.uk::70bfa2e4-19b8-4a00-88b7-8a96c0262e6d" providerId="AD" clId="Web-{B017BEDF-72A7-A089-FE25-6C5EA0D39BF7}" dt="2025-10-21T19:32:12.664" v="112"/>
          <ac:spMkLst>
            <pc:docMk/>
            <pc:sldMk cId="1991332622" sldId="264"/>
            <ac:spMk id="20" creationId="{DC701763-729E-462F-A5A8-E0DEFEB1E2E4}"/>
          </ac:spMkLst>
        </pc:spChg>
        <pc:picChg chg="add mod">
          <ac:chgData name="Daniels Rainiks (2303951)" userId="S::2303951@student.uwtsd.ac.uk::70bfa2e4-19b8-4a00-88b7-8a96c0262e6d" providerId="AD" clId="Web-{B017BEDF-72A7-A089-FE25-6C5EA0D39BF7}" dt="2025-10-21T19:32:33.165" v="120" actId="1076"/>
          <ac:picMkLst>
            <pc:docMk/>
            <pc:sldMk cId="1991332622" sldId="264"/>
            <ac:picMk id="5" creationId="{AF1E93AB-0FA3-EEFE-539A-7B1AF9A1844C}"/>
          </ac:picMkLst>
        </pc:picChg>
        <pc:picChg chg="add mod">
          <ac:chgData name="Daniels Rainiks (2303951)" userId="S::2303951@student.uwtsd.ac.uk::70bfa2e4-19b8-4a00-88b7-8a96c0262e6d" providerId="AD" clId="Web-{B017BEDF-72A7-A089-FE25-6C5EA0D39BF7}" dt="2025-10-21T19:32:26.227" v="118" actId="14100"/>
          <ac:picMkLst>
            <pc:docMk/>
            <pc:sldMk cId="1991332622" sldId="264"/>
            <ac:picMk id="7" creationId="{A18FF5A5-DB6B-962F-85A2-14BA96CC8358}"/>
          </ac:picMkLst>
        </pc:picChg>
        <pc:picChg chg="add del mod">
          <ac:chgData name="Daniels Rainiks (2303951)" userId="S::2303951@student.uwtsd.ac.uk::70bfa2e4-19b8-4a00-88b7-8a96c0262e6d" providerId="AD" clId="Web-{B017BEDF-72A7-A089-FE25-6C5EA0D39BF7}" dt="2025-10-21T19:31:58.601" v="110"/>
          <ac:picMkLst>
            <pc:docMk/>
            <pc:sldMk cId="1991332622" sldId="264"/>
            <ac:picMk id="9" creationId="{15D58097-36C1-9DE2-9B57-D6DF85901547}"/>
          </ac:picMkLst>
        </pc:picChg>
      </pc:sldChg>
      <pc:sldChg chg="modSp new">
        <pc:chgData name="Daniels Rainiks (2303951)" userId="S::2303951@student.uwtsd.ac.uk::70bfa2e4-19b8-4a00-88b7-8a96c0262e6d" providerId="AD" clId="Web-{B017BEDF-72A7-A089-FE25-6C5EA0D39BF7}" dt="2025-10-21T16:40:37.662" v="67" actId="20577"/>
        <pc:sldMkLst>
          <pc:docMk/>
          <pc:sldMk cId="4003144426" sldId="265"/>
        </pc:sldMkLst>
        <pc:spChg chg="mod">
          <ac:chgData name="Daniels Rainiks (2303951)" userId="S::2303951@student.uwtsd.ac.uk::70bfa2e4-19b8-4a00-88b7-8a96c0262e6d" providerId="AD" clId="Web-{B017BEDF-72A7-A089-FE25-6C5EA0D39BF7}" dt="2025-10-21T16:40:37.662" v="67" actId="20577"/>
          <ac:spMkLst>
            <pc:docMk/>
            <pc:sldMk cId="4003144426" sldId="265"/>
            <ac:spMk id="2" creationId="{CC700442-542A-9C41-F14F-8AC1D32C18CF}"/>
          </ac:spMkLst>
        </pc:spChg>
      </pc:sldChg>
    </pc:docChg>
  </pc:docChgLst>
  <pc:docChgLst>
    <pc:chgData name="Daniels Rainiks (2303951)" userId="S::2303951@student.uwtsd.ac.uk::70bfa2e4-19b8-4a00-88b7-8a96c0262e6d" providerId="AD" clId="Web-{3F2336AF-D1A6-C686-1B7A-6C3132604E61}"/>
    <pc:docChg chg="addSld modSld">
      <pc:chgData name="Daniels Rainiks (2303951)" userId="S::2303951@student.uwtsd.ac.uk::70bfa2e4-19b8-4a00-88b7-8a96c0262e6d" providerId="AD" clId="Web-{3F2336AF-D1A6-C686-1B7A-6C3132604E61}" dt="2025-10-19T21:39:03.783" v="471"/>
      <pc:docMkLst>
        <pc:docMk/>
      </pc:docMkLst>
      <pc:sldChg chg="modSp">
        <pc:chgData name="Daniels Rainiks (2303951)" userId="S::2303951@student.uwtsd.ac.uk::70bfa2e4-19b8-4a00-88b7-8a96c0262e6d" providerId="AD" clId="Web-{3F2336AF-D1A6-C686-1B7A-6C3132604E61}" dt="2025-10-19T20:28:21.063" v="12" actId="20577"/>
        <pc:sldMkLst>
          <pc:docMk/>
          <pc:sldMk cId="109857222" sldId="256"/>
        </pc:sldMkLst>
        <pc:spChg chg="mod">
          <ac:chgData name="Daniels Rainiks (2303951)" userId="S::2303951@student.uwtsd.ac.uk::70bfa2e4-19b8-4a00-88b7-8a96c0262e6d" providerId="AD" clId="Web-{3F2336AF-D1A6-C686-1B7A-6C3132604E61}" dt="2025-10-19T20:28:21.063" v="12" actId="20577"/>
          <ac:spMkLst>
            <pc:docMk/>
            <pc:sldMk cId="109857222" sldId="256"/>
            <ac:spMk id="3" creationId="{00000000-0000-0000-0000-000000000000}"/>
          </ac:spMkLst>
        </pc:spChg>
      </pc:sldChg>
      <pc:sldChg chg="modSp new">
        <pc:chgData name="Daniels Rainiks (2303951)" userId="S::2303951@student.uwtsd.ac.uk::70bfa2e4-19b8-4a00-88b7-8a96c0262e6d" providerId="AD" clId="Web-{3F2336AF-D1A6-C686-1B7A-6C3132604E61}" dt="2025-10-19T21:04:05.005" v="458" actId="14100"/>
        <pc:sldMkLst>
          <pc:docMk/>
          <pc:sldMk cId="1226962184" sldId="260"/>
        </pc:sldMkLst>
        <pc:spChg chg="mod">
          <ac:chgData name="Daniels Rainiks (2303951)" userId="S::2303951@student.uwtsd.ac.uk::70bfa2e4-19b8-4a00-88b7-8a96c0262e6d" providerId="AD" clId="Web-{3F2336AF-D1A6-C686-1B7A-6C3132604E61}" dt="2025-10-19T21:04:01.771" v="457" actId="14100"/>
          <ac:spMkLst>
            <pc:docMk/>
            <pc:sldMk cId="1226962184" sldId="260"/>
            <ac:spMk id="2" creationId="{7229AE36-7290-FEC5-51D8-C6B6597455F3}"/>
          </ac:spMkLst>
        </pc:spChg>
        <pc:spChg chg="mod">
          <ac:chgData name="Daniels Rainiks (2303951)" userId="S::2303951@student.uwtsd.ac.uk::70bfa2e4-19b8-4a00-88b7-8a96c0262e6d" providerId="AD" clId="Web-{3F2336AF-D1A6-C686-1B7A-6C3132604E61}" dt="2025-10-19T21:04:05.005" v="458" actId="14100"/>
          <ac:spMkLst>
            <pc:docMk/>
            <pc:sldMk cId="1226962184" sldId="260"/>
            <ac:spMk id="3" creationId="{692E59B4-F4C1-9735-2F9F-EA6B4BDD578A}"/>
          </ac:spMkLst>
        </pc:spChg>
      </pc:sldChg>
      <pc:sldChg chg="addSp delSp modSp new">
        <pc:chgData name="Daniels Rainiks (2303951)" userId="S::2303951@student.uwtsd.ac.uk::70bfa2e4-19b8-4a00-88b7-8a96c0262e6d" providerId="AD" clId="Web-{3F2336AF-D1A6-C686-1B7A-6C3132604E61}" dt="2025-10-19T21:30:19.185" v="470" actId="20577"/>
        <pc:sldMkLst>
          <pc:docMk/>
          <pc:sldMk cId="1367000249" sldId="261"/>
        </pc:sldMkLst>
        <pc:spChg chg="mod">
          <ac:chgData name="Daniels Rainiks (2303951)" userId="S::2303951@student.uwtsd.ac.uk::70bfa2e4-19b8-4a00-88b7-8a96c0262e6d" providerId="AD" clId="Web-{3F2336AF-D1A6-C686-1B7A-6C3132604E61}" dt="2025-10-19T21:30:19.185" v="470" actId="20577"/>
          <ac:spMkLst>
            <pc:docMk/>
            <pc:sldMk cId="1367000249" sldId="261"/>
            <ac:spMk id="2" creationId="{A0254B33-2120-FADA-7272-D0404429C296}"/>
          </ac:spMkLst>
        </pc:spChg>
        <pc:picChg chg="add mod">
          <ac:chgData name="Daniels Rainiks (2303951)" userId="S::2303951@student.uwtsd.ac.uk::70bfa2e4-19b8-4a00-88b7-8a96c0262e6d" providerId="AD" clId="Web-{3F2336AF-D1A6-C686-1B7A-6C3132604E61}" dt="2025-10-19T21:27:51.553" v="463" actId="1076"/>
          <ac:picMkLst>
            <pc:docMk/>
            <pc:sldMk cId="1367000249" sldId="261"/>
            <ac:picMk id="4" creationId="{E4F55512-E18F-71AD-D67C-B84E7C0975BE}"/>
          </ac:picMkLst>
        </pc:picChg>
      </pc:sldChg>
      <pc:sldChg chg="new">
        <pc:chgData name="Daniels Rainiks (2303951)" userId="S::2303951@student.uwtsd.ac.uk::70bfa2e4-19b8-4a00-88b7-8a96c0262e6d" providerId="AD" clId="Web-{3F2336AF-D1A6-C686-1B7A-6C3132604E61}" dt="2025-10-19T21:39:03.783" v="471"/>
        <pc:sldMkLst>
          <pc:docMk/>
          <pc:sldMk cId="1423203825" sldId="262"/>
        </pc:sldMkLst>
      </pc:sldChg>
    </pc:docChg>
  </pc:docChgLst>
  <pc:docChgLst>
    <pc:chgData name="Daniels Rainiks (2303951)" userId="S::2303951@student.uwtsd.ac.uk::70bfa2e4-19b8-4a00-88b7-8a96c0262e6d" providerId="AD" clId="Web-{F7458647-0D02-F937-FC48-3D45FC5CE861}"/>
    <pc:docChg chg="addSld modSld addSection delSection">
      <pc:chgData name="Daniels Rainiks (2303951)" userId="S::2303951@student.uwtsd.ac.uk::70bfa2e4-19b8-4a00-88b7-8a96c0262e6d" providerId="AD" clId="Web-{F7458647-0D02-F937-FC48-3D45FC5CE861}" dt="2025-10-22T12:04:58.774" v="1474" actId="20577"/>
      <pc:docMkLst>
        <pc:docMk/>
      </pc:docMkLst>
      <pc:sldChg chg="modSp">
        <pc:chgData name="Daniels Rainiks (2303951)" userId="S::2303951@student.uwtsd.ac.uk::70bfa2e4-19b8-4a00-88b7-8a96c0262e6d" providerId="AD" clId="Web-{F7458647-0D02-F937-FC48-3D45FC5CE861}" dt="2025-10-22T09:16:16.165" v="10" actId="20577"/>
        <pc:sldMkLst>
          <pc:docMk/>
          <pc:sldMk cId="3985014707" sldId="258"/>
        </pc:sldMkLst>
        <pc:spChg chg="mod">
          <ac:chgData name="Daniels Rainiks (2303951)" userId="S::2303951@student.uwtsd.ac.uk::70bfa2e4-19b8-4a00-88b7-8a96c0262e6d" providerId="AD" clId="Web-{F7458647-0D02-F937-FC48-3D45FC5CE861}" dt="2025-10-22T09:16:16.165" v="10" actId="20577"/>
          <ac:spMkLst>
            <pc:docMk/>
            <pc:sldMk cId="3985014707" sldId="258"/>
            <ac:spMk id="3" creationId="{2401A645-6A97-5C64-BFDA-B494E644A2FA}"/>
          </ac:spMkLst>
        </pc:spChg>
      </pc:sldChg>
      <pc:sldChg chg="modSp">
        <pc:chgData name="Daniels Rainiks (2303951)" userId="S::2303951@student.uwtsd.ac.uk::70bfa2e4-19b8-4a00-88b7-8a96c0262e6d" providerId="AD" clId="Web-{F7458647-0D02-F937-FC48-3D45FC5CE861}" dt="2025-10-22T09:15:50.977" v="6" actId="20577"/>
        <pc:sldMkLst>
          <pc:docMk/>
          <pc:sldMk cId="1226962184" sldId="260"/>
        </pc:sldMkLst>
        <pc:spChg chg="mod">
          <ac:chgData name="Daniels Rainiks (2303951)" userId="S::2303951@student.uwtsd.ac.uk::70bfa2e4-19b8-4a00-88b7-8a96c0262e6d" providerId="AD" clId="Web-{F7458647-0D02-F937-FC48-3D45FC5CE861}" dt="2025-10-22T09:15:50.977" v="6" actId="20577"/>
          <ac:spMkLst>
            <pc:docMk/>
            <pc:sldMk cId="1226962184" sldId="260"/>
            <ac:spMk id="3" creationId="{692E59B4-F4C1-9735-2F9F-EA6B4BDD578A}"/>
          </ac:spMkLst>
        </pc:spChg>
      </pc:sldChg>
      <pc:sldChg chg="addSp modSp">
        <pc:chgData name="Daniels Rainiks (2303951)" userId="S::2303951@student.uwtsd.ac.uk::70bfa2e4-19b8-4a00-88b7-8a96c0262e6d" providerId="AD" clId="Web-{F7458647-0D02-F937-FC48-3D45FC5CE861}" dt="2025-10-22T11:19:04.510" v="1464" actId="1076"/>
        <pc:sldMkLst>
          <pc:docMk/>
          <pc:sldMk cId="1423203825" sldId="262"/>
        </pc:sldMkLst>
        <pc:spChg chg="add mod">
          <ac:chgData name="Daniels Rainiks (2303951)" userId="S::2303951@student.uwtsd.ac.uk::70bfa2e4-19b8-4a00-88b7-8a96c0262e6d" providerId="AD" clId="Web-{F7458647-0D02-F937-FC48-3D45FC5CE861}" dt="2025-10-22T10:34:02.586" v="1029" actId="1076"/>
          <ac:spMkLst>
            <pc:docMk/>
            <pc:sldMk cId="1423203825" sldId="262"/>
            <ac:spMk id="3" creationId="{C796E8E5-B36A-AD03-DB38-DCFDD3BA116A}"/>
          </ac:spMkLst>
        </pc:spChg>
        <pc:spChg chg="add mod">
          <ac:chgData name="Daniels Rainiks (2303951)" userId="S::2303951@student.uwtsd.ac.uk::70bfa2e4-19b8-4a00-88b7-8a96c0262e6d" providerId="AD" clId="Web-{F7458647-0D02-F937-FC48-3D45FC5CE861}" dt="2025-10-22T11:19:04.510" v="1464" actId="1076"/>
          <ac:spMkLst>
            <pc:docMk/>
            <pc:sldMk cId="1423203825" sldId="262"/>
            <ac:spMk id="5" creationId="{BED9548C-1F2D-1107-8723-6E7F90AF94D0}"/>
          </ac:spMkLst>
        </pc:spChg>
        <pc:picChg chg="mod">
          <ac:chgData name="Daniels Rainiks (2303951)" userId="S::2303951@student.uwtsd.ac.uk::70bfa2e4-19b8-4a00-88b7-8a96c0262e6d" providerId="AD" clId="Web-{F7458647-0D02-F937-FC48-3D45FC5CE861}" dt="2025-10-22T10:25:18.435" v="620" actId="1076"/>
          <ac:picMkLst>
            <pc:docMk/>
            <pc:sldMk cId="1423203825" sldId="262"/>
            <ac:picMk id="4" creationId="{DD8C1101-864A-E40A-DDAA-50D81C94DB0E}"/>
          </ac:picMkLst>
        </pc:picChg>
        <pc:picChg chg="mod">
          <ac:chgData name="Daniels Rainiks (2303951)" userId="S::2303951@student.uwtsd.ac.uk::70bfa2e4-19b8-4a00-88b7-8a96c0262e6d" providerId="AD" clId="Web-{F7458647-0D02-F937-FC48-3D45FC5CE861}" dt="2025-10-22T10:25:24.685" v="621" actId="1076"/>
          <ac:picMkLst>
            <pc:docMk/>
            <pc:sldMk cId="1423203825" sldId="262"/>
            <ac:picMk id="7" creationId="{846C6A4C-1DFB-1887-7B2B-46FCB0DD7529}"/>
          </ac:picMkLst>
        </pc:picChg>
      </pc:sldChg>
      <pc:sldChg chg="addSp modSp">
        <pc:chgData name="Daniels Rainiks (2303951)" userId="S::2303951@student.uwtsd.ac.uk::70bfa2e4-19b8-4a00-88b7-8a96c0262e6d" providerId="AD" clId="Web-{F7458647-0D02-F937-FC48-3D45FC5CE861}" dt="2025-10-22T11:19:41.308" v="1472" actId="1076"/>
        <pc:sldMkLst>
          <pc:docMk/>
          <pc:sldMk cId="1991332622" sldId="264"/>
        </pc:sldMkLst>
        <pc:spChg chg="add mod">
          <ac:chgData name="Daniels Rainiks (2303951)" userId="S::2303951@student.uwtsd.ac.uk::70bfa2e4-19b8-4a00-88b7-8a96c0262e6d" providerId="AD" clId="Web-{F7458647-0D02-F937-FC48-3D45FC5CE861}" dt="2025-10-22T10:58:13.594" v="1189" actId="20577"/>
          <ac:spMkLst>
            <pc:docMk/>
            <pc:sldMk cId="1991332622" sldId="264"/>
            <ac:spMk id="3" creationId="{65265797-5FC1-1ED8-3877-B6DEEDF51BC1}"/>
          </ac:spMkLst>
        </pc:spChg>
        <pc:spChg chg="add mod">
          <ac:chgData name="Daniels Rainiks (2303951)" userId="S::2303951@student.uwtsd.ac.uk::70bfa2e4-19b8-4a00-88b7-8a96c0262e6d" providerId="AD" clId="Web-{F7458647-0D02-F937-FC48-3D45FC5CE861}" dt="2025-10-22T11:19:41.308" v="1472" actId="1076"/>
          <ac:spMkLst>
            <pc:docMk/>
            <pc:sldMk cId="1991332622" sldId="264"/>
            <ac:spMk id="9" creationId="{AD9D3184-54C8-5DB7-0802-C33AE30A7552}"/>
          </ac:spMkLst>
        </pc:spChg>
        <pc:picChg chg="add mod">
          <ac:chgData name="Daniels Rainiks (2303951)" userId="S::2303951@student.uwtsd.ac.uk::70bfa2e4-19b8-4a00-88b7-8a96c0262e6d" providerId="AD" clId="Web-{F7458647-0D02-F937-FC48-3D45FC5CE861}" dt="2025-10-22T10:37:31.584" v="1040" actId="14100"/>
          <ac:picMkLst>
            <pc:docMk/>
            <pc:sldMk cId="1991332622" sldId="264"/>
            <ac:picMk id="4" creationId="{B24B850B-D9E3-3009-FE0E-3356BE7B480A}"/>
          </ac:picMkLst>
        </pc:picChg>
        <pc:picChg chg="mod modCrop">
          <ac:chgData name="Daniels Rainiks (2303951)" userId="S::2303951@student.uwtsd.ac.uk::70bfa2e4-19b8-4a00-88b7-8a96c0262e6d" providerId="AD" clId="Web-{F7458647-0D02-F937-FC48-3D45FC5CE861}" dt="2025-10-22T10:16:05.938" v="227" actId="1076"/>
          <ac:picMkLst>
            <pc:docMk/>
            <pc:sldMk cId="1991332622" sldId="264"/>
            <ac:picMk id="5" creationId="{AF1E93AB-0FA3-EEFE-539A-7B1AF9A1844C}"/>
          </ac:picMkLst>
        </pc:picChg>
        <pc:picChg chg="add mod">
          <ac:chgData name="Daniels Rainiks (2303951)" userId="S::2303951@student.uwtsd.ac.uk::70bfa2e4-19b8-4a00-88b7-8a96c0262e6d" providerId="AD" clId="Web-{F7458647-0D02-F937-FC48-3D45FC5CE861}" dt="2025-10-22T10:37:41.131" v="1044" actId="1076"/>
          <ac:picMkLst>
            <pc:docMk/>
            <pc:sldMk cId="1991332622" sldId="264"/>
            <ac:picMk id="6" creationId="{119EB2C1-ED86-CFF2-D91E-D7B52811C24F}"/>
          </ac:picMkLst>
        </pc:picChg>
        <pc:picChg chg="mod">
          <ac:chgData name="Daniels Rainiks (2303951)" userId="S::2303951@student.uwtsd.ac.uk::70bfa2e4-19b8-4a00-88b7-8a96c0262e6d" providerId="AD" clId="Web-{F7458647-0D02-F937-FC48-3D45FC5CE861}" dt="2025-10-22T10:16:08.954" v="228" actId="1076"/>
          <ac:picMkLst>
            <pc:docMk/>
            <pc:sldMk cId="1991332622" sldId="264"/>
            <ac:picMk id="7" creationId="{A18FF5A5-DB6B-962F-85A2-14BA96CC8358}"/>
          </ac:picMkLst>
        </pc:picChg>
      </pc:sldChg>
      <pc:sldChg chg="modSp">
        <pc:chgData name="Daniels Rainiks (2303951)" userId="S::2303951@student.uwtsd.ac.uk::70bfa2e4-19b8-4a00-88b7-8a96c0262e6d" providerId="AD" clId="Web-{F7458647-0D02-F937-FC48-3D45FC5CE861}" dt="2025-10-22T11:08:09.872" v="1372" actId="20577"/>
        <pc:sldMkLst>
          <pc:docMk/>
          <pc:sldMk cId="4003144426" sldId="265"/>
        </pc:sldMkLst>
        <pc:spChg chg="mod">
          <ac:chgData name="Daniels Rainiks (2303951)" userId="S::2303951@student.uwtsd.ac.uk::70bfa2e4-19b8-4a00-88b7-8a96c0262e6d" providerId="AD" clId="Web-{F7458647-0D02-F937-FC48-3D45FC5CE861}" dt="2025-10-22T11:08:09.872" v="1372" actId="20577"/>
          <ac:spMkLst>
            <pc:docMk/>
            <pc:sldMk cId="4003144426" sldId="265"/>
            <ac:spMk id="3" creationId="{76063737-2C76-237C-C52B-6CD5B16A38F5}"/>
          </ac:spMkLst>
        </pc:spChg>
      </pc:sldChg>
      <pc:sldChg chg="modSp">
        <pc:chgData name="Daniels Rainiks (2303951)" userId="S::2303951@student.uwtsd.ac.uk::70bfa2e4-19b8-4a00-88b7-8a96c0262e6d" providerId="AD" clId="Web-{F7458647-0D02-F937-FC48-3D45FC5CE861}" dt="2025-10-22T11:16:37.584" v="1419" actId="20577"/>
        <pc:sldMkLst>
          <pc:docMk/>
          <pc:sldMk cId="2369523944" sldId="266"/>
        </pc:sldMkLst>
        <pc:spChg chg="mod">
          <ac:chgData name="Daniels Rainiks (2303951)" userId="S::2303951@student.uwtsd.ac.uk::70bfa2e4-19b8-4a00-88b7-8a96c0262e6d" providerId="AD" clId="Web-{F7458647-0D02-F937-FC48-3D45FC5CE861}" dt="2025-10-22T11:16:37.584" v="1419" actId="20577"/>
          <ac:spMkLst>
            <pc:docMk/>
            <pc:sldMk cId="2369523944" sldId="266"/>
            <ac:spMk id="3" creationId="{0A670810-AEE6-A034-EDE9-2E4138971731}"/>
          </ac:spMkLst>
        </pc:spChg>
      </pc:sldChg>
      <pc:sldChg chg="modSp">
        <pc:chgData name="Daniels Rainiks (2303951)" userId="S::2303951@student.uwtsd.ac.uk::70bfa2e4-19b8-4a00-88b7-8a96c0262e6d" providerId="AD" clId="Web-{F7458647-0D02-F937-FC48-3D45FC5CE861}" dt="2025-10-22T10:44:03.331" v="1167" actId="20577"/>
        <pc:sldMkLst>
          <pc:docMk/>
          <pc:sldMk cId="3888451811" sldId="267"/>
        </pc:sldMkLst>
        <pc:spChg chg="mod">
          <ac:chgData name="Daniels Rainiks (2303951)" userId="S::2303951@student.uwtsd.ac.uk::70bfa2e4-19b8-4a00-88b7-8a96c0262e6d" providerId="AD" clId="Web-{F7458647-0D02-F937-FC48-3D45FC5CE861}" dt="2025-10-22T10:44:03.331" v="1167" actId="20577"/>
          <ac:spMkLst>
            <pc:docMk/>
            <pc:sldMk cId="3888451811" sldId="267"/>
            <ac:spMk id="6" creationId="{7A9AA913-B087-A663-9BA0-7B229709BBA5}"/>
          </ac:spMkLst>
        </pc:spChg>
      </pc:sldChg>
      <pc:sldChg chg="modSp">
        <pc:chgData name="Daniels Rainiks (2303951)" userId="S::2303951@student.uwtsd.ac.uk::70bfa2e4-19b8-4a00-88b7-8a96c0262e6d" providerId="AD" clId="Web-{F7458647-0D02-F937-FC48-3D45FC5CE861}" dt="2025-10-22T10:50:57.916" v="1172" actId="14100"/>
        <pc:sldMkLst>
          <pc:docMk/>
          <pc:sldMk cId="4161345828" sldId="271"/>
        </pc:sldMkLst>
        <pc:spChg chg="mod">
          <ac:chgData name="Daniels Rainiks (2303951)" userId="S::2303951@student.uwtsd.ac.uk::70bfa2e4-19b8-4a00-88b7-8a96c0262e6d" providerId="AD" clId="Web-{F7458647-0D02-F937-FC48-3D45FC5CE861}" dt="2025-10-22T10:50:57.916" v="1172" actId="14100"/>
          <ac:spMkLst>
            <pc:docMk/>
            <pc:sldMk cId="4161345828" sldId="271"/>
            <ac:spMk id="3" creationId="{1A071F3E-59A6-8603-256A-459AD777859C}"/>
          </ac:spMkLst>
        </pc:spChg>
      </pc:sldChg>
      <pc:sldChg chg="modSp">
        <pc:chgData name="Daniels Rainiks (2303951)" userId="S::2303951@student.uwtsd.ac.uk::70bfa2e4-19b8-4a00-88b7-8a96c0262e6d" providerId="AD" clId="Web-{F7458647-0D02-F937-FC48-3D45FC5CE861}" dt="2025-10-22T09:22:04.185" v="43" actId="20577"/>
        <pc:sldMkLst>
          <pc:docMk/>
          <pc:sldMk cId="2811493132" sldId="272"/>
        </pc:sldMkLst>
        <pc:spChg chg="mod">
          <ac:chgData name="Daniels Rainiks (2303951)" userId="S::2303951@student.uwtsd.ac.uk::70bfa2e4-19b8-4a00-88b7-8a96c0262e6d" providerId="AD" clId="Web-{F7458647-0D02-F937-FC48-3D45FC5CE861}" dt="2025-10-22T09:22:04.185" v="43" actId="20577"/>
          <ac:spMkLst>
            <pc:docMk/>
            <pc:sldMk cId="2811493132" sldId="272"/>
            <ac:spMk id="3" creationId="{EF4216B4-4B5F-5C14-9C1A-ABEBC2D01940}"/>
          </ac:spMkLst>
        </pc:spChg>
      </pc:sldChg>
      <pc:sldChg chg="modSp">
        <pc:chgData name="Daniels Rainiks (2303951)" userId="S::2303951@student.uwtsd.ac.uk::70bfa2e4-19b8-4a00-88b7-8a96c0262e6d" providerId="AD" clId="Web-{F7458647-0D02-F937-FC48-3D45FC5CE861}" dt="2025-10-22T11:17:44.758" v="1436" actId="20577"/>
        <pc:sldMkLst>
          <pc:docMk/>
          <pc:sldMk cId="732987288" sldId="273"/>
        </pc:sldMkLst>
        <pc:spChg chg="mod">
          <ac:chgData name="Daniels Rainiks (2303951)" userId="S::2303951@student.uwtsd.ac.uk::70bfa2e4-19b8-4a00-88b7-8a96c0262e6d" providerId="AD" clId="Web-{F7458647-0D02-F937-FC48-3D45FC5CE861}" dt="2025-10-22T11:17:44.758" v="1436" actId="20577"/>
          <ac:spMkLst>
            <pc:docMk/>
            <pc:sldMk cId="732987288" sldId="273"/>
            <ac:spMk id="3" creationId="{5FD7D06D-2854-F9A4-A8A1-DA45E90ED4FD}"/>
          </ac:spMkLst>
        </pc:spChg>
      </pc:sldChg>
      <pc:sldChg chg="addSp modSp new mod setBg">
        <pc:chgData name="Daniels Rainiks (2303951)" userId="S::2303951@student.uwtsd.ac.uk::70bfa2e4-19b8-4a00-88b7-8a96c0262e6d" providerId="AD" clId="Web-{F7458647-0D02-F937-FC48-3D45FC5CE861}" dt="2025-10-22T12:04:58.774" v="1474" actId="20577"/>
        <pc:sldMkLst>
          <pc:docMk/>
          <pc:sldMk cId="563308291" sldId="274"/>
        </pc:sldMkLst>
        <pc:spChg chg="mod">
          <ac:chgData name="Daniels Rainiks (2303951)" userId="S::2303951@student.uwtsd.ac.uk::70bfa2e4-19b8-4a00-88b7-8a96c0262e6d" providerId="AD" clId="Web-{F7458647-0D02-F937-FC48-3D45FC5CE861}" dt="2025-10-22T12:04:58.774" v="1474" actId="20577"/>
          <ac:spMkLst>
            <pc:docMk/>
            <pc:sldMk cId="563308291" sldId="274"/>
            <ac:spMk id="2" creationId="{5F084EF7-784D-47D5-3713-FD0D00BB59A8}"/>
          </ac:spMkLst>
        </pc:spChg>
        <pc:spChg chg="mod">
          <ac:chgData name="Daniels Rainiks (2303951)" userId="S::2303951@student.uwtsd.ac.uk::70bfa2e4-19b8-4a00-88b7-8a96c0262e6d" providerId="AD" clId="Web-{F7458647-0D02-F937-FC48-3D45FC5CE861}" dt="2025-10-22T11:15:14.582" v="1413" actId="14100"/>
          <ac:spMkLst>
            <pc:docMk/>
            <pc:sldMk cId="563308291" sldId="274"/>
            <ac:spMk id="3" creationId="{7A24450B-060E-4899-29EB-6CF7D1951532}"/>
          </ac:spMkLst>
        </pc:spChg>
        <pc:spChg chg="add">
          <ac:chgData name="Daniels Rainiks (2303951)" userId="S::2303951@student.uwtsd.ac.uk::70bfa2e4-19b8-4a00-88b7-8a96c0262e6d" providerId="AD" clId="Web-{F7458647-0D02-F937-FC48-3D45FC5CE861}" dt="2025-10-22T11:01:33.272" v="1253"/>
          <ac:spMkLst>
            <pc:docMk/>
            <pc:sldMk cId="563308291" sldId="274"/>
            <ac:spMk id="8" creationId="{1B15ED52-F352-441B-82BF-E0EA34836D08}"/>
          </ac:spMkLst>
        </pc:spChg>
        <pc:spChg chg="add">
          <ac:chgData name="Daniels Rainiks (2303951)" userId="S::2303951@student.uwtsd.ac.uk::70bfa2e4-19b8-4a00-88b7-8a96c0262e6d" providerId="AD" clId="Web-{F7458647-0D02-F937-FC48-3D45FC5CE861}" dt="2025-10-22T11:01:33.272" v="1253"/>
          <ac:spMkLst>
            <pc:docMk/>
            <pc:sldMk cId="563308291" sldId="274"/>
            <ac:spMk id="10" creationId="{3B2E3793-BFE6-45A2-9B7B-E18844431C99}"/>
          </ac:spMkLst>
        </pc:spChg>
        <pc:spChg chg="add">
          <ac:chgData name="Daniels Rainiks (2303951)" userId="S::2303951@student.uwtsd.ac.uk::70bfa2e4-19b8-4a00-88b7-8a96c0262e6d" providerId="AD" clId="Web-{F7458647-0D02-F937-FC48-3D45FC5CE861}" dt="2025-10-22T11:01:33.272" v="1253"/>
          <ac:spMkLst>
            <pc:docMk/>
            <pc:sldMk cId="563308291" sldId="274"/>
            <ac:spMk id="12" creationId="{BC4C4868-CB8F-4AF9-9CDB-8108F2C19B67}"/>
          </ac:spMkLst>
        </pc:spChg>
        <pc:spChg chg="add">
          <ac:chgData name="Daniels Rainiks (2303951)" userId="S::2303951@student.uwtsd.ac.uk::70bfa2e4-19b8-4a00-88b7-8a96c0262e6d" providerId="AD" clId="Web-{F7458647-0D02-F937-FC48-3D45FC5CE861}" dt="2025-10-22T11:01:33.272" v="1253"/>
          <ac:spMkLst>
            <pc:docMk/>
            <pc:sldMk cId="563308291" sldId="274"/>
            <ac:spMk id="14" creationId="{375E0459-6403-40CD-989D-56A4407CA12E}"/>
          </ac:spMkLst>
        </pc:spChg>
        <pc:spChg chg="add">
          <ac:chgData name="Daniels Rainiks (2303951)" userId="S::2303951@student.uwtsd.ac.uk::70bfa2e4-19b8-4a00-88b7-8a96c0262e6d" providerId="AD" clId="Web-{F7458647-0D02-F937-FC48-3D45FC5CE861}" dt="2025-10-22T11:01:33.272" v="1253"/>
          <ac:spMkLst>
            <pc:docMk/>
            <pc:sldMk cId="563308291" sldId="274"/>
            <ac:spMk id="16" creationId="{53E5B1A8-3AC9-4BD1-9BBC-78CA94F2D1BA}"/>
          </ac:spMkLst>
        </pc:spChg>
        <pc:picChg chg="add mod">
          <ac:chgData name="Daniels Rainiks (2303951)" userId="S::2303951@student.uwtsd.ac.uk::70bfa2e4-19b8-4a00-88b7-8a96c0262e6d" providerId="AD" clId="Web-{F7458647-0D02-F937-FC48-3D45FC5CE861}" dt="2025-10-22T11:14:57.956" v="1407" actId="1076"/>
          <ac:picMkLst>
            <pc:docMk/>
            <pc:sldMk cId="563308291" sldId="274"/>
            <ac:picMk id="4" creationId="{B8CF8B87-E6A7-4E94-152F-06FBC9F630DA}"/>
          </ac:picMkLst>
        </pc:picChg>
      </pc:sldChg>
    </pc:docChg>
  </pc:docChgLst>
  <pc:docChgLst>
    <pc:chgData name="Daniels Rainiks (2303951)" userId="S::2303951@student.uwtsd.ac.uk::70bfa2e4-19b8-4a00-88b7-8a96c0262e6d" providerId="AD" clId="Web-{6E1811E4-8A69-32A1-7D41-0F374E760AD5}"/>
    <pc:docChg chg="addSld modSld sldOrd">
      <pc:chgData name="Daniels Rainiks (2303951)" userId="S::2303951@student.uwtsd.ac.uk::70bfa2e4-19b8-4a00-88b7-8a96c0262e6d" providerId="AD" clId="Web-{6E1811E4-8A69-32A1-7D41-0F374E760AD5}" dt="2025-10-19T20:10:56.464" v="1139" actId="20577"/>
      <pc:docMkLst>
        <pc:docMk/>
      </pc:docMkLst>
      <pc:sldChg chg="modSp">
        <pc:chgData name="Daniels Rainiks (2303951)" userId="S::2303951@student.uwtsd.ac.uk::70bfa2e4-19b8-4a00-88b7-8a96c0262e6d" providerId="AD" clId="Web-{6E1811E4-8A69-32A1-7D41-0F374E760AD5}" dt="2025-10-19T16:53:16.320" v="63" actId="20577"/>
        <pc:sldMkLst>
          <pc:docMk/>
          <pc:sldMk cId="109857222" sldId="256"/>
        </pc:sldMkLst>
        <pc:spChg chg="mod">
          <ac:chgData name="Daniels Rainiks (2303951)" userId="S::2303951@student.uwtsd.ac.uk::70bfa2e4-19b8-4a00-88b7-8a96c0262e6d" providerId="AD" clId="Web-{6E1811E4-8A69-32A1-7D41-0F374E760AD5}" dt="2025-10-19T16:51:47.881" v="28" actId="1076"/>
          <ac:spMkLst>
            <pc:docMk/>
            <pc:sldMk cId="109857222" sldId="256"/>
            <ac:spMk id="2" creationId="{00000000-0000-0000-0000-000000000000}"/>
          </ac:spMkLst>
        </pc:spChg>
        <pc:spChg chg="mod">
          <ac:chgData name="Daniels Rainiks (2303951)" userId="S::2303951@student.uwtsd.ac.uk::70bfa2e4-19b8-4a00-88b7-8a96c0262e6d" providerId="AD" clId="Web-{6E1811E4-8A69-32A1-7D41-0F374E760AD5}" dt="2025-10-19T16:53:16.320" v="63" actId="20577"/>
          <ac:spMkLst>
            <pc:docMk/>
            <pc:sldMk cId="109857222" sldId="256"/>
            <ac:spMk id="3" creationId="{00000000-0000-0000-0000-000000000000}"/>
          </ac:spMkLst>
        </pc:spChg>
      </pc:sldChg>
      <pc:sldChg chg="modSp new ord">
        <pc:chgData name="Daniels Rainiks (2303951)" userId="S::2303951@student.uwtsd.ac.uk::70bfa2e4-19b8-4a00-88b7-8a96c0262e6d" providerId="AD" clId="Web-{6E1811E4-8A69-32A1-7D41-0F374E760AD5}" dt="2025-10-19T18:04:20.518" v="816" actId="20577"/>
        <pc:sldMkLst>
          <pc:docMk/>
          <pc:sldMk cId="1749811278" sldId="257"/>
        </pc:sldMkLst>
        <pc:spChg chg="mod">
          <ac:chgData name="Daniels Rainiks (2303951)" userId="S::2303951@student.uwtsd.ac.uk::70bfa2e4-19b8-4a00-88b7-8a96c0262e6d" providerId="AD" clId="Web-{6E1811E4-8A69-32A1-7D41-0F374E760AD5}" dt="2025-10-19T17:53:54.222" v="621" actId="1076"/>
          <ac:spMkLst>
            <pc:docMk/>
            <pc:sldMk cId="1749811278" sldId="257"/>
            <ac:spMk id="2" creationId="{1253AED4-15D8-990E-9B31-1A5D1158D947}"/>
          </ac:spMkLst>
        </pc:spChg>
        <pc:spChg chg="mod">
          <ac:chgData name="Daniels Rainiks (2303951)" userId="S::2303951@student.uwtsd.ac.uk::70bfa2e4-19b8-4a00-88b7-8a96c0262e6d" providerId="AD" clId="Web-{6E1811E4-8A69-32A1-7D41-0F374E760AD5}" dt="2025-10-19T18:04:20.518" v="816" actId="20577"/>
          <ac:spMkLst>
            <pc:docMk/>
            <pc:sldMk cId="1749811278" sldId="257"/>
            <ac:spMk id="3" creationId="{F4D034C6-6288-BB9A-3967-168A900F8FF0}"/>
          </ac:spMkLst>
        </pc:spChg>
      </pc:sldChg>
      <pc:sldChg chg="modSp new">
        <pc:chgData name="Daniels Rainiks (2303951)" userId="S::2303951@student.uwtsd.ac.uk::70bfa2e4-19b8-4a00-88b7-8a96c0262e6d" providerId="AD" clId="Web-{6E1811E4-8A69-32A1-7D41-0F374E760AD5}" dt="2025-10-19T17:14:15.040" v="180" actId="20577"/>
        <pc:sldMkLst>
          <pc:docMk/>
          <pc:sldMk cId="3985014707" sldId="258"/>
        </pc:sldMkLst>
        <pc:spChg chg="mod">
          <ac:chgData name="Daniels Rainiks (2303951)" userId="S::2303951@student.uwtsd.ac.uk::70bfa2e4-19b8-4a00-88b7-8a96c0262e6d" providerId="AD" clId="Web-{6E1811E4-8A69-32A1-7D41-0F374E760AD5}" dt="2025-10-19T17:07:37.487" v="149" actId="1076"/>
          <ac:spMkLst>
            <pc:docMk/>
            <pc:sldMk cId="3985014707" sldId="258"/>
            <ac:spMk id="2" creationId="{DFD9CF88-0773-ED2F-6B0C-D97E9508337B}"/>
          </ac:spMkLst>
        </pc:spChg>
        <pc:spChg chg="mod">
          <ac:chgData name="Daniels Rainiks (2303951)" userId="S::2303951@student.uwtsd.ac.uk::70bfa2e4-19b8-4a00-88b7-8a96c0262e6d" providerId="AD" clId="Web-{6E1811E4-8A69-32A1-7D41-0F374E760AD5}" dt="2025-10-19T17:14:15.040" v="180" actId="20577"/>
          <ac:spMkLst>
            <pc:docMk/>
            <pc:sldMk cId="3985014707" sldId="258"/>
            <ac:spMk id="3" creationId="{2401A645-6A97-5C64-BFDA-B494E644A2FA}"/>
          </ac:spMkLst>
        </pc:spChg>
      </pc:sldChg>
      <pc:sldChg chg="modSp new">
        <pc:chgData name="Daniels Rainiks (2303951)" userId="S::2303951@student.uwtsd.ac.uk::70bfa2e4-19b8-4a00-88b7-8a96c0262e6d" providerId="AD" clId="Web-{6E1811E4-8A69-32A1-7D41-0F374E760AD5}" dt="2025-10-19T20:10:56.464" v="1139" actId="20577"/>
        <pc:sldMkLst>
          <pc:docMk/>
          <pc:sldMk cId="1998695860" sldId="259"/>
        </pc:sldMkLst>
        <pc:spChg chg="mod">
          <ac:chgData name="Daniels Rainiks (2303951)" userId="S::2303951@student.uwtsd.ac.uk::70bfa2e4-19b8-4a00-88b7-8a96c0262e6d" providerId="AD" clId="Web-{6E1811E4-8A69-32A1-7D41-0F374E760AD5}" dt="2025-10-19T20:04:21.267" v="994" actId="1076"/>
          <ac:spMkLst>
            <pc:docMk/>
            <pc:sldMk cId="1998695860" sldId="259"/>
            <ac:spMk id="2" creationId="{B3F91884-0C62-69A0-46CC-6B67AB296E19}"/>
          </ac:spMkLst>
        </pc:spChg>
        <pc:spChg chg="mod">
          <ac:chgData name="Daniels Rainiks (2303951)" userId="S::2303951@student.uwtsd.ac.uk::70bfa2e4-19b8-4a00-88b7-8a96c0262e6d" providerId="AD" clId="Web-{6E1811E4-8A69-32A1-7D41-0F374E760AD5}" dt="2025-10-19T20:10:56.464" v="1139" actId="20577"/>
          <ac:spMkLst>
            <pc:docMk/>
            <pc:sldMk cId="1998695860" sldId="259"/>
            <ac:spMk id="3" creationId="{9BF225EF-D066-F785-BD77-D02AAB360FD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png"/></Relationships>
</file>

<file path=ppt/slides/_rels/slide16.xml.rels><?xml version="1.0" encoding="UTF-8" standalone="yes"?>
<Relationships xmlns="http://schemas.openxmlformats.org/package/2006/relationships"><Relationship Id="rId8" Type="http://schemas.openxmlformats.org/officeDocument/2006/relationships/hyperlink" Target="https://www.imdb.com/title/tt0499549/?ref_=nv_sr_srsg_1_tt_7_nm_0_in_0_q_avatar" TargetMode="External"/><Relationship Id="rId3" Type="http://schemas.openxmlformats.org/officeDocument/2006/relationships/hyperlink" Target="https://thesmartsource.com/resources/articles/the-psychology-of-visuals-how-captivating-images-can-create-lasting-emotional-impact-at-your-next-event/" TargetMode="External"/><Relationship Id="rId7" Type="http://schemas.openxmlformats.org/officeDocument/2006/relationships/hyperlink" Target="https://nofilmschool.com/Joker-Cinematographer-color" TargetMode="External"/><Relationship Id="rId2" Type="http://schemas.openxmlformats.org/officeDocument/2006/relationships/hyperlink" Target="https://digikorevfx.com/the-psychology-of-pixel-perception-why-viewers-notice-bad-vfx/" TargetMode="External"/><Relationship Id="rId1" Type="http://schemas.openxmlformats.org/officeDocument/2006/relationships/slideLayout" Target="../slideLayouts/slideLayout2.xml"/><Relationship Id="rId6" Type="http://schemas.openxmlformats.org/officeDocument/2006/relationships/hyperlink" Target="https://www.imdb.com/title/tt2096673/" TargetMode="External"/><Relationship Id="rId5" Type="http://schemas.openxmlformats.org/officeDocument/2006/relationships/hyperlink" Target="https://www.imdb.com/title/tt0133093/" TargetMode="External"/><Relationship Id="rId10" Type="http://schemas.openxmlformats.org/officeDocument/2006/relationships/hyperlink" Target="https://macksennettstudios.net/how-lighting-affects-mood-in-film/" TargetMode="External"/><Relationship Id="rId4" Type="http://schemas.openxmlformats.org/officeDocument/2006/relationships/hyperlink" Target="https://nofilmschool.com/color-psychology-in-film" TargetMode="External"/><Relationship Id="rId9" Type="http://schemas.openxmlformats.org/officeDocument/2006/relationships/hyperlink" Target="https://postperspective.com/why-realism-in-vfx-is-important/"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uk.pinterest.com/pin/190769734208667718/" TargetMode="External"/><Relationship Id="rId3" Type="http://schemas.openxmlformats.org/officeDocument/2006/relationships/hyperlink" Target="https://uk.pinterest.com/pin/912541943255329749/" TargetMode="External"/><Relationship Id="rId7" Type="http://schemas.openxmlformats.org/officeDocument/2006/relationships/hyperlink" Target="https://uk.pinterest.com/pin/912541943256409493/" TargetMode="External"/><Relationship Id="rId2" Type="http://schemas.openxmlformats.org/officeDocument/2006/relationships/hyperlink" Target="https://uk.pinterest.com/pin/912541943255329759/" TargetMode="External"/><Relationship Id="rId1" Type="http://schemas.openxmlformats.org/officeDocument/2006/relationships/slideLayout" Target="../slideLayouts/slideLayout2.xml"/><Relationship Id="rId6" Type="http://schemas.openxmlformats.org/officeDocument/2006/relationships/hyperlink" Target="https://uk.pinterest.com/pin/912541943256409451/" TargetMode="External"/><Relationship Id="rId11" Type="http://schemas.openxmlformats.org/officeDocument/2006/relationships/hyperlink" Target="https://uk.pinterest.com/pin/912541943256413894/" TargetMode="External"/><Relationship Id="rId5" Type="http://schemas.openxmlformats.org/officeDocument/2006/relationships/hyperlink" Target="https://uk.pinterest.com/pin/912541943256409511/" TargetMode="External"/><Relationship Id="rId10" Type="http://schemas.openxmlformats.org/officeDocument/2006/relationships/hyperlink" Target="https://uk.pinterest.com/pin/912541943256413902/" TargetMode="External"/><Relationship Id="rId4" Type="http://schemas.openxmlformats.org/officeDocument/2006/relationships/hyperlink" Target="https://uk.pinterest.com/pin/151855818680158219/" TargetMode="External"/><Relationship Id="rId9" Type="http://schemas.openxmlformats.org/officeDocument/2006/relationships/hyperlink" Target="https://uk.pinterest.com/pin/504544583206047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3879242" y="329470"/>
            <a:ext cx="6714699" cy="2165576"/>
          </a:xfrm>
        </p:spPr>
        <p:txBody>
          <a:bodyPr>
            <a:normAutofit/>
          </a:bodyPr>
          <a:lstStyle/>
          <a:p>
            <a:pPr algn="l"/>
            <a:r>
              <a:rPr lang="en-GB" sz="4800">
                <a:solidFill>
                  <a:srgbClr val="FFFFFF"/>
                </a:solidFill>
              </a:rPr>
              <a:t>Project Proposal</a:t>
            </a:r>
            <a:br>
              <a:rPr lang="en-GB" sz="4800">
                <a:solidFill>
                  <a:srgbClr val="FFFFFF"/>
                </a:solidFill>
              </a:rPr>
            </a:br>
            <a:r>
              <a:rPr lang="en-GB" sz="4800">
                <a:solidFill>
                  <a:srgbClr val="FFFFFF"/>
                </a:solidFill>
              </a:rPr>
              <a:t>BA VFX and Animation</a:t>
            </a:r>
            <a:br>
              <a:rPr lang="en-GB" sz="4800">
                <a:solidFill>
                  <a:srgbClr val="FFFFFF"/>
                </a:solidFill>
              </a:rPr>
            </a:br>
            <a:r>
              <a:rPr lang="en-GB" sz="4800">
                <a:solidFill>
                  <a:srgbClr val="FFFFFF"/>
                </a:solidFill>
              </a:rPr>
              <a:t>ACCA6020</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3880844" y="3433073"/>
            <a:ext cx="7055893" cy="2619372"/>
          </a:xfrm>
        </p:spPr>
        <p:txBody>
          <a:bodyPr vert="horz" lIns="91440" tIns="45720" rIns="91440" bIns="45720" rtlCol="0" anchor="t">
            <a:noAutofit/>
          </a:bodyPr>
          <a:lstStyle/>
          <a:p>
            <a:pPr algn="l"/>
            <a:r>
              <a:rPr lang="en-GB" sz="3200" dirty="0">
                <a:solidFill>
                  <a:srgbClr val="FFFFFF"/>
                </a:solidFill>
              </a:rPr>
              <a:t>Supervisor: Awaiting Allocation</a:t>
            </a:r>
          </a:p>
          <a:p>
            <a:pPr algn="l"/>
            <a:r>
              <a:rPr lang="en-US" sz="2800" dirty="0">
                <a:solidFill>
                  <a:srgbClr val="FFFFFF"/>
                </a:solidFill>
              </a:rPr>
              <a:t>October 22nd, 2025</a:t>
            </a:r>
          </a:p>
          <a:p>
            <a:pPr algn="l"/>
            <a:endParaRPr lang="en-US" sz="2800" dirty="0">
              <a:solidFill>
                <a:srgbClr val="FFFFFF"/>
              </a:solidFill>
            </a:endParaRPr>
          </a:p>
          <a:p>
            <a:pPr algn="l"/>
            <a:endParaRPr lang="en-US" sz="2800" dirty="0">
              <a:solidFill>
                <a:srgbClr val="FFFFFF"/>
              </a:solidFill>
            </a:endParaRPr>
          </a:p>
          <a:p>
            <a:pPr algn="l"/>
            <a:r>
              <a:rPr lang="en-GB" sz="2800" dirty="0">
                <a:solidFill>
                  <a:srgbClr val="FFFFFF"/>
                </a:solidFill>
              </a:rPr>
              <a:t>Daniels </a:t>
            </a:r>
            <a:r>
              <a:rPr lang="en-GB" sz="2800" err="1">
                <a:solidFill>
                  <a:srgbClr val="FFFFFF"/>
                </a:solidFill>
              </a:rPr>
              <a:t>Rainiks</a:t>
            </a:r>
            <a:r>
              <a:rPr lang="en-GB" sz="2800" dirty="0">
                <a:solidFill>
                  <a:srgbClr val="FFFFFF"/>
                </a:solidFill>
              </a:rPr>
              <a:t> </a:t>
            </a:r>
          </a:p>
          <a:p>
            <a:pPr algn="l"/>
            <a:r>
              <a:rPr lang="en-GB" sz="2800" dirty="0">
                <a:solidFill>
                  <a:srgbClr val="FFFFFF"/>
                </a:solidFill>
              </a:rPr>
              <a:t>(2303951)</a:t>
            </a:r>
          </a:p>
        </p:txBody>
      </p:sp>
      <p:pic>
        <p:nvPicPr>
          <p:cNvPr id="5" name="Picture 4" descr="university-of-wales-trinity-saint-david-logo-vector | ESRC Wales Doctoral  Training Partnership">
            <a:extLst>
              <a:ext uri="{FF2B5EF4-FFF2-40B4-BE49-F238E27FC236}">
                <a16:creationId xmlns:a16="http://schemas.microsoft.com/office/drawing/2014/main" id="{BBA8BE21-C922-8FF3-9E7C-F3DE33C2F0FF}"/>
              </a:ext>
            </a:extLst>
          </p:cNvPr>
          <p:cNvPicPr>
            <a:picLocks noChangeAspect="1"/>
          </p:cNvPicPr>
          <p:nvPr/>
        </p:nvPicPr>
        <p:blipFill>
          <a:blip r:embed="rId2"/>
          <a:stretch>
            <a:fillRect/>
          </a:stretch>
        </p:blipFill>
        <p:spPr>
          <a:xfrm>
            <a:off x="297083" y="332772"/>
            <a:ext cx="2347732" cy="130215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C5F8D5-3858-241D-3835-7A12742AAFDC}"/>
              </a:ext>
            </a:extLst>
          </p:cNvPr>
          <p:cNvSpPr>
            <a:spLocks noGrp="1"/>
          </p:cNvSpPr>
          <p:nvPr>
            <p:ph type="title"/>
          </p:nvPr>
        </p:nvSpPr>
        <p:spPr>
          <a:xfrm>
            <a:off x="2823153" y="1578998"/>
            <a:ext cx="7063721" cy="1159200"/>
          </a:xfrm>
        </p:spPr>
        <p:txBody>
          <a:bodyPr vert="horz" lIns="91440" tIns="45720" rIns="91440" bIns="45720" rtlCol="0" anchor="ctr">
            <a:normAutofit/>
          </a:bodyPr>
          <a:lstStyle/>
          <a:p>
            <a:r>
              <a:rPr lang="en-US" sz="2500" b="1" kern="1200" dirty="0">
                <a:latin typeface="+mj-lt"/>
                <a:ea typeface="+mj-ea"/>
                <a:cs typeface="+mj-cs"/>
              </a:rPr>
              <a:t>How does the realism of visual effects impact the audience's emotional response and satisfaction?</a:t>
            </a:r>
            <a:endParaRPr lang="en-US" sz="2500" b="1" kern="1200" dirty="0">
              <a:latin typeface="+mj-lt"/>
            </a:endParaRPr>
          </a:p>
        </p:txBody>
      </p:sp>
      <p:sp>
        <p:nvSpPr>
          <p:cNvPr id="6" name="TextBox 5">
            <a:extLst>
              <a:ext uri="{FF2B5EF4-FFF2-40B4-BE49-F238E27FC236}">
                <a16:creationId xmlns:a16="http://schemas.microsoft.com/office/drawing/2014/main" id="{7A9AA913-B087-A663-9BA0-7B229709BBA5}"/>
              </a:ext>
            </a:extLst>
          </p:cNvPr>
          <p:cNvSpPr txBox="1"/>
          <p:nvPr/>
        </p:nvSpPr>
        <p:spPr>
          <a:xfrm>
            <a:off x="1805939" y="2971472"/>
            <a:ext cx="9095905" cy="3159612"/>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ts val="1000"/>
              </a:spcBef>
            </a:pPr>
            <a:r>
              <a:rPr lang="en-US" kern="1200" dirty="0">
                <a:latin typeface="+mn-lt"/>
                <a:ea typeface="+mn-ea"/>
                <a:cs typeface="+mn-cs"/>
              </a:rPr>
              <a:t>Modern visual effects play a large role in the impact on the audiences view on a story by bringing them impossible worlds and creatures to their eyes. The realism within the visual effects will determine the emotional engagement and satisfaction the audience feels to an experience that otherwise would be impossible. Bad visual effects can often affect the audience's engagement within the film causing them to lose</a:t>
            </a:r>
            <a:r>
              <a:rPr lang="en-US" dirty="0"/>
              <a:t> immersion</a:t>
            </a:r>
            <a:r>
              <a:rPr lang="en-US" kern="1200" dirty="0">
                <a:latin typeface="+mn-lt"/>
                <a:ea typeface="+mn-ea"/>
                <a:cs typeface="+mn-cs"/>
              </a:rPr>
              <a:t> and emotional connection to the world that is being built around them. </a:t>
            </a:r>
            <a:endParaRPr lang="en-US" kern="1200" dirty="0">
              <a:latin typeface="+mn-lt"/>
            </a:endParaRPr>
          </a:p>
          <a:p>
            <a:pPr>
              <a:lnSpc>
                <a:spcPct val="90000"/>
              </a:lnSpc>
              <a:spcBef>
                <a:spcPts val="1000"/>
              </a:spcBef>
            </a:pPr>
            <a:endParaRPr lang="en-US" kern="1200" dirty="0">
              <a:latin typeface="+mn-lt"/>
            </a:endParaRPr>
          </a:p>
          <a:p>
            <a:pPr>
              <a:lnSpc>
                <a:spcPct val="90000"/>
              </a:lnSpc>
              <a:spcBef>
                <a:spcPts val="1000"/>
              </a:spcBef>
            </a:pPr>
            <a:r>
              <a:rPr lang="en-US" kern="1200" dirty="0">
                <a:latin typeface="+mn-lt"/>
                <a:ea typeface="+mn-ea"/>
                <a:cs typeface="+mn-cs"/>
              </a:rPr>
              <a:t>As explained from 'DIGICORE', "Bad VFX isn't just a technical issue; it's a psychological one". [1].  This is where they go into detail about how our brains look for information that looks out of place. Once that Information is found the realism and satisfaction goes away for the viewer as they </a:t>
            </a:r>
            <a:r>
              <a:rPr lang="en-US" dirty="0"/>
              <a:t>do </a:t>
            </a:r>
            <a:r>
              <a:rPr lang="en-US" kern="1200" dirty="0">
                <a:latin typeface="+mn-lt"/>
                <a:ea typeface="+mn-ea"/>
                <a:cs typeface="+mn-cs"/>
              </a:rPr>
              <a:t>not</a:t>
            </a:r>
            <a:r>
              <a:rPr lang="en-US" dirty="0"/>
              <a:t> feel connected anymore</a:t>
            </a:r>
            <a:r>
              <a:rPr lang="en-US" kern="1200" dirty="0">
                <a:latin typeface="+mn-lt"/>
                <a:ea typeface="+mn-ea"/>
                <a:cs typeface="+mn-cs"/>
              </a:rPr>
              <a:t>.</a:t>
            </a:r>
            <a:endParaRPr lang="en-US" kern="1200" dirty="0">
              <a:latin typeface="+mn-lt"/>
            </a:endParaRPr>
          </a:p>
        </p:txBody>
      </p:sp>
      <p:sp>
        <p:nvSpPr>
          <p:cNvPr id="4" name="TextBox 3">
            <a:extLst>
              <a:ext uri="{FF2B5EF4-FFF2-40B4-BE49-F238E27FC236}">
                <a16:creationId xmlns:a16="http://schemas.microsoft.com/office/drawing/2014/main" id="{29D58338-E5AD-57F0-5037-4151C4746AC7}"/>
              </a:ext>
            </a:extLst>
          </p:cNvPr>
          <p:cNvSpPr txBox="1"/>
          <p:nvPr/>
        </p:nvSpPr>
        <p:spPr>
          <a:xfrm>
            <a:off x="1234633" y="265253"/>
            <a:ext cx="10233949" cy="14311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3200" b="1" dirty="0">
                <a:solidFill>
                  <a:schemeClr val="bg1"/>
                </a:solidFill>
                <a:latin typeface="Aptos"/>
                <a:ea typeface="Segoe UI"/>
                <a:cs typeface="Segoe UI"/>
              </a:rPr>
              <a:t>Project Title</a:t>
            </a:r>
            <a:r>
              <a:rPr lang="en-GB" sz="3200" dirty="0">
                <a:solidFill>
                  <a:schemeClr val="bg1"/>
                </a:solidFill>
                <a:latin typeface="Aptos"/>
                <a:ea typeface="Segoe UI"/>
                <a:cs typeface="Segoe UI"/>
              </a:rPr>
              <a:t>: Enhancing</a:t>
            </a:r>
            <a:r>
              <a:rPr lang="en-GB" sz="3200" baseline="0" dirty="0">
                <a:solidFill>
                  <a:schemeClr val="bg1"/>
                </a:solidFill>
                <a:latin typeface="Aptos"/>
                <a:ea typeface="Segoe UI"/>
                <a:cs typeface="Segoe UI"/>
              </a:rPr>
              <a:t> The Impact And Realism </a:t>
            </a:r>
            <a:r>
              <a:rPr lang="en-GB" sz="3200" dirty="0">
                <a:solidFill>
                  <a:schemeClr val="bg1"/>
                </a:solidFill>
                <a:latin typeface="Aptos"/>
                <a:ea typeface="Segoe UI"/>
                <a:cs typeface="Segoe UI"/>
              </a:rPr>
              <a:t>Of Visual</a:t>
            </a:r>
            <a:r>
              <a:rPr lang="en-GB" sz="3200" baseline="0" dirty="0">
                <a:solidFill>
                  <a:schemeClr val="bg1"/>
                </a:solidFill>
                <a:latin typeface="Aptos"/>
                <a:ea typeface="Segoe UI"/>
                <a:cs typeface="Segoe UI"/>
              </a:rPr>
              <a:t> Effects within Film</a:t>
            </a:r>
            <a:endParaRPr lang="en-GB">
              <a:solidFill>
                <a:schemeClr val="bg1"/>
              </a:solidFill>
            </a:endParaRPr>
          </a:p>
          <a:p>
            <a:pPr algn="ctr">
              <a:spcAft>
                <a:spcPts val="600"/>
              </a:spcAft>
            </a:pPr>
            <a:endParaRPr lang="en-GB"/>
          </a:p>
        </p:txBody>
      </p:sp>
    </p:spTree>
    <p:extLst>
      <p:ext uri="{BB962C8B-B14F-4D97-AF65-F5344CB8AC3E}">
        <p14:creationId xmlns:p14="http://schemas.microsoft.com/office/powerpoint/2010/main" val="3888451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53AED4-15D8-990E-9B31-1A5D1158D947}"/>
              </a:ext>
            </a:extLst>
          </p:cNvPr>
          <p:cNvSpPr>
            <a:spLocks noGrp="1"/>
          </p:cNvSpPr>
          <p:nvPr>
            <p:ph type="title"/>
          </p:nvPr>
        </p:nvSpPr>
        <p:spPr>
          <a:xfrm>
            <a:off x="3850639" y="375818"/>
            <a:ext cx="4490831" cy="1033669"/>
          </a:xfrm>
        </p:spPr>
        <p:txBody>
          <a:bodyPr>
            <a:normAutofit/>
          </a:bodyPr>
          <a:lstStyle/>
          <a:p>
            <a:r>
              <a:rPr lang="en-GB" sz="4000" b="1" dirty="0">
                <a:solidFill>
                  <a:srgbClr val="FFFFFF"/>
                </a:solidFill>
              </a:rPr>
              <a:t>Aims for the project</a:t>
            </a:r>
          </a:p>
        </p:txBody>
      </p:sp>
      <p:sp>
        <p:nvSpPr>
          <p:cNvPr id="3" name="Content Placeholder 2">
            <a:extLst>
              <a:ext uri="{FF2B5EF4-FFF2-40B4-BE49-F238E27FC236}">
                <a16:creationId xmlns:a16="http://schemas.microsoft.com/office/drawing/2014/main" id="{F4D034C6-6288-BB9A-3967-168A900F8FF0}"/>
              </a:ext>
            </a:extLst>
          </p:cNvPr>
          <p:cNvSpPr>
            <a:spLocks noGrp="1"/>
          </p:cNvSpPr>
          <p:nvPr>
            <p:ph idx="1"/>
          </p:nvPr>
        </p:nvSpPr>
        <p:spPr>
          <a:xfrm>
            <a:off x="1463039" y="2208400"/>
            <a:ext cx="9724031" cy="4061356"/>
          </a:xfrm>
        </p:spPr>
        <p:txBody>
          <a:bodyPr vert="horz" lIns="91440" tIns="45720" rIns="91440" bIns="45720" rtlCol="0" anchor="ctr">
            <a:normAutofit/>
          </a:bodyPr>
          <a:lstStyle/>
          <a:p>
            <a:pPr marL="0" indent="0">
              <a:buNone/>
            </a:pPr>
            <a:r>
              <a:rPr lang="en-GB" sz="2400" dirty="0"/>
              <a:t>The primary aim for this project is to investigate how realism of visual effects in films can influence the audience's emotional response and overall satisfaction. Also identifying which elements of realism have the most impact on the viewers engagement.  This will be completed by designing and creating a short film that will investigate realism of the character and environment with visual effects. Then observing the viewers responses to the emotions and realism they felt.</a:t>
            </a:r>
          </a:p>
          <a:p>
            <a:pPr marL="514350" indent="-514350">
              <a:buAutoNum type="arabicPeriod"/>
            </a:pPr>
            <a:endParaRPr lang="en-GB" sz="2000"/>
          </a:p>
          <a:p>
            <a:pPr marL="0" indent="0">
              <a:buNone/>
            </a:pPr>
            <a:endParaRPr lang="en-GB" sz="2000" dirty="0"/>
          </a:p>
        </p:txBody>
      </p:sp>
    </p:spTree>
    <p:extLst>
      <p:ext uri="{BB962C8B-B14F-4D97-AF65-F5344CB8AC3E}">
        <p14:creationId xmlns:p14="http://schemas.microsoft.com/office/powerpoint/2010/main" val="1749811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F91884-0C62-69A0-46CC-6B67AB296E19}"/>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SMART Objectives</a:t>
            </a:r>
          </a:p>
        </p:txBody>
      </p:sp>
      <p:sp>
        <p:nvSpPr>
          <p:cNvPr id="3" name="Content Placeholder 2">
            <a:extLst>
              <a:ext uri="{FF2B5EF4-FFF2-40B4-BE49-F238E27FC236}">
                <a16:creationId xmlns:a16="http://schemas.microsoft.com/office/drawing/2014/main" id="{9BF225EF-D066-F785-BD77-D02AAB360FDD}"/>
              </a:ext>
            </a:extLst>
          </p:cNvPr>
          <p:cNvSpPr>
            <a:spLocks noGrp="1"/>
          </p:cNvSpPr>
          <p:nvPr>
            <p:ph idx="1"/>
          </p:nvPr>
        </p:nvSpPr>
        <p:spPr>
          <a:xfrm>
            <a:off x="1371599" y="2023788"/>
            <a:ext cx="9724031" cy="4757085"/>
          </a:xfrm>
        </p:spPr>
        <p:txBody>
          <a:bodyPr vert="horz" lIns="91440" tIns="45720" rIns="91440" bIns="45720" rtlCol="0" anchor="ctr">
            <a:noAutofit/>
          </a:bodyPr>
          <a:lstStyle/>
          <a:p>
            <a:pPr marL="514350" indent="-514350">
              <a:buAutoNum type="arabicPeriod"/>
            </a:pPr>
            <a:r>
              <a:rPr lang="en-GB" sz="2000" dirty="0"/>
              <a:t>To design and composite visual effect shots within the short film using software's such as Adobe After Effects or Nuke to create visuals that will affect a viewer's emotions. </a:t>
            </a:r>
          </a:p>
          <a:p>
            <a:pPr marL="514350" indent="-514350">
              <a:buAutoNum type="arabicPeriod"/>
            </a:pPr>
            <a:r>
              <a:rPr lang="en-GB" sz="2000" dirty="0"/>
              <a:t>Measure viewers emotional engagement and satisfaction through 30 surveys after watching the short film.</a:t>
            </a:r>
          </a:p>
          <a:p>
            <a:pPr marL="514350" indent="-514350">
              <a:buAutoNum type="arabicPeriod"/>
            </a:pPr>
            <a:r>
              <a:rPr lang="en-GB" sz="2000" dirty="0"/>
              <a:t>To plan, create and edit a short film that will demonstrate the use of visual effects to enhance emotional engagement and realism.</a:t>
            </a:r>
          </a:p>
          <a:p>
            <a:pPr marL="514350" indent="-514350">
              <a:buAutoNum type="arabicPeriod"/>
            </a:pPr>
            <a:r>
              <a:rPr lang="en-GB" sz="2000" dirty="0"/>
              <a:t>To investigate how different visual effects within a short film can influence an audience's immersion, emotional engagement and their overall satisfaction. Looking deeper into lighting, colour usage and camera angles.</a:t>
            </a:r>
          </a:p>
          <a:p>
            <a:pPr marL="514350" indent="-514350">
              <a:buAutoNum type="arabicPeriod"/>
            </a:pPr>
            <a:r>
              <a:rPr lang="en-GB" sz="2000" dirty="0"/>
              <a:t>To complete all pre-production including concept design, storyboard and shot list within the next 2 weeks.</a:t>
            </a:r>
          </a:p>
          <a:p>
            <a:pPr marL="514350" indent="-514350">
              <a:buAutoNum type="arabicPeriod"/>
            </a:pPr>
            <a:endParaRPr lang="en-GB" sz="1900"/>
          </a:p>
          <a:p>
            <a:pPr marL="514350" indent="-514350">
              <a:buAutoNum type="arabicPeriod"/>
            </a:pPr>
            <a:endParaRPr lang="en-GB" sz="1900"/>
          </a:p>
        </p:txBody>
      </p:sp>
    </p:spTree>
    <p:extLst>
      <p:ext uri="{BB962C8B-B14F-4D97-AF65-F5344CB8AC3E}">
        <p14:creationId xmlns:p14="http://schemas.microsoft.com/office/powerpoint/2010/main" val="19986958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Freeform: Shape 3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9" name="Rectangle 3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29AE36-7290-FEC5-51D8-C6B6597455F3}"/>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Project justification</a:t>
            </a:r>
          </a:p>
        </p:txBody>
      </p:sp>
      <p:sp>
        <p:nvSpPr>
          <p:cNvPr id="3" name="Content Placeholder 2">
            <a:extLst>
              <a:ext uri="{FF2B5EF4-FFF2-40B4-BE49-F238E27FC236}">
                <a16:creationId xmlns:a16="http://schemas.microsoft.com/office/drawing/2014/main" id="{692E59B4-F4C1-9735-2F9F-EA6B4BDD578A}"/>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endParaRPr lang="en-GB" sz="1400" dirty="0"/>
          </a:p>
          <a:p>
            <a:pPr marL="0" indent="0">
              <a:buNone/>
            </a:pPr>
            <a:r>
              <a:rPr lang="en-GB" sz="1600" dirty="0"/>
              <a:t>Researching and testing different ways on how visual effects can affect a viewer's emotional engagement and satisfaction is important as visual effects evolve in films. Understanding these elements as a VFX artists is crucial as one mistake can break the viewers immersion with the world and characters. The project aims to impact  the viewers emotions through the visual effects within the short film.</a:t>
            </a:r>
          </a:p>
          <a:p>
            <a:pPr marL="0" indent="0">
              <a:buNone/>
            </a:pPr>
            <a:endParaRPr lang="en-GB" sz="1400"/>
          </a:p>
          <a:p>
            <a:pPr marL="0" indent="0">
              <a:buNone/>
            </a:pPr>
            <a:endParaRPr lang="en-GB" sz="1400" dirty="0"/>
          </a:p>
          <a:p>
            <a:pPr marL="0" indent="0">
              <a:buNone/>
            </a:pPr>
            <a:r>
              <a:rPr lang="en-GB" sz="1400" b="1" dirty="0"/>
              <a:t>Within this project I plan to use many software's to approach my result:</a:t>
            </a:r>
          </a:p>
          <a:p>
            <a:r>
              <a:rPr lang="en-GB" sz="1400" b="1" dirty="0"/>
              <a:t>Procreate</a:t>
            </a:r>
            <a:r>
              <a:rPr lang="en-GB" sz="1400" dirty="0"/>
              <a:t> – Drawing up storyboard shots and any other concepts such as characters or environments.</a:t>
            </a:r>
          </a:p>
          <a:p>
            <a:r>
              <a:rPr lang="en-GB" sz="1400" b="1" dirty="0"/>
              <a:t>Maya</a:t>
            </a:r>
            <a:r>
              <a:rPr lang="en-GB" sz="1400" dirty="0"/>
              <a:t> - Possibly for animating and creating any extra environment assets</a:t>
            </a:r>
          </a:p>
          <a:p>
            <a:r>
              <a:rPr lang="en-GB" sz="1400" b="1" dirty="0"/>
              <a:t>Adobe Substance Painter</a:t>
            </a:r>
            <a:r>
              <a:rPr lang="en-GB" sz="1400" dirty="0"/>
              <a:t> – Texturing assets</a:t>
            </a:r>
          </a:p>
          <a:p>
            <a:r>
              <a:rPr lang="en-GB" sz="1400" b="1" dirty="0"/>
              <a:t>Unreal</a:t>
            </a:r>
            <a:r>
              <a:rPr lang="en-GB" sz="1400" dirty="0"/>
              <a:t> - Scene building, lighting, camera shots and possibly animating</a:t>
            </a:r>
          </a:p>
          <a:p>
            <a:r>
              <a:rPr lang="en-GB" sz="1400" b="1" dirty="0"/>
              <a:t>Adobe After Effects/Nuke</a:t>
            </a:r>
            <a:r>
              <a:rPr lang="en-GB" sz="1400" dirty="0"/>
              <a:t> - composting all shots, grading them and adding affects</a:t>
            </a:r>
          </a:p>
          <a:p>
            <a:r>
              <a:rPr lang="en-GB" sz="1400" b="1" dirty="0"/>
              <a:t>Adobe Audition</a:t>
            </a:r>
            <a:r>
              <a:rPr lang="en-GB" sz="1400" dirty="0"/>
              <a:t> - Adding sounds to the shots</a:t>
            </a:r>
          </a:p>
          <a:p>
            <a:r>
              <a:rPr lang="en-GB" sz="1400" b="1" dirty="0"/>
              <a:t>Adobe Premiere</a:t>
            </a:r>
            <a:r>
              <a:rPr lang="en-GB" sz="1400" dirty="0"/>
              <a:t> - Putting all shots and sounds together with any final touch ups</a:t>
            </a:r>
          </a:p>
          <a:p>
            <a:endParaRPr lang="en-GB" sz="1400" dirty="0"/>
          </a:p>
        </p:txBody>
      </p:sp>
    </p:spTree>
    <p:extLst>
      <p:ext uri="{BB962C8B-B14F-4D97-AF65-F5344CB8AC3E}">
        <p14:creationId xmlns:p14="http://schemas.microsoft.com/office/powerpoint/2010/main" val="12269621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147D4C-CFE7-A3A8-8FE8-EF13446E4575}"/>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Deliverables</a:t>
            </a:r>
            <a:r>
              <a:rPr lang="en-GB" sz="4000" dirty="0">
                <a:solidFill>
                  <a:srgbClr val="FFFFFF"/>
                </a:solidFill>
              </a:rPr>
              <a:t> </a:t>
            </a:r>
          </a:p>
        </p:txBody>
      </p:sp>
      <p:sp>
        <p:nvSpPr>
          <p:cNvPr id="3" name="Content Placeholder 2">
            <a:extLst>
              <a:ext uri="{FF2B5EF4-FFF2-40B4-BE49-F238E27FC236}">
                <a16:creationId xmlns:a16="http://schemas.microsoft.com/office/drawing/2014/main" id="{0A670810-AEE6-A034-EDE9-2E4138971731}"/>
              </a:ext>
            </a:extLst>
          </p:cNvPr>
          <p:cNvSpPr>
            <a:spLocks noGrp="1"/>
          </p:cNvSpPr>
          <p:nvPr>
            <p:ph idx="1"/>
          </p:nvPr>
        </p:nvSpPr>
        <p:spPr>
          <a:xfrm>
            <a:off x="1371599" y="2318197"/>
            <a:ext cx="9724031" cy="3683358"/>
          </a:xfrm>
        </p:spPr>
        <p:txBody>
          <a:bodyPr vert="horz" lIns="91440" tIns="45720" rIns="91440" bIns="45720" rtlCol="0" anchor="ctr">
            <a:normAutofit lnSpcReduction="10000"/>
          </a:bodyPr>
          <a:lstStyle/>
          <a:p>
            <a:pPr marL="0" indent="0">
              <a:buNone/>
            </a:pPr>
            <a:r>
              <a:rPr lang="en-GB" sz="2000" b="1" dirty="0"/>
              <a:t>This project aims to deliver the following contents:</a:t>
            </a:r>
          </a:p>
          <a:p>
            <a:r>
              <a:rPr lang="en-GB" sz="2000" b="1" dirty="0"/>
              <a:t>Short film</a:t>
            </a:r>
            <a:r>
              <a:rPr lang="en-GB" sz="2000" dirty="0"/>
              <a:t>: A final rendered video with all the shots edited.</a:t>
            </a:r>
          </a:p>
          <a:p>
            <a:r>
              <a:rPr lang="en-GB" sz="2000" b="1" dirty="0"/>
              <a:t>Shot portfolio</a:t>
            </a:r>
            <a:r>
              <a:rPr lang="en-GB" sz="2000" dirty="0"/>
              <a:t>: A showcase of the shots before and after to demonstrate the transformation.</a:t>
            </a:r>
          </a:p>
          <a:p>
            <a:r>
              <a:rPr lang="en-GB" sz="2000" b="1" dirty="0"/>
              <a:t>Project documentation</a:t>
            </a:r>
            <a:r>
              <a:rPr lang="en-GB" sz="2000" dirty="0"/>
              <a:t>: Documentation of all the research, designs, processes and final short film.</a:t>
            </a:r>
          </a:p>
          <a:p>
            <a:r>
              <a:rPr lang="en-GB" sz="2000" b="1" dirty="0"/>
              <a:t>Audience report</a:t>
            </a:r>
            <a:r>
              <a:rPr lang="en-GB" sz="2000" dirty="0"/>
              <a:t>: A report analysing the emotional engagement and satisfaction of the visual effects within the short film.</a:t>
            </a:r>
          </a:p>
          <a:p>
            <a:r>
              <a:rPr lang="en-GB" sz="2000" b="1" dirty="0"/>
              <a:t>Presentation</a:t>
            </a:r>
            <a:r>
              <a:rPr lang="en-GB" sz="2000" dirty="0"/>
              <a:t>: A presentation going through all the research findings, showcasing the impact that visual effects has on an audience's emotional engagement and satisfaction through the short film.</a:t>
            </a:r>
          </a:p>
          <a:p>
            <a:endParaRPr lang="en-GB" sz="2000"/>
          </a:p>
        </p:txBody>
      </p:sp>
    </p:spTree>
    <p:extLst>
      <p:ext uri="{BB962C8B-B14F-4D97-AF65-F5344CB8AC3E}">
        <p14:creationId xmlns:p14="http://schemas.microsoft.com/office/powerpoint/2010/main" val="23695239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54B33-2120-FADA-7272-D0404429C296}"/>
              </a:ext>
            </a:extLst>
          </p:cNvPr>
          <p:cNvSpPr>
            <a:spLocks noGrp="1"/>
          </p:cNvSpPr>
          <p:nvPr>
            <p:ph type="title"/>
          </p:nvPr>
        </p:nvSpPr>
        <p:spPr>
          <a:xfrm>
            <a:off x="4143953" y="1711078"/>
            <a:ext cx="3710921" cy="641040"/>
          </a:xfrm>
        </p:spPr>
        <p:txBody>
          <a:bodyPr vert="horz" lIns="91440" tIns="45720" rIns="91440" bIns="45720" rtlCol="0" anchor="ctr">
            <a:normAutofit/>
          </a:bodyPr>
          <a:lstStyle/>
          <a:p>
            <a:r>
              <a:rPr lang="en-US" sz="2400" b="1" kern="1200" dirty="0">
                <a:latin typeface="+mj-lt"/>
                <a:ea typeface="+mj-ea"/>
                <a:cs typeface="+mj-cs"/>
              </a:rPr>
              <a:t>Pipeline Plan – Gantt Chart</a:t>
            </a:r>
            <a:endParaRPr lang="en-US" sz="2400" b="1" kern="1200" dirty="0">
              <a:latin typeface="+mj-lt"/>
            </a:endParaRPr>
          </a:p>
        </p:txBody>
      </p:sp>
      <p:pic>
        <p:nvPicPr>
          <p:cNvPr id="4" name="Picture 3">
            <a:extLst>
              <a:ext uri="{FF2B5EF4-FFF2-40B4-BE49-F238E27FC236}">
                <a16:creationId xmlns:a16="http://schemas.microsoft.com/office/drawing/2014/main" id="{E4F55512-E18F-71AD-D67C-B84E7C0975BE}"/>
              </a:ext>
            </a:extLst>
          </p:cNvPr>
          <p:cNvPicPr>
            <a:picLocks noChangeAspect="1"/>
          </p:cNvPicPr>
          <p:nvPr/>
        </p:nvPicPr>
        <p:blipFill>
          <a:blip r:embed="rId2"/>
          <a:stretch>
            <a:fillRect/>
          </a:stretch>
        </p:blipFill>
        <p:spPr>
          <a:xfrm>
            <a:off x="2132000" y="2342213"/>
            <a:ext cx="7938158" cy="3273600"/>
          </a:xfrm>
          <a:prstGeom prst="rect">
            <a:avLst/>
          </a:prstGeom>
        </p:spPr>
      </p:pic>
      <p:sp>
        <p:nvSpPr>
          <p:cNvPr id="6" name="Title 1">
            <a:extLst>
              <a:ext uri="{FF2B5EF4-FFF2-40B4-BE49-F238E27FC236}">
                <a16:creationId xmlns:a16="http://schemas.microsoft.com/office/drawing/2014/main" id="{FFAC3FCA-2BF7-B452-7B60-1773F1CE1585}"/>
              </a:ext>
            </a:extLst>
          </p:cNvPr>
          <p:cNvSpPr txBox="1">
            <a:spLocks/>
          </p:cNvSpPr>
          <p:nvPr/>
        </p:nvSpPr>
        <p:spPr>
          <a:xfrm>
            <a:off x="2569153" y="207398"/>
            <a:ext cx="7063721" cy="11592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rgbClr val="FFFFFF"/>
                </a:solidFill>
              </a:rPr>
              <a:t>Project Specification details</a:t>
            </a:r>
            <a:endParaRPr lang="en-US" dirty="0"/>
          </a:p>
        </p:txBody>
      </p:sp>
      <p:sp>
        <p:nvSpPr>
          <p:cNvPr id="7" name="TextBox 6">
            <a:extLst>
              <a:ext uri="{FF2B5EF4-FFF2-40B4-BE49-F238E27FC236}">
                <a16:creationId xmlns:a16="http://schemas.microsoft.com/office/drawing/2014/main" id="{6BC8C0EB-AC6A-D08A-3835-770902AC21C8}"/>
              </a:ext>
            </a:extLst>
          </p:cNvPr>
          <p:cNvSpPr txBox="1"/>
          <p:nvPr/>
        </p:nvSpPr>
        <p:spPr>
          <a:xfrm>
            <a:off x="2566887" y="5868391"/>
            <a:ext cx="79756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Short film running time – 30 seconds to 1 minute</a:t>
            </a:r>
          </a:p>
        </p:txBody>
      </p:sp>
    </p:spTree>
    <p:extLst>
      <p:ext uri="{BB962C8B-B14F-4D97-AF65-F5344CB8AC3E}">
        <p14:creationId xmlns:p14="http://schemas.microsoft.com/office/powerpoint/2010/main" val="1367000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DEB023-C1E1-01E2-7D7B-DCE0CC570529}"/>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rPr>
              <a:t>Project relation to written topic</a:t>
            </a:r>
          </a:p>
        </p:txBody>
      </p:sp>
      <p:sp>
        <p:nvSpPr>
          <p:cNvPr id="3" name="Content Placeholder 2">
            <a:extLst>
              <a:ext uri="{FF2B5EF4-FFF2-40B4-BE49-F238E27FC236}">
                <a16:creationId xmlns:a16="http://schemas.microsoft.com/office/drawing/2014/main" id="{12712312-F73D-48A9-A4FA-03C2A8CA60F7}"/>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a:t>The research will go over how visual effects impacts a viewer's experience emotionally and their satisfaction through deeper investigation into theories. The practical project will involve creating a short film that will use multiple visual effects to therefore assess the impact it has on the viewers experience. Through the research, it will guide me on choices such as colour decision, lighting angles and intensity. </a:t>
            </a:r>
          </a:p>
        </p:txBody>
      </p:sp>
    </p:spTree>
    <p:extLst>
      <p:ext uri="{BB962C8B-B14F-4D97-AF65-F5344CB8AC3E}">
        <p14:creationId xmlns:p14="http://schemas.microsoft.com/office/powerpoint/2010/main" val="16248105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A4A5D1B4-822B-1BE0-565E-6F7888209191}"/>
              </a:ext>
            </a:extLst>
          </p:cNvPr>
          <p:cNvSpPr>
            <a:spLocks noGrp="1"/>
          </p:cNvSpPr>
          <p:nvPr>
            <p:ph type="title"/>
          </p:nvPr>
        </p:nvSpPr>
        <p:spPr>
          <a:xfrm>
            <a:off x="826396" y="586855"/>
            <a:ext cx="4230100" cy="3387497"/>
          </a:xfrm>
        </p:spPr>
        <p:txBody>
          <a:bodyPr anchor="b">
            <a:normAutofit/>
          </a:bodyPr>
          <a:lstStyle/>
          <a:p>
            <a:pPr algn="r"/>
            <a:r>
              <a:rPr lang="en-GB" sz="4000" b="1" dirty="0">
                <a:solidFill>
                  <a:srgbClr val="FFFFFF"/>
                </a:solidFill>
                <a:latin typeface="Aptos"/>
              </a:rPr>
              <a:t>Science behind visuals</a:t>
            </a:r>
            <a:endParaRPr lang="en-US" sz="4000" b="1" dirty="0">
              <a:solidFill>
                <a:srgbClr val="FFFFFF"/>
              </a:solidFill>
            </a:endParaRPr>
          </a:p>
        </p:txBody>
      </p:sp>
      <p:sp>
        <p:nvSpPr>
          <p:cNvPr id="3" name="Content Placeholder 2">
            <a:extLst>
              <a:ext uri="{FF2B5EF4-FFF2-40B4-BE49-F238E27FC236}">
                <a16:creationId xmlns:a16="http://schemas.microsoft.com/office/drawing/2014/main" id="{A714D93B-BAEB-1769-23C3-1832AF270192}"/>
              </a:ext>
            </a:extLst>
          </p:cNvPr>
          <p:cNvSpPr>
            <a:spLocks noGrp="1"/>
          </p:cNvSpPr>
          <p:nvPr>
            <p:ph idx="1"/>
          </p:nvPr>
        </p:nvSpPr>
        <p:spPr>
          <a:xfrm>
            <a:off x="6503158" y="1716280"/>
            <a:ext cx="4862447" cy="4479247"/>
          </a:xfrm>
        </p:spPr>
        <p:txBody>
          <a:bodyPr vert="horz" lIns="91440" tIns="45720" rIns="91440" bIns="45720" rtlCol="0" anchor="ctr">
            <a:normAutofit/>
          </a:bodyPr>
          <a:lstStyle/>
          <a:p>
            <a:pPr marL="0" indent="0">
              <a:buNone/>
            </a:pPr>
            <a:endParaRPr lang="en-GB" sz="2000"/>
          </a:p>
          <a:p>
            <a:pPr marL="0" indent="0">
              <a:buNone/>
            </a:pPr>
            <a:r>
              <a:rPr lang="en-GB" sz="2000" dirty="0"/>
              <a:t>"Visual content is more memorable; it creates a lasting impression on our minds and stays with us longer than words". [2]. If people are more likely to remember visual content as it conveys more information than words, it can impact a viewer's immersion and emotional engagement if they see a mistake. Visuals can create an experience for a viewer by setting a tone, creating an atmosphere and conveying key messages.</a:t>
            </a:r>
          </a:p>
          <a:p>
            <a:pPr marL="0" indent="0">
              <a:buNone/>
            </a:pPr>
            <a:endParaRPr lang="en-GB" sz="2000" dirty="0"/>
          </a:p>
          <a:p>
            <a:pPr marL="0" indent="0">
              <a:buNone/>
            </a:pPr>
            <a:endParaRPr lang="en-GB" sz="2000">
              <a:latin typeface="Aptos" panose="020B0004020202020204"/>
              <a:ea typeface="Source Sans Pro"/>
            </a:endParaRPr>
          </a:p>
          <a:p>
            <a:pPr marL="0" indent="0">
              <a:buNone/>
            </a:pPr>
            <a:endParaRPr lang="en-GB" sz="2000">
              <a:latin typeface="Aptos" panose="020B0004020202020204"/>
              <a:ea typeface="Source Sans Pro"/>
            </a:endParaRPr>
          </a:p>
          <a:p>
            <a:pPr marL="0" indent="0">
              <a:buNone/>
            </a:pPr>
            <a:endParaRPr lang="en-GB" sz="2000">
              <a:latin typeface="Source Sans Pro"/>
              <a:ea typeface="Source Sans Pro"/>
            </a:endParaRPr>
          </a:p>
        </p:txBody>
      </p:sp>
    </p:spTree>
    <p:extLst>
      <p:ext uri="{BB962C8B-B14F-4D97-AF65-F5344CB8AC3E}">
        <p14:creationId xmlns:p14="http://schemas.microsoft.com/office/powerpoint/2010/main" val="1176750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E22986-0987-22B5-98E1-9D5C3AB26B81}"/>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Colour theory within film</a:t>
            </a:r>
          </a:p>
        </p:txBody>
      </p:sp>
      <p:sp>
        <p:nvSpPr>
          <p:cNvPr id="3" name="Content Placeholder 2">
            <a:extLst>
              <a:ext uri="{FF2B5EF4-FFF2-40B4-BE49-F238E27FC236}">
                <a16:creationId xmlns:a16="http://schemas.microsoft.com/office/drawing/2014/main" id="{1A071F3E-59A6-8603-256A-459AD777859C}"/>
              </a:ext>
            </a:extLst>
          </p:cNvPr>
          <p:cNvSpPr>
            <a:spLocks noGrp="1"/>
          </p:cNvSpPr>
          <p:nvPr>
            <p:ph idx="1"/>
          </p:nvPr>
        </p:nvSpPr>
        <p:spPr>
          <a:xfrm>
            <a:off x="1148079" y="2011538"/>
            <a:ext cx="6554111" cy="3791154"/>
          </a:xfrm>
        </p:spPr>
        <p:txBody>
          <a:bodyPr vert="horz" lIns="91440" tIns="45720" rIns="91440" bIns="45720" rtlCol="0" anchor="ctr">
            <a:normAutofit/>
          </a:bodyPr>
          <a:lstStyle/>
          <a:p>
            <a:pPr marL="0" indent="0">
              <a:buNone/>
            </a:pPr>
            <a:r>
              <a:rPr lang="en-GB" sz="2000" dirty="0"/>
              <a:t>The use of colour is important within film as it can amplify the emotional effect and evoke a specific emotion. [3]. Films such as the 'Matrix' use a green colour palette to create an otherworldly and futuristic atmosphere. [4]. Also, 'Inside Out' uses colours to portray the characters within such as 'Anger' being red and 'Joy' being yellow. [5]. In addition, colours that are complimentary or on the opposite ends of the colour wheel usually work together to create depth. [6]. The use of the right colours will affect the viewers emotional engagement as they feel something when they see it within an environment or through a character's appearance.</a:t>
            </a:r>
          </a:p>
        </p:txBody>
      </p:sp>
      <p:pic>
        <p:nvPicPr>
          <p:cNvPr id="4" name="Picture 3" descr="The Matrix | Rotten Tomatoes">
            <a:extLst>
              <a:ext uri="{FF2B5EF4-FFF2-40B4-BE49-F238E27FC236}">
                <a16:creationId xmlns:a16="http://schemas.microsoft.com/office/drawing/2014/main" id="{087ACB82-AAC1-CBC5-5B45-E344B6614D2D}"/>
              </a:ext>
            </a:extLst>
          </p:cNvPr>
          <p:cNvPicPr>
            <a:picLocks noChangeAspect="1"/>
          </p:cNvPicPr>
          <p:nvPr/>
        </p:nvPicPr>
        <p:blipFill>
          <a:blip r:embed="rId2"/>
          <a:stretch>
            <a:fillRect/>
          </a:stretch>
        </p:blipFill>
        <p:spPr>
          <a:xfrm>
            <a:off x="9011920" y="1833880"/>
            <a:ext cx="2255520" cy="3048000"/>
          </a:xfrm>
          <a:prstGeom prst="rect">
            <a:avLst/>
          </a:prstGeom>
        </p:spPr>
      </p:pic>
      <p:pic>
        <p:nvPicPr>
          <p:cNvPr id="5" name="Picture 4" descr="A group of cartoon characters roasting marshmallows&#10;&#10;AI-generated content may be incorrect.">
            <a:extLst>
              <a:ext uri="{FF2B5EF4-FFF2-40B4-BE49-F238E27FC236}">
                <a16:creationId xmlns:a16="http://schemas.microsoft.com/office/drawing/2014/main" id="{B2318B23-07B6-49E0-82C7-3E80E69441E9}"/>
              </a:ext>
            </a:extLst>
          </p:cNvPr>
          <p:cNvPicPr>
            <a:picLocks noChangeAspect="1"/>
          </p:cNvPicPr>
          <p:nvPr/>
        </p:nvPicPr>
        <p:blipFill>
          <a:blip r:embed="rId3"/>
          <a:stretch>
            <a:fillRect/>
          </a:stretch>
        </p:blipFill>
        <p:spPr>
          <a:xfrm>
            <a:off x="8502650" y="4895215"/>
            <a:ext cx="3274060" cy="1822450"/>
          </a:xfrm>
          <a:prstGeom prst="rect">
            <a:avLst/>
          </a:prstGeom>
        </p:spPr>
      </p:pic>
    </p:spTree>
    <p:extLst>
      <p:ext uri="{BB962C8B-B14F-4D97-AF65-F5344CB8AC3E}">
        <p14:creationId xmlns:p14="http://schemas.microsoft.com/office/powerpoint/2010/main" val="4161345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DFF342-587F-90A4-FD42-C346DF5A998F}"/>
              </a:ext>
            </a:extLst>
          </p:cNvPr>
          <p:cNvSpPr>
            <a:spLocks noGrp="1"/>
          </p:cNvSpPr>
          <p:nvPr>
            <p:ph type="title"/>
          </p:nvPr>
        </p:nvSpPr>
        <p:spPr>
          <a:xfrm>
            <a:off x="415922" y="2720455"/>
            <a:ext cx="3201366" cy="1121817"/>
          </a:xfrm>
        </p:spPr>
        <p:txBody>
          <a:bodyPr anchor="b">
            <a:normAutofit fontScale="90000"/>
          </a:bodyPr>
          <a:lstStyle/>
          <a:p>
            <a:pPr algn="r"/>
            <a:r>
              <a:rPr lang="en-GB" sz="4000" b="1" dirty="0">
                <a:solidFill>
                  <a:srgbClr val="FFFFFF"/>
                </a:solidFill>
              </a:rPr>
              <a:t>Importance of realism in VFX</a:t>
            </a:r>
          </a:p>
        </p:txBody>
      </p:sp>
      <p:sp>
        <p:nvSpPr>
          <p:cNvPr id="3" name="Content Placeholder 2">
            <a:extLst>
              <a:ext uri="{FF2B5EF4-FFF2-40B4-BE49-F238E27FC236}">
                <a16:creationId xmlns:a16="http://schemas.microsoft.com/office/drawing/2014/main" id="{EF4216B4-4B5F-5C14-9C1A-ABEBC2D01940}"/>
              </a:ext>
            </a:extLst>
          </p:cNvPr>
          <p:cNvSpPr>
            <a:spLocks noGrp="1"/>
          </p:cNvSpPr>
          <p:nvPr>
            <p:ph idx="1"/>
          </p:nvPr>
        </p:nvSpPr>
        <p:spPr>
          <a:xfrm>
            <a:off x="4292099" y="2071880"/>
            <a:ext cx="4950067" cy="4022047"/>
          </a:xfrm>
        </p:spPr>
        <p:txBody>
          <a:bodyPr vert="horz" lIns="91440" tIns="45720" rIns="91440" bIns="45720" rtlCol="0" anchor="ctr">
            <a:normAutofit lnSpcReduction="10000"/>
          </a:bodyPr>
          <a:lstStyle/>
          <a:p>
            <a:pPr marL="0" indent="0">
              <a:buNone/>
            </a:pPr>
            <a:r>
              <a:rPr lang="en-GB" sz="2400" dirty="0"/>
              <a:t>Audiences watching should be unaware of any VFX that is present within the shot. A film like 'Avatar' allows the viewers to feel as they are journeying with the characters as the VFX makes it believable and immersive. [7]. Realistic VFX will support the character development and storytelling within the film. Anything that does not appear to be authentic on screen immediately distracts the viewer from the story. [8]. </a:t>
            </a:r>
          </a:p>
          <a:p>
            <a:pPr marL="0" indent="0">
              <a:buNone/>
            </a:pPr>
            <a:endParaRPr lang="en-GB" sz="2000"/>
          </a:p>
          <a:p>
            <a:pPr marL="0" indent="0">
              <a:buNone/>
            </a:pPr>
            <a:endParaRPr lang="en-GB" sz="2000"/>
          </a:p>
          <a:p>
            <a:pPr marL="0" indent="0">
              <a:buNone/>
            </a:pPr>
            <a:endParaRPr lang="en-GB" sz="2000">
              <a:latin typeface="Open Sans"/>
              <a:ea typeface="Open Sans"/>
              <a:cs typeface="Open Sans"/>
            </a:endParaRPr>
          </a:p>
        </p:txBody>
      </p:sp>
      <p:pic>
        <p:nvPicPr>
          <p:cNvPr id="4" name="Picture 3" descr="Avatar | Whumpapedia Wiki | Fandom">
            <a:extLst>
              <a:ext uri="{FF2B5EF4-FFF2-40B4-BE49-F238E27FC236}">
                <a16:creationId xmlns:a16="http://schemas.microsoft.com/office/drawing/2014/main" id="{3AB507B0-7EF3-581D-28ED-779F08AD81EF}"/>
              </a:ext>
            </a:extLst>
          </p:cNvPr>
          <p:cNvPicPr>
            <a:picLocks noChangeAspect="1"/>
          </p:cNvPicPr>
          <p:nvPr/>
        </p:nvPicPr>
        <p:blipFill>
          <a:blip r:embed="rId2"/>
          <a:stretch>
            <a:fillRect/>
          </a:stretch>
        </p:blipFill>
        <p:spPr>
          <a:xfrm>
            <a:off x="9254490" y="1542415"/>
            <a:ext cx="2593340" cy="3752850"/>
          </a:xfrm>
          <a:prstGeom prst="rect">
            <a:avLst/>
          </a:prstGeom>
        </p:spPr>
      </p:pic>
    </p:spTree>
    <p:extLst>
      <p:ext uri="{BB962C8B-B14F-4D97-AF65-F5344CB8AC3E}">
        <p14:creationId xmlns:p14="http://schemas.microsoft.com/office/powerpoint/2010/main" val="2811493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084EF7-784D-47D5-3713-FD0D00BB59A8}"/>
              </a:ext>
            </a:extLst>
          </p:cNvPr>
          <p:cNvSpPr>
            <a:spLocks noGrp="1"/>
          </p:cNvSpPr>
          <p:nvPr>
            <p:ph type="title"/>
          </p:nvPr>
        </p:nvSpPr>
        <p:spPr>
          <a:xfrm>
            <a:off x="2590799" y="426618"/>
            <a:ext cx="7020671" cy="1033669"/>
          </a:xfrm>
        </p:spPr>
        <p:txBody>
          <a:bodyPr>
            <a:normAutofit fontScale="90000"/>
          </a:bodyPr>
          <a:lstStyle/>
          <a:p>
            <a:r>
              <a:rPr lang="en-GB" sz="4000" b="1" dirty="0">
                <a:solidFill>
                  <a:srgbClr val="FFFFFF"/>
                </a:solidFill>
              </a:rPr>
              <a:t>How lighting affects mood in film</a:t>
            </a:r>
          </a:p>
        </p:txBody>
      </p:sp>
      <p:sp>
        <p:nvSpPr>
          <p:cNvPr id="3" name="Content Placeholder 2">
            <a:extLst>
              <a:ext uri="{FF2B5EF4-FFF2-40B4-BE49-F238E27FC236}">
                <a16:creationId xmlns:a16="http://schemas.microsoft.com/office/drawing/2014/main" id="{7A24450B-060E-4899-29EB-6CF7D1951532}"/>
              </a:ext>
            </a:extLst>
          </p:cNvPr>
          <p:cNvSpPr>
            <a:spLocks noGrp="1"/>
          </p:cNvSpPr>
          <p:nvPr>
            <p:ph idx="1"/>
          </p:nvPr>
        </p:nvSpPr>
        <p:spPr>
          <a:xfrm>
            <a:off x="457199" y="2216597"/>
            <a:ext cx="5954671" cy="3927198"/>
          </a:xfrm>
        </p:spPr>
        <p:txBody>
          <a:bodyPr vert="horz" lIns="91440" tIns="45720" rIns="91440" bIns="45720" rtlCol="0" anchor="ctr">
            <a:noAutofit/>
          </a:bodyPr>
          <a:lstStyle/>
          <a:p>
            <a:pPr marL="0" indent="0">
              <a:buNone/>
            </a:pPr>
            <a:r>
              <a:rPr lang="en-GB" sz="2400" dirty="0"/>
              <a:t>Lighting can help an audience understand what they should be feeling within the shots. However, bad lighting can ruin the emotion by having a contrast that is too distracting. [9]. The colour and direction of the lighting can create an emotion to the viewers experience as if the scene is dark, it can create an uneasy and mysterious shot, while a bright shot may suggest openness and positivity. </a:t>
            </a:r>
          </a:p>
        </p:txBody>
      </p:sp>
      <p:pic>
        <p:nvPicPr>
          <p:cNvPr id="4" name="Picture 3" descr="Color lighting in film: Role and effects – COLBOR">
            <a:extLst>
              <a:ext uri="{FF2B5EF4-FFF2-40B4-BE49-F238E27FC236}">
                <a16:creationId xmlns:a16="http://schemas.microsoft.com/office/drawing/2014/main" id="{B8CF8B87-E6A7-4E94-152F-06FBC9F630DA}"/>
              </a:ext>
            </a:extLst>
          </p:cNvPr>
          <p:cNvPicPr>
            <a:picLocks noChangeAspect="1"/>
          </p:cNvPicPr>
          <p:nvPr/>
        </p:nvPicPr>
        <p:blipFill>
          <a:blip r:embed="rId2"/>
          <a:stretch>
            <a:fillRect/>
          </a:stretch>
        </p:blipFill>
        <p:spPr>
          <a:xfrm>
            <a:off x="6817360" y="2712720"/>
            <a:ext cx="4805680" cy="2702560"/>
          </a:xfrm>
          <a:prstGeom prst="rect">
            <a:avLst/>
          </a:prstGeom>
        </p:spPr>
      </p:pic>
    </p:spTree>
    <p:extLst>
      <p:ext uri="{BB962C8B-B14F-4D97-AF65-F5344CB8AC3E}">
        <p14:creationId xmlns:p14="http://schemas.microsoft.com/office/powerpoint/2010/main" val="5633082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9CF88-0773-ED2F-6B0C-D97E9508337B}"/>
              </a:ext>
            </a:extLst>
          </p:cNvPr>
          <p:cNvSpPr>
            <a:spLocks noGrp="1"/>
          </p:cNvSpPr>
          <p:nvPr>
            <p:ph type="title"/>
          </p:nvPr>
        </p:nvSpPr>
        <p:spPr>
          <a:xfrm>
            <a:off x="1371599" y="294538"/>
            <a:ext cx="9895951" cy="1033669"/>
          </a:xfrm>
        </p:spPr>
        <p:txBody>
          <a:bodyPr>
            <a:normAutofit/>
          </a:bodyPr>
          <a:lstStyle/>
          <a:p>
            <a:r>
              <a:rPr lang="en-GB" sz="4000" b="1" dirty="0">
                <a:solidFill>
                  <a:srgbClr val="FFFFFF"/>
                </a:solidFill>
              </a:rPr>
              <a:t>Short film idea proposal</a:t>
            </a:r>
          </a:p>
        </p:txBody>
      </p:sp>
      <p:sp>
        <p:nvSpPr>
          <p:cNvPr id="3" name="Content Placeholder 2">
            <a:extLst>
              <a:ext uri="{FF2B5EF4-FFF2-40B4-BE49-F238E27FC236}">
                <a16:creationId xmlns:a16="http://schemas.microsoft.com/office/drawing/2014/main" id="{2401A645-6A97-5C64-BFDA-B494E644A2FA}"/>
              </a:ext>
            </a:extLst>
          </p:cNvPr>
          <p:cNvSpPr>
            <a:spLocks noGrp="1"/>
          </p:cNvSpPr>
          <p:nvPr>
            <p:ph idx="1"/>
          </p:nvPr>
        </p:nvSpPr>
        <p:spPr>
          <a:xfrm>
            <a:off x="1371599" y="2379157"/>
            <a:ext cx="9724031" cy="3622398"/>
          </a:xfrm>
        </p:spPr>
        <p:txBody>
          <a:bodyPr vert="horz" lIns="91440" tIns="45720" rIns="91440" bIns="45720" rtlCol="0" anchor="ctr">
            <a:noAutofit/>
          </a:bodyPr>
          <a:lstStyle/>
          <a:p>
            <a:pPr marL="0" indent="0">
              <a:buNone/>
            </a:pPr>
            <a:r>
              <a:rPr lang="en-GB" sz="1600" dirty="0">
                <a:ea typeface="+mn-lt"/>
                <a:cs typeface="+mn-lt"/>
              </a:rPr>
              <a:t>A young boy trying to get home ends up getting swallowed into a snowstorm. On the boy's journey home following his usual path, the snow falling becomes heavier and the sky turning greyer. The light of the boy's small cabin near the mountains summit suddenly disappears and the path below him is now covered in snow. The boy clutching onto his small backpack and small wooden luck carving, he tries to remember the path home however, with the heavy wind and short sight he realises he is lost, starting to panic his pace of walk and breathing increases in speed.</a:t>
            </a:r>
            <a:endParaRPr lang="en-US" sz="1600">
              <a:ea typeface="+mn-lt"/>
              <a:cs typeface="+mn-lt"/>
            </a:endParaRPr>
          </a:p>
          <a:p>
            <a:pPr marL="0" indent="0">
              <a:buNone/>
            </a:pPr>
            <a:r>
              <a:rPr lang="en-GB" sz="1600" dirty="0">
                <a:ea typeface="+mn-lt"/>
                <a:cs typeface="+mn-lt"/>
              </a:rPr>
              <a:t> As the wind increases, he gets pushed to the floor and decides to sit next to a tree as he has now run out of energy. while sitting next to the tree he realises his small wooden carving is now lost and starts looking around but to have no luck. The sounds around the boy start to make him worry possibly being other animals around. The boy sees two golden lights appear through the snow getting his hopes up but that suddenly changing as he realises that it is the eyes of a fox, quickly hiding his face within his arms. </a:t>
            </a:r>
            <a:endParaRPr lang="en-US" sz="1600">
              <a:ea typeface="+mn-lt"/>
              <a:cs typeface="+mn-lt"/>
            </a:endParaRPr>
          </a:p>
          <a:p>
            <a:pPr marL="0" indent="0">
              <a:buNone/>
            </a:pPr>
            <a:r>
              <a:rPr lang="en-GB" sz="1600" dirty="0">
                <a:ea typeface="+mn-lt"/>
                <a:cs typeface="+mn-lt"/>
              </a:rPr>
              <a:t>Slowly the boy raises his head out of his arms to see this glowing fox in front of him, the boy calms down as he notices that the fox will not harm him. The fox begins to walk away but looks back at the boy as it is inviting him to follow. The boy gets up and starts to follow the fox still exhausted he pushes himself to follow, as the boy is about to fall again, he sees a small fire within a cave. </a:t>
            </a:r>
            <a:endParaRPr lang="en-US" sz="1600">
              <a:ea typeface="+mn-lt"/>
              <a:cs typeface="+mn-lt"/>
            </a:endParaRPr>
          </a:p>
          <a:p>
            <a:pPr marL="0" indent="0">
              <a:buNone/>
            </a:pPr>
            <a:r>
              <a:rPr lang="en-GB" sz="1600" dirty="0">
                <a:ea typeface="+mn-lt"/>
                <a:cs typeface="+mn-lt"/>
              </a:rPr>
              <a:t>As the boy gets himself into the cave, he sets himself down next to the fire, slowly closing his eyes as he is too exhausted. The fox curls up next to him giving extra warmth. As the boy wakes, he sees that the animal is gone however his small wooden carving is there back with him.</a:t>
            </a:r>
            <a:endParaRPr lang="en-US" sz="1600"/>
          </a:p>
        </p:txBody>
      </p:sp>
    </p:spTree>
    <p:extLst>
      <p:ext uri="{BB962C8B-B14F-4D97-AF65-F5344CB8AC3E}">
        <p14:creationId xmlns:p14="http://schemas.microsoft.com/office/powerpoint/2010/main" val="3985014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7" name="Rectangle 2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00F92D-C37B-AD52-ABB1-7F06DF363474}"/>
              </a:ext>
            </a:extLst>
          </p:cNvPr>
          <p:cNvSpPr>
            <a:spLocks noGrp="1"/>
          </p:cNvSpPr>
          <p:nvPr>
            <p:ph type="title"/>
          </p:nvPr>
        </p:nvSpPr>
        <p:spPr>
          <a:xfrm>
            <a:off x="3422594" y="343000"/>
            <a:ext cx="5099940" cy="898581"/>
          </a:xfrm>
        </p:spPr>
        <p:txBody>
          <a:bodyPr vert="horz" lIns="91440" tIns="45720" rIns="91440" bIns="45720" rtlCol="0" anchor="ctr">
            <a:normAutofit fontScale="90000"/>
          </a:bodyPr>
          <a:lstStyle/>
          <a:p>
            <a:r>
              <a:rPr lang="en-US" sz="4000" b="1" dirty="0">
                <a:solidFill>
                  <a:srgbClr val="FFFFFF"/>
                </a:solidFill>
              </a:rPr>
              <a:t>Character development</a:t>
            </a:r>
          </a:p>
        </p:txBody>
      </p:sp>
      <p:pic>
        <p:nvPicPr>
          <p:cNvPr id="4" name="Picture 3" descr="A set of images of a bear and a tree&#10;&#10;AI-generated content may be incorrect.">
            <a:extLst>
              <a:ext uri="{FF2B5EF4-FFF2-40B4-BE49-F238E27FC236}">
                <a16:creationId xmlns:a16="http://schemas.microsoft.com/office/drawing/2014/main" id="{DD8C1101-864A-E40A-DDAA-50D81C94DB0E}"/>
              </a:ext>
            </a:extLst>
          </p:cNvPr>
          <p:cNvPicPr>
            <a:picLocks noChangeAspect="1"/>
          </p:cNvPicPr>
          <p:nvPr/>
        </p:nvPicPr>
        <p:blipFill>
          <a:blip r:embed="rId2"/>
          <a:stretch>
            <a:fillRect/>
          </a:stretch>
        </p:blipFill>
        <p:spPr>
          <a:xfrm>
            <a:off x="8313240" y="4730347"/>
            <a:ext cx="2523272" cy="2039731"/>
          </a:xfrm>
          <a:prstGeom prst="rect">
            <a:avLst/>
          </a:prstGeom>
        </p:spPr>
      </p:pic>
      <p:pic>
        <p:nvPicPr>
          <p:cNvPr id="7" name="Picture 6" descr="A cartoon of a child and a child in winter clothes&#10;&#10;AI-generated content may be incorrect.">
            <a:extLst>
              <a:ext uri="{FF2B5EF4-FFF2-40B4-BE49-F238E27FC236}">
                <a16:creationId xmlns:a16="http://schemas.microsoft.com/office/drawing/2014/main" id="{846C6A4C-1DFB-1887-7B2B-46FCB0DD7529}"/>
              </a:ext>
            </a:extLst>
          </p:cNvPr>
          <p:cNvPicPr>
            <a:picLocks noChangeAspect="1"/>
          </p:cNvPicPr>
          <p:nvPr/>
        </p:nvPicPr>
        <p:blipFill>
          <a:blip r:embed="rId3"/>
          <a:stretch>
            <a:fillRect/>
          </a:stretch>
        </p:blipFill>
        <p:spPr>
          <a:xfrm>
            <a:off x="7639822" y="1719107"/>
            <a:ext cx="3852119" cy="3148604"/>
          </a:xfrm>
          <a:prstGeom prst="rect">
            <a:avLst/>
          </a:prstGeom>
        </p:spPr>
      </p:pic>
      <p:sp>
        <p:nvSpPr>
          <p:cNvPr id="3" name="TextBox 2">
            <a:extLst>
              <a:ext uri="{FF2B5EF4-FFF2-40B4-BE49-F238E27FC236}">
                <a16:creationId xmlns:a16="http://schemas.microsoft.com/office/drawing/2014/main" id="{C796E8E5-B36A-AD03-DB38-DCFDD3BA116A}"/>
              </a:ext>
            </a:extLst>
          </p:cNvPr>
          <p:cNvSpPr txBox="1"/>
          <p:nvPr/>
        </p:nvSpPr>
        <p:spPr>
          <a:xfrm>
            <a:off x="775381" y="2837242"/>
            <a:ext cx="608807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 design of the character acts as a visual contrast to the environment. The boy is to have muted clothing and soft textures to enhance the visibility of snow and lighting effects, while the fox's bright glow provides a focal point towards the viewer. The contrast between design choices and visual effects will help control where the viewer looks maintaining immersion.</a:t>
            </a:r>
          </a:p>
        </p:txBody>
      </p:sp>
      <p:sp>
        <p:nvSpPr>
          <p:cNvPr id="5" name="TextBox 4">
            <a:extLst>
              <a:ext uri="{FF2B5EF4-FFF2-40B4-BE49-F238E27FC236}">
                <a16:creationId xmlns:a16="http://schemas.microsoft.com/office/drawing/2014/main" id="{BED9548C-1F2D-1107-8723-6E7F90AF94D0}"/>
              </a:ext>
            </a:extLst>
          </p:cNvPr>
          <p:cNvSpPr txBox="1"/>
          <p:nvPr/>
        </p:nvSpPr>
        <p:spPr>
          <a:xfrm>
            <a:off x="5760720" y="6461760"/>
            <a:ext cx="30988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[10], [11], [12], [13], [14], [15]</a:t>
            </a:r>
          </a:p>
        </p:txBody>
      </p:sp>
    </p:spTree>
    <p:extLst>
      <p:ext uri="{BB962C8B-B14F-4D97-AF65-F5344CB8AC3E}">
        <p14:creationId xmlns:p14="http://schemas.microsoft.com/office/powerpoint/2010/main" val="1423203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4" name="Rectangle 1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8C3B23-9C21-0F8B-65FC-9C73120976A8}"/>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b="1" dirty="0">
                <a:solidFill>
                  <a:srgbClr val="FFFFFF"/>
                </a:solidFill>
              </a:rPr>
              <a:t>Design frames of key shots</a:t>
            </a:r>
          </a:p>
        </p:txBody>
      </p:sp>
      <p:pic>
        <p:nvPicPr>
          <p:cNvPr id="5" name="Picture 4" descr="A drawing of a hand holding a dog&#10;&#10;AI-generated content may be incorrect.">
            <a:extLst>
              <a:ext uri="{FF2B5EF4-FFF2-40B4-BE49-F238E27FC236}">
                <a16:creationId xmlns:a16="http://schemas.microsoft.com/office/drawing/2014/main" id="{AF1E93AB-0FA3-EEFE-539A-7B1AF9A1844C}"/>
              </a:ext>
            </a:extLst>
          </p:cNvPr>
          <p:cNvPicPr>
            <a:picLocks noChangeAspect="1"/>
          </p:cNvPicPr>
          <p:nvPr/>
        </p:nvPicPr>
        <p:blipFill>
          <a:blip r:embed="rId2"/>
          <a:srcRect t="13265" r="-281" b="12925"/>
          <a:stretch>
            <a:fillRect/>
          </a:stretch>
        </p:blipFill>
        <p:spPr>
          <a:xfrm>
            <a:off x="7790362" y="4839133"/>
            <a:ext cx="3321215" cy="2017831"/>
          </a:xfrm>
          <a:prstGeom prst="rect">
            <a:avLst/>
          </a:prstGeom>
        </p:spPr>
      </p:pic>
      <p:pic>
        <p:nvPicPr>
          <p:cNvPr id="7" name="Picture 6" descr="A group of pictures of people walking in the snow&#10;&#10;AI-generated content may be incorrect.">
            <a:extLst>
              <a:ext uri="{FF2B5EF4-FFF2-40B4-BE49-F238E27FC236}">
                <a16:creationId xmlns:a16="http://schemas.microsoft.com/office/drawing/2014/main" id="{A18FF5A5-DB6B-962F-85A2-14BA96CC8358}"/>
              </a:ext>
            </a:extLst>
          </p:cNvPr>
          <p:cNvPicPr>
            <a:picLocks noChangeAspect="1"/>
          </p:cNvPicPr>
          <p:nvPr/>
        </p:nvPicPr>
        <p:blipFill>
          <a:blip r:embed="rId3"/>
          <a:stretch>
            <a:fillRect/>
          </a:stretch>
        </p:blipFill>
        <p:spPr>
          <a:xfrm>
            <a:off x="7412297" y="1575946"/>
            <a:ext cx="4076686" cy="3286518"/>
          </a:xfrm>
          <a:prstGeom prst="rect">
            <a:avLst/>
          </a:prstGeom>
        </p:spPr>
      </p:pic>
      <p:sp>
        <p:nvSpPr>
          <p:cNvPr id="3" name="TextBox 2">
            <a:extLst>
              <a:ext uri="{FF2B5EF4-FFF2-40B4-BE49-F238E27FC236}">
                <a16:creationId xmlns:a16="http://schemas.microsoft.com/office/drawing/2014/main" id="{65265797-5FC1-1ED8-3877-B6DEEDF51BC1}"/>
              </a:ext>
            </a:extLst>
          </p:cNvPr>
          <p:cNvSpPr txBox="1"/>
          <p:nvPr/>
        </p:nvSpPr>
        <p:spPr>
          <a:xfrm>
            <a:off x="406400" y="2204720"/>
            <a:ext cx="70104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Visual effects will not only be able to enhance the realism of the environment but also to support the emotional tone of the story. Lighting and atmospheric effects will elevate the short film by moving from cold blue tones to warm orange and golden tones. The fox's glow represents hope and guidance to the viewer as the environment around maintains a darker feel. Breathe and heat effects will also add to the realism the story will portray as it is set in a cold environment. </a:t>
            </a:r>
          </a:p>
        </p:txBody>
      </p:sp>
      <p:pic>
        <p:nvPicPr>
          <p:cNvPr id="4" name="Picture 3" descr="Cold Blue Color Palette - ColorDrop">
            <a:extLst>
              <a:ext uri="{FF2B5EF4-FFF2-40B4-BE49-F238E27FC236}">
                <a16:creationId xmlns:a16="http://schemas.microsoft.com/office/drawing/2014/main" id="{B24B850B-D9E3-3009-FE0E-3356BE7B480A}"/>
              </a:ext>
            </a:extLst>
          </p:cNvPr>
          <p:cNvPicPr>
            <a:picLocks noChangeAspect="1"/>
          </p:cNvPicPr>
          <p:nvPr/>
        </p:nvPicPr>
        <p:blipFill>
          <a:blip r:embed="rId4"/>
          <a:stretch>
            <a:fillRect/>
          </a:stretch>
        </p:blipFill>
        <p:spPr>
          <a:xfrm>
            <a:off x="477520" y="4944110"/>
            <a:ext cx="2814320" cy="1490980"/>
          </a:xfrm>
          <a:prstGeom prst="rect">
            <a:avLst/>
          </a:prstGeom>
        </p:spPr>
      </p:pic>
      <p:pic>
        <p:nvPicPr>
          <p:cNvPr id="6" name="Picture 5" descr="Can you wear 'sunshine colours'? - Image Consultant ...">
            <a:extLst>
              <a:ext uri="{FF2B5EF4-FFF2-40B4-BE49-F238E27FC236}">
                <a16:creationId xmlns:a16="http://schemas.microsoft.com/office/drawing/2014/main" id="{119EB2C1-ED86-CFF2-D91E-D7B52811C24F}"/>
              </a:ext>
            </a:extLst>
          </p:cNvPr>
          <p:cNvPicPr>
            <a:picLocks noChangeAspect="1"/>
          </p:cNvPicPr>
          <p:nvPr/>
        </p:nvPicPr>
        <p:blipFill>
          <a:blip r:embed="rId5"/>
          <a:stretch>
            <a:fillRect/>
          </a:stretch>
        </p:blipFill>
        <p:spPr>
          <a:xfrm>
            <a:off x="3586480" y="4943217"/>
            <a:ext cx="3677919" cy="1492766"/>
          </a:xfrm>
          <a:prstGeom prst="rect">
            <a:avLst/>
          </a:prstGeom>
        </p:spPr>
      </p:pic>
      <p:sp>
        <p:nvSpPr>
          <p:cNvPr id="9" name="TextBox 8">
            <a:extLst>
              <a:ext uri="{FF2B5EF4-FFF2-40B4-BE49-F238E27FC236}">
                <a16:creationId xmlns:a16="http://schemas.microsoft.com/office/drawing/2014/main" id="{AD9D3184-54C8-5DB7-0802-C33AE30A7552}"/>
              </a:ext>
            </a:extLst>
          </p:cNvPr>
          <p:cNvSpPr txBox="1"/>
          <p:nvPr/>
        </p:nvSpPr>
        <p:spPr>
          <a:xfrm>
            <a:off x="6238240" y="6553200"/>
            <a:ext cx="30988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t>[16], [17], [18], [19]</a:t>
            </a:r>
          </a:p>
        </p:txBody>
      </p:sp>
    </p:spTree>
    <p:extLst>
      <p:ext uri="{BB962C8B-B14F-4D97-AF65-F5344CB8AC3E}">
        <p14:creationId xmlns:p14="http://schemas.microsoft.com/office/powerpoint/2010/main" val="19913326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700442-542A-9C41-F14F-8AC1D32C18CF}"/>
              </a:ext>
            </a:extLst>
          </p:cNvPr>
          <p:cNvSpPr>
            <a:spLocks noGrp="1"/>
          </p:cNvSpPr>
          <p:nvPr>
            <p:ph type="title"/>
          </p:nvPr>
        </p:nvSpPr>
        <p:spPr>
          <a:xfrm>
            <a:off x="466722" y="586855"/>
            <a:ext cx="3201366" cy="3387497"/>
          </a:xfrm>
        </p:spPr>
        <p:txBody>
          <a:bodyPr anchor="b">
            <a:normAutofit/>
          </a:bodyPr>
          <a:lstStyle/>
          <a:p>
            <a:pPr algn="r"/>
            <a:r>
              <a:rPr lang="en-GB" sz="4000" b="1" dirty="0">
                <a:solidFill>
                  <a:srgbClr val="FFFFFF"/>
                </a:solidFill>
              </a:rPr>
              <a:t>Bibliography</a:t>
            </a:r>
            <a:endParaRPr lang="en-US" sz="4000" b="1" dirty="0">
              <a:solidFill>
                <a:srgbClr val="FFFFFF"/>
              </a:solidFill>
            </a:endParaRPr>
          </a:p>
        </p:txBody>
      </p:sp>
      <p:sp>
        <p:nvSpPr>
          <p:cNvPr id="3" name="Content Placeholder 2">
            <a:extLst>
              <a:ext uri="{FF2B5EF4-FFF2-40B4-BE49-F238E27FC236}">
                <a16:creationId xmlns:a16="http://schemas.microsoft.com/office/drawing/2014/main" id="{76063737-2C76-237C-C52B-6CD5B16A38F5}"/>
              </a:ext>
            </a:extLst>
          </p:cNvPr>
          <p:cNvSpPr>
            <a:spLocks noGrp="1"/>
          </p:cNvSpPr>
          <p:nvPr>
            <p:ph idx="1"/>
          </p:nvPr>
        </p:nvSpPr>
        <p:spPr>
          <a:xfrm>
            <a:off x="4810259" y="649480"/>
            <a:ext cx="6555347" cy="5546047"/>
          </a:xfrm>
        </p:spPr>
        <p:txBody>
          <a:bodyPr vert="horz" lIns="91440" tIns="45720" rIns="91440" bIns="45720" rtlCol="0" anchor="ctr">
            <a:normAutofit lnSpcReduction="10000"/>
          </a:bodyPr>
          <a:lstStyle/>
          <a:p>
            <a:pPr marL="0" indent="0">
              <a:buNone/>
            </a:pPr>
            <a:r>
              <a:rPr lang="en-GB" sz="1300" dirty="0"/>
              <a:t>[1] - DIGICORE, "The Psychology of Pixel Perception: Why Viewers Notice Bad VFX" (2025), Available at </a:t>
            </a:r>
            <a:r>
              <a:rPr lang="en-GB" sz="1300" dirty="0">
                <a:ea typeface="+mn-lt"/>
                <a:cs typeface="+mn-lt"/>
                <a:hlinkClick r:id="rId2"/>
              </a:rPr>
              <a:t>https://digikorevfx.com/the-psychology-of-pixel-perception-why-viewers-notice-bad-vfx/</a:t>
            </a:r>
            <a:r>
              <a:rPr lang="en-GB" sz="1300" dirty="0">
                <a:ea typeface="+mn-lt"/>
                <a:cs typeface="+mn-lt"/>
              </a:rPr>
              <a:t>. Accessed (7th October 2025)</a:t>
            </a:r>
          </a:p>
          <a:p>
            <a:pPr marL="0" indent="0">
              <a:buNone/>
            </a:pPr>
            <a:r>
              <a:rPr lang="en-GB" sz="1300" dirty="0"/>
              <a:t>[2] - SMARTSOURCE, "The Psychology of Visuals: How captivating images can create lasting emotional impact at your next event" (2025), Available at </a:t>
            </a:r>
            <a:r>
              <a:rPr lang="en-GB" sz="1300" dirty="0">
                <a:ea typeface="+mn-lt"/>
                <a:cs typeface="+mn-lt"/>
                <a:hlinkClick r:id="rId3"/>
              </a:rPr>
              <a:t>https://thesmartsource.com/resources/articles/the-psychology-of-visuals-how-captivating-images-can-create-lasting-emotional-impact-at-your-next-event/</a:t>
            </a:r>
            <a:r>
              <a:rPr lang="en-GB" sz="1300" dirty="0">
                <a:ea typeface="+mn-lt"/>
                <a:cs typeface="+mn-lt"/>
              </a:rPr>
              <a:t>. Accessed (11th October 2025)</a:t>
            </a:r>
          </a:p>
          <a:p>
            <a:pPr marL="0" indent="0">
              <a:buNone/>
            </a:pPr>
            <a:r>
              <a:rPr lang="en-GB" sz="1300" dirty="0"/>
              <a:t>[3] - J. Fusco and J. Hellerman, "The Psychology Of Colour Within Film" (2023), Available at </a:t>
            </a:r>
            <a:r>
              <a:rPr lang="en-GB" sz="1300" dirty="0">
                <a:ea typeface="+mn-lt"/>
                <a:cs typeface="+mn-lt"/>
                <a:hlinkClick r:id="rId4"/>
              </a:rPr>
              <a:t>https://nofilmschool.com/color-psychology-in-film</a:t>
            </a:r>
            <a:r>
              <a:rPr lang="en-GB" sz="1300" dirty="0">
                <a:ea typeface="+mn-lt"/>
                <a:cs typeface="+mn-lt"/>
              </a:rPr>
              <a:t>. Accessed (11th October 2025)</a:t>
            </a:r>
          </a:p>
          <a:p>
            <a:pPr marL="0" indent="0">
              <a:buNone/>
            </a:pPr>
            <a:r>
              <a:rPr lang="en-GB" sz="1300" dirty="0"/>
              <a:t>[4] - IMDb, "The Matrix" (1999), Film, Available at </a:t>
            </a:r>
            <a:r>
              <a:rPr lang="en-GB" sz="1300" dirty="0">
                <a:ea typeface="+mn-lt"/>
                <a:cs typeface="+mn-lt"/>
                <a:hlinkClick r:id="rId5"/>
              </a:rPr>
              <a:t>https://www.imdb.com/title/tt0133093/</a:t>
            </a:r>
            <a:r>
              <a:rPr lang="en-GB" sz="1300" dirty="0">
                <a:ea typeface="+mn-lt"/>
                <a:cs typeface="+mn-lt"/>
              </a:rPr>
              <a:t>. Accessed (11th October 2025)</a:t>
            </a:r>
            <a:endParaRPr lang="en-GB" sz="1300" dirty="0"/>
          </a:p>
          <a:p>
            <a:pPr marL="0" indent="0">
              <a:buNone/>
            </a:pPr>
            <a:r>
              <a:rPr lang="en-GB" sz="1300" dirty="0">
                <a:latin typeface="Aptos" panose="020B0004020202020204"/>
                <a:cs typeface="Poppins"/>
              </a:rPr>
              <a:t>[5] - IMDb, "Inside Out" (2015), Film, Available at </a:t>
            </a:r>
            <a:r>
              <a:rPr lang="en-GB" sz="1300" dirty="0">
                <a:ea typeface="+mn-lt"/>
                <a:cs typeface="+mn-lt"/>
                <a:hlinkClick r:id="rId6"/>
              </a:rPr>
              <a:t>https://www.imdb.com/title/tt2096673/</a:t>
            </a:r>
            <a:r>
              <a:rPr lang="en-GB" sz="1300" dirty="0">
                <a:ea typeface="+mn-lt"/>
                <a:cs typeface="+mn-lt"/>
              </a:rPr>
              <a:t>. Accessed (11th October 2025)</a:t>
            </a:r>
          </a:p>
          <a:p>
            <a:pPr marL="0" indent="0">
              <a:buNone/>
            </a:pPr>
            <a:r>
              <a:rPr lang="en-GB" sz="1300" dirty="0">
                <a:latin typeface="Aptos" panose="020B0004020202020204"/>
                <a:cs typeface="Poppins"/>
              </a:rPr>
              <a:t>[6] - J. Hellerman, "'Joker' Cinematographer Describes the Use of </a:t>
            </a:r>
            <a:r>
              <a:rPr lang="en-GB" sz="1300" dirty="0" err="1">
                <a:latin typeface="Aptos" panose="020B0004020202020204"/>
                <a:cs typeface="Poppins"/>
              </a:rPr>
              <a:t>Color</a:t>
            </a:r>
            <a:r>
              <a:rPr lang="en-GB" sz="1300" dirty="0">
                <a:latin typeface="Aptos" panose="020B0004020202020204"/>
                <a:cs typeface="Poppins"/>
              </a:rPr>
              <a:t> in Film" (2019), Available at </a:t>
            </a:r>
            <a:r>
              <a:rPr lang="en-GB" sz="1300" dirty="0">
                <a:ea typeface="+mn-lt"/>
                <a:cs typeface="+mn-lt"/>
                <a:hlinkClick r:id="rId7"/>
              </a:rPr>
              <a:t>https://nofilmschool.com/Joker-Cinematographer-color</a:t>
            </a:r>
            <a:r>
              <a:rPr lang="en-GB" sz="1300" dirty="0">
                <a:ea typeface="+mn-lt"/>
                <a:cs typeface="+mn-lt"/>
              </a:rPr>
              <a:t>. Accessed (11th October 2025)</a:t>
            </a:r>
            <a:endParaRPr lang="en-GB" sz="1300" dirty="0"/>
          </a:p>
          <a:p>
            <a:pPr marL="0" indent="0">
              <a:buNone/>
            </a:pPr>
            <a:r>
              <a:rPr lang="en-GB" sz="1300" dirty="0">
                <a:latin typeface="Aptos" panose="020B0004020202020204"/>
                <a:cs typeface="Poppins"/>
              </a:rPr>
              <a:t>[7] - IMDb, "Avatar" (2009), Available at </a:t>
            </a:r>
            <a:r>
              <a:rPr lang="en-GB" sz="1300" dirty="0">
                <a:ea typeface="+mn-lt"/>
                <a:cs typeface="+mn-lt"/>
                <a:hlinkClick r:id="rId8"/>
              </a:rPr>
              <a:t>https://www.imdb.com/title/tt0499549/?ref_=nv_sr_srsg_1_tt_7_nm_0_in_0_q_avatar</a:t>
            </a:r>
            <a:r>
              <a:rPr lang="en-GB" sz="1300" dirty="0">
                <a:ea typeface="+mn-lt"/>
                <a:cs typeface="+mn-lt"/>
              </a:rPr>
              <a:t>. Accessed (14th October 2025) </a:t>
            </a:r>
          </a:p>
          <a:p>
            <a:pPr marL="0" indent="0">
              <a:buNone/>
            </a:pPr>
            <a:r>
              <a:rPr lang="en-GB" sz="1300" dirty="0">
                <a:latin typeface="Aptos" panose="020B0004020202020204"/>
                <a:cs typeface="Poppins"/>
              </a:rPr>
              <a:t>[8] - G. Shanker, "Why Achieving Realism in VFX is Important" (2023), Available at </a:t>
            </a:r>
            <a:r>
              <a:rPr lang="en-GB" sz="1300" dirty="0">
                <a:ea typeface="+mn-lt"/>
                <a:cs typeface="+mn-lt"/>
                <a:hlinkClick r:id="rId9"/>
              </a:rPr>
              <a:t>https://postperspective.com/why-realism-in-vfx-is-important/</a:t>
            </a:r>
            <a:r>
              <a:rPr lang="en-GB" sz="1300" dirty="0">
                <a:ea typeface="+mn-lt"/>
                <a:cs typeface="+mn-lt"/>
              </a:rPr>
              <a:t>. Accessed (14th October 2025)</a:t>
            </a:r>
          </a:p>
          <a:p>
            <a:pPr marL="0" indent="0">
              <a:buNone/>
            </a:pPr>
            <a:r>
              <a:rPr lang="en-GB" sz="1300" dirty="0">
                <a:latin typeface="Aptos" panose="020B0004020202020204"/>
                <a:cs typeface="Poppins"/>
              </a:rPr>
              <a:t>[9] - M. Sennett, "How Lighting Effects Mood In Film" (2025), Available at </a:t>
            </a:r>
            <a:r>
              <a:rPr lang="en-GB" sz="1300" dirty="0">
                <a:ea typeface="+mn-lt"/>
                <a:cs typeface="+mn-lt"/>
                <a:hlinkClick r:id="rId10"/>
              </a:rPr>
              <a:t>https://macksennettstudios.net/how-lighting-affects-mood-in-film/</a:t>
            </a:r>
            <a:r>
              <a:rPr lang="en-GB" sz="1300" dirty="0">
                <a:ea typeface="+mn-lt"/>
                <a:cs typeface="+mn-lt"/>
              </a:rPr>
              <a:t>. Accessed (15th October 2025)</a:t>
            </a:r>
          </a:p>
          <a:p>
            <a:pPr marL="0" indent="0">
              <a:buNone/>
            </a:pPr>
            <a:endParaRPr lang="en-GB" sz="1300" dirty="0">
              <a:ea typeface="+mn-lt"/>
              <a:cs typeface="+mn-lt"/>
            </a:endParaRPr>
          </a:p>
          <a:p>
            <a:pPr>
              <a:buNone/>
            </a:pPr>
            <a:endParaRPr lang="en-GB" sz="1300" b="1">
              <a:latin typeface="Poppins"/>
              <a:cs typeface="Poppins"/>
            </a:endParaRPr>
          </a:p>
          <a:p>
            <a:pPr marL="0" indent="0">
              <a:buNone/>
            </a:pPr>
            <a:endParaRPr lang="en-GB" sz="1300"/>
          </a:p>
        </p:txBody>
      </p:sp>
    </p:spTree>
    <p:extLst>
      <p:ext uri="{BB962C8B-B14F-4D97-AF65-F5344CB8AC3E}">
        <p14:creationId xmlns:p14="http://schemas.microsoft.com/office/powerpoint/2010/main" val="4003144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9F2AE9-C7F3-4502-6AA6-4E154A9D23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03A613-1AB0-4529-6E8D-2F2E8E434F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C70621A-1A8E-E82E-970F-953DE7B64C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2E0ACB-C734-101D-BDBC-82A66EDB1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BB3EC2D-D2F5-3819-3FF5-20515D6D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C6982-7919-AF3A-55D9-EE79F4DF8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8EDD8A03-9634-50CB-0C2B-8C211BDEB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5E053956-A906-299C-EB79-EEFC1C1585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AB49ED-AD7E-8A13-E62D-0C3D29B80A1B}"/>
              </a:ext>
            </a:extLst>
          </p:cNvPr>
          <p:cNvSpPr>
            <a:spLocks noGrp="1"/>
          </p:cNvSpPr>
          <p:nvPr>
            <p:ph type="title"/>
          </p:nvPr>
        </p:nvSpPr>
        <p:spPr>
          <a:xfrm>
            <a:off x="466722" y="2852535"/>
            <a:ext cx="3201366" cy="1121817"/>
          </a:xfrm>
        </p:spPr>
        <p:txBody>
          <a:bodyPr anchor="b">
            <a:normAutofit fontScale="90000"/>
          </a:bodyPr>
          <a:lstStyle/>
          <a:p>
            <a:pPr algn="r"/>
            <a:r>
              <a:rPr lang="en-GB" sz="4000" b="1" dirty="0">
                <a:solidFill>
                  <a:srgbClr val="FFFFFF"/>
                </a:solidFill>
              </a:rPr>
              <a:t>Bibliography</a:t>
            </a:r>
            <a:br>
              <a:rPr lang="en-GB" sz="4000" b="1" dirty="0">
                <a:solidFill>
                  <a:srgbClr val="FFFFFF"/>
                </a:solidFill>
              </a:rPr>
            </a:br>
            <a:r>
              <a:rPr lang="en-GB" sz="4000" b="1" dirty="0">
                <a:solidFill>
                  <a:srgbClr val="FFFFFF"/>
                </a:solidFill>
              </a:rPr>
              <a:t>Images</a:t>
            </a:r>
            <a:endParaRPr lang="en-US" sz="4000" b="1" dirty="0">
              <a:solidFill>
                <a:srgbClr val="FFFFFF"/>
              </a:solidFill>
            </a:endParaRPr>
          </a:p>
        </p:txBody>
      </p:sp>
      <p:sp>
        <p:nvSpPr>
          <p:cNvPr id="3" name="Content Placeholder 2">
            <a:extLst>
              <a:ext uri="{FF2B5EF4-FFF2-40B4-BE49-F238E27FC236}">
                <a16:creationId xmlns:a16="http://schemas.microsoft.com/office/drawing/2014/main" id="{5FD7D06D-2854-F9A4-A8A1-DA45E90ED4FD}"/>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300" dirty="0"/>
              <a:t>[10] - A. Strokes, "Turnaround of young boy", Pinterest, Available at </a:t>
            </a:r>
            <a:r>
              <a:rPr lang="en-GB" sz="1300" dirty="0">
                <a:ea typeface="+mn-lt"/>
                <a:cs typeface="+mn-lt"/>
                <a:hlinkClick r:id="rId2"/>
              </a:rPr>
              <a:t>https://uk.pinterest.com/pin/912541943255329759/</a:t>
            </a:r>
            <a:r>
              <a:rPr lang="en-GB" sz="1300" dirty="0">
                <a:ea typeface="+mn-lt"/>
                <a:cs typeface="+mn-lt"/>
              </a:rPr>
              <a:t>. Accessed (October 17th, 2025)</a:t>
            </a:r>
            <a:endParaRPr lang="en-GB" sz="1300" dirty="0">
              <a:latin typeface="Aptos" panose="020B0004020202020204"/>
              <a:cs typeface="Poppins"/>
            </a:endParaRPr>
          </a:p>
          <a:p>
            <a:pPr marL="0" indent="0">
              <a:buNone/>
            </a:pPr>
            <a:r>
              <a:rPr lang="en-GB" sz="1300" dirty="0"/>
              <a:t>[11] - </a:t>
            </a:r>
            <a:r>
              <a:rPr lang="en-GB" sz="1300" dirty="0" err="1"/>
              <a:t>NeoClipArt</a:t>
            </a:r>
            <a:r>
              <a:rPr lang="en-GB" sz="1300" dirty="0"/>
              <a:t>, "Little Boy In Winter", Pinterest, Available at </a:t>
            </a:r>
            <a:r>
              <a:rPr lang="en-GB" sz="1300" dirty="0">
                <a:ea typeface="+mn-lt"/>
                <a:cs typeface="+mn-lt"/>
                <a:hlinkClick r:id="rId3"/>
              </a:rPr>
              <a:t>https://uk.pinterest.com/pin/912541943255329749/</a:t>
            </a:r>
            <a:r>
              <a:rPr lang="en-GB" sz="1300" dirty="0">
                <a:ea typeface="+mn-lt"/>
                <a:cs typeface="+mn-lt"/>
              </a:rPr>
              <a:t>. Accessed (October 17th, 2025)</a:t>
            </a:r>
          </a:p>
          <a:p>
            <a:pPr marL="0" indent="0">
              <a:buNone/>
            </a:pPr>
            <a:r>
              <a:rPr lang="en-GB" sz="1300" dirty="0"/>
              <a:t>[12] - </a:t>
            </a:r>
            <a:r>
              <a:rPr lang="en-GB" sz="1300" dirty="0" err="1"/>
              <a:t>Freepik</a:t>
            </a:r>
            <a:r>
              <a:rPr lang="en-GB" sz="1300" dirty="0"/>
              <a:t>, "3D Boy", Pinterest, Available at </a:t>
            </a:r>
            <a:r>
              <a:rPr lang="en-GB" sz="1300" dirty="0">
                <a:ea typeface="+mn-lt"/>
                <a:cs typeface="+mn-lt"/>
                <a:hlinkClick r:id="rId4"/>
              </a:rPr>
              <a:t>https://uk.pinterest.com/pin/151855818680158219/</a:t>
            </a:r>
            <a:r>
              <a:rPr lang="en-GB" sz="1300" dirty="0">
                <a:ea typeface="+mn-lt"/>
                <a:cs typeface="+mn-lt"/>
              </a:rPr>
              <a:t>. Accessed (October 17th, 2025)</a:t>
            </a:r>
          </a:p>
          <a:p>
            <a:pPr marL="0" indent="0">
              <a:buNone/>
            </a:pPr>
            <a:r>
              <a:rPr lang="en-GB" sz="1300" dirty="0"/>
              <a:t>[13] - Ari All Art, "Totem Brother Bear", Pinterest, Available at </a:t>
            </a:r>
            <a:r>
              <a:rPr lang="en-GB" sz="1300" dirty="0">
                <a:ea typeface="+mn-lt"/>
                <a:cs typeface="+mn-lt"/>
                <a:hlinkClick r:id="rId5"/>
              </a:rPr>
              <a:t>https://uk.pinterest.com/pin/912541943256409511/</a:t>
            </a:r>
            <a:r>
              <a:rPr lang="en-GB" sz="1300" dirty="0">
                <a:ea typeface="+mn-lt"/>
                <a:cs typeface="+mn-lt"/>
              </a:rPr>
              <a:t>. Accessed (October 18th, 2025)</a:t>
            </a:r>
          </a:p>
          <a:p>
            <a:pPr marL="0" indent="0">
              <a:buNone/>
            </a:pPr>
            <a:r>
              <a:rPr lang="en-GB" sz="1300" dirty="0">
                <a:ea typeface="+mn-lt"/>
                <a:cs typeface="+mn-lt"/>
              </a:rPr>
              <a:t>[14] - E. Jen, "Woodburn Keychains",  Pinterest, Available at </a:t>
            </a:r>
            <a:r>
              <a:rPr lang="en-GB" sz="1300" dirty="0">
                <a:ea typeface="+mn-lt"/>
                <a:cs typeface="+mn-lt"/>
                <a:hlinkClick r:id="rId6"/>
              </a:rPr>
              <a:t>https://uk.pinterest.com/pin/912541943256409451/</a:t>
            </a:r>
            <a:r>
              <a:rPr lang="en-GB" sz="1300" dirty="0">
                <a:ea typeface="+mn-lt"/>
                <a:cs typeface="+mn-lt"/>
              </a:rPr>
              <a:t>. Accessed (October 18th, 2025)</a:t>
            </a:r>
          </a:p>
          <a:p>
            <a:pPr marL="0" indent="0">
              <a:buNone/>
            </a:pPr>
            <a:r>
              <a:rPr lang="en-GB" sz="1300" dirty="0">
                <a:ea typeface="+mn-lt"/>
                <a:cs typeface="+mn-lt"/>
              </a:rPr>
              <a:t>[15] - A. </a:t>
            </a:r>
            <a:r>
              <a:rPr lang="en-GB" sz="1300" dirty="0" err="1">
                <a:ea typeface="+mn-lt"/>
                <a:cs typeface="+mn-lt"/>
              </a:rPr>
              <a:t>Solemani</a:t>
            </a:r>
            <a:r>
              <a:rPr lang="en-GB" sz="1300" dirty="0">
                <a:ea typeface="+mn-lt"/>
                <a:cs typeface="+mn-lt"/>
              </a:rPr>
              <a:t>, "Wooden Tree", Pinterest, Available at </a:t>
            </a:r>
            <a:r>
              <a:rPr lang="en-GB" sz="1300" dirty="0">
                <a:ea typeface="+mn-lt"/>
                <a:cs typeface="+mn-lt"/>
                <a:hlinkClick r:id="rId7"/>
              </a:rPr>
              <a:t>https://uk.pinterest.com/pin/912541943256409493/</a:t>
            </a:r>
            <a:r>
              <a:rPr lang="en-GB" sz="1300" dirty="0">
                <a:ea typeface="+mn-lt"/>
                <a:cs typeface="+mn-lt"/>
              </a:rPr>
              <a:t>. Accessed (October 18th, 2025)</a:t>
            </a:r>
          </a:p>
          <a:p>
            <a:pPr marL="0" indent="0">
              <a:buNone/>
            </a:pPr>
            <a:r>
              <a:rPr lang="en-GB" sz="1300" dirty="0">
                <a:ea typeface="+mn-lt"/>
                <a:cs typeface="+mn-lt"/>
              </a:rPr>
              <a:t>[16] -TONIA, "Walking in Snow Forest", Pinterest, Available at </a:t>
            </a:r>
            <a:r>
              <a:rPr lang="en-GB" sz="1300" dirty="0">
                <a:ea typeface="+mn-lt"/>
                <a:cs typeface="+mn-lt"/>
                <a:hlinkClick r:id="rId8"/>
              </a:rPr>
              <a:t>https://uk.pinterest.com/pin/190769734208667718/</a:t>
            </a:r>
            <a:r>
              <a:rPr lang="en-GB" sz="1300" dirty="0">
                <a:ea typeface="+mn-lt"/>
                <a:cs typeface="+mn-lt"/>
              </a:rPr>
              <a:t>. (October 19th, 2025)</a:t>
            </a:r>
          </a:p>
          <a:p>
            <a:pPr marL="0" indent="0">
              <a:buNone/>
            </a:pPr>
            <a:r>
              <a:rPr lang="en-GB" sz="1300" dirty="0">
                <a:ea typeface="+mn-lt"/>
                <a:cs typeface="+mn-lt"/>
              </a:rPr>
              <a:t>[17] - Second Chances, "Snow </a:t>
            </a:r>
            <a:r>
              <a:rPr lang="en-GB" sz="1300" dirty="0" err="1">
                <a:ea typeface="+mn-lt"/>
                <a:cs typeface="+mn-lt"/>
              </a:rPr>
              <a:t>Fallinh</a:t>
            </a:r>
            <a:r>
              <a:rPr lang="en-GB" sz="1300" dirty="0">
                <a:ea typeface="+mn-lt"/>
                <a:cs typeface="+mn-lt"/>
              </a:rPr>
              <a:t>", Pinterest, Available at </a:t>
            </a:r>
            <a:r>
              <a:rPr lang="en-GB" sz="1300" dirty="0">
                <a:ea typeface="+mn-lt"/>
                <a:cs typeface="+mn-lt"/>
                <a:hlinkClick r:id="rId9"/>
              </a:rPr>
              <a:t>https://uk.pinterest.com/pin/50454458320604785/</a:t>
            </a:r>
            <a:r>
              <a:rPr lang="en-GB" sz="1300" dirty="0">
                <a:ea typeface="+mn-lt"/>
                <a:cs typeface="+mn-lt"/>
              </a:rPr>
              <a:t>. (October 19th, 2025)</a:t>
            </a:r>
          </a:p>
          <a:p>
            <a:pPr marL="0" indent="0">
              <a:buNone/>
            </a:pPr>
            <a:r>
              <a:rPr lang="en-GB" sz="1300" dirty="0"/>
              <a:t>[18] - Reka. S, "Fox", Pinterest, Available at </a:t>
            </a:r>
            <a:r>
              <a:rPr lang="en-GB" sz="1300" dirty="0">
                <a:ea typeface="+mn-lt"/>
                <a:cs typeface="+mn-lt"/>
                <a:hlinkClick r:id="rId10"/>
              </a:rPr>
              <a:t>https://uk.pinterest.com/pin/912541943256413902/</a:t>
            </a:r>
            <a:r>
              <a:rPr lang="en-GB" sz="1300" dirty="0">
                <a:ea typeface="+mn-lt"/>
                <a:cs typeface="+mn-lt"/>
              </a:rPr>
              <a:t>. (October 19th, 2025)</a:t>
            </a:r>
          </a:p>
          <a:p>
            <a:pPr marL="0" indent="0">
              <a:buNone/>
            </a:pPr>
            <a:r>
              <a:rPr lang="en-GB" sz="1300" dirty="0"/>
              <a:t>[19] - C. </a:t>
            </a:r>
            <a:r>
              <a:rPr lang="en-GB" sz="1300" dirty="0" err="1"/>
              <a:t>Gramescu</a:t>
            </a:r>
            <a:r>
              <a:rPr lang="en-GB" sz="1300" dirty="0"/>
              <a:t>, "</a:t>
            </a:r>
            <a:r>
              <a:rPr lang="en-GB" sz="1300" dirty="0" err="1"/>
              <a:t>Vulpea</a:t>
            </a:r>
            <a:r>
              <a:rPr lang="en-GB" sz="1300" dirty="0"/>
              <a:t>", Pinterest, Available at </a:t>
            </a:r>
            <a:r>
              <a:rPr lang="en-GB" sz="1300" dirty="0">
                <a:ea typeface="+mn-lt"/>
                <a:cs typeface="+mn-lt"/>
                <a:hlinkClick r:id="rId11"/>
              </a:rPr>
              <a:t>https://uk.pinterest.com/pin/912541943256413894/</a:t>
            </a:r>
            <a:r>
              <a:rPr lang="en-GB" sz="1300" dirty="0">
                <a:ea typeface="+mn-lt"/>
                <a:cs typeface="+mn-lt"/>
              </a:rPr>
              <a:t>. (October 19th, 2025)</a:t>
            </a:r>
          </a:p>
          <a:p>
            <a:pPr marL="0" indent="0">
              <a:buNone/>
            </a:pPr>
            <a:endParaRPr lang="en-GB" sz="1300" dirty="0">
              <a:ea typeface="+mn-lt"/>
              <a:cs typeface="+mn-lt"/>
            </a:endParaRPr>
          </a:p>
          <a:p>
            <a:pPr marL="0" indent="0">
              <a:buNone/>
            </a:pPr>
            <a:endParaRPr lang="en-GB" sz="1300"/>
          </a:p>
        </p:txBody>
      </p:sp>
    </p:spTree>
    <p:extLst>
      <p:ext uri="{BB962C8B-B14F-4D97-AF65-F5344CB8AC3E}">
        <p14:creationId xmlns:p14="http://schemas.microsoft.com/office/powerpoint/2010/main" val="732987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Project Proposal BA VFX and Animation ACCA6020</vt:lpstr>
      <vt:lpstr>How does the realism of visual effects impact the audience's emotional response and satisfaction?</vt:lpstr>
      <vt:lpstr>Aims for the project</vt:lpstr>
      <vt:lpstr>SMART Objectives</vt:lpstr>
      <vt:lpstr>Project justification</vt:lpstr>
      <vt:lpstr>Deliverables </vt:lpstr>
      <vt:lpstr>Pipeline Plan – Gantt Chart</vt:lpstr>
      <vt:lpstr>Project relation to written topic</vt:lpstr>
      <vt:lpstr>Science behind visuals</vt:lpstr>
      <vt:lpstr>Colour theory within film</vt:lpstr>
      <vt:lpstr>Importance of realism in VFX</vt:lpstr>
      <vt:lpstr>How lighting affects mood in film</vt:lpstr>
      <vt:lpstr>Short film idea proposal</vt:lpstr>
      <vt:lpstr>Character development</vt:lpstr>
      <vt:lpstr>Design frames of key shots</vt:lpstr>
      <vt:lpstr>Bibliography</vt:lpstr>
      <vt:lpstr>Bibliography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2016</cp:revision>
  <dcterms:created xsi:type="dcterms:W3CDTF">2025-10-19T16:45:38Z</dcterms:created>
  <dcterms:modified xsi:type="dcterms:W3CDTF">2025-10-22T12:05:09Z</dcterms:modified>
</cp:coreProperties>
</file>