
<file path=[Content_Types].xml><?xml version="1.0" encoding="utf-8"?>
<Types xmlns="http://schemas.openxmlformats.org/package/2006/content-types"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73" r:id="rId11"/>
    <p:sldId id="265" r:id="rId12"/>
    <p:sldId id="267" r:id="rId13"/>
    <p:sldId id="272" r:id="rId14"/>
    <p:sldId id="274" r:id="rId15"/>
    <p:sldId id="268" r:id="rId16"/>
    <p:sldId id="269" r:id="rId17"/>
    <p:sldId id="270" r:id="rId18"/>
    <p:sldId id="271" r:id="rId19"/>
  </p:sldIdLst>
  <p:sldSz cx="12192000" cy="6858000"/>
  <p:notesSz cx="6669088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21" autoAdjust="0"/>
    <p:restoredTop sz="94660"/>
  </p:normalViewPr>
  <p:slideViewPr>
    <p:cSldViewPr snapToGrid="0">
      <p:cViewPr varScale="1">
        <p:scale>
          <a:sx n="74" d="100"/>
          <a:sy n="74" d="100"/>
        </p:scale>
        <p:origin x="60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B5486A-409E-435B-A5C3-C910A50003F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1994333-06EE-4D8B-AA96-0134A929D430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Highlighted the three main learning styles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5D1949-D415-45DA-B096-53B202EDB20E}" type="parTrans" cxnId="{606AEAEF-AD36-4F9D-AA18-4CA71910CA03}">
      <dgm:prSet/>
      <dgm:spPr/>
      <dgm:t>
        <a:bodyPr/>
        <a:lstStyle/>
        <a:p>
          <a:endParaRPr lang="en-US"/>
        </a:p>
      </dgm:t>
    </dgm:pt>
    <dgm:pt modelId="{EEA160DD-B5A5-47BB-934D-A94219412927}" type="sibTrans" cxnId="{606AEAEF-AD36-4F9D-AA18-4CA71910CA03}">
      <dgm:prSet/>
      <dgm:spPr/>
      <dgm:t>
        <a:bodyPr/>
        <a:lstStyle/>
        <a:p>
          <a:endParaRPr lang="en-US"/>
        </a:p>
      </dgm:t>
    </dgm:pt>
    <dgm:pt modelId="{4EC55449-BA53-4EEF-BAFE-59C8BC53BF83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Identified the common characteristics of the different learning styles.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C7C260B-0B71-435D-84E3-D3193E20776F}" type="parTrans" cxnId="{395DA2E0-ADAF-4D3C-824B-F24B32BDE063}">
      <dgm:prSet/>
      <dgm:spPr/>
      <dgm:t>
        <a:bodyPr/>
        <a:lstStyle/>
        <a:p>
          <a:endParaRPr lang="en-US"/>
        </a:p>
      </dgm:t>
    </dgm:pt>
    <dgm:pt modelId="{9D7F6F95-F2E6-411C-9AB0-881840EBA630}" type="sibTrans" cxnId="{395DA2E0-ADAF-4D3C-824B-F24B32BDE063}">
      <dgm:prSet/>
      <dgm:spPr/>
      <dgm:t>
        <a:bodyPr/>
        <a:lstStyle/>
        <a:p>
          <a:endParaRPr lang="en-US"/>
        </a:p>
      </dgm:t>
    </dgm:pt>
    <dgm:pt modelId="{AEFC9C94-95BD-4F05-906C-1CF313EA6FDA}">
      <dgm:prSet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Discussed the different instructional strategies that can be used for each of these learning styles.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12B6BA-2128-49A8-B194-7125C58BCB01}" type="parTrans" cxnId="{775CB304-21CF-46BD-A494-6B610221BE48}">
      <dgm:prSet/>
      <dgm:spPr/>
      <dgm:t>
        <a:bodyPr/>
        <a:lstStyle/>
        <a:p>
          <a:endParaRPr lang="en-US"/>
        </a:p>
      </dgm:t>
    </dgm:pt>
    <dgm:pt modelId="{143DAD61-7BD7-4F9D-A0ED-92EE9A46C64C}" type="sibTrans" cxnId="{775CB304-21CF-46BD-A494-6B610221BE48}">
      <dgm:prSet/>
      <dgm:spPr/>
      <dgm:t>
        <a:bodyPr/>
        <a:lstStyle/>
        <a:p>
          <a:endParaRPr lang="en-US"/>
        </a:p>
      </dgm:t>
    </dgm:pt>
    <dgm:pt modelId="{1ED2336A-EF86-4260-A5AD-BB424C552B5C}" type="pres">
      <dgm:prSet presAssocID="{0DB5486A-409E-435B-A5C3-C910A50003F8}" presName="linear" presStyleCnt="0">
        <dgm:presLayoutVars>
          <dgm:animLvl val="lvl"/>
          <dgm:resizeHandles val="exact"/>
        </dgm:presLayoutVars>
      </dgm:prSet>
      <dgm:spPr/>
    </dgm:pt>
    <dgm:pt modelId="{DED126D5-0665-461B-A8B5-30D9F4F50FD1}" type="pres">
      <dgm:prSet presAssocID="{C1994333-06EE-4D8B-AA96-0134A929D43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F5F1586-816E-4EE9-AC49-BB0FC02C8DB3}" type="pres">
      <dgm:prSet presAssocID="{EEA160DD-B5A5-47BB-934D-A94219412927}" presName="spacer" presStyleCnt="0"/>
      <dgm:spPr/>
    </dgm:pt>
    <dgm:pt modelId="{D726C2F0-1147-42DE-A3A5-9D5BACAD61D3}" type="pres">
      <dgm:prSet presAssocID="{4EC55449-BA53-4EEF-BAFE-59C8BC53BF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493B4AA-70F9-4596-9692-5EA5A3FBA851}" type="pres">
      <dgm:prSet presAssocID="{9D7F6F95-F2E6-411C-9AB0-881840EBA630}" presName="spacer" presStyleCnt="0"/>
      <dgm:spPr/>
    </dgm:pt>
    <dgm:pt modelId="{F803085E-996D-42AE-9E69-D9347B23F105}" type="pres">
      <dgm:prSet presAssocID="{AEFC9C94-95BD-4F05-906C-1CF313EA6FD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75CB304-21CF-46BD-A494-6B610221BE48}" srcId="{0DB5486A-409E-435B-A5C3-C910A50003F8}" destId="{AEFC9C94-95BD-4F05-906C-1CF313EA6FDA}" srcOrd="2" destOrd="0" parTransId="{D012B6BA-2128-49A8-B194-7125C58BCB01}" sibTransId="{143DAD61-7BD7-4F9D-A0ED-92EE9A46C64C}"/>
    <dgm:cxn modelId="{A7DB09B3-0CDE-449B-BF16-FB05AC5AB487}" type="presOf" srcId="{4EC55449-BA53-4EEF-BAFE-59C8BC53BF83}" destId="{D726C2F0-1147-42DE-A3A5-9D5BACAD61D3}" srcOrd="0" destOrd="0" presId="urn:microsoft.com/office/officeart/2005/8/layout/vList2"/>
    <dgm:cxn modelId="{DD1517B8-AFC9-423F-B44B-D0690D08A30F}" type="presOf" srcId="{AEFC9C94-95BD-4F05-906C-1CF313EA6FDA}" destId="{F803085E-996D-42AE-9E69-D9347B23F105}" srcOrd="0" destOrd="0" presId="urn:microsoft.com/office/officeart/2005/8/layout/vList2"/>
    <dgm:cxn modelId="{FEF6D5C3-AC8B-4CF3-BBE6-ADA48974A994}" type="presOf" srcId="{0DB5486A-409E-435B-A5C3-C910A50003F8}" destId="{1ED2336A-EF86-4260-A5AD-BB424C552B5C}" srcOrd="0" destOrd="0" presId="urn:microsoft.com/office/officeart/2005/8/layout/vList2"/>
    <dgm:cxn modelId="{3C7AC2D4-B808-45D6-8AB3-974CB7D42802}" type="presOf" srcId="{C1994333-06EE-4D8B-AA96-0134A929D430}" destId="{DED126D5-0665-461B-A8B5-30D9F4F50FD1}" srcOrd="0" destOrd="0" presId="urn:microsoft.com/office/officeart/2005/8/layout/vList2"/>
    <dgm:cxn modelId="{395DA2E0-ADAF-4D3C-824B-F24B32BDE063}" srcId="{0DB5486A-409E-435B-A5C3-C910A50003F8}" destId="{4EC55449-BA53-4EEF-BAFE-59C8BC53BF83}" srcOrd="1" destOrd="0" parTransId="{6C7C260B-0B71-435D-84E3-D3193E20776F}" sibTransId="{9D7F6F95-F2E6-411C-9AB0-881840EBA630}"/>
    <dgm:cxn modelId="{606AEAEF-AD36-4F9D-AA18-4CA71910CA03}" srcId="{0DB5486A-409E-435B-A5C3-C910A50003F8}" destId="{C1994333-06EE-4D8B-AA96-0134A929D430}" srcOrd="0" destOrd="0" parTransId="{EA5D1949-D415-45DA-B096-53B202EDB20E}" sibTransId="{EEA160DD-B5A5-47BB-934D-A94219412927}"/>
    <dgm:cxn modelId="{2D7CD29B-5107-485B-912C-2ABF4FBB536A}" type="presParOf" srcId="{1ED2336A-EF86-4260-A5AD-BB424C552B5C}" destId="{DED126D5-0665-461B-A8B5-30D9F4F50FD1}" srcOrd="0" destOrd="0" presId="urn:microsoft.com/office/officeart/2005/8/layout/vList2"/>
    <dgm:cxn modelId="{0F9B0CFA-C859-486F-89F0-0525686174BE}" type="presParOf" srcId="{1ED2336A-EF86-4260-A5AD-BB424C552B5C}" destId="{9F5F1586-816E-4EE9-AC49-BB0FC02C8DB3}" srcOrd="1" destOrd="0" presId="urn:microsoft.com/office/officeart/2005/8/layout/vList2"/>
    <dgm:cxn modelId="{A0CF1A88-1565-4FBA-B1D0-A0AE79757217}" type="presParOf" srcId="{1ED2336A-EF86-4260-A5AD-BB424C552B5C}" destId="{D726C2F0-1147-42DE-A3A5-9D5BACAD61D3}" srcOrd="2" destOrd="0" presId="urn:microsoft.com/office/officeart/2005/8/layout/vList2"/>
    <dgm:cxn modelId="{9DBAC830-3321-46D2-8B19-341EFEB6DBE4}" type="presParOf" srcId="{1ED2336A-EF86-4260-A5AD-BB424C552B5C}" destId="{4493B4AA-70F9-4596-9692-5EA5A3FBA851}" srcOrd="3" destOrd="0" presId="urn:microsoft.com/office/officeart/2005/8/layout/vList2"/>
    <dgm:cxn modelId="{824AA927-C06C-4170-856F-4C6920AF8665}" type="presParOf" srcId="{1ED2336A-EF86-4260-A5AD-BB424C552B5C}" destId="{F803085E-996D-42AE-9E69-D9347B23F10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126D5-0665-461B-A8B5-30D9F4F50FD1}">
      <dsp:nvSpPr>
        <dsp:cNvPr id="0" name=""/>
        <dsp:cNvSpPr/>
      </dsp:nvSpPr>
      <dsp:spPr>
        <a:xfrm>
          <a:off x="0" y="219779"/>
          <a:ext cx="6513603" cy="17519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Highlighted the three main learning styles</a:t>
          </a:r>
          <a:endParaRPr lang="en-US" sz="3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5522" y="305301"/>
        <a:ext cx="6342559" cy="1580884"/>
      </dsp:txXfrm>
    </dsp:sp>
    <dsp:sp modelId="{D726C2F0-1147-42DE-A3A5-9D5BACAD61D3}">
      <dsp:nvSpPr>
        <dsp:cNvPr id="0" name=""/>
        <dsp:cNvSpPr/>
      </dsp:nvSpPr>
      <dsp:spPr>
        <a:xfrm>
          <a:off x="0" y="2066748"/>
          <a:ext cx="6513603" cy="1751928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Identified the common characteristics of the different learning styles.</a:t>
          </a:r>
          <a:endParaRPr lang="en-US" sz="3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5522" y="2152270"/>
        <a:ext cx="6342559" cy="1580884"/>
      </dsp:txXfrm>
    </dsp:sp>
    <dsp:sp modelId="{F803085E-996D-42AE-9E69-D9347B23F105}">
      <dsp:nvSpPr>
        <dsp:cNvPr id="0" name=""/>
        <dsp:cNvSpPr/>
      </dsp:nvSpPr>
      <dsp:spPr>
        <a:xfrm>
          <a:off x="0" y="3913717"/>
          <a:ext cx="6513603" cy="1751928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Discussed the different instructional strategies that can be used for each of these learning styles.</a:t>
          </a:r>
          <a:endParaRPr lang="en-US" sz="3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5522" y="3999239"/>
        <a:ext cx="6342559" cy="1580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72E07-7594-40E7-88AA-231220E702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65A12-ACA3-4ECE-818A-D4FE101207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8BD880-1279-4BEA-AF8C-8356FD92F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6D983C-20B0-426A-A260-D150ACCA1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DC93E-6A48-499F-B044-C770BBCF1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58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4DA64-0DDF-4A13-8E8A-97DFC8FE7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DCD05-A80A-4D0E-AABB-6FA1AB171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FB82B-D539-4A14-9FF6-362248F9F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1F9CC2-E0C0-4FFE-AC17-EECD12D67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66A37-F561-4A54-BB0A-7F3768984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220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41DF4-EB38-4821-8BCD-8BA724E38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41BD7-2A67-4D0D-B94B-7A0C77437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5E0F5-527C-400F-854C-7C0BF39BF7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EF885-1A19-4C36-B097-C245D208A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4CE532-2DC1-4BE0-A730-E33F0B0E8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963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7856C-D0EF-4F36-97D9-6A58F1D550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58ACB-AF31-4C3B-B89C-8E39812EEF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E27C49-F3B1-48AA-B7C2-303B101CAB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A15443-A31E-468D-AB49-97DF63AE9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CF5655-4329-43F0-B42C-65020DA95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731D65-238B-4B3C-B6BC-504EA85D5E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846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7E8B7-4381-4B7B-843C-9962BC7D6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83E336-FB35-48D6-82B4-B061D10839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4C5516-148E-4B19-A9DC-C6EBD0620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D611A1-9F1D-40BB-A505-B028FB9286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E442C9-F0FC-4B6C-99C0-00CC4A3225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6E9157-BDEC-49F4-8CFE-AB8152460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BB9E30-EE65-4C45-83B8-E3661D784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35DAA2-B3DE-4584-9F13-B8A278307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351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F84A9-9282-4634-87CE-99ECF11D09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1FCAD1-E2F5-4849-9AC6-4E37D7941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8B0AB0-CA21-4B90-BDD4-820600D06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293083-5770-449F-94E7-7FFF4DA90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80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54BB65-DB73-4554-AFD6-9ACCB9742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866759-6A98-4BC3-800F-733135C3A7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83316C-59EC-4E6D-8E01-558219884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775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61B1E-42CA-4F04-B6FA-BB4F81357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1446B-0DB0-41F9-81FA-9D79028706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63630F-8C88-4E8E-9D4B-985AC70850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689C08-155C-4460-A1B0-6C1DFA68B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4D1011-E141-4B2C-8184-7AC8E285E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D5266F-4491-49CC-814D-C01441106C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368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A404E-0909-471A-BBCF-EC0AF355E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FFD629-A262-45BB-8420-BD423E7DC8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83BC0F-BE11-4453-9D30-D8B3AAC6ED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C64A27-CACD-4083-A961-EA7632E02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30BBB-3162-444C-9A9D-67317D7D6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55B39D-84BD-4C50-9949-55C831F32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29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2358C-CDC0-4B4E-8ABE-648F0ACBE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2EEA6-9545-4872-A01D-203DEB13A8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A35F0-313B-490A-A6B7-D0F8E1588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F2240-948A-4C1B-80FB-918399348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BC1B5B-51BE-40C1-8C75-7B47E8D80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526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33E3BD-86C9-4DE8-815F-FE2E980C45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6B16B8-05C5-4B11-913E-37F8439978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84BAE4-46E9-4EEF-AB21-518595B7A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1DCC89-FC43-41A8-BBAA-8F87F5ED0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2FC6B-7E9D-4FE6-B644-8982F4075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310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D111C7-9EA0-46A6-BCB0-AA9D2F7C2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31F296-DE67-41E0-AD99-F21C67B7EE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31AC-9CD1-4A2A-96FC-49081B8E4B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E05D9-72E5-41E5-B129-B01DA028167B}" type="datetimeFigureOut">
              <a:rPr lang="en-GB" smtClean="0"/>
              <a:t>22/04/2019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53A7B-528E-4D6D-A0DC-4092C77A00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D7A69C-E316-4FA1-BADC-31CE15B2D9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63F57-3C16-43C4-BF3F-EAC558C02A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997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rientacionandujar.es/2014/09/06/test-para-identificar-el-estilo-de-aprendizaje-vak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ilippinesbasiceducation.us/2013_07_01_archive.html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entrolucenascente.blogspot.com/2011/12/la-giungla-delle-forme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ulturacientifica.com/2017/03/06/dejad-propagar-mito-los-estilos-aprendizaje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16148&amp;picture=blue-eye-detail&amp;large=1" TargetMode="External"/><Relationship Id="rId7" Type="http://schemas.openxmlformats.org/officeDocument/2006/relationships/hyperlink" Target="http://www.photos-public-domain.com/2010/12/09/hand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hyperlink" Target="https://openclipart.org/detail/202347/listening-ear-by-frankes-202347" TargetMode="Externa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Human_eye_-_blue.JPG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hroomery.org/forums/showflat.php/number/12682008" TargetMode="External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storytellingnotes.blogspot.com/2008/07/crooked-fingers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QYW6vYSGX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details/learning-styles/b710db3b-1bf6-42cf-864e-f574b93cb535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oran-abdulrahman.blogspot.com/2016/07/communicating-effectively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CDADC-D822-4101-BDA7-60588AF4AC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3111" y="640081"/>
            <a:ext cx="5138808" cy="4072596"/>
          </a:xfrm>
          <a:noFill/>
        </p:spPr>
        <p:txBody>
          <a:bodyPr>
            <a:normAutofit/>
          </a:bodyPr>
          <a:lstStyle/>
          <a:p>
            <a:r>
              <a:rPr lang="en-GB" sz="7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Styles</a:t>
            </a: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8AD13924-DC7C-4339-B194-8A4EFFBF2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6107584" cy="6858000"/>
          </a:xfrm>
          <a:prstGeom prst="rect">
            <a:avLst/>
          </a:prstGeom>
          <a:solidFill>
            <a:srgbClr val="3C505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26">
            <a:extLst>
              <a:ext uri="{FF2B5EF4-FFF2-40B4-BE49-F238E27FC236}">
                <a16:creationId xmlns:a16="http://schemas.microsoft.com/office/drawing/2014/main" id="{72458505-C9BA-445F-AE75-CFC7FF04F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480917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42239C-7F46-4813-AC3E-3D55688B56C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2643"/>
          <a:stretch/>
        </p:blipFill>
        <p:spPr>
          <a:xfrm>
            <a:off x="1120701" y="1112060"/>
            <a:ext cx="3861262" cy="463385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05377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4DBF3-8AEC-4F81-819B-A035F57DF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0BFC9-0036-4F88-B3B4-E8F2155416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end of this lesson you should have an understanding of: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three main learning styles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the common characteristics of the different learning styles.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Discuss the different instructional strategies that can be used for each of these learning styles.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028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E9511-9A4B-4CE1-9B2E-272B5C441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978102"/>
            <a:ext cx="10905068" cy="1062644"/>
          </a:xfrm>
        </p:spPr>
        <p:txBody>
          <a:bodyPr anchor="b">
            <a:normAutofit/>
          </a:bodyPr>
          <a:lstStyle/>
          <a:p>
            <a:r>
              <a:rPr lang="en-GB" sz="6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cxnSp>
        <p:nvCxnSpPr>
          <p:cNvPr id="14" name="Straight Connector 9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B864D4F-8C64-4301-A6BC-EF64DF5573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466" y="2811104"/>
            <a:ext cx="3837037" cy="27597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239F3-FA4D-49F3-BCDF-D49B6C50E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04" y="2682433"/>
            <a:ext cx="7068030" cy="35354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styles vary from person to person. Within the educational environment students will often state that their preferred learning style is by listening, seeing or doing.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Does this mean that these preferred styles should be used consistently?</a:t>
            </a:r>
          </a:p>
          <a:p>
            <a:pPr marL="0" indent="0">
              <a:buNone/>
            </a:pP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2343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B4501-6D9A-4B8E-B5A4-8AA2B531E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3685" y="908344"/>
            <a:ext cx="5600115" cy="1538130"/>
          </a:xfrm>
        </p:spPr>
        <p:txBody>
          <a:bodyPr>
            <a:noAutofit/>
          </a:bodyPr>
          <a:lstStyle/>
          <a:p>
            <a:r>
              <a:rPr lang="en-GB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answer is a definite NO!</a:t>
            </a:r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B6C29DB0-17E9-42FF-986E-0B7F493F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9584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115AD956-A5B6-4760-B8B2-11E2DF6B0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9B9931C6-DDE4-48C8-8D64-905716F402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80173" y="1583438"/>
            <a:ext cx="3267942" cy="368253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B184A-0C55-4996-9502-6E43280BC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3685" y="2672862"/>
            <a:ext cx="5978769" cy="37279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Did you know that students retain: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10% of what they read.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20% of what they hear.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30% of what they see.                                 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50% of what they see and hear.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70% of what they say.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90% of what they say and do.</a:t>
            </a:r>
          </a:p>
        </p:txBody>
      </p:sp>
    </p:spTree>
    <p:extLst>
      <p:ext uri="{BB962C8B-B14F-4D97-AF65-F5344CB8AC3E}">
        <p14:creationId xmlns:p14="http://schemas.microsoft.com/office/powerpoint/2010/main" val="3715512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4E526-73B9-476B-A437-7559E187B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Multi – Sensory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20104-FF3D-4E7A-8C10-CC0D8F0ED6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28393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brain is wired up to react to multi- sensory approaches.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we learn, information takes one path into our brain.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we use our eyes, ears and hands there are different pathways used for each of these functions.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using more than one sense, we bombard our brain with the new information in multiple ways.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 result, our learning improves!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D2C4CD-0D2F-4AEE-AB7F-68E60BC375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0800000" flipV="1">
            <a:off x="6865034" y="4192172"/>
            <a:ext cx="4488766" cy="2596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8937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79D72-D17B-4EDB-B32F-6DDC73A40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VAK – Are the three main learning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D6E23-C34D-43E4-9119-C05C46C42A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975155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Visual learners          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Auditory learners                                                      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Kinesthetic learners                                           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toiletry, snow, indoor&#10;&#10;Description automatically generated">
            <a:extLst>
              <a:ext uri="{FF2B5EF4-FFF2-40B4-BE49-F238E27FC236}">
                <a16:creationId xmlns:a16="http://schemas.microsoft.com/office/drawing/2014/main" id="{7C598316-FE6D-419C-952F-C842FE1140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18783" y="1563758"/>
            <a:ext cx="3422726" cy="1577008"/>
          </a:xfrm>
          <a:prstGeom prst="rect">
            <a:avLst/>
          </a:prstGeom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E01F567B-D316-455E-81D1-856AC583FD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479235" y="3016251"/>
            <a:ext cx="1775791" cy="1688271"/>
          </a:xfrm>
          <a:prstGeom prst="rect">
            <a:avLst/>
          </a:prstGeom>
        </p:spPr>
      </p:pic>
      <p:pic>
        <p:nvPicPr>
          <p:cNvPr id="9" name="Picture 8" descr="A persons hand&#10;&#10;Description automatically generated">
            <a:extLst>
              <a:ext uri="{FF2B5EF4-FFF2-40B4-BE49-F238E27FC236}">
                <a16:creationId xmlns:a16="http://schemas.microsoft.com/office/drawing/2014/main" id="{5BEC456C-3A0B-4387-9A16-46B0AFC9FEA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042235" y="4704522"/>
            <a:ext cx="2564508" cy="178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684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5B330-2CED-4F6E-8E3A-C6FEAC18F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385" y="365125"/>
            <a:ext cx="10650415" cy="1325563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Common characteristics of visual learners: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9A2F1C-0A23-4531-BA94-D43E3E5E9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823917" cy="482839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make movies in their minds of information they are reading.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Pay close attention to body language.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easily recall printed information.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Prefer face-to-face meetings.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Easily understand information presented in charts, pictures or diagrams.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with visual symbols.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Comfortable with books and graphics.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May forget names, but remember faces.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 descr="A picture containing toiletry, cosmetic&#10;&#10;Description automatically generated">
            <a:extLst>
              <a:ext uri="{FF2B5EF4-FFF2-40B4-BE49-F238E27FC236}">
                <a16:creationId xmlns:a16="http://schemas.microsoft.com/office/drawing/2014/main" id="{3E89E41B-7175-49C0-A080-C881CC68B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82485" y="4515729"/>
            <a:ext cx="3882684" cy="2138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093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5475F-436F-4672-AA86-394F78156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Auditory learners tend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A7431-ACCA-4482-8385-B2F6E5AFE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753578" cy="4870597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best by hearing.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strong oral communication skills.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accurately remember details from lectures and conversations.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hear tones, rhymes and notes of music.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Forget faces, but remember names and what you talked about.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Sound out words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Memorize easily.          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Prefer verbal directions.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Prefer the telephone.</a:t>
            </a:r>
          </a:p>
          <a:p>
            <a:endParaRPr lang="en-GB" dirty="0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C51A8603-B56C-414D-A71F-E47EF626E1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966579" y="4712677"/>
            <a:ext cx="2492802" cy="1780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885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E6783-F421-45E7-B56A-85F542636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Kinesthetic learners often: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CE32C-4D1B-4A1D-9554-037BFDDEE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42461"/>
          </a:xfrm>
        </p:spPr>
        <p:txBody>
          <a:bodyPr>
            <a:no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 best by using their hands.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well coordinated.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Able to disassemble and reassemble things.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Ignore directions and figure it out as they go along.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Prefer action stories and not be keen readers.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Write words down to see if they feel right.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Gesture and use expressive movements.</a:t>
            </a:r>
          </a:p>
        </p:txBody>
      </p:sp>
      <p:pic>
        <p:nvPicPr>
          <p:cNvPr id="5" name="Picture 4" descr="A close up of a hand&#10;&#10;Description automatically generated">
            <a:extLst>
              <a:ext uri="{FF2B5EF4-FFF2-40B4-BE49-F238E27FC236}">
                <a16:creationId xmlns:a16="http://schemas.microsoft.com/office/drawing/2014/main" id="{20556BBA-868F-43B3-B299-09404E1F72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623495" y="2001078"/>
            <a:ext cx="2805333" cy="3843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524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29E0B-0DF1-42C7-B3A1-A2175355C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Video clip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96C99-0244-4DDE-B0ED-90C499588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https://www.youtube.com/watch?v=fQYW6vYSGXs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418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EEDC4-2E85-4920-92D5-676741DB3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Instructional Strategies for the Visual learner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98F65-BEC7-4E4B-B003-CD939AC3B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14326"/>
          </a:xfrm>
        </p:spPr>
        <p:txBody>
          <a:bodyPr/>
          <a:lstStyle/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Keep the study environment clutter free.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and write as you study, using different colours to organise.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Always write down what you need to remember.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recall cues as visual as possible with capital letters, colours and illustrations.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Make class notes visual with drawings, spacing and symbols.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charts and pictures to study.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7133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2B377-25FE-4068-89DD-9FF346E92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Instructional Strategies for Auditory Learners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91C1B-108F-40A9-827A-0BBF20087B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Have a quiet place to study.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Recite aloud as you study.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Attend all class lectures.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Tape record lectures in addition to taking notes and play them in your car.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Talk yourself through the steps of a problem.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 in groups or with friends.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Talk to yourself – describe diagrams or practice answering test questions out loud.</a:t>
            </a:r>
          </a:p>
        </p:txBody>
      </p:sp>
    </p:spTree>
    <p:extLst>
      <p:ext uri="{BB962C8B-B14F-4D97-AF65-F5344CB8AC3E}">
        <p14:creationId xmlns:p14="http://schemas.microsoft.com/office/powerpoint/2010/main" val="11343727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18C555-6A3A-4AE2-851D-D981B110D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Instructional Strategies for Kinesthetic Learners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5DBCFE-A334-49C4-BF2C-4775209B6B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/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as many of your senses as possible when you study.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Move around when you study – put study cards on the floor and recite them as you move around the room.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 in small frequent chunks.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 with another kinaesthetic person.</a:t>
            </a:r>
          </a:p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a timer to set study periods. Start with short times and work up. Take a break when the timer sounds.</a:t>
            </a:r>
          </a:p>
          <a:p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788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6046F-E487-419F-B767-A48F73BA2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Kahoot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AFB29-8B6A-4AC4-98BF-2956BF1CD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https://create.kahoot.it/details/learning-styles/b710db3b-1bf6-42cf-864e-f574b93cb535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8762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66D16-8E73-467A-BD36-43D8B4D02D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EB711-CDCC-492A-AE3F-62280A1BA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66724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Student’s should identify his or her preferred learning style(s) ………..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most important point to remember is that to MAXIMISE learning, a student needs to use all learning styles and bring information into the brain in as many ways as possible.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59BFF0-9A35-423C-84B3-40BF96367F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5999" y="3843131"/>
            <a:ext cx="4695825" cy="2649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8235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5CFBC-DFAA-4561-B84A-5CF0EA714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b="1" dirty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87628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0A35E2-BFA5-431E-96CA-848C2378C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71C391-5811-4047-99A9-F5210F3C4B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9217958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281140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2B177-90F4-4B41-8DD8-037E1E15C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87139-4494-42CA-988B-7849EF936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983" y="1891886"/>
            <a:ext cx="10515600" cy="4351338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Kahoot, (2019)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Styles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https://play.kahoot.it/#/?quizId=b710db3b-1bf6-42cf-864e-f574b93cb535 (Accessed 13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February 2019)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 tube, (2019)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Styles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https://www.youtube.com/watch?v=fQYW6vYSGXs (Accessed 27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VARK, (2019)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Guide to Learning styles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http://vark-learn.com/ (Accessed 27</a:t>
            </a:r>
            <a:r>
              <a:rPr lang="en-GB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</p:txBody>
      </p:sp>
    </p:spTree>
    <p:extLst>
      <p:ext uri="{BB962C8B-B14F-4D97-AF65-F5344CB8AC3E}">
        <p14:creationId xmlns:p14="http://schemas.microsoft.com/office/powerpoint/2010/main" val="4082993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833</Words>
  <Application>Microsoft Office PowerPoint</Application>
  <PresentationFormat>Widescreen</PresentationFormat>
  <Paragraphs>103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Times New Roman</vt:lpstr>
      <vt:lpstr>Office Theme</vt:lpstr>
      <vt:lpstr>Learning Styles</vt:lpstr>
      <vt:lpstr>Objectives</vt:lpstr>
      <vt:lpstr>Introduction</vt:lpstr>
      <vt:lpstr>The answer is a definite NO!</vt:lpstr>
      <vt:lpstr>Multi – Sensory Approaches</vt:lpstr>
      <vt:lpstr>VAK – Are the three main learning styles</vt:lpstr>
      <vt:lpstr>Common characteristics of visual learners:</vt:lpstr>
      <vt:lpstr>Auditory learners tend to:</vt:lpstr>
      <vt:lpstr>Kinesthetic learners often:</vt:lpstr>
      <vt:lpstr>Video clip</vt:lpstr>
      <vt:lpstr>Instructional Strategies for the Visual learner</vt:lpstr>
      <vt:lpstr>Instructional Strategies for Auditory Learners.</vt:lpstr>
      <vt:lpstr>Instructional Strategies for Kinesthetic Learners</vt:lpstr>
      <vt:lpstr>Kahoot Activity</vt:lpstr>
      <vt:lpstr>Conclusion</vt:lpstr>
      <vt:lpstr>Any Questions?</vt:lpstr>
      <vt:lpstr>Summarise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Styles</dc:title>
  <dc:creator>Joanna Fender</dc:creator>
  <cp:lastModifiedBy>Joanna Fender</cp:lastModifiedBy>
  <cp:revision>51</cp:revision>
  <dcterms:created xsi:type="dcterms:W3CDTF">2019-01-26T19:24:39Z</dcterms:created>
  <dcterms:modified xsi:type="dcterms:W3CDTF">2019-04-22T14:40:43Z</dcterms:modified>
</cp:coreProperties>
</file>