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60" r:id="rId5"/>
    <p:sldId id="261" r:id="rId6"/>
    <p:sldId id="266" r:id="rId7"/>
    <p:sldId id="264" r:id="rId8"/>
    <p:sldId id="274" r:id="rId9"/>
    <p:sldId id="270" r:id="rId10"/>
    <p:sldId id="273" r:id="rId11"/>
    <p:sldId id="280" r:id="rId12"/>
    <p:sldId id="278" r:id="rId13"/>
    <p:sldId id="269" r:id="rId14"/>
    <p:sldId id="25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98618A7-3B52-498A-AE0E-EF43C415E14E}">
          <p14:sldIdLst>
            <p14:sldId id="260"/>
            <p14:sldId id="261"/>
            <p14:sldId id="266"/>
            <p14:sldId id="264"/>
            <p14:sldId id="274"/>
            <p14:sldId id="270"/>
            <p14:sldId id="273"/>
            <p14:sldId id="280"/>
          </p14:sldIdLst>
        </p14:section>
        <p14:section name="Untitled Section" id="{DF522E29-DDD6-4B67-9CAA-AB8F8F130FB1}">
          <p14:sldIdLst>
            <p14:sldId id="278"/>
            <p14:sldId id="269"/>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8BF4B-3869-AF03-F4CF-A1B638966777}" v="833" dt="2022-07-19T20:14:59.749"/>
    <p1510:client id="{24F707F0-659E-C50C-743D-9BC942B8A4BE}" v="1168" dt="2022-07-19T18:59:45.252"/>
    <p1510:client id="{54339819-F06C-48CA-BF1E-1A061FAC31A4}" v="37" dt="2022-07-19T17:20:39.050"/>
    <p1510:client id="{6BB8017D-EBED-48F1-5C87-8E6FD7ABEC2C}" v="32" dt="2022-07-19T20:29:59.7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3265" autoAdjust="0"/>
  </p:normalViewPr>
  <p:slideViewPr>
    <p:cSldViewPr snapToGrid="0">
      <p:cViewPr>
        <p:scale>
          <a:sx n="44" d="100"/>
          <a:sy n="44" d="100"/>
        </p:scale>
        <p:origin x="139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6BB8017D-EBED-48F1-5C87-8E6FD7ABEC2C}"/>
    <pc:docChg chg="delSld modSld modSection">
      <pc:chgData name="Maria Ciorascu (2121406)" userId="S::2121406@student.uwtsd.ac.uk::6b02624b-b042-4c6b-8c51-cb509068428c" providerId="AD" clId="Web-{6BB8017D-EBED-48F1-5C87-8E6FD7ABEC2C}" dt="2022-07-19T20:29:59.799" v="31" actId="14100"/>
      <pc:docMkLst>
        <pc:docMk/>
      </pc:docMkLst>
      <pc:sldChg chg="modSp">
        <pc:chgData name="Maria Ciorascu (2121406)" userId="S::2121406@student.uwtsd.ac.uk::6b02624b-b042-4c6b-8c51-cb509068428c" providerId="AD" clId="Web-{6BB8017D-EBED-48F1-5C87-8E6FD7ABEC2C}" dt="2022-07-19T20:24:33.273" v="10" actId="20577"/>
        <pc:sldMkLst>
          <pc:docMk/>
          <pc:sldMk cId="3033509664" sldId="261"/>
        </pc:sldMkLst>
        <pc:spChg chg="mod">
          <ac:chgData name="Maria Ciorascu (2121406)" userId="S::2121406@student.uwtsd.ac.uk::6b02624b-b042-4c6b-8c51-cb509068428c" providerId="AD" clId="Web-{6BB8017D-EBED-48F1-5C87-8E6FD7ABEC2C}" dt="2022-07-19T20:24:33.273" v="10" actId="20577"/>
          <ac:spMkLst>
            <pc:docMk/>
            <pc:sldMk cId="3033509664" sldId="261"/>
            <ac:spMk id="3" creationId="{43EC809F-02C5-E8E3-B3B3-11BDBCB3003B}"/>
          </ac:spMkLst>
        </pc:spChg>
      </pc:sldChg>
      <pc:sldChg chg="del">
        <pc:chgData name="Maria Ciorascu (2121406)" userId="S::2121406@student.uwtsd.ac.uk::6b02624b-b042-4c6b-8c51-cb509068428c" providerId="AD" clId="Web-{6BB8017D-EBED-48F1-5C87-8E6FD7ABEC2C}" dt="2022-07-19T20:27:33.763" v="23"/>
        <pc:sldMkLst>
          <pc:docMk/>
          <pc:sldMk cId="2314083154" sldId="265"/>
        </pc:sldMkLst>
      </pc:sldChg>
      <pc:sldChg chg="modSp">
        <pc:chgData name="Maria Ciorascu (2121406)" userId="S::2121406@student.uwtsd.ac.uk::6b02624b-b042-4c6b-8c51-cb509068428c" providerId="AD" clId="Web-{6BB8017D-EBED-48F1-5C87-8E6FD7ABEC2C}" dt="2022-07-19T20:26:50.574" v="22" actId="20577"/>
        <pc:sldMkLst>
          <pc:docMk/>
          <pc:sldMk cId="2150525083" sldId="269"/>
        </pc:sldMkLst>
        <pc:spChg chg="mod">
          <ac:chgData name="Maria Ciorascu (2121406)" userId="S::2121406@student.uwtsd.ac.uk::6b02624b-b042-4c6b-8c51-cb509068428c" providerId="AD" clId="Web-{6BB8017D-EBED-48F1-5C87-8E6FD7ABEC2C}" dt="2022-07-19T20:26:50.574" v="22" actId="20577"/>
          <ac:spMkLst>
            <pc:docMk/>
            <pc:sldMk cId="2150525083" sldId="269"/>
            <ac:spMk id="3" creationId="{23ED819C-026B-4C9F-7EBD-14EAEA0D0DDB}"/>
          </ac:spMkLst>
        </pc:spChg>
      </pc:sldChg>
      <pc:sldChg chg="modSp">
        <pc:chgData name="Maria Ciorascu (2121406)" userId="S::2121406@student.uwtsd.ac.uk::6b02624b-b042-4c6b-8c51-cb509068428c" providerId="AD" clId="Web-{6BB8017D-EBED-48F1-5C87-8E6FD7ABEC2C}" dt="2022-07-19T20:18:04.151" v="1" actId="20577"/>
        <pc:sldMkLst>
          <pc:docMk/>
          <pc:sldMk cId="1586872839" sldId="270"/>
        </pc:sldMkLst>
        <pc:spChg chg="mod">
          <ac:chgData name="Maria Ciorascu (2121406)" userId="S::2121406@student.uwtsd.ac.uk::6b02624b-b042-4c6b-8c51-cb509068428c" providerId="AD" clId="Web-{6BB8017D-EBED-48F1-5C87-8E6FD7ABEC2C}" dt="2022-07-19T20:18:04.151" v="1" actId="20577"/>
          <ac:spMkLst>
            <pc:docMk/>
            <pc:sldMk cId="1586872839" sldId="270"/>
            <ac:spMk id="3" creationId="{30F5E3DE-AD68-7BF2-F9E9-02EF50E2E5A0}"/>
          </ac:spMkLst>
        </pc:spChg>
      </pc:sldChg>
      <pc:sldChg chg="modSp">
        <pc:chgData name="Maria Ciorascu (2121406)" userId="S::2121406@student.uwtsd.ac.uk::6b02624b-b042-4c6b-8c51-cb509068428c" providerId="AD" clId="Web-{6BB8017D-EBED-48F1-5C87-8E6FD7ABEC2C}" dt="2022-07-19T20:29:59.799" v="31" actId="14100"/>
        <pc:sldMkLst>
          <pc:docMk/>
          <pc:sldMk cId="3162510622" sldId="274"/>
        </pc:sldMkLst>
        <pc:spChg chg="mod">
          <ac:chgData name="Maria Ciorascu (2121406)" userId="S::2121406@student.uwtsd.ac.uk::6b02624b-b042-4c6b-8c51-cb509068428c" providerId="AD" clId="Web-{6BB8017D-EBED-48F1-5C87-8E6FD7ABEC2C}" dt="2022-07-19T20:29:59.799" v="31" actId="14100"/>
          <ac:spMkLst>
            <pc:docMk/>
            <pc:sldMk cId="3162510622" sldId="274"/>
            <ac:spMk id="2" creationId="{4BA62E0F-0264-2F45-B201-70EB3831B0B9}"/>
          </ac:spMkLst>
        </pc:spChg>
      </pc:sldChg>
    </pc:docChg>
  </pc:docChgLst>
  <pc:docChgLst>
    <pc:chgData name="Maria Ciorascu (2121406)" userId="S::2121406@student.uwtsd.ac.uk::6b02624b-b042-4c6b-8c51-cb509068428c" providerId="AD" clId="Web-{0328BF4B-3869-AF03-F4CF-A1B638966777}"/>
    <pc:docChg chg="addSld delSld modSld sldOrd modSection">
      <pc:chgData name="Maria Ciorascu (2121406)" userId="S::2121406@student.uwtsd.ac.uk::6b02624b-b042-4c6b-8c51-cb509068428c" providerId="AD" clId="Web-{0328BF4B-3869-AF03-F4CF-A1B638966777}" dt="2022-07-19T20:14:59.749" v="812" actId="20577"/>
      <pc:docMkLst>
        <pc:docMk/>
      </pc:docMkLst>
      <pc:sldChg chg="modSp">
        <pc:chgData name="Maria Ciorascu (2121406)" userId="S::2121406@student.uwtsd.ac.uk::6b02624b-b042-4c6b-8c51-cb509068428c" providerId="AD" clId="Web-{0328BF4B-3869-AF03-F4CF-A1B638966777}" dt="2022-07-19T19:43:38.178" v="592"/>
        <pc:sldMkLst>
          <pc:docMk/>
          <pc:sldMk cId="3691353093" sldId="256"/>
        </pc:sldMkLst>
        <pc:graphicFrameChg chg="mod modGraphic">
          <ac:chgData name="Maria Ciorascu (2121406)" userId="S::2121406@student.uwtsd.ac.uk::6b02624b-b042-4c6b-8c51-cb509068428c" providerId="AD" clId="Web-{0328BF4B-3869-AF03-F4CF-A1B638966777}" dt="2022-07-19T19:43:38.178" v="592"/>
          <ac:graphicFrameMkLst>
            <pc:docMk/>
            <pc:sldMk cId="3691353093" sldId="256"/>
            <ac:graphicFrameMk id="4" creationId="{45286591-9DEE-40D6-861B-569E5A9D47E2}"/>
          </ac:graphicFrameMkLst>
        </pc:graphicFrameChg>
      </pc:sldChg>
      <pc:sldChg chg="addSp delSp modSp">
        <pc:chgData name="Maria Ciorascu (2121406)" userId="S::2121406@student.uwtsd.ac.uk::6b02624b-b042-4c6b-8c51-cb509068428c" providerId="AD" clId="Web-{0328BF4B-3869-AF03-F4CF-A1B638966777}" dt="2022-07-19T20:10:21.944" v="802"/>
        <pc:sldMkLst>
          <pc:docMk/>
          <pc:sldMk cId="1358406516" sldId="260"/>
        </pc:sldMkLst>
        <pc:spChg chg="mod">
          <ac:chgData name="Maria Ciorascu (2121406)" userId="S::2121406@student.uwtsd.ac.uk::6b02624b-b042-4c6b-8c51-cb509068428c" providerId="AD" clId="Web-{0328BF4B-3869-AF03-F4CF-A1B638966777}" dt="2022-07-19T20:10:15.037" v="798" actId="20577"/>
          <ac:spMkLst>
            <pc:docMk/>
            <pc:sldMk cId="1358406516" sldId="260"/>
            <ac:spMk id="3" creationId="{109F6271-32FD-1F7F-658B-3BD02055576C}"/>
          </ac:spMkLst>
        </pc:spChg>
        <pc:spChg chg="add del mod">
          <ac:chgData name="Maria Ciorascu (2121406)" userId="S::2121406@student.uwtsd.ac.uk::6b02624b-b042-4c6b-8c51-cb509068428c" providerId="AD" clId="Web-{0328BF4B-3869-AF03-F4CF-A1B638966777}" dt="2022-07-19T20:10:21.944" v="802"/>
          <ac:spMkLst>
            <pc:docMk/>
            <pc:sldMk cId="1358406516" sldId="260"/>
            <ac:spMk id="4" creationId="{4E9B5239-8B73-14C6-EAA6-9601133923B6}"/>
          </ac:spMkLst>
        </pc:spChg>
        <pc:spChg chg="add del">
          <ac:chgData name="Maria Ciorascu (2121406)" userId="S::2121406@student.uwtsd.ac.uk::6b02624b-b042-4c6b-8c51-cb509068428c" providerId="AD" clId="Web-{0328BF4B-3869-AF03-F4CF-A1B638966777}" dt="2022-07-19T20:08:01.940" v="721"/>
          <ac:spMkLst>
            <pc:docMk/>
            <pc:sldMk cId="1358406516" sldId="260"/>
            <ac:spMk id="5" creationId="{1147D68C-FD59-1C74-1059-C90B392EC478}"/>
          </ac:spMkLst>
        </pc:spChg>
      </pc:sldChg>
      <pc:sldChg chg="modSp">
        <pc:chgData name="Maria Ciorascu (2121406)" userId="S::2121406@student.uwtsd.ac.uk::6b02624b-b042-4c6b-8c51-cb509068428c" providerId="AD" clId="Web-{0328BF4B-3869-AF03-F4CF-A1B638966777}" dt="2022-07-19T20:14:59.749" v="812" actId="20577"/>
        <pc:sldMkLst>
          <pc:docMk/>
          <pc:sldMk cId="2150525083" sldId="269"/>
        </pc:sldMkLst>
        <pc:spChg chg="mod">
          <ac:chgData name="Maria Ciorascu (2121406)" userId="S::2121406@student.uwtsd.ac.uk::6b02624b-b042-4c6b-8c51-cb509068428c" providerId="AD" clId="Web-{0328BF4B-3869-AF03-F4CF-A1B638966777}" dt="2022-07-19T20:14:59.749" v="812" actId="20577"/>
          <ac:spMkLst>
            <pc:docMk/>
            <pc:sldMk cId="2150525083" sldId="269"/>
            <ac:spMk id="3" creationId="{23ED819C-026B-4C9F-7EBD-14EAEA0D0DDB}"/>
          </ac:spMkLst>
        </pc:spChg>
      </pc:sldChg>
      <pc:sldChg chg="modSp">
        <pc:chgData name="Maria Ciorascu (2121406)" userId="S::2121406@student.uwtsd.ac.uk::6b02624b-b042-4c6b-8c51-cb509068428c" providerId="AD" clId="Web-{0328BF4B-3869-AF03-F4CF-A1B638966777}" dt="2022-07-19T19:54:54.644" v="622" actId="20577"/>
        <pc:sldMkLst>
          <pc:docMk/>
          <pc:sldMk cId="3162510622" sldId="274"/>
        </pc:sldMkLst>
        <pc:spChg chg="mod">
          <ac:chgData name="Maria Ciorascu (2121406)" userId="S::2121406@student.uwtsd.ac.uk::6b02624b-b042-4c6b-8c51-cb509068428c" providerId="AD" clId="Web-{0328BF4B-3869-AF03-F4CF-A1B638966777}" dt="2022-07-19T19:54:54.644" v="622" actId="20577"/>
          <ac:spMkLst>
            <pc:docMk/>
            <pc:sldMk cId="3162510622" sldId="274"/>
            <ac:spMk id="3" creationId="{5739897E-186F-8B21-383D-22FFEB087C98}"/>
          </ac:spMkLst>
        </pc:spChg>
      </pc:sldChg>
      <pc:sldChg chg="del">
        <pc:chgData name="Maria Ciorascu (2121406)" userId="S::2121406@student.uwtsd.ac.uk::6b02624b-b042-4c6b-8c51-cb509068428c" providerId="AD" clId="Web-{0328BF4B-3869-AF03-F4CF-A1B638966777}" dt="2022-07-19T19:07:21.531" v="91"/>
        <pc:sldMkLst>
          <pc:docMk/>
          <pc:sldMk cId="3400025648" sldId="275"/>
        </pc:sldMkLst>
      </pc:sldChg>
      <pc:sldChg chg="addSp delSp modSp">
        <pc:chgData name="Maria Ciorascu (2121406)" userId="S::2121406@student.uwtsd.ac.uk::6b02624b-b042-4c6b-8c51-cb509068428c" providerId="AD" clId="Web-{0328BF4B-3869-AF03-F4CF-A1B638966777}" dt="2022-07-19T19:38:46.107" v="350" actId="20577"/>
        <pc:sldMkLst>
          <pc:docMk/>
          <pc:sldMk cId="4046857369" sldId="278"/>
        </pc:sldMkLst>
        <pc:spChg chg="add del">
          <ac:chgData name="Maria Ciorascu (2121406)" userId="S::2121406@student.uwtsd.ac.uk::6b02624b-b042-4c6b-8c51-cb509068428c" providerId="AD" clId="Web-{0328BF4B-3869-AF03-F4CF-A1B638966777}" dt="2022-07-19T19:09:33.787" v="99"/>
          <ac:spMkLst>
            <pc:docMk/>
            <pc:sldMk cId="4046857369" sldId="278"/>
            <ac:spMk id="2" creationId="{8E7C1BDD-D438-F286-BC8F-68964D6FA61B}"/>
          </ac:spMkLst>
        </pc:spChg>
        <pc:spChg chg="mod">
          <ac:chgData name="Maria Ciorascu (2121406)" userId="S::2121406@student.uwtsd.ac.uk::6b02624b-b042-4c6b-8c51-cb509068428c" providerId="AD" clId="Web-{0328BF4B-3869-AF03-F4CF-A1B638966777}" dt="2022-07-19T19:38:46.107" v="350" actId="20577"/>
          <ac:spMkLst>
            <pc:docMk/>
            <pc:sldMk cId="4046857369" sldId="278"/>
            <ac:spMk id="14" creationId="{FF0E682B-53E0-7EAD-5220-9FDE6F1312DE}"/>
          </ac:spMkLst>
        </pc:spChg>
      </pc:sldChg>
      <pc:sldChg chg="new del ord">
        <pc:chgData name="Maria Ciorascu (2121406)" userId="S::2121406@student.uwtsd.ac.uk::6b02624b-b042-4c6b-8c51-cb509068428c" providerId="AD" clId="Web-{0328BF4B-3869-AF03-F4CF-A1B638966777}" dt="2022-07-19T19:47:59.233" v="612"/>
        <pc:sldMkLst>
          <pc:docMk/>
          <pc:sldMk cId="1163980364" sldId="279"/>
        </pc:sldMkLst>
      </pc:sldChg>
      <pc:sldChg chg="addSp modSp new del ord">
        <pc:chgData name="Maria Ciorascu (2121406)" userId="S::2121406@student.uwtsd.ac.uk::6b02624b-b042-4c6b-8c51-cb509068428c" providerId="AD" clId="Web-{0328BF4B-3869-AF03-F4CF-A1B638966777}" dt="2022-07-19T19:11:15.118" v="130"/>
        <pc:sldMkLst>
          <pc:docMk/>
          <pc:sldMk cId="3503015265" sldId="279"/>
        </pc:sldMkLst>
        <pc:spChg chg="add mod">
          <ac:chgData name="Maria Ciorascu (2121406)" userId="S::2121406@student.uwtsd.ac.uk::6b02624b-b042-4c6b-8c51-cb509068428c" providerId="AD" clId="Web-{0328BF4B-3869-AF03-F4CF-A1B638966777}" dt="2022-07-19T19:10:55.930" v="129" actId="14100"/>
          <ac:spMkLst>
            <pc:docMk/>
            <pc:sldMk cId="3503015265" sldId="279"/>
            <ac:spMk id="2" creationId="{17DDE5C8-1377-9F85-6B0B-3671E3337C94}"/>
          </ac:spMkLst>
        </pc:spChg>
      </pc:sldChg>
      <pc:sldChg chg="new del">
        <pc:chgData name="Maria Ciorascu (2121406)" userId="S::2121406@student.uwtsd.ac.uk::6b02624b-b042-4c6b-8c51-cb509068428c" providerId="AD" clId="Web-{0328BF4B-3869-AF03-F4CF-A1B638966777}" dt="2022-07-19T19:08:11.752" v="95"/>
        <pc:sldMkLst>
          <pc:docMk/>
          <pc:sldMk cId="766000437" sldId="280"/>
        </pc:sldMkLst>
      </pc:sldChg>
      <pc:sldChg chg="modSp new">
        <pc:chgData name="Maria Ciorascu (2121406)" userId="S::2121406@student.uwtsd.ac.uk::6b02624b-b042-4c6b-8c51-cb509068428c" providerId="AD" clId="Web-{0328BF4B-3869-AF03-F4CF-A1B638966777}" dt="2022-07-19T19:39:08.217" v="352" actId="20577"/>
        <pc:sldMkLst>
          <pc:docMk/>
          <pc:sldMk cId="2099409664" sldId="280"/>
        </pc:sldMkLst>
        <pc:spChg chg="mod">
          <ac:chgData name="Maria Ciorascu (2121406)" userId="S::2121406@student.uwtsd.ac.uk::6b02624b-b042-4c6b-8c51-cb509068428c" providerId="AD" clId="Web-{0328BF4B-3869-AF03-F4CF-A1B638966777}" dt="2022-07-19T19:39:08.217" v="352" actId="20577"/>
          <ac:spMkLst>
            <pc:docMk/>
            <pc:sldMk cId="2099409664" sldId="280"/>
            <ac:spMk id="2" creationId="{BC523837-6D26-AAAE-447B-A8363D08FF98}"/>
          </ac:spMkLst>
        </pc:spChg>
        <pc:spChg chg="mod">
          <ac:chgData name="Maria Ciorascu (2121406)" userId="S::2121406@student.uwtsd.ac.uk::6b02624b-b042-4c6b-8c51-cb509068428c" providerId="AD" clId="Web-{0328BF4B-3869-AF03-F4CF-A1B638966777}" dt="2022-07-19T19:38:27.277" v="348" actId="20577"/>
          <ac:spMkLst>
            <pc:docMk/>
            <pc:sldMk cId="2099409664" sldId="280"/>
            <ac:spMk id="3" creationId="{EBEFFA0E-B89C-670A-EF58-4BC894CC4710}"/>
          </ac:spMkLst>
        </pc:spChg>
      </pc:sldChg>
      <pc:sldChg chg="modSp new del">
        <pc:chgData name="Maria Ciorascu (2121406)" userId="S::2121406@student.uwtsd.ac.uk::6b02624b-b042-4c6b-8c51-cb509068428c" providerId="AD" clId="Web-{0328BF4B-3869-AF03-F4CF-A1B638966777}" dt="2022-07-19T20:01:20.522" v="626"/>
        <pc:sldMkLst>
          <pc:docMk/>
          <pc:sldMk cId="1746787581" sldId="281"/>
        </pc:sldMkLst>
        <pc:spChg chg="mod">
          <ac:chgData name="Maria Ciorascu (2121406)" userId="S::2121406@student.uwtsd.ac.uk::6b02624b-b042-4c6b-8c51-cb509068428c" providerId="AD" clId="Web-{0328BF4B-3869-AF03-F4CF-A1B638966777}" dt="2022-07-19T20:00:00.347" v="625" actId="20577"/>
          <ac:spMkLst>
            <pc:docMk/>
            <pc:sldMk cId="1746787581" sldId="281"/>
            <ac:spMk id="3" creationId="{597B3475-302E-0FAD-86FC-CD0B6EA1C638}"/>
          </ac:spMkLst>
        </pc:spChg>
      </pc:sldChg>
    </pc:docChg>
  </pc:docChgLst>
  <pc:docChgLst>
    <pc:chgData name="Maria Ciorascu (2121406)" userId="6b02624b-b042-4c6b-8c51-cb509068428c" providerId="ADAL" clId="{54339819-F06C-48CA-BF1E-1A061FAC31A4}"/>
    <pc:docChg chg="undo custSel addSld delSld modSld addSection modSection">
      <pc:chgData name="Maria Ciorascu (2121406)" userId="6b02624b-b042-4c6b-8c51-cb509068428c" providerId="ADAL" clId="{54339819-F06C-48CA-BF1E-1A061FAC31A4}" dt="2022-07-19T18:00:58.560" v="3193" actId="680"/>
      <pc:docMkLst>
        <pc:docMk/>
      </pc:docMkLst>
      <pc:sldChg chg="modSp mod">
        <pc:chgData name="Maria Ciorascu (2121406)" userId="6b02624b-b042-4c6b-8c51-cb509068428c" providerId="ADAL" clId="{54339819-F06C-48CA-BF1E-1A061FAC31A4}" dt="2022-07-19T16:48:11.708" v="2436" actId="14100"/>
        <pc:sldMkLst>
          <pc:docMk/>
          <pc:sldMk cId="3691353093" sldId="256"/>
        </pc:sldMkLst>
        <pc:graphicFrameChg chg="mod modGraphic">
          <ac:chgData name="Maria Ciorascu (2121406)" userId="6b02624b-b042-4c6b-8c51-cb509068428c" providerId="ADAL" clId="{54339819-F06C-48CA-BF1E-1A061FAC31A4}" dt="2022-07-19T16:48:11.708" v="2436" actId="14100"/>
          <ac:graphicFrameMkLst>
            <pc:docMk/>
            <pc:sldMk cId="3691353093" sldId="256"/>
            <ac:graphicFrameMk id="4" creationId="{45286591-9DEE-40D6-861B-569E5A9D47E2}"/>
          </ac:graphicFrameMkLst>
        </pc:graphicFrameChg>
      </pc:sldChg>
      <pc:sldChg chg="addSp delSp modSp mod">
        <pc:chgData name="Maria Ciorascu (2121406)" userId="6b02624b-b042-4c6b-8c51-cb509068428c" providerId="ADAL" clId="{54339819-F06C-48CA-BF1E-1A061FAC31A4}" dt="2022-07-18T18:10:14.303" v="841" actId="255"/>
        <pc:sldMkLst>
          <pc:docMk/>
          <pc:sldMk cId="1358406516" sldId="260"/>
        </pc:sldMkLst>
        <pc:spChg chg="mod">
          <ac:chgData name="Maria Ciorascu (2121406)" userId="6b02624b-b042-4c6b-8c51-cb509068428c" providerId="ADAL" clId="{54339819-F06C-48CA-BF1E-1A061FAC31A4}" dt="2022-07-18T18:10:14.303" v="841" actId="255"/>
          <ac:spMkLst>
            <pc:docMk/>
            <pc:sldMk cId="1358406516" sldId="260"/>
            <ac:spMk id="2" creationId="{3ADB293F-24D4-CE4B-0CBA-055CF3266658}"/>
          </ac:spMkLst>
        </pc:spChg>
        <pc:spChg chg="mod">
          <ac:chgData name="Maria Ciorascu (2121406)" userId="6b02624b-b042-4c6b-8c51-cb509068428c" providerId="ADAL" clId="{54339819-F06C-48CA-BF1E-1A061FAC31A4}" dt="2022-07-18T18:07:05.957" v="816" actId="20577"/>
          <ac:spMkLst>
            <pc:docMk/>
            <pc:sldMk cId="1358406516" sldId="260"/>
            <ac:spMk id="3" creationId="{109F6271-32FD-1F7F-658B-3BD02055576C}"/>
          </ac:spMkLst>
        </pc:spChg>
        <pc:spChg chg="del mod">
          <ac:chgData name="Maria Ciorascu (2121406)" userId="6b02624b-b042-4c6b-8c51-cb509068428c" providerId="ADAL" clId="{54339819-F06C-48CA-BF1E-1A061FAC31A4}" dt="2022-07-18T17:54:19.444" v="486" actId="478"/>
          <ac:spMkLst>
            <pc:docMk/>
            <pc:sldMk cId="1358406516" sldId="260"/>
            <ac:spMk id="4" creationId="{69246A7D-94A5-9457-921E-00C37012F8ED}"/>
          </ac:spMkLst>
        </pc:spChg>
        <pc:picChg chg="add del mod">
          <ac:chgData name="Maria Ciorascu (2121406)" userId="6b02624b-b042-4c6b-8c51-cb509068428c" providerId="ADAL" clId="{54339819-F06C-48CA-BF1E-1A061FAC31A4}" dt="2022-07-18T17:54:19.444" v="486" actId="478"/>
          <ac:picMkLst>
            <pc:docMk/>
            <pc:sldMk cId="1358406516" sldId="260"/>
            <ac:picMk id="1026" creationId="{0B035843-1B55-2361-CD6D-88A94FC11ECE}"/>
          </ac:picMkLst>
        </pc:picChg>
        <pc:picChg chg="add mod">
          <ac:chgData name="Maria Ciorascu (2121406)" userId="6b02624b-b042-4c6b-8c51-cb509068428c" providerId="ADAL" clId="{54339819-F06C-48CA-BF1E-1A061FAC31A4}" dt="2022-07-18T17:56:38.574" v="506" actId="1076"/>
          <ac:picMkLst>
            <pc:docMk/>
            <pc:sldMk cId="1358406516" sldId="260"/>
            <ac:picMk id="1028" creationId="{357C2E01-CE48-09DA-6C1A-53265E355ECB}"/>
          </ac:picMkLst>
        </pc:picChg>
        <pc:picChg chg="add del mod">
          <ac:chgData name="Maria Ciorascu (2121406)" userId="6b02624b-b042-4c6b-8c51-cb509068428c" providerId="ADAL" clId="{54339819-F06C-48CA-BF1E-1A061FAC31A4}" dt="2022-07-18T17:55:59.008" v="503" actId="478"/>
          <ac:picMkLst>
            <pc:docMk/>
            <pc:sldMk cId="1358406516" sldId="260"/>
            <ac:picMk id="1030" creationId="{F56AD649-6573-7754-7189-DA84D86588AB}"/>
          </ac:picMkLst>
        </pc:picChg>
      </pc:sldChg>
      <pc:sldChg chg="addSp modSp mod setBg">
        <pc:chgData name="Maria Ciorascu (2121406)" userId="6b02624b-b042-4c6b-8c51-cb509068428c" providerId="ADAL" clId="{54339819-F06C-48CA-BF1E-1A061FAC31A4}" dt="2022-07-18T20:00:51.246" v="1418" actId="20577"/>
        <pc:sldMkLst>
          <pc:docMk/>
          <pc:sldMk cId="3033509664" sldId="261"/>
        </pc:sldMkLst>
        <pc:spChg chg="mod">
          <ac:chgData name="Maria Ciorascu (2121406)" userId="6b02624b-b042-4c6b-8c51-cb509068428c" providerId="ADAL" clId="{54339819-F06C-48CA-BF1E-1A061FAC31A4}" dt="2022-07-18T20:00:51.246" v="1418" actId="20577"/>
          <ac:spMkLst>
            <pc:docMk/>
            <pc:sldMk cId="3033509664" sldId="261"/>
            <ac:spMk id="3" creationId="{43EC809F-02C5-E8E3-B3B3-11BDBCB3003B}"/>
          </ac:spMkLst>
        </pc:spChg>
        <pc:spChg chg="add">
          <ac:chgData name="Maria Ciorascu (2121406)" userId="6b02624b-b042-4c6b-8c51-cb509068428c" providerId="ADAL" clId="{54339819-F06C-48CA-BF1E-1A061FAC31A4}" dt="2022-07-18T19:57:11.738" v="1385" actId="26606"/>
          <ac:spMkLst>
            <pc:docMk/>
            <pc:sldMk cId="3033509664" sldId="261"/>
            <ac:spMk id="8" creationId="{2B566528-1B12-4246-9431-5C2D7D081168}"/>
          </ac:spMkLst>
        </pc:spChg>
        <pc:spChg chg="add">
          <ac:chgData name="Maria Ciorascu (2121406)" userId="6b02624b-b042-4c6b-8c51-cb509068428c" providerId="ADAL" clId="{54339819-F06C-48CA-BF1E-1A061FAC31A4}" dt="2022-07-18T19:57:11.738" v="1385" actId="26606"/>
          <ac:spMkLst>
            <pc:docMk/>
            <pc:sldMk cId="3033509664" sldId="261"/>
            <ac:spMk id="10" creationId="{2E80C965-DB6D-4F81-9E9E-B027384D0BD6}"/>
          </ac:spMkLst>
        </pc:spChg>
        <pc:spChg chg="add">
          <ac:chgData name="Maria Ciorascu (2121406)" userId="6b02624b-b042-4c6b-8c51-cb509068428c" providerId="ADAL" clId="{54339819-F06C-48CA-BF1E-1A061FAC31A4}" dt="2022-07-18T19:57:11.738" v="1385" actId="26606"/>
          <ac:spMkLst>
            <pc:docMk/>
            <pc:sldMk cId="3033509664" sldId="261"/>
            <ac:spMk id="12" creationId="{A580F890-B085-4E95-96AA-55AEBEC5CE6E}"/>
          </ac:spMkLst>
        </pc:spChg>
        <pc:spChg chg="add">
          <ac:chgData name="Maria Ciorascu (2121406)" userId="6b02624b-b042-4c6b-8c51-cb509068428c" providerId="ADAL" clId="{54339819-F06C-48CA-BF1E-1A061FAC31A4}" dt="2022-07-18T19:57:11.738" v="1385" actId="26606"/>
          <ac:spMkLst>
            <pc:docMk/>
            <pc:sldMk cId="3033509664" sldId="261"/>
            <ac:spMk id="14" creationId="{D3F51FEB-38FB-4F6C-9F7B-2F2AFAB65463}"/>
          </ac:spMkLst>
        </pc:spChg>
        <pc:spChg chg="add">
          <ac:chgData name="Maria Ciorascu (2121406)" userId="6b02624b-b042-4c6b-8c51-cb509068428c" providerId="ADAL" clId="{54339819-F06C-48CA-BF1E-1A061FAC31A4}" dt="2022-07-18T19:57:11.738" v="1385" actId="26606"/>
          <ac:spMkLst>
            <pc:docMk/>
            <pc:sldMk cId="3033509664" sldId="261"/>
            <ac:spMk id="16" creationId="{1E547BA6-BAE0-43BB-A7CA-60F69CE252F0}"/>
          </ac:spMkLst>
        </pc:spChg>
      </pc:sldChg>
      <pc:sldChg chg="modSp mod">
        <pc:chgData name="Maria Ciorascu (2121406)" userId="6b02624b-b042-4c6b-8c51-cb509068428c" providerId="ADAL" clId="{54339819-F06C-48CA-BF1E-1A061FAC31A4}" dt="2022-07-18T18:08:42.285" v="820" actId="1076"/>
        <pc:sldMkLst>
          <pc:docMk/>
          <pc:sldMk cId="919318242" sldId="264"/>
        </pc:sldMkLst>
        <pc:graphicFrameChg chg="mod">
          <ac:chgData name="Maria Ciorascu (2121406)" userId="6b02624b-b042-4c6b-8c51-cb509068428c" providerId="ADAL" clId="{54339819-F06C-48CA-BF1E-1A061FAC31A4}" dt="2022-07-18T18:08:42.285" v="820" actId="1076"/>
          <ac:graphicFrameMkLst>
            <pc:docMk/>
            <pc:sldMk cId="919318242" sldId="264"/>
            <ac:graphicFrameMk id="6" creationId="{8AAFE2C9-864D-8693-4D5A-B6D86D3E57DC}"/>
          </ac:graphicFrameMkLst>
        </pc:graphicFrameChg>
      </pc:sldChg>
      <pc:sldChg chg="modSp mod">
        <pc:chgData name="Maria Ciorascu (2121406)" userId="6b02624b-b042-4c6b-8c51-cb509068428c" providerId="ADAL" clId="{54339819-F06C-48CA-BF1E-1A061FAC31A4}" dt="2022-07-18T19:06:00.483" v="1299" actId="1076"/>
        <pc:sldMkLst>
          <pc:docMk/>
          <pc:sldMk cId="2314083154" sldId="265"/>
        </pc:sldMkLst>
        <pc:spChg chg="mod">
          <ac:chgData name="Maria Ciorascu (2121406)" userId="6b02624b-b042-4c6b-8c51-cb509068428c" providerId="ADAL" clId="{54339819-F06C-48CA-BF1E-1A061FAC31A4}" dt="2022-07-18T19:06:00.483" v="1299" actId="1076"/>
          <ac:spMkLst>
            <pc:docMk/>
            <pc:sldMk cId="2314083154" sldId="265"/>
            <ac:spMk id="5" creationId="{D422DEF6-87E0-5A8B-0BA8-88A11D36D5D3}"/>
          </ac:spMkLst>
        </pc:spChg>
      </pc:sldChg>
      <pc:sldChg chg="modSp del mod">
        <pc:chgData name="Maria Ciorascu (2121406)" userId="6b02624b-b042-4c6b-8c51-cb509068428c" providerId="ADAL" clId="{54339819-F06C-48CA-BF1E-1A061FAC31A4}" dt="2022-07-18T17:24:14.679" v="227" actId="2696"/>
        <pc:sldMkLst>
          <pc:docMk/>
          <pc:sldMk cId="1765146268" sldId="267"/>
        </pc:sldMkLst>
        <pc:spChg chg="mod">
          <ac:chgData name="Maria Ciorascu (2121406)" userId="6b02624b-b042-4c6b-8c51-cb509068428c" providerId="ADAL" clId="{54339819-F06C-48CA-BF1E-1A061FAC31A4}" dt="2022-07-18T17:22:43.772" v="206" actId="20577"/>
          <ac:spMkLst>
            <pc:docMk/>
            <pc:sldMk cId="1765146268" sldId="267"/>
            <ac:spMk id="2" creationId="{F9EF9085-1DA3-5A33-0D57-4E447A61A397}"/>
          </ac:spMkLst>
        </pc:spChg>
      </pc:sldChg>
      <pc:sldChg chg="modSp mod">
        <pc:chgData name="Maria Ciorascu (2121406)" userId="6b02624b-b042-4c6b-8c51-cb509068428c" providerId="ADAL" clId="{54339819-F06C-48CA-BF1E-1A061FAC31A4}" dt="2022-07-19T17:05:01.232" v="3068" actId="20577"/>
        <pc:sldMkLst>
          <pc:docMk/>
          <pc:sldMk cId="2150525083" sldId="269"/>
        </pc:sldMkLst>
        <pc:spChg chg="mod">
          <ac:chgData name="Maria Ciorascu (2121406)" userId="6b02624b-b042-4c6b-8c51-cb509068428c" providerId="ADAL" clId="{54339819-F06C-48CA-BF1E-1A061FAC31A4}" dt="2022-07-18T17:23:13.078" v="218" actId="20577"/>
          <ac:spMkLst>
            <pc:docMk/>
            <pc:sldMk cId="2150525083" sldId="269"/>
            <ac:spMk id="2" creationId="{B6EDD107-E3BD-ED64-986F-A1B4E6969128}"/>
          </ac:spMkLst>
        </pc:spChg>
        <pc:spChg chg="mod">
          <ac:chgData name="Maria Ciorascu (2121406)" userId="6b02624b-b042-4c6b-8c51-cb509068428c" providerId="ADAL" clId="{54339819-F06C-48CA-BF1E-1A061FAC31A4}" dt="2022-07-19T17:05:01.232" v="3068" actId="20577"/>
          <ac:spMkLst>
            <pc:docMk/>
            <pc:sldMk cId="2150525083" sldId="269"/>
            <ac:spMk id="3" creationId="{23ED819C-026B-4C9F-7EBD-14EAEA0D0DDB}"/>
          </ac:spMkLst>
        </pc:spChg>
      </pc:sldChg>
      <pc:sldChg chg="addSp modSp mod setBg">
        <pc:chgData name="Maria Ciorascu (2121406)" userId="6b02624b-b042-4c6b-8c51-cb509068428c" providerId="ADAL" clId="{54339819-F06C-48CA-BF1E-1A061FAC31A4}" dt="2022-07-18T19:04:59.632" v="1293" actId="27636"/>
        <pc:sldMkLst>
          <pc:docMk/>
          <pc:sldMk cId="1586872839" sldId="270"/>
        </pc:sldMkLst>
        <pc:spChg chg="ord">
          <ac:chgData name="Maria Ciorascu (2121406)" userId="6b02624b-b042-4c6b-8c51-cb509068428c" providerId="ADAL" clId="{54339819-F06C-48CA-BF1E-1A061FAC31A4}" dt="2022-07-18T17:37:49.124" v="457" actId="26606"/>
          <ac:spMkLst>
            <pc:docMk/>
            <pc:sldMk cId="1586872839" sldId="270"/>
            <ac:spMk id="2" creationId="{14D0CB24-4A5A-A721-C28A-7D102C737ADB}"/>
          </ac:spMkLst>
        </pc:spChg>
        <pc:spChg chg="mod">
          <ac:chgData name="Maria Ciorascu (2121406)" userId="6b02624b-b042-4c6b-8c51-cb509068428c" providerId="ADAL" clId="{54339819-F06C-48CA-BF1E-1A061FAC31A4}" dt="2022-07-18T19:04:59.632" v="1293" actId="27636"/>
          <ac:spMkLst>
            <pc:docMk/>
            <pc:sldMk cId="1586872839" sldId="270"/>
            <ac:spMk id="3" creationId="{30F5E3DE-AD68-7BF2-F9E9-02EF50E2E5A0}"/>
          </ac:spMkLst>
        </pc:spChg>
        <pc:spChg chg="add">
          <ac:chgData name="Maria Ciorascu (2121406)" userId="6b02624b-b042-4c6b-8c51-cb509068428c" providerId="ADAL" clId="{54339819-F06C-48CA-BF1E-1A061FAC31A4}" dt="2022-07-18T17:37:49.124" v="457" actId="26606"/>
          <ac:spMkLst>
            <pc:docMk/>
            <pc:sldMk cId="1586872839" sldId="270"/>
            <ac:spMk id="8" creationId="{2B566528-1B12-4246-9431-5C2D7D081168}"/>
          </ac:spMkLst>
        </pc:spChg>
        <pc:spChg chg="add">
          <ac:chgData name="Maria Ciorascu (2121406)" userId="6b02624b-b042-4c6b-8c51-cb509068428c" providerId="ADAL" clId="{54339819-F06C-48CA-BF1E-1A061FAC31A4}" dt="2022-07-18T17:37:49.124" v="457" actId="26606"/>
          <ac:spMkLst>
            <pc:docMk/>
            <pc:sldMk cId="1586872839" sldId="270"/>
            <ac:spMk id="10" creationId="{2E80C965-DB6D-4F81-9E9E-B027384D0BD6}"/>
          </ac:spMkLst>
        </pc:spChg>
        <pc:spChg chg="add">
          <ac:chgData name="Maria Ciorascu (2121406)" userId="6b02624b-b042-4c6b-8c51-cb509068428c" providerId="ADAL" clId="{54339819-F06C-48CA-BF1E-1A061FAC31A4}" dt="2022-07-18T17:37:49.124" v="457" actId="26606"/>
          <ac:spMkLst>
            <pc:docMk/>
            <pc:sldMk cId="1586872839" sldId="270"/>
            <ac:spMk id="12" creationId="{A580F890-B085-4E95-96AA-55AEBEC5CE6E}"/>
          </ac:spMkLst>
        </pc:spChg>
        <pc:spChg chg="add">
          <ac:chgData name="Maria Ciorascu (2121406)" userId="6b02624b-b042-4c6b-8c51-cb509068428c" providerId="ADAL" clId="{54339819-F06C-48CA-BF1E-1A061FAC31A4}" dt="2022-07-18T17:37:49.124" v="457" actId="26606"/>
          <ac:spMkLst>
            <pc:docMk/>
            <pc:sldMk cId="1586872839" sldId="270"/>
            <ac:spMk id="14" creationId="{D3F51FEB-38FB-4F6C-9F7B-2F2AFAB65463}"/>
          </ac:spMkLst>
        </pc:spChg>
        <pc:spChg chg="add">
          <ac:chgData name="Maria Ciorascu (2121406)" userId="6b02624b-b042-4c6b-8c51-cb509068428c" providerId="ADAL" clId="{54339819-F06C-48CA-BF1E-1A061FAC31A4}" dt="2022-07-18T17:37:49.124" v="457" actId="26606"/>
          <ac:spMkLst>
            <pc:docMk/>
            <pc:sldMk cId="1586872839" sldId="270"/>
            <ac:spMk id="16" creationId="{1E547BA6-BAE0-43BB-A7CA-60F69CE252F0}"/>
          </ac:spMkLst>
        </pc:spChg>
      </pc:sldChg>
      <pc:sldChg chg="new del">
        <pc:chgData name="Maria Ciorascu (2121406)" userId="6b02624b-b042-4c6b-8c51-cb509068428c" providerId="ADAL" clId="{54339819-F06C-48CA-BF1E-1A061FAC31A4}" dt="2022-07-18T18:21:29.563" v="850" actId="47"/>
        <pc:sldMkLst>
          <pc:docMk/>
          <pc:sldMk cId="3061076991" sldId="271"/>
        </pc:sldMkLst>
      </pc:sldChg>
      <pc:sldChg chg="modSp new del mod">
        <pc:chgData name="Maria Ciorascu (2121406)" userId="6b02624b-b042-4c6b-8c51-cb509068428c" providerId="ADAL" clId="{54339819-F06C-48CA-BF1E-1A061FAC31A4}" dt="2022-07-18T18:54:40.022" v="1209" actId="2696"/>
        <pc:sldMkLst>
          <pc:docMk/>
          <pc:sldMk cId="2465491694" sldId="272"/>
        </pc:sldMkLst>
        <pc:spChg chg="mod">
          <ac:chgData name="Maria Ciorascu (2121406)" userId="6b02624b-b042-4c6b-8c51-cb509068428c" providerId="ADAL" clId="{54339819-F06C-48CA-BF1E-1A061FAC31A4}" dt="2022-07-18T18:29:03.021" v="1203" actId="20577"/>
          <ac:spMkLst>
            <pc:docMk/>
            <pc:sldMk cId="2465491694" sldId="272"/>
            <ac:spMk id="2" creationId="{A665B0B1-679B-60A9-60EC-0A24AEFDFA91}"/>
          </ac:spMkLst>
        </pc:spChg>
      </pc:sldChg>
      <pc:sldChg chg="addSp modSp new mod setBg">
        <pc:chgData name="Maria Ciorascu (2121406)" userId="6b02624b-b042-4c6b-8c51-cb509068428c" providerId="ADAL" clId="{54339819-F06C-48CA-BF1E-1A061FAC31A4}" dt="2022-07-19T16:07:41.859" v="1596" actId="255"/>
        <pc:sldMkLst>
          <pc:docMk/>
          <pc:sldMk cId="527806128" sldId="273"/>
        </pc:sldMkLst>
        <pc:spChg chg="mod ord">
          <ac:chgData name="Maria Ciorascu (2121406)" userId="6b02624b-b042-4c6b-8c51-cb509068428c" providerId="ADAL" clId="{54339819-F06C-48CA-BF1E-1A061FAC31A4}" dt="2022-07-19T16:07:11.465" v="1592" actId="1076"/>
          <ac:spMkLst>
            <pc:docMk/>
            <pc:sldMk cId="527806128" sldId="273"/>
            <ac:spMk id="2" creationId="{098DA74F-B411-3D27-C698-E02F86EB3052}"/>
          </ac:spMkLst>
        </pc:spChg>
        <pc:spChg chg="mod">
          <ac:chgData name="Maria Ciorascu (2121406)" userId="6b02624b-b042-4c6b-8c51-cb509068428c" providerId="ADAL" clId="{54339819-F06C-48CA-BF1E-1A061FAC31A4}" dt="2022-07-19T16:07:41.859" v="1596" actId="255"/>
          <ac:spMkLst>
            <pc:docMk/>
            <pc:sldMk cId="527806128" sldId="273"/>
            <ac:spMk id="3" creationId="{5B1198B7-FF0A-62E0-11B2-E21966EE9164}"/>
          </ac:spMkLst>
        </pc:spChg>
        <pc:spChg chg="add">
          <ac:chgData name="Maria Ciorascu (2121406)" userId="6b02624b-b042-4c6b-8c51-cb509068428c" providerId="ADAL" clId="{54339819-F06C-48CA-BF1E-1A061FAC31A4}" dt="2022-07-19T16:06:38.315" v="1588" actId="26606"/>
          <ac:spMkLst>
            <pc:docMk/>
            <pc:sldMk cId="527806128" sldId="273"/>
            <ac:spMk id="8" creationId="{88294908-8B00-4F58-BBBA-20F71A40AA9E}"/>
          </ac:spMkLst>
        </pc:spChg>
        <pc:spChg chg="add">
          <ac:chgData name="Maria Ciorascu (2121406)" userId="6b02624b-b042-4c6b-8c51-cb509068428c" providerId="ADAL" clId="{54339819-F06C-48CA-BF1E-1A061FAC31A4}" dt="2022-07-19T16:06:38.315" v="1588" actId="26606"/>
          <ac:spMkLst>
            <pc:docMk/>
            <pc:sldMk cId="527806128" sldId="273"/>
            <ac:spMk id="10" creationId="{4364C879-1404-4203-8E9D-CC5DE0A621A2}"/>
          </ac:spMkLst>
        </pc:spChg>
        <pc:spChg chg="add">
          <ac:chgData name="Maria Ciorascu (2121406)" userId="6b02624b-b042-4c6b-8c51-cb509068428c" providerId="ADAL" clId="{54339819-F06C-48CA-BF1E-1A061FAC31A4}" dt="2022-07-19T16:06:38.315" v="1588" actId="26606"/>
          <ac:spMkLst>
            <pc:docMk/>
            <pc:sldMk cId="527806128" sldId="273"/>
            <ac:spMk id="12" creationId="{84617302-4B0D-4351-A6BB-6F0930D943AC}"/>
          </ac:spMkLst>
        </pc:spChg>
        <pc:spChg chg="add">
          <ac:chgData name="Maria Ciorascu (2121406)" userId="6b02624b-b042-4c6b-8c51-cb509068428c" providerId="ADAL" clId="{54339819-F06C-48CA-BF1E-1A061FAC31A4}" dt="2022-07-19T16:06:38.315" v="1588" actId="26606"/>
          <ac:spMkLst>
            <pc:docMk/>
            <pc:sldMk cId="527806128" sldId="273"/>
            <ac:spMk id="14" creationId="{DA2C7802-C2E0-4218-8F89-8DD7CCD2CD1C}"/>
          </ac:spMkLst>
        </pc:spChg>
        <pc:spChg chg="add">
          <ac:chgData name="Maria Ciorascu (2121406)" userId="6b02624b-b042-4c6b-8c51-cb509068428c" providerId="ADAL" clId="{54339819-F06C-48CA-BF1E-1A061FAC31A4}" dt="2022-07-19T16:06:38.315" v="1588" actId="26606"/>
          <ac:spMkLst>
            <pc:docMk/>
            <pc:sldMk cId="527806128" sldId="273"/>
            <ac:spMk id="16" creationId="{A6D7111A-21E5-4EE9-8A78-10E5530F0116}"/>
          </ac:spMkLst>
        </pc:spChg>
        <pc:spChg chg="add">
          <ac:chgData name="Maria Ciorascu (2121406)" userId="6b02624b-b042-4c6b-8c51-cb509068428c" providerId="ADAL" clId="{54339819-F06C-48CA-BF1E-1A061FAC31A4}" dt="2022-07-19T16:06:38.315" v="1588" actId="26606"/>
          <ac:spMkLst>
            <pc:docMk/>
            <pc:sldMk cId="527806128" sldId="273"/>
            <ac:spMk id="18" creationId="{A3969E80-A77B-49FC-9122-D89AFD5EE118}"/>
          </ac:spMkLst>
        </pc:spChg>
        <pc:spChg chg="add">
          <ac:chgData name="Maria Ciorascu (2121406)" userId="6b02624b-b042-4c6b-8c51-cb509068428c" providerId="ADAL" clId="{54339819-F06C-48CA-BF1E-1A061FAC31A4}" dt="2022-07-19T16:06:38.315" v="1588" actId="26606"/>
          <ac:spMkLst>
            <pc:docMk/>
            <pc:sldMk cId="527806128" sldId="273"/>
            <ac:spMk id="20" creationId="{1849CA57-76BD-4CF2-80BA-D7A46A01B7B1}"/>
          </ac:spMkLst>
        </pc:spChg>
        <pc:spChg chg="add">
          <ac:chgData name="Maria Ciorascu (2121406)" userId="6b02624b-b042-4c6b-8c51-cb509068428c" providerId="ADAL" clId="{54339819-F06C-48CA-BF1E-1A061FAC31A4}" dt="2022-07-19T16:06:38.315" v="1588" actId="26606"/>
          <ac:spMkLst>
            <pc:docMk/>
            <pc:sldMk cId="527806128" sldId="273"/>
            <ac:spMk id="22" creationId="{35E9085E-E730-4768-83D4-6CB7E9897153}"/>
          </ac:spMkLst>
        </pc:spChg>
        <pc:spChg chg="add">
          <ac:chgData name="Maria Ciorascu (2121406)" userId="6b02624b-b042-4c6b-8c51-cb509068428c" providerId="ADAL" clId="{54339819-F06C-48CA-BF1E-1A061FAC31A4}" dt="2022-07-19T16:06:38.315" v="1588" actId="26606"/>
          <ac:spMkLst>
            <pc:docMk/>
            <pc:sldMk cId="527806128" sldId="273"/>
            <ac:spMk id="24" creationId="{973272FE-A474-4CAE-8CA2-BCC8B476C3F4}"/>
          </ac:spMkLst>
        </pc:spChg>
        <pc:spChg chg="add">
          <ac:chgData name="Maria Ciorascu (2121406)" userId="6b02624b-b042-4c6b-8c51-cb509068428c" providerId="ADAL" clId="{54339819-F06C-48CA-BF1E-1A061FAC31A4}" dt="2022-07-19T16:06:38.315" v="1588" actId="26606"/>
          <ac:spMkLst>
            <pc:docMk/>
            <pc:sldMk cId="527806128" sldId="273"/>
            <ac:spMk id="26" creationId="{E07981EA-05A6-437C-88D7-B377B92B031D}"/>
          </ac:spMkLst>
        </pc:spChg>
        <pc:spChg chg="add">
          <ac:chgData name="Maria Ciorascu (2121406)" userId="6b02624b-b042-4c6b-8c51-cb509068428c" providerId="ADAL" clId="{54339819-F06C-48CA-BF1E-1A061FAC31A4}" dt="2022-07-19T16:06:38.315" v="1588" actId="26606"/>
          <ac:spMkLst>
            <pc:docMk/>
            <pc:sldMk cId="527806128" sldId="273"/>
            <ac:spMk id="28" creationId="{15E3C750-986E-4769-B1AE-49289FBEE757}"/>
          </ac:spMkLst>
        </pc:spChg>
      </pc:sldChg>
      <pc:sldChg chg="modSp new mod">
        <pc:chgData name="Maria Ciorascu (2121406)" userId="6b02624b-b042-4c6b-8c51-cb509068428c" providerId="ADAL" clId="{54339819-F06C-48CA-BF1E-1A061FAC31A4}" dt="2022-07-19T17:08:04.018" v="3087" actId="27636"/>
        <pc:sldMkLst>
          <pc:docMk/>
          <pc:sldMk cId="3162510622" sldId="274"/>
        </pc:sldMkLst>
        <pc:spChg chg="mod">
          <ac:chgData name="Maria Ciorascu (2121406)" userId="6b02624b-b042-4c6b-8c51-cb509068428c" providerId="ADAL" clId="{54339819-F06C-48CA-BF1E-1A061FAC31A4}" dt="2022-07-19T16:12:29.765" v="1730" actId="20577"/>
          <ac:spMkLst>
            <pc:docMk/>
            <pc:sldMk cId="3162510622" sldId="274"/>
            <ac:spMk id="2" creationId="{4BA62E0F-0264-2F45-B201-70EB3831B0B9}"/>
          </ac:spMkLst>
        </pc:spChg>
        <pc:spChg chg="mod">
          <ac:chgData name="Maria Ciorascu (2121406)" userId="6b02624b-b042-4c6b-8c51-cb509068428c" providerId="ADAL" clId="{54339819-F06C-48CA-BF1E-1A061FAC31A4}" dt="2022-07-19T17:08:04.018" v="3087" actId="27636"/>
          <ac:spMkLst>
            <pc:docMk/>
            <pc:sldMk cId="3162510622" sldId="274"/>
            <ac:spMk id="3" creationId="{5739897E-186F-8B21-383D-22FFEB087C98}"/>
          </ac:spMkLst>
        </pc:spChg>
      </pc:sldChg>
      <pc:sldChg chg="addSp delSp modSp new mod setBg">
        <pc:chgData name="Maria Ciorascu (2121406)" userId="6b02624b-b042-4c6b-8c51-cb509068428c" providerId="ADAL" clId="{54339819-F06C-48CA-BF1E-1A061FAC31A4}" dt="2022-07-19T17:49:34.241" v="3176" actId="478"/>
        <pc:sldMkLst>
          <pc:docMk/>
          <pc:sldMk cId="3400025648" sldId="275"/>
        </pc:sldMkLst>
        <pc:spChg chg="mod">
          <ac:chgData name="Maria Ciorascu (2121406)" userId="6b02624b-b042-4c6b-8c51-cb509068428c" providerId="ADAL" clId="{54339819-F06C-48CA-BF1E-1A061FAC31A4}" dt="2022-07-19T17:48:59.879" v="3173" actId="20577"/>
          <ac:spMkLst>
            <pc:docMk/>
            <pc:sldMk cId="3400025648" sldId="275"/>
            <ac:spMk id="2" creationId="{31DA2713-494D-9FDF-90B9-8D745F26C366}"/>
          </ac:spMkLst>
        </pc:spChg>
        <pc:spChg chg="add">
          <ac:chgData name="Maria Ciorascu (2121406)" userId="6b02624b-b042-4c6b-8c51-cb509068428c" providerId="ADAL" clId="{54339819-F06C-48CA-BF1E-1A061FAC31A4}" dt="2022-07-19T17:23:29.087" v="3104" actId="26606"/>
          <ac:spMkLst>
            <pc:docMk/>
            <pc:sldMk cId="3400025648" sldId="275"/>
            <ac:spMk id="8" creationId="{D4D28E87-62D2-4602-B72F-5F74AA236CC3}"/>
          </ac:spMkLst>
        </pc:spChg>
        <pc:picChg chg="add del mod">
          <ac:chgData name="Maria Ciorascu (2121406)" userId="6b02624b-b042-4c6b-8c51-cb509068428c" providerId="ADAL" clId="{54339819-F06C-48CA-BF1E-1A061FAC31A4}" dt="2022-07-19T17:49:34.241" v="3176" actId="478"/>
          <ac:picMkLst>
            <pc:docMk/>
            <pc:sldMk cId="3400025648" sldId="275"/>
            <ac:picMk id="3" creationId="{20E3E132-8EC6-19AE-7200-D1A65E062B2D}"/>
          </ac:picMkLst>
        </pc:picChg>
      </pc:sldChg>
      <pc:sldChg chg="addSp modSp new del mod">
        <pc:chgData name="Maria Ciorascu (2121406)" userId="6b02624b-b042-4c6b-8c51-cb509068428c" providerId="ADAL" clId="{54339819-F06C-48CA-BF1E-1A061FAC31A4}" dt="2022-07-19T17:55:17.231" v="3188" actId="47"/>
        <pc:sldMkLst>
          <pc:docMk/>
          <pc:sldMk cId="350810504" sldId="276"/>
        </pc:sldMkLst>
        <pc:graphicFrameChg chg="add mod modGraphic">
          <ac:chgData name="Maria Ciorascu (2121406)" userId="6b02624b-b042-4c6b-8c51-cb509068428c" providerId="ADAL" clId="{54339819-F06C-48CA-BF1E-1A061FAC31A4}" dt="2022-07-19T17:54:49.552" v="3186" actId="14734"/>
          <ac:graphicFrameMkLst>
            <pc:docMk/>
            <pc:sldMk cId="350810504" sldId="276"/>
            <ac:graphicFrameMk id="2" creationId="{339FBDBA-2A71-B723-D701-EC4B909653FC}"/>
          </ac:graphicFrameMkLst>
        </pc:graphicFrameChg>
      </pc:sldChg>
      <pc:sldChg chg="addSp delSp modSp new mod">
        <pc:chgData name="Maria Ciorascu (2121406)" userId="6b02624b-b042-4c6b-8c51-cb509068428c" providerId="ADAL" clId="{54339819-F06C-48CA-BF1E-1A061FAC31A4}" dt="2022-07-19T18:00:20.093" v="3191" actId="478"/>
        <pc:sldMkLst>
          <pc:docMk/>
          <pc:sldMk cId="799228236" sldId="277"/>
        </pc:sldMkLst>
        <pc:graphicFrameChg chg="add del mod modGraphic">
          <ac:chgData name="Maria Ciorascu (2121406)" userId="6b02624b-b042-4c6b-8c51-cb509068428c" providerId="ADAL" clId="{54339819-F06C-48CA-BF1E-1A061FAC31A4}" dt="2022-07-19T18:00:20.093" v="3191" actId="478"/>
          <ac:graphicFrameMkLst>
            <pc:docMk/>
            <pc:sldMk cId="799228236" sldId="277"/>
            <ac:graphicFrameMk id="4" creationId="{F6991C47-7E1A-EBBA-30B4-37532D31795E}"/>
          </ac:graphicFrameMkLst>
        </pc:graphicFrameChg>
      </pc:sldChg>
      <pc:sldChg chg="new">
        <pc:chgData name="Maria Ciorascu (2121406)" userId="6b02624b-b042-4c6b-8c51-cb509068428c" providerId="ADAL" clId="{54339819-F06C-48CA-BF1E-1A061FAC31A4}" dt="2022-07-19T18:00:58.560" v="3193" actId="680"/>
        <pc:sldMkLst>
          <pc:docMk/>
          <pc:sldMk cId="4046857369" sldId="278"/>
        </pc:sldMkLst>
      </pc:sldChg>
    </pc:docChg>
  </pc:docChgLst>
  <pc:docChgLst>
    <pc:chgData name="Maria Ciorascu (2121406)" userId="S::2121406@student.uwtsd.ac.uk::6b02624b-b042-4c6b-8c51-cb509068428c" providerId="AD" clId="Web-{24F707F0-659E-C50C-743D-9BC942B8A4BE}"/>
    <pc:docChg chg="delSld modSld modSection">
      <pc:chgData name="Maria Ciorascu (2121406)" userId="S::2121406@student.uwtsd.ac.uk::6b02624b-b042-4c6b-8c51-cb509068428c" providerId="AD" clId="Web-{24F707F0-659E-C50C-743D-9BC942B8A4BE}" dt="2022-07-19T18:59:57.269" v="607"/>
      <pc:docMkLst>
        <pc:docMk/>
      </pc:docMkLst>
      <pc:sldChg chg="addSp modSp del">
        <pc:chgData name="Maria Ciorascu (2121406)" userId="S::2121406@student.uwtsd.ac.uk::6b02624b-b042-4c6b-8c51-cb509068428c" providerId="AD" clId="Web-{24F707F0-659E-C50C-743D-9BC942B8A4BE}" dt="2022-07-19T18:27:50.624" v="19"/>
        <pc:sldMkLst>
          <pc:docMk/>
          <pc:sldMk cId="799228236" sldId="277"/>
        </pc:sldMkLst>
        <pc:spChg chg="add mod">
          <ac:chgData name="Maria Ciorascu (2121406)" userId="S::2121406@student.uwtsd.ac.uk::6b02624b-b042-4c6b-8c51-cb509068428c" providerId="AD" clId="Web-{24F707F0-659E-C50C-743D-9BC942B8A4BE}" dt="2022-07-19T18:27:35.701" v="18" actId="20577"/>
          <ac:spMkLst>
            <pc:docMk/>
            <pc:sldMk cId="799228236" sldId="277"/>
            <ac:spMk id="2" creationId="{441A5025-70D4-7169-0158-23DE56876D1E}"/>
          </ac:spMkLst>
        </pc:spChg>
      </pc:sldChg>
      <pc:sldChg chg="addSp delSp modSp mod setBg">
        <pc:chgData name="Maria Ciorascu (2121406)" userId="S::2121406@student.uwtsd.ac.uk::6b02624b-b042-4c6b-8c51-cb509068428c" providerId="AD" clId="Web-{24F707F0-659E-C50C-743D-9BC942B8A4BE}" dt="2022-07-19T18:59:57.269" v="607"/>
        <pc:sldMkLst>
          <pc:docMk/>
          <pc:sldMk cId="4046857369" sldId="278"/>
        </pc:sldMkLst>
        <pc:spChg chg="add mod">
          <ac:chgData name="Maria Ciorascu (2121406)" userId="S::2121406@student.uwtsd.ac.uk::6b02624b-b042-4c6b-8c51-cb509068428c" providerId="AD" clId="Web-{24F707F0-659E-C50C-743D-9BC942B8A4BE}" dt="2022-07-19T18:59:57.269" v="607"/>
          <ac:spMkLst>
            <pc:docMk/>
            <pc:sldMk cId="4046857369" sldId="278"/>
            <ac:spMk id="14" creationId="{FF0E682B-53E0-7EAD-5220-9FDE6F1312DE}"/>
          </ac:spMkLst>
        </pc:spChg>
        <pc:spChg chg="add del">
          <ac:chgData name="Maria Ciorascu (2121406)" userId="S::2121406@student.uwtsd.ac.uk::6b02624b-b042-4c6b-8c51-cb509068428c" providerId="AD" clId="Web-{24F707F0-659E-C50C-743D-9BC942B8A4BE}" dt="2022-07-19T18:59:45.252" v="606"/>
          <ac:spMkLst>
            <pc:docMk/>
            <pc:sldMk cId="4046857369" sldId="278"/>
            <ac:spMk id="20" creationId="{61099011-7128-64AA-8325-E9521BDB8674}"/>
          </ac:spMkLst>
        </pc:spChg>
        <pc:spChg chg="add">
          <ac:chgData name="Maria Ciorascu (2121406)" userId="S::2121406@student.uwtsd.ac.uk::6b02624b-b042-4c6b-8c51-cb509068428c" providerId="AD" clId="Web-{24F707F0-659E-C50C-743D-9BC942B8A4BE}" dt="2022-07-19T18:59:57.269" v="607"/>
          <ac:spMkLst>
            <pc:docMk/>
            <pc:sldMk cId="4046857369" sldId="278"/>
            <ac:spMk id="21" creationId="{2B566528-1B12-4246-9431-5C2D7D081168}"/>
          </ac:spMkLst>
        </pc:spChg>
        <pc:spChg chg="add">
          <ac:chgData name="Maria Ciorascu (2121406)" userId="S::2121406@student.uwtsd.ac.uk::6b02624b-b042-4c6b-8c51-cb509068428c" providerId="AD" clId="Web-{24F707F0-659E-C50C-743D-9BC942B8A4BE}" dt="2022-07-19T18:59:57.269" v="607"/>
          <ac:spMkLst>
            <pc:docMk/>
            <pc:sldMk cId="4046857369" sldId="278"/>
            <ac:spMk id="22" creationId="{2E80C965-DB6D-4F81-9E9E-B027384D0BD6}"/>
          </ac:spMkLst>
        </pc:spChg>
        <pc:spChg chg="add">
          <ac:chgData name="Maria Ciorascu (2121406)" userId="S::2121406@student.uwtsd.ac.uk::6b02624b-b042-4c6b-8c51-cb509068428c" providerId="AD" clId="Web-{24F707F0-659E-C50C-743D-9BC942B8A4BE}" dt="2022-07-19T18:59:57.269" v="607"/>
          <ac:spMkLst>
            <pc:docMk/>
            <pc:sldMk cId="4046857369" sldId="278"/>
            <ac:spMk id="24" creationId="{A580F890-B085-4E95-96AA-55AEBEC5CE6E}"/>
          </ac:spMkLst>
        </pc:spChg>
        <pc:spChg chg="add">
          <ac:chgData name="Maria Ciorascu (2121406)" userId="S::2121406@student.uwtsd.ac.uk::6b02624b-b042-4c6b-8c51-cb509068428c" providerId="AD" clId="Web-{24F707F0-659E-C50C-743D-9BC942B8A4BE}" dt="2022-07-19T18:59:57.269" v="607"/>
          <ac:spMkLst>
            <pc:docMk/>
            <pc:sldMk cId="4046857369" sldId="278"/>
            <ac:spMk id="26" creationId="{D3F51FEB-38FB-4F6C-9F7B-2F2AFAB65463}"/>
          </ac:spMkLst>
        </pc:spChg>
        <pc:spChg chg="add">
          <ac:chgData name="Maria Ciorascu (2121406)" userId="S::2121406@student.uwtsd.ac.uk::6b02624b-b042-4c6b-8c51-cb509068428c" providerId="AD" clId="Web-{24F707F0-659E-C50C-743D-9BC942B8A4BE}" dt="2022-07-19T18:59:57.269" v="607"/>
          <ac:spMkLst>
            <pc:docMk/>
            <pc:sldMk cId="4046857369" sldId="278"/>
            <ac:spMk id="28" creationId="{1E547BA6-BAE0-43BB-A7CA-60F69CE252F0}"/>
          </ac:spMkLst>
        </pc:spChg>
        <pc:graphicFrameChg chg="add del mod modGraphic">
          <ac:chgData name="Maria Ciorascu (2121406)" userId="S::2121406@student.uwtsd.ac.uk::6b02624b-b042-4c6b-8c51-cb509068428c" providerId="AD" clId="Web-{24F707F0-659E-C50C-743D-9BC942B8A4BE}" dt="2022-07-19T18:28:45.395" v="21"/>
          <ac:graphicFrameMkLst>
            <pc:docMk/>
            <pc:sldMk cId="4046857369" sldId="278"/>
            <ac:graphicFrameMk id="2" creationId="{C40C3A78-154E-305D-04D6-C3C499814F05}"/>
          </ac:graphicFrameMkLst>
        </pc:graphicFrameChg>
        <pc:inkChg chg="add mod">
          <ac:chgData name="Maria Ciorascu (2121406)" userId="S::2121406@student.uwtsd.ac.uk::6b02624b-b042-4c6b-8c51-cb509068428c" providerId="AD" clId="Web-{24F707F0-659E-C50C-743D-9BC942B8A4BE}" dt="2022-07-19T18:59:57.269" v="607"/>
          <ac:inkMkLst>
            <pc:docMk/>
            <pc:sldMk cId="4046857369" sldId="278"/>
            <ac:inkMk id="15" creationId="{5D25816F-A34A-A8EB-DD88-B5F9BF8D7437}"/>
          </ac:inkMkLst>
        </pc:inkChg>
        <pc:inkChg chg="add del">
          <ac:chgData name="Maria Ciorascu (2121406)" userId="S::2121406@student.uwtsd.ac.uk::6b02624b-b042-4c6b-8c51-cb509068428c" providerId="AD" clId="Web-{24F707F0-659E-C50C-743D-9BC942B8A4BE}" dt="2022-07-19T18:30:52.045" v="28"/>
          <ac:inkMkLst>
            <pc:docMk/>
            <pc:sldMk cId="4046857369" sldId="278"/>
            <ac:inkMk id="16" creationId="{E9C96659-FF65-0138-B9AC-5EAEA50616BE}"/>
          </ac:inkMkLst>
        </pc:inkChg>
        <pc:inkChg chg="add del">
          <ac:chgData name="Maria Ciorascu (2121406)" userId="S::2121406@student.uwtsd.ac.uk::6b02624b-b042-4c6b-8c51-cb509068428c" providerId="AD" clId="Web-{24F707F0-659E-C50C-743D-9BC942B8A4BE}" dt="2022-07-19T18:30:57.936" v="31"/>
          <ac:inkMkLst>
            <pc:docMk/>
            <pc:sldMk cId="4046857369" sldId="278"/>
            <ac:inkMk id="17" creationId="{B764F107-0E5B-D936-F613-FF6ABAA1B730}"/>
          </ac:inkMkLst>
        </pc:inkChg>
        <pc:inkChg chg="add del">
          <ac:chgData name="Maria Ciorascu (2121406)" userId="S::2121406@student.uwtsd.ac.uk::6b02624b-b042-4c6b-8c51-cb509068428c" providerId="AD" clId="Web-{24F707F0-659E-C50C-743D-9BC942B8A4BE}" dt="2022-07-19T18:31:15.468" v="32"/>
          <ac:inkMkLst>
            <pc:docMk/>
            <pc:sldMk cId="4046857369" sldId="278"/>
            <ac:inkMk id="18" creationId="{498EDDD9-3542-6A5B-12C3-63C6D1D429B7}"/>
          </ac:inkMkLst>
        </pc:inkChg>
        <pc:inkChg chg="add del mod">
          <ac:chgData name="Maria Ciorascu (2121406)" userId="S::2121406@student.uwtsd.ac.uk::6b02624b-b042-4c6b-8c51-cb509068428c" providerId="AD" clId="Web-{24F707F0-659E-C50C-743D-9BC942B8A4BE}" dt="2022-07-19T18:30:55.233" v="30"/>
          <ac:inkMkLst>
            <pc:docMk/>
            <pc:sldMk cId="4046857369" sldId="278"/>
            <ac:inkMk id="19" creationId="{CF70D87A-05A6-A9E8-E742-D2A4D36F4458}"/>
          </ac:inkMkLst>
        </pc:ink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A1528E-735B-439B-BAD4-D47D599CF0B1}" type="doc">
      <dgm:prSet loTypeId="urn:microsoft.com/office/officeart/2018/2/layout/IconVerticalSolidList" loCatId="icon" qsTypeId="urn:microsoft.com/office/officeart/2005/8/quickstyle/simple2" qsCatId="simple" csTypeId="urn:microsoft.com/office/officeart/2018/5/colors/Iconchunking_neutralbg_colorful1" csCatId="colorful" phldr="1"/>
      <dgm:spPr/>
      <dgm:t>
        <a:bodyPr/>
        <a:lstStyle/>
        <a:p>
          <a:endParaRPr lang="en-US"/>
        </a:p>
      </dgm:t>
    </dgm:pt>
    <dgm:pt modelId="{E5040210-7BC4-4594-A99E-97533A4D7FCE}">
      <dgm:prSet custT="1"/>
      <dgm:spPr/>
      <dgm:t>
        <a:bodyPr/>
        <a:lstStyle/>
        <a:p>
          <a:pPr>
            <a:lnSpc>
              <a:spcPct val="100000"/>
            </a:lnSpc>
          </a:pPr>
          <a:r>
            <a:rPr lang="en-GB" sz="2800" dirty="0"/>
            <a:t>The benefits of effective communication on the business of APPLE Company   </a:t>
          </a:r>
          <a:endParaRPr lang="en-US" sz="2800" dirty="0"/>
        </a:p>
      </dgm:t>
    </dgm:pt>
    <dgm:pt modelId="{71BE2DFF-8C0E-4E25-92FD-8EB0ABDDE64C}" type="parTrans" cxnId="{B9514DC5-F223-4A5C-8281-79AC604C5AED}">
      <dgm:prSet/>
      <dgm:spPr/>
      <dgm:t>
        <a:bodyPr/>
        <a:lstStyle/>
        <a:p>
          <a:endParaRPr lang="en-US"/>
        </a:p>
      </dgm:t>
    </dgm:pt>
    <dgm:pt modelId="{A5D055E8-99F4-4DC6-AC53-42AD5DC6BC24}" type="sibTrans" cxnId="{B9514DC5-F223-4A5C-8281-79AC604C5AED}">
      <dgm:prSet/>
      <dgm:spPr/>
      <dgm:t>
        <a:bodyPr/>
        <a:lstStyle/>
        <a:p>
          <a:endParaRPr lang="en-US"/>
        </a:p>
      </dgm:t>
    </dgm:pt>
    <dgm:pt modelId="{79FA36B7-30CC-42D4-8121-4CEC3C7B88BD}">
      <dgm:prSet custT="1"/>
      <dgm:spPr/>
      <dgm:t>
        <a:bodyPr/>
        <a:lstStyle/>
        <a:p>
          <a:pPr>
            <a:lnSpc>
              <a:spcPct val="100000"/>
            </a:lnSpc>
          </a:pPr>
          <a:r>
            <a:rPr lang="en-GB" sz="16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1600" dirty="0"/>
        </a:p>
      </dgm:t>
    </dgm:pt>
    <dgm:pt modelId="{3D65050D-066E-41BC-87E0-759D94535DC9}" type="parTrans" cxnId="{4F0A7F93-D114-4AAC-91C7-E41598196E7B}">
      <dgm:prSet/>
      <dgm:spPr/>
      <dgm:t>
        <a:bodyPr/>
        <a:lstStyle/>
        <a:p>
          <a:endParaRPr lang="en-US"/>
        </a:p>
      </dgm:t>
    </dgm:pt>
    <dgm:pt modelId="{962C3921-EBCD-439F-93EC-E6726E71C678}" type="sibTrans" cxnId="{4F0A7F93-D114-4AAC-91C7-E41598196E7B}">
      <dgm:prSet/>
      <dgm:spPr/>
      <dgm:t>
        <a:bodyPr/>
        <a:lstStyle/>
        <a:p>
          <a:endParaRPr lang="en-US"/>
        </a:p>
      </dgm:t>
    </dgm:pt>
    <dgm:pt modelId="{81B8B7F7-D11F-4981-80EE-8A245F7F2F8D}" type="pres">
      <dgm:prSet presAssocID="{AAA1528E-735B-439B-BAD4-D47D599CF0B1}" presName="root" presStyleCnt="0">
        <dgm:presLayoutVars>
          <dgm:dir/>
          <dgm:resizeHandles val="exact"/>
        </dgm:presLayoutVars>
      </dgm:prSet>
      <dgm:spPr/>
    </dgm:pt>
    <dgm:pt modelId="{BDF353CB-163E-48C7-8E2A-1F92C4B77D71}" type="pres">
      <dgm:prSet presAssocID="{E5040210-7BC4-4594-A99E-97533A4D7FCE}" presName="compNode" presStyleCnt="0"/>
      <dgm:spPr/>
    </dgm:pt>
    <dgm:pt modelId="{B111D21D-9E75-4B01-81C8-81A304CE370A}" type="pres">
      <dgm:prSet presAssocID="{E5040210-7BC4-4594-A99E-97533A4D7FCE}" presName="bgRect" presStyleLbl="bgShp" presStyleIdx="0" presStyleCnt="2" custLinFactY="-62471" custLinFactNeighborX="3203" custLinFactNeighborY="-100000"/>
      <dgm:spPr/>
    </dgm:pt>
    <dgm:pt modelId="{E93F47A6-DC9C-4B06-83A1-B2018AF93608}" type="pres">
      <dgm:prSet presAssocID="{E5040210-7BC4-4594-A99E-97533A4D7FC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pple"/>
        </a:ext>
      </dgm:extLst>
    </dgm:pt>
    <dgm:pt modelId="{869018A4-F2C8-4DD3-A64D-A8692AEACDB7}" type="pres">
      <dgm:prSet presAssocID="{E5040210-7BC4-4594-A99E-97533A4D7FCE}" presName="spaceRect" presStyleCnt="0"/>
      <dgm:spPr/>
    </dgm:pt>
    <dgm:pt modelId="{895B85E5-4B22-448A-92C9-9CB0F33D15D2}" type="pres">
      <dgm:prSet presAssocID="{E5040210-7BC4-4594-A99E-97533A4D7FCE}" presName="parTx" presStyleLbl="revTx" presStyleIdx="0" presStyleCnt="2" custScaleX="100000">
        <dgm:presLayoutVars>
          <dgm:chMax val="0"/>
          <dgm:chPref val="0"/>
        </dgm:presLayoutVars>
      </dgm:prSet>
      <dgm:spPr/>
    </dgm:pt>
    <dgm:pt modelId="{187FE502-2038-4DCB-98B2-CB7A55CF3587}" type="pres">
      <dgm:prSet presAssocID="{A5D055E8-99F4-4DC6-AC53-42AD5DC6BC24}" presName="sibTrans" presStyleCnt="0"/>
      <dgm:spPr/>
    </dgm:pt>
    <dgm:pt modelId="{78642758-B441-4F66-B1DA-E471EF3746A2}" type="pres">
      <dgm:prSet presAssocID="{79FA36B7-30CC-42D4-8121-4CEC3C7B88BD}" presName="compNode" presStyleCnt="0"/>
      <dgm:spPr/>
    </dgm:pt>
    <dgm:pt modelId="{D732F5AB-8EED-4A3A-9C5F-0D828C331C80}" type="pres">
      <dgm:prSet presAssocID="{79FA36B7-30CC-42D4-8121-4CEC3C7B88BD}" presName="bgRect" presStyleLbl="bgShp" presStyleIdx="1" presStyleCnt="2" custScaleY="567206" custLinFactNeighborX="1409" custLinFactNeighborY="9925"/>
      <dgm:spPr/>
    </dgm:pt>
    <dgm:pt modelId="{7403C039-8274-4E98-8BA3-87B0261B9704}" type="pres">
      <dgm:prSet presAssocID="{79FA36B7-30CC-42D4-8121-4CEC3C7B88BD}" presName="iconRect" presStyleLbl="node1" presStyleIdx="1" presStyleCnt="2" custScaleX="113405" custLinFactNeighborX="642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A0D8F2CA-A079-4F31-A984-D73DFB304D3C}" type="pres">
      <dgm:prSet presAssocID="{79FA36B7-30CC-42D4-8121-4CEC3C7B88BD}" presName="spaceRect" presStyleCnt="0"/>
      <dgm:spPr/>
    </dgm:pt>
    <dgm:pt modelId="{63A20D33-4BEA-4058-A422-C28496E6953D}" type="pres">
      <dgm:prSet presAssocID="{79FA36B7-30CC-42D4-8121-4CEC3C7B88BD}" presName="parTx" presStyleLbl="revTx" presStyleIdx="1" presStyleCnt="2" custAng="0" custScaleX="90909" custScaleY="154449">
        <dgm:presLayoutVars>
          <dgm:chMax val="0"/>
          <dgm:chPref val="0"/>
        </dgm:presLayoutVars>
      </dgm:prSet>
      <dgm:spPr/>
    </dgm:pt>
  </dgm:ptLst>
  <dgm:cxnLst>
    <dgm:cxn modelId="{EEA49F61-7767-4BEF-B77D-FB8FDCE4A548}" type="presOf" srcId="{AAA1528E-735B-439B-BAD4-D47D599CF0B1}" destId="{81B8B7F7-D11F-4981-80EE-8A245F7F2F8D}" srcOrd="0" destOrd="0" presId="urn:microsoft.com/office/officeart/2018/2/layout/IconVerticalSolidList"/>
    <dgm:cxn modelId="{67A59146-1023-4FB5-971E-117BB81E7905}" type="presOf" srcId="{E5040210-7BC4-4594-A99E-97533A4D7FCE}" destId="{895B85E5-4B22-448A-92C9-9CB0F33D15D2}" srcOrd="0" destOrd="0" presId="urn:microsoft.com/office/officeart/2018/2/layout/IconVerticalSolidList"/>
    <dgm:cxn modelId="{4F0A7F93-D114-4AAC-91C7-E41598196E7B}" srcId="{AAA1528E-735B-439B-BAD4-D47D599CF0B1}" destId="{79FA36B7-30CC-42D4-8121-4CEC3C7B88BD}" srcOrd="1" destOrd="0" parTransId="{3D65050D-066E-41BC-87E0-759D94535DC9}" sibTransId="{962C3921-EBCD-439F-93EC-E6726E71C678}"/>
    <dgm:cxn modelId="{B9514DC5-F223-4A5C-8281-79AC604C5AED}" srcId="{AAA1528E-735B-439B-BAD4-D47D599CF0B1}" destId="{E5040210-7BC4-4594-A99E-97533A4D7FCE}" srcOrd="0" destOrd="0" parTransId="{71BE2DFF-8C0E-4E25-92FD-8EB0ABDDE64C}" sibTransId="{A5D055E8-99F4-4DC6-AC53-42AD5DC6BC24}"/>
    <dgm:cxn modelId="{FAEB0BFF-6475-458C-A547-FDDC10E9A028}" type="presOf" srcId="{79FA36B7-30CC-42D4-8121-4CEC3C7B88BD}" destId="{63A20D33-4BEA-4058-A422-C28496E6953D}" srcOrd="0" destOrd="0" presId="urn:microsoft.com/office/officeart/2018/2/layout/IconVerticalSolidList"/>
    <dgm:cxn modelId="{F71A8D12-C0B2-4787-B9B4-B396A36B563B}" type="presParOf" srcId="{81B8B7F7-D11F-4981-80EE-8A245F7F2F8D}" destId="{BDF353CB-163E-48C7-8E2A-1F92C4B77D71}" srcOrd="0" destOrd="0" presId="urn:microsoft.com/office/officeart/2018/2/layout/IconVerticalSolidList"/>
    <dgm:cxn modelId="{939CE506-7D29-44D4-973F-078E8F7B2D4B}" type="presParOf" srcId="{BDF353CB-163E-48C7-8E2A-1F92C4B77D71}" destId="{B111D21D-9E75-4B01-81C8-81A304CE370A}" srcOrd="0" destOrd="0" presId="urn:microsoft.com/office/officeart/2018/2/layout/IconVerticalSolidList"/>
    <dgm:cxn modelId="{F26AFAD7-43E8-4CD9-A8CB-8B1C7EF837C5}" type="presParOf" srcId="{BDF353CB-163E-48C7-8E2A-1F92C4B77D71}" destId="{E93F47A6-DC9C-4B06-83A1-B2018AF93608}" srcOrd="1" destOrd="0" presId="urn:microsoft.com/office/officeart/2018/2/layout/IconVerticalSolidList"/>
    <dgm:cxn modelId="{9B046DF5-5666-4190-84D2-123F49C52D21}" type="presParOf" srcId="{BDF353CB-163E-48C7-8E2A-1F92C4B77D71}" destId="{869018A4-F2C8-4DD3-A64D-A8692AEACDB7}" srcOrd="2" destOrd="0" presId="urn:microsoft.com/office/officeart/2018/2/layout/IconVerticalSolidList"/>
    <dgm:cxn modelId="{DEA44D73-16CD-4A41-9F79-B1D038314DF6}" type="presParOf" srcId="{BDF353CB-163E-48C7-8E2A-1F92C4B77D71}" destId="{895B85E5-4B22-448A-92C9-9CB0F33D15D2}" srcOrd="3" destOrd="0" presId="urn:microsoft.com/office/officeart/2018/2/layout/IconVerticalSolidList"/>
    <dgm:cxn modelId="{E9D613C4-F03C-4096-BA78-23140763DCAF}" type="presParOf" srcId="{81B8B7F7-D11F-4981-80EE-8A245F7F2F8D}" destId="{187FE502-2038-4DCB-98B2-CB7A55CF3587}" srcOrd="1" destOrd="0" presId="urn:microsoft.com/office/officeart/2018/2/layout/IconVerticalSolidList"/>
    <dgm:cxn modelId="{724C9E27-BC0E-4BFF-917E-A6006D0E87E5}" type="presParOf" srcId="{81B8B7F7-D11F-4981-80EE-8A245F7F2F8D}" destId="{78642758-B441-4F66-B1DA-E471EF3746A2}" srcOrd="2" destOrd="0" presId="urn:microsoft.com/office/officeart/2018/2/layout/IconVerticalSolidList"/>
    <dgm:cxn modelId="{9ADD71A8-FA3D-41AB-8326-7A629C424676}" type="presParOf" srcId="{78642758-B441-4F66-B1DA-E471EF3746A2}" destId="{D732F5AB-8EED-4A3A-9C5F-0D828C331C80}" srcOrd="0" destOrd="0" presId="urn:microsoft.com/office/officeart/2018/2/layout/IconVerticalSolidList"/>
    <dgm:cxn modelId="{E43B937E-A43F-4B72-95CE-15E4845A9699}" type="presParOf" srcId="{78642758-B441-4F66-B1DA-E471EF3746A2}" destId="{7403C039-8274-4E98-8BA3-87B0261B9704}" srcOrd="1" destOrd="0" presId="urn:microsoft.com/office/officeart/2018/2/layout/IconVerticalSolidList"/>
    <dgm:cxn modelId="{1EC70BE1-A594-4910-943C-C0DF0A0A60C3}" type="presParOf" srcId="{78642758-B441-4F66-B1DA-E471EF3746A2}" destId="{A0D8F2CA-A079-4F31-A984-D73DFB304D3C}" srcOrd="2" destOrd="0" presId="urn:microsoft.com/office/officeart/2018/2/layout/IconVerticalSolidList"/>
    <dgm:cxn modelId="{F004E6C5-E783-4AC3-904A-D64F69F42612}" type="presParOf" srcId="{78642758-B441-4F66-B1DA-E471EF3746A2}" destId="{63A20D33-4BEA-4058-A422-C28496E6953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1D21D-9E75-4B01-81C8-81A304CE370A}">
      <dsp:nvSpPr>
        <dsp:cNvPr id="0" name=""/>
        <dsp:cNvSpPr/>
      </dsp:nvSpPr>
      <dsp:spPr>
        <a:xfrm>
          <a:off x="0" y="0"/>
          <a:ext cx="7660215" cy="3339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3F47A6-DC9C-4B06-83A1-B2018AF93608}">
      <dsp:nvSpPr>
        <dsp:cNvPr id="0" name=""/>
        <dsp:cNvSpPr/>
      </dsp:nvSpPr>
      <dsp:spPr>
        <a:xfrm>
          <a:off x="573003" y="6298"/>
          <a:ext cx="1042842" cy="1041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95B85E5-4B22-448A-92C9-9CB0F33D15D2}">
      <dsp:nvSpPr>
        <dsp:cNvPr id="0" name=""/>
        <dsp:cNvSpPr/>
      </dsp:nvSpPr>
      <dsp:spPr>
        <a:xfrm>
          <a:off x="2188849" y="360231"/>
          <a:ext cx="4776712" cy="1894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472" tIns="200472" rIns="200472" bIns="200472" numCol="1" spcCol="1270" anchor="ctr" anchorCtr="0">
          <a:noAutofit/>
        </a:bodyPr>
        <a:lstStyle/>
        <a:p>
          <a:pPr marL="0" lvl="0" indent="0" algn="l" defTabSz="1244600">
            <a:lnSpc>
              <a:spcPct val="100000"/>
            </a:lnSpc>
            <a:spcBef>
              <a:spcPct val="0"/>
            </a:spcBef>
            <a:spcAft>
              <a:spcPct val="35000"/>
            </a:spcAft>
            <a:buNone/>
          </a:pPr>
          <a:r>
            <a:rPr lang="en-GB" sz="2800" kern="1200" dirty="0"/>
            <a:t>The benefits of effective communication on the business of APPLE Company   </a:t>
          </a:r>
          <a:endParaRPr lang="en-US" sz="2800" kern="1200" dirty="0"/>
        </a:p>
      </dsp:txBody>
      <dsp:txXfrm>
        <a:off x="2188849" y="360231"/>
        <a:ext cx="4776712" cy="1894226"/>
      </dsp:txXfrm>
    </dsp:sp>
    <dsp:sp modelId="{D732F5AB-8EED-4A3A-9C5F-0D828C331C80}">
      <dsp:nvSpPr>
        <dsp:cNvPr id="0" name=""/>
        <dsp:cNvSpPr/>
      </dsp:nvSpPr>
      <dsp:spPr>
        <a:xfrm>
          <a:off x="0" y="2544447"/>
          <a:ext cx="7660215" cy="18942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3C039-8274-4E98-8BA3-87B0261B9704}">
      <dsp:nvSpPr>
        <dsp:cNvPr id="0" name=""/>
        <dsp:cNvSpPr/>
      </dsp:nvSpPr>
      <dsp:spPr>
        <a:xfrm>
          <a:off x="570099" y="2937503"/>
          <a:ext cx="1182635" cy="1041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3A20D33-4BEA-4058-A422-C28496E6953D}">
      <dsp:nvSpPr>
        <dsp:cNvPr id="0" name=""/>
        <dsp:cNvSpPr/>
      </dsp:nvSpPr>
      <dsp:spPr>
        <a:xfrm>
          <a:off x="2405975" y="2775743"/>
          <a:ext cx="4342461" cy="29256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0472" tIns="200472" rIns="200472" bIns="200472" numCol="1" spcCol="1270" anchor="ctr" anchorCtr="0">
          <a:noAutofit/>
        </a:bodyPr>
        <a:lstStyle/>
        <a:p>
          <a:pPr marL="0" lvl="0" indent="0" algn="l" defTabSz="711200">
            <a:lnSpc>
              <a:spcPct val="100000"/>
            </a:lnSpc>
            <a:spcBef>
              <a:spcPct val="0"/>
            </a:spcBef>
            <a:spcAft>
              <a:spcPct val="35000"/>
            </a:spcAft>
            <a:buNone/>
          </a:pPr>
          <a:r>
            <a:rPr lang="en-GB" sz="1600" kern="1200" dirty="0"/>
            <a:t>Being a colossus in communication, has great advantages of communicating with its customers through the media, because it is a good opportunity to access more people at the same time presenting new products through advertisements, making new products known, enjoying a large market for young people / internet-communicating with customers ,means organizing a very strong public relations team, "able to spread the information needed by customers in an even more efficient way" (Corrado1993)</a:t>
          </a:r>
          <a:endParaRPr lang="en-US" sz="1600" kern="1200" dirty="0"/>
        </a:p>
      </dsp:txBody>
      <dsp:txXfrm>
        <a:off x="2405975" y="2775743"/>
        <a:ext cx="4342461" cy="29256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7-19T18:59:51.963"/>
    </inkml:context>
    <inkml:brush xml:id="br0">
      <inkml:brushProperty name="width" value="0.1" units="cm"/>
      <inkml:brushProperty name="height" value="0.1" units="cm"/>
    </inkml:brush>
  </inkml:definitions>
  <inkml:trace contextRef="#ctx0" brushRef="#br0">9931 3307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C96804-4B64-495B-987C-4738996ACC6C}" type="datetimeFigureOut">
              <a:rPr lang="en-GB" smtClean="0"/>
              <a:t>19/07/2022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32A120-E072-4A25-9C09-3E3F92ABE6C4}" type="slidenum">
              <a:rPr lang="en-GB" smtClean="0"/>
              <a:t>‹#›</a:t>
            </a:fld>
            <a:endParaRPr lang="en-GB"/>
          </a:p>
        </p:txBody>
      </p:sp>
    </p:spTree>
    <p:extLst>
      <p:ext uri="{BB962C8B-B14F-4D97-AF65-F5344CB8AC3E}">
        <p14:creationId xmlns:p14="http://schemas.microsoft.com/office/powerpoint/2010/main" val="3349464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1C4C5-371F-4451-0C48-D8B069A18D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8A659E-0441-FA95-8032-DD857518C2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361BFB-1B1B-DC66-9A97-E3B4DCF5C973}"/>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7396554B-6E32-445E-DA0B-E90DDDFD4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29763-302A-CFB1-4115-EEE68F90F8EB}"/>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75396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D9EB-AAB6-2773-DAE6-6634A670BF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A48720-A86C-1A9A-9CD2-67486D93C9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00694-3397-B15A-CE29-CAF7442BEC95}"/>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EA28AA96-5729-61EF-600D-2F6010B75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BC416-FFD4-45D7-008F-E61893FEC220}"/>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4045091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314A1-BBD3-FF07-081C-719F2097CB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EDBDE6-5479-98BD-7278-9DFC294545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B212E7-F678-CD67-DF4A-67FE7AF37F9F}"/>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920327F7-569E-24E8-19A6-AC11B49660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E2B25B-CFCE-A5C1-69B2-12597DC1B7CC}"/>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141924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94887-E3AE-6AF0-0102-4966F848A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8A856F-1EA2-2A3E-3718-D6E903AC9A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816A0D-0091-61F1-6599-15E314AFB4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93351E8-8670-33FB-2871-6BF446F00BE8}"/>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6" name="Footer Placeholder 5">
            <a:extLst>
              <a:ext uri="{FF2B5EF4-FFF2-40B4-BE49-F238E27FC236}">
                <a16:creationId xmlns:a16="http://schemas.microsoft.com/office/drawing/2014/main" id="{A75C1232-7D74-5DE6-1628-B059D70979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630A80-AC58-30C1-B878-172243D1E07B}"/>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4127488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0B94F-2752-6B99-B8B0-754348623A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27CF32-034E-B2B8-03F7-93C357ACC0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80AF29-3D49-5D98-46DA-B4CB032A0C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D65FE8-F636-B084-A304-3130B6D2F6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E1D691-7F82-5B16-0944-3F212E282A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813E69-C762-560B-202D-584FC0DC057E}"/>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8" name="Footer Placeholder 7">
            <a:extLst>
              <a:ext uri="{FF2B5EF4-FFF2-40B4-BE49-F238E27FC236}">
                <a16:creationId xmlns:a16="http://schemas.microsoft.com/office/drawing/2014/main" id="{7E726BDE-BB22-76DB-F6E4-0461E26096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C7C075-D077-543B-E98B-382B7AF7CFA9}"/>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673613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F095F-EFF0-CD68-EB97-2462DF2B8A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FDC0E5-6A6C-8955-3246-986F341E0085}"/>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4" name="Footer Placeholder 3">
            <a:extLst>
              <a:ext uri="{FF2B5EF4-FFF2-40B4-BE49-F238E27FC236}">
                <a16:creationId xmlns:a16="http://schemas.microsoft.com/office/drawing/2014/main" id="{0B596CBF-7339-D212-C111-23634B9E45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8DE8A5-4EBC-B8AB-0ECC-2ACE4C37AD24}"/>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3059240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319B35-A183-4913-F79F-E51006000A84}"/>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3" name="Footer Placeholder 2">
            <a:extLst>
              <a:ext uri="{FF2B5EF4-FFF2-40B4-BE49-F238E27FC236}">
                <a16:creationId xmlns:a16="http://schemas.microsoft.com/office/drawing/2014/main" id="{44E2B0AC-378C-8ADD-FB67-5CF8ADFF78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B5B33E-EC4E-D64C-8C00-B9D8A0777A3D}"/>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2758915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0CED6-E85E-91B4-6BD0-F5E3697647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B1DA33-0BBE-321B-EC52-A09BA317B6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7FFDCF-E563-42FB-E6AD-E9EF87D01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8195C5-A7FD-8E35-8751-0ED6229BA90C}"/>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6" name="Footer Placeholder 5">
            <a:extLst>
              <a:ext uri="{FF2B5EF4-FFF2-40B4-BE49-F238E27FC236}">
                <a16:creationId xmlns:a16="http://schemas.microsoft.com/office/drawing/2014/main" id="{F627CC46-D58B-0BB0-EB5A-2CD9699F91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7FEB45-5B63-EA23-3DD2-E69CE449472A}"/>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2816645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A5E7-F03F-4280-EE7E-5FCF70648F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DBF2A9-D1CA-10E9-B98F-4EC97A19D4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F2563D-4B2E-749C-3887-8E173E7E4D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93EAC-D66F-CF3F-26B4-02FEDCCD71E3}"/>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6" name="Footer Placeholder 5">
            <a:extLst>
              <a:ext uri="{FF2B5EF4-FFF2-40B4-BE49-F238E27FC236}">
                <a16:creationId xmlns:a16="http://schemas.microsoft.com/office/drawing/2014/main" id="{62542AAF-712B-4A4F-9196-D6CB644CB1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9B7411-1923-90A6-3A01-D102D4646DB9}"/>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2591141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1F8D-AEA7-6562-2FE2-1995B96F3F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E90B44-017D-8DBC-85FA-7A4C50EE9C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9798A8-3313-CD0B-C2C0-DFA8C014FB3B}"/>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CAABA6E8-F78E-F185-5130-4405EE6188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CEC581-9085-F88C-7A74-5A152F7E7576}"/>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1542842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F21398-0F68-80DA-A7A4-846F1C6D9D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262396-7429-6C33-F3CA-E6D5CA045E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274C4A-21FC-EF61-4910-CD24A0E7F3A5}"/>
              </a:ext>
            </a:extLst>
          </p:cNvPr>
          <p:cNvSpPr>
            <a:spLocks noGrp="1"/>
          </p:cNvSpPr>
          <p:nvPr>
            <p:ph type="dt" sz="half" idx="10"/>
          </p:nvPr>
        </p:nvSpPr>
        <p:spPr/>
        <p:txBody>
          <a:body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65C35FB2-15DF-E6AB-EDFC-8392CE79A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22A34A-155A-054C-05A0-F623ECAA09FA}"/>
              </a:ext>
            </a:extLst>
          </p:cNvPr>
          <p:cNvSpPr>
            <a:spLocks noGrp="1"/>
          </p:cNvSpPr>
          <p:nvPr>
            <p:ph type="sldNum" sz="quarter" idx="12"/>
          </p:nvPr>
        </p:nvSpPr>
        <p:spPr/>
        <p:txBody>
          <a:bodyPr/>
          <a:lstStyle/>
          <a:p>
            <a:fld id="{E4C72787-9BA3-4E97-9474-C39D075A8DBE}" type="slidenum">
              <a:rPr lang="en-GB" smtClean="0"/>
              <a:t>‹#›</a:t>
            </a:fld>
            <a:endParaRPr lang="en-GB"/>
          </a:p>
        </p:txBody>
      </p:sp>
    </p:spTree>
    <p:extLst>
      <p:ext uri="{BB962C8B-B14F-4D97-AF65-F5344CB8AC3E}">
        <p14:creationId xmlns:p14="http://schemas.microsoft.com/office/powerpoint/2010/main" val="4178273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5AB1FF-B5DA-B130-69FA-74F77A7730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CBD5C3-9900-4BB1-9FA4-DC8C6EA4C1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ADAB78-DC4D-778A-413C-8CBE68696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E02E6B-D79F-4857-AA21-EDCF8F7DD027}" type="datetimeFigureOut">
              <a:rPr lang="en-GB" smtClean="0"/>
              <a:t>19/07/2022</a:t>
            </a:fld>
            <a:endParaRPr lang="en-GB"/>
          </a:p>
        </p:txBody>
      </p:sp>
      <p:sp>
        <p:nvSpPr>
          <p:cNvPr id="5" name="Footer Placeholder 4">
            <a:extLst>
              <a:ext uri="{FF2B5EF4-FFF2-40B4-BE49-F238E27FC236}">
                <a16:creationId xmlns:a16="http://schemas.microsoft.com/office/drawing/2014/main" id="{0FDBC3DF-0B2A-204E-C53C-0B37255FB9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4C34F0F-FED5-2B08-3015-3C37C1A784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C72787-9BA3-4E97-9474-C39D075A8DBE}" type="slidenum">
              <a:rPr lang="en-GB" smtClean="0"/>
              <a:t>‹#›</a:t>
            </a:fld>
            <a:endParaRPr lang="en-GB"/>
          </a:p>
        </p:txBody>
      </p:sp>
    </p:spTree>
    <p:extLst>
      <p:ext uri="{BB962C8B-B14F-4D97-AF65-F5344CB8AC3E}">
        <p14:creationId xmlns:p14="http://schemas.microsoft.com/office/powerpoint/2010/main" val="3778842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www.toolshero.com/communication-methods/berlo&#8217;s-smcr-model-of-communication/" TargetMode="External"/><Relationship Id="rId3" Type="http://schemas.openxmlformats.org/officeDocument/2006/relationships/hyperlink" Target="https://www.bing.com/search?q=apple+imagine&amp;cvid=9dc0baf1ec3f4add8a8cff6c0dff52cc&amp;aqs=edge.0.69i59i450l8...8.560166j0j4&amp;FORM=ANAB01&amp;PC=NMTS" TargetMode="External"/><Relationship Id="rId7" Type="http://schemas.openxmlformats.org/officeDocument/2006/relationships/hyperlink" Target="https://www.researchgate.net/profile/Usha-Kumbakonam/publication/304038097_COMMUNICATION_BARRIERS/links/57641fd708aedbc345ecb7e2/COMMUNICATION-BARRIERS.pdf" TargetMode="External"/><Relationship Id="rId2" Type="http://schemas.openxmlformats.org/officeDocument/2006/relationships/hyperlink" Target="https://www.topteksystem.com/blog/apple-news/the-bite-of-apple-new-products/" TargetMode="External"/><Relationship Id="rId1" Type="http://schemas.openxmlformats.org/officeDocument/2006/relationships/slideLayout" Target="../slideLayouts/slideLayout1.xml"/><Relationship Id="rId6" Type="http://schemas.openxmlformats.org/officeDocument/2006/relationships/hyperlink" Target="https://business-essay.com/the-apple-company-organisation-theory-and" TargetMode="External"/><Relationship Id="rId5" Type="http://schemas.openxmlformats.org/officeDocument/2006/relationships/hyperlink" Target="https://business-essay.com/the-apple-company-organisation-theory-and-design/" TargetMode="External"/><Relationship Id="rId4" Type="http://schemas.openxmlformats.org/officeDocument/2006/relationships/hyperlink" Target="https://business-essay.com/t" TargetMode="External"/><Relationship Id="rId9" Type="http://schemas.openxmlformats.org/officeDocument/2006/relationships/hyperlink" Target="https://www.ukessays.com/essays/commerce/managing-communications-in-apple-company-commerce-essay.php?vref=1"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293F-24D4-CE4B-0CBA-055CF3266658}"/>
              </a:ext>
            </a:extLst>
          </p:cNvPr>
          <p:cNvSpPr>
            <a:spLocks noGrp="1"/>
          </p:cNvSpPr>
          <p:nvPr>
            <p:ph type="title"/>
          </p:nvPr>
        </p:nvSpPr>
        <p:spPr>
          <a:xfrm>
            <a:off x="577030" y="987425"/>
            <a:ext cx="4058033" cy="2791361"/>
          </a:xfrm>
        </p:spPr>
        <p:txBody>
          <a:bodyPr>
            <a:normAutofit/>
          </a:bodyPr>
          <a:lstStyle/>
          <a:p>
            <a:r>
              <a:rPr lang="en-GB" sz="3600" dirty="0"/>
              <a:t>Apple Company</a:t>
            </a:r>
            <a:br>
              <a:rPr lang="en-GB" sz="3600" dirty="0"/>
            </a:br>
            <a:r>
              <a:rPr lang="en-GB" sz="3600" dirty="0"/>
              <a:t>           INC.</a:t>
            </a:r>
          </a:p>
        </p:txBody>
      </p:sp>
      <p:sp>
        <p:nvSpPr>
          <p:cNvPr id="3" name="Content Placeholder 2">
            <a:extLst>
              <a:ext uri="{FF2B5EF4-FFF2-40B4-BE49-F238E27FC236}">
                <a16:creationId xmlns:a16="http://schemas.microsoft.com/office/drawing/2014/main" id="{109F6271-32FD-1F7F-658B-3BD02055576C}"/>
              </a:ext>
            </a:extLst>
          </p:cNvPr>
          <p:cNvSpPr>
            <a:spLocks noGrp="1"/>
          </p:cNvSpPr>
          <p:nvPr>
            <p:ph idx="1"/>
          </p:nvPr>
        </p:nvSpPr>
        <p:spPr>
          <a:xfrm>
            <a:off x="4214489" y="479639"/>
            <a:ext cx="7140899" cy="5959797"/>
          </a:xfrm>
        </p:spPr>
        <p:txBody>
          <a:bodyPr vert="horz" lIns="91440" tIns="45720" rIns="91440" bIns="45720" rtlCol="0" anchor="t">
            <a:normAutofit/>
          </a:bodyPr>
          <a:lstStyle/>
          <a:p>
            <a:r>
              <a:rPr lang="en-GB" dirty="0"/>
              <a:t>PRESENTATION /STRATEGIES FOR EFFECTIVE COMMUNICATION IN BUSINESS SETTING </a:t>
            </a:r>
          </a:p>
          <a:p>
            <a:r>
              <a:rPr lang="en-GB" dirty="0"/>
              <a:t>MODULE : BMSW4002</a:t>
            </a:r>
          </a:p>
          <a:p>
            <a:r>
              <a:rPr lang="en-GB" dirty="0"/>
              <a:t>TASK 2</a:t>
            </a:r>
          </a:p>
          <a:p>
            <a:r>
              <a:rPr lang="en-GB" dirty="0"/>
              <a:t>EFFECTIVE WORK AND COMMUNICATION (Group Presentation)</a:t>
            </a:r>
            <a:endParaRPr lang="en-GB" dirty="0">
              <a:cs typeface="Calibri"/>
            </a:endParaRPr>
          </a:p>
          <a:p>
            <a:r>
              <a:rPr lang="en-GB" dirty="0"/>
              <a:t>LECTURER: AKASH PURANIK</a:t>
            </a:r>
          </a:p>
          <a:p>
            <a:r>
              <a:rPr lang="en-GB" dirty="0"/>
              <a:t> AUTOR: MARIA CIORASCU (2121406)</a:t>
            </a:r>
            <a:r>
              <a:rPr lang="en-GB" dirty="0">
                <a:cs typeface="Calibri"/>
              </a:rPr>
              <a:t>    </a:t>
            </a:r>
            <a:r>
              <a:rPr lang="en-GB" sz="1600" dirty="0">
                <a:cs typeface="Calibri"/>
              </a:rPr>
              <a:t>  </a:t>
            </a:r>
          </a:p>
          <a:p>
            <a:pPr marL="0" indent="0">
              <a:buNone/>
            </a:pPr>
            <a:endParaRPr lang="en-GB" sz="1600" dirty="0">
              <a:cs typeface="Calibri"/>
            </a:endParaRPr>
          </a:p>
          <a:p>
            <a:pPr marL="0" indent="0">
              <a:buNone/>
            </a:pPr>
            <a:r>
              <a:rPr lang="en-GB" sz="1600" dirty="0">
                <a:cs typeface="Calibri"/>
              </a:rPr>
              <a:t>                                                               STUDENTS GROUP:ANTONIO CRACIUN,</a:t>
            </a:r>
            <a:endParaRPr lang="en-GB">
              <a:cs typeface="Calibri" panose="020F0502020204030204"/>
            </a:endParaRPr>
          </a:p>
          <a:p>
            <a:pPr marL="0" indent="0">
              <a:buNone/>
            </a:pPr>
            <a:r>
              <a:rPr lang="en-GB" sz="1600" dirty="0">
                <a:cs typeface="Calibri"/>
              </a:rPr>
              <a:t>                                                                     GEORGE GHITA, MARTINA PETKOVA</a:t>
            </a:r>
          </a:p>
        </p:txBody>
      </p:sp>
      <p:pic>
        <p:nvPicPr>
          <p:cNvPr id="1028" name="Picture 4" descr="See related image detail">
            <a:extLst>
              <a:ext uri="{FF2B5EF4-FFF2-40B4-BE49-F238E27FC236}">
                <a16:creationId xmlns:a16="http://schemas.microsoft.com/office/drawing/2014/main" id="{357C2E01-CE48-09DA-6C1A-53265E355E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7383" y="1648437"/>
            <a:ext cx="1457325" cy="809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406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3EC809F-02C5-E8E3-B3B3-11BDBCB3003B}"/>
              </a:ext>
            </a:extLst>
          </p:cNvPr>
          <p:cNvSpPr txBox="1"/>
          <p:nvPr/>
        </p:nvSpPr>
        <p:spPr>
          <a:xfrm>
            <a:off x="484716" y="1415051"/>
            <a:ext cx="10905066" cy="4393982"/>
          </a:xfrm>
          <a:prstGeom prst="rect">
            <a:avLst/>
          </a:prstGeom>
        </p:spPr>
        <p:txBody>
          <a:bodyPr vert="horz" lIns="91440" tIns="45720" rIns="91440" bIns="45720" rtlCol="0" anchor="t">
            <a:normAutofit/>
          </a:bodyPr>
          <a:lstStyle/>
          <a:p>
            <a:pPr>
              <a:lnSpc>
                <a:spcPct val="90000"/>
              </a:lnSpc>
              <a:spcAft>
                <a:spcPts val="600"/>
              </a:spcAft>
            </a:pPr>
            <a:r>
              <a:rPr lang="en-US" sz="4000" dirty="0"/>
              <a:t>Short history “Apple “Company</a:t>
            </a:r>
          </a:p>
          <a:p>
            <a:pPr indent="-228600">
              <a:lnSpc>
                <a:spcPct val="90000"/>
              </a:lnSpc>
              <a:spcAft>
                <a:spcPts val="600"/>
              </a:spcAft>
              <a:buFont typeface="Arial" panose="020B0604020202020204" pitchFamily="34" charset="0"/>
              <a:buChar char="•"/>
            </a:pPr>
            <a:endParaRPr lang="en-US" sz="2000" dirty="0"/>
          </a:p>
          <a:p>
            <a:pPr marL="342900" indent="-342900">
              <a:lnSpc>
                <a:spcPct val="90000"/>
              </a:lnSpc>
              <a:spcAft>
                <a:spcPts val="600"/>
              </a:spcAft>
              <a:buFont typeface="Wingdings" panose="05000000000000000000" pitchFamily="2" charset="2"/>
              <a:buChar char="Ø"/>
            </a:pPr>
            <a:r>
              <a:rPr lang="en-US" sz="2000" dirty="0"/>
              <a:t>Apple "is the largest and most popular technology company in the world. It was founded in 1977 by founders Steven P. Jobs and Steve Wozniak.</a:t>
            </a:r>
          </a:p>
          <a:p>
            <a:pPr marL="342900" indent="-342900">
              <a:lnSpc>
                <a:spcPct val="90000"/>
              </a:lnSpc>
              <a:spcAft>
                <a:spcPts val="600"/>
              </a:spcAft>
              <a:buFont typeface="Wingdings" panose="05000000000000000000" pitchFamily="2" charset="2"/>
              <a:buChar char="Ø"/>
            </a:pPr>
            <a:r>
              <a:rPr lang="en-US" sz="2000" dirty="0"/>
              <a:t>The company mainly deals with</a:t>
            </a:r>
          </a:p>
          <a:p>
            <a:pPr marL="342900" indent="-342900">
              <a:lnSpc>
                <a:spcPct val="90000"/>
              </a:lnSpc>
              <a:spcAft>
                <a:spcPts val="600"/>
              </a:spcAft>
              <a:buFont typeface="Wingdings" panose="05000000000000000000" pitchFamily="2" charset="2"/>
              <a:buChar char="Ø"/>
            </a:pPr>
            <a:r>
              <a:rPr lang="en-US" sz="2000" dirty="0"/>
              <a:t> With the production, design and marketing of various  types of products and services  like selling popular software, that include  iPhone, iPad, Mac, iPod, Apple TV and other applications (McDonald 2011)</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33509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Visual search query image">
            <a:extLst>
              <a:ext uri="{FF2B5EF4-FFF2-40B4-BE49-F238E27FC236}">
                <a16:creationId xmlns:a16="http://schemas.microsoft.com/office/drawing/2014/main" id="{B550833B-F895-6180-2082-33DAA51EA5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643" y="651642"/>
            <a:ext cx="9524275" cy="53182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C596AB-1FD2-EFFB-B4F2-956322B1B327}"/>
              </a:ext>
            </a:extLst>
          </p:cNvPr>
          <p:cNvSpPr txBox="1"/>
          <p:nvPr/>
        </p:nvSpPr>
        <p:spPr>
          <a:xfrm>
            <a:off x="4782207" y="5969877"/>
            <a:ext cx="6096000" cy="646331"/>
          </a:xfrm>
          <a:prstGeom prst="rect">
            <a:avLst/>
          </a:prstGeom>
          <a:noFill/>
        </p:spPr>
        <p:txBody>
          <a:bodyPr wrap="square">
            <a:spAutoFit/>
          </a:bodyPr>
          <a:lstStyle/>
          <a:p>
            <a:r>
              <a:rPr lang="en-GB" sz="1800" dirty="0"/>
              <a:t>https://www.topteksystem.com/blog/apple-news/the-bite-of-apple-new-products/</a:t>
            </a:r>
          </a:p>
        </p:txBody>
      </p:sp>
    </p:spTree>
    <p:extLst>
      <p:ext uri="{BB962C8B-B14F-4D97-AF65-F5344CB8AC3E}">
        <p14:creationId xmlns:p14="http://schemas.microsoft.com/office/powerpoint/2010/main" val="1495729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TextBox 2">
            <a:extLst>
              <a:ext uri="{FF2B5EF4-FFF2-40B4-BE49-F238E27FC236}">
                <a16:creationId xmlns:a16="http://schemas.microsoft.com/office/drawing/2014/main" id="{8AAFE2C9-864D-8693-4D5A-B6D86D3E57DC}"/>
              </a:ext>
            </a:extLst>
          </p:cNvPr>
          <p:cNvGraphicFramePr/>
          <p:nvPr>
            <p:extLst>
              <p:ext uri="{D42A27DB-BD31-4B8C-83A1-F6EECF244321}">
                <p14:modId xmlns:p14="http://schemas.microsoft.com/office/powerpoint/2010/main" val="2499072461"/>
              </p:ext>
            </p:extLst>
          </p:nvPr>
        </p:nvGraphicFramePr>
        <p:xfrm>
          <a:off x="4276525" y="655374"/>
          <a:ext cx="7660215" cy="5707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318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62E0F-0264-2F45-B201-70EB3831B0B9}"/>
              </a:ext>
            </a:extLst>
          </p:cNvPr>
          <p:cNvSpPr>
            <a:spLocks noGrp="1"/>
          </p:cNvSpPr>
          <p:nvPr>
            <p:ph type="title"/>
          </p:nvPr>
        </p:nvSpPr>
        <p:spPr>
          <a:xfrm>
            <a:off x="732833" y="682391"/>
            <a:ext cx="11587162" cy="937209"/>
          </a:xfrm>
        </p:spPr>
        <p:txBody>
          <a:bodyPr>
            <a:normAutofit fontScale="90000"/>
          </a:bodyPr>
          <a:lstStyle/>
          <a:p>
            <a:r>
              <a:rPr lang="en-GB" sz="3600" b="1" dirty="0">
                <a:solidFill>
                  <a:schemeClr val="tx1">
                    <a:lumMod val="65000"/>
                    <a:lumOff val="35000"/>
                  </a:schemeClr>
                </a:solidFill>
              </a:rPr>
              <a:t>Haw should the Apple Comp use the theories relating to models of communication</a:t>
            </a:r>
            <a:endParaRPr lang="en-GB" sz="3600" b="1">
              <a:solidFill>
                <a:schemeClr val="tx1">
                  <a:lumMod val="65000"/>
                  <a:lumOff val="35000"/>
                </a:schemeClr>
              </a:solidFill>
              <a:cs typeface="Calibri Light"/>
            </a:endParaRPr>
          </a:p>
        </p:txBody>
      </p:sp>
      <p:sp>
        <p:nvSpPr>
          <p:cNvPr id="3" name="Text Placeholder 2">
            <a:extLst>
              <a:ext uri="{FF2B5EF4-FFF2-40B4-BE49-F238E27FC236}">
                <a16:creationId xmlns:a16="http://schemas.microsoft.com/office/drawing/2014/main" id="{5739897E-186F-8B21-383D-22FFEB087C98}"/>
              </a:ext>
            </a:extLst>
          </p:cNvPr>
          <p:cNvSpPr>
            <a:spLocks noGrp="1"/>
          </p:cNvSpPr>
          <p:nvPr>
            <p:ph type="body" idx="1"/>
          </p:nvPr>
        </p:nvSpPr>
        <p:spPr>
          <a:xfrm>
            <a:off x="838200" y="1934677"/>
            <a:ext cx="9505950" cy="3442703"/>
          </a:xfrm>
        </p:spPr>
        <p:txBody>
          <a:bodyPr vert="horz" lIns="91440" tIns="45720" rIns="91440" bIns="45720" rtlCol="0" anchor="t">
            <a:normAutofit fontScale="92500" lnSpcReduction="20000"/>
          </a:bodyPr>
          <a:lstStyle/>
          <a:p>
            <a:pPr marL="342900" indent="-342900">
              <a:buFont typeface="Wingdings" panose="05000000000000000000" pitchFamily="2" charset="2"/>
              <a:buChar char="Ø"/>
            </a:pPr>
            <a:r>
              <a:rPr lang="en-GB" sz="2000" b="1" dirty="0">
                <a:solidFill>
                  <a:schemeClr val="tx2">
                    <a:lumMod val="75000"/>
                  </a:schemeClr>
                </a:solidFill>
              </a:rPr>
              <a:t>At the heart of communication policy are four principles wich made APPLE Comp successful and meet all the requirements around the world and resolve the conflicts(Norbdy,2012)</a:t>
            </a:r>
            <a:endParaRPr lang="en-GB" sz="2000" b="1">
              <a:solidFill>
                <a:schemeClr val="tx2">
                  <a:lumMod val="75000"/>
                </a:schemeClr>
              </a:solidFill>
              <a:cs typeface="Calibri"/>
            </a:endParaRPr>
          </a:p>
          <a:p>
            <a:pPr marL="342900" indent="-342900">
              <a:buFont typeface="Wingdings" panose="05000000000000000000" pitchFamily="2" charset="2"/>
              <a:buChar char="Ø"/>
            </a:pPr>
            <a:r>
              <a:rPr lang="en-GB" sz="2000" b="1" dirty="0">
                <a:solidFill>
                  <a:schemeClr val="tx2">
                    <a:lumMod val="75000"/>
                  </a:schemeClr>
                </a:solidFill>
              </a:rPr>
              <a:t> Honesty, respect, confidentiality ,compliance . In terms of communication with stakeholders, the company use an internal policy and an external policy .(Norbdy,2012)</a:t>
            </a:r>
            <a:endParaRPr lang="en-GB" sz="2000" b="1">
              <a:solidFill>
                <a:schemeClr val="tx2">
                  <a:lumMod val="75000"/>
                </a:schemeClr>
              </a:solidFill>
              <a:cs typeface="Calibri"/>
            </a:endParaRPr>
          </a:p>
          <a:p>
            <a:pPr marL="342900" indent="-342900">
              <a:buFont typeface="Wingdings" panose="05000000000000000000" pitchFamily="2" charset="2"/>
              <a:buChar char="Ø"/>
            </a:pPr>
            <a:r>
              <a:rPr lang="en-GB" sz="2000" b="1" dirty="0">
                <a:solidFill>
                  <a:schemeClr val="tx2">
                    <a:lumMod val="75000"/>
                  </a:schemeClr>
                </a:solidFill>
              </a:rPr>
              <a:t> Policies need to focus on their satisfaction, as well as conflict resolution with “recognition and respect for all cultures, beliefs and values ​​of the hermeneutic approach”, being very important for the business environment intercultural </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(Nordby, 2012)</a:t>
            </a:r>
            <a:endParaRPr lang="en-GB" sz="2000" b="1" i="0" u="none" strike="noStrike" kern="1200" cap="none" spc="0" normalizeH="0" baseline="0" noProof="0">
              <a:ln>
                <a:noFill/>
              </a:ln>
              <a:solidFill>
                <a:srgbClr val="44546A"/>
              </a:solidFill>
              <a:effectLst/>
              <a:uLnTx/>
              <a:uFillTx/>
              <a:latin typeface="Calibri" panose="020F0502020204030204"/>
              <a:cs typeface="Calibri"/>
            </a:endParaRPr>
          </a:p>
          <a:p>
            <a:pPr marL="342900" indent="-342900">
              <a:buFont typeface="Wingdings" panose="05000000000000000000" pitchFamily="2" charset="2"/>
              <a:buChar char="Ø"/>
            </a:pP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According with Keller model, </a:t>
            </a:r>
            <a:r>
              <a:rPr lang="en-GB" sz="2000" b="1" dirty="0">
                <a:solidFill>
                  <a:srgbClr val="44546A"/>
                </a:solidFill>
              </a:rPr>
              <a:t>product relia</a:t>
            </a:r>
            <a:r>
              <a:rPr kumimoji="0" lang="en-GB" sz="2000" b="1" i="0" u="none" strike="noStrike" kern="1200" cap="none" spc="0" normalizeH="0" baseline="0" noProof="0" dirty="0">
                <a:ln>
                  <a:noFill/>
                </a:ln>
                <a:solidFill>
                  <a:srgbClr val="44546A"/>
                </a:solidFill>
                <a:effectLst/>
                <a:uLnTx/>
                <a:uFillTx/>
                <a:latin typeface="Calibri" panose="020F0502020204030204"/>
                <a:ea typeface="+mn-ea"/>
                <a:cs typeface="+mn-cs"/>
              </a:rPr>
              <a:t>bility, durability and serviceability, service effectiveness, efficiency ( </a:t>
            </a:r>
            <a:r>
              <a:rPr lang="en-GB" sz="2000" b="1" dirty="0">
                <a:solidFill>
                  <a:srgbClr val="333333"/>
                </a:solidFill>
                <a:effectLst/>
                <a:latin typeface="Calibri"/>
                <a:cs typeface="Calibri"/>
              </a:rPr>
              <a:t>Keller’s Brand Equity Model,19 December 2020)</a:t>
            </a:r>
          </a:p>
          <a:p>
            <a:pPr marL="342900" indent="-342900">
              <a:buFont typeface="Wingdings" panose="05000000000000000000" pitchFamily="2" charset="2"/>
              <a:buChar char="Ø"/>
            </a:pPr>
            <a:r>
              <a:rPr lang="en-GB" sz="2000" b="1" dirty="0">
                <a:solidFill>
                  <a:schemeClr val="tx2">
                    <a:lumMod val="75000"/>
                  </a:schemeClr>
                </a:solidFill>
              </a:rPr>
              <a:t>Apple is at the top of the list of the top 10 companies in the world. UKEssays. (November 2018). </a:t>
            </a:r>
            <a:endParaRPr lang="en-GB" sz="2000" b="1">
              <a:solidFill>
                <a:schemeClr val="tx2">
                  <a:lumMod val="75000"/>
                </a:schemeClr>
              </a:solidFill>
              <a:cs typeface="Calibri"/>
            </a:endParaRPr>
          </a:p>
        </p:txBody>
      </p:sp>
    </p:spTree>
    <p:extLst>
      <p:ext uri="{BB962C8B-B14F-4D97-AF65-F5344CB8AC3E}">
        <p14:creationId xmlns:p14="http://schemas.microsoft.com/office/powerpoint/2010/main" val="3162510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0F5E3DE-AD68-7BF2-F9E9-02EF50E2E5A0}"/>
              </a:ext>
            </a:extLst>
          </p:cNvPr>
          <p:cNvSpPr txBox="1"/>
          <p:nvPr/>
        </p:nvSpPr>
        <p:spPr>
          <a:xfrm>
            <a:off x="797472" y="1103298"/>
            <a:ext cx="10905066" cy="43939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1700" dirty="0"/>
              <a:t>     </a:t>
            </a:r>
          </a:p>
          <a:p>
            <a:pPr>
              <a:lnSpc>
                <a:spcPct val="90000"/>
              </a:lnSpc>
              <a:spcAft>
                <a:spcPts val="600"/>
              </a:spcAft>
            </a:pPr>
            <a:r>
              <a:rPr lang="en-US" sz="3200" dirty="0"/>
              <a:t>  </a:t>
            </a:r>
            <a:r>
              <a:rPr lang="en-US" sz="3600" dirty="0"/>
              <a:t>Types of barriers that can prevent effective communication between the APPLE Comp and their external stakeholders</a:t>
            </a:r>
          </a:p>
          <a:p>
            <a:pPr marL="57150" indent="-285750">
              <a:lnSpc>
                <a:spcPct val="90000"/>
              </a:lnSpc>
              <a:spcAft>
                <a:spcPts val="600"/>
              </a:spcAft>
              <a:buFont typeface="Wingdings" panose="05000000000000000000" pitchFamily="2" charset="2"/>
              <a:buChar char="Ø"/>
            </a:pPr>
            <a:endParaRPr lang="en-US" sz="1700" b="1" dirty="0"/>
          </a:p>
          <a:p>
            <a:pPr marL="285750" indent="-285750">
              <a:lnSpc>
                <a:spcPct val="90000"/>
              </a:lnSpc>
              <a:spcAft>
                <a:spcPts val="600"/>
              </a:spcAft>
              <a:buFont typeface="Wingdings" panose="05000000000000000000" pitchFamily="2" charset="2"/>
              <a:buChar char="Ø"/>
            </a:pPr>
            <a:r>
              <a:rPr lang="en-US" sz="1700" b="1" dirty="0"/>
              <a:t> In a company as vast as APPLE  they are various tips of  communication barriers .</a:t>
            </a:r>
          </a:p>
          <a:p>
            <a:pPr marL="285750" indent="-285750">
              <a:lnSpc>
                <a:spcPct val="90000"/>
              </a:lnSpc>
              <a:spcAft>
                <a:spcPts val="600"/>
              </a:spcAft>
              <a:buFont typeface="Wingdings" panose="05000000000000000000" pitchFamily="2" charset="2"/>
              <a:buChar char="Ø"/>
            </a:pPr>
            <a:r>
              <a:rPr lang="en-US" sz="1700" b="1" dirty="0"/>
              <a:t> Atitudinal barriers , Behavioral barriers , Cultural barriers , Language barriers , enviroment barriers (dr Usha Rani,2016)</a:t>
            </a:r>
          </a:p>
          <a:p>
            <a:pPr marL="285750" indent="-285750">
              <a:lnSpc>
                <a:spcPct val="90000"/>
              </a:lnSpc>
              <a:spcAft>
                <a:spcPts val="600"/>
              </a:spcAft>
              <a:buFont typeface="Wingdings" panose="05000000000000000000" pitchFamily="2" charset="2"/>
              <a:buChar char="Ø"/>
            </a:pPr>
            <a:r>
              <a:rPr lang="en-US" sz="1700" b="1" dirty="0"/>
              <a:t>Also,</a:t>
            </a:r>
            <a:r>
              <a:rPr lang="en-US" sz="1700" dirty="0"/>
              <a:t> </a:t>
            </a:r>
            <a:r>
              <a:rPr lang="en-US" sz="1700" b="1" dirty="0"/>
              <a:t>a</a:t>
            </a:r>
            <a:r>
              <a:rPr lang="en-US" sz="1700" dirty="0"/>
              <a:t> </a:t>
            </a:r>
            <a:r>
              <a:rPr lang="en-US" sz="1700" b="1" dirty="0"/>
              <a:t>common cause of communication breakdown in a workplace situation is people holding different attitudes, values and discrimination (dr Usha Rani,2016)</a:t>
            </a:r>
          </a:p>
          <a:p>
            <a:pPr marL="285750" indent="-285750">
              <a:lnSpc>
                <a:spcPct val="90000"/>
              </a:lnSpc>
              <a:spcAft>
                <a:spcPts val="600"/>
              </a:spcAft>
              <a:buFont typeface="Wingdings" panose="05000000000000000000" pitchFamily="2" charset="2"/>
              <a:buChar char="Ø"/>
            </a:pPr>
            <a:r>
              <a:rPr lang="en-US" sz="1700" b="1" dirty="0"/>
              <a:t>Let’s look back at Apple’s apology in China for its maligned warranty policies as it provides an excellent example of how to overcome cultural barriers in communication. In April 2013, Apple CEO Timothy D. Cook made the unusual move of apologizing to Chinese customers for his company’s warranty policy and promised to make amends, T</a:t>
            </a:r>
            <a:r>
              <a:rPr lang="en-US" sz="1700" b="1" i="1" dirty="0"/>
              <a:t>he New York Times</a:t>
            </a:r>
            <a:r>
              <a:rPr lang="en-US" sz="1700" b="1" dirty="0"/>
              <a:t> reports.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4D0CB24-4A5A-A721-C28A-7D102C737ADB}"/>
              </a:ext>
            </a:extLst>
          </p:cNvPr>
          <p:cNvSpPr txBox="1"/>
          <p:nvPr/>
        </p:nvSpPr>
        <p:spPr>
          <a:xfrm>
            <a:off x="4630455" y="232357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Tree>
    <p:extLst>
      <p:ext uri="{BB962C8B-B14F-4D97-AF65-F5344CB8AC3E}">
        <p14:creationId xmlns:p14="http://schemas.microsoft.com/office/powerpoint/2010/main" val="1586872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 Placeholder 2">
            <a:extLst>
              <a:ext uri="{FF2B5EF4-FFF2-40B4-BE49-F238E27FC236}">
                <a16:creationId xmlns:a16="http://schemas.microsoft.com/office/drawing/2014/main" id="{5B1198B7-FF0A-62E0-11B2-E21966EE9164}"/>
              </a:ext>
            </a:extLst>
          </p:cNvPr>
          <p:cNvSpPr>
            <a:spLocks noGrp="1"/>
          </p:cNvSpPr>
          <p:nvPr>
            <p:ph type="body" idx="1"/>
          </p:nvPr>
        </p:nvSpPr>
        <p:spPr>
          <a:xfrm>
            <a:off x="1943998" y="3099580"/>
            <a:ext cx="7863840" cy="1322564"/>
          </a:xfrm>
          <a:noFill/>
        </p:spPr>
        <p:txBody>
          <a:bodyPr vert="horz" lIns="91440" tIns="45720" rIns="91440" bIns="45720" rtlCol="0">
            <a:noAutofit/>
          </a:bodyPr>
          <a:lstStyle/>
          <a:p>
            <a:pPr algn="ctr"/>
            <a:r>
              <a:rPr kumimoji="0" lang="en-US" b="0" i="0" u="none" strike="noStrike" kern="1200" cap="none" spc="0" normalizeH="0" baseline="0" noProof="0" dirty="0">
                <a:ln>
                  <a:noFill/>
                </a:ln>
                <a:solidFill>
                  <a:srgbClr val="080808"/>
                </a:solidFill>
                <a:effectLst/>
                <a:uLnTx/>
                <a:uFillTx/>
                <a:latin typeface="+mn-lt"/>
                <a:ea typeface="+mn-ea"/>
                <a:cs typeface="+mn-cs"/>
              </a:rPr>
              <a:t>APPLE Company use a variety of  communication  methods</a:t>
            </a:r>
          </a:p>
          <a:p>
            <a:pPr algn="ctr"/>
            <a:endParaRPr kumimoji="0" lang="en-US" b="0" i="0" u="none" strike="noStrike" kern="1200" cap="none" spc="0" normalizeH="0" baseline="0" noProof="0" dirty="0">
              <a:ln>
                <a:noFill/>
              </a:ln>
              <a:solidFill>
                <a:srgbClr val="080808"/>
              </a:solidFill>
              <a:effectLst/>
              <a:uLnTx/>
              <a:uFillTx/>
              <a:latin typeface="+mn-lt"/>
              <a:ea typeface="+mn-ea"/>
              <a:cs typeface="+mn-cs"/>
            </a:endParaRPr>
          </a:p>
          <a:p>
            <a:pPr algn="ctr"/>
            <a:r>
              <a:rPr lang="en-US" kern="1200" dirty="0">
                <a:solidFill>
                  <a:srgbClr val="080808"/>
                </a:solidFill>
                <a:latin typeface="+mn-lt"/>
                <a:ea typeface="+mn-ea"/>
                <a:cs typeface="+mn-cs"/>
              </a:rPr>
              <a:t>M</a:t>
            </a:r>
            <a:r>
              <a:rPr kumimoji="0" lang="en-US" b="0" i="0" u="none" strike="noStrike" kern="1200" cap="none" spc="0" normalizeH="0" baseline="0" noProof="0" dirty="0" err="1">
                <a:ln>
                  <a:noFill/>
                </a:ln>
                <a:solidFill>
                  <a:srgbClr val="080808"/>
                </a:solidFill>
                <a:effectLst/>
                <a:uLnTx/>
                <a:uFillTx/>
                <a:latin typeface="+mn-lt"/>
                <a:ea typeface="+mn-ea"/>
                <a:cs typeface="+mn-cs"/>
              </a:rPr>
              <a:t>ost</a:t>
            </a:r>
            <a:r>
              <a:rPr kumimoji="0" lang="en-US" b="0" i="0" u="none" strike="noStrike" kern="1200" cap="none" spc="0" normalizeH="0" baseline="0" noProof="0" dirty="0">
                <a:ln>
                  <a:noFill/>
                </a:ln>
                <a:solidFill>
                  <a:srgbClr val="080808"/>
                </a:solidFill>
                <a:effectLst/>
                <a:uLnTx/>
                <a:uFillTx/>
                <a:latin typeface="+mn-lt"/>
                <a:ea typeface="+mn-ea"/>
                <a:cs typeface="+mn-cs"/>
              </a:rPr>
              <a:t> customers are using the Company s website for communication (Svetlk,2017).</a:t>
            </a:r>
          </a:p>
          <a:p>
            <a:pPr algn="ctr"/>
            <a:endParaRPr kumimoji="0" lang="en-US" b="0" i="0" u="none" strike="noStrike" kern="1200" cap="none" spc="0" normalizeH="0" baseline="0" noProof="0" dirty="0">
              <a:ln>
                <a:noFill/>
              </a:ln>
              <a:solidFill>
                <a:srgbClr val="080808"/>
              </a:solidFill>
              <a:effectLst/>
              <a:uLnTx/>
              <a:uFillTx/>
              <a:latin typeface="+mn-lt"/>
              <a:ea typeface="+mn-ea"/>
              <a:cs typeface="+mn-cs"/>
            </a:endParaRPr>
          </a:p>
          <a:p>
            <a:pPr algn="ctr"/>
            <a:r>
              <a:rPr kumimoji="0" lang="en-US" b="0" i="0" u="none" strike="noStrike" kern="1200" cap="none" spc="0" normalizeH="0" baseline="0" noProof="0" dirty="0">
                <a:ln>
                  <a:noFill/>
                </a:ln>
                <a:solidFill>
                  <a:srgbClr val="080808"/>
                </a:solidFill>
                <a:effectLst/>
                <a:uLnTx/>
                <a:uFillTx/>
                <a:latin typeface="+mn-lt"/>
                <a:ea typeface="+mn-ea"/>
                <a:cs typeface="+mn-cs"/>
              </a:rPr>
              <a:t>Apple has developed strong customer communication via social media using Facebook and Instagram(Svetlk,2017)</a:t>
            </a:r>
            <a:br>
              <a:rPr kumimoji="0" lang="en-US" b="0" i="0" u="none" strike="noStrike" kern="1200" cap="none" spc="0" normalizeH="0" baseline="0" noProof="0" dirty="0">
                <a:ln>
                  <a:noFill/>
                </a:ln>
                <a:solidFill>
                  <a:srgbClr val="080808"/>
                </a:solidFill>
                <a:effectLst/>
                <a:uLnTx/>
                <a:uFillTx/>
                <a:latin typeface="+mn-lt"/>
                <a:ea typeface="+mn-ea"/>
                <a:cs typeface="+mn-cs"/>
              </a:rPr>
            </a:br>
            <a:r>
              <a:rPr kumimoji="0" lang="en-US" b="0" i="0" u="none" strike="noStrike" kern="1200" cap="none" spc="0" normalizeH="0" baseline="0" noProof="0" dirty="0">
                <a:ln>
                  <a:noFill/>
                </a:ln>
                <a:solidFill>
                  <a:srgbClr val="080808"/>
                </a:solidFill>
                <a:effectLst/>
                <a:uLnTx/>
                <a:uFillTx/>
                <a:latin typeface="+mn-lt"/>
                <a:ea typeface="+mn-ea"/>
                <a:cs typeface="+mn-cs"/>
              </a:rPr>
              <a:t> </a:t>
            </a:r>
            <a:br>
              <a:rPr kumimoji="0" lang="en-US" b="0" i="0" u="none" strike="noStrike" kern="1200" cap="none" spc="0" normalizeH="0" baseline="0" noProof="0" dirty="0">
                <a:ln>
                  <a:noFill/>
                </a:ln>
                <a:solidFill>
                  <a:srgbClr val="080808"/>
                </a:solidFill>
                <a:effectLst/>
                <a:uLnTx/>
                <a:uFillTx/>
                <a:latin typeface="+mn-lt"/>
                <a:ea typeface="+mn-ea"/>
                <a:cs typeface="+mn-cs"/>
              </a:rPr>
            </a:br>
            <a:endParaRPr lang="en-US" kern="1200" dirty="0">
              <a:solidFill>
                <a:srgbClr val="080808"/>
              </a:solidFill>
              <a:latin typeface="+mn-lt"/>
              <a:ea typeface="+mn-ea"/>
              <a:cs typeface="+mn-cs"/>
            </a:endParaRPr>
          </a:p>
        </p:txBody>
      </p:sp>
      <p:sp>
        <p:nvSpPr>
          <p:cNvPr id="2" name="Title 1">
            <a:extLst>
              <a:ext uri="{FF2B5EF4-FFF2-40B4-BE49-F238E27FC236}">
                <a16:creationId xmlns:a16="http://schemas.microsoft.com/office/drawing/2014/main" id="{098DA74F-B411-3D27-C698-E02F86EB3052}"/>
              </a:ext>
            </a:extLst>
          </p:cNvPr>
          <p:cNvSpPr>
            <a:spLocks noGrp="1"/>
          </p:cNvSpPr>
          <p:nvPr>
            <p:ph type="title"/>
          </p:nvPr>
        </p:nvSpPr>
        <p:spPr>
          <a:xfrm>
            <a:off x="2924831" y="784646"/>
            <a:ext cx="5782716" cy="2150719"/>
          </a:xfrm>
          <a:noFill/>
        </p:spPr>
        <p:txBody>
          <a:bodyPr vert="horz" lIns="91440" tIns="45720" rIns="91440" bIns="45720" rtlCol="0" anchor="ctr">
            <a:normAutofit/>
          </a:bodyPr>
          <a:lstStyle/>
          <a:p>
            <a:pPr algn="ctr"/>
            <a:r>
              <a:rPr lang="en-US" sz="3600" kern="1200" dirty="0">
                <a:solidFill>
                  <a:srgbClr val="080808"/>
                </a:solidFill>
                <a:latin typeface="+mj-lt"/>
                <a:ea typeface="+mj-ea"/>
                <a:cs typeface="+mj-cs"/>
              </a:rPr>
              <a:t>Channel of communication use by apple</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27806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23837-6D26-AAAE-447B-A8363D08FF98}"/>
              </a:ext>
            </a:extLst>
          </p:cNvPr>
          <p:cNvSpPr>
            <a:spLocks noGrp="1"/>
          </p:cNvSpPr>
          <p:nvPr>
            <p:ph type="title"/>
          </p:nvPr>
        </p:nvSpPr>
        <p:spPr/>
        <p:txBody>
          <a:bodyPr/>
          <a:lstStyle/>
          <a:p>
            <a:r>
              <a:rPr lang="en-GB" sz="3600" dirty="0">
                <a:cs typeface="Calibri Light"/>
              </a:rPr>
              <a:t>Berlo's Model of Communication(1960) on Apple Comp</a:t>
            </a:r>
          </a:p>
        </p:txBody>
      </p:sp>
      <p:sp>
        <p:nvSpPr>
          <p:cNvPr id="3" name="Content Placeholder 2">
            <a:extLst>
              <a:ext uri="{FF2B5EF4-FFF2-40B4-BE49-F238E27FC236}">
                <a16:creationId xmlns:a16="http://schemas.microsoft.com/office/drawing/2014/main" id="{EBEFFA0E-B89C-670A-EF58-4BC894CC4710}"/>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dirty="0">
                <a:ea typeface="+mn-lt"/>
                <a:cs typeface="+mn-lt"/>
              </a:rPr>
              <a:t>Berlo’s SMCR Model of Communication (1960) </a:t>
            </a:r>
            <a:endParaRPr lang="en-US" dirty="0">
              <a:cs typeface="Calibri"/>
            </a:endParaRPr>
          </a:p>
          <a:p>
            <a:pPr>
              <a:buFont typeface="Wingdings" panose="020B0604020202020204" pitchFamily="34" charset="0"/>
              <a:buChar char="Ø"/>
            </a:pPr>
            <a:r>
              <a:rPr lang="en-GB" dirty="0">
                <a:ea typeface="+mn-lt"/>
                <a:cs typeface="+mn-lt"/>
              </a:rPr>
              <a:t>the model describes the various components that are the basis of communication and their importance from the formation and transmission of the message from the sender (encoding) and until it reaches its destination, receiver (decoding)Janse, B. (2018)</a:t>
            </a:r>
            <a:endParaRPr lang="en-GB" dirty="0">
              <a:cs typeface="Calibri"/>
            </a:endParaRPr>
          </a:p>
          <a:p>
            <a:pPr>
              <a:buFont typeface="Wingdings" panose="020B0604020202020204" pitchFamily="34" charset="0"/>
              <a:buChar char="Ø"/>
            </a:pPr>
            <a:r>
              <a:rPr lang="en-GB" dirty="0">
                <a:cs typeface="Calibri"/>
              </a:rPr>
              <a:t>Berlo's model is it used in Apple Comp. because the Company take in consideration  emotional aspect</a:t>
            </a:r>
            <a:endParaRPr lang="en-US">
              <a:cs typeface="Calibri"/>
            </a:endParaRPr>
          </a:p>
          <a:p>
            <a:pPr>
              <a:buFont typeface="Wingdings" panose="020B0604020202020204" pitchFamily="34" charset="0"/>
              <a:buChar char="Ø"/>
            </a:pPr>
            <a:r>
              <a:rPr lang="en-US" dirty="0">
                <a:cs typeface="Calibri"/>
              </a:rPr>
              <a:t>Operate in SMRC Model:</a:t>
            </a:r>
          </a:p>
          <a:p>
            <a:pPr>
              <a:buFont typeface="Wingdings" panose="020B0604020202020204" pitchFamily="34" charset="0"/>
              <a:buChar char="Ø"/>
            </a:pPr>
            <a:r>
              <a:rPr lang="en-US" dirty="0">
                <a:cs typeface="Calibri"/>
              </a:rPr>
              <a:t> Source , Message, Channel, Receiver haw is fallow</a:t>
            </a:r>
          </a:p>
        </p:txBody>
      </p:sp>
    </p:spTree>
    <p:extLst>
      <p:ext uri="{BB962C8B-B14F-4D97-AF65-F5344CB8AC3E}">
        <p14:creationId xmlns:p14="http://schemas.microsoft.com/office/powerpoint/2010/main" val="2099409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FF0E682B-53E0-7EAD-5220-9FDE6F1312DE}"/>
              </a:ext>
            </a:extLst>
          </p:cNvPr>
          <p:cNvSpPr txBox="1"/>
          <p:nvPr/>
        </p:nvSpPr>
        <p:spPr>
          <a:xfrm>
            <a:off x="643467" y="1782981"/>
            <a:ext cx="10905066" cy="43939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nSpc>
                <a:spcPct val="90000"/>
              </a:lnSpc>
              <a:spcAft>
                <a:spcPts val="600"/>
              </a:spcAft>
            </a:pPr>
            <a:r>
              <a:rPr lang="en-US" sz="3600" dirty="0"/>
              <a:t>  Berlo's SMRC Model of Communication on Apple Comp.</a:t>
            </a:r>
            <a:endParaRPr lang="en-US" sz="3600">
              <a:cs typeface="Calibri"/>
            </a:endParaRPr>
          </a:p>
          <a:p>
            <a:pPr indent="-228600">
              <a:lnSpc>
                <a:spcPct val="90000"/>
              </a:lnSpc>
              <a:spcAft>
                <a:spcPts val="600"/>
              </a:spcAft>
              <a:buFont typeface="Arial" panose="020B0604020202020204" pitchFamily="34" charset="0"/>
              <a:buChar char="•"/>
            </a:pPr>
            <a:endParaRPr lang="en-US" sz="1700"/>
          </a:p>
          <a:p>
            <a:pPr>
              <a:lnSpc>
                <a:spcPct val="90000"/>
              </a:lnSpc>
              <a:spcAft>
                <a:spcPts val="600"/>
              </a:spcAft>
            </a:pPr>
            <a:r>
              <a:rPr lang="en-US" sz="1700" dirty="0"/>
              <a:t>       </a:t>
            </a:r>
            <a:r>
              <a:rPr lang="en-US" sz="2400" dirty="0"/>
              <a:t> Source       </a:t>
            </a:r>
            <a:r>
              <a:rPr lang="en-US" sz="1600" dirty="0">
                <a:solidFill>
                  <a:schemeClr val="accent1"/>
                </a:solidFill>
              </a:rPr>
              <a:t> Encode</a:t>
            </a:r>
            <a:r>
              <a:rPr lang="en-US" sz="2400" dirty="0"/>
              <a:t>    Messages                  Channel      </a:t>
            </a:r>
            <a:r>
              <a:rPr lang="en-US" sz="1600" dirty="0">
                <a:solidFill>
                  <a:schemeClr val="accent1"/>
                </a:solidFill>
              </a:rPr>
              <a:t>Decode</a:t>
            </a:r>
            <a:r>
              <a:rPr lang="en-US" sz="2400" dirty="0"/>
              <a:t>              Receiver     </a:t>
            </a:r>
            <a:endParaRPr lang="en-US" sz="2400" dirty="0">
              <a:cs typeface="Calibri" panose="020F0502020204030204"/>
            </a:endParaRPr>
          </a:p>
          <a:p>
            <a:pPr>
              <a:lnSpc>
                <a:spcPct val="90000"/>
              </a:lnSpc>
              <a:spcAft>
                <a:spcPts val="600"/>
              </a:spcAft>
            </a:pPr>
            <a:r>
              <a:rPr lang="en-US" sz="1700" dirty="0"/>
              <a:t>                   </a:t>
            </a:r>
            <a:endParaRPr lang="en-US" sz="1700" dirty="0">
              <a:cs typeface="Calibri" panose="020F0502020204030204"/>
            </a:endParaRPr>
          </a:p>
          <a:p>
            <a:pPr>
              <a:lnSpc>
                <a:spcPct val="90000"/>
              </a:lnSpc>
              <a:spcAft>
                <a:spcPts val="600"/>
              </a:spcAft>
            </a:pPr>
            <a:r>
              <a:rPr lang="en-US" sz="1700" dirty="0"/>
              <a:t>       Communication                      Content                                       Hearing                                          Communication                                        skills                                                                                                                                                          skills</a:t>
            </a:r>
            <a:endParaRPr lang="en-US" sz="1700" dirty="0" err="1">
              <a:cs typeface="Calibri"/>
            </a:endParaRPr>
          </a:p>
          <a:p>
            <a:pPr>
              <a:lnSpc>
                <a:spcPct val="90000"/>
              </a:lnSpc>
              <a:spcAft>
                <a:spcPts val="600"/>
              </a:spcAft>
            </a:pPr>
            <a:r>
              <a:rPr lang="en-US" sz="1700" dirty="0"/>
              <a:t>    </a:t>
            </a:r>
            <a:endParaRPr lang="en-US" sz="1700" dirty="0">
              <a:cs typeface="Calibri" panose="020F0502020204030204"/>
            </a:endParaRPr>
          </a:p>
          <a:p>
            <a:pPr>
              <a:lnSpc>
                <a:spcPct val="90000"/>
              </a:lnSpc>
              <a:spcAft>
                <a:spcPts val="600"/>
              </a:spcAft>
            </a:pPr>
            <a:r>
              <a:rPr lang="en-US" sz="1700" dirty="0"/>
              <a:t>       Knowledge                               Element                                      Seeing                                               Attitudes</a:t>
            </a:r>
            <a:endParaRPr lang="en-US" sz="1700" dirty="0">
              <a:cs typeface="Calibri" panose="020F0502020204030204"/>
            </a:endParaRPr>
          </a:p>
          <a:p>
            <a:pPr indent="-228600">
              <a:lnSpc>
                <a:spcPct val="90000"/>
              </a:lnSpc>
              <a:spcAft>
                <a:spcPts val="600"/>
              </a:spcAft>
              <a:buFont typeface="Arial" panose="020B0604020202020204" pitchFamily="34" charset="0"/>
              <a:buChar char="•"/>
            </a:pPr>
            <a:endParaRPr lang="en-US" sz="1700"/>
          </a:p>
          <a:p>
            <a:pPr>
              <a:lnSpc>
                <a:spcPct val="90000"/>
              </a:lnSpc>
              <a:spcAft>
                <a:spcPts val="600"/>
              </a:spcAft>
            </a:pPr>
            <a:r>
              <a:rPr lang="en-US" sz="1700" dirty="0"/>
              <a:t>       Social system                           Treatment                                  Touching                                         Knowledge</a:t>
            </a:r>
            <a:endParaRPr lang="en-US" sz="1700" dirty="0">
              <a:cs typeface="Calibri" panose="020F0502020204030204"/>
            </a:endParaRPr>
          </a:p>
          <a:p>
            <a:pPr indent="-228600">
              <a:lnSpc>
                <a:spcPct val="90000"/>
              </a:lnSpc>
              <a:spcAft>
                <a:spcPts val="600"/>
              </a:spcAft>
              <a:buFont typeface="Arial" panose="020B0604020202020204" pitchFamily="34" charset="0"/>
              <a:buChar char="•"/>
            </a:pPr>
            <a:endParaRPr lang="en-US" sz="1700"/>
          </a:p>
          <a:p>
            <a:pPr>
              <a:lnSpc>
                <a:spcPct val="90000"/>
              </a:lnSpc>
              <a:spcAft>
                <a:spcPts val="600"/>
              </a:spcAft>
            </a:pPr>
            <a:r>
              <a:rPr lang="en-US" sz="1700" dirty="0"/>
              <a:t>       Culture                                      Structure                                                                                            Social System</a:t>
            </a:r>
            <a:endParaRPr lang="en-US" sz="1700" dirty="0">
              <a:cs typeface="Calibri" panose="020F0502020204030204"/>
            </a:endParaRPr>
          </a:p>
          <a:p>
            <a:pPr>
              <a:lnSpc>
                <a:spcPct val="90000"/>
              </a:lnSpc>
              <a:spcAft>
                <a:spcPts val="600"/>
              </a:spcAft>
            </a:pPr>
            <a:r>
              <a:rPr lang="en-US" sz="1700" dirty="0"/>
              <a:t>                                   </a:t>
            </a:r>
            <a:endParaRPr lang="en-US" sz="1700" dirty="0">
              <a:cs typeface="Calibri"/>
            </a:endParaRPr>
          </a:p>
          <a:p>
            <a:pPr>
              <a:lnSpc>
                <a:spcPct val="90000"/>
              </a:lnSpc>
              <a:spcAft>
                <a:spcPts val="600"/>
              </a:spcAft>
            </a:pPr>
            <a:r>
              <a:rPr lang="en-US" sz="1700" dirty="0"/>
              <a:t>                                                          Code                                                                                                     Culture</a:t>
            </a:r>
            <a:endParaRPr lang="en-US" sz="1700" dirty="0">
              <a:cs typeface="Calibri" panose="020F0502020204030204"/>
            </a:endParaRP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sp>
        <p:nvSpPr>
          <p:cNvPr id="22" name="Rectangle 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mc:AlternateContent xmlns:mc="http://schemas.openxmlformats.org/markup-compatibility/2006" xmlns:p14="http://schemas.microsoft.com/office/powerpoint/2010/main">
        <mc:Choice Requires="p14">
          <p:contentPart p14:bwMode="auto" r:id="rId2">
            <p14:nvContentPartPr>
              <p14:cNvPr id="15" name="Ink 14">
                <a:extLst>
                  <a:ext uri="{FF2B5EF4-FFF2-40B4-BE49-F238E27FC236}">
                    <a16:creationId xmlns:a16="http://schemas.microsoft.com/office/drawing/2014/main" id="{5D25816F-A34A-A8EB-DD88-B5F9BF8D7437}"/>
                  </a:ext>
                </a:extLst>
              </p14:cNvPr>
              <p14:cNvContentPartPr/>
              <p14:nvPr/>
            </p14:nvContentPartPr>
            <p14:xfrm>
              <a:off x="2011992" y="1338718"/>
              <a:ext cx="9525" cy="9525"/>
            </p14:xfrm>
          </p:contentPart>
        </mc:Choice>
        <mc:Fallback xmlns="">
          <p:pic>
            <p:nvPicPr>
              <p:cNvPr id="15" name="Ink 14">
                <a:extLst>
                  <a:ext uri="{FF2B5EF4-FFF2-40B4-BE49-F238E27FC236}">
                    <a16:creationId xmlns:a16="http://schemas.microsoft.com/office/drawing/2014/main" id="{5D25816F-A34A-A8EB-DD88-B5F9BF8D7437}"/>
                  </a:ext>
                </a:extLst>
              </p:cNvPr>
              <p:cNvPicPr/>
              <p:nvPr/>
            </p:nvPicPr>
            <p:blipFill>
              <a:blip r:embed="rId3"/>
              <a:stretch>
                <a:fillRect/>
              </a:stretch>
            </p:blipFill>
            <p:spPr>
              <a:xfrm>
                <a:off x="1535742" y="862468"/>
                <a:ext cx="952500" cy="952500"/>
              </a:xfrm>
              <a:prstGeom prst="rect">
                <a:avLst/>
              </a:prstGeom>
            </p:spPr>
          </p:pic>
        </mc:Fallback>
      </mc:AlternateContent>
    </p:spTree>
    <p:extLst>
      <p:ext uri="{BB962C8B-B14F-4D97-AF65-F5344CB8AC3E}">
        <p14:creationId xmlns:p14="http://schemas.microsoft.com/office/powerpoint/2010/main" val="4046857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DD107-E3BD-ED64-986F-A1B4E6969128}"/>
              </a:ext>
            </a:extLst>
          </p:cNvPr>
          <p:cNvSpPr>
            <a:spLocks noGrp="1"/>
          </p:cNvSpPr>
          <p:nvPr>
            <p:ph type="ctrTitle"/>
          </p:nvPr>
        </p:nvSpPr>
        <p:spPr>
          <a:xfrm>
            <a:off x="1750740" y="1122363"/>
            <a:ext cx="8917259" cy="3839929"/>
          </a:xfrm>
        </p:spPr>
        <p:txBody>
          <a:bodyPr>
            <a:normAutofit/>
          </a:bodyPr>
          <a:lstStyle/>
          <a:p>
            <a:r>
              <a:rPr lang="en-GB" dirty="0"/>
              <a:t> </a:t>
            </a:r>
          </a:p>
        </p:txBody>
      </p:sp>
      <p:sp>
        <p:nvSpPr>
          <p:cNvPr id="3" name="Subtitle 2">
            <a:extLst>
              <a:ext uri="{FF2B5EF4-FFF2-40B4-BE49-F238E27FC236}">
                <a16:creationId xmlns:a16="http://schemas.microsoft.com/office/drawing/2014/main" id="{23ED819C-026B-4C9F-7EBD-14EAEA0D0DDB}"/>
              </a:ext>
            </a:extLst>
          </p:cNvPr>
          <p:cNvSpPr>
            <a:spLocks noGrp="1"/>
          </p:cNvSpPr>
          <p:nvPr>
            <p:ph type="subTitle" idx="1"/>
          </p:nvPr>
        </p:nvSpPr>
        <p:spPr>
          <a:xfrm>
            <a:off x="1830381" y="-106748"/>
            <a:ext cx="8917259" cy="5838300"/>
          </a:xfrm>
        </p:spPr>
        <p:txBody>
          <a:bodyPr vert="horz" lIns="91440" tIns="45720" rIns="91440" bIns="45720" rtlCol="0" anchor="t">
            <a:noAutofit/>
          </a:bodyPr>
          <a:lstStyle/>
          <a:p>
            <a:r>
              <a:rPr lang="en-GB" sz="3200" dirty="0">
                <a:hlinkClick r:id="rId2">
                  <a:extLst>
                    <a:ext uri="{A12FA001-AC4F-418D-AE19-62706E023703}">
                      <ahyp:hlinkClr xmlns:ahyp="http://schemas.microsoft.com/office/drawing/2018/hyperlinkcolor" val="tx"/>
                    </a:ext>
                  </a:extLst>
                </a:hlinkClick>
              </a:rPr>
              <a:t>REFERENCE</a:t>
            </a:r>
          </a:p>
          <a:p>
            <a:r>
              <a:rPr lang="en-GB" sz="1100" dirty="0">
                <a:hlinkClick r:id="rId3"/>
              </a:rPr>
              <a:t>apple imagine - Search (bing.com)</a:t>
            </a:r>
            <a:endParaRPr lang="en-GB" sz="1100" dirty="0">
              <a:solidFill>
                <a:srgbClr val="0563C1"/>
              </a:solidFill>
              <a:hlinkClick r:id="rId2">
                <a:extLst>
                  <a:ext uri="{A12FA001-AC4F-418D-AE19-62706E023703}">
                    <ahyp:hlinkClr xmlns:ahyp="http://schemas.microsoft.com/office/drawing/2018/hyperlinkcolor" val="tx"/>
                  </a:ext>
                </a:extLst>
              </a:hlinkClick>
            </a:endParaRPr>
          </a:p>
          <a:p>
            <a:r>
              <a:rPr lang="en-GB" sz="1100" dirty="0">
                <a:solidFill>
                  <a:srgbClr val="0563C1"/>
                </a:solidFill>
                <a:hlinkClick r:id="rId2"/>
              </a:rPr>
              <a:t>https://www.topteksystem.com/blog/apple-news/the-bite-of-apple-new-products/</a:t>
            </a:r>
            <a:r>
              <a:rPr lang="en-GB" sz="1100" dirty="0"/>
              <a:t>.</a:t>
            </a:r>
          </a:p>
          <a:p>
            <a:pPr algn="l">
              <a:spcBef>
                <a:spcPct val="0"/>
              </a:spcBef>
            </a:pPr>
            <a:r>
              <a:rPr lang="en-GB" sz="1100" dirty="0">
                <a:latin typeface="Calibri Light"/>
                <a:cs typeface="Calibri Light"/>
              </a:rPr>
              <a:t>Apple has developed strong customer communication via social media</a:t>
            </a:r>
            <a:endParaRPr lang="en-GB" sz="1100" dirty="0">
              <a:ea typeface="+mn-lt"/>
              <a:cs typeface="+mn-lt"/>
            </a:endParaRPr>
          </a:p>
          <a:p>
            <a:pPr algn="l">
              <a:spcBef>
                <a:spcPct val="0"/>
              </a:spcBef>
            </a:pPr>
            <a:r>
              <a:rPr lang="en-GB" sz="1100" dirty="0">
                <a:latin typeface="Calibri Light"/>
                <a:cs typeface="Calibri Light"/>
              </a:rPr>
              <a:t>using Facebook and Instagram (</a:t>
            </a:r>
            <a:r>
              <a:rPr lang="en-GB" sz="1100" dirty="0" err="1">
                <a:latin typeface="Calibri Light"/>
                <a:cs typeface="Calibri Light"/>
              </a:rPr>
              <a:t>Svètlk</a:t>
            </a:r>
            <a:r>
              <a:rPr lang="en-GB" sz="1100" dirty="0">
                <a:latin typeface="Calibri Light"/>
                <a:cs typeface="Calibri Light"/>
              </a:rPr>
              <a:t>, 2017)</a:t>
            </a:r>
            <a:endParaRPr lang="en-GB" sz="1100" dirty="0">
              <a:ea typeface="+mn-lt"/>
              <a:cs typeface="+mn-lt"/>
            </a:endParaRPr>
          </a:p>
          <a:p>
            <a:pPr algn="l">
              <a:spcBef>
                <a:spcPct val="0"/>
              </a:spcBef>
            </a:pPr>
            <a:r>
              <a:rPr lang="en-GB" sz="1100" dirty="0" err="1">
                <a:latin typeface="Calibri Light"/>
                <a:cs typeface="Calibri Light"/>
              </a:rPr>
              <a:t>BusinessEssay</a:t>
            </a:r>
            <a:r>
              <a:rPr lang="en-GB" sz="1100" dirty="0">
                <a:latin typeface="Calibri Light"/>
                <a:cs typeface="Calibri Light"/>
              </a:rPr>
              <a:t>. (2021, December 18). The Apple Company: Organisation Theory </a:t>
            </a:r>
            <a:r>
              <a:rPr lang="en-GB" sz="1100" dirty="0" err="1">
                <a:latin typeface="Calibri Light"/>
                <a:cs typeface="Calibri Light"/>
              </a:rPr>
              <a:t>nd</a:t>
            </a:r>
            <a:r>
              <a:rPr lang="en-GB" sz="1100" dirty="0">
                <a:latin typeface="Calibri Light"/>
                <a:cs typeface="Calibri Light"/>
              </a:rPr>
              <a:t> Design. Retrieved from </a:t>
            </a:r>
            <a:r>
              <a:rPr lang="en-GB" sz="1100" dirty="0">
                <a:latin typeface="Calibri Light"/>
                <a:cs typeface="Calibri Light"/>
                <a:hlinkClick r:id="rId4"/>
              </a:rPr>
              <a:t>https://business-essay.com/t</a:t>
            </a:r>
            <a:r>
              <a:rPr lang="en-GB" sz="1100" dirty="0">
                <a:latin typeface="Calibri Light"/>
                <a:cs typeface="Calibri Light"/>
              </a:rPr>
              <a:t> </a:t>
            </a:r>
            <a:endParaRPr lang="en-US" sz="1100" dirty="0">
              <a:ea typeface="+mn-lt"/>
              <a:cs typeface="+mn-lt"/>
            </a:endParaRPr>
          </a:p>
          <a:p>
            <a:endParaRPr lang="en-GB" sz="1100" dirty="0">
              <a:cs typeface="Calibri"/>
            </a:endParaRPr>
          </a:p>
          <a:p>
            <a:r>
              <a:rPr lang="en-GB" sz="1100" dirty="0"/>
              <a:t>           </a:t>
            </a:r>
            <a:r>
              <a:rPr lang="en-GB" sz="1100" dirty="0" err="1"/>
              <a:t>BusinessEssay</a:t>
            </a:r>
            <a:r>
              <a:rPr lang="en-GB" sz="1100" dirty="0"/>
              <a:t>. (2021, December 18). The Apple Company: Organisation Theory and Design. Retrieved from </a:t>
            </a:r>
            <a:r>
              <a:rPr lang="en-GB" sz="1100" dirty="0">
                <a:hlinkClick r:id="rId5"/>
              </a:rPr>
              <a:t>https://business-essay.com/the-apple-company-organisation-theory-and-design</a:t>
            </a:r>
            <a:r>
              <a:rPr lang="en-GB" sz="1100" dirty="0"/>
              <a:t>(McDonald 2011) APPLE COMMUNICATION WITH CUSTOMERS " (Corrado1993</a:t>
            </a:r>
          </a:p>
          <a:p>
            <a:r>
              <a:rPr lang="en-GB" sz="1100" dirty="0"/>
              <a:t>) design ideas by https://thesisleader.com/googgel scholar</a:t>
            </a:r>
          </a:p>
          <a:p>
            <a:pPr algn="l">
              <a:spcBef>
                <a:spcPct val="0"/>
              </a:spcBef>
              <a:defRPr/>
            </a:pPr>
            <a:r>
              <a:rPr lang="en-GB" sz="1100" dirty="0">
                <a:latin typeface="Calibri Light"/>
                <a:ea typeface="+mj-ea"/>
                <a:cs typeface="Calibri Light"/>
              </a:rPr>
              <a:t>Channels Used by Apple</a:t>
            </a:r>
            <a:endParaRPr lang="en-GB" sz="1100" dirty="0">
              <a:ea typeface="+mn-lt"/>
              <a:cs typeface="+mn-lt"/>
            </a:endParaRPr>
          </a:p>
          <a:p>
            <a:pPr algn="l">
              <a:spcBef>
                <a:spcPct val="0"/>
              </a:spcBef>
              <a:defRPr/>
            </a:pPr>
            <a:r>
              <a:rPr lang="en-GB" sz="1100" dirty="0">
                <a:latin typeface="Calibri Light"/>
                <a:ea typeface="+mj-ea"/>
                <a:cs typeface="Calibri Light"/>
              </a:rPr>
              <a:t>Apple Company uses a variety of communication methods</a:t>
            </a:r>
            <a:endParaRPr lang="en-GB" sz="1100" dirty="0">
              <a:ea typeface="+mn-lt"/>
              <a:cs typeface="+mn-lt"/>
            </a:endParaRPr>
          </a:p>
          <a:p>
            <a:pPr algn="l">
              <a:spcBef>
                <a:spcPct val="0"/>
              </a:spcBef>
              <a:defRPr/>
            </a:pPr>
            <a:r>
              <a:rPr lang="en-GB" sz="1100" dirty="0">
                <a:latin typeface="Calibri Light"/>
                <a:ea typeface="+mj-ea"/>
                <a:cs typeface="Calibri Light"/>
              </a:rPr>
              <a:t>Most customers are using the company's website for communication</a:t>
            </a:r>
            <a:endParaRPr lang="en-GB" sz="1100" dirty="0">
              <a:ea typeface="+mn-lt"/>
              <a:cs typeface="+mn-lt"/>
            </a:endParaRPr>
          </a:p>
          <a:p>
            <a:pPr algn="l">
              <a:spcBef>
                <a:spcPct val="0"/>
              </a:spcBef>
              <a:defRPr/>
            </a:pPr>
            <a:r>
              <a:rPr lang="en-GB" sz="1100" dirty="0">
                <a:latin typeface="Calibri Light"/>
                <a:ea typeface="+mj-ea"/>
                <a:cs typeface="Calibri Light"/>
              </a:rPr>
              <a:t>and information regarding the products (Svètlk,2017)</a:t>
            </a:r>
            <a:br>
              <a:rPr lang="en-GB" sz="1100" dirty="0">
                <a:latin typeface="Calibri Light"/>
                <a:ea typeface="+mj-ea"/>
                <a:cs typeface="Calibri Light"/>
              </a:rPr>
            </a:br>
            <a:endParaRPr lang="en-GB" sz="1100">
              <a:ea typeface="+mn-lt"/>
              <a:cs typeface="+mn-lt"/>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a:ln>
                  <a:noFill/>
                </a:ln>
                <a:solidFill>
                  <a:srgbClr val="1A1A1A"/>
                </a:solidFill>
                <a:effectLst/>
                <a:uLnTx/>
                <a:uFillTx/>
                <a:latin typeface="Inter"/>
                <a:ea typeface="+mj-ea"/>
                <a:cs typeface="+mj-cs"/>
              </a:rPr>
              <a:t>(2021, December 18). </a:t>
            </a:r>
            <a:r>
              <a:rPr kumimoji="0" lang="en-GB" sz="1100" b="0" i="1" u="none" strike="noStrike" kern="1200" cap="none" spc="0" normalizeH="0" baseline="0" noProof="0" dirty="0">
                <a:ln>
                  <a:noFill/>
                </a:ln>
                <a:solidFill>
                  <a:srgbClr val="1A1A1A"/>
                </a:solidFill>
                <a:effectLst/>
                <a:uLnTx/>
                <a:uFillTx/>
                <a:latin typeface="Inter"/>
                <a:ea typeface="+mj-ea"/>
                <a:cs typeface="+mj-cs"/>
              </a:rPr>
              <a:t>The Apple Company: Organisation Theory and Design.</a:t>
            </a:r>
            <a:r>
              <a:rPr kumimoji="0" lang="en-GB" sz="1100" b="0" i="0" u="none" strike="noStrike" kern="1200" cap="none" spc="0" normalizeH="0" baseline="0" noProof="0" dirty="0">
                <a:ln>
                  <a:noFill/>
                </a:ln>
                <a:solidFill>
                  <a:srgbClr val="1A1A1A"/>
                </a:solidFill>
                <a:effectLst/>
                <a:uLnTx/>
                <a:uFillTx/>
                <a:latin typeface="Inter"/>
                <a:ea typeface="+mj-ea"/>
                <a:cs typeface="+mj-cs"/>
              </a:rPr>
              <a:t> Retrieved from </a:t>
            </a:r>
            <a:r>
              <a:rPr kumimoji="0" lang="en-GB" sz="1100" b="0" i="0" u="none" strike="noStrike" kern="1200" cap="none" spc="0" normalizeH="0" baseline="0" noProof="0" dirty="0">
                <a:ln>
                  <a:noFill/>
                </a:ln>
                <a:solidFill>
                  <a:srgbClr val="1A1A1A"/>
                </a:solidFill>
                <a:effectLst/>
                <a:uLnTx/>
                <a:uFillTx/>
                <a:latin typeface="Inter"/>
                <a:ea typeface="+mj-ea"/>
                <a:cs typeface="+mj-cs"/>
                <a:hlinkClick r:id="rId6"/>
              </a:rPr>
              <a:t>https://business-essay.com/the-apple-company-organisation-theory-and</a:t>
            </a:r>
            <a:r>
              <a:rPr kumimoji="0" lang="en-GB" sz="1100" b="0" i="0" u="none" strike="noStrike" kern="1200" cap="none" spc="0" normalizeH="0" baseline="0" noProof="0" dirty="0">
                <a:ln>
                  <a:noFill/>
                </a:ln>
                <a:solidFill>
                  <a:srgbClr val="1A1A1A"/>
                </a:solidFill>
                <a:effectLst/>
                <a:uLnTx/>
                <a:uFillTx/>
                <a:latin typeface="Inter"/>
                <a:ea typeface="+mj-ea"/>
                <a:cs typeface="+mj-cs"/>
              </a:rPr>
              <a:t> design/Business </a:t>
            </a:r>
            <a:br>
              <a:rPr kumimoji="0" lang="en-GB" sz="1100" b="0" i="0" u="none" strike="noStrike" kern="1200" cap="none" spc="0" normalizeH="0" baseline="0" noProof="0" dirty="0">
                <a:ln>
                  <a:noFill/>
                </a:ln>
                <a:solidFill>
                  <a:srgbClr val="1A1A1A"/>
                </a:solidFill>
                <a:effectLst/>
                <a:uLnTx/>
                <a:uFillTx/>
                <a:latin typeface="Inter"/>
                <a:ea typeface="+mj-lt"/>
                <a:cs typeface="Calibri Light" panose="020F0302020204030204"/>
              </a:rPr>
            </a:br>
            <a:r>
              <a:rPr kumimoji="0" lang="en-GB" sz="1100" b="0" i="0" u="none" strike="noStrike" kern="1200" cap="none" spc="0" normalizeH="0" baseline="0" noProof="0" dirty="0">
                <a:ln>
                  <a:noFill/>
                </a:ln>
                <a:solidFill>
                  <a:prstClr val="black"/>
                </a:solidFill>
                <a:effectLst/>
                <a:uLnTx/>
                <a:uFillTx/>
                <a:latin typeface="Calibri Light" panose="020F0302020204030204"/>
                <a:ea typeface="+mj-lt"/>
                <a:cs typeface="Calibri Light" panose="020F0302020204030204"/>
              </a:rPr>
              <a:t>(coomunication barriers vol3,spl.issue 2,2016 ,</a:t>
            </a:r>
            <a:r>
              <a:rPr kumimoji="0" lang="en-GB" sz="1100" b="0" i="0" u="none" strike="noStrike" kern="1200" cap="none" spc="0" normalizeH="0" baseline="0" noProof="0" dirty="0" err="1">
                <a:ln>
                  <a:noFill/>
                </a:ln>
                <a:solidFill>
                  <a:prstClr val="black"/>
                </a:solidFill>
                <a:effectLst/>
                <a:uLnTx/>
                <a:uFillTx/>
                <a:latin typeface="Calibri Light" panose="020F0302020204030204"/>
                <a:ea typeface="+mj-lt"/>
                <a:cs typeface="Calibri Light" panose="020F0302020204030204"/>
              </a:rPr>
              <a:t>Dr.</a:t>
            </a:r>
            <a:r>
              <a:rPr kumimoji="0" lang="en-GB" sz="1100" b="0" i="0" u="none" strike="noStrike" kern="1200" cap="none" spc="0" normalizeH="0" baseline="0" noProof="0" dirty="0">
                <a:ln>
                  <a:noFill/>
                </a:ln>
                <a:solidFill>
                  <a:prstClr val="black"/>
                </a:solidFill>
                <a:effectLst/>
                <a:uLnTx/>
                <a:uFillTx/>
                <a:latin typeface="Calibri Light" panose="020F0302020204030204"/>
                <a:ea typeface="+mj-lt"/>
                <a:cs typeface="Calibri Light" panose="020F0302020204030204"/>
              </a:rPr>
              <a:t> k. Usha Rani)</a:t>
            </a:r>
          </a:p>
          <a:p>
            <a:pPr algn="l">
              <a:spcBef>
                <a:spcPct val="0"/>
              </a:spcBef>
              <a:defRPr/>
            </a:pPr>
            <a:r>
              <a:rPr kumimoji="0" lang="en-GB" sz="1100" b="0" i="0" u="none" strike="noStrike" kern="1200" cap="none" spc="0" normalizeH="0" baseline="0" noProof="0" dirty="0">
                <a:ln>
                  <a:noFill/>
                </a:ln>
                <a:effectLst/>
                <a:uLnTx/>
                <a:uFillTx/>
                <a:latin typeface="Calibri Light" panose="020F0302020204030204"/>
                <a:ea typeface="+mj-lt"/>
                <a:cs typeface="Calibri Light" panose="020F0302020204030204"/>
                <a:hlinkClick r:id="rId7"/>
              </a:rPr>
              <a:t>https://www.researchgate.net/profile/Usha-Kumbakonam/publication/304038097_COMMUNICATION_BARRIERS/links/57641fd708aedbc345ecb7e2/COMMUNICATION-BARRIERS.pdf</a:t>
            </a:r>
            <a:endParaRPr lang="en-GB" sz="1100" dirty="0">
              <a:latin typeface="Calibri Light" panose="020F0302020204030204"/>
              <a:ea typeface="+mj-lt"/>
              <a:cs typeface="Calibri Light" panose="020F0302020204030204"/>
            </a:endParaRPr>
          </a:p>
          <a:p>
            <a:pPr algn="l">
              <a:spcBef>
                <a:spcPct val="0"/>
              </a:spcBef>
              <a:defRPr/>
            </a:pPr>
            <a:r>
              <a:rPr lang="en-GB" sz="1100" dirty="0">
                <a:ea typeface="+mn-lt"/>
                <a:cs typeface="+mn-lt"/>
              </a:rPr>
              <a:t>Janse, B. (2018). </a:t>
            </a:r>
            <a:r>
              <a:rPr lang="en-GB" sz="1100" i="1" dirty="0">
                <a:ea typeface="+mn-lt"/>
                <a:cs typeface="+mn-lt"/>
              </a:rPr>
              <a:t>Berlo’s SMCR Model of Communication</a:t>
            </a:r>
            <a:r>
              <a:rPr lang="en-GB" sz="1100" dirty="0">
                <a:ea typeface="+mn-lt"/>
                <a:cs typeface="+mn-lt"/>
              </a:rPr>
              <a:t>. Retrieved [insert date] from </a:t>
            </a:r>
            <a:r>
              <a:rPr lang="en-GB" sz="1100" dirty="0" err="1">
                <a:ea typeface="+mn-lt"/>
                <a:cs typeface="+mn-lt"/>
              </a:rPr>
              <a:t>Toolshero</a:t>
            </a:r>
            <a:r>
              <a:rPr lang="en-GB" sz="1100" dirty="0">
                <a:ea typeface="+mn-lt"/>
                <a:cs typeface="+mn-lt"/>
              </a:rPr>
              <a:t>: </a:t>
            </a:r>
            <a:r>
              <a:rPr lang="en-GB" sz="1100" dirty="0">
                <a:ea typeface="+mn-lt"/>
                <a:cs typeface="+mn-lt"/>
                <a:hlinkClick r:id="rId8"/>
              </a:rPr>
              <a:t>https://www.toolshero.com/communication-methods/berlo’s-smcr-model-of-communication/</a:t>
            </a:r>
            <a:endParaRPr lang="en-GB" sz="1100">
              <a:latin typeface="Calibri Light" panose="020F0302020204030204"/>
              <a:ea typeface="+mn-lt"/>
              <a:cs typeface="Calibri Light" panose="020F0302020204030204"/>
            </a:endParaRPr>
          </a:p>
          <a:p>
            <a:pPr algn="l">
              <a:defRPr/>
            </a:pPr>
            <a:r>
              <a:rPr lang="en-GB" sz="1100" b="1" dirty="0">
                <a:solidFill>
                  <a:srgbClr val="44546A"/>
                </a:solidFill>
                <a:latin typeface="Calibri"/>
                <a:ea typeface="+mj-lt"/>
                <a:cs typeface="Calibri"/>
              </a:rPr>
              <a:t> </a:t>
            </a:r>
            <a:r>
              <a:rPr lang="en-GB" sz="1100" b="1" dirty="0">
                <a:solidFill>
                  <a:srgbClr val="333333"/>
                </a:solidFill>
                <a:latin typeface="Calibri"/>
                <a:ea typeface="+mj-lt"/>
                <a:cs typeface="Calibri"/>
              </a:rPr>
              <a:t>Keller’s Brand Equity Model,19 December 2020)</a:t>
            </a:r>
            <a:r>
              <a:rPr lang="en-GB" sz="1100" b="1" dirty="0">
                <a:solidFill>
                  <a:schemeClr val="tx2">
                    <a:lumMod val="75000"/>
                  </a:schemeClr>
                </a:solidFill>
                <a:ea typeface="+mn-lt"/>
                <a:cs typeface="+mn-lt"/>
              </a:rPr>
              <a:t>Apple is at the top of the list of the top 10 companies in the world. </a:t>
            </a:r>
            <a:r>
              <a:rPr lang="en-GB" sz="1100" b="1" dirty="0" err="1">
                <a:solidFill>
                  <a:schemeClr val="tx2">
                    <a:lumMod val="75000"/>
                  </a:schemeClr>
                </a:solidFill>
                <a:ea typeface="+mn-lt"/>
                <a:cs typeface="+mn-lt"/>
              </a:rPr>
              <a:t>UKEssays</a:t>
            </a:r>
            <a:r>
              <a:rPr lang="en-GB" sz="1100" b="1" dirty="0">
                <a:solidFill>
                  <a:schemeClr val="tx2">
                    <a:lumMod val="75000"/>
                  </a:schemeClr>
                </a:solidFill>
                <a:ea typeface="+mn-lt"/>
                <a:cs typeface="+mn-lt"/>
              </a:rPr>
              <a:t>. (November 2018). </a:t>
            </a:r>
            <a:endParaRPr lang="en-GB" sz="1100" dirty="0">
              <a:solidFill>
                <a:schemeClr val="tx2">
                  <a:lumMod val="75000"/>
                </a:schemeClr>
              </a:solidFill>
              <a:ea typeface="+mn-lt"/>
              <a:cs typeface="+mn-lt"/>
            </a:endParaRPr>
          </a:p>
          <a:p>
            <a:pPr algn="l">
              <a:spcBef>
                <a:spcPct val="0"/>
              </a:spcBef>
              <a:defRPr/>
            </a:pPr>
            <a:endParaRPr lang="en-GB" sz="1100" b="0" i="0" u="none" strike="noStrike" kern="1200" cap="none" spc="0" normalizeH="0" baseline="0" noProof="0" dirty="0">
              <a:ln>
                <a:noFill/>
              </a:ln>
              <a:effectLst/>
              <a:uLnTx/>
              <a:uFillTx/>
              <a:latin typeface="Calibri Light"/>
              <a:ea typeface="+mj-lt"/>
              <a:cs typeface="Calibri Light"/>
            </a:endParaRP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1100" b="1" i="0" u="none" strike="noStrike" kern="1200" cap="none" spc="0" normalizeH="0" baseline="0" noProof="0" dirty="0">
                <a:ln>
                  <a:noFill/>
                </a:ln>
                <a:solidFill>
                  <a:srgbClr val="44546A"/>
                </a:solidFill>
                <a:effectLst/>
                <a:uLnTx/>
                <a:uFillTx/>
                <a:latin typeface="Calibri" panose="020F0502020204030204"/>
                <a:ea typeface="+mn-ea"/>
                <a:cs typeface="+mn-cs"/>
              </a:rPr>
              <a:t>(Nordby, 2012). Apple is at the top of the list of the top 10 companies in the </a:t>
            </a:r>
            <a:r>
              <a:rPr kumimoji="0" lang="en-GB" sz="1100" b="1" i="0" u="none" strike="noStrike" kern="1200" cap="none" spc="0" normalizeH="0" baseline="0" noProof="0" dirty="0" err="1">
                <a:ln>
                  <a:noFill/>
                </a:ln>
                <a:solidFill>
                  <a:srgbClr val="44546A"/>
                </a:solidFill>
                <a:effectLst/>
                <a:uLnTx/>
                <a:uFillTx/>
                <a:latin typeface="Calibri" panose="020F0502020204030204"/>
                <a:ea typeface="+mn-ea"/>
                <a:cs typeface="+mn-cs"/>
              </a:rPr>
              <a:t>worldUKEssays</a:t>
            </a:r>
            <a:r>
              <a:rPr kumimoji="0" lang="en-GB" sz="1100" b="1" i="0" u="none" strike="noStrike" kern="1200" cap="none" spc="0" normalizeH="0" baseline="0" noProof="0" dirty="0">
                <a:ln>
                  <a:noFill/>
                </a:ln>
                <a:solidFill>
                  <a:srgbClr val="44546A"/>
                </a:solidFill>
                <a:effectLst/>
                <a:uLnTx/>
                <a:uFillTx/>
                <a:latin typeface="Calibri" panose="020F0502020204030204"/>
                <a:ea typeface="+mn-ea"/>
                <a:cs typeface="+mn-cs"/>
              </a:rPr>
              <a:t>. (November 2018). Managing Communications in Apple Company Trade Essay. Retrieved from </a:t>
            </a:r>
            <a:r>
              <a:rPr kumimoji="0" lang="en-GB" sz="1100" b="1" i="0" u="none" strike="noStrike" kern="1200" cap="none" spc="0" normalizeH="0" baseline="0" noProof="0" dirty="0">
                <a:ln>
                  <a:noFill/>
                </a:ln>
                <a:solidFill>
                  <a:srgbClr val="44546A"/>
                </a:solidFill>
                <a:effectLst/>
                <a:uLnTx/>
                <a:uFillTx/>
                <a:latin typeface="Calibri" panose="020F0502020204030204"/>
                <a:ea typeface="+mn-ea"/>
                <a:cs typeface="+mn-cs"/>
                <a:hlinkClick r:id="rId9">
                  <a:extLst>
                    <a:ext uri="{A12FA001-AC4F-418D-AE19-62706E023703}">
                      <ahyp:hlinkClr xmlns:ahyp="http://schemas.microsoft.com/office/drawing/2018/hyperlinkcolor" val="tx"/>
                    </a:ext>
                  </a:extLst>
                </a:hlinkClick>
              </a:rPr>
              <a:t>https://www.ukessays.com/essays/commerce/managing-communications-in-apple-company-commerce-essay.php?vref=1</a:t>
            </a:r>
            <a:endParaRPr kumimoji="0" lang="en-GB" sz="1100" b="1" i="0" u="none" strike="noStrike" kern="1200" cap="none" spc="0" normalizeH="0" baseline="0" noProof="0" dirty="0">
              <a:ln>
                <a:noFill/>
              </a:ln>
              <a:solidFill>
                <a:srgbClr val="44546A"/>
              </a:solidFill>
              <a:effectLst/>
              <a:uLnTx/>
              <a:uFillTx/>
              <a:latin typeface="Calibri" panose="020F0502020204030204"/>
              <a:ea typeface="+mn-ea"/>
              <a:cs typeface="+mn-cs"/>
            </a:endParaRPr>
          </a:p>
          <a:p>
            <a:pPr algn="l"/>
            <a:r>
              <a:rPr lang="en-GB" sz="2000" dirty="0">
                <a:solidFill>
                  <a:srgbClr val="006621"/>
                </a:solidFill>
                <a:latin typeface="Roboto"/>
                <a:ea typeface="Roboto"/>
              </a:rPr>
              <a:t>   </a:t>
            </a:r>
            <a:endParaRPr lang="en-GB" sz="1100" dirty="0">
              <a:solidFill>
                <a:srgbClr val="767676"/>
              </a:solidFill>
              <a:latin typeface="Roboto"/>
              <a:ea typeface="Roboto"/>
            </a:endParaRPr>
          </a:p>
          <a:p>
            <a:pPr algn="l"/>
            <a:endParaRPr lang="en-GB" sz="1100" b="0" i="0" dirty="0">
              <a:solidFill>
                <a:srgbClr val="006621"/>
              </a:solidFill>
              <a:effectLst/>
              <a:latin typeface="Roboto" panose="02000000000000000000" pitchFamily="2" charset="0"/>
              <a:ea typeface="Roboto"/>
            </a:endParaRPr>
          </a:p>
          <a:p>
            <a:pPr algn="l"/>
            <a:endParaRPr lang="en-GB" sz="1000" b="0" i="0" dirty="0">
              <a:solidFill>
                <a:srgbClr val="666666"/>
              </a:solidFill>
              <a:effectLst/>
              <a:latin typeface="Roboto" panose="02000000000000000000" pitchFamily="2" charset="0"/>
            </a:endParaRPr>
          </a:p>
          <a:p>
            <a:pPr marL="0" marR="0" lvl="0" indent="0" algn="l" defTabSz="914400" rtl="0" eaLnBrk="1" fontAlgn="auto" latinLnBrk="0" hangingPunct="1">
              <a:lnSpc>
                <a:spcPct val="90000"/>
              </a:lnSpc>
              <a:spcBef>
                <a:spcPct val="0"/>
              </a:spcBef>
              <a:spcAft>
                <a:spcPts val="0"/>
              </a:spcAft>
              <a:buClrTx/>
              <a:buSzTx/>
              <a:buFontTx/>
              <a:buNone/>
              <a:tabLst/>
              <a:defRPr/>
            </a:pPr>
            <a:endParaRPr lang="en-GB" sz="1100" dirty="0"/>
          </a:p>
          <a:p>
            <a:endParaRPr lang="en-GB" sz="1600" dirty="0"/>
          </a:p>
        </p:txBody>
      </p:sp>
    </p:spTree>
    <p:extLst>
      <p:ext uri="{BB962C8B-B14F-4D97-AF65-F5344CB8AC3E}">
        <p14:creationId xmlns:p14="http://schemas.microsoft.com/office/powerpoint/2010/main" val="2150525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173674786"/>
              </p:ext>
            </p:extLst>
          </p:nvPr>
        </p:nvGraphicFramePr>
        <p:xfrm>
          <a:off x="1166648" y="250257"/>
          <a:ext cx="9367181" cy="6148508"/>
        </p:xfrm>
        <a:graphic>
          <a:graphicData uri="http://schemas.openxmlformats.org/drawingml/2006/table">
            <a:tbl>
              <a:tblPr firstRow="1" bandRow="1">
                <a:tableStyleId>{5C22544A-7EE6-4342-B048-85BDC9FD1C3A}</a:tableStyleId>
              </a:tblPr>
              <a:tblGrid>
                <a:gridCol w="2909231">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913615">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913615">
                <a:tc>
                  <a:txBody>
                    <a:bodyPr/>
                    <a:lstStyle/>
                    <a:p>
                      <a:r>
                        <a:rPr lang="en-GB" dirty="0"/>
                        <a:t>Who was in your team? </a:t>
                      </a:r>
                    </a:p>
                  </a:txBody>
                  <a:tcPr/>
                </a:tc>
                <a:tc>
                  <a:txBody>
                    <a:bodyPr/>
                    <a:lstStyle/>
                    <a:p>
                      <a:r>
                        <a:rPr lang="en-GB" dirty="0"/>
                        <a:t>Antonio Craciun , George Ghita, Martina Petkova</a:t>
                      </a:r>
                    </a:p>
                  </a:txBody>
                  <a:tcPr/>
                </a:tc>
                <a:extLst>
                  <a:ext uri="{0D108BD9-81ED-4DB2-BD59-A6C34878D82A}">
                    <a16:rowId xmlns:a16="http://schemas.microsoft.com/office/drawing/2014/main" val="2318373457"/>
                  </a:ext>
                </a:extLst>
              </a:tr>
              <a:tr h="9465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 Communication, collaboration, action, lessening, (maybe sever remark made), research together. </a:t>
                      </a:r>
                    </a:p>
                  </a:txBody>
                  <a:tcPr/>
                </a:tc>
                <a:extLst>
                  <a:ext uri="{0D108BD9-81ED-4DB2-BD59-A6C34878D82A}">
                    <a16:rowId xmlns:a16="http://schemas.microsoft.com/office/drawing/2014/main" val="2507276796"/>
                  </a:ext>
                </a:extLst>
              </a:tr>
              <a:tr h="12305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Help Martina to understand his topic for this assignment and continue contact with my colleges team </a:t>
                      </a:r>
                    </a:p>
                  </a:txBody>
                  <a:tcPr/>
                </a:tc>
                <a:extLst>
                  <a:ext uri="{0D108BD9-81ED-4DB2-BD59-A6C34878D82A}">
                    <a16:rowId xmlns:a16="http://schemas.microsoft.com/office/drawing/2014/main" val="1913256840"/>
                  </a:ext>
                </a:extLst>
              </a:tr>
              <a:tr h="123054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 I beleave I would act in the same way.</a:t>
                      </a:r>
                    </a:p>
                  </a:txBody>
                  <a:tcPr/>
                </a:tc>
                <a:extLst>
                  <a:ext uri="{0D108BD9-81ED-4DB2-BD59-A6C34878D82A}">
                    <a16:rowId xmlns:a16="http://schemas.microsoft.com/office/drawing/2014/main" val="771358641"/>
                  </a:ext>
                </a:extLst>
              </a:tr>
              <a:tr h="913615">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630A3D1-2C3A-4F9C-A97E-4ACFB7D760A3}">
  <ds:schemaRefs>
    <ds:schemaRef ds:uri="http://schemas.microsoft.com/sharepoint/v3/contenttype/forms"/>
  </ds:schemaRefs>
</ds:datastoreItem>
</file>

<file path=customXml/itemProps2.xml><?xml version="1.0" encoding="utf-8"?>
<ds:datastoreItem xmlns:ds="http://schemas.openxmlformats.org/officeDocument/2006/customXml" ds:itemID="{9079DC07-D0F7-4D26-B963-EF6B0190F4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9D84151-76CE-475E-8862-F23E0EAE1E34}">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24692</TotalTime>
  <Words>1148</Words>
  <Application>Microsoft Office PowerPoint</Application>
  <PresentationFormat>Widescreen</PresentationFormat>
  <Paragraphs>69</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Apple Company            INC.</vt:lpstr>
      <vt:lpstr>PowerPoint Presentation</vt:lpstr>
      <vt:lpstr>PowerPoint Presentation</vt:lpstr>
      <vt:lpstr>PowerPoint Presentation</vt:lpstr>
      <vt:lpstr>Haw should the Apple Comp use the theories relating to models of communication</vt:lpstr>
      <vt:lpstr>PowerPoint Presentation</vt:lpstr>
      <vt:lpstr>Channel of communication use by apple</vt:lpstr>
      <vt:lpstr>Berlo's Model of Communication(1960) on Apple Comp</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dc:creator>
  <cp:lastModifiedBy>Maria Ciorascu (2121406)</cp:lastModifiedBy>
  <cp:revision>493</cp:revision>
  <dcterms:created xsi:type="dcterms:W3CDTF">2022-06-12T11:47:21Z</dcterms:created>
  <dcterms:modified xsi:type="dcterms:W3CDTF">2022-07-19T20:30:04Z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