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handoutMasterIdLst>
    <p:handoutMasterId r:id="rId7"/>
  </p:handoutMasterIdLst>
  <p:sldIdLst>
    <p:sldId id="263" r:id="rId5"/>
  </p:sldIdLst>
  <p:sldSz cx="12192000" cy="1625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640" userDrawn="1">
          <p15:clr>
            <a:srgbClr val="A4A3A4"/>
          </p15:clr>
        </p15:guide>
        <p15:guide id="2" pos="14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C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169" autoAdjust="0"/>
    <p:restoredTop sz="95369" autoAdjust="0"/>
  </p:normalViewPr>
  <p:slideViewPr>
    <p:cSldViewPr snapToGrid="0">
      <p:cViewPr>
        <p:scale>
          <a:sx n="63" d="100"/>
          <a:sy n="63" d="100"/>
        </p:scale>
        <p:origin x="2640" y="464"/>
      </p:cViewPr>
      <p:guideLst>
        <p:guide orient="horz" pos="7640"/>
        <p:guide pos="14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03" y="48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3.6030001458151065E-2"/>
          <c:y val="9.9543807024121966E-2"/>
          <c:w val="0.92924777631962674"/>
          <c:h val="0.67005843019622546"/>
        </c:manualLayout>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190E-8D48-B2B1-7688AD27AC25}"/>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190E-8D48-B2B1-7688AD27AC25}"/>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190E-8D48-B2B1-7688AD27AC25}"/>
            </c:ext>
          </c:extLst>
        </c:ser>
        <c:dLbls>
          <c:showLegendKey val="0"/>
          <c:showVal val="0"/>
          <c:showCatName val="0"/>
          <c:showSerName val="0"/>
          <c:showPercent val="0"/>
          <c:showBubbleSize val="0"/>
        </c:dLbls>
        <c:gapWidth val="219"/>
        <c:overlap val="-27"/>
        <c:axId val="1868438592"/>
        <c:axId val="1868440304"/>
      </c:barChart>
      <c:catAx>
        <c:axId val="186843859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68440304"/>
        <c:crosses val="autoZero"/>
        <c:auto val="1"/>
        <c:lblAlgn val="ctr"/>
        <c:lblOffset val="100"/>
        <c:noMultiLvlLbl val="0"/>
      </c:catAx>
      <c:valAx>
        <c:axId val="186844030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86843859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203B2F-5A27-4141-B1A2-5678518F97F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EECD20-FFA4-4C50-9186-DD05875BE6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236E232-9BDC-4A79-B81F-BAB3391B8B7D}" type="datetimeFigureOut">
              <a:rPr lang="en-US" smtClean="0"/>
              <a:t>4/10/25</a:t>
            </a:fld>
            <a:endParaRPr lang="en-US" dirty="0"/>
          </a:p>
        </p:txBody>
      </p:sp>
      <p:sp>
        <p:nvSpPr>
          <p:cNvPr id="4" name="Footer Placeholder 3">
            <a:extLst>
              <a:ext uri="{FF2B5EF4-FFF2-40B4-BE49-F238E27FC236}">
                <a16:creationId xmlns:a16="http://schemas.microsoft.com/office/drawing/2014/main" id="{FD854117-916A-4282-9E3A-3A3AAAE4CC3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8BCEAB-86E4-4283-9753-38AD389D6BD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C2381C-D87F-4729-B1FE-A83A08CE69FD}" type="slidenum">
              <a:rPr lang="en-US" smtClean="0"/>
              <a:t>‹#›</a:t>
            </a:fld>
            <a:endParaRPr lang="en-US" dirty="0"/>
          </a:p>
        </p:txBody>
      </p:sp>
    </p:spTree>
    <p:extLst>
      <p:ext uri="{BB962C8B-B14F-4D97-AF65-F5344CB8AC3E}">
        <p14:creationId xmlns:p14="http://schemas.microsoft.com/office/powerpoint/2010/main" val="1617789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2D4FF8-0A90-40B3-A36D-3F528EDB7B04}" type="datetimeFigureOut">
              <a:rPr lang="en-US" smtClean="0"/>
              <a:t>4/10/25</a:t>
            </a:fld>
            <a:endParaRPr lang="en-US"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030119-FB6D-4A2D-A653-ADDA698582C8}" type="slidenum">
              <a:rPr lang="en-US" smtClean="0"/>
              <a:t>‹#›</a:t>
            </a:fld>
            <a:endParaRPr lang="en-US" dirty="0"/>
          </a:p>
        </p:txBody>
      </p:sp>
    </p:spTree>
    <p:extLst>
      <p:ext uri="{BB962C8B-B14F-4D97-AF65-F5344CB8AC3E}">
        <p14:creationId xmlns:p14="http://schemas.microsoft.com/office/powerpoint/2010/main" val="2943526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030119-FB6D-4A2D-A653-ADDA698582C8}" type="slidenum">
              <a:rPr lang="en-US" smtClean="0"/>
              <a:t>1</a:t>
            </a:fld>
            <a:endParaRPr lang="en-US" dirty="0"/>
          </a:p>
        </p:txBody>
      </p:sp>
    </p:spTree>
    <p:extLst>
      <p:ext uri="{BB962C8B-B14F-4D97-AF65-F5344CB8AC3E}">
        <p14:creationId xmlns:p14="http://schemas.microsoft.com/office/powerpoint/2010/main" val="2562098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p:spTree>
      <p:nvGrpSpPr>
        <p:cNvPr id="1" name=""/>
        <p:cNvGrpSpPr/>
        <p:nvPr/>
      </p:nvGrpSpPr>
      <p:grpSpPr>
        <a:xfrm>
          <a:off x="0" y="0"/>
          <a:ext cx="0" cy="0"/>
          <a:chOff x="0" y="0"/>
          <a:chExt cx="0" cy="0"/>
        </a:xfrm>
      </p:grpSpPr>
      <p:grpSp>
        <p:nvGrpSpPr>
          <p:cNvPr id="110" name="Group 109">
            <a:extLst>
              <a:ext uri="{FF2B5EF4-FFF2-40B4-BE49-F238E27FC236}">
                <a16:creationId xmlns:a16="http://schemas.microsoft.com/office/drawing/2014/main" id="{4B4FBDA7-4419-7E21-820D-346E163AD210}"/>
              </a:ext>
              <a:ext uri="{C183D7F6-B498-43B3-948B-1728B52AA6E4}">
                <adec:decorative xmlns:adec="http://schemas.microsoft.com/office/drawing/2017/decorative" val="1"/>
              </a:ext>
            </a:extLst>
          </p:cNvPr>
          <p:cNvGrpSpPr/>
          <p:nvPr userDrawn="1"/>
        </p:nvGrpSpPr>
        <p:grpSpPr>
          <a:xfrm>
            <a:off x="995559" y="4527777"/>
            <a:ext cx="7937597" cy="9366427"/>
            <a:chOff x="995559" y="4527777"/>
            <a:chExt cx="7937597" cy="9366427"/>
          </a:xfrm>
        </p:grpSpPr>
        <p:sp>
          <p:nvSpPr>
            <p:cNvPr id="48" name="Freeform: Shape 47">
              <a:extLst>
                <a:ext uri="{FF2B5EF4-FFF2-40B4-BE49-F238E27FC236}">
                  <a16:creationId xmlns:a16="http://schemas.microsoft.com/office/drawing/2014/main" id="{925CFFE9-CF94-74D4-F40E-F5CD1A87D811}"/>
                </a:ext>
              </a:extLst>
            </p:cNvPr>
            <p:cNvSpPr/>
            <p:nvPr userDrawn="1"/>
          </p:nvSpPr>
          <p:spPr>
            <a:xfrm>
              <a:off x="1136716" y="4687685"/>
              <a:ext cx="7692114" cy="9073545"/>
            </a:xfrm>
            <a:custGeom>
              <a:avLst/>
              <a:gdLst>
                <a:gd name="connsiteX0" fmla="*/ 3532941 w 8457032"/>
                <a:gd name="connsiteY0" fmla="*/ 103599 h 10577653"/>
                <a:gd name="connsiteX1" fmla="*/ 6172232 w 8457032"/>
                <a:gd name="connsiteY1" fmla="*/ 165945 h 10577653"/>
                <a:gd name="connsiteX2" fmla="*/ 7668523 w 8457032"/>
                <a:gd name="connsiteY2" fmla="*/ 1662236 h 10577653"/>
                <a:gd name="connsiteX3" fmla="*/ 6026759 w 8457032"/>
                <a:gd name="connsiteY3" fmla="*/ 3200090 h 10577653"/>
                <a:gd name="connsiteX4" fmla="*/ 1704141 w 8457032"/>
                <a:gd name="connsiteY4" fmla="*/ 3220872 h 10577653"/>
                <a:gd name="connsiteX5" fmla="*/ 32 w 8457032"/>
                <a:gd name="connsiteY5" fmla="*/ 4758727 h 10577653"/>
                <a:gd name="connsiteX6" fmla="*/ 1662578 w 8457032"/>
                <a:gd name="connsiteY6" fmla="*/ 6338145 h 10577653"/>
                <a:gd name="connsiteX7" fmla="*/ 3387469 w 8457032"/>
                <a:gd name="connsiteY7" fmla="*/ 6338145 h 10577653"/>
                <a:gd name="connsiteX8" fmla="*/ 5133141 w 8457032"/>
                <a:gd name="connsiteY8" fmla="*/ 7834436 h 10577653"/>
                <a:gd name="connsiteX9" fmla="*/ 6463178 w 8457032"/>
                <a:gd name="connsiteY9" fmla="*/ 9226818 h 10577653"/>
                <a:gd name="connsiteX10" fmla="*/ 7481487 w 8457032"/>
                <a:gd name="connsiteY10" fmla="*/ 9226818 h 10577653"/>
                <a:gd name="connsiteX0" fmla="*/ 3411021 w 8457032"/>
                <a:gd name="connsiteY0" fmla="*/ 131092 h 10551806"/>
                <a:gd name="connsiteX1" fmla="*/ 6172232 w 8457032"/>
                <a:gd name="connsiteY1" fmla="*/ 140098 h 10551806"/>
                <a:gd name="connsiteX2" fmla="*/ 7668523 w 8457032"/>
                <a:gd name="connsiteY2" fmla="*/ 1636389 h 10551806"/>
                <a:gd name="connsiteX3" fmla="*/ 6026759 w 8457032"/>
                <a:gd name="connsiteY3" fmla="*/ 3174243 h 10551806"/>
                <a:gd name="connsiteX4" fmla="*/ 1704141 w 8457032"/>
                <a:gd name="connsiteY4" fmla="*/ 3195025 h 10551806"/>
                <a:gd name="connsiteX5" fmla="*/ 32 w 8457032"/>
                <a:gd name="connsiteY5" fmla="*/ 4732880 h 10551806"/>
                <a:gd name="connsiteX6" fmla="*/ 1662578 w 8457032"/>
                <a:gd name="connsiteY6" fmla="*/ 6312298 h 10551806"/>
                <a:gd name="connsiteX7" fmla="*/ 3387469 w 8457032"/>
                <a:gd name="connsiteY7" fmla="*/ 6312298 h 10551806"/>
                <a:gd name="connsiteX8" fmla="*/ 5133141 w 8457032"/>
                <a:gd name="connsiteY8" fmla="*/ 7808589 h 10551806"/>
                <a:gd name="connsiteX9" fmla="*/ 6463178 w 8457032"/>
                <a:gd name="connsiteY9" fmla="*/ 9200971 h 10551806"/>
                <a:gd name="connsiteX10" fmla="*/ 7481487 w 8457032"/>
                <a:gd name="connsiteY10" fmla="*/ 9200971 h 10551806"/>
                <a:gd name="connsiteX0" fmla="*/ 3411021 w 8457032"/>
                <a:gd name="connsiteY0" fmla="*/ 104802 h 10525516"/>
                <a:gd name="connsiteX1" fmla="*/ 6172232 w 8457032"/>
                <a:gd name="connsiteY1" fmla="*/ 113808 h 10525516"/>
                <a:gd name="connsiteX2" fmla="*/ 7668523 w 8457032"/>
                <a:gd name="connsiteY2" fmla="*/ 1610099 h 10525516"/>
                <a:gd name="connsiteX3" fmla="*/ 6026759 w 8457032"/>
                <a:gd name="connsiteY3" fmla="*/ 3147953 h 10525516"/>
                <a:gd name="connsiteX4" fmla="*/ 1704141 w 8457032"/>
                <a:gd name="connsiteY4" fmla="*/ 3168735 h 10525516"/>
                <a:gd name="connsiteX5" fmla="*/ 32 w 8457032"/>
                <a:gd name="connsiteY5" fmla="*/ 4706590 h 10525516"/>
                <a:gd name="connsiteX6" fmla="*/ 1662578 w 8457032"/>
                <a:gd name="connsiteY6" fmla="*/ 6286008 h 10525516"/>
                <a:gd name="connsiteX7" fmla="*/ 3387469 w 8457032"/>
                <a:gd name="connsiteY7" fmla="*/ 6286008 h 10525516"/>
                <a:gd name="connsiteX8" fmla="*/ 5133141 w 8457032"/>
                <a:gd name="connsiteY8" fmla="*/ 7782299 h 10525516"/>
                <a:gd name="connsiteX9" fmla="*/ 6463178 w 8457032"/>
                <a:gd name="connsiteY9" fmla="*/ 9174681 h 10525516"/>
                <a:gd name="connsiteX10" fmla="*/ 7481487 w 8457032"/>
                <a:gd name="connsiteY10" fmla="*/ 9174681 h 10525516"/>
                <a:gd name="connsiteX0" fmla="*/ 3411021 w 8457032"/>
                <a:gd name="connsiteY0" fmla="*/ 99276 h 10519990"/>
                <a:gd name="connsiteX1" fmla="*/ 6027452 w 8457032"/>
                <a:gd name="connsiteY1" fmla="*/ 115902 h 10519990"/>
                <a:gd name="connsiteX2" fmla="*/ 7668523 w 8457032"/>
                <a:gd name="connsiteY2" fmla="*/ 1604573 h 10519990"/>
                <a:gd name="connsiteX3" fmla="*/ 6026759 w 8457032"/>
                <a:gd name="connsiteY3" fmla="*/ 3142427 h 10519990"/>
                <a:gd name="connsiteX4" fmla="*/ 1704141 w 8457032"/>
                <a:gd name="connsiteY4" fmla="*/ 3163209 h 10519990"/>
                <a:gd name="connsiteX5" fmla="*/ 32 w 8457032"/>
                <a:gd name="connsiteY5" fmla="*/ 4701064 h 10519990"/>
                <a:gd name="connsiteX6" fmla="*/ 1662578 w 8457032"/>
                <a:gd name="connsiteY6" fmla="*/ 6280482 h 10519990"/>
                <a:gd name="connsiteX7" fmla="*/ 3387469 w 8457032"/>
                <a:gd name="connsiteY7" fmla="*/ 6280482 h 10519990"/>
                <a:gd name="connsiteX8" fmla="*/ 5133141 w 8457032"/>
                <a:gd name="connsiteY8" fmla="*/ 7776773 h 10519990"/>
                <a:gd name="connsiteX9" fmla="*/ 6463178 w 8457032"/>
                <a:gd name="connsiteY9" fmla="*/ 9169155 h 10519990"/>
                <a:gd name="connsiteX10" fmla="*/ 7481487 w 8457032"/>
                <a:gd name="connsiteY10" fmla="*/ 9169155 h 10519990"/>
                <a:gd name="connsiteX0" fmla="*/ 3411021 w 8457032"/>
                <a:gd name="connsiteY0" fmla="*/ 0 h 10420714"/>
                <a:gd name="connsiteX1" fmla="*/ 6027452 w 8457032"/>
                <a:gd name="connsiteY1" fmla="*/ 16626 h 10420714"/>
                <a:gd name="connsiteX2" fmla="*/ 7668523 w 8457032"/>
                <a:gd name="connsiteY2" fmla="*/ 1505297 h 10420714"/>
                <a:gd name="connsiteX3" fmla="*/ 6026759 w 8457032"/>
                <a:gd name="connsiteY3" fmla="*/ 304315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0 h 10420714"/>
                <a:gd name="connsiteX1" fmla="*/ 6027452 w 8457032"/>
                <a:gd name="connsiteY1" fmla="*/ 16626 h 10420714"/>
                <a:gd name="connsiteX2" fmla="*/ 7668523 w 8457032"/>
                <a:gd name="connsiteY2" fmla="*/ 1505297 h 10420714"/>
                <a:gd name="connsiteX3" fmla="*/ 6026759 w 8457032"/>
                <a:gd name="connsiteY3" fmla="*/ 304315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0 h 10420714"/>
                <a:gd name="connsiteX1" fmla="*/ 6179852 w 8457032"/>
                <a:gd name="connsiteY1" fmla="*/ 16626 h 10420714"/>
                <a:gd name="connsiteX2" fmla="*/ 7668523 w 8457032"/>
                <a:gd name="connsiteY2" fmla="*/ 1505297 h 10420714"/>
                <a:gd name="connsiteX3" fmla="*/ 6026759 w 8457032"/>
                <a:gd name="connsiteY3" fmla="*/ 304315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0 h 10420714"/>
                <a:gd name="connsiteX1" fmla="*/ 6179852 w 8457032"/>
                <a:gd name="connsiteY1" fmla="*/ 16626 h 10420714"/>
                <a:gd name="connsiteX2" fmla="*/ 7668523 w 8457032"/>
                <a:gd name="connsiteY2" fmla="*/ 1505297 h 10420714"/>
                <a:gd name="connsiteX3" fmla="*/ 6026759 w 8457032"/>
                <a:gd name="connsiteY3" fmla="*/ 304315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99179 h 10519893"/>
                <a:gd name="connsiteX1" fmla="*/ 6179852 w 8457032"/>
                <a:gd name="connsiteY1" fmla="*/ 115805 h 10519893"/>
                <a:gd name="connsiteX2" fmla="*/ 7706623 w 8457032"/>
                <a:gd name="connsiteY2" fmla="*/ 1619716 h 10519893"/>
                <a:gd name="connsiteX3" fmla="*/ 6026759 w 8457032"/>
                <a:gd name="connsiteY3" fmla="*/ 3142330 h 10519893"/>
                <a:gd name="connsiteX4" fmla="*/ 1704141 w 8457032"/>
                <a:gd name="connsiteY4" fmla="*/ 3163112 h 10519893"/>
                <a:gd name="connsiteX5" fmla="*/ 32 w 8457032"/>
                <a:gd name="connsiteY5" fmla="*/ 4700967 h 10519893"/>
                <a:gd name="connsiteX6" fmla="*/ 1662578 w 8457032"/>
                <a:gd name="connsiteY6" fmla="*/ 6280385 h 10519893"/>
                <a:gd name="connsiteX7" fmla="*/ 3387469 w 8457032"/>
                <a:gd name="connsiteY7" fmla="*/ 6280385 h 10519893"/>
                <a:gd name="connsiteX8" fmla="*/ 5133141 w 8457032"/>
                <a:gd name="connsiteY8" fmla="*/ 7776676 h 10519893"/>
                <a:gd name="connsiteX9" fmla="*/ 6463178 w 8457032"/>
                <a:gd name="connsiteY9" fmla="*/ 9169058 h 10519893"/>
                <a:gd name="connsiteX10" fmla="*/ 7481487 w 8457032"/>
                <a:gd name="connsiteY10" fmla="*/ 9169058 h 10519893"/>
                <a:gd name="connsiteX0" fmla="*/ 3411021 w 8457032"/>
                <a:gd name="connsiteY0" fmla="*/ 99179 h 10519893"/>
                <a:gd name="connsiteX1" fmla="*/ 6179852 w 8457032"/>
                <a:gd name="connsiteY1" fmla="*/ 115805 h 10519893"/>
                <a:gd name="connsiteX2" fmla="*/ 7706623 w 8457032"/>
                <a:gd name="connsiteY2" fmla="*/ 1619716 h 10519893"/>
                <a:gd name="connsiteX3" fmla="*/ 6026759 w 8457032"/>
                <a:gd name="connsiteY3" fmla="*/ 3142330 h 10519893"/>
                <a:gd name="connsiteX4" fmla="*/ 1704141 w 8457032"/>
                <a:gd name="connsiteY4" fmla="*/ 3163112 h 10519893"/>
                <a:gd name="connsiteX5" fmla="*/ 32 w 8457032"/>
                <a:gd name="connsiteY5" fmla="*/ 4700967 h 10519893"/>
                <a:gd name="connsiteX6" fmla="*/ 1662578 w 8457032"/>
                <a:gd name="connsiteY6" fmla="*/ 6280385 h 10519893"/>
                <a:gd name="connsiteX7" fmla="*/ 3387469 w 8457032"/>
                <a:gd name="connsiteY7" fmla="*/ 6280385 h 10519893"/>
                <a:gd name="connsiteX8" fmla="*/ 5133141 w 8457032"/>
                <a:gd name="connsiteY8" fmla="*/ 7776676 h 10519893"/>
                <a:gd name="connsiteX9" fmla="*/ 6463178 w 8457032"/>
                <a:gd name="connsiteY9" fmla="*/ 9169058 h 10519893"/>
                <a:gd name="connsiteX10" fmla="*/ 7481487 w 8457032"/>
                <a:gd name="connsiteY10" fmla="*/ 9169058 h 10519893"/>
                <a:gd name="connsiteX0" fmla="*/ 3411021 w 8457032"/>
                <a:gd name="connsiteY0" fmla="*/ 0 h 10420714"/>
                <a:gd name="connsiteX1" fmla="*/ 6179852 w 8457032"/>
                <a:gd name="connsiteY1" fmla="*/ 16626 h 10420714"/>
                <a:gd name="connsiteX2" fmla="*/ 7706623 w 8457032"/>
                <a:gd name="connsiteY2" fmla="*/ 1520537 h 10420714"/>
                <a:gd name="connsiteX3" fmla="*/ 6026759 w 8457032"/>
                <a:gd name="connsiteY3" fmla="*/ 304315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0 h 10420714"/>
                <a:gd name="connsiteX1" fmla="*/ 6179852 w 8457032"/>
                <a:gd name="connsiteY1" fmla="*/ 16626 h 10420714"/>
                <a:gd name="connsiteX2" fmla="*/ 7706623 w 8457032"/>
                <a:gd name="connsiteY2" fmla="*/ 1520537 h 10420714"/>
                <a:gd name="connsiteX3" fmla="*/ 6026759 w 8457032"/>
                <a:gd name="connsiteY3" fmla="*/ 304315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0 h 10420714"/>
                <a:gd name="connsiteX1" fmla="*/ 6179852 w 8457032"/>
                <a:gd name="connsiteY1" fmla="*/ 16626 h 10420714"/>
                <a:gd name="connsiteX2" fmla="*/ 7706623 w 8457032"/>
                <a:gd name="connsiteY2" fmla="*/ 1520537 h 10420714"/>
                <a:gd name="connsiteX3" fmla="*/ 6026759 w 8457032"/>
                <a:gd name="connsiteY3" fmla="*/ 304315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0 h 10420714"/>
                <a:gd name="connsiteX1" fmla="*/ 6179852 w 8457032"/>
                <a:gd name="connsiteY1" fmla="*/ 16626 h 10420714"/>
                <a:gd name="connsiteX2" fmla="*/ 7706623 w 8457032"/>
                <a:gd name="connsiteY2" fmla="*/ 1520537 h 10420714"/>
                <a:gd name="connsiteX3" fmla="*/ 6163919 w 8457032"/>
                <a:gd name="connsiteY3" fmla="*/ 306601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0 h 10420714"/>
                <a:gd name="connsiteX1" fmla="*/ 6179852 w 8457032"/>
                <a:gd name="connsiteY1" fmla="*/ 16626 h 10420714"/>
                <a:gd name="connsiteX2" fmla="*/ 7706623 w 8457032"/>
                <a:gd name="connsiteY2" fmla="*/ 1520537 h 10420714"/>
                <a:gd name="connsiteX3" fmla="*/ 6163919 w 8457032"/>
                <a:gd name="connsiteY3" fmla="*/ 306601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0 h 10420714"/>
                <a:gd name="connsiteX1" fmla="*/ 6179852 w 8457032"/>
                <a:gd name="connsiteY1" fmla="*/ 16626 h 10420714"/>
                <a:gd name="connsiteX2" fmla="*/ 7706623 w 8457032"/>
                <a:gd name="connsiteY2" fmla="*/ 1520537 h 10420714"/>
                <a:gd name="connsiteX3" fmla="*/ 6163919 w 8457032"/>
                <a:gd name="connsiteY3" fmla="*/ 306601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0 h 10420714"/>
                <a:gd name="connsiteX1" fmla="*/ 6179852 w 8457032"/>
                <a:gd name="connsiteY1" fmla="*/ 16626 h 10420714"/>
                <a:gd name="connsiteX2" fmla="*/ 7706623 w 8457032"/>
                <a:gd name="connsiteY2" fmla="*/ 1520537 h 10420714"/>
                <a:gd name="connsiteX3" fmla="*/ 6163919 w 8457032"/>
                <a:gd name="connsiteY3" fmla="*/ 306601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21 w 8457032"/>
                <a:gd name="connsiteY0" fmla="*/ 0 h 10420714"/>
                <a:gd name="connsiteX1" fmla="*/ 6179852 w 8457032"/>
                <a:gd name="connsiteY1" fmla="*/ 16626 h 10420714"/>
                <a:gd name="connsiteX2" fmla="*/ 7706623 w 8457032"/>
                <a:gd name="connsiteY2" fmla="*/ 1520537 h 10420714"/>
                <a:gd name="connsiteX3" fmla="*/ 6163919 w 8457032"/>
                <a:gd name="connsiteY3" fmla="*/ 3066011 h 10420714"/>
                <a:gd name="connsiteX4" fmla="*/ 1704141 w 8457032"/>
                <a:gd name="connsiteY4" fmla="*/ 3063933 h 10420714"/>
                <a:gd name="connsiteX5" fmla="*/ 32 w 8457032"/>
                <a:gd name="connsiteY5" fmla="*/ 4601788 h 10420714"/>
                <a:gd name="connsiteX6" fmla="*/ 1662578 w 8457032"/>
                <a:gd name="connsiteY6" fmla="*/ 6181206 h 10420714"/>
                <a:gd name="connsiteX7" fmla="*/ 3387469 w 8457032"/>
                <a:gd name="connsiteY7" fmla="*/ 6181206 h 10420714"/>
                <a:gd name="connsiteX8" fmla="*/ 5133141 w 8457032"/>
                <a:gd name="connsiteY8" fmla="*/ 7677497 h 10420714"/>
                <a:gd name="connsiteX9" fmla="*/ 6463178 w 8457032"/>
                <a:gd name="connsiteY9" fmla="*/ 9069879 h 10420714"/>
                <a:gd name="connsiteX10" fmla="*/ 7481487 w 8457032"/>
                <a:gd name="connsiteY10" fmla="*/ 9069879 h 10420714"/>
                <a:gd name="connsiteX0" fmla="*/ 3411068 w 8457079"/>
                <a:gd name="connsiteY0" fmla="*/ 0 h 10420714"/>
                <a:gd name="connsiteX1" fmla="*/ 6179899 w 8457079"/>
                <a:gd name="connsiteY1" fmla="*/ 16626 h 10420714"/>
                <a:gd name="connsiteX2" fmla="*/ 7706670 w 8457079"/>
                <a:gd name="connsiteY2" fmla="*/ 1520537 h 10420714"/>
                <a:gd name="connsiteX3" fmla="*/ 6163966 w 8457079"/>
                <a:gd name="connsiteY3" fmla="*/ 3066011 h 10420714"/>
                <a:gd name="connsiteX4" fmla="*/ 1704188 w 8457079"/>
                <a:gd name="connsiteY4" fmla="*/ 3063933 h 10420714"/>
                <a:gd name="connsiteX5" fmla="*/ 79 w 8457079"/>
                <a:gd name="connsiteY5" fmla="*/ 4601788 h 10420714"/>
                <a:gd name="connsiteX6" fmla="*/ 1639765 w 8457079"/>
                <a:gd name="connsiteY6" fmla="*/ 6181206 h 10420714"/>
                <a:gd name="connsiteX7" fmla="*/ 3387516 w 8457079"/>
                <a:gd name="connsiteY7" fmla="*/ 6181206 h 10420714"/>
                <a:gd name="connsiteX8" fmla="*/ 5133188 w 8457079"/>
                <a:gd name="connsiteY8" fmla="*/ 7677497 h 10420714"/>
                <a:gd name="connsiteX9" fmla="*/ 6463225 w 8457079"/>
                <a:gd name="connsiteY9" fmla="*/ 9069879 h 10420714"/>
                <a:gd name="connsiteX10" fmla="*/ 7481534 w 8457079"/>
                <a:gd name="connsiteY10" fmla="*/ 9069879 h 10420714"/>
                <a:gd name="connsiteX0" fmla="*/ 3411068 w 8457079"/>
                <a:gd name="connsiteY0" fmla="*/ 0 h 10420714"/>
                <a:gd name="connsiteX1" fmla="*/ 6179899 w 8457079"/>
                <a:gd name="connsiteY1" fmla="*/ 16626 h 10420714"/>
                <a:gd name="connsiteX2" fmla="*/ 7706670 w 8457079"/>
                <a:gd name="connsiteY2" fmla="*/ 1520537 h 10420714"/>
                <a:gd name="connsiteX3" fmla="*/ 6163966 w 8457079"/>
                <a:gd name="connsiteY3" fmla="*/ 3066011 h 10420714"/>
                <a:gd name="connsiteX4" fmla="*/ 1704188 w 8457079"/>
                <a:gd name="connsiteY4" fmla="*/ 3063933 h 10420714"/>
                <a:gd name="connsiteX5" fmla="*/ 79 w 8457079"/>
                <a:gd name="connsiteY5" fmla="*/ 4601788 h 10420714"/>
                <a:gd name="connsiteX6" fmla="*/ 1639765 w 8457079"/>
                <a:gd name="connsiteY6" fmla="*/ 6181206 h 10420714"/>
                <a:gd name="connsiteX7" fmla="*/ 3364656 w 8457079"/>
                <a:gd name="connsiteY7" fmla="*/ 6165966 h 10420714"/>
                <a:gd name="connsiteX8" fmla="*/ 5133188 w 8457079"/>
                <a:gd name="connsiteY8" fmla="*/ 7677497 h 10420714"/>
                <a:gd name="connsiteX9" fmla="*/ 6463225 w 8457079"/>
                <a:gd name="connsiteY9" fmla="*/ 9069879 h 10420714"/>
                <a:gd name="connsiteX10" fmla="*/ 7481534 w 8457079"/>
                <a:gd name="connsiteY10" fmla="*/ 9069879 h 10420714"/>
                <a:gd name="connsiteX0" fmla="*/ 3411068 w 8457079"/>
                <a:gd name="connsiteY0" fmla="*/ 0 h 10420714"/>
                <a:gd name="connsiteX1" fmla="*/ 6179899 w 8457079"/>
                <a:gd name="connsiteY1" fmla="*/ 16626 h 10420714"/>
                <a:gd name="connsiteX2" fmla="*/ 7706670 w 8457079"/>
                <a:gd name="connsiteY2" fmla="*/ 1520537 h 10420714"/>
                <a:gd name="connsiteX3" fmla="*/ 6163966 w 8457079"/>
                <a:gd name="connsiteY3" fmla="*/ 3066011 h 10420714"/>
                <a:gd name="connsiteX4" fmla="*/ 1704188 w 8457079"/>
                <a:gd name="connsiteY4" fmla="*/ 3063933 h 10420714"/>
                <a:gd name="connsiteX5" fmla="*/ 79 w 8457079"/>
                <a:gd name="connsiteY5" fmla="*/ 4601788 h 10420714"/>
                <a:gd name="connsiteX6" fmla="*/ 1639765 w 8457079"/>
                <a:gd name="connsiteY6" fmla="*/ 6181206 h 10420714"/>
                <a:gd name="connsiteX7" fmla="*/ 3364656 w 8457079"/>
                <a:gd name="connsiteY7" fmla="*/ 6181206 h 10420714"/>
                <a:gd name="connsiteX8" fmla="*/ 5133188 w 8457079"/>
                <a:gd name="connsiteY8" fmla="*/ 7677497 h 10420714"/>
                <a:gd name="connsiteX9" fmla="*/ 6463225 w 8457079"/>
                <a:gd name="connsiteY9" fmla="*/ 9069879 h 10420714"/>
                <a:gd name="connsiteX10" fmla="*/ 7481534 w 8457079"/>
                <a:gd name="connsiteY10" fmla="*/ 9069879 h 10420714"/>
                <a:gd name="connsiteX0" fmla="*/ 3411068 w 8457079"/>
                <a:gd name="connsiteY0" fmla="*/ 0 h 10420714"/>
                <a:gd name="connsiteX1" fmla="*/ 6179899 w 8457079"/>
                <a:gd name="connsiteY1" fmla="*/ 16626 h 10420714"/>
                <a:gd name="connsiteX2" fmla="*/ 7706670 w 8457079"/>
                <a:gd name="connsiteY2" fmla="*/ 1520537 h 10420714"/>
                <a:gd name="connsiteX3" fmla="*/ 6163966 w 8457079"/>
                <a:gd name="connsiteY3" fmla="*/ 3066011 h 10420714"/>
                <a:gd name="connsiteX4" fmla="*/ 1704188 w 8457079"/>
                <a:gd name="connsiteY4" fmla="*/ 3063933 h 10420714"/>
                <a:gd name="connsiteX5" fmla="*/ 79 w 8457079"/>
                <a:gd name="connsiteY5" fmla="*/ 4601788 h 10420714"/>
                <a:gd name="connsiteX6" fmla="*/ 1639765 w 8457079"/>
                <a:gd name="connsiteY6" fmla="*/ 6181206 h 10420714"/>
                <a:gd name="connsiteX7" fmla="*/ 3364656 w 8457079"/>
                <a:gd name="connsiteY7" fmla="*/ 6181206 h 10420714"/>
                <a:gd name="connsiteX8" fmla="*/ 5095088 w 8457079"/>
                <a:gd name="connsiteY8" fmla="*/ 7677497 h 10420714"/>
                <a:gd name="connsiteX9" fmla="*/ 6463225 w 8457079"/>
                <a:gd name="connsiteY9" fmla="*/ 9069879 h 10420714"/>
                <a:gd name="connsiteX10" fmla="*/ 7481534 w 8457079"/>
                <a:gd name="connsiteY10" fmla="*/ 9069879 h 10420714"/>
                <a:gd name="connsiteX0" fmla="*/ 3411068 w 7706692"/>
                <a:gd name="connsiteY0" fmla="*/ 0 h 9178621"/>
                <a:gd name="connsiteX1" fmla="*/ 6179899 w 7706692"/>
                <a:gd name="connsiteY1" fmla="*/ 16626 h 9178621"/>
                <a:gd name="connsiteX2" fmla="*/ 7706670 w 7706692"/>
                <a:gd name="connsiteY2" fmla="*/ 1520537 h 9178621"/>
                <a:gd name="connsiteX3" fmla="*/ 6163966 w 7706692"/>
                <a:gd name="connsiteY3" fmla="*/ 3066011 h 9178621"/>
                <a:gd name="connsiteX4" fmla="*/ 1704188 w 7706692"/>
                <a:gd name="connsiteY4" fmla="*/ 3063933 h 9178621"/>
                <a:gd name="connsiteX5" fmla="*/ 79 w 7706692"/>
                <a:gd name="connsiteY5" fmla="*/ 4601788 h 9178621"/>
                <a:gd name="connsiteX6" fmla="*/ 1639765 w 7706692"/>
                <a:gd name="connsiteY6" fmla="*/ 6181206 h 9178621"/>
                <a:gd name="connsiteX7" fmla="*/ 3364656 w 7706692"/>
                <a:gd name="connsiteY7" fmla="*/ 6181206 h 9178621"/>
                <a:gd name="connsiteX8" fmla="*/ 5095088 w 7706692"/>
                <a:gd name="connsiteY8" fmla="*/ 7677497 h 9178621"/>
                <a:gd name="connsiteX9" fmla="*/ 6463225 w 7706692"/>
                <a:gd name="connsiteY9" fmla="*/ 9069879 h 9178621"/>
                <a:gd name="connsiteX10" fmla="*/ 7481534 w 7706692"/>
                <a:gd name="connsiteY10" fmla="*/ 9069879 h 9178621"/>
                <a:gd name="connsiteX0" fmla="*/ 3411068 w 7706692"/>
                <a:gd name="connsiteY0" fmla="*/ 0 h 9175049"/>
                <a:gd name="connsiteX1" fmla="*/ 6179899 w 7706692"/>
                <a:gd name="connsiteY1" fmla="*/ 16626 h 9175049"/>
                <a:gd name="connsiteX2" fmla="*/ 7706670 w 7706692"/>
                <a:gd name="connsiteY2" fmla="*/ 1520537 h 9175049"/>
                <a:gd name="connsiteX3" fmla="*/ 6163966 w 7706692"/>
                <a:gd name="connsiteY3" fmla="*/ 3066011 h 9175049"/>
                <a:gd name="connsiteX4" fmla="*/ 1704188 w 7706692"/>
                <a:gd name="connsiteY4" fmla="*/ 3063933 h 9175049"/>
                <a:gd name="connsiteX5" fmla="*/ 79 w 7706692"/>
                <a:gd name="connsiteY5" fmla="*/ 4601788 h 9175049"/>
                <a:gd name="connsiteX6" fmla="*/ 1639765 w 7706692"/>
                <a:gd name="connsiteY6" fmla="*/ 6181206 h 9175049"/>
                <a:gd name="connsiteX7" fmla="*/ 3364656 w 7706692"/>
                <a:gd name="connsiteY7" fmla="*/ 6181206 h 9175049"/>
                <a:gd name="connsiteX8" fmla="*/ 5095088 w 7706692"/>
                <a:gd name="connsiteY8" fmla="*/ 7677497 h 9175049"/>
                <a:gd name="connsiteX9" fmla="*/ 6463225 w 7706692"/>
                <a:gd name="connsiteY9" fmla="*/ 9069879 h 9175049"/>
                <a:gd name="connsiteX10" fmla="*/ 7481534 w 7706692"/>
                <a:gd name="connsiteY10" fmla="*/ 9069879 h 9175049"/>
                <a:gd name="connsiteX0" fmla="*/ 3411068 w 7706692"/>
                <a:gd name="connsiteY0" fmla="*/ 0 h 9073545"/>
                <a:gd name="connsiteX1" fmla="*/ 6179899 w 7706692"/>
                <a:gd name="connsiteY1" fmla="*/ 16626 h 9073545"/>
                <a:gd name="connsiteX2" fmla="*/ 7706670 w 7706692"/>
                <a:gd name="connsiteY2" fmla="*/ 1520537 h 9073545"/>
                <a:gd name="connsiteX3" fmla="*/ 6163966 w 7706692"/>
                <a:gd name="connsiteY3" fmla="*/ 3066011 h 9073545"/>
                <a:gd name="connsiteX4" fmla="*/ 1704188 w 7706692"/>
                <a:gd name="connsiteY4" fmla="*/ 3063933 h 9073545"/>
                <a:gd name="connsiteX5" fmla="*/ 79 w 7706692"/>
                <a:gd name="connsiteY5" fmla="*/ 4601788 h 9073545"/>
                <a:gd name="connsiteX6" fmla="*/ 1639765 w 7706692"/>
                <a:gd name="connsiteY6" fmla="*/ 6181206 h 9073545"/>
                <a:gd name="connsiteX7" fmla="*/ 3364656 w 7706692"/>
                <a:gd name="connsiteY7" fmla="*/ 6181206 h 9073545"/>
                <a:gd name="connsiteX8" fmla="*/ 5095088 w 7706692"/>
                <a:gd name="connsiteY8" fmla="*/ 7677497 h 9073545"/>
                <a:gd name="connsiteX9" fmla="*/ 6463225 w 7706692"/>
                <a:gd name="connsiteY9" fmla="*/ 9069879 h 9073545"/>
                <a:gd name="connsiteX10" fmla="*/ 7481534 w 7706692"/>
                <a:gd name="connsiteY10" fmla="*/ 9069879 h 9073545"/>
                <a:gd name="connsiteX0" fmla="*/ 3411068 w 7706692"/>
                <a:gd name="connsiteY0" fmla="*/ 0 h 9073545"/>
                <a:gd name="connsiteX1" fmla="*/ 6179899 w 7706692"/>
                <a:gd name="connsiteY1" fmla="*/ 16626 h 9073545"/>
                <a:gd name="connsiteX2" fmla="*/ 7706670 w 7706692"/>
                <a:gd name="connsiteY2" fmla="*/ 1520537 h 9073545"/>
                <a:gd name="connsiteX3" fmla="*/ 6163966 w 7706692"/>
                <a:gd name="connsiteY3" fmla="*/ 3066011 h 9073545"/>
                <a:gd name="connsiteX4" fmla="*/ 1704188 w 7706692"/>
                <a:gd name="connsiteY4" fmla="*/ 3063933 h 9073545"/>
                <a:gd name="connsiteX5" fmla="*/ 79 w 7706692"/>
                <a:gd name="connsiteY5" fmla="*/ 4601788 h 9073545"/>
                <a:gd name="connsiteX6" fmla="*/ 1639765 w 7706692"/>
                <a:gd name="connsiteY6" fmla="*/ 6181206 h 9073545"/>
                <a:gd name="connsiteX7" fmla="*/ 3364656 w 7706692"/>
                <a:gd name="connsiteY7" fmla="*/ 6181206 h 9073545"/>
                <a:gd name="connsiteX8" fmla="*/ 5095088 w 7706692"/>
                <a:gd name="connsiteY8" fmla="*/ 7677497 h 9073545"/>
                <a:gd name="connsiteX9" fmla="*/ 6463225 w 7706692"/>
                <a:gd name="connsiteY9" fmla="*/ 9069879 h 9073545"/>
                <a:gd name="connsiteX10" fmla="*/ 7481534 w 7706692"/>
                <a:gd name="connsiteY10" fmla="*/ 9069879 h 9073545"/>
                <a:gd name="connsiteX0" fmla="*/ 3411068 w 7706692"/>
                <a:gd name="connsiteY0" fmla="*/ 0 h 9073545"/>
                <a:gd name="connsiteX1" fmla="*/ 6179899 w 7706692"/>
                <a:gd name="connsiteY1" fmla="*/ 16626 h 9073545"/>
                <a:gd name="connsiteX2" fmla="*/ 7706670 w 7706692"/>
                <a:gd name="connsiteY2" fmla="*/ 1520537 h 9073545"/>
                <a:gd name="connsiteX3" fmla="*/ 6163966 w 7706692"/>
                <a:gd name="connsiteY3" fmla="*/ 3066011 h 9073545"/>
                <a:gd name="connsiteX4" fmla="*/ 1704188 w 7706692"/>
                <a:gd name="connsiteY4" fmla="*/ 3063933 h 9073545"/>
                <a:gd name="connsiteX5" fmla="*/ 79 w 7706692"/>
                <a:gd name="connsiteY5" fmla="*/ 4601788 h 9073545"/>
                <a:gd name="connsiteX6" fmla="*/ 1639765 w 7706692"/>
                <a:gd name="connsiteY6" fmla="*/ 6181206 h 9073545"/>
                <a:gd name="connsiteX7" fmla="*/ 3364656 w 7706692"/>
                <a:gd name="connsiteY7" fmla="*/ 6181206 h 9073545"/>
                <a:gd name="connsiteX8" fmla="*/ 5095088 w 7706692"/>
                <a:gd name="connsiteY8" fmla="*/ 7677497 h 9073545"/>
                <a:gd name="connsiteX9" fmla="*/ 6463225 w 7706692"/>
                <a:gd name="connsiteY9" fmla="*/ 9069879 h 9073545"/>
                <a:gd name="connsiteX10" fmla="*/ 7481534 w 7706692"/>
                <a:gd name="connsiteY10" fmla="*/ 9069879 h 9073545"/>
                <a:gd name="connsiteX0" fmla="*/ 3411068 w 7706692"/>
                <a:gd name="connsiteY0" fmla="*/ 0 h 9073545"/>
                <a:gd name="connsiteX1" fmla="*/ 6179899 w 7706692"/>
                <a:gd name="connsiteY1" fmla="*/ 16626 h 9073545"/>
                <a:gd name="connsiteX2" fmla="*/ 7706670 w 7706692"/>
                <a:gd name="connsiteY2" fmla="*/ 1520537 h 9073545"/>
                <a:gd name="connsiteX3" fmla="*/ 6163966 w 7706692"/>
                <a:gd name="connsiteY3" fmla="*/ 3066011 h 9073545"/>
                <a:gd name="connsiteX4" fmla="*/ 1704188 w 7706692"/>
                <a:gd name="connsiteY4" fmla="*/ 3063933 h 9073545"/>
                <a:gd name="connsiteX5" fmla="*/ 79 w 7706692"/>
                <a:gd name="connsiteY5" fmla="*/ 4601788 h 9073545"/>
                <a:gd name="connsiteX6" fmla="*/ 1639765 w 7706692"/>
                <a:gd name="connsiteY6" fmla="*/ 6181206 h 9073545"/>
                <a:gd name="connsiteX7" fmla="*/ 3364656 w 7706692"/>
                <a:gd name="connsiteY7" fmla="*/ 6181206 h 9073545"/>
                <a:gd name="connsiteX8" fmla="*/ 5095088 w 7706692"/>
                <a:gd name="connsiteY8" fmla="*/ 7677497 h 9073545"/>
                <a:gd name="connsiteX9" fmla="*/ 6463225 w 7706692"/>
                <a:gd name="connsiteY9" fmla="*/ 9069879 h 9073545"/>
                <a:gd name="connsiteX10" fmla="*/ 7481534 w 7706692"/>
                <a:gd name="connsiteY10" fmla="*/ 9069879 h 9073545"/>
                <a:gd name="connsiteX0" fmla="*/ 3411068 w 7706692"/>
                <a:gd name="connsiteY0" fmla="*/ 0 h 9073545"/>
                <a:gd name="connsiteX1" fmla="*/ 6179899 w 7706692"/>
                <a:gd name="connsiteY1" fmla="*/ 16626 h 9073545"/>
                <a:gd name="connsiteX2" fmla="*/ 7706670 w 7706692"/>
                <a:gd name="connsiteY2" fmla="*/ 1520537 h 9073545"/>
                <a:gd name="connsiteX3" fmla="*/ 6163966 w 7706692"/>
                <a:gd name="connsiteY3" fmla="*/ 3066011 h 9073545"/>
                <a:gd name="connsiteX4" fmla="*/ 1704188 w 7706692"/>
                <a:gd name="connsiteY4" fmla="*/ 3063933 h 9073545"/>
                <a:gd name="connsiteX5" fmla="*/ 79 w 7706692"/>
                <a:gd name="connsiteY5" fmla="*/ 4601788 h 9073545"/>
                <a:gd name="connsiteX6" fmla="*/ 1639765 w 7706692"/>
                <a:gd name="connsiteY6" fmla="*/ 6181206 h 9073545"/>
                <a:gd name="connsiteX7" fmla="*/ 3349416 w 7706692"/>
                <a:gd name="connsiteY7" fmla="*/ 6155806 h 9073545"/>
                <a:gd name="connsiteX8" fmla="*/ 5095088 w 7706692"/>
                <a:gd name="connsiteY8" fmla="*/ 7677497 h 9073545"/>
                <a:gd name="connsiteX9" fmla="*/ 6463225 w 7706692"/>
                <a:gd name="connsiteY9" fmla="*/ 9069879 h 9073545"/>
                <a:gd name="connsiteX10" fmla="*/ 7481534 w 7706692"/>
                <a:gd name="connsiteY10" fmla="*/ 9069879 h 9073545"/>
                <a:gd name="connsiteX0" fmla="*/ 3411068 w 7706692"/>
                <a:gd name="connsiteY0" fmla="*/ 0 h 9073545"/>
                <a:gd name="connsiteX1" fmla="*/ 6179899 w 7706692"/>
                <a:gd name="connsiteY1" fmla="*/ 16626 h 9073545"/>
                <a:gd name="connsiteX2" fmla="*/ 7706670 w 7706692"/>
                <a:gd name="connsiteY2" fmla="*/ 1520537 h 9073545"/>
                <a:gd name="connsiteX3" fmla="*/ 6163966 w 7706692"/>
                <a:gd name="connsiteY3" fmla="*/ 3066011 h 9073545"/>
                <a:gd name="connsiteX4" fmla="*/ 1704188 w 7706692"/>
                <a:gd name="connsiteY4" fmla="*/ 3063933 h 9073545"/>
                <a:gd name="connsiteX5" fmla="*/ 79 w 7706692"/>
                <a:gd name="connsiteY5" fmla="*/ 4601788 h 9073545"/>
                <a:gd name="connsiteX6" fmla="*/ 1639765 w 7706692"/>
                <a:gd name="connsiteY6" fmla="*/ 6181206 h 9073545"/>
                <a:gd name="connsiteX7" fmla="*/ 3349416 w 7706692"/>
                <a:gd name="connsiteY7" fmla="*/ 6155806 h 9073545"/>
                <a:gd name="connsiteX8" fmla="*/ 4582702 w 7706692"/>
                <a:gd name="connsiteY8" fmla="*/ 6513715 h 9073545"/>
                <a:gd name="connsiteX9" fmla="*/ 5095088 w 7706692"/>
                <a:gd name="connsiteY9" fmla="*/ 7677497 h 9073545"/>
                <a:gd name="connsiteX10" fmla="*/ 6463225 w 7706692"/>
                <a:gd name="connsiteY10" fmla="*/ 9069879 h 9073545"/>
                <a:gd name="connsiteX11" fmla="*/ 7481534 w 7706692"/>
                <a:gd name="connsiteY11" fmla="*/ 9069879 h 9073545"/>
                <a:gd name="connsiteX0" fmla="*/ 3411068 w 7706692"/>
                <a:gd name="connsiteY0" fmla="*/ 0 h 9073545"/>
                <a:gd name="connsiteX1" fmla="*/ 6179899 w 7706692"/>
                <a:gd name="connsiteY1" fmla="*/ 16626 h 9073545"/>
                <a:gd name="connsiteX2" fmla="*/ 7706670 w 7706692"/>
                <a:gd name="connsiteY2" fmla="*/ 1520537 h 9073545"/>
                <a:gd name="connsiteX3" fmla="*/ 6163966 w 7706692"/>
                <a:gd name="connsiteY3" fmla="*/ 3066011 h 9073545"/>
                <a:gd name="connsiteX4" fmla="*/ 1704188 w 7706692"/>
                <a:gd name="connsiteY4" fmla="*/ 3063933 h 9073545"/>
                <a:gd name="connsiteX5" fmla="*/ 79 w 7706692"/>
                <a:gd name="connsiteY5" fmla="*/ 4601788 h 9073545"/>
                <a:gd name="connsiteX6" fmla="*/ 1639765 w 7706692"/>
                <a:gd name="connsiteY6" fmla="*/ 6181206 h 9073545"/>
                <a:gd name="connsiteX7" fmla="*/ 3349416 w 7706692"/>
                <a:gd name="connsiteY7" fmla="*/ 6155806 h 9073545"/>
                <a:gd name="connsiteX8" fmla="*/ 4582702 w 7706692"/>
                <a:gd name="connsiteY8" fmla="*/ 6513715 h 9073545"/>
                <a:gd name="connsiteX9" fmla="*/ 5095088 w 7706692"/>
                <a:gd name="connsiteY9" fmla="*/ 7677497 h 9073545"/>
                <a:gd name="connsiteX10" fmla="*/ 6463225 w 7706692"/>
                <a:gd name="connsiteY10" fmla="*/ 9069879 h 9073545"/>
                <a:gd name="connsiteX11" fmla="*/ 7481534 w 7706692"/>
                <a:gd name="connsiteY11" fmla="*/ 9069879 h 9073545"/>
                <a:gd name="connsiteX0" fmla="*/ 3411068 w 7706692"/>
                <a:gd name="connsiteY0" fmla="*/ 0 h 9073545"/>
                <a:gd name="connsiteX1" fmla="*/ 6179899 w 7706692"/>
                <a:gd name="connsiteY1" fmla="*/ 16626 h 9073545"/>
                <a:gd name="connsiteX2" fmla="*/ 7706670 w 7706692"/>
                <a:gd name="connsiteY2" fmla="*/ 1520537 h 9073545"/>
                <a:gd name="connsiteX3" fmla="*/ 6163966 w 7706692"/>
                <a:gd name="connsiteY3" fmla="*/ 3066011 h 9073545"/>
                <a:gd name="connsiteX4" fmla="*/ 1704188 w 7706692"/>
                <a:gd name="connsiteY4" fmla="*/ 3063933 h 9073545"/>
                <a:gd name="connsiteX5" fmla="*/ 79 w 7706692"/>
                <a:gd name="connsiteY5" fmla="*/ 4601788 h 9073545"/>
                <a:gd name="connsiteX6" fmla="*/ 1639765 w 7706692"/>
                <a:gd name="connsiteY6" fmla="*/ 6181206 h 9073545"/>
                <a:gd name="connsiteX7" fmla="*/ 3349416 w 7706692"/>
                <a:gd name="connsiteY7" fmla="*/ 6155806 h 9073545"/>
                <a:gd name="connsiteX8" fmla="*/ 4582702 w 7706692"/>
                <a:gd name="connsiteY8" fmla="*/ 6513715 h 9073545"/>
                <a:gd name="connsiteX9" fmla="*/ 5095088 w 7706692"/>
                <a:gd name="connsiteY9" fmla="*/ 7677497 h 9073545"/>
                <a:gd name="connsiteX10" fmla="*/ 6463225 w 7706692"/>
                <a:gd name="connsiteY10" fmla="*/ 9069879 h 9073545"/>
                <a:gd name="connsiteX11" fmla="*/ 7481534 w 7706692"/>
                <a:gd name="connsiteY11" fmla="*/ 9069879 h 9073545"/>
                <a:gd name="connsiteX0" fmla="*/ 3411068 w 7706692"/>
                <a:gd name="connsiteY0" fmla="*/ 0 h 9073545"/>
                <a:gd name="connsiteX1" fmla="*/ 6179899 w 7706692"/>
                <a:gd name="connsiteY1" fmla="*/ 16626 h 9073545"/>
                <a:gd name="connsiteX2" fmla="*/ 7706670 w 7706692"/>
                <a:gd name="connsiteY2" fmla="*/ 1520537 h 9073545"/>
                <a:gd name="connsiteX3" fmla="*/ 6163966 w 7706692"/>
                <a:gd name="connsiteY3" fmla="*/ 3066011 h 9073545"/>
                <a:gd name="connsiteX4" fmla="*/ 1704188 w 7706692"/>
                <a:gd name="connsiteY4" fmla="*/ 3063933 h 9073545"/>
                <a:gd name="connsiteX5" fmla="*/ 79 w 7706692"/>
                <a:gd name="connsiteY5" fmla="*/ 4601788 h 9073545"/>
                <a:gd name="connsiteX6" fmla="*/ 1639765 w 7706692"/>
                <a:gd name="connsiteY6" fmla="*/ 6181206 h 9073545"/>
                <a:gd name="connsiteX7" fmla="*/ 3349416 w 7706692"/>
                <a:gd name="connsiteY7" fmla="*/ 6155806 h 9073545"/>
                <a:gd name="connsiteX8" fmla="*/ 4582702 w 7706692"/>
                <a:gd name="connsiteY8" fmla="*/ 6513715 h 9073545"/>
                <a:gd name="connsiteX9" fmla="*/ 5095088 w 7706692"/>
                <a:gd name="connsiteY9" fmla="*/ 7677497 h 9073545"/>
                <a:gd name="connsiteX10" fmla="*/ 6463225 w 7706692"/>
                <a:gd name="connsiteY10" fmla="*/ 9069879 h 9073545"/>
                <a:gd name="connsiteX11" fmla="*/ 7481534 w 7706692"/>
                <a:gd name="connsiteY11" fmla="*/ 9069879 h 9073545"/>
                <a:gd name="connsiteX0" fmla="*/ 3411026 w 7706650"/>
                <a:gd name="connsiteY0" fmla="*/ 0 h 9073545"/>
                <a:gd name="connsiteX1" fmla="*/ 6179857 w 7706650"/>
                <a:gd name="connsiteY1" fmla="*/ 16626 h 9073545"/>
                <a:gd name="connsiteX2" fmla="*/ 7706628 w 7706650"/>
                <a:gd name="connsiteY2" fmla="*/ 1520537 h 9073545"/>
                <a:gd name="connsiteX3" fmla="*/ 6163924 w 7706650"/>
                <a:gd name="connsiteY3" fmla="*/ 3066011 h 9073545"/>
                <a:gd name="connsiteX4" fmla="*/ 1704146 w 7706650"/>
                <a:gd name="connsiteY4" fmla="*/ 3063933 h 9073545"/>
                <a:gd name="connsiteX5" fmla="*/ 37 w 7706650"/>
                <a:gd name="connsiteY5" fmla="*/ 4601788 h 9073545"/>
                <a:gd name="connsiteX6" fmla="*/ 1660043 w 7706650"/>
                <a:gd name="connsiteY6" fmla="*/ 6171046 h 9073545"/>
                <a:gd name="connsiteX7" fmla="*/ 3349374 w 7706650"/>
                <a:gd name="connsiteY7" fmla="*/ 6155806 h 9073545"/>
                <a:gd name="connsiteX8" fmla="*/ 4582660 w 7706650"/>
                <a:gd name="connsiteY8" fmla="*/ 6513715 h 9073545"/>
                <a:gd name="connsiteX9" fmla="*/ 5095046 w 7706650"/>
                <a:gd name="connsiteY9" fmla="*/ 7677497 h 9073545"/>
                <a:gd name="connsiteX10" fmla="*/ 6463183 w 7706650"/>
                <a:gd name="connsiteY10" fmla="*/ 9069879 h 9073545"/>
                <a:gd name="connsiteX11" fmla="*/ 7481492 w 7706650"/>
                <a:gd name="connsiteY11" fmla="*/ 9069879 h 9073545"/>
                <a:gd name="connsiteX0" fmla="*/ 3411027 w 7706651"/>
                <a:gd name="connsiteY0" fmla="*/ 0 h 9073545"/>
                <a:gd name="connsiteX1" fmla="*/ 6179858 w 7706651"/>
                <a:gd name="connsiteY1" fmla="*/ 16626 h 9073545"/>
                <a:gd name="connsiteX2" fmla="*/ 7706629 w 7706651"/>
                <a:gd name="connsiteY2" fmla="*/ 1520537 h 9073545"/>
                <a:gd name="connsiteX3" fmla="*/ 6163925 w 7706651"/>
                <a:gd name="connsiteY3" fmla="*/ 3066011 h 9073545"/>
                <a:gd name="connsiteX4" fmla="*/ 1704147 w 7706651"/>
                <a:gd name="connsiteY4" fmla="*/ 3063933 h 9073545"/>
                <a:gd name="connsiteX5" fmla="*/ 38 w 7706651"/>
                <a:gd name="connsiteY5" fmla="*/ 4601788 h 9073545"/>
                <a:gd name="connsiteX6" fmla="*/ 1660044 w 7706651"/>
                <a:gd name="connsiteY6" fmla="*/ 6171046 h 9073545"/>
                <a:gd name="connsiteX7" fmla="*/ 3349375 w 7706651"/>
                <a:gd name="connsiteY7" fmla="*/ 6155806 h 9073545"/>
                <a:gd name="connsiteX8" fmla="*/ 4582661 w 7706651"/>
                <a:gd name="connsiteY8" fmla="*/ 6513715 h 9073545"/>
                <a:gd name="connsiteX9" fmla="*/ 5095047 w 7706651"/>
                <a:gd name="connsiteY9" fmla="*/ 7677497 h 9073545"/>
                <a:gd name="connsiteX10" fmla="*/ 6463184 w 7706651"/>
                <a:gd name="connsiteY10" fmla="*/ 9069879 h 9073545"/>
                <a:gd name="connsiteX11" fmla="*/ 7481493 w 7706651"/>
                <a:gd name="connsiteY11" fmla="*/ 9069879 h 9073545"/>
                <a:gd name="connsiteX0" fmla="*/ 3411027 w 7706651"/>
                <a:gd name="connsiteY0" fmla="*/ 0 h 9073545"/>
                <a:gd name="connsiteX1" fmla="*/ 6179858 w 7706651"/>
                <a:gd name="connsiteY1" fmla="*/ 16626 h 9073545"/>
                <a:gd name="connsiteX2" fmla="*/ 7706629 w 7706651"/>
                <a:gd name="connsiteY2" fmla="*/ 1520537 h 9073545"/>
                <a:gd name="connsiteX3" fmla="*/ 6163925 w 7706651"/>
                <a:gd name="connsiteY3" fmla="*/ 3066011 h 9073545"/>
                <a:gd name="connsiteX4" fmla="*/ 1704147 w 7706651"/>
                <a:gd name="connsiteY4" fmla="*/ 3063933 h 9073545"/>
                <a:gd name="connsiteX5" fmla="*/ 38 w 7706651"/>
                <a:gd name="connsiteY5" fmla="*/ 4601788 h 9073545"/>
                <a:gd name="connsiteX6" fmla="*/ 1660044 w 7706651"/>
                <a:gd name="connsiteY6" fmla="*/ 6171046 h 9073545"/>
                <a:gd name="connsiteX7" fmla="*/ 3349375 w 7706651"/>
                <a:gd name="connsiteY7" fmla="*/ 6155806 h 9073545"/>
                <a:gd name="connsiteX8" fmla="*/ 4582661 w 7706651"/>
                <a:gd name="connsiteY8" fmla="*/ 6513715 h 9073545"/>
                <a:gd name="connsiteX9" fmla="*/ 5095047 w 7706651"/>
                <a:gd name="connsiteY9" fmla="*/ 7677497 h 9073545"/>
                <a:gd name="connsiteX10" fmla="*/ 6463184 w 7706651"/>
                <a:gd name="connsiteY10" fmla="*/ 9069879 h 9073545"/>
                <a:gd name="connsiteX11" fmla="*/ 7481493 w 7706651"/>
                <a:gd name="connsiteY11" fmla="*/ 9069879 h 9073545"/>
                <a:gd name="connsiteX0" fmla="*/ 3468902 w 7764526"/>
                <a:gd name="connsiteY0" fmla="*/ 0 h 9073545"/>
                <a:gd name="connsiteX1" fmla="*/ 6237733 w 7764526"/>
                <a:gd name="connsiteY1" fmla="*/ 16626 h 9073545"/>
                <a:gd name="connsiteX2" fmla="*/ 7764504 w 7764526"/>
                <a:gd name="connsiteY2" fmla="*/ 1520537 h 9073545"/>
                <a:gd name="connsiteX3" fmla="*/ 6221800 w 7764526"/>
                <a:gd name="connsiteY3" fmla="*/ 3066011 h 9073545"/>
                <a:gd name="connsiteX4" fmla="*/ 1762022 w 7764526"/>
                <a:gd name="connsiteY4" fmla="*/ 3063933 h 9073545"/>
                <a:gd name="connsiteX5" fmla="*/ 57913 w 7764526"/>
                <a:gd name="connsiteY5" fmla="*/ 4601788 h 9073545"/>
                <a:gd name="connsiteX6" fmla="*/ 520657 w 7764526"/>
                <a:gd name="connsiteY6" fmla="*/ 5766955 h 9073545"/>
                <a:gd name="connsiteX7" fmla="*/ 1717919 w 7764526"/>
                <a:gd name="connsiteY7" fmla="*/ 6171046 h 9073545"/>
                <a:gd name="connsiteX8" fmla="*/ 3407250 w 7764526"/>
                <a:gd name="connsiteY8" fmla="*/ 6155806 h 9073545"/>
                <a:gd name="connsiteX9" fmla="*/ 4640536 w 7764526"/>
                <a:gd name="connsiteY9" fmla="*/ 6513715 h 9073545"/>
                <a:gd name="connsiteX10" fmla="*/ 5152922 w 7764526"/>
                <a:gd name="connsiteY10" fmla="*/ 7677497 h 9073545"/>
                <a:gd name="connsiteX11" fmla="*/ 6521059 w 7764526"/>
                <a:gd name="connsiteY11" fmla="*/ 9069879 h 9073545"/>
                <a:gd name="connsiteX12" fmla="*/ 7539368 w 7764526"/>
                <a:gd name="connsiteY12" fmla="*/ 9069879 h 9073545"/>
                <a:gd name="connsiteX0" fmla="*/ 3468902 w 7764526"/>
                <a:gd name="connsiteY0" fmla="*/ 0 h 9073545"/>
                <a:gd name="connsiteX1" fmla="*/ 6237733 w 7764526"/>
                <a:gd name="connsiteY1" fmla="*/ 16626 h 9073545"/>
                <a:gd name="connsiteX2" fmla="*/ 7764504 w 7764526"/>
                <a:gd name="connsiteY2" fmla="*/ 1520537 h 9073545"/>
                <a:gd name="connsiteX3" fmla="*/ 6221800 w 7764526"/>
                <a:gd name="connsiteY3" fmla="*/ 3066011 h 9073545"/>
                <a:gd name="connsiteX4" fmla="*/ 1762022 w 7764526"/>
                <a:gd name="connsiteY4" fmla="*/ 3063933 h 9073545"/>
                <a:gd name="connsiteX5" fmla="*/ 57913 w 7764526"/>
                <a:gd name="connsiteY5" fmla="*/ 4601788 h 9073545"/>
                <a:gd name="connsiteX6" fmla="*/ 520657 w 7764526"/>
                <a:gd name="connsiteY6" fmla="*/ 5766955 h 9073545"/>
                <a:gd name="connsiteX7" fmla="*/ 1717919 w 7764526"/>
                <a:gd name="connsiteY7" fmla="*/ 6171046 h 9073545"/>
                <a:gd name="connsiteX8" fmla="*/ 3407250 w 7764526"/>
                <a:gd name="connsiteY8" fmla="*/ 6155806 h 9073545"/>
                <a:gd name="connsiteX9" fmla="*/ 4640536 w 7764526"/>
                <a:gd name="connsiteY9" fmla="*/ 6513715 h 9073545"/>
                <a:gd name="connsiteX10" fmla="*/ 5152922 w 7764526"/>
                <a:gd name="connsiteY10" fmla="*/ 7677497 h 9073545"/>
                <a:gd name="connsiteX11" fmla="*/ 6521059 w 7764526"/>
                <a:gd name="connsiteY11" fmla="*/ 9069879 h 9073545"/>
                <a:gd name="connsiteX12" fmla="*/ 7539368 w 7764526"/>
                <a:gd name="connsiteY12" fmla="*/ 9069879 h 9073545"/>
                <a:gd name="connsiteX0" fmla="*/ 3468902 w 7764526"/>
                <a:gd name="connsiteY0" fmla="*/ 0 h 9073545"/>
                <a:gd name="connsiteX1" fmla="*/ 6237733 w 7764526"/>
                <a:gd name="connsiteY1" fmla="*/ 16626 h 9073545"/>
                <a:gd name="connsiteX2" fmla="*/ 7764504 w 7764526"/>
                <a:gd name="connsiteY2" fmla="*/ 1520537 h 9073545"/>
                <a:gd name="connsiteX3" fmla="*/ 6221800 w 7764526"/>
                <a:gd name="connsiteY3" fmla="*/ 3066011 h 9073545"/>
                <a:gd name="connsiteX4" fmla="*/ 1762022 w 7764526"/>
                <a:gd name="connsiteY4" fmla="*/ 3063933 h 9073545"/>
                <a:gd name="connsiteX5" fmla="*/ 57913 w 7764526"/>
                <a:gd name="connsiteY5" fmla="*/ 4591628 h 9073545"/>
                <a:gd name="connsiteX6" fmla="*/ 520657 w 7764526"/>
                <a:gd name="connsiteY6" fmla="*/ 5766955 h 9073545"/>
                <a:gd name="connsiteX7" fmla="*/ 1717919 w 7764526"/>
                <a:gd name="connsiteY7" fmla="*/ 6171046 h 9073545"/>
                <a:gd name="connsiteX8" fmla="*/ 3407250 w 7764526"/>
                <a:gd name="connsiteY8" fmla="*/ 6155806 h 9073545"/>
                <a:gd name="connsiteX9" fmla="*/ 4640536 w 7764526"/>
                <a:gd name="connsiteY9" fmla="*/ 6513715 h 9073545"/>
                <a:gd name="connsiteX10" fmla="*/ 5152922 w 7764526"/>
                <a:gd name="connsiteY10" fmla="*/ 7677497 h 9073545"/>
                <a:gd name="connsiteX11" fmla="*/ 6521059 w 7764526"/>
                <a:gd name="connsiteY11" fmla="*/ 9069879 h 9073545"/>
                <a:gd name="connsiteX12" fmla="*/ 7539368 w 7764526"/>
                <a:gd name="connsiteY12" fmla="*/ 9069879 h 9073545"/>
                <a:gd name="connsiteX0" fmla="*/ 3455217 w 7750841"/>
                <a:gd name="connsiteY0" fmla="*/ 0 h 9073545"/>
                <a:gd name="connsiteX1" fmla="*/ 6224048 w 7750841"/>
                <a:gd name="connsiteY1" fmla="*/ 16626 h 9073545"/>
                <a:gd name="connsiteX2" fmla="*/ 7750819 w 7750841"/>
                <a:gd name="connsiteY2" fmla="*/ 1520537 h 9073545"/>
                <a:gd name="connsiteX3" fmla="*/ 6208115 w 7750841"/>
                <a:gd name="connsiteY3" fmla="*/ 3066011 h 9073545"/>
                <a:gd name="connsiteX4" fmla="*/ 1748337 w 7750841"/>
                <a:gd name="connsiteY4" fmla="*/ 3063933 h 9073545"/>
                <a:gd name="connsiteX5" fmla="*/ 59468 w 7750841"/>
                <a:gd name="connsiteY5" fmla="*/ 4556068 h 9073545"/>
                <a:gd name="connsiteX6" fmla="*/ 506972 w 7750841"/>
                <a:gd name="connsiteY6" fmla="*/ 5766955 h 9073545"/>
                <a:gd name="connsiteX7" fmla="*/ 1704234 w 7750841"/>
                <a:gd name="connsiteY7" fmla="*/ 6171046 h 9073545"/>
                <a:gd name="connsiteX8" fmla="*/ 3393565 w 7750841"/>
                <a:gd name="connsiteY8" fmla="*/ 6155806 h 9073545"/>
                <a:gd name="connsiteX9" fmla="*/ 4626851 w 7750841"/>
                <a:gd name="connsiteY9" fmla="*/ 6513715 h 9073545"/>
                <a:gd name="connsiteX10" fmla="*/ 5139237 w 7750841"/>
                <a:gd name="connsiteY10" fmla="*/ 7677497 h 9073545"/>
                <a:gd name="connsiteX11" fmla="*/ 6507374 w 7750841"/>
                <a:gd name="connsiteY11" fmla="*/ 9069879 h 9073545"/>
                <a:gd name="connsiteX12" fmla="*/ 7525683 w 7750841"/>
                <a:gd name="connsiteY12" fmla="*/ 9069879 h 9073545"/>
                <a:gd name="connsiteX0" fmla="*/ 3420330 w 7715954"/>
                <a:gd name="connsiteY0" fmla="*/ 0 h 9073545"/>
                <a:gd name="connsiteX1" fmla="*/ 6189161 w 7715954"/>
                <a:gd name="connsiteY1" fmla="*/ 16626 h 9073545"/>
                <a:gd name="connsiteX2" fmla="*/ 7715932 w 7715954"/>
                <a:gd name="connsiteY2" fmla="*/ 1520537 h 9073545"/>
                <a:gd name="connsiteX3" fmla="*/ 6173228 w 7715954"/>
                <a:gd name="connsiteY3" fmla="*/ 3066011 h 9073545"/>
                <a:gd name="connsiteX4" fmla="*/ 1713450 w 7715954"/>
                <a:gd name="connsiteY4" fmla="*/ 3063933 h 9073545"/>
                <a:gd name="connsiteX5" fmla="*/ 24581 w 7715954"/>
                <a:gd name="connsiteY5" fmla="*/ 4556068 h 9073545"/>
                <a:gd name="connsiteX6" fmla="*/ 472085 w 7715954"/>
                <a:gd name="connsiteY6" fmla="*/ 5766955 h 9073545"/>
                <a:gd name="connsiteX7" fmla="*/ 1669347 w 7715954"/>
                <a:gd name="connsiteY7" fmla="*/ 6171046 h 9073545"/>
                <a:gd name="connsiteX8" fmla="*/ 3358678 w 7715954"/>
                <a:gd name="connsiteY8" fmla="*/ 6155806 h 9073545"/>
                <a:gd name="connsiteX9" fmla="*/ 4591964 w 7715954"/>
                <a:gd name="connsiteY9" fmla="*/ 6513715 h 9073545"/>
                <a:gd name="connsiteX10" fmla="*/ 5104350 w 7715954"/>
                <a:gd name="connsiteY10" fmla="*/ 7677497 h 9073545"/>
                <a:gd name="connsiteX11" fmla="*/ 6472487 w 7715954"/>
                <a:gd name="connsiteY11" fmla="*/ 9069879 h 9073545"/>
                <a:gd name="connsiteX12" fmla="*/ 7490796 w 7715954"/>
                <a:gd name="connsiteY12" fmla="*/ 9069879 h 9073545"/>
                <a:gd name="connsiteX0" fmla="*/ 3397614 w 7693238"/>
                <a:gd name="connsiteY0" fmla="*/ 0 h 9073545"/>
                <a:gd name="connsiteX1" fmla="*/ 6166445 w 7693238"/>
                <a:gd name="connsiteY1" fmla="*/ 16626 h 9073545"/>
                <a:gd name="connsiteX2" fmla="*/ 7693216 w 7693238"/>
                <a:gd name="connsiteY2" fmla="*/ 1520537 h 9073545"/>
                <a:gd name="connsiteX3" fmla="*/ 6150512 w 7693238"/>
                <a:gd name="connsiteY3" fmla="*/ 3066011 h 9073545"/>
                <a:gd name="connsiteX4" fmla="*/ 1690734 w 7693238"/>
                <a:gd name="connsiteY4" fmla="*/ 3063933 h 9073545"/>
                <a:gd name="connsiteX5" fmla="*/ 352848 w 7693238"/>
                <a:gd name="connsiteY5" fmla="*/ 3592715 h 9073545"/>
                <a:gd name="connsiteX6" fmla="*/ 1865 w 7693238"/>
                <a:gd name="connsiteY6" fmla="*/ 4556068 h 9073545"/>
                <a:gd name="connsiteX7" fmla="*/ 449369 w 7693238"/>
                <a:gd name="connsiteY7" fmla="*/ 5766955 h 9073545"/>
                <a:gd name="connsiteX8" fmla="*/ 1646631 w 7693238"/>
                <a:gd name="connsiteY8" fmla="*/ 6171046 h 9073545"/>
                <a:gd name="connsiteX9" fmla="*/ 3335962 w 7693238"/>
                <a:gd name="connsiteY9" fmla="*/ 6155806 h 9073545"/>
                <a:gd name="connsiteX10" fmla="*/ 4569248 w 7693238"/>
                <a:gd name="connsiteY10" fmla="*/ 6513715 h 9073545"/>
                <a:gd name="connsiteX11" fmla="*/ 5081634 w 7693238"/>
                <a:gd name="connsiteY11" fmla="*/ 7677497 h 9073545"/>
                <a:gd name="connsiteX12" fmla="*/ 6449771 w 7693238"/>
                <a:gd name="connsiteY12" fmla="*/ 9069879 h 9073545"/>
                <a:gd name="connsiteX13" fmla="*/ 7468080 w 7693238"/>
                <a:gd name="connsiteY13" fmla="*/ 9069879 h 9073545"/>
                <a:gd name="connsiteX0" fmla="*/ 3396490 w 7692114"/>
                <a:gd name="connsiteY0" fmla="*/ 0 h 9073545"/>
                <a:gd name="connsiteX1" fmla="*/ 6165321 w 7692114"/>
                <a:gd name="connsiteY1" fmla="*/ 16626 h 9073545"/>
                <a:gd name="connsiteX2" fmla="*/ 7692092 w 7692114"/>
                <a:gd name="connsiteY2" fmla="*/ 1520537 h 9073545"/>
                <a:gd name="connsiteX3" fmla="*/ 6149388 w 7692114"/>
                <a:gd name="connsiteY3" fmla="*/ 3066011 h 9073545"/>
                <a:gd name="connsiteX4" fmla="*/ 1689610 w 7692114"/>
                <a:gd name="connsiteY4" fmla="*/ 3063933 h 9073545"/>
                <a:gd name="connsiteX5" fmla="*/ 382204 w 7692114"/>
                <a:gd name="connsiteY5" fmla="*/ 3536835 h 9073545"/>
                <a:gd name="connsiteX6" fmla="*/ 741 w 7692114"/>
                <a:gd name="connsiteY6" fmla="*/ 4556068 h 9073545"/>
                <a:gd name="connsiteX7" fmla="*/ 448245 w 7692114"/>
                <a:gd name="connsiteY7" fmla="*/ 5766955 h 9073545"/>
                <a:gd name="connsiteX8" fmla="*/ 1645507 w 7692114"/>
                <a:gd name="connsiteY8" fmla="*/ 6171046 h 9073545"/>
                <a:gd name="connsiteX9" fmla="*/ 3334838 w 7692114"/>
                <a:gd name="connsiteY9" fmla="*/ 6155806 h 9073545"/>
                <a:gd name="connsiteX10" fmla="*/ 4568124 w 7692114"/>
                <a:gd name="connsiteY10" fmla="*/ 6513715 h 9073545"/>
                <a:gd name="connsiteX11" fmla="*/ 5080510 w 7692114"/>
                <a:gd name="connsiteY11" fmla="*/ 7677497 h 9073545"/>
                <a:gd name="connsiteX12" fmla="*/ 6448647 w 7692114"/>
                <a:gd name="connsiteY12" fmla="*/ 9069879 h 9073545"/>
                <a:gd name="connsiteX13" fmla="*/ 7466956 w 7692114"/>
                <a:gd name="connsiteY13" fmla="*/ 9069879 h 9073545"/>
                <a:gd name="connsiteX0" fmla="*/ 3396490 w 7692114"/>
                <a:gd name="connsiteY0" fmla="*/ 0 h 9073545"/>
                <a:gd name="connsiteX1" fmla="*/ 6165321 w 7692114"/>
                <a:gd name="connsiteY1" fmla="*/ 16626 h 9073545"/>
                <a:gd name="connsiteX2" fmla="*/ 7692092 w 7692114"/>
                <a:gd name="connsiteY2" fmla="*/ 1520537 h 9073545"/>
                <a:gd name="connsiteX3" fmla="*/ 6149388 w 7692114"/>
                <a:gd name="connsiteY3" fmla="*/ 3066011 h 9073545"/>
                <a:gd name="connsiteX4" fmla="*/ 1689610 w 7692114"/>
                <a:gd name="connsiteY4" fmla="*/ 3063933 h 9073545"/>
                <a:gd name="connsiteX5" fmla="*/ 382204 w 7692114"/>
                <a:gd name="connsiteY5" fmla="*/ 3536835 h 9073545"/>
                <a:gd name="connsiteX6" fmla="*/ 741 w 7692114"/>
                <a:gd name="connsiteY6" fmla="*/ 4556068 h 9073545"/>
                <a:gd name="connsiteX7" fmla="*/ 448245 w 7692114"/>
                <a:gd name="connsiteY7" fmla="*/ 5766955 h 9073545"/>
                <a:gd name="connsiteX8" fmla="*/ 1645507 w 7692114"/>
                <a:gd name="connsiteY8" fmla="*/ 6171046 h 9073545"/>
                <a:gd name="connsiteX9" fmla="*/ 3334838 w 7692114"/>
                <a:gd name="connsiteY9" fmla="*/ 6155806 h 9073545"/>
                <a:gd name="connsiteX10" fmla="*/ 4568124 w 7692114"/>
                <a:gd name="connsiteY10" fmla="*/ 6513715 h 9073545"/>
                <a:gd name="connsiteX11" fmla="*/ 5080510 w 7692114"/>
                <a:gd name="connsiteY11" fmla="*/ 7677497 h 9073545"/>
                <a:gd name="connsiteX12" fmla="*/ 6448647 w 7692114"/>
                <a:gd name="connsiteY12" fmla="*/ 9069879 h 9073545"/>
                <a:gd name="connsiteX13" fmla="*/ 7466956 w 7692114"/>
                <a:gd name="connsiteY13" fmla="*/ 9069879 h 9073545"/>
                <a:gd name="connsiteX0" fmla="*/ 3396490 w 7692114"/>
                <a:gd name="connsiteY0" fmla="*/ 0 h 9073545"/>
                <a:gd name="connsiteX1" fmla="*/ 6165321 w 7692114"/>
                <a:gd name="connsiteY1" fmla="*/ 16626 h 9073545"/>
                <a:gd name="connsiteX2" fmla="*/ 7692092 w 7692114"/>
                <a:gd name="connsiteY2" fmla="*/ 1520537 h 9073545"/>
                <a:gd name="connsiteX3" fmla="*/ 6149388 w 7692114"/>
                <a:gd name="connsiteY3" fmla="*/ 3066011 h 9073545"/>
                <a:gd name="connsiteX4" fmla="*/ 1689610 w 7692114"/>
                <a:gd name="connsiteY4" fmla="*/ 3063933 h 9073545"/>
                <a:gd name="connsiteX5" fmla="*/ 382204 w 7692114"/>
                <a:gd name="connsiteY5" fmla="*/ 3536835 h 9073545"/>
                <a:gd name="connsiteX6" fmla="*/ 741 w 7692114"/>
                <a:gd name="connsiteY6" fmla="*/ 4556068 h 9073545"/>
                <a:gd name="connsiteX7" fmla="*/ 448245 w 7692114"/>
                <a:gd name="connsiteY7" fmla="*/ 5766955 h 9073545"/>
                <a:gd name="connsiteX8" fmla="*/ 1645507 w 7692114"/>
                <a:gd name="connsiteY8" fmla="*/ 6171046 h 9073545"/>
                <a:gd name="connsiteX9" fmla="*/ 3334838 w 7692114"/>
                <a:gd name="connsiteY9" fmla="*/ 6155806 h 9073545"/>
                <a:gd name="connsiteX10" fmla="*/ 4568124 w 7692114"/>
                <a:gd name="connsiteY10" fmla="*/ 6513715 h 9073545"/>
                <a:gd name="connsiteX11" fmla="*/ 5080510 w 7692114"/>
                <a:gd name="connsiteY11" fmla="*/ 7677497 h 9073545"/>
                <a:gd name="connsiteX12" fmla="*/ 6448647 w 7692114"/>
                <a:gd name="connsiteY12" fmla="*/ 9069879 h 9073545"/>
                <a:gd name="connsiteX13" fmla="*/ 7466956 w 7692114"/>
                <a:gd name="connsiteY13" fmla="*/ 9069879 h 9073545"/>
                <a:gd name="connsiteX0" fmla="*/ 2969770 w 7692114"/>
                <a:gd name="connsiteY0" fmla="*/ 99179 h 9172724"/>
                <a:gd name="connsiteX1" fmla="*/ 6165321 w 7692114"/>
                <a:gd name="connsiteY1" fmla="*/ 115805 h 9172724"/>
                <a:gd name="connsiteX2" fmla="*/ 7692092 w 7692114"/>
                <a:gd name="connsiteY2" fmla="*/ 1619716 h 9172724"/>
                <a:gd name="connsiteX3" fmla="*/ 6149388 w 7692114"/>
                <a:gd name="connsiteY3" fmla="*/ 3165190 h 9172724"/>
                <a:gd name="connsiteX4" fmla="*/ 1689610 w 7692114"/>
                <a:gd name="connsiteY4" fmla="*/ 3163112 h 9172724"/>
                <a:gd name="connsiteX5" fmla="*/ 382204 w 7692114"/>
                <a:gd name="connsiteY5" fmla="*/ 3636014 h 9172724"/>
                <a:gd name="connsiteX6" fmla="*/ 741 w 7692114"/>
                <a:gd name="connsiteY6" fmla="*/ 4655247 h 9172724"/>
                <a:gd name="connsiteX7" fmla="*/ 448245 w 7692114"/>
                <a:gd name="connsiteY7" fmla="*/ 5866134 h 9172724"/>
                <a:gd name="connsiteX8" fmla="*/ 1645507 w 7692114"/>
                <a:gd name="connsiteY8" fmla="*/ 6270225 h 9172724"/>
                <a:gd name="connsiteX9" fmla="*/ 3334838 w 7692114"/>
                <a:gd name="connsiteY9" fmla="*/ 6254985 h 9172724"/>
                <a:gd name="connsiteX10" fmla="*/ 4568124 w 7692114"/>
                <a:gd name="connsiteY10" fmla="*/ 6612894 h 9172724"/>
                <a:gd name="connsiteX11" fmla="*/ 5080510 w 7692114"/>
                <a:gd name="connsiteY11" fmla="*/ 7776676 h 9172724"/>
                <a:gd name="connsiteX12" fmla="*/ 6448647 w 7692114"/>
                <a:gd name="connsiteY12" fmla="*/ 9169058 h 9172724"/>
                <a:gd name="connsiteX13" fmla="*/ 7466956 w 7692114"/>
                <a:gd name="connsiteY13" fmla="*/ 9169058 h 9172724"/>
                <a:gd name="connsiteX0" fmla="*/ 2969770 w 7692114"/>
                <a:gd name="connsiteY0" fmla="*/ 0 h 9073545"/>
                <a:gd name="connsiteX1" fmla="*/ 6165321 w 7692114"/>
                <a:gd name="connsiteY1" fmla="*/ 16626 h 9073545"/>
                <a:gd name="connsiteX2" fmla="*/ 7692092 w 7692114"/>
                <a:gd name="connsiteY2" fmla="*/ 1520537 h 9073545"/>
                <a:gd name="connsiteX3" fmla="*/ 6149388 w 7692114"/>
                <a:gd name="connsiteY3" fmla="*/ 3066011 h 9073545"/>
                <a:gd name="connsiteX4" fmla="*/ 1689610 w 7692114"/>
                <a:gd name="connsiteY4" fmla="*/ 3063933 h 9073545"/>
                <a:gd name="connsiteX5" fmla="*/ 382204 w 7692114"/>
                <a:gd name="connsiteY5" fmla="*/ 3536835 h 9073545"/>
                <a:gd name="connsiteX6" fmla="*/ 741 w 7692114"/>
                <a:gd name="connsiteY6" fmla="*/ 4556068 h 9073545"/>
                <a:gd name="connsiteX7" fmla="*/ 448245 w 7692114"/>
                <a:gd name="connsiteY7" fmla="*/ 5766955 h 9073545"/>
                <a:gd name="connsiteX8" fmla="*/ 1645507 w 7692114"/>
                <a:gd name="connsiteY8" fmla="*/ 6171046 h 9073545"/>
                <a:gd name="connsiteX9" fmla="*/ 3334838 w 7692114"/>
                <a:gd name="connsiteY9" fmla="*/ 6155806 h 9073545"/>
                <a:gd name="connsiteX10" fmla="*/ 4568124 w 7692114"/>
                <a:gd name="connsiteY10" fmla="*/ 6513715 h 9073545"/>
                <a:gd name="connsiteX11" fmla="*/ 5080510 w 7692114"/>
                <a:gd name="connsiteY11" fmla="*/ 7677497 h 9073545"/>
                <a:gd name="connsiteX12" fmla="*/ 6448647 w 7692114"/>
                <a:gd name="connsiteY12" fmla="*/ 9069879 h 9073545"/>
                <a:gd name="connsiteX13" fmla="*/ 7466956 w 7692114"/>
                <a:gd name="connsiteY13" fmla="*/ 9069879 h 907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92114" h="9073545">
                  <a:moveTo>
                    <a:pt x="2969770" y="0"/>
                  </a:moveTo>
                  <a:lnTo>
                    <a:pt x="6165321" y="16626"/>
                  </a:lnTo>
                  <a:cubicBezTo>
                    <a:pt x="6693295" y="33829"/>
                    <a:pt x="7687127" y="379846"/>
                    <a:pt x="7692092" y="1520537"/>
                  </a:cubicBezTo>
                  <a:cubicBezTo>
                    <a:pt x="7697057" y="2661228"/>
                    <a:pt x="6867862" y="3075478"/>
                    <a:pt x="6149388" y="3066011"/>
                  </a:cubicBezTo>
                  <a:cubicBezTo>
                    <a:pt x="5430914" y="3056544"/>
                    <a:pt x="2386647" y="3066742"/>
                    <a:pt x="1689610" y="3063933"/>
                  </a:cubicBezTo>
                  <a:cubicBezTo>
                    <a:pt x="992573" y="3061124"/>
                    <a:pt x="765282" y="3206866"/>
                    <a:pt x="382204" y="3536835"/>
                  </a:cubicBezTo>
                  <a:cubicBezTo>
                    <a:pt x="100726" y="3785524"/>
                    <a:pt x="-10266" y="4184381"/>
                    <a:pt x="741" y="4556068"/>
                  </a:cubicBezTo>
                  <a:cubicBezTo>
                    <a:pt x="11748" y="4927755"/>
                    <a:pt x="171577" y="5505412"/>
                    <a:pt x="448245" y="5766955"/>
                  </a:cubicBezTo>
                  <a:cubicBezTo>
                    <a:pt x="724913" y="6028498"/>
                    <a:pt x="1012008" y="6172278"/>
                    <a:pt x="1645507" y="6171046"/>
                  </a:cubicBezTo>
                  <a:lnTo>
                    <a:pt x="3334838" y="6155806"/>
                  </a:lnTo>
                  <a:cubicBezTo>
                    <a:pt x="3898141" y="6146877"/>
                    <a:pt x="4277179" y="6260100"/>
                    <a:pt x="4568124" y="6513715"/>
                  </a:cubicBezTo>
                  <a:cubicBezTo>
                    <a:pt x="4859069" y="6767330"/>
                    <a:pt x="5076970" y="7109230"/>
                    <a:pt x="5080510" y="7677497"/>
                  </a:cubicBezTo>
                  <a:cubicBezTo>
                    <a:pt x="5084050" y="8245764"/>
                    <a:pt x="5508616" y="9005455"/>
                    <a:pt x="6448647" y="9069879"/>
                  </a:cubicBezTo>
                  <a:cubicBezTo>
                    <a:pt x="6855278" y="9068263"/>
                    <a:pt x="6888298" y="9078885"/>
                    <a:pt x="7466956" y="9069879"/>
                  </a:cubicBezTo>
                </a:path>
              </a:pathLst>
            </a:custGeom>
            <a:noFill/>
            <a:ln w="7016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Oval 71">
              <a:extLst>
                <a:ext uri="{FF2B5EF4-FFF2-40B4-BE49-F238E27FC236}">
                  <a16:creationId xmlns:a16="http://schemas.microsoft.com/office/drawing/2014/main" id="{8B3BEE01-26A5-282B-10A1-3B477BBA183D}"/>
                </a:ext>
              </a:extLst>
            </p:cNvPr>
            <p:cNvSpPr/>
            <p:nvPr userDrawn="1"/>
          </p:nvSpPr>
          <p:spPr>
            <a:xfrm>
              <a:off x="4813487" y="4527777"/>
              <a:ext cx="274320" cy="274320"/>
            </a:xfrm>
            <a:prstGeom prst="ellips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Oval 93">
              <a:extLst>
                <a:ext uri="{FF2B5EF4-FFF2-40B4-BE49-F238E27FC236}">
                  <a16:creationId xmlns:a16="http://schemas.microsoft.com/office/drawing/2014/main" id="{FC592A5E-34A5-7D0F-E529-BF91CB2266E7}"/>
                </a:ext>
              </a:extLst>
            </p:cNvPr>
            <p:cNvSpPr/>
            <p:nvPr userDrawn="1"/>
          </p:nvSpPr>
          <p:spPr>
            <a:xfrm>
              <a:off x="8658836" y="6084327"/>
              <a:ext cx="274320" cy="274320"/>
            </a:xfrm>
            <a:prstGeom prst="ellips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Oval 48">
              <a:extLst>
                <a:ext uri="{FF2B5EF4-FFF2-40B4-BE49-F238E27FC236}">
                  <a16:creationId xmlns:a16="http://schemas.microsoft.com/office/drawing/2014/main" id="{11C98C20-F6D3-AF67-1A9D-6611E09F1A8B}"/>
                </a:ext>
              </a:extLst>
            </p:cNvPr>
            <p:cNvSpPr/>
            <p:nvPr userDrawn="1"/>
          </p:nvSpPr>
          <p:spPr>
            <a:xfrm>
              <a:off x="4458419" y="456892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49">
              <a:extLst>
                <a:ext uri="{FF2B5EF4-FFF2-40B4-BE49-F238E27FC236}">
                  <a16:creationId xmlns:a16="http://schemas.microsoft.com/office/drawing/2014/main" id="{DE1EF137-B9F4-D769-E4B3-71DE63CAA6F4}"/>
                </a:ext>
              </a:extLst>
            </p:cNvPr>
            <p:cNvSpPr/>
            <p:nvPr userDrawn="1"/>
          </p:nvSpPr>
          <p:spPr>
            <a:xfrm>
              <a:off x="5323185" y="456892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Oval 50">
              <a:extLst>
                <a:ext uri="{FF2B5EF4-FFF2-40B4-BE49-F238E27FC236}">
                  <a16:creationId xmlns:a16="http://schemas.microsoft.com/office/drawing/2014/main" id="{183790F7-A219-A701-948B-4A134183C7F4}"/>
                </a:ext>
              </a:extLst>
            </p:cNvPr>
            <p:cNvSpPr/>
            <p:nvPr userDrawn="1"/>
          </p:nvSpPr>
          <p:spPr>
            <a:xfrm>
              <a:off x="5747762" y="456892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Oval 51">
              <a:extLst>
                <a:ext uri="{FF2B5EF4-FFF2-40B4-BE49-F238E27FC236}">
                  <a16:creationId xmlns:a16="http://schemas.microsoft.com/office/drawing/2014/main" id="{3219FC75-D604-B5A8-9838-77CB32D5862E}"/>
                </a:ext>
              </a:extLst>
            </p:cNvPr>
            <p:cNvSpPr/>
            <p:nvPr userDrawn="1"/>
          </p:nvSpPr>
          <p:spPr>
            <a:xfrm>
              <a:off x="6185516" y="456892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138ED466-2E34-A1F4-6E59-BDE79B2642C4}"/>
                </a:ext>
              </a:extLst>
            </p:cNvPr>
            <p:cNvSpPr/>
            <p:nvPr userDrawn="1"/>
          </p:nvSpPr>
          <p:spPr>
            <a:xfrm>
              <a:off x="6610093" y="456892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Oval 53">
              <a:extLst>
                <a:ext uri="{FF2B5EF4-FFF2-40B4-BE49-F238E27FC236}">
                  <a16:creationId xmlns:a16="http://schemas.microsoft.com/office/drawing/2014/main" id="{F232E9EC-C73A-0460-99EE-DE9BD8433433}"/>
                </a:ext>
              </a:extLst>
            </p:cNvPr>
            <p:cNvSpPr/>
            <p:nvPr userDrawn="1"/>
          </p:nvSpPr>
          <p:spPr>
            <a:xfrm>
              <a:off x="7056940" y="456892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Oval 54">
              <a:extLst>
                <a:ext uri="{FF2B5EF4-FFF2-40B4-BE49-F238E27FC236}">
                  <a16:creationId xmlns:a16="http://schemas.microsoft.com/office/drawing/2014/main" id="{2C976D44-F7BA-8D9A-0520-3E3736D2123D}"/>
                </a:ext>
              </a:extLst>
            </p:cNvPr>
            <p:cNvSpPr/>
            <p:nvPr userDrawn="1"/>
          </p:nvSpPr>
          <p:spPr>
            <a:xfrm>
              <a:off x="7473897" y="4611597"/>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Oval 55">
              <a:extLst>
                <a:ext uri="{FF2B5EF4-FFF2-40B4-BE49-F238E27FC236}">
                  <a16:creationId xmlns:a16="http://schemas.microsoft.com/office/drawing/2014/main" id="{D6956A7F-BA9F-846E-BFE3-783B1ED3F662}"/>
                </a:ext>
              </a:extLst>
            </p:cNvPr>
            <p:cNvSpPr/>
            <p:nvPr userDrawn="1"/>
          </p:nvSpPr>
          <p:spPr>
            <a:xfrm>
              <a:off x="3562576"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Oval 56">
              <a:extLst>
                <a:ext uri="{FF2B5EF4-FFF2-40B4-BE49-F238E27FC236}">
                  <a16:creationId xmlns:a16="http://schemas.microsoft.com/office/drawing/2014/main" id="{873003AD-007A-55B2-65B4-B91AC4F1116D}"/>
                </a:ext>
              </a:extLst>
            </p:cNvPr>
            <p:cNvSpPr/>
            <p:nvPr userDrawn="1"/>
          </p:nvSpPr>
          <p:spPr>
            <a:xfrm>
              <a:off x="3988376"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 name="Oval 57">
              <a:extLst>
                <a:ext uri="{FF2B5EF4-FFF2-40B4-BE49-F238E27FC236}">
                  <a16:creationId xmlns:a16="http://schemas.microsoft.com/office/drawing/2014/main" id="{0120420D-39C8-7A32-594E-F96F27C3DCCF}"/>
                </a:ext>
              </a:extLst>
            </p:cNvPr>
            <p:cNvSpPr/>
            <p:nvPr userDrawn="1"/>
          </p:nvSpPr>
          <p:spPr>
            <a:xfrm>
              <a:off x="4414176"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Oval 58">
              <a:extLst>
                <a:ext uri="{FF2B5EF4-FFF2-40B4-BE49-F238E27FC236}">
                  <a16:creationId xmlns:a16="http://schemas.microsoft.com/office/drawing/2014/main" id="{5AAFE347-A094-606B-D319-3F7B92166F4B}"/>
                </a:ext>
              </a:extLst>
            </p:cNvPr>
            <p:cNvSpPr/>
            <p:nvPr userDrawn="1"/>
          </p:nvSpPr>
          <p:spPr>
            <a:xfrm>
              <a:off x="4839976"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Oval 59">
              <a:extLst>
                <a:ext uri="{FF2B5EF4-FFF2-40B4-BE49-F238E27FC236}">
                  <a16:creationId xmlns:a16="http://schemas.microsoft.com/office/drawing/2014/main" id="{FCDAFDAD-B60C-F1B8-A87C-C019444E8215}"/>
                </a:ext>
              </a:extLst>
            </p:cNvPr>
            <p:cNvSpPr/>
            <p:nvPr userDrawn="1"/>
          </p:nvSpPr>
          <p:spPr>
            <a:xfrm>
              <a:off x="5265776"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Oval 60">
              <a:extLst>
                <a:ext uri="{FF2B5EF4-FFF2-40B4-BE49-F238E27FC236}">
                  <a16:creationId xmlns:a16="http://schemas.microsoft.com/office/drawing/2014/main" id="{61D8657B-452C-3259-21DC-F0D5D33F1617}"/>
                </a:ext>
              </a:extLst>
            </p:cNvPr>
            <p:cNvSpPr/>
            <p:nvPr userDrawn="1"/>
          </p:nvSpPr>
          <p:spPr>
            <a:xfrm>
              <a:off x="5691576"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Oval 61">
              <a:extLst>
                <a:ext uri="{FF2B5EF4-FFF2-40B4-BE49-F238E27FC236}">
                  <a16:creationId xmlns:a16="http://schemas.microsoft.com/office/drawing/2014/main" id="{0C1C3336-2F46-990B-78C7-F0D6FEFF5BCD}"/>
                </a:ext>
              </a:extLst>
            </p:cNvPr>
            <p:cNvSpPr/>
            <p:nvPr userDrawn="1"/>
          </p:nvSpPr>
          <p:spPr>
            <a:xfrm>
              <a:off x="1839224" y="10617549"/>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Oval 62">
              <a:extLst>
                <a:ext uri="{FF2B5EF4-FFF2-40B4-BE49-F238E27FC236}">
                  <a16:creationId xmlns:a16="http://schemas.microsoft.com/office/drawing/2014/main" id="{8866466E-9B30-7E77-F12B-7C58F75DBE6D}"/>
                </a:ext>
              </a:extLst>
            </p:cNvPr>
            <p:cNvSpPr/>
            <p:nvPr userDrawn="1"/>
          </p:nvSpPr>
          <p:spPr>
            <a:xfrm>
              <a:off x="2255993" y="10716929"/>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Oval 63">
              <a:extLst>
                <a:ext uri="{FF2B5EF4-FFF2-40B4-BE49-F238E27FC236}">
                  <a16:creationId xmlns:a16="http://schemas.microsoft.com/office/drawing/2014/main" id="{476E6747-382E-B270-EA7B-0DD722AEC46C}"/>
                </a:ext>
              </a:extLst>
            </p:cNvPr>
            <p:cNvSpPr/>
            <p:nvPr userDrawn="1"/>
          </p:nvSpPr>
          <p:spPr>
            <a:xfrm>
              <a:off x="2678507" y="10732169"/>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Oval 64">
              <a:extLst>
                <a:ext uri="{FF2B5EF4-FFF2-40B4-BE49-F238E27FC236}">
                  <a16:creationId xmlns:a16="http://schemas.microsoft.com/office/drawing/2014/main" id="{BF086A7B-E6B6-6944-8ABB-F123F98B0D73}"/>
                </a:ext>
              </a:extLst>
            </p:cNvPr>
            <p:cNvSpPr/>
            <p:nvPr userDrawn="1"/>
          </p:nvSpPr>
          <p:spPr>
            <a:xfrm>
              <a:off x="3103084" y="10732169"/>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 name="Oval 65">
              <a:extLst>
                <a:ext uri="{FF2B5EF4-FFF2-40B4-BE49-F238E27FC236}">
                  <a16:creationId xmlns:a16="http://schemas.microsoft.com/office/drawing/2014/main" id="{497D1541-B8D4-F767-A39B-4987DBE6EA84}"/>
                </a:ext>
              </a:extLst>
            </p:cNvPr>
            <p:cNvSpPr/>
            <p:nvPr userDrawn="1"/>
          </p:nvSpPr>
          <p:spPr>
            <a:xfrm>
              <a:off x="3519451" y="10732169"/>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Oval 66">
              <a:extLst>
                <a:ext uri="{FF2B5EF4-FFF2-40B4-BE49-F238E27FC236}">
                  <a16:creationId xmlns:a16="http://schemas.microsoft.com/office/drawing/2014/main" id="{7BEC9B54-9D6B-2374-D8DF-DCF3879F886E}"/>
                </a:ext>
              </a:extLst>
            </p:cNvPr>
            <p:cNvSpPr/>
            <p:nvPr userDrawn="1"/>
          </p:nvSpPr>
          <p:spPr>
            <a:xfrm>
              <a:off x="3928788" y="10732169"/>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Oval 67">
              <a:extLst>
                <a:ext uri="{FF2B5EF4-FFF2-40B4-BE49-F238E27FC236}">
                  <a16:creationId xmlns:a16="http://schemas.microsoft.com/office/drawing/2014/main" id="{D14B6347-5B7E-22D7-BE2A-044A529C1E59}"/>
                </a:ext>
              </a:extLst>
            </p:cNvPr>
            <p:cNvSpPr/>
            <p:nvPr userDrawn="1"/>
          </p:nvSpPr>
          <p:spPr>
            <a:xfrm>
              <a:off x="7898263" y="4724598"/>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Oval 68">
              <a:extLst>
                <a:ext uri="{FF2B5EF4-FFF2-40B4-BE49-F238E27FC236}">
                  <a16:creationId xmlns:a16="http://schemas.microsoft.com/office/drawing/2014/main" id="{B450085D-A17F-2F49-8936-847CC646F405}"/>
                </a:ext>
              </a:extLst>
            </p:cNvPr>
            <p:cNvSpPr/>
            <p:nvPr userDrawn="1"/>
          </p:nvSpPr>
          <p:spPr>
            <a:xfrm>
              <a:off x="8267546" y="4964990"/>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Oval 69">
              <a:extLst>
                <a:ext uri="{FF2B5EF4-FFF2-40B4-BE49-F238E27FC236}">
                  <a16:creationId xmlns:a16="http://schemas.microsoft.com/office/drawing/2014/main" id="{B6477AF8-B139-CA3E-F868-2ECA3C3E3EB9}"/>
                </a:ext>
              </a:extLst>
            </p:cNvPr>
            <p:cNvSpPr/>
            <p:nvPr userDrawn="1"/>
          </p:nvSpPr>
          <p:spPr>
            <a:xfrm>
              <a:off x="8513487" y="5306039"/>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Oval 70">
              <a:extLst>
                <a:ext uri="{FF2B5EF4-FFF2-40B4-BE49-F238E27FC236}">
                  <a16:creationId xmlns:a16="http://schemas.microsoft.com/office/drawing/2014/main" id="{2A29F46F-BEF2-98CE-9CA4-DC8C5F0A73B3}"/>
                </a:ext>
              </a:extLst>
            </p:cNvPr>
            <p:cNvSpPr/>
            <p:nvPr userDrawn="1"/>
          </p:nvSpPr>
          <p:spPr>
            <a:xfrm>
              <a:off x="8653230" y="5680694"/>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Oval 72">
              <a:extLst>
                <a:ext uri="{FF2B5EF4-FFF2-40B4-BE49-F238E27FC236}">
                  <a16:creationId xmlns:a16="http://schemas.microsoft.com/office/drawing/2014/main" id="{DB71C83E-745D-45FA-F6B2-6ADAAAFC7B5E}"/>
                </a:ext>
              </a:extLst>
            </p:cNvPr>
            <p:cNvSpPr/>
            <p:nvPr userDrawn="1"/>
          </p:nvSpPr>
          <p:spPr>
            <a:xfrm flipH="1">
              <a:off x="3136776"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Oval 73">
              <a:extLst>
                <a:ext uri="{FF2B5EF4-FFF2-40B4-BE49-F238E27FC236}">
                  <a16:creationId xmlns:a16="http://schemas.microsoft.com/office/drawing/2014/main" id="{FB144F8B-9002-51A7-A305-82B9BB8502A7}"/>
                </a:ext>
              </a:extLst>
            </p:cNvPr>
            <p:cNvSpPr/>
            <p:nvPr userDrawn="1"/>
          </p:nvSpPr>
          <p:spPr>
            <a:xfrm flipH="1">
              <a:off x="2710976"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34CDB7F7-CDD8-F098-1220-9A1128112663}"/>
                </a:ext>
              </a:extLst>
            </p:cNvPr>
            <p:cNvSpPr/>
            <p:nvPr userDrawn="1"/>
          </p:nvSpPr>
          <p:spPr>
            <a:xfrm flipH="1">
              <a:off x="2286399" y="7652427"/>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Oval 75">
              <a:extLst>
                <a:ext uri="{FF2B5EF4-FFF2-40B4-BE49-F238E27FC236}">
                  <a16:creationId xmlns:a16="http://schemas.microsoft.com/office/drawing/2014/main" id="{F7D83B53-1C19-B76F-4440-ABD295F95445}"/>
                </a:ext>
              </a:extLst>
            </p:cNvPr>
            <p:cNvSpPr/>
            <p:nvPr userDrawn="1"/>
          </p:nvSpPr>
          <p:spPr>
            <a:xfrm flipH="1">
              <a:off x="1869653" y="7788288"/>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Oval 76">
              <a:extLst>
                <a:ext uri="{FF2B5EF4-FFF2-40B4-BE49-F238E27FC236}">
                  <a16:creationId xmlns:a16="http://schemas.microsoft.com/office/drawing/2014/main" id="{BE4844F3-AC6A-5016-F74D-6CCF42843DA0}"/>
                </a:ext>
              </a:extLst>
            </p:cNvPr>
            <p:cNvSpPr/>
            <p:nvPr userDrawn="1"/>
          </p:nvSpPr>
          <p:spPr>
            <a:xfrm flipH="1">
              <a:off x="1523230" y="8036300"/>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Oval 77">
              <a:extLst>
                <a:ext uri="{FF2B5EF4-FFF2-40B4-BE49-F238E27FC236}">
                  <a16:creationId xmlns:a16="http://schemas.microsoft.com/office/drawing/2014/main" id="{EF9F38C4-9F55-7FCC-824B-EDA816A96106}"/>
                </a:ext>
              </a:extLst>
            </p:cNvPr>
            <p:cNvSpPr/>
            <p:nvPr userDrawn="1"/>
          </p:nvSpPr>
          <p:spPr>
            <a:xfrm flipH="1">
              <a:off x="1254429" y="8369729"/>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Oval 78">
              <a:extLst>
                <a:ext uri="{FF2B5EF4-FFF2-40B4-BE49-F238E27FC236}">
                  <a16:creationId xmlns:a16="http://schemas.microsoft.com/office/drawing/2014/main" id="{3DC2FFE5-4AED-1488-A8B0-397B9D6A8720}"/>
                </a:ext>
              </a:extLst>
            </p:cNvPr>
            <p:cNvSpPr/>
            <p:nvPr userDrawn="1"/>
          </p:nvSpPr>
          <p:spPr>
            <a:xfrm flipH="1">
              <a:off x="1099446" y="8744384"/>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Oval 81">
              <a:extLst>
                <a:ext uri="{FF2B5EF4-FFF2-40B4-BE49-F238E27FC236}">
                  <a16:creationId xmlns:a16="http://schemas.microsoft.com/office/drawing/2014/main" id="{43FF6F89-5391-1C0C-0657-2F1DDA1471A8}"/>
                </a:ext>
              </a:extLst>
            </p:cNvPr>
            <p:cNvSpPr/>
            <p:nvPr userDrawn="1"/>
          </p:nvSpPr>
          <p:spPr>
            <a:xfrm flipV="1">
              <a:off x="6625472"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Oval 82">
              <a:extLst>
                <a:ext uri="{FF2B5EF4-FFF2-40B4-BE49-F238E27FC236}">
                  <a16:creationId xmlns:a16="http://schemas.microsoft.com/office/drawing/2014/main" id="{E5B53A7F-4474-4B38-270E-085722A2A777}"/>
                </a:ext>
              </a:extLst>
            </p:cNvPr>
            <p:cNvSpPr/>
            <p:nvPr userDrawn="1"/>
          </p:nvSpPr>
          <p:spPr>
            <a:xfrm flipV="1">
              <a:off x="7051272"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Oval 83">
              <a:extLst>
                <a:ext uri="{FF2B5EF4-FFF2-40B4-BE49-F238E27FC236}">
                  <a16:creationId xmlns:a16="http://schemas.microsoft.com/office/drawing/2014/main" id="{D5CCE109-77AF-F446-AC3E-2910747585D4}"/>
                </a:ext>
              </a:extLst>
            </p:cNvPr>
            <p:cNvSpPr/>
            <p:nvPr userDrawn="1"/>
          </p:nvSpPr>
          <p:spPr>
            <a:xfrm flipV="1">
              <a:off x="7477068" y="762046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5" name="Oval 84">
              <a:extLst>
                <a:ext uri="{FF2B5EF4-FFF2-40B4-BE49-F238E27FC236}">
                  <a16:creationId xmlns:a16="http://schemas.microsoft.com/office/drawing/2014/main" id="{5A070C9C-7E51-256D-898D-6B451E8B1319}"/>
                </a:ext>
              </a:extLst>
            </p:cNvPr>
            <p:cNvSpPr/>
            <p:nvPr userDrawn="1"/>
          </p:nvSpPr>
          <p:spPr>
            <a:xfrm flipV="1">
              <a:off x="7886194" y="7537944"/>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6" name="Oval 85">
              <a:extLst>
                <a:ext uri="{FF2B5EF4-FFF2-40B4-BE49-F238E27FC236}">
                  <a16:creationId xmlns:a16="http://schemas.microsoft.com/office/drawing/2014/main" id="{5738D96E-AC9E-FD80-6C01-43A43FECEAB4}"/>
                </a:ext>
              </a:extLst>
            </p:cNvPr>
            <p:cNvSpPr/>
            <p:nvPr userDrawn="1"/>
          </p:nvSpPr>
          <p:spPr>
            <a:xfrm flipV="1">
              <a:off x="8255477" y="7305172"/>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7" name="Oval 86">
              <a:extLst>
                <a:ext uri="{FF2B5EF4-FFF2-40B4-BE49-F238E27FC236}">
                  <a16:creationId xmlns:a16="http://schemas.microsoft.com/office/drawing/2014/main" id="{3B33D336-BD09-F85D-6A28-301AD63A279D}"/>
                </a:ext>
              </a:extLst>
            </p:cNvPr>
            <p:cNvSpPr/>
            <p:nvPr userDrawn="1"/>
          </p:nvSpPr>
          <p:spPr>
            <a:xfrm flipV="1">
              <a:off x="8509038" y="6971743"/>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Oval 87">
              <a:extLst>
                <a:ext uri="{FF2B5EF4-FFF2-40B4-BE49-F238E27FC236}">
                  <a16:creationId xmlns:a16="http://schemas.microsoft.com/office/drawing/2014/main" id="{BC8FF6D4-0C6C-9332-BBF7-199D3C3824C2}"/>
                </a:ext>
              </a:extLst>
            </p:cNvPr>
            <p:cNvSpPr/>
            <p:nvPr userDrawn="1"/>
          </p:nvSpPr>
          <p:spPr>
            <a:xfrm flipV="1">
              <a:off x="8664021" y="6581848"/>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9" name="Oval 88">
              <a:extLst>
                <a:ext uri="{FF2B5EF4-FFF2-40B4-BE49-F238E27FC236}">
                  <a16:creationId xmlns:a16="http://schemas.microsoft.com/office/drawing/2014/main" id="{38EA11B8-DFC5-DA77-A5EF-950CA35618D5}"/>
                </a:ext>
              </a:extLst>
            </p:cNvPr>
            <p:cNvSpPr/>
            <p:nvPr userDrawn="1"/>
          </p:nvSpPr>
          <p:spPr>
            <a:xfrm>
              <a:off x="1492173" y="10358244"/>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Oval 89">
              <a:extLst>
                <a:ext uri="{FF2B5EF4-FFF2-40B4-BE49-F238E27FC236}">
                  <a16:creationId xmlns:a16="http://schemas.microsoft.com/office/drawing/2014/main" id="{38251732-5D4E-92D6-E2C9-33D07B1B1F5A}"/>
                </a:ext>
              </a:extLst>
            </p:cNvPr>
            <p:cNvSpPr/>
            <p:nvPr userDrawn="1"/>
          </p:nvSpPr>
          <p:spPr>
            <a:xfrm>
              <a:off x="1228188" y="10026053"/>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1" name="Oval 90">
              <a:extLst>
                <a:ext uri="{FF2B5EF4-FFF2-40B4-BE49-F238E27FC236}">
                  <a16:creationId xmlns:a16="http://schemas.microsoft.com/office/drawing/2014/main" id="{47E80194-2198-D132-728B-87F7DDF04F85}"/>
                </a:ext>
              </a:extLst>
            </p:cNvPr>
            <p:cNvSpPr/>
            <p:nvPr userDrawn="1"/>
          </p:nvSpPr>
          <p:spPr>
            <a:xfrm>
              <a:off x="1070025" y="9663553"/>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 name="Oval 91">
              <a:extLst>
                <a:ext uri="{FF2B5EF4-FFF2-40B4-BE49-F238E27FC236}">
                  <a16:creationId xmlns:a16="http://schemas.microsoft.com/office/drawing/2014/main" id="{1E494414-16B1-5662-969E-3FBFAF19E16B}"/>
                </a:ext>
              </a:extLst>
            </p:cNvPr>
            <p:cNvSpPr/>
            <p:nvPr userDrawn="1"/>
          </p:nvSpPr>
          <p:spPr>
            <a:xfrm>
              <a:off x="995559" y="9166139"/>
              <a:ext cx="274320" cy="274320"/>
            </a:xfrm>
            <a:prstGeom prst="ellips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Oval 92">
              <a:extLst>
                <a:ext uri="{FF2B5EF4-FFF2-40B4-BE49-F238E27FC236}">
                  <a16:creationId xmlns:a16="http://schemas.microsoft.com/office/drawing/2014/main" id="{9404E38D-2517-99B4-488F-CDF28BF039E5}"/>
                </a:ext>
              </a:extLst>
            </p:cNvPr>
            <p:cNvSpPr/>
            <p:nvPr userDrawn="1"/>
          </p:nvSpPr>
          <p:spPr>
            <a:xfrm>
              <a:off x="6117376" y="7579317"/>
              <a:ext cx="274320" cy="274320"/>
            </a:xfrm>
            <a:prstGeom prst="ellips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6" name="Oval 95">
              <a:extLst>
                <a:ext uri="{FF2B5EF4-FFF2-40B4-BE49-F238E27FC236}">
                  <a16:creationId xmlns:a16="http://schemas.microsoft.com/office/drawing/2014/main" id="{4C14413D-57BC-24D9-1EE7-CA1B41857426}"/>
                </a:ext>
              </a:extLst>
            </p:cNvPr>
            <p:cNvSpPr/>
            <p:nvPr userDrawn="1"/>
          </p:nvSpPr>
          <p:spPr>
            <a:xfrm rot="1476598">
              <a:off x="4831095" y="10739789"/>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7" name="Oval 96">
              <a:extLst>
                <a:ext uri="{FF2B5EF4-FFF2-40B4-BE49-F238E27FC236}">
                  <a16:creationId xmlns:a16="http://schemas.microsoft.com/office/drawing/2014/main" id="{E6051FA9-D0C9-C4E2-4750-95C04547494B}"/>
                </a:ext>
              </a:extLst>
            </p:cNvPr>
            <p:cNvSpPr/>
            <p:nvPr userDrawn="1"/>
          </p:nvSpPr>
          <p:spPr>
            <a:xfrm rot="1476598">
              <a:off x="5271022" y="10864363"/>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Oval 97">
              <a:extLst>
                <a:ext uri="{FF2B5EF4-FFF2-40B4-BE49-F238E27FC236}">
                  <a16:creationId xmlns:a16="http://schemas.microsoft.com/office/drawing/2014/main" id="{D151BD6D-94A5-2E10-6E83-451F4E06AD7C}"/>
                </a:ext>
              </a:extLst>
            </p:cNvPr>
            <p:cNvSpPr/>
            <p:nvPr userDrawn="1"/>
          </p:nvSpPr>
          <p:spPr>
            <a:xfrm rot="1476598">
              <a:off x="5632964" y="11089264"/>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9" name="Oval 98">
              <a:extLst>
                <a:ext uri="{FF2B5EF4-FFF2-40B4-BE49-F238E27FC236}">
                  <a16:creationId xmlns:a16="http://schemas.microsoft.com/office/drawing/2014/main" id="{027D1FF3-5CBE-9FD3-64BE-7306D08A1714}"/>
                </a:ext>
              </a:extLst>
            </p:cNvPr>
            <p:cNvSpPr/>
            <p:nvPr userDrawn="1"/>
          </p:nvSpPr>
          <p:spPr>
            <a:xfrm rot="1476598">
              <a:off x="5897490" y="1143274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0" name="Oval 99">
              <a:extLst>
                <a:ext uri="{FF2B5EF4-FFF2-40B4-BE49-F238E27FC236}">
                  <a16:creationId xmlns:a16="http://schemas.microsoft.com/office/drawing/2014/main" id="{F5ED6C74-D8F9-6E0C-A98E-CD9BE6247B63}"/>
                </a:ext>
              </a:extLst>
            </p:cNvPr>
            <p:cNvSpPr/>
            <p:nvPr userDrawn="1"/>
          </p:nvSpPr>
          <p:spPr>
            <a:xfrm rot="1476598">
              <a:off x="6061478" y="11829910"/>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1" name="Oval 100">
              <a:extLst>
                <a:ext uri="{FF2B5EF4-FFF2-40B4-BE49-F238E27FC236}">
                  <a16:creationId xmlns:a16="http://schemas.microsoft.com/office/drawing/2014/main" id="{ED955652-28E9-7B5F-D193-6A7BBEF2BEAA}"/>
                </a:ext>
              </a:extLst>
            </p:cNvPr>
            <p:cNvSpPr/>
            <p:nvPr userDrawn="1"/>
          </p:nvSpPr>
          <p:spPr>
            <a:xfrm rot="1476598">
              <a:off x="6121289" y="12260231"/>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 name="Oval 101">
              <a:extLst>
                <a:ext uri="{FF2B5EF4-FFF2-40B4-BE49-F238E27FC236}">
                  <a16:creationId xmlns:a16="http://schemas.microsoft.com/office/drawing/2014/main" id="{EC7E855D-ECA4-BA0F-0F93-9BA7405244B3}"/>
                </a:ext>
              </a:extLst>
            </p:cNvPr>
            <p:cNvSpPr/>
            <p:nvPr userDrawn="1"/>
          </p:nvSpPr>
          <p:spPr>
            <a:xfrm rot="1476598">
              <a:off x="6210842" y="12675900"/>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 name="Oval 102">
              <a:extLst>
                <a:ext uri="{FF2B5EF4-FFF2-40B4-BE49-F238E27FC236}">
                  <a16:creationId xmlns:a16="http://schemas.microsoft.com/office/drawing/2014/main" id="{16FC8C77-0287-09E1-7420-0A520E531180}"/>
                </a:ext>
              </a:extLst>
            </p:cNvPr>
            <p:cNvSpPr/>
            <p:nvPr userDrawn="1"/>
          </p:nvSpPr>
          <p:spPr>
            <a:xfrm rot="1476598">
              <a:off x="4333912" y="10691021"/>
              <a:ext cx="274320" cy="274320"/>
            </a:xfrm>
            <a:prstGeom prst="ellips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 name="Oval 103">
              <a:extLst>
                <a:ext uri="{FF2B5EF4-FFF2-40B4-BE49-F238E27FC236}">
                  <a16:creationId xmlns:a16="http://schemas.microsoft.com/office/drawing/2014/main" id="{2756B2CE-4E94-CC17-CFA1-77393AE02AE3}"/>
                </a:ext>
              </a:extLst>
            </p:cNvPr>
            <p:cNvSpPr/>
            <p:nvPr userDrawn="1"/>
          </p:nvSpPr>
          <p:spPr>
            <a:xfrm rot="1476598">
              <a:off x="6404304" y="13050636"/>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 name="Oval 104">
              <a:extLst>
                <a:ext uri="{FF2B5EF4-FFF2-40B4-BE49-F238E27FC236}">
                  <a16:creationId xmlns:a16="http://schemas.microsoft.com/office/drawing/2014/main" id="{E0AA896B-F745-911D-84A2-F231CFBA19A6}"/>
                </a:ext>
              </a:extLst>
            </p:cNvPr>
            <p:cNvSpPr/>
            <p:nvPr userDrawn="1"/>
          </p:nvSpPr>
          <p:spPr>
            <a:xfrm>
              <a:off x="7454208" y="13619884"/>
              <a:ext cx="274320" cy="274320"/>
            </a:xfrm>
            <a:prstGeom prst="ellipse">
              <a:avLst/>
            </a:pr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 name="Oval 105">
              <a:extLst>
                <a:ext uri="{FF2B5EF4-FFF2-40B4-BE49-F238E27FC236}">
                  <a16:creationId xmlns:a16="http://schemas.microsoft.com/office/drawing/2014/main" id="{85BFE5D1-ECA4-7A30-F8AD-159DBE021180}"/>
                </a:ext>
              </a:extLst>
            </p:cNvPr>
            <p:cNvSpPr/>
            <p:nvPr userDrawn="1"/>
          </p:nvSpPr>
          <p:spPr>
            <a:xfrm>
              <a:off x="7920011" y="13670205"/>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7" name="Oval 106">
              <a:extLst>
                <a:ext uri="{FF2B5EF4-FFF2-40B4-BE49-F238E27FC236}">
                  <a16:creationId xmlns:a16="http://schemas.microsoft.com/office/drawing/2014/main" id="{7FED090C-9BA2-AF69-5DF9-3B4269A6D07A}"/>
                </a:ext>
              </a:extLst>
            </p:cNvPr>
            <p:cNvSpPr/>
            <p:nvPr userDrawn="1"/>
          </p:nvSpPr>
          <p:spPr>
            <a:xfrm>
              <a:off x="7052270" y="13564999"/>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 name="Oval 107">
              <a:extLst>
                <a:ext uri="{FF2B5EF4-FFF2-40B4-BE49-F238E27FC236}">
                  <a16:creationId xmlns:a16="http://schemas.microsoft.com/office/drawing/2014/main" id="{87A4589D-A9AF-75CE-3A6B-AA9453140C4E}"/>
                </a:ext>
              </a:extLst>
            </p:cNvPr>
            <p:cNvSpPr/>
            <p:nvPr userDrawn="1"/>
          </p:nvSpPr>
          <p:spPr>
            <a:xfrm>
              <a:off x="6696845" y="13347108"/>
              <a:ext cx="192024" cy="192024"/>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E6E3D2D3-A4AF-49BD-A976-26AE5DDE978C}"/>
              </a:ext>
            </a:extLst>
          </p:cNvPr>
          <p:cNvSpPr>
            <a:spLocks noGrp="1"/>
          </p:cNvSpPr>
          <p:nvPr>
            <p:ph type="title" hasCustomPrompt="1"/>
          </p:nvPr>
        </p:nvSpPr>
        <p:spPr>
          <a:xfrm>
            <a:off x="838200" y="659762"/>
            <a:ext cx="10515600" cy="1122742"/>
          </a:xfrm>
          <a:prstGeom prst="rect">
            <a:avLst/>
          </a:prstGeom>
        </p:spPr>
        <p:txBody>
          <a:bodyPr anchor="ctr"/>
          <a:lstStyle>
            <a:lvl1pPr algn="ctr">
              <a:defRPr sz="7200" b="1">
                <a:solidFill>
                  <a:schemeClr val="tx2"/>
                </a:solidFill>
              </a:defRPr>
            </a:lvl1pPr>
          </a:lstStyle>
          <a:p>
            <a:r>
              <a:rPr lang="en-US" dirty="0"/>
              <a:t>Click to add title</a:t>
            </a:r>
          </a:p>
        </p:txBody>
      </p:sp>
      <p:sp>
        <p:nvSpPr>
          <p:cNvPr id="6" name="Text Placeholder 5">
            <a:extLst>
              <a:ext uri="{FF2B5EF4-FFF2-40B4-BE49-F238E27FC236}">
                <a16:creationId xmlns:a16="http://schemas.microsoft.com/office/drawing/2014/main" id="{E3EF9386-774A-02D8-85C0-B30845E3930D}"/>
              </a:ext>
            </a:extLst>
          </p:cNvPr>
          <p:cNvSpPr>
            <a:spLocks noGrp="1"/>
          </p:cNvSpPr>
          <p:nvPr>
            <p:ph type="body" sz="quarter" idx="10" hasCustomPrompt="1"/>
          </p:nvPr>
        </p:nvSpPr>
        <p:spPr>
          <a:xfrm>
            <a:off x="838200" y="1758198"/>
            <a:ext cx="10515600" cy="520599"/>
          </a:xfrm>
          <a:prstGeom prst="rect">
            <a:avLst/>
          </a:prstGeom>
        </p:spPr>
        <p:txBody>
          <a:bodyPr/>
          <a:lstStyle>
            <a:lvl1pPr marL="0" indent="0" algn="ctr">
              <a:buNone/>
              <a:defRPr sz="2200">
                <a:solidFill>
                  <a:schemeClr val="tx2"/>
                </a:solidFill>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Click to add subtitle</a:t>
            </a:r>
          </a:p>
        </p:txBody>
      </p:sp>
      <p:grpSp>
        <p:nvGrpSpPr>
          <p:cNvPr id="113" name="Group 112">
            <a:extLst>
              <a:ext uri="{FF2B5EF4-FFF2-40B4-BE49-F238E27FC236}">
                <a16:creationId xmlns:a16="http://schemas.microsoft.com/office/drawing/2014/main" id="{C9BBD390-9DFA-5B85-B777-19936FAAD54C}"/>
              </a:ext>
              <a:ext uri="{C183D7F6-B498-43B3-948B-1728B52AA6E4}">
                <adec:decorative xmlns:adec="http://schemas.microsoft.com/office/drawing/2017/decorative" val="1"/>
              </a:ext>
            </a:extLst>
          </p:cNvPr>
          <p:cNvGrpSpPr/>
          <p:nvPr userDrawn="1"/>
        </p:nvGrpSpPr>
        <p:grpSpPr>
          <a:xfrm>
            <a:off x="4328803" y="2532132"/>
            <a:ext cx="1234594" cy="1266421"/>
            <a:chOff x="4328803" y="2532132"/>
            <a:chExt cx="1234594" cy="1266421"/>
          </a:xfrm>
        </p:grpSpPr>
        <p:sp>
          <p:nvSpPr>
            <p:cNvPr id="8" name="Teardrop 7">
              <a:extLst>
                <a:ext uri="{FF2B5EF4-FFF2-40B4-BE49-F238E27FC236}">
                  <a16:creationId xmlns:a16="http://schemas.microsoft.com/office/drawing/2014/main" id="{060DD782-A317-BAFD-6614-05BEED7D5CB9}"/>
                </a:ext>
              </a:extLst>
            </p:cNvPr>
            <p:cNvSpPr/>
            <p:nvPr userDrawn="1"/>
          </p:nvSpPr>
          <p:spPr>
            <a:xfrm rot="7971109">
              <a:off x="4312889" y="2548046"/>
              <a:ext cx="1266421" cy="1234594"/>
            </a:xfrm>
            <a:prstGeom prst="teardrop">
              <a:avLst/>
            </a:prstGeom>
            <a:solidFill>
              <a:schemeClr val="accent6"/>
            </a:solidFill>
            <a:ln w="571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1398B214-FED1-767C-1767-A73DC12F7730}"/>
                </a:ext>
              </a:extLst>
            </p:cNvPr>
            <p:cNvSpPr/>
            <p:nvPr userDrawn="1"/>
          </p:nvSpPr>
          <p:spPr>
            <a:xfrm>
              <a:off x="4420319" y="2634498"/>
              <a:ext cx="1051560" cy="105156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Picture Placeholder 10">
            <a:extLst>
              <a:ext uri="{FF2B5EF4-FFF2-40B4-BE49-F238E27FC236}">
                <a16:creationId xmlns:a16="http://schemas.microsoft.com/office/drawing/2014/main" id="{CCEE8F14-04FC-F6DC-4657-BD0BEF13458A}"/>
              </a:ext>
            </a:extLst>
          </p:cNvPr>
          <p:cNvSpPr>
            <a:spLocks noGrp="1"/>
          </p:cNvSpPr>
          <p:nvPr>
            <p:ph type="pic" sz="quarter" idx="14"/>
          </p:nvPr>
        </p:nvSpPr>
        <p:spPr>
          <a:xfrm>
            <a:off x="4488899" y="2695458"/>
            <a:ext cx="914400" cy="914400"/>
          </a:xfrm>
          <a:prstGeom prst="rect">
            <a:avLst/>
          </a:prstGeom>
        </p:spPr>
        <p:txBody>
          <a:bodyPr anchor="ctr"/>
          <a:lstStyle>
            <a:lvl1pPr marL="0" indent="0" algn="ctr">
              <a:buNone/>
              <a:defRPr sz="1400"/>
            </a:lvl1pPr>
          </a:lstStyle>
          <a:p>
            <a:endParaRPr lang="en-US" dirty="0"/>
          </a:p>
        </p:txBody>
      </p:sp>
      <p:sp>
        <p:nvSpPr>
          <p:cNvPr id="7" name="Text Placeholder 5">
            <a:extLst>
              <a:ext uri="{FF2B5EF4-FFF2-40B4-BE49-F238E27FC236}">
                <a16:creationId xmlns:a16="http://schemas.microsoft.com/office/drawing/2014/main" id="{E73DFA95-94B7-0156-20BF-AD3C0B1DC142}"/>
              </a:ext>
            </a:extLst>
          </p:cNvPr>
          <p:cNvSpPr>
            <a:spLocks noGrp="1"/>
          </p:cNvSpPr>
          <p:nvPr>
            <p:ph type="body" sz="quarter" idx="13" hasCustomPrompt="1"/>
          </p:nvPr>
        </p:nvSpPr>
        <p:spPr>
          <a:xfrm>
            <a:off x="5760720" y="2648745"/>
            <a:ext cx="2263140" cy="496293"/>
          </a:xfrm>
          <a:prstGeom prst="rect">
            <a:avLst/>
          </a:prstGeom>
        </p:spPr>
        <p:txBody>
          <a:bodyPr/>
          <a:lstStyle>
            <a:lvl1pPr marL="0" indent="0" algn="ctr">
              <a:buNone/>
              <a:defRPr sz="3200" b="1">
                <a:solidFill>
                  <a:schemeClr val="tx2"/>
                </a:solidFill>
                <a:latin typeface="+mj-lt"/>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Text</a:t>
            </a:r>
          </a:p>
        </p:txBody>
      </p:sp>
      <p:sp>
        <p:nvSpPr>
          <p:cNvPr id="5" name="Text Placeholder 5">
            <a:extLst>
              <a:ext uri="{FF2B5EF4-FFF2-40B4-BE49-F238E27FC236}">
                <a16:creationId xmlns:a16="http://schemas.microsoft.com/office/drawing/2014/main" id="{8F8D9252-F44E-A49F-F082-6D88CA71C407}"/>
              </a:ext>
            </a:extLst>
          </p:cNvPr>
          <p:cNvSpPr>
            <a:spLocks noGrp="1"/>
          </p:cNvSpPr>
          <p:nvPr>
            <p:ph type="body" sz="quarter" idx="12" hasCustomPrompt="1"/>
          </p:nvPr>
        </p:nvSpPr>
        <p:spPr>
          <a:xfrm>
            <a:off x="5760720" y="3129798"/>
            <a:ext cx="2263140" cy="885942"/>
          </a:xfrm>
          <a:prstGeom prst="rect">
            <a:avLst/>
          </a:prstGeom>
        </p:spPr>
        <p:txBody>
          <a:bodyPr/>
          <a:lstStyle>
            <a:lvl1pPr marL="0" indent="0" algn="ctr">
              <a:lnSpc>
                <a:spcPct val="100000"/>
              </a:lnSpc>
              <a:spcBef>
                <a:spcPts val="0"/>
              </a:spcBef>
              <a:buNone/>
              <a:defRPr sz="1600" spc="60" baseline="0">
                <a:solidFill>
                  <a:schemeClr val="tx2"/>
                </a:solidFill>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Click to add subtitle</a:t>
            </a:r>
          </a:p>
        </p:txBody>
      </p:sp>
      <p:sp>
        <p:nvSpPr>
          <p:cNvPr id="3" name="Text Placeholder 5">
            <a:extLst>
              <a:ext uri="{FF2B5EF4-FFF2-40B4-BE49-F238E27FC236}">
                <a16:creationId xmlns:a16="http://schemas.microsoft.com/office/drawing/2014/main" id="{79C63BC3-2CA7-E4CF-0609-FA2CF90DE12A}"/>
              </a:ext>
            </a:extLst>
          </p:cNvPr>
          <p:cNvSpPr>
            <a:spLocks noGrp="1"/>
          </p:cNvSpPr>
          <p:nvPr>
            <p:ph type="body" sz="quarter" idx="11" hasCustomPrompt="1"/>
          </p:nvPr>
        </p:nvSpPr>
        <p:spPr>
          <a:xfrm>
            <a:off x="1108597" y="4319285"/>
            <a:ext cx="3125100" cy="727015"/>
          </a:xfrm>
          <a:custGeom>
            <a:avLst/>
            <a:gdLst>
              <a:gd name="connsiteX0" fmla="*/ 0 w 3678820"/>
              <a:gd name="connsiteY0" fmla="*/ 0 h 727015"/>
              <a:gd name="connsiteX1" fmla="*/ 3678820 w 3678820"/>
              <a:gd name="connsiteY1" fmla="*/ 0 h 727015"/>
              <a:gd name="connsiteX2" fmla="*/ 3678820 w 3678820"/>
              <a:gd name="connsiteY2" fmla="*/ 727015 h 727015"/>
              <a:gd name="connsiteX3" fmla="*/ 0 w 3678820"/>
              <a:gd name="connsiteY3" fmla="*/ 727015 h 727015"/>
              <a:gd name="connsiteX4" fmla="*/ 0 w 3678820"/>
              <a:gd name="connsiteY4" fmla="*/ 0 h 727015"/>
              <a:gd name="connsiteX0" fmla="*/ 1157 w 3679977"/>
              <a:gd name="connsiteY0" fmla="*/ 0 h 727015"/>
              <a:gd name="connsiteX1" fmla="*/ 3679977 w 3679977"/>
              <a:gd name="connsiteY1" fmla="*/ 0 h 727015"/>
              <a:gd name="connsiteX2" fmla="*/ 3679977 w 3679977"/>
              <a:gd name="connsiteY2" fmla="*/ 727015 h 727015"/>
              <a:gd name="connsiteX3" fmla="*/ 1157 w 3679977"/>
              <a:gd name="connsiteY3" fmla="*/ 727015 h 727015"/>
              <a:gd name="connsiteX4" fmla="*/ 0 w 3679977"/>
              <a:gd name="connsiteY4" fmla="*/ 349235 h 727015"/>
              <a:gd name="connsiteX5" fmla="*/ 1157 w 3679977"/>
              <a:gd name="connsiteY5" fmla="*/ 0 h 727015"/>
              <a:gd name="connsiteX0" fmla="*/ 1 w 3678821"/>
              <a:gd name="connsiteY0" fmla="*/ 0 h 727015"/>
              <a:gd name="connsiteX1" fmla="*/ 3678821 w 3678821"/>
              <a:gd name="connsiteY1" fmla="*/ 0 h 727015"/>
              <a:gd name="connsiteX2" fmla="*/ 3678821 w 3678821"/>
              <a:gd name="connsiteY2" fmla="*/ 727015 h 727015"/>
              <a:gd name="connsiteX3" fmla="*/ 1 w 3678821"/>
              <a:gd name="connsiteY3" fmla="*/ 727015 h 727015"/>
              <a:gd name="connsiteX4" fmla="*/ 171564 w 3678821"/>
              <a:gd name="connsiteY4" fmla="*/ 354315 h 727015"/>
              <a:gd name="connsiteX5" fmla="*/ 1 w 3678821"/>
              <a:gd name="connsiteY5" fmla="*/ 0 h 727015"/>
              <a:gd name="connsiteX0" fmla="*/ 1 w 3678821"/>
              <a:gd name="connsiteY0" fmla="*/ 0 h 727015"/>
              <a:gd name="connsiteX1" fmla="*/ 3678821 w 3678821"/>
              <a:gd name="connsiteY1" fmla="*/ 0 h 727015"/>
              <a:gd name="connsiteX2" fmla="*/ 3678821 w 3678821"/>
              <a:gd name="connsiteY2" fmla="*/ 727015 h 727015"/>
              <a:gd name="connsiteX3" fmla="*/ 1 w 3678821"/>
              <a:gd name="connsiteY3" fmla="*/ 727015 h 727015"/>
              <a:gd name="connsiteX4" fmla="*/ 171564 w 3678821"/>
              <a:gd name="connsiteY4" fmla="*/ 354315 h 727015"/>
              <a:gd name="connsiteX5" fmla="*/ 1 w 3678821"/>
              <a:gd name="connsiteY5" fmla="*/ 0 h 727015"/>
              <a:gd name="connsiteX0" fmla="*/ 1 w 3678821"/>
              <a:gd name="connsiteY0" fmla="*/ 0 h 727015"/>
              <a:gd name="connsiteX1" fmla="*/ 3678821 w 3678821"/>
              <a:gd name="connsiteY1" fmla="*/ 0 h 727015"/>
              <a:gd name="connsiteX2" fmla="*/ 3678821 w 3678821"/>
              <a:gd name="connsiteY2" fmla="*/ 727015 h 727015"/>
              <a:gd name="connsiteX3" fmla="*/ 1 w 3678821"/>
              <a:gd name="connsiteY3" fmla="*/ 727015 h 727015"/>
              <a:gd name="connsiteX4" fmla="*/ 171564 w 3678821"/>
              <a:gd name="connsiteY4" fmla="*/ 354315 h 727015"/>
              <a:gd name="connsiteX5" fmla="*/ 1 w 3678821"/>
              <a:gd name="connsiteY5" fmla="*/ 0 h 727015"/>
              <a:gd name="connsiteX0" fmla="*/ 1 w 3678821"/>
              <a:gd name="connsiteY0" fmla="*/ 0 h 727015"/>
              <a:gd name="connsiteX1" fmla="*/ 3678821 w 3678821"/>
              <a:gd name="connsiteY1" fmla="*/ 0 h 727015"/>
              <a:gd name="connsiteX2" fmla="*/ 3678821 w 3678821"/>
              <a:gd name="connsiteY2" fmla="*/ 727015 h 727015"/>
              <a:gd name="connsiteX3" fmla="*/ 1 w 3678821"/>
              <a:gd name="connsiteY3" fmla="*/ 727015 h 727015"/>
              <a:gd name="connsiteX4" fmla="*/ 171564 w 3678821"/>
              <a:gd name="connsiteY4" fmla="*/ 354315 h 727015"/>
              <a:gd name="connsiteX5" fmla="*/ 1 w 3678821"/>
              <a:gd name="connsiteY5" fmla="*/ 0 h 727015"/>
              <a:gd name="connsiteX0" fmla="*/ 0 w 3678820"/>
              <a:gd name="connsiteY0" fmla="*/ 0 h 727015"/>
              <a:gd name="connsiteX1" fmla="*/ 3678820 w 3678820"/>
              <a:gd name="connsiteY1" fmla="*/ 0 h 727015"/>
              <a:gd name="connsiteX2" fmla="*/ 3678820 w 3678820"/>
              <a:gd name="connsiteY2" fmla="*/ 727015 h 727015"/>
              <a:gd name="connsiteX3" fmla="*/ 0 w 3678820"/>
              <a:gd name="connsiteY3" fmla="*/ 727015 h 727015"/>
              <a:gd name="connsiteX4" fmla="*/ 171563 w 3678820"/>
              <a:gd name="connsiteY4" fmla="*/ 354315 h 727015"/>
              <a:gd name="connsiteX5" fmla="*/ 0 w 3678820"/>
              <a:gd name="connsiteY5" fmla="*/ 0 h 727015"/>
              <a:gd name="connsiteX0" fmla="*/ 0 w 3678820"/>
              <a:gd name="connsiteY0" fmla="*/ 0 h 727015"/>
              <a:gd name="connsiteX1" fmla="*/ 3125100 w 3678820"/>
              <a:gd name="connsiteY1" fmla="*/ 0 h 727015"/>
              <a:gd name="connsiteX2" fmla="*/ 3678820 w 3678820"/>
              <a:gd name="connsiteY2" fmla="*/ 727015 h 727015"/>
              <a:gd name="connsiteX3" fmla="*/ 0 w 3678820"/>
              <a:gd name="connsiteY3" fmla="*/ 727015 h 727015"/>
              <a:gd name="connsiteX4" fmla="*/ 171563 w 3678820"/>
              <a:gd name="connsiteY4" fmla="*/ 354315 h 727015"/>
              <a:gd name="connsiteX5" fmla="*/ 0 w 3678820"/>
              <a:gd name="connsiteY5" fmla="*/ 0 h 727015"/>
              <a:gd name="connsiteX0" fmla="*/ 0 w 3125100"/>
              <a:gd name="connsiteY0" fmla="*/ 0 h 727015"/>
              <a:gd name="connsiteX1" fmla="*/ 3125100 w 3125100"/>
              <a:gd name="connsiteY1" fmla="*/ 0 h 727015"/>
              <a:gd name="connsiteX2" fmla="*/ 3125100 w 3125100"/>
              <a:gd name="connsiteY2" fmla="*/ 727015 h 727015"/>
              <a:gd name="connsiteX3" fmla="*/ 0 w 3125100"/>
              <a:gd name="connsiteY3" fmla="*/ 727015 h 727015"/>
              <a:gd name="connsiteX4" fmla="*/ 171563 w 3125100"/>
              <a:gd name="connsiteY4" fmla="*/ 354315 h 727015"/>
              <a:gd name="connsiteX5" fmla="*/ 0 w 3125100"/>
              <a:gd name="connsiteY5" fmla="*/ 0 h 727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5100" h="727015">
                <a:moveTo>
                  <a:pt x="0" y="0"/>
                </a:moveTo>
                <a:lnTo>
                  <a:pt x="3125100" y="0"/>
                </a:lnTo>
                <a:lnTo>
                  <a:pt x="3125100" y="727015"/>
                </a:lnTo>
                <a:lnTo>
                  <a:pt x="0" y="727015"/>
                </a:lnTo>
                <a:cubicBezTo>
                  <a:pt x="116454" y="469008"/>
                  <a:pt x="70349" y="541202"/>
                  <a:pt x="171563" y="354315"/>
                </a:cubicBezTo>
                <a:cubicBezTo>
                  <a:pt x="50029" y="95663"/>
                  <a:pt x="85974" y="172292"/>
                  <a:pt x="0" y="0"/>
                </a:cubicBezTo>
                <a:close/>
              </a:path>
            </a:pathLst>
          </a:custGeom>
          <a:solidFill>
            <a:schemeClr val="bg1"/>
          </a:solidFill>
        </p:spPr>
        <p:txBody>
          <a:bodyPr tIns="91440" bIns="0" anchor="ctr"/>
          <a:lstStyle>
            <a:lvl1pPr marL="0" indent="0" algn="ctr">
              <a:buNone/>
              <a:defRPr sz="4400" b="1" cap="all" baseline="0">
                <a:solidFill>
                  <a:schemeClr val="tx2"/>
                </a:solidFill>
                <a:latin typeface="+mj-lt"/>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Text</a:t>
            </a:r>
          </a:p>
        </p:txBody>
      </p:sp>
      <p:sp>
        <p:nvSpPr>
          <p:cNvPr id="30" name="Text Placeholder 5">
            <a:extLst>
              <a:ext uri="{FF2B5EF4-FFF2-40B4-BE49-F238E27FC236}">
                <a16:creationId xmlns:a16="http://schemas.microsoft.com/office/drawing/2014/main" id="{1EEAD0D6-1AD0-CA0C-3170-6A68DBA5C7BF}"/>
              </a:ext>
            </a:extLst>
          </p:cNvPr>
          <p:cNvSpPr>
            <a:spLocks noGrp="1"/>
          </p:cNvSpPr>
          <p:nvPr>
            <p:ph type="body" sz="quarter" idx="23" hasCustomPrompt="1"/>
          </p:nvPr>
        </p:nvSpPr>
        <p:spPr>
          <a:xfrm>
            <a:off x="2792179" y="5695855"/>
            <a:ext cx="2263140" cy="496293"/>
          </a:xfrm>
          <a:prstGeom prst="rect">
            <a:avLst/>
          </a:prstGeom>
        </p:spPr>
        <p:txBody>
          <a:bodyPr/>
          <a:lstStyle>
            <a:lvl1pPr marL="0" indent="0" algn="ctr">
              <a:buNone/>
              <a:defRPr sz="3200" b="1">
                <a:solidFill>
                  <a:schemeClr val="tx2"/>
                </a:solidFill>
                <a:latin typeface="+mj-lt"/>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Text</a:t>
            </a:r>
          </a:p>
        </p:txBody>
      </p:sp>
      <p:sp>
        <p:nvSpPr>
          <p:cNvPr id="29" name="Text Placeholder 5">
            <a:extLst>
              <a:ext uri="{FF2B5EF4-FFF2-40B4-BE49-F238E27FC236}">
                <a16:creationId xmlns:a16="http://schemas.microsoft.com/office/drawing/2014/main" id="{B416A0B5-0D49-B9BC-FBC8-C6A668EF0075}"/>
              </a:ext>
            </a:extLst>
          </p:cNvPr>
          <p:cNvSpPr>
            <a:spLocks noGrp="1"/>
          </p:cNvSpPr>
          <p:nvPr>
            <p:ph type="body" sz="quarter" idx="22" hasCustomPrompt="1"/>
          </p:nvPr>
        </p:nvSpPr>
        <p:spPr>
          <a:xfrm>
            <a:off x="2792179" y="6176908"/>
            <a:ext cx="2263140" cy="885942"/>
          </a:xfrm>
          <a:prstGeom prst="rect">
            <a:avLst/>
          </a:prstGeom>
        </p:spPr>
        <p:txBody>
          <a:bodyPr/>
          <a:lstStyle>
            <a:lvl1pPr marL="0" indent="0" algn="ctr">
              <a:lnSpc>
                <a:spcPct val="100000"/>
              </a:lnSpc>
              <a:spcBef>
                <a:spcPts val="0"/>
              </a:spcBef>
              <a:buNone/>
              <a:defRPr sz="1600" spc="60" baseline="0">
                <a:solidFill>
                  <a:schemeClr val="tx2"/>
                </a:solidFill>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Click to add subtitle</a:t>
            </a:r>
          </a:p>
        </p:txBody>
      </p:sp>
      <p:grpSp>
        <p:nvGrpSpPr>
          <p:cNvPr id="114" name="Group 113">
            <a:extLst>
              <a:ext uri="{FF2B5EF4-FFF2-40B4-BE49-F238E27FC236}">
                <a16:creationId xmlns:a16="http://schemas.microsoft.com/office/drawing/2014/main" id="{865DD1E9-5E5A-B654-A65C-DC7BBC17B0A8}"/>
              </a:ext>
              <a:ext uri="{C183D7F6-B498-43B3-948B-1728B52AA6E4}">
                <adec:decorative xmlns:adec="http://schemas.microsoft.com/office/drawing/2017/decorative" val="1"/>
              </a:ext>
            </a:extLst>
          </p:cNvPr>
          <p:cNvGrpSpPr/>
          <p:nvPr userDrawn="1"/>
        </p:nvGrpSpPr>
        <p:grpSpPr>
          <a:xfrm>
            <a:off x="5659041" y="5590293"/>
            <a:ext cx="1234594" cy="1266421"/>
            <a:chOff x="5659041" y="5590293"/>
            <a:chExt cx="1234594" cy="1266421"/>
          </a:xfrm>
        </p:grpSpPr>
        <p:sp>
          <p:nvSpPr>
            <p:cNvPr id="12" name="Teardrop 11">
              <a:extLst>
                <a:ext uri="{FF2B5EF4-FFF2-40B4-BE49-F238E27FC236}">
                  <a16:creationId xmlns:a16="http://schemas.microsoft.com/office/drawing/2014/main" id="{E814D538-E340-F6D0-6080-E2CB9F08A343}"/>
                </a:ext>
              </a:extLst>
            </p:cNvPr>
            <p:cNvSpPr/>
            <p:nvPr userDrawn="1"/>
          </p:nvSpPr>
          <p:spPr>
            <a:xfrm rot="7971109">
              <a:off x="5643127" y="5606207"/>
              <a:ext cx="1266421" cy="1234594"/>
            </a:xfrm>
            <a:prstGeom prst="teardrop">
              <a:avLst/>
            </a:prstGeom>
            <a:solidFill>
              <a:schemeClr val="accent6"/>
            </a:solidFill>
            <a:ln w="571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5FB42B78-3748-864C-3572-F11B8B39830E}"/>
                </a:ext>
              </a:extLst>
            </p:cNvPr>
            <p:cNvSpPr/>
            <p:nvPr userDrawn="1"/>
          </p:nvSpPr>
          <p:spPr>
            <a:xfrm>
              <a:off x="5750557" y="5692659"/>
              <a:ext cx="1051560" cy="105156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 name="Picture Placeholder 10">
            <a:extLst>
              <a:ext uri="{FF2B5EF4-FFF2-40B4-BE49-F238E27FC236}">
                <a16:creationId xmlns:a16="http://schemas.microsoft.com/office/drawing/2014/main" id="{B1D47A5E-315A-86A3-3FCB-DCD482645661}"/>
              </a:ext>
            </a:extLst>
          </p:cNvPr>
          <p:cNvSpPr>
            <a:spLocks noGrp="1"/>
          </p:cNvSpPr>
          <p:nvPr>
            <p:ph type="pic" sz="quarter" idx="15"/>
          </p:nvPr>
        </p:nvSpPr>
        <p:spPr>
          <a:xfrm>
            <a:off x="5819137" y="5753619"/>
            <a:ext cx="914400" cy="914400"/>
          </a:xfrm>
          <a:prstGeom prst="rect">
            <a:avLst/>
          </a:prstGeom>
        </p:spPr>
        <p:txBody>
          <a:bodyPr anchor="ctr"/>
          <a:lstStyle>
            <a:lvl1pPr marL="0" indent="0" algn="ctr">
              <a:buNone/>
              <a:defRPr sz="1400"/>
            </a:lvl1pPr>
          </a:lstStyle>
          <a:p>
            <a:endParaRPr lang="en-US" dirty="0"/>
          </a:p>
        </p:txBody>
      </p:sp>
      <p:sp>
        <p:nvSpPr>
          <p:cNvPr id="28" name="Text Placeholder 5">
            <a:extLst>
              <a:ext uri="{FF2B5EF4-FFF2-40B4-BE49-F238E27FC236}">
                <a16:creationId xmlns:a16="http://schemas.microsoft.com/office/drawing/2014/main" id="{C9606D8E-16FC-77AF-2CCE-B78E25ADC7FC}"/>
              </a:ext>
            </a:extLst>
          </p:cNvPr>
          <p:cNvSpPr>
            <a:spLocks noGrp="1"/>
          </p:cNvSpPr>
          <p:nvPr>
            <p:ph type="body" sz="quarter" idx="21" hasCustomPrompt="1"/>
          </p:nvPr>
        </p:nvSpPr>
        <p:spPr>
          <a:xfrm>
            <a:off x="9237979" y="4138203"/>
            <a:ext cx="2263140" cy="496293"/>
          </a:xfrm>
          <a:prstGeom prst="rect">
            <a:avLst/>
          </a:prstGeom>
        </p:spPr>
        <p:txBody>
          <a:bodyPr/>
          <a:lstStyle>
            <a:lvl1pPr marL="0" indent="0" algn="ctr">
              <a:buNone/>
              <a:defRPr sz="3200" b="1">
                <a:solidFill>
                  <a:schemeClr val="tx2"/>
                </a:solidFill>
                <a:latin typeface="+mj-lt"/>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Text</a:t>
            </a:r>
          </a:p>
        </p:txBody>
      </p:sp>
      <p:sp>
        <p:nvSpPr>
          <p:cNvPr id="27" name="Text Placeholder 5">
            <a:extLst>
              <a:ext uri="{FF2B5EF4-FFF2-40B4-BE49-F238E27FC236}">
                <a16:creationId xmlns:a16="http://schemas.microsoft.com/office/drawing/2014/main" id="{AA694FBE-1C3F-BB11-FF3D-8EA748FE8828}"/>
              </a:ext>
            </a:extLst>
          </p:cNvPr>
          <p:cNvSpPr>
            <a:spLocks noGrp="1"/>
          </p:cNvSpPr>
          <p:nvPr>
            <p:ph type="body" sz="quarter" idx="20" hasCustomPrompt="1"/>
          </p:nvPr>
        </p:nvSpPr>
        <p:spPr>
          <a:xfrm>
            <a:off x="9237979" y="4619256"/>
            <a:ext cx="2263140" cy="885942"/>
          </a:xfrm>
          <a:prstGeom prst="rect">
            <a:avLst/>
          </a:prstGeom>
        </p:spPr>
        <p:txBody>
          <a:bodyPr/>
          <a:lstStyle>
            <a:lvl1pPr marL="0" indent="0" algn="ctr">
              <a:lnSpc>
                <a:spcPct val="100000"/>
              </a:lnSpc>
              <a:spcBef>
                <a:spcPts val="0"/>
              </a:spcBef>
              <a:buNone/>
              <a:defRPr sz="1600" spc="60" baseline="0">
                <a:solidFill>
                  <a:schemeClr val="tx2"/>
                </a:solidFill>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Click to add subtitle</a:t>
            </a:r>
          </a:p>
        </p:txBody>
      </p:sp>
      <p:grpSp>
        <p:nvGrpSpPr>
          <p:cNvPr id="115" name="Group 114">
            <a:extLst>
              <a:ext uri="{FF2B5EF4-FFF2-40B4-BE49-F238E27FC236}">
                <a16:creationId xmlns:a16="http://schemas.microsoft.com/office/drawing/2014/main" id="{938D116B-8D72-7F55-B040-2D5498665580}"/>
              </a:ext>
              <a:ext uri="{C183D7F6-B498-43B3-948B-1728B52AA6E4}">
                <adec:decorative xmlns:adec="http://schemas.microsoft.com/office/drawing/2017/decorative" val="1"/>
              </a:ext>
            </a:extLst>
          </p:cNvPr>
          <p:cNvGrpSpPr/>
          <p:nvPr userDrawn="1"/>
        </p:nvGrpSpPr>
        <p:grpSpPr>
          <a:xfrm>
            <a:off x="9747343" y="5630282"/>
            <a:ext cx="1234594" cy="1266421"/>
            <a:chOff x="9747343" y="5630282"/>
            <a:chExt cx="1234594" cy="1266421"/>
          </a:xfrm>
        </p:grpSpPr>
        <p:sp>
          <p:nvSpPr>
            <p:cNvPr id="18" name="Teardrop 17">
              <a:extLst>
                <a:ext uri="{FF2B5EF4-FFF2-40B4-BE49-F238E27FC236}">
                  <a16:creationId xmlns:a16="http://schemas.microsoft.com/office/drawing/2014/main" id="{DE586D8B-788E-308F-E70F-BE65810A2545}"/>
                </a:ext>
              </a:extLst>
            </p:cNvPr>
            <p:cNvSpPr/>
            <p:nvPr userDrawn="1"/>
          </p:nvSpPr>
          <p:spPr>
            <a:xfrm rot="13562143">
              <a:off x="9731429" y="5646196"/>
              <a:ext cx="1266421" cy="1234594"/>
            </a:xfrm>
            <a:prstGeom prst="teardrop">
              <a:avLst/>
            </a:prstGeom>
            <a:solidFill>
              <a:schemeClr val="accent6"/>
            </a:solidFill>
            <a:ln w="571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655CE91D-F24E-46B6-9512-B53EBB8063C3}"/>
                </a:ext>
              </a:extLst>
            </p:cNvPr>
            <p:cNvSpPr/>
            <p:nvPr userDrawn="1"/>
          </p:nvSpPr>
          <p:spPr>
            <a:xfrm>
              <a:off x="9838859" y="5732648"/>
              <a:ext cx="1051560" cy="105156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0" name="Picture Placeholder 10">
            <a:extLst>
              <a:ext uri="{FF2B5EF4-FFF2-40B4-BE49-F238E27FC236}">
                <a16:creationId xmlns:a16="http://schemas.microsoft.com/office/drawing/2014/main" id="{6C875DAA-23C8-3726-07CF-E00F787BF14D}"/>
              </a:ext>
            </a:extLst>
          </p:cNvPr>
          <p:cNvSpPr>
            <a:spLocks noGrp="1"/>
          </p:cNvSpPr>
          <p:nvPr>
            <p:ph type="pic" sz="quarter" idx="17"/>
          </p:nvPr>
        </p:nvSpPr>
        <p:spPr>
          <a:xfrm>
            <a:off x="9907439" y="5793608"/>
            <a:ext cx="914400" cy="914400"/>
          </a:xfrm>
          <a:prstGeom prst="rect">
            <a:avLst/>
          </a:prstGeom>
        </p:spPr>
        <p:txBody>
          <a:bodyPr anchor="ctr"/>
          <a:lstStyle>
            <a:lvl1pPr marL="0" indent="0" algn="ctr">
              <a:buNone/>
              <a:defRPr sz="1400"/>
            </a:lvl1pPr>
          </a:lstStyle>
          <a:p>
            <a:endParaRPr lang="en-US" dirty="0"/>
          </a:p>
        </p:txBody>
      </p:sp>
      <p:grpSp>
        <p:nvGrpSpPr>
          <p:cNvPr id="116" name="Group 115">
            <a:extLst>
              <a:ext uri="{FF2B5EF4-FFF2-40B4-BE49-F238E27FC236}">
                <a16:creationId xmlns:a16="http://schemas.microsoft.com/office/drawing/2014/main" id="{0C0E96E8-8C74-4069-E595-03B69B46D75E}"/>
              </a:ext>
              <a:ext uri="{C183D7F6-B498-43B3-948B-1728B52AA6E4}">
                <adec:decorative xmlns:adec="http://schemas.microsoft.com/office/drawing/2017/decorative" val="1"/>
              </a:ext>
            </a:extLst>
          </p:cNvPr>
          <p:cNvGrpSpPr/>
          <p:nvPr userDrawn="1"/>
        </p:nvGrpSpPr>
        <p:grpSpPr>
          <a:xfrm>
            <a:off x="2239103" y="8639986"/>
            <a:ext cx="1234594" cy="1266421"/>
            <a:chOff x="2239103" y="8639986"/>
            <a:chExt cx="1234594" cy="1266421"/>
          </a:xfrm>
        </p:grpSpPr>
        <p:sp>
          <p:nvSpPr>
            <p:cNvPr id="21" name="Teardrop 20">
              <a:extLst>
                <a:ext uri="{FF2B5EF4-FFF2-40B4-BE49-F238E27FC236}">
                  <a16:creationId xmlns:a16="http://schemas.microsoft.com/office/drawing/2014/main" id="{BE47BEF0-02BE-0031-C9C9-B1637BA26AB7}"/>
                </a:ext>
              </a:extLst>
            </p:cNvPr>
            <p:cNvSpPr/>
            <p:nvPr userDrawn="1"/>
          </p:nvSpPr>
          <p:spPr>
            <a:xfrm rot="13562143">
              <a:off x="2223189" y="8655900"/>
              <a:ext cx="1266421" cy="1234594"/>
            </a:xfrm>
            <a:prstGeom prst="teardrop">
              <a:avLst/>
            </a:prstGeom>
            <a:solidFill>
              <a:schemeClr val="accent6"/>
            </a:solidFill>
            <a:ln w="571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BE56A3A5-D9C7-BD67-3999-AEAE902B3268}"/>
                </a:ext>
              </a:extLst>
            </p:cNvPr>
            <p:cNvSpPr/>
            <p:nvPr userDrawn="1"/>
          </p:nvSpPr>
          <p:spPr>
            <a:xfrm>
              <a:off x="2330619" y="8742352"/>
              <a:ext cx="1051560" cy="105156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Picture Placeholder 10">
            <a:extLst>
              <a:ext uri="{FF2B5EF4-FFF2-40B4-BE49-F238E27FC236}">
                <a16:creationId xmlns:a16="http://schemas.microsoft.com/office/drawing/2014/main" id="{D9E8A161-540E-7165-6E9A-0E8180FC4A9B}"/>
              </a:ext>
            </a:extLst>
          </p:cNvPr>
          <p:cNvSpPr>
            <a:spLocks noGrp="1"/>
          </p:cNvSpPr>
          <p:nvPr>
            <p:ph type="pic" sz="quarter" idx="18"/>
          </p:nvPr>
        </p:nvSpPr>
        <p:spPr>
          <a:xfrm>
            <a:off x="2399199" y="8803312"/>
            <a:ext cx="914400" cy="914400"/>
          </a:xfrm>
          <a:prstGeom prst="rect">
            <a:avLst/>
          </a:prstGeom>
        </p:spPr>
        <p:txBody>
          <a:bodyPr anchor="ctr"/>
          <a:lstStyle>
            <a:lvl1pPr marL="0" indent="0" algn="ctr">
              <a:buNone/>
              <a:defRPr sz="1400"/>
            </a:lvl1pPr>
          </a:lstStyle>
          <a:p>
            <a:endParaRPr lang="en-US" dirty="0"/>
          </a:p>
        </p:txBody>
      </p:sp>
      <p:sp>
        <p:nvSpPr>
          <p:cNvPr id="32" name="Text Placeholder 5">
            <a:extLst>
              <a:ext uri="{FF2B5EF4-FFF2-40B4-BE49-F238E27FC236}">
                <a16:creationId xmlns:a16="http://schemas.microsoft.com/office/drawing/2014/main" id="{6FF12478-1E64-2057-0C9B-EFEFD15B0CFA}"/>
              </a:ext>
            </a:extLst>
          </p:cNvPr>
          <p:cNvSpPr>
            <a:spLocks noGrp="1"/>
          </p:cNvSpPr>
          <p:nvPr>
            <p:ph type="body" sz="quarter" idx="25" hasCustomPrompt="1"/>
          </p:nvPr>
        </p:nvSpPr>
        <p:spPr>
          <a:xfrm>
            <a:off x="3761591" y="8613255"/>
            <a:ext cx="2263140" cy="496293"/>
          </a:xfrm>
          <a:prstGeom prst="rect">
            <a:avLst/>
          </a:prstGeom>
        </p:spPr>
        <p:txBody>
          <a:bodyPr/>
          <a:lstStyle>
            <a:lvl1pPr marL="0" indent="0" algn="ctr">
              <a:buNone/>
              <a:defRPr sz="3200" b="1">
                <a:solidFill>
                  <a:schemeClr val="tx2"/>
                </a:solidFill>
                <a:latin typeface="+mj-lt"/>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Text</a:t>
            </a:r>
          </a:p>
        </p:txBody>
      </p:sp>
      <p:sp>
        <p:nvSpPr>
          <p:cNvPr id="31" name="Text Placeholder 5">
            <a:extLst>
              <a:ext uri="{FF2B5EF4-FFF2-40B4-BE49-F238E27FC236}">
                <a16:creationId xmlns:a16="http://schemas.microsoft.com/office/drawing/2014/main" id="{7B2FF0C7-B030-8B17-8855-FD64F12773C4}"/>
              </a:ext>
            </a:extLst>
          </p:cNvPr>
          <p:cNvSpPr>
            <a:spLocks noGrp="1"/>
          </p:cNvSpPr>
          <p:nvPr>
            <p:ph type="body" sz="quarter" idx="24" hasCustomPrompt="1"/>
          </p:nvPr>
        </p:nvSpPr>
        <p:spPr>
          <a:xfrm>
            <a:off x="3761591" y="9094308"/>
            <a:ext cx="2263140" cy="885942"/>
          </a:xfrm>
          <a:prstGeom prst="rect">
            <a:avLst/>
          </a:prstGeom>
        </p:spPr>
        <p:txBody>
          <a:bodyPr/>
          <a:lstStyle>
            <a:lvl1pPr marL="0" indent="0" algn="ctr">
              <a:lnSpc>
                <a:spcPct val="100000"/>
              </a:lnSpc>
              <a:spcBef>
                <a:spcPts val="0"/>
              </a:spcBef>
              <a:buNone/>
              <a:defRPr sz="1600" spc="60" baseline="0">
                <a:solidFill>
                  <a:schemeClr val="tx2"/>
                </a:solidFill>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Click to add subtitle</a:t>
            </a:r>
          </a:p>
        </p:txBody>
      </p:sp>
      <p:sp>
        <p:nvSpPr>
          <p:cNvPr id="39" name="Picture Placeholder 38">
            <a:extLst>
              <a:ext uri="{FF2B5EF4-FFF2-40B4-BE49-F238E27FC236}">
                <a16:creationId xmlns:a16="http://schemas.microsoft.com/office/drawing/2014/main" id="{13907D17-5648-88D4-2F04-EE4FEE729E52}"/>
              </a:ext>
            </a:extLst>
          </p:cNvPr>
          <p:cNvSpPr>
            <a:spLocks noGrp="1"/>
          </p:cNvSpPr>
          <p:nvPr>
            <p:ph type="pic" sz="quarter" idx="31"/>
          </p:nvPr>
        </p:nvSpPr>
        <p:spPr>
          <a:xfrm>
            <a:off x="7822883" y="8097520"/>
            <a:ext cx="3392424" cy="3355848"/>
          </a:xfrm>
          <a:prstGeom prst="rect">
            <a:avLst/>
          </a:prstGeom>
        </p:spPr>
        <p:txBody>
          <a:bodyPr anchor="ctr"/>
          <a:lstStyle>
            <a:lvl1pPr marL="0" indent="0" algn="ctr">
              <a:buNone/>
              <a:defRPr sz="2400">
                <a:solidFill>
                  <a:schemeClr val="tx2"/>
                </a:solidFill>
              </a:defRPr>
            </a:lvl1pPr>
          </a:lstStyle>
          <a:p>
            <a:endParaRPr lang="en-US" dirty="0"/>
          </a:p>
        </p:txBody>
      </p:sp>
      <p:sp>
        <p:nvSpPr>
          <p:cNvPr id="34" name="Text Placeholder 5">
            <a:extLst>
              <a:ext uri="{FF2B5EF4-FFF2-40B4-BE49-F238E27FC236}">
                <a16:creationId xmlns:a16="http://schemas.microsoft.com/office/drawing/2014/main" id="{194122E6-9B79-414B-1DF2-7F8DFFA7BD27}"/>
              </a:ext>
            </a:extLst>
          </p:cNvPr>
          <p:cNvSpPr>
            <a:spLocks noGrp="1"/>
          </p:cNvSpPr>
          <p:nvPr>
            <p:ph type="body" sz="quarter" idx="27" hasCustomPrompt="1"/>
          </p:nvPr>
        </p:nvSpPr>
        <p:spPr>
          <a:xfrm>
            <a:off x="1275253" y="11653671"/>
            <a:ext cx="2263140" cy="496293"/>
          </a:xfrm>
          <a:prstGeom prst="rect">
            <a:avLst/>
          </a:prstGeom>
        </p:spPr>
        <p:txBody>
          <a:bodyPr/>
          <a:lstStyle>
            <a:lvl1pPr marL="0" indent="0" algn="ctr">
              <a:buNone/>
              <a:defRPr sz="3200" b="1">
                <a:solidFill>
                  <a:schemeClr val="tx2"/>
                </a:solidFill>
                <a:latin typeface="+mj-lt"/>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Text</a:t>
            </a:r>
          </a:p>
        </p:txBody>
      </p:sp>
      <p:sp>
        <p:nvSpPr>
          <p:cNvPr id="33" name="Text Placeholder 5">
            <a:extLst>
              <a:ext uri="{FF2B5EF4-FFF2-40B4-BE49-F238E27FC236}">
                <a16:creationId xmlns:a16="http://schemas.microsoft.com/office/drawing/2014/main" id="{79C1AFFB-0A28-04F8-3660-ACD089C0C755}"/>
              </a:ext>
            </a:extLst>
          </p:cNvPr>
          <p:cNvSpPr>
            <a:spLocks noGrp="1"/>
          </p:cNvSpPr>
          <p:nvPr>
            <p:ph type="body" sz="quarter" idx="26" hasCustomPrompt="1"/>
          </p:nvPr>
        </p:nvSpPr>
        <p:spPr>
          <a:xfrm>
            <a:off x="1275253" y="12134724"/>
            <a:ext cx="2263140" cy="885942"/>
          </a:xfrm>
          <a:prstGeom prst="rect">
            <a:avLst/>
          </a:prstGeom>
        </p:spPr>
        <p:txBody>
          <a:bodyPr/>
          <a:lstStyle>
            <a:lvl1pPr marL="0" indent="0" algn="ctr">
              <a:lnSpc>
                <a:spcPct val="100000"/>
              </a:lnSpc>
              <a:spcBef>
                <a:spcPts val="0"/>
              </a:spcBef>
              <a:buNone/>
              <a:defRPr sz="1600" spc="60" baseline="0">
                <a:solidFill>
                  <a:schemeClr val="tx2"/>
                </a:solidFill>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Click to add subtitle</a:t>
            </a:r>
          </a:p>
        </p:txBody>
      </p:sp>
      <p:grpSp>
        <p:nvGrpSpPr>
          <p:cNvPr id="117" name="Group 116">
            <a:extLst>
              <a:ext uri="{FF2B5EF4-FFF2-40B4-BE49-F238E27FC236}">
                <a16:creationId xmlns:a16="http://schemas.microsoft.com/office/drawing/2014/main" id="{FC5F05A7-0A6D-18A5-98EB-370B75B5E6F1}"/>
              </a:ext>
              <a:ext uri="{C183D7F6-B498-43B3-948B-1728B52AA6E4}">
                <adec:decorative xmlns:adec="http://schemas.microsoft.com/office/drawing/2017/decorative" val="1"/>
              </a:ext>
            </a:extLst>
          </p:cNvPr>
          <p:cNvGrpSpPr/>
          <p:nvPr userDrawn="1"/>
        </p:nvGrpSpPr>
        <p:grpSpPr>
          <a:xfrm>
            <a:off x="3861443" y="11861660"/>
            <a:ext cx="1234594" cy="1266421"/>
            <a:chOff x="3861443" y="11861660"/>
            <a:chExt cx="1234594" cy="1266421"/>
          </a:xfrm>
        </p:grpSpPr>
        <p:sp>
          <p:nvSpPr>
            <p:cNvPr id="24" name="Teardrop 23">
              <a:extLst>
                <a:ext uri="{FF2B5EF4-FFF2-40B4-BE49-F238E27FC236}">
                  <a16:creationId xmlns:a16="http://schemas.microsoft.com/office/drawing/2014/main" id="{719907F1-79D3-6E3B-CB41-88DDCF4F0D71}"/>
                </a:ext>
              </a:extLst>
            </p:cNvPr>
            <p:cNvSpPr/>
            <p:nvPr userDrawn="1"/>
          </p:nvSpPr>
          <p:spPr>
            <a:xfrm rot="18861773">
              <a:off x="3845529" y="11877574"/>
              <a:ext cx="1266421" cy="1234594"/>
            </a:xfrm>
            <a:prstGeom prst="teardrop">
              <a:avLst/>
            </a:prstGeom>
            <a:solidFill>
              <a:schemeClr val="accent6"/>
            </a:solidFill>
            <a:ln w="571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1578C755-21F9-7100-CA45-F5A28A07C3BC}"/>
                </a:ext>
              </a:extLst>
            </p:cNvPr>
            <p:cNvSpPr/>
            <p:nvPr userDrawn="1"/>
          </p:nvSpPr>
          <p:spPr>
            <a:xfrm>
              <a:off x="3952959" y="11964026"/>
              <a:ext cx="1051560" cy="105156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6" name="Picture Placeholder 10">
            <a:extLst>
              <a:ext uri="{FF2B5EF4-FFF2-40B4-BE49-F238E27FC236}">
                <a16:creationId xmlns:a16="http://schemas.microsoft.com/office/drawing/2014/main" id="{0D60418C-9BB0-D9DA-A8C7-A700191FCA67}"/>
              </a:ext>
            </a:extLst>
          </p:cNvPr>
          <p:cNvSpPr>
            <a:spLocks noGrp="1"/>
          </p:cNvSpPr>
          <p:nvPr>
            <p:ph type="pic" sz="quarter" idx="19"/>
          </p:nvPr>
        </p:nvSpPr>
        <p:spPr>
          <a:xfrm>
            <a:off x="4021539" y="12024986"/>
            <a:ext cx="914400" cy="914400"/>
          </a:xfrm>
          <a:prstGeom prst="rect">
            <a:avLst/>
          </a:prstGeom>
        </p:spPr>
        <p:txBody>
          <a:bodyPr anchor="ctr"/>
          <a:lstStyle>
            <a:lvl1pPr marL="0" indent="0" algn="ctr">
              <a:buNone/>
              <a:defRPr sz="1400"/>
            </a:lvl1pPr>
          </a:lstStyle>
          <a:p>
            <a:endParaRPr lang="en-US" dirty="0"/>
          </a:p>
        </p:txBody>
      </p:sp>
      <p:grpSp>
        <p:nvGrpSpPr>
          <p:cNvPr id="118" name="Group 117">
            <a:extLst>
              <a:ext uri="{FF2B5EF4-FFF2-40B4-BE49-F238E27FC236}">
                <a16:creationId xmlns:a16="http://schemas.microsoft.com/office/drawing/2014/main" id="{70D5A84F-581D-D790-7E12-D4FB76C45D10}"/>
              </a:ext>
              <a:ext uri="{C183D7F6-B498-43B3-948B-1728B52AA6E4}">
                <adec:decorative xmlns:adec="http://schemas.microsoft.com/office/drawing/2017/decorative" val="1"/>
              </a:ext>
            </a:extLst>
          </p:cNvPr>
          <p:cNvGrpSpPr/>
          <p:nvPr userDrawn="1"/>
        </p:nvGrpSpPr>
        <p:grpSpPr>
          <a:xfrm>
            <a:off x="6968959" y="11493252"/>
            <a:ext cx="1234594" cy="1266421"/>
            <a:chOff x="6968959" y="11493252"/>
            <a:chExt cx="1234594" cy="1266421"/>
          </a:xfrm>
        </p:grpSpPr>
        <p:sp>
          <p:nvSpPr>
            <p:cNvPr id="15" name="Teardrop 14">
              <a:extLst>
                <a:ext uri="{FF2B5EF4-FFF2-40B4-BE49-F238E27FC236}">
                  <a16:creationId xmlns:a16="http://schemas.microsoft.com/office/drawing/2014/main" id="{EFE1CE46-9481-6A1D-9B08-7A5890A4ECC0}"/>
                </a:ext>
              </a:extLst>
            </p:cNvPr>
            <p:cNvSpPr/>
            <p:nvPr userDrawn="1"/>
          </p:nvSpPr>
          <p:spPr>
            <a:xfrm rot="7971109">
              <a:off x="6953045" y="11509166"/>
              <a:ext cx="1266421" cy="1234594"/>
            </a:xfrm>
            <a:prstGeom prst="teardrop">
              <a:avLst/>
            </a:prstGeom>
            <a:solidFill>
              <a:schemeClr val="accent6"/>
            </a:solidFill>
            <a:ln w="571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4202FB7-13F2-A9AC-8E4F-334FE7481246}"/>
                </a:ext>
              </a:extLst>
            </p:cNvPr>
            <p:cNvSpPr/>
            <p:nvPr userDrawn="1"/>
          </p:nvSpPr>
          <p:spPr>
            <a:xfrm>
              <a:off x="7060475" y="11595618"/>
              <a:ext cx="1051560" cy="105156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7" name="Picture Placeholder 10">
            <a:extLst>
              <a:ext uri="{FF2B5EF4-FFF2-40B4-BE49-F238E27FC236}">
                <a16:creationId xmlns:a16="http://schemas.microsoft.com/office/drawing/2014/main" id="{15031061-910C-EA9B-1A44-6FBF1798886C}"/>
              </a:ext>
            </a:extLst>
          </p:cNvPr>
          <p:cNvSpPr>
            <a:spLocks noGrp="1"/>
          </p:cNvSpPr>
          <p:nvPr>
            <p:ph type="pic" sz="quarter" idx="16"/>
          </p:nvPr>
        </p:nvSpPr>
        <p:spPr>
          <a:xfrm>
            <a:off x="7129055" y="11656578"/>
            <a:ext cx="914400" cy="914400"/>
          </a:xfrm>
          <a:prstGeom prst="rect">
            <a:avLst/>
          </a:prstGeom>
        </p:spPr>
        <p:txBody>
          <a:bodyPr anchor="ctr"/>
          <a:lstStyle>
            <a:lvl1pPr marL="0" indent="0" algn="ctr">
              <a:buNone/>
              <a:defRPr sz="1400"/>
            </a:lvl1pPr>
          </a:lstStyle>
          <a:p>
            <a:endParaRPr lang="en-US" dirty="0"/>
          </a:p>
        </p:txBody>
      </p:sp>
      <p:sp>
        <p:nvSpPr>
          <p:cNvPr id="36" name="Text Placeholder 5">
            <a:extLst>
              <a:ext uri="{FF2B5EF4-FFF2-40B4-BE49-F238E27FC236}">
                <a16:creationId xmlns:a16="http://schemas.microsoft.com/office/drawing/2014/main" id="{A800304B-B8CE-3299-6813-01B0C03BFA97}"/>
              </a:ext>
            </a:extLst>
          </p:cNvPr>
          <p:cNvSpPr>
            <a:spLocks noGrp="1"/>
          </p:cNvSpPr>
          <p:nvPr>
            <p:ph type="body" sz="quarter" idx="29" hasCustomPrompt="1"/>
          </p:nvPr>
        </p:nvSpPr>
        <p:spPr>
          <a:xfrm>
            <a:off x="8609499" y="11675239"/>
            <a:ext cx="2263140" cy="496293"/>
          </a:xfrm>
          <a:prstGeom prst="rect">
            <a:avLst/>
          </a:prstGeom>
        </p:spPr>
        <p:txBody>
          <a:bodyPr/>
          <a:lstStyle>
            <a:lvl1pPr marL="0" indent="0" algn="ctr">
              <a:buNone/>
              <a:defRPr sz="3200" b="1">
                <a:solidFill>
                  <a:schemeClr val="tx2"/>
                </a:solidFill>
                <a:latin typeface="+mj-lt"/>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Text</a:t>
            </a:r>
          </a:p>
        </p:txBody>
      </p:sp>
      <p:sp>
        <p:nvSpPr>
          <p:cNvPr id="35" name="Text Placeholder 5">
            <a:extLst>
              <a:ext uri="{FF2B5EF4-FFF2-40B4-BE49-F238E27FC236}">
                <a16:creationId xmlns:a16="http://schemas.microsoft.com/office/drawing/2014/main" id="{08DD7105-A874-CAD9-8929-08540E2E91F0}"/>
              </a:ext>
            </a:extLst>
          </p:cNvPr>
          <p:cNvSpPr>
            <a:spLocks noGrp="1"/>
          </p:cNvSpPr>
          <p:nvPr>
            <p:ph type="body" sz="quarter" idx="28" hasCustomPrompt="1"/>
          </p:nvPr>
        </p:nvSpPr>
        <p:spPr>
          <a:xfrm>
            <a:off x="8609499" y="12156292"/>
            <a:ext cx="2263140" cy="885942"/>
          </a:xfrm>
          <a:prstGeom prst="rect">
            <a:avLst/>
          </a:prstGeom>
        </p:spPr>
        <p:txBody>
          <a:bodyPr/>
          <a:lstStyle>
            <a:lvl1pPr marL="0" indent="0" algn="ctr">
              <a:lnSpc>
                <a:spcPct val="100000"/>
              </a:lnSpc>
              <a:spcBef>
                <a:spcPts val="0"/>
              </a:spcBef>
              <a:buNone/>
              <a:defRPr sz="1600" spc="60" baseline="0">
                <a:solidFill>
                  <a:schemeClr val="tx2"/>
                </a:solidFill>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Click to add subtitle</a:t>
            </a:r>
          </a:p>
        </p:txBody>
      </p:sp>
      <p:sp>
        <p:nvSpPr>
          <p:cNvPr id="37" name="Text Placeholder 5">
            <a:extLst>
              <a:ext uri="{FF2B5EF4-FFF2-40B4-BE49-F238E27FC236}">
                <a16:creationId xmlns:a16="http://schemas.microsoft.com/office/drawing/2014/main" id="{75198DE8-22CD-C315-A20A-C65703818335}"/>
              </a:ext>
            </a:extLst>
          </p:cNvPr>
          <p:cNvSpPr>
            <a:spLocks noGrp="1"/>
          </p:cNvSpPr>
          <p:nvPr>
            <p:ph type="body" sz="quarter" idx="30" hasCustomPrompt="1"/>
          </p:nvPr>
        </p:nvSpPr>
        <p:spPr>
          <a:xfrm>
            <a:off x="8280486" y="13395403"/>
            <a:ext cx="3178153" cy="727015"/>
          </a:xfrm>
          <a:custGeom>
            <a:avLst/>
            <a:gdLst>
              <a:gd name="connsiteX0" fmla="*/ 0 w 3125100"/>
              <a:gd name="connsiteY0" fmla="*/ 0 h 727015"/>
              <a:gd name="connsiteX1" fmla="*/ 2761593 w 3125100"/>
              <a:gd name="connsiteY1" fmla="*/ 0 h 727015"/>
              <a:gd name="connsiteX2" fmla="*/ 3125100 w 3125100"/>
              <a:gd name="connsiteY2" fmla="*/ 363508 h 727015"/>
              <a:gd name="connsiteX3" fmla="*/ 2761593 w 3125100"/>
              <a:gd name="connsiteY3" fmla="*/ 727015 h 727015"/>
              <a:gd name="connsiteX4" fmla="*/ 0 w 3125100"/>
              <a:gd name="connsiteY4" fmla="*/ 727015 h 727015"/>
              <a:gd name="connsiteX5" fmla="*/ 0 w 3125100"/>
              <a:gd name="connsiteY5" fmla="*/ 0 h 727015"/>
              <a:gd name="connsiteX0" fmla="*/ 0 w 2761593"/>
              <a:gd name="connsiteY0" fmla="*/ 0 h 727015"/>
              <a:gd name="connsiteX1" fmla="*/ 2761593 w 2761593"/>
              <a:gd name="connsiteY1" fmla="*/ 0 h 727015"/>
              <a:gd name="connsiteX2" fmla="*/ 2505340 w 2761593"/>
              <a:gd name="connsiteY2" fmla="*/ 373668 h 727015"/>
              <a:gd name="connsiteX3" fmla="*/ 2761593 w 2761593"/>
              <a:gd name="connsiteY3" fmla="*/ 727015 h 727015"/>
              <a:gd name="connsiteX4" fmla="*/ 0 w 2761593"/>
              <a:gd name="connsiteY4" fmla="*/ 727015 h 727015"/>
              <a:gd name="connsiteX5" fmla="*/ 0 w 2761593"/>
              <a:gd name="connsiteY5" fmla="*/ 0 h 727015"/>
              <a:gd name="connsiteX0" fmla="*/ 0 w 3167993"/>
              <a:gd name="connsiteY0" fmla="*/ 0 h 727015"/>
              <a:gd name="connsiteX1" fmla="*/ 3167993 w 3167993"/>
              <a:gd name="connsiteY1" fmla="*/ 0 h 727015"/>
              <a:gd name="connsiteX2" fmla="*/ 2911740 w 3167993"/>
              <a:gd name="connsiteY2" fmla="*/ 373668 h 727015"/>
              <a:gd name="connsiteX3" fmla="*/ 3167993 w 3167993"/>
              <a:gd name="connsiteY3" fmla="*/ 727015 h 727015"/>
              <a:gd name="connsiteX4" fmla="*/ 406400 w 3167993"/>
              <a:gd name="connsiteY4" fmla="*/ 727015 h 727015"/>
              <a:gd name="connsiteX5" fmla="*/ 0 w 3167993"/>
              <a:gd name="connsiteY5" fmla="*/ 0 h 727015"/>
              <a:gd name="connsiteX0" fmla="*/ 10160 w 3178153"/>
              <a:gd name="connsiteY0" fmla="*/ 0 h 727015"/>
              <a:gd name="connsiteX1" fmla="*/ 3178153 w 3178153"/>
              <a:gd name="connsiteY1" fmla="*/ 0 h 727015"/>
              <a:gd name="connsiteX2" fmla="*/ 2921900 w 3178153"/>
              <a:gd name="connsiteY2" fmla="*/ 373668 h 727015"/>
              <a:gd name="connsiteX3" fmla="*/ 3178153 w 3178153"/>
              <a:gd name="connsiteY3" fmla="*/ 727015 h 727015"/>
              <a:gd name="connsiteX4" fmla="*/ 0 w 3178153"/>
              <a:gd name="connsiteY4" fmla="*/ 727015 h 727015"/>
              <a:gd name="connsiteX5" fmla="*/ 10160 w 3178153"/>
              <a:gd name="connsiteY5" fmla="*/ 0 h 727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153" h="727015">
                <a:moveTo>
                  <a:pt x="10160" y="0"/>
                </a:moveTo>
                <a:lnTo>
                  <a:pt x="3178153" y="0"/>
                </a:lnTo>
                <a:lnTo>
                  <a:pt x="2921900" y="373668"/>
                </a:lnTo>
                <a:lnTo>
                  <a:pt x="3178153" y="727015"/>
                </a:lnTo>
                <a:lnTo>
                  <a:pt x="0" y="727015"/>
                </a:lnTo>
                <a:lnTo>
                  <a:pt x="10160" y="0"/>
                </a:lnTo>
                <a:close/>
              </a:path>
            </a:pathLst>
          </a:custGeom>
          <a:solidFill>
            <a:schemeClr val="bg1"/>
          </a:solidFill>
        </p:spPr>
        <p:txBody>
          <a:bodyPr tIns="91440" bIns="0" anchor="ctr"/>
          <a:lstStyle>
            <a:lvl1pPr marL="0" indent="0" algn="ctr">
              <a:buNone/>
              <a:defRPr sz="4400" b="1" cap="all" baseline="0">
                <a:solidFill>
                  <a:schemeClr val="tx2"/>
                </a:solidFill>
                <a:latin typeface="+mj-lt"/>
              </a:defRPr>
            </a:lvl1pPr>
            <a:lvl2pPr marL="609585" indent="0">
              <a:buNone/>
              <a:defRPr sz="2400"/>
            </a:lvl2pPr>
            <a:lvl3pPr marL="1219170" indent="0">
              <a:buNone/>
              <a:defRPr sz="2400"/>
            </a:lvl3pPr>
            <a:lvl4pPr marL="1828755" indent="0">
              <a:buNone/>
              <a:defRPr sz="2400"/>
            </a:lvl4pPr>
            <a:lvl5pPr marL="2438339" indent="0">
              <a:buNone/>
              <a:defRPr sz="2400"/>
            </a:lvl5pPr>
          </a:lstStyle>
          <a:p>
            <a:pPr lvl="0"/>
            <a:r>
              <a:rPr lang="en-US" dirty="0"/>
              <a:t>Text</a:t>
            </a:r>
          </a:p>
        </p:txBody>
      </p:sp>
      <p:sp>
        <p:nvSpPr>
          <p:cNvPr id="43" name="Text Placeholder 42">
            <a:extLst>
              <a:ext uri="{FF2B5EF4-FFF2-40B4-BE49-F238E27FC236}">
                <a16:creationId xmlns:a16="http://schemas.microsoft.com/office/drawing/2014/main" id="{F85CB69E-A81D-4B8B-50D2-8CE3791D4F8C}"/>
              </a:ext>
            </a:extLst>
          </p:cNvPr>
          <p:cNvSpPr>
            <a:spLocks noGrp="1"/>
          </p:cNvSpPr>
          <p:nvPr>
            <p:ph type="body" sz="quarter" idx="33" hasCustomPrompt="1"/>
          </p:nvPr>
        </p:nvSpPr>
        <p:spPr>
          <a:xfrm>
            <a:off x="480379" y="15068869"/>
            <a:ext cx="2064388" cy="213995"/>
          </a:xfrm>
          <a:prstGeom prst="rect">
            <a:avLst/>
          </a:prstGeom>
        </p:spPr>
        <p:txBody>
          <a:bodyPr/>
          <a:lstStyle>
            <a:lvl1pPr marL="0" indent="0">
              <a:buNone/>
              <a:defRPr sz="1200" b="1" baseline="0">
                <a:solidFill>
                  <a:schemeClr val="tx2"/>
                </a:solidFill>
              </a:defRPr>
            </a:lvl1pPr>
            <a:lvl2pPr marL="609585" indent="0">
              <a:buNone/>
              <a:defRPr sz="1200">
                <a:solidFill>
                  <a:schemeClr val="tx2"/>
                </a:solidFill>
              </a:defRPr>
            </a:lvl2pPr>
            <a:lvl3pPr marL="1219170" indent="0">
              <a:buNone/>
              <a:defRPr sz="1200">
                <a:solidFill>
                  <a:schemeClr val="tx2"/>
                </a:solidFill>
              </a:defRPr>
            </a:lvl3pPr>
            <a:lvl4pPr marL="1828755" indent="0">
              <a:buNone/>
              <a:defRPr sz="1200">
                <a:solidFill>
                  <a:schemeClr val="tx2"/>
                </a:solidFill>
              </a:defRPr>
            </a:lvl4pPr>
            <a:lvl5pPr marL="2438339" indent="0">
              <a:buNone/>
              <a:defRPr sz="1200">
                <a:solidFill>
                  <a:schemeClr val="tx2"/>
                </a:solidFill>
              </a:defRPr>
            </a:lvl5pPr>
          </a:lstStyle>
          <a:p>
            <a:pPr lvl="0"/>
            <a:r>
              <a:rPr lang="en-US" dirty="0"/>
              <a:t>More information</a:t>
            </a:r>
          </a:p>
        </p:txBody>
      </p:sp>
      <p:sp>
        <p:nvSpPr>
          <p:cNvPr id="44" name="Text Placeholder 42">
            <a:extLst>
              <a:ext uri="{FF2B5EF4-FFF2-40B4-BE49-F238E27FC236}">
                <a16:creationId xmlns:a16="http://schemas.microsoft.com/office/drawing/2014/main" id="{0DDF2AFE-FB72-1F7A-2069-1A59F2BFBB09}"/>
              </a:ext>
            </a:extLst>
          </p:cNvPr>
          <p:cNvSpPr>
            <a:spLocks noGrp="1"/>
          </p:cNvSpPr>
          <p:nvPr>
            <p:ph type="body" sz="quarter" idx="34" hasCustomPrompt="1"/>
          </p:nvPr>
        </p:nvSpPr>
        <p:spPr>
          <a:xfrm>
            <a:off x="480378" y="15307688"/>
            <a:ext cx="2064388" cy="831215"/>
          </a:xfrm>
          <a:prstGeom prst="rect">
            <a:avLst/>
          </a:prstGeom>
        </p:spPr>
        <p:txBody>
          <a:bodyPr tIns="0"/>
          <a:lstStyle>
            <a:lvl1pPr marL="0" indent="0">
              <a:buNone/>
              <a:defRPr sz="1000" b="0" baseline="0">
                <a:solidFill>
                  <a:schemeClr val="tx2"/>
                </a:solidFill>
              </a:defRPr>
            </a:lvl1pPr>
            <a:lvl2pPr marL="609585" indent="0">
              <a:buNone/>
              <a:defRPr sz="1200">
                <a:solidFill>
                  <a:schemeClr val="tx2"/>
                </a:solidFill>
              </a:defRPr>
            </a:lvl2pPr>
            <a:lvl3pPr marL="1219170" indent="0">
              <a:buNone/>
              <a:defRPr sz="1200">
                <a:solidFill>
                  <a:schemeClr val="tx2"/>
                </a:solidFill>
              </a:defRPr>
            </a:lvl3pPr>
            <a:lvl4pPr marL="1828755" indent="0">
              <a:buNone/>
              <a:defRPr sz="1200">
                <a:solidFill>
                  <a:schemeClr val="tx2"/>
                </a:solidFill>
              </a:defRPr>
            </a:lvl4pPr>
            <a:lvl5pPr marL="2438339" indent="0">
              <a:buNone/>
              <a:defRPr sz="1200">
                <a:solidFill>
                  <a:schemeClr val="tx2"/>
                </a:solidFill>
              </a:defRPr>
            </a:lvl5pPr>
          </a:lstStyle>
          <a:p>
            <a:pPr lvl="0"/>
            <a:r>
              <a:rPr lang="en-US" dirty="0"/>
              <a:t>More information</a:t>
            </a:r>
          </a:p>
        </p:txBody>
      </p:sp>
      <p:sp>
        <p:nvSpPr>
          <p:cNvPr id="45" name="Text Placeholder 42">
            <a:extLst>
              <a:ext uri="{FF2B5EF4-FFF2-40B4-BE49-F238E27FC236}">
                <a16:creationId xmlns:a16="http://schemas.microsoft.com/office/drawing/2014/main" id="{FC375C59-9721-7994-013B-C92F468407F4}"/>
              </a:ext>
            </a:extLst>
          </p:cNvPr>
          <p:cNvSpPr>
            <a:spLocks noGrp="1"/>
          </p:cNvSpPr>
          <p:nvPr>
            <p:ph type="body" sz="quarter" idx="35" hasCustomPrompt="1"/>
          </p:nvPr>
        </p:nvSpPr>
        <p:spPr>
          <a:xfrm>
            <a:off x="2577722" y="15307688"/>
            <a:ext cx="2200018" cy="831215"/>
          </a:xfrm>
          <a:prstGeom prst="rect">
            <a:avLst/>
          </a:prstGeom>
        </p:spPr>
        <p:txBody>
          <a:bodyPr tIns="0"/>
          <a:lstStyle>
            <a:lvl1pPr marL="0" indent="0">
              <a:buNone/>
              <a:defRPr sz="1000" b="0" baseline="0">
                <a:solidFill>
                  <a:schemeClr val="tx2"/>
                </a:solidFill>
              </a:defRPr>
            </a:lvl1pPr>
            <a:lvl2pPr marL="609585" indent="0">
              <a:buNone/>
              <a:defRPr sz="1200">
                <a:solidFill>
                  <a:schemeClr val="tx2"/>
                </a:solidFill>
              </a:defRPr>
            </a:lvl2pPr>
            <a:lvl3pPr marL="1219170" indent="0">
              <a:buNone/>
              <a:defRPr sz="1200">
                <a:solidFill>
                  <a:schemeClr val="tx2"/>
                </a:solidFill>
              </a:defRPr>
            </a:lvl3pPr>
            <a:lvl4pPr marL="1828755" indent="0">
              <a:buNone/>
              <a:defRPr sz="1200">
                <a:solidFill>
                  <a:schemeClr val="tx2"/>
                </a:solidFill>
              </a:defRPr>
            </a:lvl4pPr>
            <a:lvl5pPr marL="2438339" indent="0">
              <a:buNone/>
              <a:defRPr sz="1200">
                <a:solidFill>
                  <a:schemeClr val="tx2"/>
                </a:solidFill>
              </a:defRPr>
            </a:lvl5pPr>
          </a:lstStyle>
          <a:p>
            <a:pPr lvl="0"/>
            <a:r>
              <a:rPr lang="en-US" dirty="0"/>
              <a:t>More information</a:t>
            </a:r>
          </a:p>
        </p:txBody>
      </p:sp>
      <p:sp>
        <p:nvSpPr>
          <p:cNvPr id="46" name="Text Placeholder 42">
            <a:extLst>
              <a:ext uri="{FF2B5EF4-FFF2-40B4-BE49-F238E27FC236}">
                <a16:creationId xmlns:a16="http://schemas.microsoft.com/office/drawing/2014/main" id="{65157804-6C44-8FEE-9491-E4E5C645E09E}"/>
              </a:ext>
            </a:extLst>
          </p:cNvPr>
          <p:cNvSpPr>
            <a:spLocks noGrp="1"/>
          </p:cNvSpPr>
          <p:nvPr>
            <p:ph type="body" sz="quarter" idx="36" hasCustomPrompt="1"/>
          </p:nvPr>
        </p:nvSpPr>
        <p:spPr>
          <a:xfrm>
            <a:off x="4867358" y="15307688"/>
            <a:ext cx="2546904" cy="831215"/>
          </a:xfrm>
          <a:prstGeom prst="rect">
            <a:avLst/>
          </a:prstGeom>
        </p:spPr>
        <p:txBody>
          <a:bodyPr tIns="0"/>
          <a:lstStyle>
            <a:lvl1pPr marL="0" indent="0">
              <a:buNone/>
              <a:defRPr sz="1000" b="0" baseline="0">
                <a:solidFill>
                  <a:schemeClr val="tx2"/>
                </a:solidFill>
              </a:defRPr>
            </a:lvl1pPr>
            <a:lvl2pPr marL="609585" indent="0">
              <a:buNone/>
              <a:defRPr sz="1200">
                <a:solidFill>
                  <a:schemeClr val="tx2"/>
                </a:solidFill>
              </a:defRPr>
            </a:lvl2pPr>
            <a:lvl3pPr marL="1219170" indent="0">
              <a:buNone/>
              <a:defRPr sz="1200">
                <a:solidFill>
                  <a:schemeClr val="tx2"/>
                </a:solidFill>
              </a:defRPr>
            </a:lvl3pPr>
            <a:lvl4pPr marL="1828755" indent="0">
              <a:buNone/>
              <a:defRPr sz="1200">
                <a:solidFill>
                  <a:schemeClr val="tx2"/>
                </a:solidFill>
              </a:defRPr>
            </a:lvl4pPr>
            <a:lvl5pPr marL="2438339" indent="0">
              <a:buNone/>
              <a:defRPr sz="1200">
                <a:solidFill>
                  <a:schemeClr val="tx2"/>
                </a:solidFill>
              </a:defRPr>
            </a:lvl5pPr>
          </a:lstStyle>
          <a:p>
            <a:pPr lvl="0"/>
            <a:r>
              <a:rPr lang="en-US" dirty="0"/>
              <a:t>More information</a:t>
            </a:r>
          </a:p>
        </p:txBody>
      </p:sp>
      <p:sp>
        <p:nvSpPr>
          <p:cNvPr id="47" name="Text Placeholder 42">
            <a:extLst>
              <a:ext uri="{FF2B5EF4-FFF2-40B4-BE49-F238E27FC236}">
                <a16:creationId xmlns:a16="http://schemas.microsoft.com/office/drawing/2014/main" id="{CDF2EE84-47B1-5BCE-8290-C19626E1A90A}"/>
              </a:ext>
            </a:extLst>
          </p:cNvPr>
          <p:cNvSpPr>
            <a:spLocks noGrp="1"/>
          </p:cNvSpPr>
          <p:nvPr>
            <p:ph type="body" sz="quarter" idx="37" hasCustomPrompt="1"/>
          </p:nvPr>
        </p:nvSpPr>
        <p:spPr>
          <a:xfrm>
            <a:off x="7528561" y="15307688"/>
            <a:ext cx="2310298" cy="831215"/>
          </a:xfrm>
          <a:prstGeom prst="rect">
            <a:avLst/>
          </a:prstGeom>
        </p:spPr>
        <p:txBody>
          <a:bodyPr tIns="0"/>
          <a:lstStyle>
            <a:lvl1pPr marL="0" indent="0">
              <a:lnSpc>
                <a:spcPct val="120000"/>
              </a:lnSpc>
              <a:spcBef>
                <a:spcPts val="0"/>
              </a:spcBef>
              <a:buNone/>
              <a:defRPr sz="1200" b="1" baseline="0">
                <a:solidFill>
                  <a:schemeClr val="tx2"/>
                </a:solidFill>
              </a:defRPr>
            </a:lvl1pPr>
            <a:lvl2pPr marL="609585" indent="0">
              <a:buNone/>
              <a:defRPr sz="1200">
                <a:solidFill>
                  <a:schemeClr val="tx2"/>
                </a:solidFill>
              </a:defRPr>
            </a:lvl2pPr>
            <a:lvl3pPr marL="1219170" indent="0">
              <a:buNone/>
              <a:defRPr sz="1200">
                <a:solidFill>
                  <a:schemeClr val="tx2"/>
                </a:solidFill>
              </a:defRPr>
            </a:lvl3pPr>
            <a:lvl4pPr marL="1828755" indent="0">
              <a:buNone/>
              <a:defRPr sz="1200">
                <a:solidFill>
                  <a:schemeClr val="tx2"/>
                </a:solidFill>
              </a:defRPr>
            </a:lvl4pPr>
            <a:lvl5pPr marL="2438339" indent="0">
              <a:buNone/>
              <a:defRPr sz="1200">
                <a:solidFill>
                  <a:schemeClr val="tx2"/>
                </a:solidFill>
              </a:defRPr>
            </a:lvl5pPr>
          </a:lstStyle>
          <a:p>
            <a:pPr lvl="0"/>
            <a:r>
              <a:rPr lang="en-US" dirty="0"/>
              <a:t>More information</a:t>
            </a:r>
          </a:p>
          <a:p>
            <a:pPr lvl="0"/>
            <a:endParaRPr lang="en-US" dirty="0"/>
          </a:p>
          <a:p>
            <a:pPr lvl="0"/>
            <a:endParaRPr lang="en-US" dirty="0"/>
          </a:p>
          <a:p>
            <a:pPr lvl="0"/>
            <a:endParaRPr lang="en-US" dirty="0"/>
          </a:p>
        </p:txBody>
      </p:sp>
      <p:sp>
        <p:nvSpPr>
          <p:cNvPr id="41" name="Picture Placeholder 40">
            <a:extLst>
              <a:ext uri="{FF2B5EF4-FFF2-40B4-BE49-F238E27FC236}">
                <a16:creationId xmlns:a16="http://schemas.microsoft.com/office/drawing/2014/main" id="{2C4A113E-D36F-A57F-E7ED-F563FB04438A}"/>
              </a:ext>
            </a:extLst>
          </p:cNvPr>
          <p:cNvSpPr>
            <a:spLocks noGrp="1"/>
          </p:cNvSpPr>
          <p:nvPr>
            <p:ph type="pic" sz="quarter" idx="32"/>
          </p:nvPr>
        </p:nvSpPr>
        <p:spPr>
          <a:xfrm>
            <a:off x="9949179" y="15415260"/>
            <a:ext cx="1728216" cy="502920"/>
          </a:xfrm>
          <a:prstGeom prst="rect">
            <a:avLst/>
          </a:prstGeom>
        </p:spPr>
        <p:txBody>
          <a:bodyPr anchor="ctr"/>
          <a:lstStyle>
            <a:lvl1pPr marL="0" indent="0" algn="ctr">
              <a:buNone/>
              <a:defRPr sz="1200"/>
            </a:lvl1pPr>
          </a:lstStyle>
          <a:p>
            <a:endParaRPr lang="en-US" dirty="0"/>
          </a:p>
        </p:txBody>
      </p:sp>
    </p:spTree>
    <p:extLst>
      <p:ext uri="{BB962C8B-B14F-4D97-AF65-F5344CB8AC3E}">
        <p14:creationId xmlns:p14="http://schemas.microsoft.com/office/powerpoint/2010/main" val="2256924881"/>
      </p:ext>
    </p:extLst>
  </p:cSld>
  <p:clrMapOvr>
    <a:masterClrMapping/>
  </p:clrMapOvr>
  <p:extLst>
    <p:ext uri="{DCECCB84-F9BA-43D5-87BE-67443E8EF086}">
      <p15:sldGuideLst xmlns:p15="http://schemas.microsoft.com/office/powerpoint/2012/main">
        <p15:guide id="1" orient="horz" pos="512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6F94111-8ECB-BFE4-043F-5DB2B08C5FBF}"/>
              </a:ext>
            </a:extLst>
          </p:cNvPr>
          <p:cNvSpPr/>
          <p:nvPr userDrawn="1"/>
        </p:nvSpPr>
        <p:spPr>
          <a:xfrm>
            <a:off x="0" y="0"/>
            <a:ext cx="12192000" cy="14841415"/>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1.xml"/><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jpeg"/><Relationship Id="rId5" Type="http://schemas.openxmlformats.org/officeDocument/2006/relationships/image" Target="../media/image3.jpeg"/><Relationship Id="rId10" Type="http://schemas.openxmlformats.org/officeDocument/2006/relationships/image" Target="../media/image7.jpeg"/><Relationship Id="rId4" Type="http://schemas.openxmlformats.org/officeDocument/2006/relationships/image" Target="../media/image2.sv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5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FF58293-ED31-B3B3-6DC1-11EACB0C1CC7}"/>
              </a:ext>
            </a:extLst>
          </p:cNvPr>
          <p:cNvSpPr>
            <a:spLocks noGrp="1"/>
          </p:cNvSpPr>
          <p:nvPr>
            <p:ph type="title"/>
          </p:nvPr>
        </p:nvSpPr>
        <p:spPr>
          <a:xfrm>
            <a:off x="838200" y="659762"/>
            <a:ext cx="10515600" cy="1122742"/>
          </a:xfrm>
        </p:spPr>
        <p:txBody>
          <a:bodyPr/>
          <a:lstStyle/>
          <a:p>
            <a:r>
              <a:rPr lang="en-US" dirty="0"/>
              <a:t>Creating a chart in Word</a:t>
            </a:r>
            <a:endParaRPr lang="en-US" noProof="1"/>
          </a:p>
        </p:txBody>
      </p:sp>
      <p:sp>
        <p:nvSpPr>
          <p:cNvPr id="5" name="Text Placeholder 4">
            <a:extLst>
              <a:ext uri="{FF2B5EF4-FFF2-40B4-BE49-F238E27FC236}">
                <a16:creationId xmlns:a16="http://schemas.microsoft.com/office/drawing/2014/main" id="{96BB19A5-E3EF-9D78-40D1-F44CC66FC5A8}"/>
              </a:ext>
            </a:extLst>
          </p:cNvPr>
          <p:cNvSpPr>
            <a:spLocks noGrp="1"/>
          </p:cNvSpPr>
          <p:nvPr>
            <p:ph type="body" sz="quarter" idx="10"/>
          </p:nvPr>
        </p:nvSpPr>
        <p:spPr>
          <a:xfrm>
            <a:off x="838200" y="1758198"/>
            <a:ext cx="10515600" cy="722045"/>
          </a:xfrm>
        </p:spPr>
        <p:txBody>
          <a:bodyPr/>
          <a:lstStyle/>
          <a:p>
            <a:pPr defTabSz="914400">
              <a:spcBef>
                <a:spcPts val="1200"/>
              </a:spcBef>
              <a:buClr>
                <a:srgbClr val="40BAD2"/>
              </a:buClr>
              <a:defRPr/>
            </a:pPr>
            <a:r>
              <a:rPr lang="en-US" dirty="0">
                <a:solidFill>
                  <a:schemeClr val="tx1"/>
                </a:solidFill>
              </a:rPr>
              <a:t>This poster will show you how to effectively use Microsoft Word to create an informative chart. </a:t>
            </a:r>
          </a:p>
          <a:p>
            <a:endParaRPr lang="en-US" noProof="1"/>
          </a:p>
        </p:txBody>
      </p:sp>
      <p:sp>
        <p:nvSpPr>
          <p:cNvPr id="12" name="Text Placeholder 11">
            <a:extLst>
              <a:ext uri="{FF2B5EF4-FFF2-40B4-BE49-F238E27FC236}">
                <a16:creationId xmlns:a16="http://schemas.microsoft.com/office/drawing/2014/main" id="{660E938F-90D1-96F7-3C30-D31407D32A78}"/>
              </a:ext>
            </a:extLst>
          </p:cNvPr>
          <p:cNvSpPr>
            <a:spLocks noGrp="1"/>
          </p:cNvSpPr>
          <p:nvPr>
            <p:ph type="body" sz="quarter" idx="13"/>
          </p:nvPr>
        </p:nvSpPr>
        <p:spPr>
          <a:xfrm>
            <a:off x="5760720" y="2648745"/>
            <a:ext cx="2519766" cy="496293"/>
          </a:xfrm>
        </p:spPr>
        <p:txBody>
          <a:bodyPr/>
          <a:lstStyle/>
          <a:p>
            <a:r>
              <a:rPr lang="en-US" dirty="0"/>
              <a:t>Open Word</a:t>
            </a:r>
          </a:p>
        </p:txBody>
      </p:sp>
      <p:sp>
        <p:nvSpPr>
          <p:cNvPr id="11" name="Text Placeholder 10">
            <a:extLst>
              <a:ext uri="{FF2B5EF4-FFF2-40B4-BE49-F238E27FC236}">
                <a16:creationId xmlns:a16="http://schemas.microsoft.com/office/drawing/2014/main" id="{AF00EEEC-274D-3A17-CDA7-0ADB43C628E5}"/>
              </a:ext>
            </a:extLst>
          </p:cNvPr>
          <p:cNvSpPr>
            <a:spLocks noGrp="1"/>
          </p:cNvSpPr>
          <p:nvPr>
            <p:ph type="body" sz="quarter" idx="12"/>
          </p:nvPr>
        </p:nvSpPr>
        <p:spPr>
          <a:xfrm>
            <a:off x="5760720" y="3129798"/>
            <a:ext cx="2263140" cy="733341"/>
          </a:xfrm>
        </p:spPr>
        <p:txBody>
          <a:bodyPr/>
          <a:lstStyle/>
          <a:p>
            <a:pPr>
              <a:buNone/>
            </a:pPr>
            <a:r>
              <a:rPr lang="en-GB" dirty="0">
                <a:solidFill>
                  <a:schemeClr val="tx1"/>
                </a:solidFill>
                <a:effectLst/>
                <a:latin typeface="Arial" panose="020B0604020202020204" pitchFamily="34" charset="0"/>
              </a:rPr>
              <a:t>  Click Insert Tab &gt; Chart</a:t>
            </a:r>
          </a:p>
        </p:txBody>
      </p:sp>
      <p:sp>
        <p:nvSpPr>
          <p:cNvPr id="32" name="Text Placeholder 31">
            <a:extLst>
              <a:ext uri="{FF2B5EF4-FFF2-40B4-BE49-F238E27FC236}">
                <a16:creationId xmlns:a16="http://schemas.microsoft.com/office/drawing/2014/main" id="{3D8547A0-BDB6-B7DC-EA23-EF72E6677B48}"/>
              </a:ext>
            </a:extLst>
          </p:cNvPr>
          <p:cNvSpPr>
            <a:spLocks noGrp="1"/>
          </p:cNvSpPr>
          <p:nvPr>
            <p:ph type="body" sz="quarter" idx="11"/>
          </p:nvPr>
        </p:nvSpPr>
        <p:spPr>
          <a:xfrm>
            <a:off x="1108597" y="4319285"/>
            <a:ext cx="3125100" cy="727015"/>
          </a:xfrm>
        </p:spPr>
        <p:txBody>
          <a:bodyPr/>
          <a:lstStyle/>
          <a:p>
            <a:r>
              <a:rPr lang="en-US" dirty="0"/>
              <a:t>Start</a:t>
            </a:r>
          </a:p>
        </p:txBody>
      </p:sp>
      <p:sp>
        <p:nvSpPr>
          <p:cNvPr id="47" name="Text Placeholder 46">
            <a:extLst>
              <a:ext uri="{FF2B5EF4-FFF2-40B4-BE49-F238E27FC236}">
                <a16:creationId xmlns:a16="http://schemas.microsoft.com/office/drawing/2014/main" id="{1B1AF3D1-62E8-C834-3558-CD8CF492EACF}"/>
              </a:ext>
            </a:extLst>
          </p:cNvPr>
          <p:cNvSpPr>
            <a:spLocks noGrp="1"/>
          </p:cNvSpPr>
          <p:nvPr>
            <p:ph type="body" sz="quarter" idx="23"/>
          </p:nvPr>
        </p:nvSpPr>
        <p:spPr>
          <a:xfrm>
            <a:off x="2792179" y="5695855"/>
            <a:ext cx="2263140" cy="496293"/>
          </a:xfrm>
        </p:spPr>
        <p:txBody>
          <a:bodyPr/>
          <a:lstStyle/>
          <a:p>
            <a:r>
              <a:rPr lang="en-US" dirty="0"/>
              <a:t>Luck</a:t>
            </a:r>
          </a:p>
        </p:txBody>
      </p:sp>
      <p:sp>
        <p:nvSpPr>
          <p:cNvPr id="74" name="Text Placeholder 73">
            <a:extLst>
              <a:ext uri="{FF2B5EF4-FFF2-40B4-BE49-F238E27FC236}">
                <a16:creationId xmlns:a16="http://schemas.microsoft.com/office/drawing/2014/main" id="{39DFCC31-5AD0-88AB-B3A4-96365E5AF086}"/>
              </a:ext>
            </a:extLst>
          </p:cNvPr>
          <p:cNvSpPr>
            <a:spLocks noGrp="1"/>
          </p:cNvSpPr>
          <p:nvPr>
            <p:ph type="body" sz="quarter" idx="22"/>
          </p:nvPr>
        </p:nvSpPr>
        <p:spPr>
          <a:xfrm>
            <a:off x="2792179" y="6176908"/>
            <a:ext cx="2263140" cy="885942"/>
          </a:xfrm>
        </p:spPr>
        <p:txBody>
          <a:bodyPr/>
          <a:lstStyle/>
          <a:p>
            <a:r>
              <a:rPr lang="en-US" dirty="0"/>
              <a:t>The game incorporates an element of risk and reward</a:t>
            </a:r>
            <a:endParaRPr lang="en-US" noProof="1"/>
          </a:p>
        </p:txBody>
      </p:sp>
      <p:pic>
        <p:nvPicPr>
          <p:cNvPr id="82" name="Picture Placeholder 81" descr="Dice">
            <a:extLst>
              <a:ext uri="{FF2B5EF4-FFF2-40B4-BE49-F238E27FC236}">
                <a16:creationId xmlns:a16="http://schemas.microsoft.com/office/drawing/2014/main" id="{18F2C919-FEEA-D56E-58FB-990FE995EF5B}"/>
              </a:ext>
            </a:extLst>
          </p:cNvPr>
          <p:cNvPicPr>
            <a:picLocks noGrp="1" noChangeAspect="1"/>
          </p:cNvPicPr>
          <p:nvPr>
            <p:ph type="pic" sz="quarter" idx="15"/>
          </p:nvPr>
        </p:nvPicPr>
        <p:blipFill>
          <a:blip r:embed="rId3">
            <a:extLst>
              <a:ext uri="{96DAC541-7B7A-43D3-8B79-37D633B846F1}">
                <asvg:svgBlip xmlns:asvg="http://schemas.microsoft.com/office/drawing/2016/SVG/main" r:embed="rId4"/>
              </a:ext>
            </a:extLst>
          </a:blip>
          <a:srcRect/>
          <a:stretch/>
        </p:blipFill>
        <p:spPr>
          <a:xfrm>
            <a:off x="5819137" y="5753619"/>
            <a:ext cx="914400" cy="914400"/>
          </a:xfrm>
        </p:spPr>
      </p:pic>
      <p:sp>
        <p:nvSpPr>
          <p:cNvPr id="45" name="Text Placeholder 44">
            <a:extLst>
              <a:ext uri="{FF2B5EF4-FFF2-40B4-BE49-F238E27FC236}">
                <a16:creationId xmlns:a16="http://schemas.microsoft.com/office/drawing/2014/main" id="{9FCE2A08-2C5A-C6F7-BB9F-7B8D273FC4A4}"/>
              </a:ext>
            </a:extLst>
          </p:cNvPr>
          <p:cNvSpPr>
            <a:spLocks noGrp="1"/>
          </p:cNvSpPr>
          <p:nvPr>
            <p:ph type="body" sz="quarter" idx="21"/>
          </p:nvPr>
        </p:nvSpPr>
        <p:spPr>
          <a:xfrm>
            <a:off x="9195499" y="3413451"/>
            <a:ext cx="2263140" cy="496293"/>
          </a:xfrm>
        </p:spPr>
        <p:txBody>
          <a:bodyPr/>
          <a:lstStyle/>
          <a:p>
            <a:r>
              <a:rPr lang="en-US" dirty="0"/>
              <a:t>Chart type</a:t>
            </a:r>
          </a:p>
        </p:txBody>
      </p:sp>
      <p:sp>
        <p:nvSpPr>
          <p:cNvPr id="73" name="Text Placeholder 72">
            <a:extLst>
              <a:ext uri="{FF2B5EF4-FFF2-40B4-BE49-F238E27FC236}">
                <a16:creationId xmlns:a16="http://schemas.microsoft.com/office/drawing/2014/main" id="{3AF21416-5FEB-1718-2461-5E2ABCBB383D}"/>
              </a:ext>
            </a:extLst>
          </p:cNvPr>
          <p:cNvSpPr>
            <a:spLocks noGrp="1"/>
          </p:cNvSpPr>
          <p:nvPr>
            <p:ph type="body" sz="quarter" idx="20"/>
          </p:nvPr>
        </p:nvSpPr>
        <p:spPr>
          <a:xfrm>
            <a:off x="9186264" y="3849179"/>
            <a:ext cx="2263140" cy="1846676"/>
          </a:xfrm>
        </p:spPr>
        <p:txBody>
          <a:bodyPr/>
          <a:lstStyle/>
          <a:p>
            <a:r>
              <a:rPr lang="en-US" dirty="0"/>
              <a:t>Choose chart type from the list. </a:t>
            </a:r>
            <a:r>
              <a:rPr lang="en-US" sz="1600" dirty="0">
                <a:effectLst/>
                <a:latin typeface="Arial" panose="020B0604020202020204" pitchFamily="34" charset="0"/>
                <a:cs typeface="Arial" panose="020B0604020202020204" pitchFamily="34" charset="0"/>
              </a:rPr>
              <a:t>As you move your mouse on the options provided, Word will show a preview for each chart template.</a:t>
            </a:r>
          </a:p>
          <a:p>
            <a:endParaRPr lang="en-US" noProof="1">
              <a:latin typeface="Arial" panose="020B0604020202020204" pitchFamily="34" charset="0"/>
              <a:cs typeface="Arial" panose="020B0604020202020204" pitchFamily="34" charset="0"/>
            </a:endParaRPr>
          </a:p>
          <a:p>
            <a:endParaRPr lang="en-US" noProof="1"/>
          </a:p>
        </p:txBody>
      </p:sp>
      <p:sp>
        <p:nvSpPr>
          <p:cNvPr id="49" name="Text Placeholder 48">
            <a:extLst>
              <a:ext uri="{FF2B5EF4-FFF2-40B4-BE49-F238E27FC236}">
                <a16:creationId xmlns:a16="http://schemas.microsoft.com/office/drawing/2014/main" id="{0F25EB63-94A8-8F3F-26B4-76C789916AAF}"/>
              </a:ext>
            </a:extLst>
          </p:cNvPr>
          <p:cNvSpPr>
            <a:spLocks noGrp="1"/>
          </p:cNvSpPr>
          <p:nvPr>
            <p:ph type="body" sz="quarter" idx="25"/>
          </p:nvPr>
        </p:nvSpPr>
        <p:spPr>
          <a:xfrm>
            <a:off x="3761591" y="8613255"/>
            <a:ext cx="2263140" cy="496293"/>
          </a:xfrm>
        </p:spPr>
        <p:txBody>
          <a:bodyPr/>
          <a:lstStyle/>
          <a:p>
            <a:r>
              <a:rPr lang="en-US" dirty="0"/>
              <a:t>TIP</a:t>
            </a:r>
          </a:p>
        </p:txBody>
      </p:sp>
      <p:sp>
        <p:nvSpPr>
          <p:cNvPr id="75" name="Text Placeholder 74">
            <a:extLst>
              <a:ext uri="{FF2B5EF4-FFF2-40B4-BE49-F238E27FC236}">
                <a16:creationId xmlns:a16="http://schemas.microsoft.com/office/drawing/2014/main" id="{4DC51DE3-AEB3-5C18-D034-6C9218AB53EF}"/>
              </a:ext>
            </a:extLst>
          </p:cNvPr>
          <p:cNvSpPr>
            <a:spLocks noGrp="1"/>
          </p:cNvSpPr>
          <p:nvPr>
            <p:ph type="body" sz="quarter" idx="24"/>
          </p:nvPr>
        </p:nvSpPr>
        <p:spPr>
          <a:xfrm>
            <a:off x="3761591" y="9094308"/>
            <a:ext cx="2263140" cy="885942"/>
          </a:xfrm>
        </p:spPr>
        <p:txBody>
          <a:bodyPr/>
          <a:lstStyle/>
          <a:p>
            <a:r>
              <a:rPr lang="en-GB" sz="16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The most popular templates are </a:t>
            </a:r>
            <a:r>
              <a:rPr lang="en-GB" sz="1600" b="1"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Column, Line, Pie and Combo</a:t>
            </a:r>
            <a:r>
              <a:rPr lang="en-GB" sz="16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600" dirty="0">
              <a:solidFill>
                <a:schemeClr val="tx1"/>
              </a:solidFill>
              <a:effectLst/>
              <a:latin typeface="Aptos Display" panose="020B0004020202020204" pitchFamily="34" charset="0"/>
              <a:ea typeface="Times New Roman" panose="02020603050405020304" pitchFamily="18" charset="0"/>
              <a:cs typeface="Times New Roman" panose="02020603050405020304" pitchFamily="18" charset="0"/>
            </a:endParaRPr>
          </a:p>
        </p:txBody>
      </p:sp>
      <p:sp>
        <p:nvSpPr>
          <p:cNvPr id="51" name="Text Placeholder 50">
            <a:extLst>
              <a:ext uri="{FF2B5EF4-FFF2-40B4-BE49-F238E27FC236}">
                <a16:creationId xmlns:a16="http://schemas.microsoft.com/office/drawing/2014/main" id="{011DC003-A2BA-CB42-FF96-304278C11B30}"/>
              </a:ext>
            </a:extLst>
          </p:cNvPr>
          <p:cNvSpPr>
            <a:spLocks noGrp="1"/>
          </p:cNvSpPr>
          <p:nvPr>
            <p:ph type="body" sz="quarter" idx="27"/>
          </p:nvPr>
        </p:nvSpPr>
        <p:spPr>
          <a:xfrm>
            <a:off x="998277" y="11372152"/>
            <a:ext cx="2263140" cy="496293"/>
          </a:xfrm>
        </p:spPr>
        <p:txBody>
          <a:bodyPr/>
          <a:lstStyle/>
          <a:p>
            <a:r>
              <a:rPr lang="en-US" dirty="0" err="1"/>
              <a:t>Customise</a:t>
            </a:r>
            <a:endParaRPr lang="en-US" dirty="0"/>
          </a:p>
        </p:txBody>
      </p:sp>
      <p:sp>
        <p:nvSpPr>
          <p:cNvPr id="76" name="Text Placeholder 75">
            <a:extLst>
              <a:ext uri="{FF2B5EF4-FFF2-40B4-BE49-F238E27FC236}">
                <a16:creationId xmlns:a16="http://schemas.microsoft.com/office/drawing/2014/main" id="{88F0F190-BC73-3D78-3067-B12AB14887CC}"/>
              </a:ext>
            </a:extLst>
          </p:cNvPr>
          <p:cNvSpPr>
            <a:spLocks noGrp="1"/>
          </p:cNvSpPr>
          <p:nvPr>
            <p:ph type="body" sz="quarter" idx="26"/>
          </p:nvPr>
        </p:nvSpPr>
        <p:spPr>
          <a:xfrm>
            <a:off x="447520" y="12011763"/>
            <a:ext cx="3281213" cy="2750661"/>
          </a:xfrm>
        </p:spPr>
        <p:txBody>
          <a:bodyPr/>
          <a:lstStyle/>
          <a:p>
            <a:r>
              <a:rPr lang="en-US" dirty="0">
                <a:solidFill>
                  <a:schemeClr val="tx1"/>
                </a:solidFill>
              </a:rPr>
              <a:t>Once you have selected your preferred template, you can start </a:t>
            </a:r>
            <a:r>
              <a:rPr lang="en-US" dirty="0" err="1">
                <a:solidFill>
                  <a:schemeClr val="tx1"/>
                </a:solidFill>
              </a:rPr>
              <a:t>customising</a:t>
            </a:r>
            <a:r>
              <a:rPr lang="en-US" dirty="0">
                <a:solidFill>
                  <a:schemeClr val="tx1"/>
                </a:solidFill>
              </a:rPr>
              <a:t> the chart according to your needs by adding your information and data. You can remove and/or add chart details; edit the title, columns, </a:t>
            </a:r>
            <a:r>
              <a:rPr lang="en-US" dirty="0" err="1">
                <a:solidFill>
                  <a:schemeClr val="tx1"/>
                </a:solidFill>
              </a:rPr>
              <a:t>colours</a:t>
            </a:r>
            <a:r>
              <a:rPr lang="en-US" dirty="0">
                <a:solidFill>
                  <a:schemeClr val="tx1"/>
                </a:solidFill>
              </a:rPr>
              <a:t> etc. You can fully change the vision on the chart, </a:t>
            </a:r>
            <a:r>
              <a:rPr lang="en-US" dirty="0" err="1">
                <a:solidFill>
                  <a:schemeClr val="tx1"/>
                </a:solidFill>
              </a:rPr>
              <a:t>customise</a:t>
            </a:r>
            <a:r>
              <a:rPr lang="en-US" dirty="0">
                <a:solidFill>
                  <a:schemeClr val="tx1"/>
                </a:solidFill>
              </a:rPr>
              <a:t> appearance and design, using the ‘Chart Design’ button.</a:t>
            </a:r>
            <a:endParaRPr lang="en-US" noProof="1">
              <a:solidFill>
                <a:schemeClr val="tx1"/>
              </a:solidFill>
            </a:endParaRPr>
          </a:p>
        </p:txBody>
      </p:sp>
      <p:sp>
        <p:nvSpPr>
          <p:cNvPr id="53" name="Text Placeholder 52">
            <a:extLst>
              <a:ext uri="{FF2B5EF4-FFF2-40B4-BE49-F238E27FC236}">
                <a16:creationId xmlns:a16="http://schemas.microsoft.com/office/drawing/2014/main" id="{BEF4564C-0108-A95D-A808-3E5BE3F29308}"/>
              </a:ext>
            </a:extLst>
          </p:cNvPr>
          <p:cNvSpPr>
            <a:spLocks noGrp="1"/>
          </p:cNvSpPr>
          <p:nvPr>
            <p:ph type="body" sz="quarter" idx="29"/>
          </p:nvPr>
        </p:nvSpPr>
        <p:spPr>
          <a:xfrm>
            <a:off x="9033005" y="11322071"/>
            <a:ext cx="2263140" cy="496293"/>
          </a:xfrm>
        </p:spPr>
        <p:txBody>
          <a:bodyPr/>
          <a:lstStyle/>
          <a:p>
            <a:r>
              <a:rPr lang="en-US" dirty="0"/>
              <a:t>TIP</a:t>
            </a:r>
          </a:p>
        </p:txBody>
      </p:sp>
      <p:sp>
        <p:nvSpPr>
          <p:cNvPr id="77" name="Text Placeholder 76">
            <a:extLst>
              <a:ext uri="{FF2B5EF4-FFF2-40B4-BE49-F238E27FC236}">
                <a16:creationId xmlns:a16="http://schemas.microsoft.com/office/drawing/2014/main" id="{016BAE96-07F5-489E-9762-A643338B47C0}"/>
              </a:ext>
            </a:extLst>
          </p:cNvPr>
          <p:cNvSpPr>
            <a:spLocks noGrp="1"/>
          </p:cNvSpPr>
          <p:nvPr>
            <p:ph type="body" sz="quarter" idx="28"/>
          </p:nvPr>
        </p:nvSpPr>
        <p:spPr>
          <a:xfrm>
            <a:off x="8609328" y="11780908"/>
            <a:ext cx="3135152" cy="2341510"/>
          </a:xfrm>
        </p:spPr>
        <p:txBody>
          <a:bodyPr/>
          <a:lstStyle/>
          <a:p>
            <a:r>
              <a:rPr lang="en-GB" dirty="0">
                <a:solidFill>
                  <a:schemeClr val="tx1"/>
                </a:solidFill>
              </a:rPr>
              <a:t>If you are working with numbers, you have the option to edit your data in Excel for an easier navigation and then go back to Word to insert your information into your Chart.</a:t>
            </a:r>
          </a:p>
          <a:p>
            <a:endParaRPr lang="en-US" noProof="1"/>
          </a:p>
        </p:txBody>
      </p:sp>
      <p:sp>
        <p:nvSpPr>
          <p:cNvPr id="54" name="Text Placeholder 53">
            <a:extLst>
              <a:ext uri="{FF2B5EF4-FFF2-40B4-BE49-F238E27FC236}">
                <a16:creationId xmlns:a16="http://schemas.microsoft.com/office/drawing/2014/main" id="{89BCADF9-FF75-EAAB-1C5E-FA2EF319ADEA}"/>
              </a:ext>
            </a:extLst>
          </p:cNvPr>
          <p:cNvSpPr>
            <a:spLocks noGrp="1"/>
          </p:cNvSpPr>
          <p:nvPr>
            <p:ph type="body" sz="quarter" idx="30"/>
          </p:nvPr>
        </p:nvSpPr>
        <p:spPr>
          <a:xfrm>
            <a:off x="8280486" y="13395403"/>
            <a:ext cx="3178153" cy="727015"/>
          </a:xfrm>
        </p:spPr>
        <p:txBody>
          <a:bodyPr/>
          <a:lstStyle/>
          <a:p>
            <a:r>
              <a:rPr lang="en-US" dirty="0"/>
              <a:t>Finish</a:t>
            </a:r>
          </a:p>
        </p:txBody>
      </p:sp>
      <p:sp>
        <p:nvSpPr>
          <p:cNvPr id="153" name="Text Placeholder 152">
            <a:extLst>
              <a:ext uri="{FF2B5EF4-FFF2-40B4-BE49-F238E27FC236}">
                <a16:creationId xmlns:a16="http://schemas.microsoft.com/office/drawing/2014/main" id="{8E58BC4C-14D5-3B9D-72E3-A1EEAAF3EDE1}"/>
              </a:ext>
            </a:extLst>
          </p:cNvPr>
          <p:cNvSpPr>
            <a:spLocks noGrp="1"/>
          </p:cNvSpPr>
          <p:nvPr>
            <p:ph type="body" sz="quarter" idx="34"/>
          </p:nvPr>
        </p:nvSpPr>
        <p:spPr>
          <a:xfrm>
            <a:off x="480377" y="14905742"/>
            <a:ext cx="10492423" cy="1233161"/>
          </a:xfrm>
        </p:spPr>
        <p:txBody>
          <a:bodyPr/>
          <a:lstStyle/>
          <a:p>
            <a:r>
              <a:rPr lang="en-US" sz="2000" dirty="0"/>
              <a:t>Name: Constantin Morari</a:t>
            </a:r>
          </a:p>
          <a:p>
            <a:r>
              <a:rPr lang="en-US" sz="2000" dirty="0"/>
              <a:t>Student Number: 2425072</a:t>
            </a:r>
          </a:p>
          <a:p>
            <a:r>
              <a:rPr lang="en-US" sz="2000" dirty="0"/>
              <a:t>Module: Digital Skills </a:t>
            </a:r>
          </a:p>
        </p:txBody>
      </p:sp>
      <p:pic>
        <p:nvPicPr>
          <p:cNvPr id="9" name="Picture Placeholder 8" descr="A blue square with white letter&#10;&#10;AI-generated content may be incorrect.">
            <a:extLst>
              <a:ext uri="{FF2B5EF4-FFF2-40B4-BE49-F238E27FC236}">
                <a16:creationId xmlns:a16="http://schemas.microsoft.com/office/drawing/2014/main" id="{B2FD6A73-01EC-2FC5-2066-BAC92A0E5D56}"/>
              </a:ext>
            </a:extLst>
          </p:cNvPr>
          <p:cNvPicPr>
            <a:picLocks noGrp="1" noChangeAspect="1"/>
          </p:cNvPicPr>
          <p:nvPr>
            <p:ph type="pic" sz="quarter" idx="14"/>
          </p:nvPr>
        </p:nvPicPr>
        <p:blipFill>
          <a:blip r:embed="rId5"/>
          <a:srcRect l="3448" r="3448"/>
          <a:stretch>
            <a:fillRect/>
          </a:stretch>
        </p:blipFill>
        <p:spPr>
          <a:xfrm>
            <a:off x="4569268" y="2799698"/>
            <a:ext cx="733341" cy="733341"/>
          </a:xfrm>
        </p:spPr>
      </p:pic>
      <p:pic>
        <p:nvPicPr>
          <p:cNvPr id="17" name="Picture Placeholder 16" descr="A colorful pie chart and bar graph&#10;&#10;AI-generated content may be incorrect.">
            <a:extLst>
              <a:ext uri="{FF2B5EF4-FFF2-40B4-BE49-F238E27FC236}">
                <a16:creationId xmlns:a16="http://schemas.microsoft.com/office/drawing/2014/main" id="{43455B60-D0AD-3A6D-95A2-819C634C9F15}"/>
              </a:ext>
            </a:extLst>
          </p:cNvPr>
          <p:cNvPicPr>
            <a:picLocks noGrp="1" noChangeAspect="1"/>
          </p:cNvPicPr>
          <p:nvPr>
            <p:ph type="pic" sz="quarter" idx="17"/>
          </p:nvPr>
        </p:nvPicPr>
        <p:blipFill>
          <a:blip r:embed="rId6"/>
          <a:srcRect l="12403" r="12403"/>
          <a:stretch>
            <a:fillRect/>
          </a:stretch>
        </p:blipFill>
        <p:spPr>
          <a:xfrm>
            <a:off x="9982833" y="5899330"/>
            <a:ext cx="688472" cy="688472"/>
          </a:xfrm>
        </p:spPr>
      </p:pic>
      <p:pic>
        <p:nvPicPr>
          <p:cNvPr id="18" name="Content Placeholder 4" descr="A screenshot of a computer&#10;&#10;AI-generated content may be incorrect.">
            <a:extLst>
              <a:ext uri="{FF2B5EF4-FFF2-40B4-BE49-F238E27FC236}">
                <a16:creationId xmlns:a16="http://schemas.microsoft.com/office/drawing/2014/main" id="{A0DAD092-089D-90CF-ABB0-5027554CE0BD}"/>
              </a:ext>
            </a:extLst>
          </p:cNvPr>
          <p:cNvPicPr>
            <a:picLocks noChangeAspect="1"/>
          </p:cNvPicPr>
          <p:nvPr/>
        </p:nvPicPr>
        <p:blipFill>
          <a:blip r:embed="rId7" cstate="print">
            <a:extLst>
              <a:ext uri="{28A0092B-C50C-407E-A947-70E740481C1C}">
                <a14:useLocalDpi xmlns:a14="http://schemas.microsoft.com/office/drawing/2010/main" val="0"/>
              </a:ext>
            </a:extLst>
          </a:blip>
          <a:srcRect b="3846"/>
          <a:stretch/>
        </p:blipFill>
        <p:spPr>
          <a:xfrm>
            <a:off x="2690571" y="5150713"/>
            <a:ext cx="4438484" cy="2120212"/>
          </a:xfrm>
          <a:prstGeom prst="rect">
            <a:avLst/>
          </a:prstGeom>
        </p:spPr>
      </p:pic>
      <p:graphicFrame>
        <p:nvGraphicFramePr>
          <p:cNvPr id="26" name="Picture Placeholder 25">
            <a:extLst>
              <a:ext uri="{FF2B5EF4-FFF2-40B4-BE49-F238E27FC236}">
                <a16:creationId xmlns:a16="http://schemas.microsoft.com/office/drawing/2014/main" id="{A28BB2DC-89FE-9997-9534-454ED697DFCA}"/>
              </a:ext>
            </a:extLst>
          </p:cNvPr>
          <p:cNvGraphicFramePr>
            <a:graphicFrameLocks noGrp="1"/>
          </p:cNvGraphicFramePr>
          <p:nvPr>
            <p:ph type="pic" sz="quarter" idx="31"/>
            <p:extLst>
              <p:ext uri="{D42A27DB-BD31-4B8C-83A1-F6EECF244321}">
                <p14:modId xmlns:p14="http://schemas.microsoft.com/office/powerpoint/2010/main" val="3962143042"/>
              </p:ext>
            </p:extLst>
          </p:nvPr>
        </p:nvGraphicFramePr>
        <p:xfrm>
          <a:off x="7823200" y="8097839"/>
          <a:ext cx="3373120" cy="3224232"/>
        </p:xfrm>
        <a:graphic>
          <a:graphicData uri="http://schemas.openxmlformats.org/drawingml/2006/chart">
            <c:chart xmlns:c="http://schemas.openxmlformats.org/drawingml/2006/chart" xmlns:r="http://schemas.openxmlformats.org/officeDocument/2006/relationships" r:id="rId8"/>
          </a:graphicData>
        </a:graphic>
      </p:graphicFrame>
      <p:pic>
        <p:nvPicPr>
          <p:cNvPr id="30" name="Picture Placeholder 29" descr="A screenshot of a graph&#10;&#10;AI-generated content may be incorrect.">
            <a:extLst>
              <a:ext uri="{FF2B5EF4-FFF2-40B4-BE49-F238E27FC236}">
                <a16:creationId xmlns:a16="http://schemas.microsoft.com/office/drawing/2014/main" id="{41E71CDF-E622-BEC7-F869-6BEEA34C4BC0}"/>
              </a:ext>
            </a:extLst>
          </p:cNvPr>
          <p:cNvPicPr>
            <a:picLocks noGrp="1" noChangeAspect="1"/>
          </p:cNvPicPr>
          <p:nvPr>
            <p:ph type="pic" sz="quarter" idx="18"/>
          </p:nvPr>
        </p:nvPicPr>
        <p:blipFill>
          <a:blip r:embed="rId9"/>
          <a:srcRect l="17626" r="17626"/>
          <a:stretch>
            <a:fillRect/>
          </a:stretch>
        </p:blipFill>
        <p:spPr>
          <a:xfrm>
            <a:off x="4214403" y="12200517"/>
            <a:ext cx="563337" cy="563337"/>
          </a:xfrm>
        </p:spPr>
      </p:pic>
      <p:pic>
        <p:nvPicPr>
          <p:cNvPr id="35" name="Picture Placeholder 34" descr="A screenshot of a graph&#10;&#10;AI-generated content may be incorrect.">
            <a:extLst>
              <a:ext uri="{FF2B5EF4-FFF2-40B4-BE49-F238E27FC236}">
                <a16:creationId xmlns:a16="http://schemas.microsoft.com/office/drawing/2014/main" id="{1834C3E4-8F19-25CC-6383-50BEED5E7AE8}"/>
              </a:ext>
            </a:extLst>
          </p:cNvPr>
          <p:cNvPicPr>
            <a:picLocks noGrp="1" noChangeAspect="1"/>
          </p:cNvPicPr>
          <p:nvPr>
            <p:ph type="pic" sz="quarter" idx="19"/>
          </p:nvPr>
        </p:nvPicPr>
        <p:blipFill>
          <a:blip r:embed="rId9"/>
          <a:srcRect l="17626" r="17626"/>
          <a:stretch>
            <a:fillRect/>
          </a:stretch>
        </p:blipFill>
        <p:spPr>
          <a:xfrm>
            <a:off x="3681135" y="11570217"/>
            <a:ext cx="1710060" cy="1710060"/>
          </a:xfrm>
        </p:spPr>
      </p:pic>
      <p:pic>
        <p:nvPicPr>
          <p:cNvPr id="1026" name="Picture 2" descr="Tips Royalty-Free Images, Stock Photos &amp; Pictures | Shutterstock">
            <a:extLst>
              <a:ext uri="{FF2B5EF4-FFF2-40B4-BE49-F238E27FC236}">
                <a16:creationId xmlns:a16="http://schemas.microsoft.com/office/drawing/2014/main" id="{45CABB00-B2FC-0F1C-B842-0751EA73423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935259" y="8587519"/>
            <a:ext cx="2033896" cy="1460504"/>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Placeholder 41" descr="A green square with a white x&#10;&#10;AI-generated content may be incorrect.">
            <a:extLst>
              <a:ext uri="{FF2B5EF4-FFF2-40B4-BE49-F238E27FC236}">
                <a16:creationId xmlns:a16="http://schemas.microsoft.com/office/drawing/2014/main" id="{78CBC502-6714-4261-A751-65534D768DC6}"/>
              </a:ext>
            </a:extLst>
          </p:cNvPr>
          <p:cNvPicPr>
            <a:picLocks noGrp="1" noChangeAspect="1"/>
          </p:cNvPicPr>
          <p:nvPr>
            <p:ph type="pic" sz="quarter" idx="16"/>
          </p:nvPr>
        </p:nvPicPr>
        <p:blipFill>
          <a:blip r:embed="rId11"/>
          <a:srcRect l="2941" r="2941"/>
          <a:stretch>
            <a:fillRect/>
          </a:stretch>
        </p:blipFill>
        <p:spPr>
          <a:xfrm>
            <a:off x="7161890" y="11731167"/>
            <a:ext cx="733341" cy="733341"/>
          </a:xfrm>
        </p:spPr>
      </p:pic>
    </p:spTree>
    <p:extLst>
      <p:ext uri="{BB962C8B-B14F-4D97-AF65-F5344CB8AC3E}">
        <p14:creationId xmlns:p14="http://schemas.microsoft.com/office/powerpoint/2010/main" val="2523832295"/>
      </p:ext>
    </p:extLst>
  </p:cSld>
  <p:clrMapOvr>
    <a:masterClrMapping/>
  </p:clrMapOvr>
</p:sld>
</file>

<file path=ppt/theme/theme1.xml><?xml version="1.0" encoding="utf-8"?>
<a:theme xmlns:a="http://schemas.openxmlformats.org/drawingml/2006/main" name="Custom">
  <a:themeElements>
    <a:clrScheme name="Custom 19">
      <a:dk1>
        <a:srgbClr val="000000"/>
      </a:dk1>
      <a:lt1>
        <a:srgbClr val="FFFFFF"/>
      </a:lt1>
      <a:dk2>
        <a:srgbClr val="343153"/>
      </a:dk2>
      <a:lt2>
        <a:srgbClr val="D8D8D8"/>
      </a:lt2>
      <a:accent1>
        <a:srgbClr val="2878D1"/>
      </a:accent1>
      <a:accent2>
        <a:srgbClr val="EC0D01"/>
      </a:accent2>
      <a:accent3>
        <a:srgbClr val="F68A1E"/>
      </a:accent3>
      <a:accent4>
        <a:srgbClr val="F2E34B"/>
      </a:accent4>
      <a:accent5>
        <a:srgbClr val="94714F"/>
      </a:accent5>
      <a:accent6>
        <a:srgbClr val="DDECE6"/>
      </a:accent6>
      <a:hlink>
        <a:srgbClr val="343153"/>
      </a:hlink>
      <a:folHlink>
        <a:srgbClr val="343153"/>
      </a:folHlink>
    </a:clrScheme>
    <a:fontScheme name="Custom 66">
      <a:majorFont>
        <a:latin typeface="Sylfaen"/>
        <a:ea typeface=""/>
        <a:cs typeface=""/>
      </a:majorFont>
      <a:minorFont>
        <a:latin typeface="Gill Sans M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55726512_Win32_SL_v5" id="{50FDD2C9-B729-4CB2-BA61-92E9E4610EA7}" vid="{411E755C-E966-4186-AF55-9461357097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A5BF522-AB72-4A33-AE84-2A9D8000AE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A8CC370-2985-4BFB-BFC1-B94D6E281A6A}">
  <ds:schemaRefs>
    <ds:schemaRef ds:uri="http://schemas.microsoft.com/sharepoint/v3/contenttype/forms"/>
  </ds:schemaRefs>
</ds:datastoreItem>
</file>

<file path=customXml/itemProps3.xml><?xml version="1.0" encoding="utf-8"?>
<ds:datastoreItem xmlns:ds="http://schemas.openxmlformats.org/officeDocument/2006/customXml" ds:itemID="{DC48AD6C-68BB-4CAF-A01A-2B706ACEC98D}">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28</TotalTime>
  <Words>204</Words>
  <Application>Microsoft Macintosh PowerPoint</Application>
  <PresentationFormat>Custom</PresentationFormat>
  <Paragraphs>21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 Display</vt:lpstr>
      <vt:lpstr>Arial</vt:lpstr>
      <vt:lpstr>Calibri</vt:lpstr>
      <vt:lpstr>Gill Sans MT</vt:lpstr>
      <vt:lpstr>Custom</vt:lpstr>
      <vt:lpstr>Creating a chart in Word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Aurelia MARINESCU</cp:lastModifiedBy>
  <cp:revision>2</cp:revision>
  <dcterms:created xsi:type="dcterms:W3CDTF">2025-04-10T20:21:09Z</dcterms:created>
  <dcterms:modified xsi:type="dcterms:W3CDTF">2025-04-10T20:49:57Z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