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svg" ContentType="image/svg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charts/chart1.xml" ContentType="application/vnd.openxmlformats-officedocument.drawingml.chart+xml"/>
  <Override PartName="/ppt/charts/chart2.xml" ContentType="application/vnd.openxmlformats-officedocument.drawingml.chart+xml"/>
  <Override PartName="/ppt/charts/chart3.xml" ContentType="application/vnd.openxmlformats-officedocument.drawingml.chart+xml"/>
  <Override PartName="/ppt/charts/chart4.xml" ContentType="application/vnd.openxmlformats-officedocument.drawingml.chart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666" r:id="rId4"/>
  </p:sldMasterIdLst>
  <p:notesMasterIdLst>
    <p:notesMasterId r:id="rId17"/>
  </p:notesMasterIdLst>
  <p:handoutMasterIdLst>
    <p:handoutMasterId r:id="rId18"/>
  </p:handoutMasterIdLst>
  <p:sldIdLst>
    <p:sldId id="256" r:id="rId5"/>
    <p:sldId id="294" r:id="rId6"/>
    <p:sldId id="261" r:id="rId7"/>
    <p:sldId id="290" r:id="rId8"/>
    <p:sldId id="295" r:id="rId9"/>
    <p:sldId id="289" r:id="rId10"/>
    <p:sldId id="264" r:id="rId11"/>
    <p:sldId id="296" r:id="rId12"/>
    <p:sldId id="297" r:id="rId13"/>
    <p:sldId id="270" r:id="rId14"/>
    <p:sldId id="299" r:id="rId15"/>
    <p:sldId id="276" r:id="rId16"/>
  </p:sldIdLst>
  <p:sldSz cx="12192000" cy="6858000"/>
  <p:notesSz cx="6858000" cy="9144000"/>
  <p:defaultTextStyle>
    <a:defPPr rtl="0"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3360" userDrawn="1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3" name="Author" initials="A" lastIdx="0" clrIdx="2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9E6D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15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6E86C77-47A8-43D1-861D-0ED04508128C}" v="237" dt="2025-10-12T19:55:32.93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485" autoAdjust="0"/>
    <p:restoredTop sz="94660"/>
  </p:normalViewPr>
  <p:slideViewPr>
    <p:cSldViewPr snapToGrid="0">
      <p:cViewPr varScale="1">
        <p:scale>
          <a:sx n="56" d="100"/>
          <a:sy n="56" d="100"/>
        </p:scale>
        <p:origin x="1320" y="276"/>
      </p:cViewPr>
      <p:guideLst>
        <p:guide orient="horz" pos="33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>
        <p:scale>
          <a:sx n="1" d="2"/>
          <a:sy n="1" d="2"/>
        </p:scale>
        <p:origin x="4632" y="1494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handoutMaster" Target="handoutMasters/handoutMaster1.xml"/><Relationship Id="rId26" Type="http://schemas.microsoft.com/office/2018/10/relationships/authors" Target="authors.xml"/><Relationship Id="rId3" Type="http://schemas.openxmlformats.org/officeDocument/2006/relationships/customXml" Target="../customXml/item3.xml"/><Relationship Id="rId21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notesMaster" Target="notesMasters/notesMaster1.xml"/><Relationship Id="rId25" Type="http://schemas.microsoft.com/office/2015/10/relationships/revisionInfo" Target="revisionInfo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microsoft.com/office/2016/11/relationships/changesInfo" Target="changesInfos/changesInfo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commentAuthors" Target="commentAuthor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Hannah McManus" userId="6d5d821e8c4c7a8b" providerId="LiveId" clId="{A6E86C77-47A8-43D1-861D-0ED04508128C}"/>
    <pc:docChg chg="undo redo custSel addSld delSld modSld sldOrd">
      <pc:chgData name="Hannah McManus" userId="6d5d821e8c4c7a8b" providerId="LiveId" clId="{A6E86C77-47A8-43D1-861D-0ED04508128C}" dt="2025-10-12T19:55:32.919" v="2617"/>
      <pc:docMkLst>
        <pc:docMk/>
      </pc:docMkLst>
      <pc:sldChg chg="del">
        <pc:chgData name="Hannah McManus" userId="6d5d821e8c4c7a8b" providerId="LiveId" clId="{A6E86C77-47A8-43D1-861D-0ED04508128C}" dt="2025-10-08T14:46:23.386" v="239" actId="47"/>
        <pc:sldMkLst>
          <pc:docMk/>
          <pc:sldMk cId="707789176" sldId="258"/>
        </pc:sldMkLst>
      </pc:sldChg>
      <pc:sldChg chg="del">
        <pc:chgData name="Hannah McManus" userId="6d5d821e8c4c7a8b" providerId="LiveId" clId="{A6E86C77-47A8-43D1-861D-0ED04508128C}" dt="2025-10-08T14:45:35.029" v="231" actId="47"/>
        <pc:sldMkLst>
          <pc:docMk/>
          <pc:sldMk cId="566997565" sldId="260"/>
        </pc:sldMkLst>
      </pc:sldChg>
      <pc:sldChg chg="modTransition">
        <pc:chgData name="Hannah McManus" userId="6d5d821e8c4c7a8b" providerId="LiveId" clId="{A6E86C77-47A8-43D1-861D-0ED04508128C}" dt="2025-10-12T19:53:06.780" v="2599"/>
        <pc:sldMkLst>
          <pc:docMk/>
          <pc:sldMk cId="1738561688" sldId="261"/>
        </pc:sldMkLst>
      </pc:sldChg>
      <pc:sldChg chg="addSp modSp mod modTransition">
        <pc:chgData name="Hannah McManus" userId="6d5d821e8c4c7a8b" providerId="LiveId" clId="{A6E86C77-47A8-43D1-861D-0ED04508128C}" dt="2025-10-12T19:55:12.465" v="2612"/>
        <pc:sldMkLst>
          <pc:docMk/>
          <pc:sldMk cId="1346372204" sldId="264"/>
        </pc:sldMkLst>
        <pc:spChg chg="mod">
          <ac:chgData name="Hannah McManus" userId="6d5d821e8c4c7a8b" providerId="LiveId" clId="{A6E86C77-47A8-43D1-861D-0ED04508128C}" dt="2025-10-08T14:57:20.558" v="855" actId="1076"/>
          <ac:spMkLst>
            <pc:docMk/>
            <pc:sldMk cId="1346372204" sldId="264"/>
            <ac:spMk id="2" creationId="{537E1C88-627C-4655-A4FB-0BB02EDB078A}"/>
          </ac:spMkLst>
        </pc:spChg>
        <pc:spChg chg="mod">
          <ac:chgData name="Hannah McManus" userId="6d5d821e8c4c7a8b" providerId="LiveId" clId="{A6E86C77-47A8-43D1-861D-0ED04508128C}" dt="2025-10-08T14:59:07.379" v="880" actId="113"/>
          <ac:spMkLst>
            <pc:docMk/>
            <pc:sldMk cId="1346372204" sldId="264"/>
            <ac:spMk id="3" creationId="{033634FE-ADF0-4BC3-A0A9-447EA9DD096B}"/>
          </ac:spMkLst>
        </pc:spChg>
        <pc:spChg chg="add mod">
          <ac:chgData name="Hannah McManus" userId="6d5d821e8c4c7a8b" providerId="LiveId" clId="{A6E86C77-47A8-43D1-861D-0ED04508128C}" dt="2025-10-08T15:18:23.479" v="1920" actId="20577"/>
          <ac:spMkLst>
            <pc:docMk/>
            <pc:sldMk cId="1346372204" sldId="264"/>
            <ac:spMk id="7" creationId="{1123DE9B-84B1-9C72-2D12-B7D7089F3410}"/>
          </ac:spMkLst>
        </pc:spChg>
      </pc:sldChg>
      <pc:sldChg chg="del">
        <pc:chgData name="Hannah McManus" userId="6d5d821e8c4c7a8b" providerId="LiveId" clId="{A6E86C77-47A8-43D1-861D-0ED04508128C}" dt="2025-10-08T14:46:17.103" v="238" actId="47"/>
        <pc:sldMkLst>
          <pc:docMk/>
          <pc:sldMk cId="2121178069" sldId="266"/>
        </pc:sldMkLst>
      </pc:sldChg>
      <pc:sldChg chg="delSp modSp mod modTransition">
        <pc:chgData name="Hannah McManus" userId="6d5d821e8c4c7a8b" providerId="LiveId" clId="{A6E86C77-47A8-43D1-861D-0ED04508128C}" dt="2025-10-12T19:55:25.678" v="2615"/>
        <pc:sldMkLst>
          <pc:docMk/>
          <pc:sldMk cId="1472106130" sldId="270"/>
        </pc:sldMkLst>
        <pc:spChg chg="mod">
          <ac:chgData name="Hannah McManus" userId="6d5d821e8c4c7a8b" providerId="LiveId" clId="{A6E86C77-47A8-43D1-861D-0ED04508128C}" dt="2025-10-08T14:59:21.202" v="890" actId="20577"/>
          <ac:spMkLst>
            <pc:docMk/>
            <pc:sldMk cId="1472106130" sldId="270"/>
            <ac:spMk id="2" creationId="{39605AF1-623C-4E09-AB5D-8DD0571489F6}"/>
          </ac:spMkLst>
        </pc:spChg>
        <pc:spChg chg="mod">
          <ac:chgData name="Hannah McManus" userId="6d5d821e8c4c7a8b" providerId="LiveId" clId="{A6E86C77-47A8-43D1-861D-0ED04508128C}" dt="2025-10-08T15:04:42.952" v="910" actId="20577"/>
          <ac:spMkLst>
            <pc:docMk/>
            <pc:sldMk cId="1472106130" sldId="270"/>
            <ac:spMk id="3" creationId="{9B1DDDEF-20C4-4F65-BAC9-0A763DF7E02B}"/>
          </ac:spMkLst>
        </pc:spChg>
        <pc:spChg chg="mod">
          <ac:chgData name="Hannah McManus" userId="6d5d821e8c4c7a8b" providerId="LiveId" clId="{A6E86C77-47A8-43D1-861D-0ED04508128C}" dt="2025-10-08T15:05:35.523" v="1027" actId="20577"/>
          <ac:spMkLst>
            <pc:docMk/>
            <pc:sldMk cId="1472106130" sldId="270"/>
            <ac:spMk id="17" creationId="{24158E79-DA49-4521-BEC6-A7BA93C41F4C}"/>
          </ac:spMkLst>
        </pc:spChg>
        <pc:spChg chg="mod">
          <ac:chgData name="Hannah McManus" userId="6d5d821e8c4c7a8b" providerId="LiveId" clId="{A6E86C77-47A8-43D1-861D-0ED04508128C}" dt="2025-10-08T15:07:01.085" v="1060" actId="20577"/>
          <ac:spMkLst>
            <pc:docMk/>
            <pc:sldMk cId="1472106130" sldId="270"/>
            <ac:spMk id="24" creationId="{319E41BC-4F05-4804-843A-E1846794FBF9}"/>
          </ac:spMkLst>
        </pc:spChg>
        <pc:spChg chg="mod">
          <ac:chgData name="Hannah McManus" userId="6d5d821e8c4c7a8b" providerId="LiveId" clId="{A6E86C77-47A8-43D1-861D-0ED04508128C}" dt="2025-10-08T15:07:50.547" v="1192" actId="20577"/>
          <ac:spMkLst>
            <pc:docMk/>
            <pc:sldMk cId="1472106130" sldId="270"/>
            <ac:spMk id="25" creationId="{23BDF8B9-53DF-46F4-98D4-053D78D610B0}"/>
          </ac:spMkLst>
        </pc:spChg>
        <pc:spChg chg="mod">
          <ac:chgData name="Hannah McManus" userId="6d5d821e8c4c7a8b" providerId="LiveId" clId="{A6E86C77-47A8-43D1-861D-0ED04508128C}" dt="2025-10-08T15:08:20.331" v="1219" actId="20577"/>
          <ac:spMkLst>
            <pc:docMk/>
            <pc:sldMk cId="1472106130" sldId="270"/>
            <ac:spMk id="26" creationId="{0FD0A14C-4421-4979-AF8C-F7E649A88162}"/>
          </ac:spMkLst>
        </pc:spChg>
        <pc:spChg chg="mod">
          <ac:chgData name="Hannah McManus" userId="6d5d821e8c4c7a8b" providerId="LiveId" clId="{A6E86C77-47A8-43D1-861D-0ED04508128C}" dt="2025-10-08T15:09:49.613" v="1399" actId="20577"/>
          <ac:spMkLst>
            <pc:docMk/>
            <pc:sldMk cId="1472106130" sldId="270"/>
            <ac:spMk id="27" creationId="{9C0DB469-503B-40AF-84D1-C69B085AA96F}"/>
          </ac:spMkLst>
        </pc:spChg>
      </pc:sldChg>
      <pc:sldChg chg="del">
        <pc:chgData name="Hannah McManus" userId="6d5d821e8c4c7a8b" providerId="LiveId" clId="{A6E86C77-47A8-43D1-861D-0ED04508128C}" dt="2025-10-08T14:45:38.950" v="233" actId="47"/>
        <pc:sldMkLst>
          <pc:docMk/>
          <pc:sldMk cId="460935096" sldId="271"/>
        </pc:sldMkLst>
      </pc:sldChg>
      <pc:sldChg chg="del">
        <pc:chgData name="Hannah McManus" userId="6d5d821e8c4c7a8b" providerId="LiveId" clId="{A6E86C77-47A8-43D1-861D-0ED04508128C}" dt="2025-10-08T14:46:37.078" v="242" actId="47"/>
        <pc:sldMkLst>
          <pc:docMk/>
          <pc:sldMk cId="920173932" sldId="275"/>
        </pc:sldMkLst>
      </pc:sldChg>
      <pc:sldChg chg="modSp mod modTransition">
        <pc:chgData name="Hannah McManus" userId="6d5d821e8c4c7a8b" providerId="LiveId" clId="{A6E86C77-47A8-43D1-861D-0ED04508128C}" dt="2025-10-12T19:55:32.919" v="2617"/>
        <pc:sldMkLst>
          <pc:docMk/>
          <pc:sldMk cId="2436493926" sldId="276"/>
        </pc:sldMkLst>
        <pc:spChg chg="mod">
          <ac:chgData name="Hannah McManus" userId="6d5d821e8c4c7a8b" providerId="LiveId" clId="{A6E86C77-47A8-43D1-861D-0ED04508128C}" dt="2025-10-08T15:10:08.066" v="1458" actId="6549"/>
          <ac:spMkLst>
            <pc:docMk/>
            <pc:sldMk cId="2436493926" sldId="276"/>
            <ac:spMk id="3" creationId="{24AFFC60-19C3-4901-93F7-7AAF4C09F8C6}"/>
          </ac:spMkLst>
        </pc:spChg>
      </pc:sldChg>
      <pc:sldChg chg="del">
        <pc:chgData name="Hannah McManus" userId="6d5d821e8c4c7a8b" providerId="LiveId" clId="{A6E86C77-47A8-43D1-861D-0ED04508128C}" dt="2025-10-08T14:46:15.587" v="237" actId="47"/>
        <pc:sldMkLst>
          <pc:docMk/>
          <pc:sldMk cId="2069393026" sldId="278"/>
        </pc:sldMkLst>
      </pc:sldChg>
      <pc:sldChg chg="del">
        <pc:chgData name="Hannah McManus" userId="6d5d821e8c4c7a8b" providerId="LiveId" clId="{A6E86C77-47A8-43D1-861D-0ED04508128C}" dt="2025-10-08T14:45:42.843" v="234" actId="47"/>
        <pc:sldMkLst>
          <pc:docMk/>
          <pc:sldMk cId="1417396711" sldId="280"/>
        </pc:sldMkLst>
      </pc:sldChg>
      <pc:sldChg chg="del">
        <pc:chgData name="Hannah McManus" userId="6d5d821e8c4c7a8b" providerId="LiveId" clId="{A6E86C77-47A8-43D1-861D-0ED04508128C}" dt="2025-10-08T14:46:30.281" v="240" actId="47"/>
        <pc:sldMkLst>
          <pc:docMk/>
          <pc:sldMk cId="3477453048" sldId="282"/>
        </pc:sldMkLst>
      </pc:sldChg>
      <pc:sldChg chg="del">
        <pc:chgData name="Hannah McManus" userId="6d5d821e8c4c7a8b" providerId="LiveId" clId="{A6E86C77-47A8-43D1-861D-0ED04508128C}" dt="2025-10-08T14:46:31.516" v="241" actId="47"/>
        <pc:sldMkLst>
          <pc:docMk/>
          <pc:sldMk cId="3396266754" sldId="283"/>
        </pc:sldMkLst>
      </pc:sldChg>
      <pc:sldChg chg="del">
        <pc:chgData name="Hannah McManus" userId="6d5d821e8c4c7a8b" providerId="LiveId" clId="{A6E86C77-47A8-43D1-861D-0ED04508128C}" dt="2025-10-08T14:45:37.200" v="232" actId="47"/>
        <pc:sldMkLst>
          <pc:docMk/>
          <pc:sldMk cId="57897592" sldId="287"/>
        </pc:sldMkLst>
      </pc:sldChg>
      <pc:sldChg chg="addSp delSp modSp mod modTransition">
        <pc:chgData name="Hannah McManus" userId="6d5d821e8c4c7a8b" providerId="LiveId" clId="{A6E86C77-47A8-43D1-861D-0ED04508128C}" dt="2025-10-12T19:55:10.025" v="2611"/>
        <pc:sldMkLst>
          <pc:docMk/>
          <pc:sldMk cId="1844941827" sldId="289"/>
        </pc:sldMkLst>
        <pc:spChg chg="add mod">
          <ac:chgData name="Hannah McManus" userId="6d5d821e8c4c7a8b" providerId="LiveId" clId="{A6E86C77-47A8-43D1-861D-0ED04508128C}" dt="2025-10-08T15:16:11.794" v="1701" actId="20577"/>
          <ac:spMkLst>
            <pc:docMk/>
            <pc:sldMk cId="1844941827" sldId="289"/>
            <ac:spMk id="11" creationId="{DB113ECD-595E-B18E-9C5F-80AD8832844D}"/>
          </ac:spMkLst>
        </pc:spChg>
      </pc:sldChg>
      <pc:sldChg chg="addSp modSp mod ord modTransition modAnim">
        <pc:chgData name="Hannah McManus" userId="6d5d821e8c4c7a8b" providerId="LiveId" clId="{A6E86C77-47A8-43D1-861D-0ED04508128C}" dt="2025-10-12T19:55:05.174" v="2609"/>
        <pc:sldMkLst>
          <pc:docMk/>
          <pc:sldMk cId="1177824853" sldId="290"/>
        </pc:sldMkLst>
        <pc:spChg chg="mod">
          <ac:chgData name="Hannah McManus" userId="6d5d821e8c4c7a8b" providerId="LiveId" clId="{A6E86C77-47A8-43D1-861D-0ED04508128C}" dt="2025-10-12T19:54:47.589" v="2601" actId="1076"/>
          <ac:spMkLst>
            <pc:docMk/>
            <pc:sldMk cId="1177824853" sldId="290"/>
            <ac:spMk id="2" creationId="{9C1BF33B-5572-4A00-A55C-1E13A6B3A8F1}"/>
          </ac:spMkLst>
        </pc:spChg>
        <pc:spChg chg="mod">
          <ac:chgData name="Hannah McManus" userId="6d5d821e8c4c7a8b" providerId="LiveId" clId="{A6E86C77-47A8-43D1-861D-0ED04508128C}" dt="2025-10-08T14:49:19.044" v="309" actId="20577"/>
          <ac:spMkLst>
            <pc:docMk/>
            <pc:sldMk cId="1177824853" sldId="290"/>
            <ac:spMk id="3" creationId="{82A4739B-8DE9-4523-8034-4E83861CCF73}"/>
          </ac:spMkLst>
        </pc:spChg>
        <pc:spChg chg="mod">
          <ac:chgData name="Hannah McManus" userId="6d5d821e8c4c7a8b" providerId="LiveId" clId="{A6E86C77-47A8-43D1-861D-0ED04508128C}" dt="2025-10-08T14:52:58.992" v="802" actId="20577"/>
          <ac:spMkLst>
            <pc:docMk/>
            <pc:sldMk cId="1177824853" sldId="290"/>
            <ac:spMk id="4" creationId="{21CF2BB3-1E12-4189-9F5F-EF136C62E39B}"/>
          </ac:spMkLst>
        </pc:spChg>
        <pc:spChg chg="mod">
          <ac:chgData name="Hannah McManus" userId="6d5d821e8c4c7a8b" providerId="LiveId" clId="{A6E86C77-47A8-43D1-861D-0ED04508128C}" dt="2025-10-08T14:49:32.406" v="345" actId="20577"/>
          <ac:spMkLst>
            <pc:docMk/>
            <pc:sldMk cId="1177824853" sldId="290"/>
            <ac:spMk id="5" creationId="{68145D0E-892D-492B-8AD6-551CF27DD5F7}"/>
          </ac:spMkLst>
        </pc:spChg>
        <pc:spChg chg="mod">
          <ac:chgData name="Hannah McManus" userId="6d5d821e8c4c7a8b" providerId="LiveId" clId="{A6E86C77-47A8-43D1-861D-0ED04508128C}" dt="2025-10-08T14:52:25.666" v="709" actId="20577"/>
          <ac:spMkLst>
            <pc:docMk/>
            <pc:sldMk cId="1177824853" sldId="290"/>
            <ac:spMk id="6" creationId="{3ED3951E-8DE6-4BA9-B9BA-CFCDF432226C}"/>
          </ac:spMkLst>
        </pc:spChg>
        <pc:spChg chg="mod">
          <ac:chgData name="Hannah McManus" userId="6d5d821e8c4c7a8b" providerId="LiveId" clId="{A6E86C77-47A8-43D1-861D-0ED04508128C}" dt="2025-10-08T14:49:40.703" v="354" actId="20577"/>
          <ac:spMkLst>
            <pc:docMk/>
            <pc:sldMk cId="1177824853" sldId="290"/>
            <ac:spMk id="10" creationId="{C66E4F1A-AD73-4086-B578-235F0B9F1FC4}"/>
          </ac:spMkLst>
        </pc:spChg>
        <pc:spChg chg="mod">
          <ac:chgData name="Hannah McManus" userId="6d5d821e8c4c7a8b" providerId="LiveId" clId="{A6E86C77-47A8-43D1-861D-0ED04508128C}" dt="2025-10-08T14:52:11.385" v="661" actId="20577"/>
          <ac:spMkLst>
            <pc:docMk/>
            <pc:sldMk cId="1177824853" sldId="290"/>
            <ac:spMk id="11" creationId="{345C82A0-3F56-47BD-9FB2-6B56DA715F93}"/>
          </ac:spMkLst>
        </pc:spChg>
        <pc:spChg chg="mod">
          <ac:chgData name="Hannah McManus" userId="6d5d821e8c4c7a8b" providerId="LiveId" clId="{A6E86C77-47A8-43D1-861D-0ED04508128C}" dt="2025-10-08T14:49:49.374" v="370" actId="20577"/>
          <ac:spMkLst>
            <pc:docMk/>
            <pc:sldMk cId="1177824853" sldId="290"/>
            <ac:spMk id="12" creationId="{F70E657A-85D8-48A8-B017-274F0C32C5C9}"/>
          </ac:spMkLst>
        </pc:spChg>
        <pc:spChg chg="mod">
          <ac:chgData name="Hannah McManus" userId="6d5d821e8c4c7a8b" providerId="LiveId" clId="{A6E86C77-47A8-43D1-861D-0ED04508128C}" dt="2025-10-08T14:51:39.668" v="542" actId="20577"/>
          <ac:spMkLst>
            <pc:docMk/>
            <pc:sldMk cId="1177824853" sldId="290"/>
            <ac:spMk id="13" creationId="{69F9DEC9-77BC-482D-ACFB-0F2B6DC65F9F}"/>
          </ac:spMkLst>
        </pc:spChg>
        <pc:spChg chg="mod">
          <ac:chgData name="Hannah McManus" userId="6d5d821e8c4c7a8b" providerId="LiveId" clId="{A6E86C77-47A8-43D1-861D-0ED04508128C}" dt="2025-10-08T14:50:11.142" v="395" actId="20577"/>
          <ac:spMkLst>
            <pc:docMk/>
            <pc:sldMk cId="1177824853" sldId="290"/>
            <ac:spMk id="14" creationId="{C487CCC0-D329-4C1F-A1CD-04930A23C5C3}"/>
          </ac:spMkLst>
        </pc:spChg>
        <pc:spChg chg="mod">
          <ac:chgData name="Hannah McManus" userId="6d5d821e8c4c7a8b" providerId="LiveId" clId="{A6E86C77-47A8-43D1-861D-0ED04508128C}" dt="2025-10-08T14:50:23.428" v="414" actId="20577"/>
          <ac:spMkLst>
            <pc:docMk/>
            <pc:sldMk cId="1177824853" sldId="290"/>
            <ac:spMk id="15" creationId="{34E62770-EE0A-4D83-B50E-CD868056030E}"/>
          </ac:spMkLst>
        </pc:spChg>
        <pc:spChg chg="mod">
          <ac:chgData name="Hannah McManus" userId="6d5d821e8c4c7a8b" providerId="LiveId" clId="{A6E86C77-47A8-43D1-861D-0ED04508128C}" dt="2025-10-08T14:50:35.092" v="432" actId="20577"/>
          <ac:spMkLst>
            <pc:docMk/>
            <pc:sldMk cId="1177824853" sldId="290"/>
            <ac:spMk id="16" creationId="{AAB421C5-B6AC-48B8-8AEB-AB16AAE5010E}"/>
          </ac:spMkLst>
        </pc:spChg>
        <pc:spChg chg="mod">
          <ac:chgData name="Hannah McManus" userId="6d5d821e8c4c7a8b" providerId="LiveId" clId="{A6E86C77-47A8-43D1-861D-0ED04508128C}" dt="2025-10-08T14:50:49.953" v="455" actId="14100"/>
          <ac:spMkLst>
            <pc:docMk/>
            <pc:sldMk cId="1177824853" sldId="290"/>
            <ac:spMk id="17" creationId="{025753CB-8973-4FAE-BB5D-5CC96CE338D4}"/>
          </ac:spMkLst>
        </pc:spChg>
        <pc:spChg chg="add mod ord">
          <ac:chgData name="Hannah McManus" userId="6d5d821e8c4c7a8b" providerId="LiveId" clId="{A6E86C77-47A8-43D1-861D-0ED04508128C}" dt="2025-10-08T14:53:46.375" v="809" actId="167"/>
          <ac:spMkLst>
            <pc:docMk/>
            <pc:sldMk cId="1177824853" sldId="290"/>
            <ac:spMk id="18" creationId="{ED19433B-294E-2EDF-3CCD-98E569860C66}"/>
          </ac:spMkLst>
        </pc:spChg>
      </pc:sldChg>
      <pc:sldChg chg="del">
        <pc:chgData name="Hannah McManus" userId="6d5d821e8c4c7a8b" providerId="LiveId" clId="{A6E86C77-47A8-43D1-861D-0ED04508128C}" dt="2025-10-08T14:46:10.772" v="236" actId="47"/>
        <pc:sldMkLst>
          <pc:docMk/>
          <pc:sldMk cId="404854312" sldId="292"/>
        </pc:sldMkLst>
      </pc:sldChg>
      <pc:sldChg chg="del">
        <pc:chgData name="Hannah McManus" userId="6d5d821e8c4c7a8b" providerId="LiveId" clId="{A6E86C77-47A8-43D1-861D-0ED04508128C}" dt="2025-10-08T14:45:46.030" v="235" actId="47"/>
        <pc:sldMkLst>
          <pc:docMk/>
          <pc:sldMk cId="1057409390" sldId="293"/>
        </pc:sldMkLst>
      </pc:sldChg>
      <pc:sldChg chg="addSp delSp modSp mod ord modTransition modAnim">
        <pc:chgData name="Hannah McManus" userId="6d5d821e8c4c7a8b" providerId="LiveId" clId="{A6E86C77-47A8-43D1-861D-0ED04508128C}" dt="2025-10-12T19:53:25.381" v="2600"/>
        <pc:sldMkLst>
          <pc:docMk/>
          <pc:sldMk cId="2128582814" sldId="294"/>
        </pc:sldMkLst>
        <pc:spChg chg="mod">
          <ac:chgData name="Hannah McManus" userId="6d5d821e8c4c7a8b" providerId="LiveId" clId="{A6E86C77-47A8-43D1-861D-0ED04508128C}" dt="2025-10-12T19:51:14.158" v="2557"/>
          <ac:spMkLst>
            <pc:docMk/>
            <pc:sldMk cId="2128582814" sldId="294"/>
            <ac:spMk id="2" creationId="{166B4864-8193-6E75-3FC7-3CFC15947739}"/>
          </ac:spMkLst>
        </pc:spChg>
        <pc:spChg chg="add mod">
          <ac:chgData name="Hannah McManus" userId="6d5d821e8c4c7a8b" providerId="LiveId" clId="{A6E86C77-47A8-43D1-861D-0ED04508128C}" dt="2025-10-12T19:51:33.717" v="2594" actId="1076"/>
          <ac:spMkLst>
            <pc:docMk/>
            <pc:sldMk cId="2128582814" sldId="294"/>
            <ac:spMk id="11" creationId="{AE302116-6F8A-7817-BBF7-72DF8756F423}"/>
          </ac:spMkLst>
        </pc:spChg>
        <pc:spChg chg="add mod">
          <ac:chgData name="Hannah McManus" userId="6d5d821e8c4c7a8b" providerId="LiveId" clId="{A6E86C77-47A8-43D1-861D-0ED04508128C}" dt="2025-10-08T15:14:11.986" v="1600" actId="1076"/>
          <ac:spMkLst>
            <pc:docMk/>
            <pc:sldMk cId="2128582814" sldId="294"/>
            <ac:spMk id="12" creationId="{C0C9F869-0E31-C8A1-4F46-406AD5F33B4C}"/>
          </ac:spMkLst>
        </pc:spChg>
      </pc:sldChg>
      <pc:sldChg chg="delSp modSp mod modTransition">
        <pc:chgData name="Hannah McManus" userId="6d5d821e8c4c7a8b" providerId="LiveId" clId="{A6E86C77-47A8-43D1-861D-0ED04508128C}" dt="2025-10-12T19:55:07.402" v="2610"/>
        <pc:sldMkLst>
          <pc:docMk/>
          <pc:sldMk cId="1989269950" sldId="295"/>
        </pc:sldMkLst>
        <pc:spChg chg="mod">
          <ac:chgData name="Hannah McManus" userId="6d5d821e8c4c7a8b" providerId="LiveId" clId="{A6E86C77-47A8-43D1-861D-0ED04508128C}" dt="2025-10-08T14:55:36.635" v="817" actId="20577"/>
          <ac:spMkLst>
            <pc:docMk/>
            <pc:sldMk cId="1989269950" sldId="295"/>
            <ac:spMk id="3" creationId="{1730424F-CDCF-50F0-8131-5D8C951B7370}"/>
          </ac:spMkLst>
        </pc:spChg>
      </pc:sldChg>
      <pc:sldChg chg="addSp delSp modSp mod modTransition">
        <pc:chgData name="Hannah McManus" userId="6d5d821e8c4c7a8b" providerId="LiveId" clId="{A6E86C77-47A8-43D1-861D-0ED04508128C}" dt="2025-10-12T19:55:19.509" v="2613"/>
        <pc:sldMkLst>
          <pc:docMk/>
          <pc:sldMk cId="1194027263" sldId="296"/>
        </pc:sldMkLst>
        <pc:spChg chg="add mod">
          <ac:chgData name="Hannah McManus" userId="6d5d821e8c4c7a8b" providerId="LiveId" clId="{A6E86C77-47A8-43D1-861D-0ED04508128C}" dt="2025-10-08T15:19:53.666" v="2009" actId="20577"/>
          <ac:spMkLst>
            <pc:docMk/>
            <pc:sldMk cId="1194027263" sldId="296"/>
            <ac:spMk id="14" creationId="{1CB1AB0F-5752-0D0E-6038-4D710BF33488}"/>
          </ac:spMkLst>
        </pc:spChg>
      </pc:sldChg>
      <pc:sldChg chg="addSp delSp modSp mod modTransition">
        <pc:chgData name="Hannah McManus" userId="6d5d821e8c4c7a8b" providerId="LiveId" clId="{A6E86C77-47A8-43D1-861D-0ED04508128C}" dt="2025-10-12T19:55:21.943" v="2614"/>
        <pc:sldMkLst>
          <pc:docMk/>
          <pc:sldMk cId="3472652532" sldId="297"/>
        </pc:sldMkLst>
        <pc:spChg chg="mod">
          <ac:chgData name="Hannah McManus" userId="6d5d821e8c4c7a8b" providerId="LiveId" clId="{A6E86C77-47A8-43D1-861D-0ED04508128C}" dt="2025-10-08T14:57:51.648" v="860" actId="27636"/>
          <ac:spMkLst>
            <pc:docMk/>
            <pc:sldMk cId="3472652532" sldId="297"/>
            <ac:spMk id="3" creationId="{E7C9107E-B2C5-0283-7E09-330E7BA7A9B9}"/>
          </ac:spMkLst>
        </pc:spChg>
        <pc:spChg chg="mod">
          <ac:chgData name="Hannah McManus" userId="6d5d821e8c4c7a8b" providerId="LiveId" clId="{A6E86C77-47A8-43D1-861D-0ED04508128C}" dt="2025-10-08T14:58:21.955" v="873" actId="27636"/>
          <ac:spMkLst>
            <pc:docMk/>
            <pc:sldMk cId="3472652532" sldId="297"/>
            <ac:spMk id="4" creationId="{2FD1D4A0-70E0-7A67-F66D-DB2D6465105E}"/>
          </ac:spMkLst>
        </pc:spChg>
        <pc:spChg chg="add mod">
          <ac:chgData name="Hannah McManus" userId="6d5d821e8c4c7a8b" providerId="LiveId" clId="{A6E86C77-47A8-43D1-861D-0ED04508128C}" dt="2025-10-08T15:21:25.392" v="2132" actId="1076"/>
          <ac:spMkLst>
            <pc:docMk/>
            <pc:sldMk cId="3472652532" sldId="297"/>
            <ac:spMk id="5" creationId="{0BB1E08D-2A5D-BB81-B9DE-EC44C434D498}"/>
          </ac:spMkLst>
        </pc:spChg>
        <pc:spChg chg="mod">
          <ac:chgData name="Hannah McManus" userId="6d5d821e8c4c7a8b" providerId="LiveId" clId="{A6E86C77-47A8-43D1-861D-0ED04508128C}" dt="2025-10-08T14:58:04.646" v="864" actId="1076"/>
          <ac:spMkLst>
            <pc:docMk/>
            <pc:sldMk cId="3472652532" sldId="297"/>
            <ac:spMk id="7" creationId="{E4675E41-08FF-3871-A13B-C7640BFB67DD}"/>
          </ac:spMkLst>
        </pc:spChg>
        <pc:spChg chg="mod">
          <ac:chgData name="Hannah McManus" userId="6d5d821e8c4c7a8b" providerId="LiveId" clId="{A6E86C77-47A8-43D1-861D-0ED04508128C}" dt="2025-10-08T14:58:28.938" v="875" actId="14100"/>
          <ac:spMkLst>
            <pc:docMk/>
            <pc:sldMk cId="3472652532" sldId="297"/>
            <ac:spMk id="8" creationId="{1D7DA77B-D969-50BE-CBCC-CFBF9552B948}"/>
          </ac:spMkLst>
        </pc:spChg>
      </pc:sldChg>
      <pc:sldChg chg="delSp modSp new del mod">
        <pc:chgData name="Hannah McManus" userId="6d5d821e8c4c7a8b" providerId="LiveId" clId="{A6E86C77-47A8-43D1-861D-0ED04508128C}" dt="2025-10-12T19:49:26.964" v="2551" actId="47"/>
        <pc:sldMkLst>
          <pc:docMk/>
          <pc:sldMk cId="3358488893" sldId="298"/>
        </pc:sldMkLst>
        <pc:spChg chg="mod">
          <ac:chgData name="Hannah McManus" userId="6d5d821e8c4c7a8b" providerId="LiveId" clId="{A6E86C77-47A8-43D1-861D-0ED04508128C}" dt="2025-10-12T19:31:45.574" v="2311" actId="20577"/>
          <ac:spMkLst>
            <pc:docMk/>
            <pc:sldMk cId="3358488893" sldId="298"/>
            <ac:spMk id="3" creationId="{2CDAD949-770C-2DA4-C19C-C19156987BC8}"/>
          </ac:spMkLst>
        </pc:spChg>
      </pc:sldChg>
      <pc:sldChg chg="modSp add del mod">
        <pc:chgData name="Hannah McManus" userId="6d5d821e8c4c7a8b" providerId="LiveId" clId="{A6E86C77-47A8-43D1-861D-0ED04508128C}" dt="2025-10-12T19:30:45.253" v="2287" actId="47"/>
        <pc:sldMkLst>
          <pc:docMk/>
          <pc:sldMk cId="203967453" sldId="299"/>
        </pc:sldMkLst>
        <pc:spChg chg="mod">
          <ac:chgData name="Hannah McManus" userId="6d5d821e8c4c7a8b" providerId="LiveId" clId="{A6E86C77-47A8-43D1-861D-0ED04508128C}" dt="2025-10-12T19:30:33.681" v="2281" actId="27636"/>
          <ac:spMkLst>
            <pc:docMk/>
            <pc:sldMk cId="203967453" sldId="299"/>
            <ac:spMk id="3" creationId="{1CB5375C-CF5F-301B-76EF-FA2A8C6F78A4}"/>
          </ac:spMkLst>
        </pc:spChg>
      </pc:sldChg>
      <pc:sldChg chg="addSp modSp add del mod">
        <pc:chgData name="Hannah McManus" userId="6d5d821e8c4c7a8b" providerId="LiveId" clId="{A6E86C77-47A8-43D1-861D-0ED04508128C}" dt="2025-10-12T19:31:41.059" v="2310" actId="47"/>
        <pc:sldMkLst>
          <pc:docMk/>
          <pc:sldMk cId="353995920" sldId="299"/>
        </pc:sldMkLst>
        <pc:spChg chg="mod">
          <ac:chgData name="Hannah McManus" userId="6d5d821e8c4c7a8b" providerId="LiveId" clId="{A6E86C77-47A8-43D1-861D-0ED04508128C}" dt="2025-10-12T19:31:39.433" v="2309" actId="20577"/>
          <ac:spMkLst>
            <pc:docMk/>
            <pc:sldMk cId="353995920" sldId="299"/>
            <ac:spMk id="3" creationId="{F9819D6B-77D0-00D5-5D2F-5347D039F714}"/>
          </ac:spMkLst>
        </pc:spChg>
        <pc:spChg chg="add mod">
          <ac:chgData name="Hannah McManus" userId="6d5d821e8c4c7a8b" providerId="LiveId" clId="{A6E86C77-47A8-43D1-861D-0ED04508128C}" dt="2025-10-12T19:31:30.014" v="2307" actId="1076"/>
          <ac:spMkLst>
            <pc:docMk/>
            <pc:sldMk cId="353995920" sldId="299"/>
            <ac:spMk id="4" creationId="{F2BCD0D6-E208-3D84-027D-C18F1554F5DE}"/>
          </ac:spMkLst>
        </pc:spChg>
      </pc:sldChg>
      <pc:sldChg chg="addSp delSp modSp new mod modTransition modAnim">
        <pc:chgData name="Hannah McManus" userId="6d5d821e8c4c7a8b" providerId="LiveId" clId="{A6E86C77-47A8-43D1-861D-0ED04508128C}" dt="2025-10-12T19:55:27.657" v="2616"/>
        <pc:sldMkLst>
          <pc:docMk/>
          <pc:sldMk cId="1660731158" sldId="299"/>
        </pc:sldMkLst>
        <pc:spChg chg="mod">
          <ac:chgData name="Hannah McManus" userId="6d5d821e8c4c7a8b" providerId="LiveId" clId="{A6E86C77-47A8-43D1-861D-0ED04508128C}" dt="2025-10-12T19:49:20.226" v="2550" actId="1076"/>
          <ac:spMkLst>
            <pc:docMk/>
            <pc:sldMk cId="1660731158" sldId="299"/>
            <ac:spMk id="2" creationId="{A12FF270-C6B3-35AB-915F-90CFACE4AAEB}"/>
          </ac:spMkLst>
        </pc:spChg>
        <pc:spChg chg="del">
          <ac:chgData name="Hannah McManus" userId="6d5d821e8c4c7a8b" providerId="LiveId" clId="{A6E86C77-47A8-43D1-861D-0ED04508128C}" dt="2025-10-12T19:38:17.746" v="2329"/>
          <ac:spMkLst>
            <pc:docMk/>
            <pc:sldMk cId="1660731158" sldId="299"/>
            <ac:spMk id="3" creationId="{778C9814-2E5C-AF35-3F12-6DACC10DED66}"/>
          </ac:spMkLst>
        </pc:spChg>
        <pc:spChg chg="del">
          <ac:chgData name="Hannah McManus" userId="6d5d821e8c4c7a8b" providerId="LiveId" clId="{A6E86C77-47A8-43D1-861D-0ED04508128C}" dt="2025-10-12T19:38:00.729" v="2313" actId="478"/>
          <ac:spMkLst>
            <pc:docMk/>
            <pc:sldMk cId="1660731158" sldId="299"/>
            <ac:spMk id="4" creationId="{93B31333-C839-E1C8-34DA-29DC58FA1622}"/>
          </ac:spMkLst>
        </pc:spChg>
        <pc:spChg chg="del">
          <ac:chgData name="Hannah McManus" userId="6d5d821e8c4c7a8b" providerId="LiveId" clId="{A6E86C77-47A8-43D1-861D-0ED04508128C}" dt="2025-10-12T19:38:05.045" v="2314" actId="478"/>
          <ac:spMkLst>
            <pc:docMk/>
            <pc:sldMk cId="1660731158" sldId="299"/>
            <ac:spMk id="5" creationId="{0795C3D1-A7BE-8753-70DD-259F24C7DDF4}"/>
          </ac:spMkLst>
        </pc:spChg>
        <pc:spChg chg="del">
          <ac:chgData name="Hannah McManus" userId="6d5d821e8c4c7a8b" providerId="LiveId" clId="{A6E86C77-47A8-43D1-861D-0ED04508128C}" dt="2025-10-12T19:38:06.186" v="2315" actId="478"/>
          <ac:spMkLst>
            <pc:docMk/>
            <pc:sldMk cId="1660731158" sldId="299"/>
            <ac:spMk id="6" creationId="{B697F5EC-FF54-2A11-7063-C3FBE5C91A92}"/>
          </ac:spMkLst>
        </pc:spChg>
        <pc:spChg chg="del">
          <ac:chgData name="Hannah McManus" userId="6d5d821e8c4c7a8b" providerId="LiveId" clId="{A6E86C77-47A8-43D1-861D-0ED04508128C}" dt="2025-10-12T19:38:07.436" v="2316" actId="478"/>
          <ac:spMkLst>
            <pc:docMk/>
            <pc:sldMk cId="1660731158" sldId="299"/>
            <ac:spMk id="7" creationId="{70B0FD33-4D1F-D082-CF91-DE8796EF119F}"/>
          </ac:spMkLst>
        </pc:spChg>
        <pc:spChg chg="del">
          <ac:chgData name="Hannah McManus" userId="6d5d821e8c4c7a8b" providerId="LiveId" clId="{A6E86C77-47A8-43D1-861D-0ED04508128C}" dt="2025-10-12T19:38:10.483" v="2317" actId="478"/>
          <ac:spMkLst>
            <pc:docMk/>
            <pc:sldMk cId="1660731158" sldId="299"/>
            <ac:spMk id="8" creationId="{59C9D4E1-6AD8-B06E-1092-52BFFF9C3B50}"/>
          </ac:spMkLst>
        </pc:spChg>
        <pc:spChg chg="del">
          <ac:chgData name="Hannah McManus" userId="6d5d821e8c4c7a8b" providerId="LiveId" clId="{A6E86C77-47A8-43D1-861D-0ED04508128C}" dt="2025-10-12T19:49:33.845" v="2552" actId="478"/>
          <ac:spMkLst>
            <pc:docMk/>
            <pc:sldMk cId="1660731158" sldId="299"/>
            <ac:spMk id="9" creationId="{00CFD8BC-B3DE-DE57-2435-D271DF4CB1FC}"/>
          </ac:spMkLst>
        </pc:spChg>
        <pc:spChg chg="add mod">
          <ac:chgData name="Hannah McManus" userId="6d5d821e8c4c7a8b" providerId="LiveId" clId="{A6E86C77-47A8-43D1-861D-0ED04508128C}" dt="2025-10-12T19:49:03.492" v="2549" actId="20577"/>
          <ac:spMkLst>
            <pc:docMk/>
            <pc:sldMk cId="1660731158" sldId="299"/>
            <ac:spMk id="12" creationId="{64CDB21E-8972-7D94-0CD2-9BD7C57F4C6D}"/>
          </ac:spMkLst>
        </pc:spChg>
      </pc:sldChg>
      <pc:sldChg chg="new del">
        <pc:chgData name="Hannah McManus" userId="6d5d821e8c4c7a8b" providerId="LiveId" clId="{A6E86C77-47A8-43D1-861D-0ED04508128C}" dt="2025-10-12T19:30:21.903" v="2278" actId="2696"/>
        <pc:sldMkLst>
          <pc:docMk/>
          <pc:sldMk cId="3054053353" sldId="299"/>
        </pc:sldMkLst>
      </pc:sldChg>
      <pc:sldChg chg="modSp add del mod">
        <pc:chgData name="Hannah McManus" userId="6d5d821e8c4c7a8b" providerId="LiveId" clId="{A6E86C77-47A8-43D1-861D-0ED04508128C}" dt="2025-10-12T19:30:38.318" v="2286" actId="47"/>
        <pc:sldMkLst>
          <pc:docMk/>
          <pc:sldMk cId="2049946013" sldId="300"/>
        </pc:sldMkLst>
        <pc:spChg chg="mod">
          <ac:chgData name="Hannah McManus" userId="6d5d821e8c4c7a8b" providerId="LiveId" clId="{A6E86C77-47A8-43D1-861D-0ED04508128C}" dt="2025-10-12T19:30:34.791" v="2283" actId="27636"/>
          <ac:spMkLst>
            <pc:docMk/>
            <pc:sldMk cId="2049946013" sldId="300"/>
            <ac:spMk id="3" creationId="{DAA121A0-F9F3-109F-B901-B4B80EF39139}"/>
          </ac:spMkLst>
        </pc:spChg>
        <pc:spChg chg="mod">
          <ac:chgData name="Hannah McManus" userId="6d5d821e8c4c7a8b" providerId="LiveId" clId="{A6E86C77-47A8-43D1-861D-0ED04508128C}" dt="2025-10-12T19:30:34.791" v="2284" actId="27636"/>
          <ac:spMkLst>
            <pc:docMk/>
            <pc:sldMk cId="2049946013" sldId="300"/>
            <ac:spMk id="5" creationId="{91BE13AC-1859-D9F6-D091-CEF7A701913D}"/>
          </ac:spMkLst>
        </pc:spChg>
        <pc:spChg chg="mod">
          <ac:chgData name="Hannah McManus" userId="6d5d821e8c4c7a8b" providerId="LiveId" clId="{A6E86C77-47A8-43D1-861D-0ED04508128C}" dt="2025-10-12T19:30:34.807" v="2285" actId="27636"/>
          <ac:spMkLst>
            <pc:docMk/>
            <pc:sldMk cId="2049946013" sldId="300"/>
            <ac:spMk id="7" creationId="{4A74406F-132A-6912-7C8E-CAE3E7B94555}"/>
          </ac:spMkLst>
        </pc:spChg>
      </pc:sldChg>
      <pc:sldChg chg="modSp add del mod">
        <pc:chgData name="Hannah McManus" userId="6d5d821e8c4c7a8b" providerId="LiveId" clId="{A6E86C77-47A8-43D1-861D-0ED04508128C}" dt="2025-10-12T19:30:59.015" v="2297" actId="47"/>
        <pc:sldMkLst>
          <pc:docMk/>
          <pc:sldMk cId="2662445081" sldId="300"/>
        </pc:sldMkLst>
        <pc:spChg chg="mod">
          <ac:chgData name="Hannah McManus" userId="6d5d821e8c4c7a8b" providerId="LiveId" clId="{A6E86C77-47A8-43D1-861D-0ED04508128C}" dt="2025-10-12T19:30:55.687" v="2294" actId="27636"/>
          <ac:spMkLst>
            <pc:docMk/>
            <pc:sldMk cId="2662445081" sldId="300"/>
            <ac:spMk id="3" creationId="{35F31725-6D10-6759-9658-6E5C933F00B1}"/>
          </ac:spMkLst>
        </pc:spChg>
        <pc:spChg chg="mod">
          <ac:chgData name="Hannah McManus" userId="6d5d821e8c4c7a8b" providerId="LiveId" clId="{A6E86C77-47A8-43D1-861D-0ED04508128C}" dt="2025-10-12T19:30:55.687" v="2295" actId="27636"/>
          <ac:spMkLst>
            <pc:docMk/>
            <pc:sldMk cId="2662445081" sldId="300"/>
            <ac:spMk id="5" creationId="{06FE75F1-1972-A01B-D740-57E3AB375F7D}"/>
          </ac:spMkLst>
        </pc:spChg>
        <pc:spChg chg="mod">
          <ac:chgData name="Hannah McManus" userId="6d5d821e8c4c7a8b" providerId="LiveId" clId="{A6E86C77-47A8-43D1-861D-0ED04508128C}" dt="2025-10-12T19:30:55.687" v="2296" actId="27636"/>
          <ac:spMkLst>
            <pc:docMk/>
            <pc:sldMk cId="2662445081" sldId="300"/>
            <ac:spMk id="7" creationId="{23A6147B-3431-C94C-B7B0-D43DA077E303}"/>
          </ac:spMkLst>
        </pc:spChg>
      </pc:sldChg>
      <pc:sldChg chg="modSp add del mod">
        <pc:chgData name="Hannah McManus" userId="6d5d821e8c4c7a8b" providerId="LiveId" clId="{A6E86C77-47A8-43D1-861D-0ED04508128C}" dt="2025-10-12T19:31:09.028" v="2303" actId="2696"/>
        <pc:sldMkLst>
          <pc:docMk/>
          <pc:sldMk cId="3129699277" sldId="300"/>
        </pc:sldMkLst>
        <pc:spChg chg="mod">
          <ac:chgData name="Hannah McManus" userId="6d5d821e8c4c7a8b" providerId="LiveId" clId="{A6E86C77-47A8-43D1-861D-0ED04508128C}" dt="2025-10-12T19:31:03.904" v="2300" actId="27636"/>
          <ac:spMkLst>
            <pc:docMk/>
            <pc:sldMk cId="3129699277" sldId="300"/>
            <ac:spMk id="3" creationId="{3C1E9594-6489-9C9E-4BE9-FA16A66F3A8E}"/>
          </ac:spMkLst>
        </pc:spChg>
        <pc:spChg chg="mod">
          <ac:chgData name="Hannah McManus" userId="6d5d821e8c4c7a8b" providerId="LiveId" clId="{A6E86C77-47A8-43D1-861D-0ED04508128C}" dt="2025-10-12T19:31:03.920" v="2302" actId="27636"/>
          <ac:spMkLst>
            <pc:docMk/>
            <pc:sldMk cId="3129699277" sldId="300"/>
            <ac:spMk id="5" creationId="{E2AAF0A1-7C6F-7BF6-3A8B-99FF179FE4EC}"/>
          </ac:spMkLst>
        </pc:spChg>
        <pc:spChg chg="mod">
          <ac:chgData name="Hannah McManus" userId="6d5d821e8c4c7a8b" providerId="LiveId" clId="{A6E86C77-47A8-43D1-861D-0ED04508128C}" dt="2025-10-12T19:31:03.904" v="2301" actId="27636"/>
          <ac:spMkLst>
            <pc:docMk/>
            <pc:sldMk cId="3129699277" sldId="300"/>
            <ac:spMk id="7" creationId="{4AB36DFA-746B-8DF3-C92A-2933DE5511D3}"/>
          </ac:spMkLst>
        </pc:spChg>
      </pc:sldChg>
      <pc:sldMasterChg chg="delSldLayout">
        <pc:chgData name="Hannah McManus" userId="6d5d821e8c4c7a8b" providerId="LiveId" clId="{A6E86C77-47A8-43D1-861D-0ED04508128C}" dt="2025-10-08T14:45:42.843" v="234" actId="47"/>
        <pc:sldMasterMkLst>
          <pc:docMk/>
          <pc:sldMasterMk cId="1928452137" sldId="2147483666"/>
        </pc:sldMasterMkLst>
        <pc:sldLayoutChg chg="del">
          <pc:chgData name="Hannah McManus" userId="6d5d821e8c4c7a8b" providerId="LiveId" clId="{A6E86C77-47A8-43D1-861D-0ED04508128C}" dt="2025-10-08T14:45:42.843" v="234" actId="47"/>
          <pc:sldLayoutMkLst>
            <pc:docMk/>
            <pc:sldMasterMk cId="1928452137" sldId="2147483666"/>
            <pc:sldLayoutMk cId="4026250860" sldId="2147483685"/>
          </pc:sldLayoutMkLst>
        </pc:sldLayoutChg>
      </pc:sldMasterChg>
    </pc:docChg>
  </pc:docChgLst>
</pc:chgInfo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.xlsx"/></Relationships>
</file>

<file path=ppt/charts/_rels/chart2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1.xlsx"/></Relationships>
</file>

<file path=ppt/charts/_rels/chart3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2.xlsx"/></Relationships>
</file>

<file path=ppt/charts/_rels/chart4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3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3"/>
    </mc:Choice>
    <mc:Fallback>
      <c:style val="3"/>
    </mc:Fallback>
  </mc:AlternateContent>
  <c:chart>
    <c:autoTitleDeleted val="1"/>
    <c:plotArea>
      <c:layout/>
      <c:doughnut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Sales</c:v>
                </c:pt>
              </c:strCache>
            </c:strRef>
          </c:tx>
          <c:spPr>
            <a:ln>
              <a:noFill/>
            </a:ln>
          </c:spPr>
          <c:dPt>
            <c:idx val="0"/>
            <c:bubble3D val="0"/>
            <c:spPr>
              <a:solidFill>
                <a:schemeClr val="accent1"/>
              </a:solidFill>
              <a:ln w="19050"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1-1CE6-4310-A8B0-2035D854994C}"/>
              </c:ext>
            </c:extLst>
          </c:dPt>
          <c:dPt>
            <c:idx val="1"/>
            <c:bubble3D val="0"/>
            <c:spPr>
              <a:solidFill>
                <a:schemeClr val="accent1"/>
              </a:solidFill>
              <a:ln w="19050"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3-1CE6-4310-A8B0-2035D854994C}"/>
              </c:ext>
            </c:extLst>
          </c:dPt>
          <c:dPt>
            <c:idx val="2"/>
            <c:bubble3D val="0"/>
            <c:spPr>
              <a:solidFill>
                <a:schemeClr val="tx1"/>
              </a:solidFill>
              <a:ln w="19050"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5-1CE6-4310-A8B0-2035D854994C}"/>
              </c:ext>
            </c:extLst>
          </c:dPt>
          <c:dPt>
            <c:idx val="3"/>
            <c:bubble3D val="0"/>
            <c:spPr>
              <a:solidFill>
                <a:schemeClr val="accent1"/>
              </a:solidFill>
              <a:ln w="19050"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7-1CE6-4310-A8B0-2035D854994C}"/>
              </c:ext>
            </c:extLst>
          </c:dPt>
          <c:cat>
            <c:strRef>
              <c:f>Sheet1!$A$2:$A$5</c:f>
              <c:strCache>
                <c:ptCount val="4"/>
                <c:pt idx="0">
                  <c:v>Part 1</c:v>
                </c:pt>
                <c:pt idx="1">
                  <c:v>Part 2</c:v>
                </c:pt>
                <c:pt idx="2">
                  <c:v>Part 3</c:v>
                </c:pt>
                <c:pt idx="3">
                  <c:v>Part 4</c:v>
                </c:pt>
              </c:strCache>
            </c:strRef>
          </c:cat>
          <c:val>
            <c:numRef>
              <c:f>Sheet1!$B$2:$B$5</c:f>
              <c:numCache>
                <c:formatCode>General</c:formatCode>
                <c:ptCount val="4"/>
                <c:pt idx="0">
                  <c:v>82000</c:v>
                </c:pt>
                <c:pt idx="1">
                  <c:v>32000</c:v>
                </c:pt>
                <c:pt idx="2">
                  <c:v>14000</c:v>
                </c:pt>
                <c:pt idx="3">
                  <c:v>12000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8-1CE6-4310-A8B0-2035D854994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 val="16"/>
        <c:holeSize val="80"/>
      </c:doughnutChart>
      <c:spPr>
        <a:noFill/>
        <a:ln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1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3"/>
    </mc:Choice>
    <mc:Fallback>
      <c:style val="3"/>
    </mc:Fallback>
  </mc:AlternateContent>
  <c:chart>
    <c:autoTitleDeleted val="1"/>
    <c:plotArea>
      <c:layout/>
      <c:doughnut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Sales</c:v>
                </c:pt>
              </c:strCache>
            </c:strRef>
          </c:tx>
          <c:spPr>
            <a:solidFill>
              <a:schemeClr val="bg1">
                <a:lumMod val="75000"/>
              </a:schemeClr>
            </a:solidFill>
            <a:ln>
              <a:noFill/>
            </a:ln>
          </c:spPr>
          <c:dPt>
            <c:idx val="0"/>
            <c:bubble3D val="0"/>
            <c:spPr>
              <a:solidFill>
                <a:schemeClr val="accent1"/>
              </a:solidFill>
              <a:ln w="19050"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1-E8EE-4329-89F6-BD625CE6A08A}"/>
              </c:ext>
            </c:extLst>
          </c:dPt>
          <c:dPt>
            <c:idx val="1"/>
            <c:bubble3D val="0"/>
            <c:spPr>
              <a:solidFill>
                <a:schemeClr val="accent1"/>
              </a:solidFill>
              <a:ln w="19050"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3-E8EE-4329-89F6-BD625CE6A08A}"/>
              </c:ext>
            </c:extLst>
          </c:dPt>
          <c:dPt>
            <c:idx val="2"/>
            <c:bubble3D val="0"/>
            <c:spPr>
              <a:solidFill>
                <a:schemeClr val="accent1"/>
              </a:solidFill>
              <a:ln w="19050"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5-E8EE-4329-89F6-BD625CE6A08A}"/>
              </c:ext>
            </c:extLst>
          </c:dPt>
          <c:dPt>
            <c:idx val="3"/>
            <c:bubble3D val="0"/>
            <c:spPr>
              <a:solidFill>
                <a:schemeClr val="tx1"/>
              </a:solidFill>
              <a:ln w="19050"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7-E8EE-4329-89F6-BD625CE6A08A}"/>
              </c:ext>
            </c:extLst>
          </c:dPt>
          <c:cat>
            <c:strRef>
              <c:f>Sheet1!$A$2:$A$5</c:f>
              <c:strCache>
                <c:ptCount val="4"/>
                <c:pt idx="0">
                  <c:v>Part 1</c:v>
                </c:pt>
                <c:pt idx="1">
                  <c:v>Part 2</c:v>
                </c:pt>
                <c:pt idx="2">
                  <c:v>Part 3</c:v>
                </c:pt>
                <c:pt idx="3">
                  <c:v>Part 4</c:v>
                </c:pt>
              </c:strCache>
            </c:strRef>
          </c:cat>
          <c:val>
            <c:numRef>
              <c:f>Sheet1!$B$2:$B$5</c:f>
              <c:numCache>
                <c:formatCode>General</c:formatCode>
                <c:ptCount val="4"/>
                <c:pt idx="0">
                  <c:v>82000</c:v>
                </c:pt>
                <c:pt idx="1">
                  <c:v>32000</c:v>
                </c:pt>
                <c:pt idx="2">
                  <c:v>14000</c:v>
                </c:pt>
                <c:pt idx="3">
                  <c:v>12000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8-E8EE-4329-89F6-BD625CE6A08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 val="16"/>
        <c:holeSize val="80"/>
      </c:doughnutChart>
      <c:spPr>
        <a:noFill/>
        <a:ln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1">
    <c:autoUpdate val="0"/>
  </c:externalData>
</c:chartSpace>
</file>

<file path=ppt/charts/chart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3"/>
    </mc:Choice>
    <mc:Fallback>
      <c:style val="3"/>
    </mc:Fallback>
  </mc:AlternateContent>
  <c:chart>
    <c:autoTitleDeleted val="1"/>
    <c:plotArea>
      <c:layout/>
      <c:doughnut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Sales</c:v>
                </c:pt>
              </c:strCache>
            </c:strRef>
          </c:tx>
          <c:spPr>
            <a:ln>
              <a:noFill/>
            </a:ln>
          </c:spPr>
          <c:dPt>
            <c:idx val="0"/>
            <c:bubble3D val="0"/>
            <c:spPr>
              <a:solidFill>
                <a:schemeClr val="tx1"/>
              </a:solidFill>
              <a:ln w="19050"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1-B039-4882-B53F-7D54DC816E33}"/>
              </c:ext>
            </c:extLst>
          </c:dPt>
          <c:dPt>
            <c:idx val="1"/>
            <c:bubble3D val="0"/>
            <c:spPr>
              <a:solidFill>
                <a:schemeClr val="accent1"/>
              </a:solidFill>
              <a:ln w="19050"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3-B039-4882-B53F-7D54DC816E33}"/>
              </c:ext>
            </c:extLst>
          </c:dPt>
          <c:dPt>
            <c:idx val="2"/>
            <c:bubble3D val="0"/>
            <c:spPr>
              <a:solidFill>
                <a:schemeClr val="accent1"/>
              </a:solidFill>
              <a:ln w="19050"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5-B039-4882-B53F-7D54DC816E33}"/>
              </c:ext>
            </c:extLst>
          </c:dPt>
          <c:dPt>
            <c:idx val="3"/>
            <c:bubble3D val="0"/>
            <c:spPr>
              <a:solidFill>
                <a:schemeClr val="accent1"/>
              </a:solidFill>
              <a:ln w="19050"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7-B039-4882-B53F-7D54DC816E33}"/>
              </c:ext>
            </c:extLst>
          </c:dPt>
          <c:cat>
            <c:strRef>
              <c:f>Sheet1!$A$2:$A$5</c:f>
              <c:strCache>
                <c:ptCount val="4"/>
                <c:pt idx="0">
                  <c:v>Part 1</c:v>
                </c:pt>
                <c:pt idx="1">
                  <c:v>Part 2</c:v>
                </c:pt>
                <c:pt idx="2">
                  <c:v>Part 3</c:v>
                </c:pt>
                <c:pt idx="3">
                  <c:v>Part 4</c:v>
                </c:pt>
              </c:strCache>
            </c:strRef>
          </c:cat>
          <c:val>
            <c:numRef>
              <c:f>Sheet1!$B$2:$B$5</c:f>
              <c:numCache>
                <c:formatCode>General</c:formatCode>
                <c:ptCount val="4"/>
                <c:pt idx="0">
                  <c:v>82000</c:v>
                </c:pt>
                <c:pt idx="1">
                  <c:v>32000</c:v>
                </c:pt>
                <c:pt idx="2">
                  <c:v>14000</c:v>
                </c:pt>
                <c:pt idx="3">
                  <c:v>12000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8-B039-4882-B53F-7D54DC816E3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 val="16"/>
        <c:holeSize val="80"/>
      </c:doughnutChart>
      <c:spPr>
        <a:noFill/>
        <a:ln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1">
    <c:autoUpdate val="0"/>
  </c:externalData>
</c:chartSpace>
</file>

<file path=ppt/charts/chart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3"/>
    </mc:Choice>
    <mc:Fallback>
      <c:style val="3"/>
    </mc:Fallback>
  </mc:AlternateContent>
  <c:chart>
    <c:autoTitleDeleted val="1"/>
    <c:plotArea>
      <c:layout/>
      <c:doughnut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Sales</c:v>
                </c:pt>
              </c:strCache>
            </c:strRef>
          </c:tx>
          <c:spPr>
            <a:ln>
              <a:noFill/>
            </a:ln>
          </c:spPr>
          <c:dPt>
            <c:idx val="0"/>
            <c:bubble3D val="0"/>
            <c:spPr>
              <a:solidFill>
                <a:schemeClr val="accent1"/>
              </a:solidFill>
              <a:ln w="19050"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1-DBEE-4C20-AC0D-26BEDCBA2FE1}"/>
              </c:ext>
            </c:extLst>
          </c:dPt>
          <c:dPt>
            <c:idx val="1"/>
            <c:bubble3D val="0"/>
            <c:spPr>
              <a:solidFill>
                <a:schemeClr val="tx1"/>
              </a:solidFill>
              <a:ln w="19050"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3-DBEE-4C20-AC0D-26BEDCBA2FE1}"/>
              </c:ext>
            </c:extLst>
          </c:dPt>
          <c:dPt>
            <c:idx val="2"/>
            <c:bubble3D val="0"/>
            <c:spPr>
              <a:solidFill>
                <a:schemeClr val="accent1"/>
              </a:solidFill>
              <a:ln w="19050"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5-DBEE-4C20-AC0D-26BEDCBA2FE1}"/>
              </c:ext>
            </c:extLst>
          </c:dPt>
          <c:dPt>
            <c:idx val="3"/>
            <c:bubble3D val="0"/>
            <c:spPr>
              <a:solidFill>
                <a:schemeClr val="accent1"/>
              </a:solidFill>
              <a:ln w="19050"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7-DBEE-4C20-AC0D-26BEDCBA2FE1}"/>
              </c:ext>
            </c:extLst>
          </c:dPt>
          <c:cat>
            <c:strRef>
              <c:f>Sheet1!$A$2:$A$5</c:f>
              <c:strCache>
                <c:ptCount val="4"/>
                <c:pt idx="0">
                  <c:v>Part 1</c:v>
                </c:pt>
                <c:pt idx="1">
                  <c:v>Part 2</c:v>
                </c:pt>
                <c:pt idx="2">
                  <c:v>Part 3</c:v>
                </c:pt>
                <c:pt idx="3">
                  <c:v>Part 4</c:v>
                </c:pt>
              </c:strCache>
            </c:strRef>
          </c:cat>
          <c:val>
            <c:numRef>
              <c:f>Sheet1!$B$2:$B$5</c:f>
              <c:numCache>
                <c:formatCode>General</c:formatCode>
                <c:ptCount val="4"/>
                <c:pt idx="0">
                  <c:v>82000</c:v>
                </c:pt>
                <c:pt idx="1">
                  <c:v>32000</c:v>
                </c:pt>
                <c:pt idx="2">
                  <c:v>14000</c:v>
                </c:pt>
                <c:pt idx="3">
                  <c:v>12000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8-DBEE-4C20-AC0D-26BEDCBA2FE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 val="16"/>
        <c:holeSize val="80"/>
      </c:doughnutChart>
      <c:spPr>
        <a:noFill/>
        <a:ln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1">
    <c:autoUpdate val="0"/>
  </c:externalData>
</c:chartSpace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53F6ED8B-CF52-4A64-BACC-61D9C1041E04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D7022B2-02C5-4E03-99BC-0BA3C57AC49B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4245C065-7973-41A8-A2CC-441A8BA3384C}" type="datetime1">
              <a:rPr lang="en-GB" smtClean="0"/>
              <a:t>12/10/2025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C3FEE8C-8D38-4F2A-950E-071C6823E271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567A6D-959B-4552-AB8D-4CCA819CAA71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4BF9A36D-7FAC-478F-9944-F324014F6F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2467698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087A586-3225-45EC-B90F-43F9676D14C2}" type="datetime1">
              <a:rPr lang="en-GB" smtClean="0"/>
              <a:pPr/>
              <a:t>12/10/2025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D4B9A9E5-4F7F-4A7D-9DE1-899232329269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387783183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4B9A9E5-4F7F-4A7D-9DE1-899232329269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233402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C19F6CC-1D9B-FF3D-27DD-6E5B1ACCC98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0DCDA0E-85D3-4C61-B44F-B46B99B4B67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CA6DB04-7E15-D323-7447-4DF951D30B8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EEADE74-EBCA-0894-F2FE-61B0D3D24D4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4B9A9E5-4F7F-4A7D-9DE1-899232329269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703610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4B9A9E5-4F7F-4A7D-9DE1-899232329269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808509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4B9A9E5-4F7F-4A7D-9DE1-899232329269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636421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4B9A9E5-4F7F-4A7D-9DE1-899232329269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907894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4B9A9E5-4F7F-4A7D-9DE1-899232329269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331868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4B9A9E5-4F7F-4A7D-9DE1-899232329269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541560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4B9A9E5-4F7F-4A7D-9DE1-899232329269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214324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7" Type="http://schemas.openxmlformats.org/officeDocument/2006/relationships/image" Target="../media/image16.svg"/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15.png"/><Relationship Id="rId5" Type="http://schemas.openxmlformats.org/officeDocument/2006/relationships/image" Target="../media/image14.svg"/><Relationship Id="rId4" Type="http://schemas.openxmlformats.org/officeDocument/2006/relationships/image" Target="../media/image13.png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sv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svg"/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svg"/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23.svg"/><Relationship Id="rId4" Type="http://schemas.openxmlformats.org/officeDocument/2006/relationships/image" Target="../media/image22.png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svg"/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5B3628-62D7-4A6D-A79F-34DE91DBA31E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6416040" y="4434840"/>
            <a:ext cx="4941771" cy="1122202"/>
          </a:xfrm>
        </p:spPr>
        <p:txBody>
          <a:bodyPr rtlCol="0" anchor="b">
            <a:noAutofit/>
          </a:bodyPr>
          <a:lstStyle>
            <a:lvl1pPr algn="l">
              <a:defRPr sz="3600" cap="all" spc="150" baseline="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5457758-A125-4CEA-A3D5-CBD010417BD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16041" y="5586890"/>
            <a:ext cx="4941770" cy="396660"/>
          </a:xfrm>
        </p:spPr>
        <p:txBody>
          <a:bodyPr rtlCol="0">
            <a:normAutofit/>
          </a:bodyPr>
          <a:lstStyle>
            <a:lvl1pPr marL="0" indent="0" algn="l">
              <a:lnSpc>
                <a:spcPct val="100000"/>
              </a:lnSpc>
              <a:buNone/>
              <a:defRPr sz="16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GB" noProof="0"/>
              <a:t>Click to edit Master subtitle style</a:t>
            </a:r>
          </a:p>
        </p:txBody>
      </p:sp>
      <p:pic>
        <p:nvPicPr>
          <p:cNvPr id="8" name="Graphic 7">
            <a:extLst>
              <a:ext uri="{FF2B5EF4-FFF2-40B4-BE49-F238E27FC236}">
                <a16:creationId xmlns:a16="http://schemas.microsoft.com/office/drawing/2014/main" id="{A04F1E16-9A84-4D0E-9706-79C396AF6AE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l="9358" t="23650" b="-1"/>
          <a:stretch/>
        </p:blipFill>
        <p:spPr>
          <a:xfrm>
            <a:off x="0" y="0"/>
            <a:ext cx="9488312" cy="50543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131086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Agenda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Graphic 7">
            <a:extLst>
              <a:ext uri="{FF2B5EF4-FFF2-40B4-BE49-F238E27FC236}">
                <a16:creationId xmlns:a16="http://schemas.microsoft.com/office/drawing/2014/main" id="{D514C6BF-376E-43E8-881D-2E767426990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t="18301" r="28341" b="23071"/>
          <a:stretch/>
        </p:blipFill>
        <p:spPr>
          <a:xfrm>
            <a:off x="5488815" y="0"/>
            <a:ext cx="6703185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F0A9B92-C2D0-466A-A680-A35832C452B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333499" y="1020445"/>
            <a:ext cx="3171825" cy="1325563"/>
          </a:xfrm>
        </p:spPr>
        <p:txBody>
          <a:bodyPr rtlCol="0" anchor="b">
            <a:normAutofit/>
          </a:bodyPr>
          <a:lstStyle>
            <a:lvl1pPr>
              <a:defRPr sz="2800" spc="150" baseline="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A41CE6-5A88-4C5C-B2A4-6A5D2153B1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33499" y="2924175"/>
            <a:ext cx="3171825" cy="2519363"/>
          </a:xfrm>
        </p:spPr>
        <p:txBody>
          <a:bodyPr rtlCol="0">
            <a:normAutofit/>
          </a:bodyPr>
          <a:lstStyle>
            <a:lvl1pPr marL="0" indent="0">
              <a:lnSpc>
                <a:spcPct val="120000"/>
              </a:lnSpc>
              <a:spcBef>
                <a:spcPts val="1000"/>
              </a:spcBef>
              <a:buNone/>
              <a:defRPr sz="1400" baseline="0">
                <a:solidFill>
                  <a:schemeClr val="bg1"/>
                </a:solidFill>
              </a:defRPr>
            </a:lvl1pPr>
            <a:lvl2pPr marL="457200" indent="0">
              <a:lnSpc>
                <a:spcPct val="120000"/>
              </a:lnSpc>
              <a:spcBef>
                <a:spcPts val="1000"/>
              </a:spcBef>
              <a:buNone/>
              <a:defRPr sz="1400" baseline="0">
                <a:solidFill>
                  <a:schemeClr val="bg1"/>
                </a:solidFill>
              </a:defRPr>
            </a:lvl2pPr>
            <a:lvl3pPr marL="914400" indent="0">
              <a:lnSpc>
                <a:spcPct val="120000"/>
              </a:lnSpc>
              <a:spcBef>
                <a:spcPts val="1000"/>
              </a:spcBef>
              <a:buNone/>
              <a:defRPr sz="1400" baseline="0">
                <a:solidFill>
                  <a:schemeClr val="bg1"/>
                </a:solidFill>
              </a:defRPr>
            </a:lvl3pPr>
            <a:lvl4pPr marL="1371600" indent="0">
              <a:lnSpc>
                <a:spcPct val="120000"/>
              </a:lnSpc>
              <a:spcBef>
                <a:spcPts val="1000"/>
              </a:spcBef>
              <a:buNone/>
              <a:defRPr sz="1400" baseline="0">
                <a:solidFill>
                  <a:schemeClr val="bg1"/>
                </a:solidFill>
              </a:defRPr>
            </a:lvl4pPr>
            <a:lvl5pPr marL="1828800" indent="0">
              <a:lnSpc>
                <a:spcPct val="120000"/>
              </a:lnSpc>
              <a:spcBef>
                <a:spcPts val="1000"/>
              </a:spcBef>
              <a:buNone/>
              <a:defRPr sz="1400" baseline="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39F5093-3C53-4152-B8FE-0522E079526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333500" y="6356350"/>
            <a:ext cx="985157" cy="365125"/>
          </a:xfrm>
        </p:spPr>
        <p:txBody>
          <a:bodyPr rtlCol="0"/>
          <a:lstStyle>
            <a:lvl1pPr>
              <a:defRPr sz="900"/>
            </a:lvl1pPr>
          </a:lstStyle>
          <a:p>
            <a:pPr rtl="0"/>
            <a:r>
              <a:rPr lang="en-GB" noProof="0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727F11D-8AF8-44D6-A48B-D8C7779B8B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669886" y="6356349"/>
            <a:ext cx="2482842" cy="365125"/>
          </a:xfrm>
        </p:spPr>
        <p:txBody>
          <a:bodyPr rtlCol="0"/>
          <a:lstStyle>
            <a:lvl1pPr>
              <a:defRPr sz="900"/>
            </a:lvl1pPr>
          </a:lstStyle>
          <a:p>
            <a:pPr rtl="0"/>
            <a:r>
              <a:rPr lang="en-GB" noProof="0"/>
              <a:t>Pitch Deck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58C0879-6B0F-4AF6-A997-EC61DA8964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5536305" y="6356350"/>
            <a:ext cx="987552" cy="365125"/>
          </a:xfrm>
        </p:spPr>
        <p:txBody>
          <a:bodyPr rtlCol="0"/>
          <a:lstStyle>
            <a:lvl1pPr>
              <a:defRPr sz="900"/>
            </a:lvl1pPr>
          </a:lstStyle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63127036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me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Graphic 10">
            <a:extLst>
              <a:ext uri="{FF2B5EF4-FFF2-40B4-BE49-F238E27FC236}">
                <a16:creationId xmlns:a16="http://schemas.microsoft.com/office/drawing/2014/main" id="{9D2AF524-D4B4-4A3A-9CE4-EDAFE1D5A3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2113884" y="0"/>
            <a:ext cx="10078116" cy="6858000"/>
          </a:xfrm>
          <a:custGeom>
            <a:avLst/>
            <a:gdLst>
              <a:gd name="connsiteX0" fmla="*/ 3793236 w 10078116"/>
              <a:gd name="connsiteY0" fmla="*/ 6858000 h 6858000"/>
              <a:gd name="connsiteX1" fmla="*/ 0 w 10078116"/>
              <a:gd name="connsiteY1" fmla="*/ 0 h 6858000"/>
              <a:gd name="connsiteX2" fmla="*/ 10078116 w 10078116"/>
              <a:gd name="connsiteY2" fmla="*/ 0 h 6858000"/>
              <a:gd name="connsiteX3" fmla="*/ 10078116 w 10078116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078116" h="6858000">
                <a:moveTo>
                  <a:pt x="3793236" y="6858000"/>
                </a:moveTo>
                <a:lnTo>
                  <a:pt x="0" y="0"/>
                </a:lnTo>
                <a:lnTo>
                  <a:pt x="10078116" y="0"/>
                </a:lnTo>
                <a:lnTo>
                  <a:pt x="10078116" y="6858000"/>
                </a:ln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E3987A5-99A6-4B33-BAAF-53159635382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5509419"/>
            <a:ext cx="4082142" cy="585788"/>
          </a:xfrm>
        </p:spPr>
        <p:txBody>
          <a:bodyPr rtlCol="0">
            <a:normAutofit/>
          </a:bodyPr>
          <a:lstStyle>
            <a:lvl1pPr>
              <a:defRPr lang="en-US" sz="2800" kern="1200" cap="all" spc="15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rtl="0"/>
            <a:r>
              <a:rPr lang="en-GB" noProof="0"/>
              <a:t>CLICK TO EDIT TITLE</a:t>
            </a:r>
          </a:p>
        </p:txBody>
      </p: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3BABF6CA-407C-4BF0-8234-1321A676E756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148318" y="1481138"/>
            <a:ext cx="2141764" cy="514350"/>
          </a:xfrm>
        </p:spPr>
        <p:txBody>
          <a:bodyPr rtlCol="0" anchor="ctr">
            <a:noAutofit/>
          </a:bodyPr>
          <a:lstStyle>
            <a:lvl1pPr marL="0" indent="0" algn="r">
              <a:buNone/>
              <a:defRPr sz="1600" cap="all" spc="150" baseline="0"/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17" name="Text Placeholder 15">
            <a:extLst>
              <a:ext uri="{FF2B5EF4-FFF2-40B4-BE49-F238E27FC236}">
                <a16:creationId xmlns:a16="http://schemas.microsoft.com/office/drawing/2014/main" id="{76D8129B-5B68-421C-968C-3663C86EFC7C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714375" y="2557463"/>
            <a:ext cx="2141764" cy="514350"/>
          </a:xfrm>
        </p:spPr>
        <p:txBody>
          <a:bodyPr rtlCol="0" anchor="ctr">
            <a:noAutofit/>
          </a:bodyPr>
          <a:lstStyle>
            <a:lvl1pPr marL="0" indent="0" algn="r">
              <a:buNone/>
              <a:defRPr sz="1600" cap="all" spc="150" baseline="0"/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18" name="Text Placeholder 15">
            <a:extLst>
              <a:ext uri="{FF2B5EF4-FFF2-40B4-BE49-F238E27FC236}">
                <a16:creationId xmlns:a16="http://schemas.microsoft.com/office/drawing/2014/main" id="{6C741DCA-8EBD-44F5-9D38-E938A628ADCD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1320800" y="3633788"/>
            <a:ext cx="2141764" cy="514350"/>
          </a:xfrm>
        </p:spPr>
        <p:txBody>
          <a:bodyPr rtlCol="0" anchor="ctr">
            <a:noAutofit/>
          </a:bodyPr>
          <a:lstStyle>
            <a:lvl1pPr marL="0" indent="0" algn="r">
              <a:buNone/>
              <a:defRPr sz="1600" cap="all" spc="150" baseline="0"/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19" name="Text Placeholder 15">
            <a:extLst>
              <a:ext uri="{FF2B5EF4-FFF2-40B4-BE49-F238E27FC236}">
                <a16:creationId xmlns:a16="http://schemas.microsoft.com/office/drawing/2014/main" id="{5C43C6B1-A1BD-4A90-8B4B-F361C1BEDD26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1905000" y="4710114"/>
            <a:ext cx="2141764" cy="514350"/>
          </a:xfrm>
        </p:spPr>
        <p:txBody>
          <a:bodyPr rtlCol="0" anchor="ctr">
            <a:noAutofit/>
          </a:bodyPr>
          <a:lstStyle>
            <a:lvl1pPr marL="0" indent="0" algn="r">
              <a:buNone/>
              <a:defRPr sz="1600" cap="all" spc="150" baseline="0"/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34" name="Text Placeholder 15">
            <a:extLst>
              <a:ext uri="{FF2B5EF4-FFF2-40B4-BE49-F238E27FC236}">
                <a16:creationId xmlns:a16="http://schemas.microsoft.com/office/drawing/2014/main" id="{0C66E1BD-33F0-4B94-BF94-CD4698F85C3D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4401535" y="1594478"/>
            <a:ext cx="5539095" cy="1010842"/>
          </a:xfrm>
        </p:spPr>
        <p:txBody>
          <a:bodyPr rtlCol="0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400" spc="50" baseline="0"/>
            </a:lvl1pPr>
          </a:lstStyle>
          <a:p>
            <a:pPr lvl="0" rtl="0"/>
            <a:r>
              <a:rPr lang="en-GB" noProof="0"/>
              <a:t>Click to edit master text style</a:t>
            </a:r>
          </a:p>
        </p:txBody>
      </p:sp>
      <p:sp>
        <p:nvSpPr>
          <p:cNvPr id="35" name="Text Placeholder 15">
            <a:extLst>
              <a:ext uri="{FF2B5EF4-FFF2-40B4-BE49-F238E27FC236}">
                <a16:creationId xmlns:a16="http://schemas.microsoft.com/office/drawing/2014/main" id="{2D4661B1-6559-407A-9AEC-A46A0570AE8F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4986028" y="2673328"/>
            <a:ext cx="5539095" cy="1010842"/>
          </a:xfrm>
        </p:spPr>
        <p:txBody>
          <a:bodyPr rtlCol="0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400" spc="50" baseline="0"/>
            </a:lvl1pPr>
          </a:lstStyle>
          <a:p>
            <a:pPr lvl="0" rtl="0"/>
            <a:r>
              <a:rPr lang="en-GB" noProof="0"/>
              <a:t>Click to edit master text style</a:t>
            </a:r>
          </a:p>
        </p:txBody>
      </p:sp>
      <p:sp>
        <p:nvSpPr>
          <p:cNvPr id="36" name="Text Placeholder 15">
            <a:extLst>
              <a:ext uri="{FF2B5EF4-FFF2-40B4-BE49-F238E27FC236}">
                <a16:creationId xmlns:a16="http://schemas.microsoft.com/office/drawing/2014/main" id="{DCC983F7-6A25-42C0-811C-EA32138C5B80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5576937" y="3755394"/>
            <a:ext cx="5539095" cy="1010842"/>
          </a:xfrm>
        </p:spPr>
        <p:txBody>
          <a:bodyPr rtlCol="0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400" spc="50" baseline="0"/>
            </a:lvl1pPr>
          </a:lstStyle>
          <a:p>
            <a:pPr lvl="0" rtl="0"/>
            <a:r>
              <a:rPr lang="en-GB" noProof="0"/>
              <a:t>Click to edit master text style</a:t>
            </a:r>
          </a:p>
        </p:txBody>
      </p:sp>
      <p:sp>
        <p:nvSpPr>
          <p:cNvPr id="37" name="Text Placeholder 15">
            <a:extLst>
              <a:ext uri="{FF2B5EF4-FFF2-40B4-BE49-F238E27FC236}">
                <a16:creationId xmlns:a16="http://schemas.microsoft.com/office/drawing/2014/main" id="{E83DA0EB-27DD-416A-8DA5-4AFDC8587E5C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6175279" y="4824430"/>
            <a:ext cx="5539095" cy="1010842"/>
          </a:xfrm>
        </p:spPr>
        <p:txBody>
          <a:bodyPr rtlCol="0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400" spc="50" baseline="0"/>
            </a:lvl1pPr>
          </a:lstStyle>
          <a:p>
            <a:pPr lvl="0" rtl="0"/>
            <a:r>
              <a:rPr lang="en-GB" noProof="0"/>
              <a:t>Click to edit master text style</a:t>
            </a:r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D3795F91-C721-4363-956D-756673AE79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353515" y="5023933"/>
            <a:ext cx="1513211" cy="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8AC14461-E27D-413D-B31A-47B74646AF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3759917" y="3948451"/>
            <a:ext cx="1513211" cy="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4D6AEA4C-7710-4829-BA87-8DD77F1593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3173453" y="2872686"/>
            <a:ext cx="1513211" cy="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E9BD473E-6203-491C-87AC-54AC0AB233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2586263" y="1796083"/>
            <a:ext cx="1513211" cy="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74DC36F-5D3E-439D-80B5-32633FC344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 sz="900">
                <a:solidFill>
                  <a:srgbClr val="898989"/>
                </a:solidFill>
              </a:defRPr>
            </a:lvl1pPr>
          </a:lstStyle>
          <a:p>
            <a:pPr rtl="0"/>
            <a:r>
              <a:rPr lang="en-GB" noProof="0"/>
              <a:t>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C710A8A-CEC9-4787-A745-C28DD965F7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175279" y="6356350"/>
            <a:ext cx="1808712" cy="365125"/>
          </a:xfrm>
        </p:spPr>
        <p:txBody>
          <a:bodyPr rtlCol="0"/>
          <a:lstStyle>
            <a:lvl1pPr>
              <a:defRPr sz="900"/>
            </a:lvl1pPr>
          </a:lstStyle>
          <a:p>
            <a:pPr algn="l" rtl="0"/>
            <a:r>
              <a:rPr lang="en-GB" noProof="0"/>
              <a:t>Pitch Deck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162BD04-8F01-472A-9456-4702A2218B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810874" y="6356350"/>
            <a:ext cx="542925" cy="365125"/>
          </a:xfrm>
        </p:spPr>
        <p:txBody>
          <a:bodyPr rtlCol="0"/>
          <a:lstStyle>
            <a:lvl1pPr>
              <a:defRPr sz="900"/>
            </a:lvl1pPr>
          </a:lstStyle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0528123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2 Column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">
            <a:extLst>
              <a:ext uri="{FF2B5EF4-FFF2-40B4-BE49-F238E27FC236}">
                <a16:creationId xmlns:a16="http://schemas.microsoft.com/office/drawing/2014/main" id="{42ACEF30-0520-40B3-A1F1-F3D2530563D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885156" y="892177"/>
            <a:ext cx="8421688" cy="1325563"/>
          </a:xfrm>
        </p:spPr>
        <p:txBody>
          <a:bodyPr rtlCol="0">
            <a:normAutofit/>
          </a:bodyPr>
          <a:lstStyle>
            <a:lvl1pPr algn="ctr">
              <a:defRPr lang="en-US" sz="2800" kern="1200" spc="150" baseline="0" dirty="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15" name="Text Placeholder 15">
            <a:extLst>
              <a:ext uri="{FF2B5EF4-FFF2-40B4-BE49-F238E27FC236}">
                <a16:creationId xmlns:a16="http://schemas.microsoft.com/office/drawing/2014/main" id="{A1FB681F-A94D-4BF8-8290-0811E98D49D4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1485900" y="2563123"/>
            <a:ext cx="4031945" cy="365125"/>
          </a:xfrm>
        </p:spPr>
        <p:txBody>
          <a:bodyPr rtlCol="0">
            <a:normAutofit/>
          </a:bodyPr>
          <a:lstStyle>
            <a:lvl1pPr marL="0" indent="0" algn="ctr">
              <a:buNone/>
              <a:defRPr lang="en-US" sz="2000" kern="1200" spc="150" baseline="0" dirty="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pPr lvl="0" rtl="0"/>
            <a:r>
              <a:rPr lang="en-GB" noProof="0"/>
              <a:t>CLICK TO ADD SUBTITLE</a:t>
            </a:r>
          </a:p>
        </p:txBody>
      </p:sp>
      <p:sp>
        <p:nvSpPr>
          <p:cNvPr id="17" name="Text Placeholder 18">
            <a:extLst>
              <a:ext uri="{FF2B5EF4-FFF2-40B4-BE49-F238E27FC236}">
                <a16:creationId xmlns:a16="http://schemas.microsoft.com/office/drawing/2014/main" id="{61E8C129-EF62-46A8-97F3-3CB5D014FBDD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1485664" y="3070348"/>
            <a:ext cx="4031030" cy="1057308"/>
          </a:xfrm>
        </p:spPr>
        <p:txBody>
          <a:bodyPr rtlCol="0">
            <a:normAutofit/>
          </a:bodyPr>
          <a:lstStyle>
            <a:lvl1pPr marL="0" indent="0" algn="ctr">
              <a:lnSpc>
                <a:spcPct val="100000"/>
              </a:lnSpc>
              <a:buFont typeface="Arial" panose="020B0604020202020204" pitchFamily="34" charset="0"/>
              <a:buNone/>
              <a:defRPr sz="1400">
                <a:solidFill>
                  <a:schemeClr val="bg1"/>
                </a:solidFill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31" name="Text Placeholder 15">
            <a:extLst>
              <a:ext uri="{FF2B5EF4-FFF2-40B4-BE49-F238E27FC236}">
                <a16:creationId xmlns:a16="http://schemas.microsoft.com/office/drawing/2014/main" id="{87DD41A9-B6B3-48D9-A3A6-831B39C9158C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6673004" y="2563123"/>
            <a:ext cx="4031945" cy="365125"/>
          </a:xfrm>
        </p:spPr>
        <p:txBody>
          <a:bodyPr rtlCol="0">
            <a:normAutofit/>
          </a:bodyPr>
          <a:lstStyle>
            <a:lvl1pPr marL="0" indent="0" algn="ctr">
              <a:buNone/>
              <a:defRPr lang="en-US" sz="2000" kern="1200" spc="150" baseline="0" dirty="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GB" noProof="0"/>
              <a:t>CLICK TO ADD SUBTITLE</a:t>
            </a:r>
          </a:p>
        </p:txBody>
      </p:sp>
      <p:sp>
        <p:nvSpPr>
          <p:cNvPr id="32" name="Text Placeholder 18">
            <a:extLst>
              <a:ext uri="{FF2B5EF4-FFF2-40B4-BE49-F238E27FC236}">
                <a16:creationId xmlns:a16="http://schemas.microsoft.com/office/drawing/2014/main" id="{FB791E68-EDF5-4CC2-8774-A27AEF1D25E6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6673143" y="3070348"/>
            <a:ext cx="4031030" cy="1057308"/>
          </a:xfrm>
        </p:spPr>
        <p:txBody>
          <a:bodyPr rtlCol="0">
            <a:normAutofit/>
          </a:bodyPr>
          <a:lstStyle>
            <a:lvl1pPr marL="0" indent="0" algn="ctr">
              <a:lnSpc>
                <a:spcPct val="100000"/>
              </a:lnSpc>
              <a:buFont typeface="Arial" panose="020B0604020202020204" pitchFamily="34" charset="0"/>
              <a:buNone/>
              <a:defRPr sz="1400">
                <a:solidFill>
                  <a:schemeClr val="bg1"/>
                </a:solidFill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33" name="Text Placeholder 15">
            <a:extLst>
              <a:ext uri="{FF2B5EF4-FFF2-40B4-BE49-F238E27FC236}">
                <a16:creationId xmlns:a16="http://schemas.microsoft.com/office/drawing/2014/main" id="{AA224F82-7E0C-4EBF-97D3-132481DBCDA9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1485899" y="4319431"/>
            <a:ext cx="4031945" cy="365125"/>
          </a:xfrm>
        </p:spPr>
        <p:txBody>
          <a:bodyPr rtlCol="0">
            <a:normAutofit/>
          </a:bodyPr>
          <a:lstStyle>
            <a:lvl1pPr marL="0" indent="0" algn="ctr">
              <a:buNone/>
              <a:defRPr lang="en-US" sz="2000" kern="1200" spc="150" baseline="0" dirty="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GB" noProof="0"/>
              <a:t>CLICK TO ADD SUBTITLE</a:t>
            </a:r>
          </a:p>
        </p:txBody>
      </p:sp>
      <p:sp>
        <p:nvSpPr>
          <p:cNvPr id="34" name="Text Placeholder 18">
            <a:extLst>
              <a:ext uri="{FF2B5EF4-FFF2-40B4-BE49-F238E27FC236}">
                <a16:creationId xmlns:a16="http://schemas.microsoft.com/office/drawing/2014/main" id="{699D24C6-4AFB-4222-8E0C-4D11CD9C0FF7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1486412" y="4826656"/>
            <a:ext cx="4031030" cy="1057308"/>
          </a:xfrm>
        </p:spPr>
        <p:txBody>
          <a:bodyPr rtlCol="0">
            <a:normAutofit/>
          </a:bodyPr>
          <a:lstStyle>
            <a:lvl1pPr marL="0" indent="0" algn="ctr">
              <a:lnSpc>
                <a:spcPct val="100000"/>
              </a:lnSpc>
              <a:buFont typeface="Arial" panose="020B0604020202020204" pitchFamily="34" charset="0"/>
              <a:buNone/>
              <a:defRPr sz="1400">
                <a:solidFill>
                  <a:schemeClr val="bg1"/>
                </a:solidFill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12" name="Text Placeholder 15">
            <a:extLst>
              <a:ext uri="{FF2B5EF4-FFF2-40B4-BE49-F238E27FC236}">
                <a16:creationId xmlns:a16="http://schemas.microsoft.com/office/drawing/2014/main" id="{3B05E19C-DF33-4515-AC52-F95850810EC1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6672630" y="4319431"/>
            <a:ext cx="4031945" cy="365125"/>
          </a:xfrm>
        </p:spPr>
        <p:txBody>
          <a:bodyPr rtlCol="0">
            <a:normAutofit/>
          </a:bodyPr>
          <a:lstStyle>
            <a:lvl1pPr marL="0" indent="0" algn="ctr">
              <a:buNone/>
              <a:defRPr lang="en-US" sz="2000" kern="1200" spc="150" baseline="0" dirty="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GB" noProof="0"/>
              <a:t>CLICK TO ADD SUBTITLE</a:t>
            </a:r>
          </a:p>
        </p:txBody>
      </p:sp>
      <p:sp>
        <p:nvSpPr>
          <p:cNvPr id="13" name="Text Placeholder 18">
            <a:extLst>
              <a:ext uri="{FF2B5EF4-FFF2-40B4-BE49-F238E27FC236}">
                <a16:creationId xmlns:a16="http://schemas.microsoft.com/office/drawing/2014/main" id="{C0EBC62D-442C-45D3-B66B-C6578FBB3370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6673143" y="4826656"/>
            <a:ext cx="4031030" cy="1057308"/>
          </a:xfrm>
        </p:spPr>
        <p:txBody>
          <a:bodyPr rtlCol="0">
            <a:normAutofit/>
          </a:bodyPr>
          <a:lstStyle>
            <a:lvl1pPr marL="0" indent="0" algn="ctr">
              <a:lnSpc>
                <a:spcPct val="100000"/>
              </a:lnSpc>
              <a:buFont typeface="Arial" panose="020B0604020202020204" pitchFamily="34" charset="0"/>
              <a:buNone/>
              <a:defRPr sz="1400">
                <a:solidFill>
                  <a:schemeClr val="bg1"/>
                </a:solidFill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8EC90C5-A811-4E5C-ADD1-A89DB4E94DAA}"/>
              </a:ext>
            </a:extLst>
          </p:cNvPr>
          <p:cNvSpPr>
            <a:spLocks noGrp="1"/>
          </p:cNvSpPr>
          <p:nvPr>
            <p:ph type="dt" sz="half" idx="2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356B621-AE19-45D3-B25F-23256C242DDD}"/>
              </a:ext>
            </a:extLst>
          </p:cNvPr>
          <p:cNvSpPr>
            <a:spLocks noGrp="1"/>
          </p:cNvSpPr>
          <p:nvPr>
            <p:ph type="ftr" sz="quarter" idx="21"/>
          </p:nvPr>
        </p:nvSpPr>
        <p:spPr/>
        <p:txBody>
          <a:bodyPr rtlCol="0"/>
          <a:lstStyle/>
          <a:p>
            <a:pPr rtl="0"/>
            <a:r>
              <a:rPr lang="en-GB" noProof="0"/>
              <a:t>Pitch Deck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58BDCB2-D8C3-4571-8154-76BEA9AE41A8}"/>
              </a:ext>
            </a:extLst>
          </p:cNvPr>
          <p:cNvSpPr>
            <a:spLocks noGrp="1"/>
          </p:cNvSpPr>
          <p:nvPr>
            <p:ph type="sldNum" sz="quarter" idx="22"/>
          </p:nvPr>
        </p:nvSpPr>
        <p:spPr/>
        <p:txBody>
          <a:bodyPr rtlCol="0"/>
          <a:lstStyle/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  <p:cxnSp>
        <p:nvCxnSpPr>
          <p:cNvPr id="2" name="Straight Connector 1">
            <a:extLst>
              <a:ext uri="{FF2B5EF4-FFF2-40B4-BE49-F238E27FC236}">
                <a16:creationId xmlns:a16="http://schemas.microsoft.com/office/drawing/2014/main" id="{9298DCF7-7DC1-4618-8133-F63847B0AF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8688388" y="0"/>
            <a:ext cx="3503612" cy="2352957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653A6567-233D-4A3B-B52B-DE7E5E35A1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9720943" y="0"/>
            <a:ext cx="2471057" cy="2699032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014876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3 Column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">
            <a:extLst>
              <a:ext uri="{FF2B5EF4-FFF2-40B4-BE49-F238E27FC236}">
                <a16:creationId xmlns:a16="http://schemas.microsoft.com/office/drawing/2014/main" id="{42ACEF30-0520-40B3-A1F1-F3D2530563D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08760" y="4156405"/>
            <a:ext cx="3139440" cy="1325563"/>
          </a:xfrm>
        </p:spPr>
        <p:txBody>
          <a:bodyPr rtlCol="0" anchor="b">
            <a:normAutofit/>
          </a:bodyPr>
          <a:lstStyle>
            <a:lvl1pPr algn="l">
              <a:defRPr lang="en-US" sz="2800" kern="1200" spc="15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15" name="Text Placeholder 15">
            <a:extLst>
              <a:ext uri="{FF2B5EF4-FFF2-40B4-BE49-F238E27FC236}">
                <a16:creationId xmlns:a16="http://schemas.microsoft.com/office/drawing/2014/main" id="{A1FB681F-A94D-4BF8-8290-0811E98D49D4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5922254" y="1530635"/>
            <a:ext cx="5433204" cy="365125"/>
          </a:xfrm>
        </p:spPr>
        <p:txBody>
          <a:bodyPr rtlCol="0">
            <a:normAutofit/>
          </a:bodyPr>
          <a:lstStyle>
            <a:lvl1pPr marL="0" indent="0">
              <a:buNone/>
              <a:defRPr lang="en-US" sz="2000" kern="1200" spc="15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lvl="0" rtl="0"/>
            <a:r>
              <a:rPr lang="en-GB" noProof="0"/>
              <a:t>CLICK TO ADD SUBTITLE</a:t>
            </a:r>
          </a:p>
        </p:txBody>
      </p:sp>
      <p:sp>
        <p:nvSpPr>
          <p:cNvPr id="17" name="Text Placeholder 18">
            <a:extLst>
              <a:ext uri="{FF2B5EF4-FFF2-40B4-BE49-F238E27FC236}">
                <a16:creationId xmlns:a16="http://schemas.microsoft.com/office/drawing/2014/main" id="{61E8C129-EF62-46A8-97F3-3CB5D014FBDD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5921828" y="1860060"/>
            <a:ext cx="5431971" cy="557950"/>
          </a:xfrm>
        </p:spPr>
        <p:txBody>
          <a:bodyPr rtlCol="0">
            <a:normAutofit/>
          </a:bodyPr>
          <a:lstStyle>
            <a:lvl1pPr marL="0" indent="0">
              <a:lnSpc>
                <a:spcPct val="100000"/>
              </a:lnSpc>
              <a:buFont typeface="Arial" panose="020B0604020202020204" pitchFamily="34" charset="0"/>
              <a:buNone/>
              <a:defRPr sz="14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07D6A00C-D56B-4E8B-B992-7DA51D3C7261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5922254" y="2630431"/>
            <a:ext cx="5433204" cy="365125"/>
          </a:xfrm>
        </p:spPr>
        <p:txBody>
          <a:bodyPr rtlCol="0">
            <a:normAutofit/>
          </a:bodyPr>
          <a:lstStyle>
            <a:lvl1pPr marL="0" indent="0">
              <a:buNone/>
              <a:defRPr lang="en-US" sz="2000" kern="1200" spc="15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lvl="0" rtl="0"/>
            <a:r>
              <a:rPr lang="en-GB" noProof="0"/>
              <a:t>CLICK TO ADD SUBTITLE</a:t>
            </a:r>
          </a:p>
        </p:txBody>
      </p:sp>
      <p:sp>
        <p:nvSpPr>
          <p:cNvPr id="18" name="Text Placeholder 18">
            <a:extLst>
              <a:ext uri="{FF2B5EF4-FFF2-40B4-BE49-F238E27FC236}">
                <a16:creationId xmlns:a16="http://schemas.microsoft.com/office/drawing/2014/main" id="{DA90DA32-7E6A-4713-BDC9-73910E2A0E68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5921828" y="2959856"/>
            <a:ext cx="5431971" cy="557950"/>
          </a:xfrm>
        </p:spPr>
        <p:txBody>
          <a:bodyPr rtlCol="0">
            <a:normAutofit/>
          </a:bodyPr>
          <a:lstStyle>
            <a:lvl1pPr marL="0" indent="0">
              <a:lnSpc>
                <a:spcPct val="100000"/>
              </a:lnSpc>
              <a:buFont typeface="Arial" panose="020B0604020202020204" pitchFamily="34" charset="0"/>
              <a:buNone/>
              <a:defRPr sz="14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19" name="Text Placeholder 15">
            <a:extLst>
              <a:ext uri="{FF2B5EF4-FFF2-40B4-BE49-F238E27FC236}">
                <a16:creationId xmlns:a16="http://schemas.microsoft.com/office/drawing/2014/main" id="{D7E57261-C874-4DFD-AF7D-F9EC50B3BFD0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5922254" y="3730227"/>
            <a:ext cx="5433204" cy="365125"/>
          </a:xfrm>
        </p:spPr>
        <p:txBody>
          <a:bodyPr rtlCol="0">
            <a:normAutofit/>
          </a:bodyPr>
          <a:lstStyle>
            <a:lvl1pPr marL="0" indent="0">
              <a:buNone/>
              <a:defRPr lang="en-US" sz="2000" kern="1200" spc="15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lvl="0" rtl="0"/>
            <a:r>
              <a:rPr lang="en-GB" noProof="0"/>
              <a:t>CLICK TO ADD SUBTITLE</a:t>
            </a:r>
          </a:p>
        </p:txBody>
      </p:sp>
      <p:sp>
        <p:nvSpPr>
          <p:cNvPr id="20" name="Text Placeholder 18">
            <a:extLst>
              <a:ext uri="{FF2B5EF4-FFF2-40B4-BE49-F238E27FC236}">
                <a16:creationId xmlns:a16="http://schemas.microsoft.com/office/drawing/2014/main" id="{843F77CE-098F-4777-8C30-5CEE7954D140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5921828" y="4059652"/>
            <a:ext cx="5431971" cy="557950"/>
          </a:xfrm>
        </p:spPr>
        <p:txBody>
          <a:bodyPr rtlCol="0">
            <a:normAutofit/>
          </a:bodyPr>
          <a:lstStyle>
            <a:lvl1pPr marL="0" indent="0">
              <a:lnSpc>
                <a:spcPct val="100000"/>
              </a:lnSpc>
              <a:buFont typeface="Arial" panose="020B0604020202020204" pitchFamily="34" charset="0"/>
              <a:buNone/>
              <a:defRPr sz="14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23" name="Text Placeholder 15">
            <a:extLst>
              <a:ext uri="{FF2B5EF4-FFF2-40B4-BE49-F238E27FC236}">
                <a16:creationId xmlns:a16="http://schemas.microsoft.com/office/drawing/2014/main" id="{4CAE269A-B6AB-42A6-9575-6057FA25A29E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5920106" y="4830024"/>
            <a:ext cx="5433204" cy="365125"/>
          </a:xfrm>
        </p:spPr>
        <p:txBody>
          <a:bodyPr rtlCol="0">
            <a:normAutofit/>
          </a:bodyPr>
          <a:lstStyle>
            <a:lvl1pPr marL="0" indent="0">
              <a:buNone/>
              <a:defRPr lang="en-US" sz="2000" kern="1200" spc="15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lvl="0" rtl="0"/>
            <a:r>
              <a:rPr lang="en-GB" noProof="0"/>
              <a:t>CLICK TO ADD SUBTITLE</a:t>
            </a:r>
          </a:p>
        </p:txBody>
      </p:sp>
      <p:sp>
        <p:nvSpPr>
          <p:cNvPr id="24" name="Text Placeholder 18">
            <a:extLst>
              <a:ext uri="{FF2B5EF4-FFF2-40B4-BE49-F238E27FC236}">
                <a16:creationId xmlns:a16="http://schemas.microsoft.com/office/drawing/2014/main" id="{46866A49-A3A8-4869-961C-EB41F6BC7843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5919680" y="5159449"/>
            <a:ext cx="5431971" cy="557950"/>
          </a:xfrm>
        </p:spPr>
        <p:txBody>
          <a:bodyPr rtlCol="0">
            <a:normAutofit/>
          </a:bodyPr>
          <a:lstStyle>
            <a:lvl1pPr marL="0" indent="0">
              <a:lnSpc>
                <a:spcPct val="100000"/>
              </a:lnSpc>
              <a:buFont typeface="Arial" panose="020B0604020202020204" pitchFamily="34" charset="0"/>
              <a:buNone/>
              <a:defRPr sz="14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8EC90C5-A811-4E5C-ADD1-A89DB4E94DAA}"/>
              </a:ext>
            </a:extLst>
          </p:cNvPr>
          <p:cNvSpPr>
            <a:spLocks noGrp="1"/>
          </p:cNvSpPr>
          <p:nvPr>
            <p:ph type="dt" sz="half" idx="20"/>
          </p:nvPr>
        </p:nvSpPr>
        <p:spPr>
          <a:xfrm>
            <a:off x="5919680" y="6356350"/>
            <a:ext cx="947516" cy="365125"/>
          </a:xfrm>
        </p:spPr>
        <p:txBody>
          <a:bodyPr rtlCol="0"/>
          <a:lstStyle>
            <a:lvl1pPr>
              <a:defRPr sz="900"/>
            </a:lvl1pPr>
          </a:lstStyle>
          <a:p>
            <a:pPr rtl="0"/>
            <a:r>
              <a:rPr lang="en-GB" noProof="0"/>
              <a:t>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356B621-AE19-45D3-B25F-23256C242DDD}"/>
              </a:ext>
            </a:extLst>
          </p:cNvPr>
          <p:cNvSpPr>
            <a:spLocks noGrp="1"/>
          </p:cNvSpPr>
          <p:nvPr>
            <p:ph type="ftr" sz="quarter" idx="21"/>
          </p:nvPr>
        </p:nvSpPr>
        <p:spPr>
          <a:xfrm>
            <a:off x="7161955" y="6356350"/>
            <a:ext cx="3243942" cy="365125"/>
          </a:xfrm>
        </p:spPr>
        <p:txBody>
          <a:bodyPr rtlCol="0"/>
          <a:lstStyle>
            <a:lvl1pPr>
              <a:defRPr sz="900"/>
            </a:lvl1pPr>
          </a:lstStyle>
          <a:p>
            <a:pPr rtl="0"/>
            <a:r>
              <a:rPr lang="en-GB" noProof="0"/>
              <a:t>Pitch Deck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58BDCB2-D8C3-4571-8154-76BEA9AE41A8}"/>
              </a:ext>
            </a:extLst>
          </p:cNvPr>
          <p:cNvSpPr>
            <a:spLocks noGrp="1"/>
          </p:cNvSpPr>
          <p:nvPr>
            <p:ph type="sldNum" sz="quarter" idx="22"/>
          </p:nvPr>
        </p:nvSpPr>
        <p:spPr>
          <a:xfrm>
            <a:off x="10700656" y="6356350"/>
            <a:ext cx="653143" cy="365125"/>
          </a:xfrm>
        </p:spPr>
        <p:txBody>
          <a:bodyPr rtlCol="0"/>
          <a:lstStyle>
            <a:lvl1pPr>
              <a:defRPr sz="900"/>
            </a:lvl1pPr>
          </a:lstStyle>
          <a:p>
            <a:pPr rtl="0"/>
            <a:fld id="{B5CEABB6-07DC-46E8-9B57-56EC44A396E5}" type="slidenum">
              <a:rPr lang="en-GB" noProof="0" smtClean="0"/>
              <a:pPr/>
              <a:t>‹#›</a:t>
            </a:fld>
            <a:endParaRPr lang="en-GB" noProof="0"/>
          </a:p>
        </p:txBody>
      </p:sp>
      <p:pic>
        <p:nvPicPr>
          <p:cNvPr id="2" name="Graphic 1">
            <a:extLst>
              <a:ext uri="{FF2B5EF4-FFF2-40B4-BE49-F238E27FC236}">
                <a16:creationId xmlns:a16="http://schemas.microsoft.com/office/drawing/2014/main" id="{6D8D9106-8780-461D-9091-E074B0A3C9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l="39434" t="20278" b="22673"/>
          <a:stretch/>
        </p:blipFill>
        <p:spPr>
          <a:xfrm>
            <a:off x="-4696" y="-1"/>
            <a:ext cx="4896735" cy="43859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19504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Introduction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A3821F-4537-4AE7-8829-C2E3AE60F6E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362075" y="1671639"/>
            <a:ext cx="5111750" cy="1204912"/>
          </a:xfrm>
        </p:spPr>
        <p:txBody>
          <a:bodyPr rtlCol="0" anchor="b">
            <a:normAutofit/>
          </a:bodyPr>
          <a:lstStyle>
            <a:lvl1pPr>
              <a:defRPr lang="en-US" sz="2800" kern="1200" spc="15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2FD4279-EA62-4397-878A-73F4948DB17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62075" y="3660774"/>
            <a:ext cx="5111750" cy="1525588"/>
          </a:xfrm>
        </p:spPr>
        <p:txBody>
          <a:bodyPr rtlCol="0">
            <a:normAutofit/>
          </a:bodyPr>
          <a:lstStyle>
            <a:lvl1pPr marL="0" indent="0">
              <a:lnSpc>
                <a:spcPct val="100000"/>
              </a:lnSpc>
              <a:buNone/>
              <a:defRPr sz="1400" spc="50" baseline="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49FBD260-5143-4B12-B9F8-33E48D548909}"/>
              </a:ext>
            </a:extLst>
          </p:cNvPr>
          <p:cNvCxnSpPr/>
          <p:nvPr/>
        </p:nvCxnSpPr>
        <p:spPr>
          <a:xfrm>
            <a:off x="9096375" y="1497012"/>
            <a:ext cx="3095625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D87F08D6-2CA7-4A5A-BE34-07113DCA535D}"/>
              </a:ext>
            </a:extLst>
          </p:cNvPr>
          <p:cNvCxnSpPr/>
          <p:nvPr/>
        </p:nvCxnSpPr>
        <p:spPr>
          <a:xfrm flipH="1">
            <a:off x="6953250" y="-25401"/>
            <a:ext cx="3790950" cy="6902451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Date Placeholder 6">
            <a:extLst>
              <a:ext uri="{FF2B5EF4-FFF2-40B4-BE49-F238E27FC236}">
                <a16:creationId xmlns:a16="http://schemas.microsoft.com/office/drawing/2014/main" id="{70146B66-4F07-44BE-8AAB-48EA5170DA8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 rtlCol="0"/>
          <a:lstStyle>
            <a:lvl1pPr>
              <a:defRPr sz="900"/>
            </a:lvl1pPr>
          </a:lstStyle>
          <a:p>
            <a:pPr rtl="0"/>
            <a:r>
              <a:rPr lang="en-GB" noProof="0"/>
              <a:t>20XX</a:t>
            </a:r>
          </a:p>
        </p:txBody>
      </p:sp>
      <p:sp>
        <p:nvSpPr>
          <p:cNvPr id="10" name="Footer Placeholder 7">
            <a:extLst>
              <a:ext uri="{FF2B5EF4-FFF2-40B4-BE49-F238E27FC236}">
                <a16:creationId xmlns:a16="http://schemas.microsoft.com/office/drawing/2014/main" id="{3A927BE5-2F4C-4EBD-9093-C4ED6E3025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224463" y="6356350"/>
            <a:ext cx="1743075" cy="365125"/>
          </a:xfrm>
        </p:spPr>
        <p:txBody>
          <a:bodyPr rtlCol="0"/>
          <a:lstStyle>
            <a:lvl1pPr>
              <a:defRPr sz="900"/>
            </a:lvl1pPr>
          </a:lstStyle>
          <a:p>
            <a:pPr rtl="0"/>
            <a:r>
              <a:rPr lang="en-GB" noProof="0"/>
              <a:t>Pitch Deck</a:t>
            </a:r>
          </a:p>
        </p:txBody>
      </p:sp>
      <p:sp>
        <p:nvSpPr>
          <p:cNvPr id="11" name="Slide Number Placeholder 8">
            <a:extLst>
              <a:ext uri="{FF2B5EF4-FFF2-40B4-BE49-F238E27FC236}">
                <a16:creationId xmlns:a16="http://schemas.microsoft.com/office/drawing/2014/main" id="{C4C1336B-CF5E-42FF-80E8-7D33A2D64E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rtlCol="0"/>
          <a:lstStyle>
            <a:lvl1pPr>
              <a:defRPr sz="900"/>
            </a:lvl1pPr>
          </a:lstStyle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293278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Break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5B3628-62D7-4A6D-A79F-34DE91DBA31E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6991350" y="2571235"/>
            <a:ext cx="4179570" cy="1715531"/>
          </a:xfrm>
        </p:spPr>
        <p:txBody>
          <a:bodyPr rtlCol="0" anchor="ctr">
            <a:noAutofit/>
          </a:bodyPr>
          <a:lstStyle>
            <a:lvl1pPr algn="l">
              <a:defRPr sz="3600" spc="150" baseline="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pic>
        <p:nvPicPr>
          <p:cNvPr id="5" name="Graphic 4">
            <a:extLst>
              <a:ext uri="{FF2B5EF4-FFF2-40B4-BE49-F238E27FC236}">
                <a16:creationId xmlns:a16="http://schemas.microsoft.com/office/drawing/2014/main" id="{F05D2CCB-CCFC-4A8A-ADA9-C1E4D13B968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828675"/>
            <a:ext cx="5876925" cy="52006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2866880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6">
            <a:extLst>
              <a:ext uri="{FF2B5EF4-FFF2-40B4-BE49-F238E27FC236}">
                <a16:creationId xmlns:a16="http://schemas.microsoft.com/office/drawing/2014/main" id="{AEE644D4-F9A4-4237-BD5C-4B97ABA9337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0"/>
            <a:ext cx="558165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2FF67A8-55FA-435D-A18C-96D63D22B53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920169" y="1152771"/>
            <a:ext cx="5431971" cy="846301"/>
          </a:xfrm>
        </p:spPr>
        <p:txBody>
          <a:bodyPr rtlCol="0" anchor="t">
            <a:normAutofit/>
          </a:bodyPr>
          <a:lstStyle>
            <a:lvl1pPr>
              <a:defRPr lang="en-US" sz="2800" kern="1200" cap="all" spc="15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BDAC7E4E-FE06-4E90-8107-6B543E5515ED}"/>
              </a:ext>
            </a:extLst>
          </p:cNvPr>
          <p:cNvCxnSpPr/>
          <p:nvPr/>
        </p:nvCxnSpPr>
        <p:spPr>
          <a:xfrm flipV="1">
            <a:off x="2209800" y="0"/>
            <a:ext cx="243840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 Placeholder 15">
            <a:extLst>
              <a:ext uri="{FF2B5EF4-FFF2-40B4-BE49-F238E27FC236}">
                <a16:creationId xmlns:a16="http://schemas.microsoft.com/office/drawing/2014/main" id="{3864668D-D640-4ABF-BB9A-D60176660F07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5922254" y="2469515"/>
            <a:ext cx="5433204" cy="365125"/>
          </a:xfrm>
        </p:spPr>
        <p:txBody>
          <a:bodyPr rtlCol="0">
            <a:normAutofit/>
          </a:bodyPr>
          <a:lstStyle>
            <a:lvl1pPr marL="0" indent="0">
              <a:buNone/>
              <a:defRPr lang="en-US" sz="2000" kern="1200" cap="all" spc="15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lvl="0" rtl="0"/>
            <a:r>
              <a:rPr lang="en-GB" noProof="0"/>
              <a:t>CLICK TO ADD SUBTITLE</a:t>
            </a:r>
          </a:p>
        </p:txBody>
      </p:sp>
      <p:sp>
        <p:nvSpPr>
          <p:cNvPr id="12" name="Text Placeholder 18">
            <a:extLst>
              <a:ext uri="{FF2B5EF4-FFF2-40B4-BE49-F238E27FC236}">
                <a16:creationId xmlns:a16="http://schemas.microsoft.com/office/drawing/2014/main" id="{2E289D5A-B06B-43D4-A3CA-3B06C4D49FDD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5921828" y="2798940"/>
            <a:ext cx="5431971" cy="557950"/>
          </a:xfrm>
        </p:spPr>
        <p:txBody>
          <a:bodyPr rtlCol="0">
            <a:normAutofit/>
          </a:bodyPr>
          <a:lstStyle>
            <a:lvl1pPr marL="0" indent="0">
              <a:lnSpc>
                <a:spcPct val="100000"/>
              </a:lnSpc>
              <a:buFont typeface="Arial" panose="020B0604020202020204" pitchFamily="34" charset="0"/>
              <a:buNone/>
              <a:defRPr sz="14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13" name="Text Placeholder 15">
            <a:extLst>
              <a:ext uri="{FF2B5EF4-FFF2-40B4-BE49-F238E27FC236}">
                <a16:creationId xmlns:a16="http://schemas.microsoft.com/office/drawing/2014/main" id="{1DCC2995-DE17-436D-82AE-6E107865CB79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5922254" y="3569311"/>
            <a:ext cx="5433204" cy="365125"/>
          </a:xfrm>
        </p:spPr>
        <p:txBody>
          <a:bodyPr rtlCol="0">
            <a:normAutofit/>
          </a:bodyPr>
          <a:lstStyle>
            <a:lvl1pPr marL="0" indent="0">
              <a:buNone/>
              <a:defRPr lang="en-US" sz="2000" kern="1200" cap="all" spc="15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lvl="0" rtl="0"/>
            <a:r>
              <a:rPr lang="en-GB" noProof="0"/>
              <a:t>CLICK TO ADD SUBTITLE</a:t>
            </a:r>
          </a:p>
        </p:txBody>
      </p:sp>
      <p:sp>
        <p:nvSpPr>
          <p:cNvPr id="14" name="Text Placeholder 18">
            <a:extLst>
              <a:ext uri="{FF2B5EF4-FFF2-40B4-BE49-F238E27FC236}">
                <a16:creationId xmlns:a16="http://schemas.microsoft.com/office/drawing/2014/main" id="{C7E70A65-1FB1-4F42-854B-8213ED73F792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5921828" y="3898736"/>
            <a:ext cx="5431971" cy="557950"/>
          </a:xfrm>
        </p:spPr>
        <p:txBody>
          <a:bodyPr rtlCol="0">
            <a:normAutofit/>
          </a:bodyPr>
          <a:lstStyle>
            <a:lvl1pPr marL="0" indent="0">
              <a:lnSpc>
                <a:spcPct val="100000"/>
              </a:lnSpc>
              <a:buFont typeface="Arial" panose="020B0604020202020204" pitchFamily="34" charset="0"/>
              <a:buNone/>
              <a:defRPr sz="14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15" name="Text Placeholder 15">
            <a:extLst>
              <a:ext uri="{FF2B5EF4-FFF2-40B4-BE49-F238E27FC236}">
                <a16:creationId xmlns:a16="http://schemas.microsoft.com/office/drawing/2014/main" id="{45657994-DC61-4DEB-BB2B-65DFCA997AF1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5922254" y="4669107"/>
            <a:ext cx="5433204" cy="365125"/>
          </a:xfrm>
        </p:spPr>
        <p:txBody>
          <a:bodyPr rtlCol="0">
            <a:normAutofit/>
          </a:bodyPr>
          <a:lstStyle>
            <a:lvl1pPr marL="0" indent="0">
              <a:buNone/>
              <a:defRPr lang="en-US" sz="2000" kern="1200" cap="all" spc="15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lvl="0" rtl="0"/>
            <a:r>
              <a:rPr lang="en-GB" noProof="0"/>
              <a:t>CLICK TO ADD SUBTITLE</a:t>
            </a:r>
          </a:p>
        </p:txBody>
      </p:sp>
      <p:sp>
        <p:nvSpPr>
          <p:cNvPr id="16" name="Text Placeholder 18">
            <a:extLst>
              <a:ext uri="{FF2B5EF4-FFF2-40B4-BE49-F238E27FC236}">
                <a16:creationId xmlns:a16="http://schemas.microsoft.com/office/drawing/2014/main" id="{18397EE2-60CD-47FD-AF8F-83A5324D9D18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5921828" y="4998532"/>
            <a:ext cx="5431971" cy="557950"/>
          </a:xfrm>
        </p:spPr>
        <p:txBody>
          <a:bodyPr rtlCol="0">
            <a:normAutofit/>
          </a:bodyPr>
          <a:lstStyle>
            <a:lvl1pPr marL="0" indent="0">
              <a:lnSpc>
                <a:spcPct val="100000"/>
              </a:lnSpc>
              <a:buFont typeface="Arial" panose="020B0604020202020204" pitchFamily="34" charset="0"/>
              <a:buNone/>
              <a:defRPr sz="14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17" name="Date Placeholder 2">
            <a:extLst>
              <a:ext uri="{FF2B5EF4-FFF2-40B4-BE49-F238E27FC236}">
                <a16:creationId xmlns:a16="http://schemas.microsoft.com/office/drawing/2014/main" id="{1E25EFF1-65C7-4F93-8740-46885C6BEA57}"/>
              </a:ext>
            </a:extLst>
          </p:cNvPr>
          <p:cNvSpPr>
            <a:spLocks noGrp="1"/>
          </p:cNvSpPr>
          <p:nvPr>
            <p:ph type="dt" sz="half" idx="20"/>
          </p:nvPr>
        </p:nvSpPr>
        <p:spPr>
          <a:xfrm>
            <a:off x="5919680" y="6356350"/>
            <a:ext cx="947516" cy="365125"/>
          </a:xfrm>
        </p:spPr>
        <p:txBody>
          <a:bodyPr rtlCol="0"/>
          <a:lstStyle>
            <a:lvl1pPr>
              <a:defRPr sz="900"/>
            </a:lvl1pPr>
          </a:lstStyle>
          <a:p>
            <a:pPr rtl="0"/>
            <a:r>
              <a:rPr lang="en-GB" noProof="0"/>
              <a:t>20XX</a:t>
            </a:r>
          </a:p>
        </p:txBody>
      </p:sp>
      <p:sp>
        <p:nvSpPr>
          <p:cNvPr id="18" name="Footer Placeholder 3">
            <a:extLst>
              <a:ext uri="{FF2B5EF4-FFF2-40B4-BE49-F238E27FC236}">
                <a16:creationId xmlns:a16="http://schemas.microsoft.com/office/drawing/2014/main" id="{C16D80BF-B599-4FC0-ABD5-98777872FE5F}"/>
              </a:ext>
            </a:extLst>
          </p:cNvPr>
          <p:cNvSpPr>
            <a:spLocks noGrp="1"/>
          </p:cNvSpPr>
          <p:nvPr>
            <p:ph type="ftr" sz="quarter" idx="21"/>
          </p:nvPr>
        </p:nvSpPr>
        <p:spPr>
          <a:xfrm>
            <a:off x="7161955" y="6356350"/>
            <a:ext cx="3243942" cy="365125"/>
          </a:xfrm>
        </p:spPr>
        <p:txBody>
          <a:bodyPr rtlCol="0"/>
          <a:lstStyle>
            <a:lvl1pPr>
              <a:defRPr sz="900"/>
            </a:lvl1pPr>
          </a:lstStyle>
          <a:p>
            <a:pPr rtl="0"/>
            <a:r>
              <a:rPr lang="en-GB" noProof="0"/>
              <a:t>Pitch Deck</a:t>
            </a:r>
          </a:p>
        </p:txBody>
      </p:sp>
      <p:sp>
        <p:nvSpPr>
          <p:cNvPr id="19" name="Slide Number Placeholder 4">
            <a:extLst>
              <a:ext uri="{FF2B5EF4-FFF2-40B4-BE49-F238E27FC236}">
                <a16:creationId xmlns:a16="http://schemas.microsoft.com/office/drawing/2014/main" id="{F64421B1-FF90-4939-90BD-8206DE5036D0}"/>
              </a:ext>
            </a:extLst>
          </p:cNvPr>
          <p:cNvSpPr>
            <a:spLocks noGrp="1"/>
          </p:cNvSpPr>
          <p:nvPr>
            <p:ph type="sldNum" sz="quarter" idx="22"/>
          </p:nvPr>
        </p:nvSpPr>
        <p:spPr>
          <a:xfrm>
            <a:off x="10700656" y="6356350"/>
            <a:ext cx="653143" cy="365125"/>
          </a:xfrm>
        </p:spPr>
        <p:txBody>
          <a:bodyPr rtlCol="0"/>
          <a:lstStyle>
            <a:lvl1pPr>
              <a:defRPr sz="900"/>
            </a:lvl1pPr>
          </a:lstStyle>
          <a:p>
            <a:pPr rtl="0"/>
            <a:fld id="{B5CEABB6-07DC-46E8-9B57-56EC44A396E5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647987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hree Conten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CF3B5C-31C4-46BA-9FAD-72DF917A84D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885156" y="892177"/>
            <a:ext cx="8421688" cy="1325563"/>
          </a:xfrm>
        </p:spPr>
        <p:txBody>
          <a:bodyPr rtlCol="0">
            <a:normAutofit/>
          </a:bodyPr>
          <a:lstStyle>
            <a:lvl1pPr algn="ctr">
              <a:defRPr lang="en-US" sz="2800" kern="1200" cap="all" spc="15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659CD1F-9DFB-4048-9B9B-2BD7D4EC6400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1243104" y="2776936"/>
            <a:ext cx="2882475" cy="823912"/>
          </a:xfrm>
        </p:spPr>
        <p:txBody>
          <a:bodyPr rtlCol="0" anchor="b">
            <a:noAutofit/>
          </a:bodyPr>
          <a:lstStyle>
            <a:lvl1pPr marL="0" indent="0">
              <a:buNone/>
              <a:defRPr lang="en-US" sz="2000" kern="1200" cap="all" spc="150" baseline="0" dirty="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C9B20CF-6B91-4562-B799-0ABDAEBC0D2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243104" y="3834606"/>
            <a:ext cx="2882475" cy="1997867"/>
          </a:xfrm>
        </p:spPr>
        <p:txBody>
          <a:bodyPr rtlCol="0">
            <a:normAutofit/>
          </a:bodyPr>
          <a:lstStyle>
            <a:lvl1pPr marL="0" indent="0">
              <a:lnSpc>
                <a:spcPct val="100000"/>
              </a:lnSpc>
              <a:buNone/>
              <a:defRPr sz="1400" spc="50" baseline="0"/>
            </a:lvl1pPr>
            <a:lvl2pPr marL="457200" indent="0">
              <a:lnSpc>
                <a:spcPct val="100000"/>
              </a:lnSpc>
              <a:buNone/>
              <a:defRPr sz="1400" spc="50" baseline="0"/>
            </a:lvl2pPr>
            <a:lvl3pPr marL="914400" indent="0">
              <a:lnSpc>
                <a:spcPct val="100000"/>
              </a:lnSpc>
              <a:buNone/>
              <a:defRPr sz="1400" spc="50" baseline="0"/>
            </a:lvl3pPr>
            <a:lvl4pPr marL="1371600" indent="0">
              <a:lnSpc>
                <a:spcPct val="100000"/>
              </a:lnSpc>
              <a:buNone/>
              <a:defRPr sz="1400" spc="50" baseline="0"/>
            </a:lvl4pPr>
            <a:lvl5pPr marL="1828800" indent="0">
              <a:lnSpc>
                <a:spcPct val="100000"/>
              </a:lnSpc>
              <a:buNone/>
              <a:defRPr sz="1400" spc="50" baseline="0"/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374FC39-67F6-42EA-BCD1-F69AE2F0F22D}"/>
              </a:ext>
            </a:extLst>
          </p:cNvPr>
          <p:cNvSpPr>
            <a:spLocks noGrp="1"/>
          </p:cNvSpPr>
          <p:nvPr>
            <p:ph type="body" sz="quarter" idx="3" hasCustomPrompt="1"/>
          </p:nvPr>
        </p:nvSpPr>
        <p:spPr>
          <a:xfrm>
            <a:off x="4647665" y="2776936"/>
            <a:ext cx="2896671" cy="823912"/>
          </a:xfrm>
        </p:spPr>
        <p:txBody>
          <a:bodyPr rtlCol="0" anchor="b">
            <a:noAutofit/>
          </a:bodyPr>
          <a:lstStyle>
            <a:lvl1pPr marL="0" indent="0">
              <a:buNone/>
              <a:defRPr lang="en-US" sz="2000" kern="1200" cap="all" spc="150" baseline="0" dirty="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GB" noProof="0"/>
              <a:t>CLICK TO EDIT MASTER TEXT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36EE64B-44BF-4634-97BC-5ED74C6DF28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47665" y="3834606"/>
            <a:ext cx="2896671" cy="1997867"/>
          </a:xfrm>
        </p:spPr>
        <p:txBody>
          <a:bodyPr rtlCol="0">
            <a:normAutofit/>
          </a:bodyPr>
          <a:lstStyle>
            <a:lvl1pPr marL="0" indent="0">
              <a:lnSpc>
                <a:spcPct val="100000"/>
              </a:lnSpc>
              <a:buNone/>
              <a:defRPr sz="1400" spc="50" baseline="0"/>
            </a:lvl1pPr>
            <a:lvl2pPr marL="457200" indent="0">
              <a:lnSpc>
                <a:spcPct val="100000"/>
              </a:lnSpc>
              <a:buNone/>
              <a:defRPr sz="1400" spc="50" baseline="0"/>
            </a:lvl2pPr>
            <a:lvl3pPr marL="914400" indent="0">
              <a:lnSpc>
                <a:spcPct val="100000"/>
              </a:lnSpc>
              <a:buNone/>
              <a:defRPr sz="1400" spc="50" baseline="0"/>
            </a:lvl3pPr>
            <a:lvl4pPr marL="1371600" indent="0">
              <a:lnSpc>
                <a:spcPct val="100000"/>
              </a:lnSpc>
              <a:buNone/>
              <a:defRPr sz="1400" spc="50" baseline="0"/>
            </a:lvl4pPr>
            <a:lvl5pPr marL="1828800" indent="0">
              <a:lnSpc>
                <a:spcPct val="100000"/>
              </a:lnSpc>
              <a:buNone/>
              <a:defRPr sz="1400" spc="50" baseline="0"/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463D7850-C2A6-43CE-BBE4-8E81A0A593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H="1">
            <a:off x="0" y="0"/>
            <a:ext cx="1238250" cy="3105150"/>
          </a:xfrm>
          <a:prstGeom prst="line">
            <a:avLst/>
          </a:prstGeom>
          <a:ln w="31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EBAD3E03-2E3B-440C-9105-6F9D33006D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H="1">
            <a:off x="0" y="0"/>
            <a:ext cx="2238376" cy="24765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 Placeholder 2">
            <a:extLst>
              <a:ext uri="{FF2B5EF4-FFF2-40B4-BE49-F238E27FC236}">
                <a16:creationId xmlns:a16="http://schemas.microsoft.com/office/drawing/2014/main" id="{1F60A771-8BBC-4565-AB09-402DA7CB2780}"/>
              </a:ext>
            </a:extLst>
          </p:cNvPr>
          <p:cNvSpPr>
            <a:spLocks noGrp="1"/>
          </p:cNvSpPr>
          <p:nvPr>
            <p:ph type="body" idx="13" hasCustomPrompt="1"/>
          </p:nvPr>
        </p:nvSpPr>
        <p:spPr>
          <a:xfrm>
            <a:off x="8066421" y="2776936"/>
            <a:ext cx="2882475" cy="823912"/>
          </a:xfrm>
        </p:spPr>
        <p:txBody>
          <a:bodyPr rtlCol="0" anchor="b">
            <a:noAutofit/>
          </a:bodyPr>
          <a:lstStyle>
            <a:lvl1pPr marL="0" indent="0">
              <a:buNone/>
              <a:defRPr lang="en-US" sz="2000" kern="1200" cap="all" spc="150" baseline="0" dirty="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</a:t>
            </a:r>
          </a:p>
        </p:txBody>
      </p:sp>
      <p:sp>
        <p:nvSpPr>
          <p:cNvPr id="22" name="Content Placeholder 3">
            <a:extLst>
              <a:ext uri="{FF2B5EF4-FFF2-40B4-BE49-F238E27FC236}">
                <a16:creationId xmlns:a16="http://schemas.microsoft.com/office/drawing/2014/main" id="{C464A9BD-B815-4632-8F54-6EB70E48BAFF}"/>
              </a:ext>
            </a:extLst>
          </p:cNvPr>
          <p:cNvSpPr>
            <a:spLocks noGrp="1"/>
          </p:cNvSpPr>
          <p:nvPr>
            <p:ph sz="half" idx="14"/>
          </p:nvPr>
        </p:nvSpPr>
        <p:spPr>
          <a:xfrm>
            <a:off x="8066421" y="3834606"/>
            <a:ext cx="2882475" cy="1997867"/>
          </a:xfrm>
        </p:spPr>
        <p:txBody>
          <a:bodyPr rtlCol="0">
            <a:normAutofit/>
          </a:bodyPr>
          <a:lstStyle>
            <a:lvl1pPr marL="0" indent="0">
              <a:lnSpc>
                <a:spcPct val="100000"/>
              </a:lnSpc>
              <a:buNone/>
              <a:defRPr sz="1400" spc="50" baseline="0"/>
            </a:lvl1pPr>
            <a:lvl2pPr marL="457200" indent="0">
              <a:lnSpc>
                <a:spcPct val="100000"/>
              </a:lnSpc>
              <a:buNone/>
              <a:defRPr sz="1400" spc="50" baseline="0"/>
            </a:lvl2pPr>
            <a:lvl3pPr marL="914400" indent="0">
              <a:lnSpc>
                <a:spcPct val="100000"/>
              </a:lnSpc>
              <a:buNone/>
              <a:defRPr sz="1400" spc="50" baseline="0"/>
            </a:lvl3pPr>
            <a:lvl4pPr marL="1371600" indent="0">
              <a:lnSpc>
                <a:spcPct val="100000"/>
              </a:lnSpc>
              <a:buNone/>
              <a:defRPr sz="1400" spc="50" baseline="0"/>
            </a:lvl4pPr>
            <a:lvl5pPr marL="1828800" indent="0">
              <a:lnSpc>
                <a:spcPct val="100000"/>
              </a:lnSpc>
              <a:buNone/>
              <a:defRPr sz="1400" spc="50" baseline="0"/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255C16C-AA88-4BBF-8040-11ECFED618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 sz="900"/>
            </a:lvl1pPr>
          </a:lstStyle>
          <a:p>
            <a:pPr rtl="0"/>
            <a:r>
              <a:rPr lang="en-GB" noProof="0"/>
              <a:t>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BE560E3-F935-488F-8F0E-191D7B6B54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 sz="900"/>
            </a:lvl1pPr>
          </a:lstStyle>
          <a:p>
            <a:pPr rtl="0"/>
            <a:r>
              <a:rPr lang="en-GB" noProof="0"/>
              <a:t>Pitch Deck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B9CD8B2-CC23-467F-B0EE-2CC06D6308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 sz="900"/>
            </a:lvl1pPr>
          </a:lstStyle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20318953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  Content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CF3B5C-31C4-46BA-9FAD-72DF917A84D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885156" y="892177"/>
            <a:ext cx="8421688" cy="1325563"/>
          </a:xfrm>
        </p:spPr>
        <p:txBody>
          <a:bodyPr rtlCol="0">
            <a:normAutofit/>
          </a:bodyPr>
          <a:lstStyle>
            <a:lvl1pPr algn="ctr">
              <a:defRPr lang="en-US" sz="2800" kern="1200" cap="all" spc="150" baseline="0" dirty="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pic>
        <p:nvPicPr>
          <p:cNvPr id="11" name="Graphic 10">
            <a:extLst>
              <a:ext uri="{FF2B5EF4-FFF2-40B4-BE49-F238E27FC236}">
                <a16:creationId xmlns:a16="http://schemas.microsoft.com/office/drawing/2014/main" id="{B38B0D13-BD5F-460B-B337-F4A9342026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465141" y="2358007"/>
            <a:ext cx="2438400" cy="2019300"/>
          </a:xfrm>
          <a:prstGeom prst="rect">
            <a:avLst/>
          </a:prstGeom>
        </p:spPr>
      </p:pic>
      <p:pic>
        <p:nvPicPr>
          <p:cNvPr id="13" name="Graphic 12">
            <a:extLst>
              <a:ext uri="{FF2B5EF4-FFF2-40B4-BE49-F238E27FC236}">
                <a16:creationId xmlns:a16="http://schemas.microsoft.com/office/drawing/2014/main" id="{BE72876B-D3DA-4462-9E24-3354D8D02A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5000625" y="2531837"/>
            <a:ext cx="2190750" cy="1943100"/>
          </a:xfrm>
          <a:prstGeom prst="rect">
            <a:avLst/>
          </a:prstGeom>
        </p:spPr>
      </p:pic>
      <p:pic>
        <p:nvPicPr>
          <p:cNvPr id="15" name="Graphic 14">
            <a:extLst>
              <a:ext uri="{FF2B5EF4-FFF2-40B4-BE49-F238E27FC236}">
                <a16:creationId xmlns:a16="http://schemas.microsoft.com/office/drawing/2014/main" id="{14A539B6-6E3F-41BA-ACE2-76E8BB6516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8345608" y="2421056"/>
            <a:ext cx="2324100" cy="20574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659CD1F-9DFB-4048-9B9B-2BD7D4EC6400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2063855" y="3064615"/>
            <a:ext cx="1240971" cy="823912"/>
          </a:xfrm>
        </p:spPr>
        <p:txBody>
          <a:bodyPr rtlCol="0" anchor="ctr">
            <a:noAutofit/>
          </a:bodyPr>
          <a:lstStyle>
            <a:lvl1pPr marL="0" indent="0" algn="ctr">
              <a:buNone/>
              <a:defRPr lang="en-US" sz="4000" kern="1200" cap="all" spc="150" baseline="0" dirty="0" smtClean="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#</a:t>
            </a:r>
          </a:p>
        </p:txBody>
      </p:sp>
      <p:sp>
        <p:nvSpPr>
          <p:cNvPr id="23" name="Text Placeholder 2">
            <a:extLst>
              <a:ext uri="{FF2B5EF4-FFF2-40B4-BE49-F238E27FC236}">
                <a16:creationId xmlns:a16="http://schemas.microsoft.com/office/drawing/2014/main" id="{A066E2EA-C6EA-4A02-818E-33BD582D92E7}"/>
              </a:ext>
            </a:extLst>
          </p:cNvPr>
          <p:cNvSpPr>
            <a:spLocks noGrp="1"/>
          </p:cNvSpPr>
          <p:nvPr>
            <p:ph type="body" idx="15" hasCustomPrompt="1"/>
          </p:nvPr>
        </p:nvSpPr>
        <p:spPr>
          <a:xfrm>
            <a:off x="5475514" y="3064615"/>
            <a:ext cx="1240971" cy="823912"/>
          </a:xfrm>
        </p:spPr>
        <p:txBody>
          <a:bodyPr rtlCol="0" anchor="ctr">
            <a:noAutofit/>
          </a:bodyPr>
          <a:lstStyle>
            <a:lvl1pPr marL="0" indent="0" algn="ctr">
              <a:buNone/>
              <a:defRPr lang="en-US" sz="4000" kern="1200" cap="all" spc="150" baseline="0" dirty="0" smtClean="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#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7B9C3B0-3522-407C-B662-631E19ECC95F}"/>
              </a:ext>
            </a:extLst>
          </p:cNvPr>
          <p:cNvSpPr>
            <a:spLocks noGrp="1"/>
          </p:cNvSpPr>
          <p:nvPr>
            <p:ph type="body" idx="16" hasCustomPrompt="1"/>
          </p:nvPr>
        </p:nvSpPr>
        <p:spPr>
          <a:xfrm>
            <a:off x="8887174" y="3064615"/>
            <a:ext cx="1240971" cy="823912"/>
          </a:xfrm>
        </p:spPr>
        <p:txBody>
          <a:bodyPr rtlCol="0" anchor="ctr">
            <a:noAutofit/>
          </a:bodyPr>
          <a:lstStyle>
            <a:lvl1pPr marL="0" indent="0" algn="ctr">
              <a:buNone/>
              <a:defRPr lang="en-US" sz="4000" kern="1200" cap="all" spc="150" baseline="0" dirty="0" smtClean="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#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C9B20CF-6B91-4562-B799-0ABDAEBC0D2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129698" y="4824188"/>
            <a:ext cx="3124093" cy="462927"/>
          </a:xfrm>
        </p:spPr>
        <p:txBody>
          <a:bodyPr rtlCol="0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cap="all" spc="50" baseline="0">
                <a:solidFill>
                  <a:schemeClr val="bg1"/>
                </a:solidFill>
              </a:defRPr>
            </a:lvl1pPr>
            <a:lvl2pPr marL="457200" indent="0">
              <a:lnSpc>
                <a:spcPct val="100000"/>
              </a:lnSpc>
              <a:buNone/>
              <a:defRPr sz="1400" spc="50" baseline="0">
                <a:solidFill>
                  <a:schemeClr val="bg1"/>
                </a:solidFill>
              </a:defRPr>
            </a:lvl2pPr>
            <a:lvl3pPr marL="914400" indent="0">
              <a:lnSpc>
                <a:spcPct val="100000"/>
              </a:lnSpc>
              <a:buNone/>
              <a:defRPr sz="1400" spc="50" baseline="0">
                <a:solidFill>
                  <a:schemeClr val="bg1"/>
                </a:solidFill>
              </a:defRPr>
            </a:lvl3pPr>
            <a:lvl4pPr marL="1371600" indent="0">
              <a:lnSpc>
                <a:spcPct val="100000"/>
              </a:lnSpc>
              <a:buNone/>
              <a:defRPr sz="1400" spc="50" baseline="0">
                <a:solidFill>
                  <a:schemeClr val="bg1"/>
                </a:solidFill>
              </a:defRPr>
            </a:lvl4pPr>
            <a:lvl5pPr marL="1828800" indent="0">
              <a:lnSpc>
                <a:spcPct val="100000"/>
              </a:lnSpc>
              <a:buNone/>
              <a:defRPr sz="1400" spc="50" baseline="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82D8880F-3EAC-45C9-91F2-19A193791A18}"/>
              </a:ext>
            </a:extLst>
          </p:cNvPr>
          <p:cNvSpPr>
            <a:spLocks noGrp="1"/>
          </p:cNvSpPr>
          <p:nvPr>
            <p:ph sz="half" idx="17"/>
          </p:nvPr>
        </p:nvSpPr>
        <p:spPr>
          <a:xfrm>
            <a:off x="1129698" y="5280763"/>
            <a:ext cx="3124093" cy="462927"/>
          </a:xfrm>
        </p:spPr>
        <p:txBody>
          <a:bodyPr rtlCol="0">
            <a:normAutofit/>
          </a:bodyPr>
          <a:lstStyle>
            <a:lvl1pPr marL="0" indent="0" algn="ctr">
              <a:lnSpc>
                <a:spcPct val="100000"/>
              </a:lnSpc>
              <a:buNone/>
              <a:defRPr sz="1400" cap="none" spc="50" baseline="0">
                <a:solidFill>
                  <a:schemeClr val="bg1"/>
                </a:solidFill>
              </a:defRPr>
            </a:lvl1pPr>
            <a:lvl2pPr marL="457200" indent="0">
              <a:lnSpc>
                <a:spcPct val="100000"/>
              </a:lnSpc>
              <a:buNone/>
              <a:defRPr sz="1400" spc="50" baseline="0">
                <a:solidFill>
                  <a:schemeClr val="bg1"/>
                </a:solidFill>
              </a:defRPr>
            </a:lvl2pPr>
            <a:lvl3pPr marL="914400" indent="0">
              <a:lnSpc>
                <a:spcPct val="100000"/>
              </a:lnSpc>
              <a:buNone/>
              <a:defRPr sz="1400" spc="50" baseline="0">
                <a:solidFill>
                  <a:schemeClr val="bg1"/>
                </a:solidFill>
              </a:defRPr>
            </a:lvl3pPr>
            <a:lvl4pPr marL="1371600" indent="0">
              <a:lnSpc>
                <a:spcPct val="100000"/>
              </a:lnSpc>
              <a:buNone/>
              <a:defRPr sz="1400" spc="50" baseline="0">
                <a:solidFill>
                  <a:schemeClr val="bg1"/>
                </a:solidFill>
              </a:defRPr>
            </a:lvl4pPr>
            <a:lvl5pPr marL="1828800" indent="0">
              <a:lnSpc>
                <a:spcPct val="100000"/>
              </a:lnSpc>
              <a:buNone/>
              <a:defRPr sz="1400" spc="50" baseline="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36EE64B-44BF-4634-97BC-5ED74C6DF28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526261" y="4824188"/>
            <a:ext cx="3139479" cy="462927"/>
          </a:xfrm>
        </p:spPr>
        <p:txBody>
          <a:bodyPr rtlCol="0">
            <a:normAutofit/>
          </a:bodyPr>
          <a:lstStyle>
            <a:lvl1pPr marL="0" indent="0" algn="ctr">
              <a:lnSpc>
                <a:spcPct val="100000"/>
              </a:lnSpc>
              <a:buNone/>
              <a:defRPr sz="2000" cap="all" spc="50" baseline="0">
                <a:solidFill>
                  <a:schemeClr val="bg1"/>
                </a:solidFill>
              </a:defRPr>
            </a:lvl1pPr>
            <a:lvl2pPr marL="457200" indent="0">
              <a:lnSpc>
                <a:spcPct val="100000"/>
              </a:lnSpc>
              <a:buNone/>
              <a:defRPr sz="2000" cap="all" spc="50" baseline="0">
                <a:solidFill>
                  <a:schemeClr val="bg1"/>
                </a:solidFill>
              </a:defRPr>
            </a:lvl2pPr>
            <a:lvl3pPr marL="914400" indent="0">
              <a:lnSpc>
                <a:spcPct val="100000"/>
              </a:lnSpc>
              <a:buNone/>
              <a:defRPr sz="1400" spc="50" baseline="0">
                <a:solidFill>
                  <a:schemeClr val="bg1"/>
                </a:solidFill>
              </a:defRPr>
            </a:lvl3pPr>
            <a:lvl4pPr marL="1371600" indent="0">
              <a:lnSpc>
                <a:spcPct val="100000"/>
              </a:lnSpc>
              <a:buNone/>
              <a:defRPr sz="1400" spc="50" baseline="0">
                <a:solidFill>
                  <a:schemeClr val="bg1"/>
                </a:solidFill>
              </a:defRPr>
            </a:lvl4pPr>
            <a:lvl5pPr marL="1828800" indent="0">
              <a:lnSpc>
                <a:spcPct val="100000"/>
              </a:lnSpc>
              <a:buNone/>
              <a:defRPr sz="1400" spc="50" baseline="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26" name="Content Placeholder 5">
            <a:extLst>
              <a:ext uri="{FF2B5EF4-FFF2-40B4-BE49-F238E27FC236}">
                <a16:creationId xmlns:a16="http://schemas.microsoft.com/office/drawing/2014/main" id="{9019518E-E850-403D-A5B5-4B53F8C4A56B}"/>
              </a:ext>
            </a:extLst>
          </p:cNvPr>
          <p:cNvSpPr>
            <a:spLocks noGrp="1"/>
          </p:cNvSpPr>
          <p:nvPr>
            <p:ph sz="quarter" idx="18"/>
          </p:nvPr>
        </p:nvSpPr>
        <p:spPr>
          <a:xfrm>
            <a:off x="4526261" y="5280763"/>
            <a:ext cx="3139479" cy="462927"/>
          </a:xfrm>
        </p:spPr>
        <p:txBody>
          <a:bodyPr rtlCol="0">
            <a:normAutofit/>
          </a:bodyPr>
          <a:lstStyle>
            <a:lvl1pPr marL="0" indent="0" algn="ctr">
              <a:lnSpc>
                <a:spcPct val="100000"/>
              </a:lnSpc>
              <a:buNone/>
              <a:defRPr sz="1400" cap="none" spc="50" baseline="0">
                <a:solidFill>
                  <a:schemeClr val="bg1"/>
                </a:solidFill>
              </a:defRPr>
            </a:lvl1pPr>
            <a:lvl2pPr marL="457200" indent="0" algn="ctr">
              <a:lnSpc>
                <a:spcPct val="100000"/>
              </a:lnSpc>
              <a:buNone/>
              <a:defRPr sz="1400" cap="none" spc="50" baseline="0">
                <a:solidFill>
                  <a:schemeClr val="bg1"/>
                </a:solidFill>
              </a:defRPr>
            </a:lvl2pPr>
            <a:lvl3pPr marL="914400" indent="0">
              <a:lnSpc>
                <a:spcPct val="100000"/>
              </a:lnSpc>
              <a:buNone/>
              <a:defRPr sz="1400" spc="50" baseline="0">
                <a:solidFill>
                  <a:schemeClr val="bg1"/>
                </a:solidFill>
              </a:defRPr>
            </a:lvl3pPr>
            <a:lvl4pPr marL="1371600" indent="0">
              <a:lnSpc>
                <a:spcPct val="100000"/>
              </a:lnSpc>
              <a:buNone/>
              <a:defRPr sz="1400" spc="50" baseline="0">
                <a:solidFill>
                  <a:schemeClr val="bg1"/>
                </a:solidFill>
              </a:defRPr>
            </a:lvl4pPr>
            <a:lvl5pPr marL="1828800" indent="0">
              <a:lnSpc>
                <a:spcPct val="100000"/>
              </a:lnSpc>
              <a:buNone/>
              <a:defRPr sz="1400" spc="50" baseline="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</p:txBody>
      </p:sp>
      <p:sp>
        <p:nvSpPr>
          <p:cNvPr id="22" name="Content Placeholder 3">
            <a:extLst>
              <a:ext uri="{FF2B5EF4-FFF2-40B4-BE49-F238E27FC236}">
                <a16:creationId xmlns:a16="http://schemas.microsoft.com/office/drawing/2014/main" id="{C464A9BD-B815-4632-8F54-6EB70E48BAFF}"/>
              </a:ext>
            </a:extLst>
          </p:cNvPr>
          <p:cNvSpPr>
            <a:spLocks noGrp="1"/>
          </p:cNvSpPr>
          <p:nvPr>
            <p:ph sz="half" idx="14"/>
          </p:nvPr>
        </p:nvSpPr>
        <p:spPr>
          <a:xfrm>
            <a:off x="7938210" y="4824188"/>
            <a:ext cx="3124093" cy="462927"/>
          </a:xfrm>
        </p:spPr>
        <p:txBody>
          <a:bodyPr rtlCol="0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cap="all" spc="50" baseline="0">
                <a:solidFill>
                  <a:schemeClr val="bg1"/>
                </a:solidFill>
              </a:defRPr>
            </a:lvl1pPr>
            <a:lvl2pPr marL="457200" indent="0">
              <a:lnSpc>
                <a:spcPct val="100000"/>
              </a:lnSpc>
              <a:buNone/>
              <a:defRPr sz="1400" spc="50" baseline="0">
                <a:solidFill>
                  <a:schemeClr val="bg1"/>
                </a:solidFill>
              </a:defRPr>
            </a:lvl2pPr>
            <a:lvl3pPr marL="914400" indent="0">
              <a:lnSpc>
                <a:spcPct val="100000"/>
              </a:lnSpc>
              <a:buNone/>
              <a:defRPr sz="1400" spc="50" baseline="0">
                <a:solidFill>
                  <a:schemeClr val="bg1"/>
                </a:solidFill>
              </a:defRPr>
            </a:lvl3pPr>
            <a:lvl4pPr marL="1371600" indent="0">
              <a:lnSpc>
                <a:spcPct val="100000"/>
              </a:lnSpc>
              <a:buNone/>
              <a:defRPr sz="1400" spc="50" baseline="0">
                <a:solidFill>
                  <a:schemeClr val="bg1"/>
                </a:solidFill>
              </a:defRPr>
            </a:lvl4pPr>
            <a:lvl5pPr marL="1828800" indent="0">
              <a:lnSpc>
                <a:spcPct val="100000"/>
              </a:lnSpc>
              <a:buNone/>
              <a:defRPr sz="1400" spc="50" baseline="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27" name="Content Placeholder 3">
            <a:extLst>
              <a:ext uri="{FF2B5EF4-FFF2-40B4-BE49-F238E27FC236}">
                <a16:creationId xmlns:a16="http://schemas.microsoft.com/office/drawing/2014/main" id="{A8058154-45E5-403E-B714-AC85774F391F}"/>
              </a:ext>
            </a:extLst>
          </p:cNvPr>
          <p:cNvSpPr>
            <a:spLocks noGrp="1"/>
          </p:cNvSpPr>
          <p:nvPr>
            <p:ph sz="half" idx="19"/>
          </p:nvPr>
        </p:nvSpPr>
        <p:spPr>
          <a:xfrm>
            <a:off x="7938210" y="5280763"/>
            <a:ext cx="3124093" cy="462927"/>
          </a:xfrm>
        </p:spPr>
        <p:txBody>
          <a:bodyPr rtlCol="0">
            <a:normAutofit/>
          </a:bodyPr>
          <a:lstStyle>
            <a:lvl1pPr marL="0" indent="0" algn="ctr">
              <a:lnSpc>
                <a:spcPct val="100000"/>
              </a:lnSpc>
              <a:buNone/>
              <a:defRPr sz="1400" cap="none" spc="50" baseline="0">
                <a:solidFill>
                  <a:schemeClr val="bg1"/>
                </a:solidFill>
              </a:defRPr>
            </a:lvl1pPr>
            <a:lvl2pPr marL="457200" indent="0">
              <a:lnSpc>
                <a:spcPct val="100000"/>
              </a:lnSpc>
              <a:buNone/>
              <a:defRPr sz="1400" spc="50" baseline="0">
                <a:solidFill>
                  <a:schemeClr val="bg1"/>
                </a:solidFill>
              </a:defRPr>
            </a:lvl2pPr>
            <a:lvl3pPr marL="914400" indent="0">
              <a:lnSpc>
                <a:spcPct val="100000"/>
              </a:lnSpc>
              <a:buNone/>
              <a:defRPr sz="1400" spc="50" baseline="0">
                <a:solidFill>
                  <a:schemeClr val="bg1"/>
                </a:solidFill>
              </a:defRPr>
            </a:lvl3pPr>
            <a:lvl4pPr marL="1371600" indent="0">
              <a:lnSpc>
                <a:spcPct val="100000"/>
              </a:lnSpc>
              <a:buNone/>
              <a:defRPr sz="1400" spc="50" baseline="0">
                <a:solidFill>
                  <a:schemeClr val="bg1"/>
                </a:solidFill>
              </a:defRPr>
            </a:lvl4pPr>
            <a:lvl5pPr marL="1828800" indent="0">
              <a:lnSpc>
                <a:spcPct val="100000"/>
              </a:lnSpc>
              <a:buNone/>
              <a:defRPr sz="1400" spc="50" baseline="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255C16C-AA88-4BBF-8040-11ECFED618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 sz="900"/>
            </a:lvl1pPr>
          </a:lstStyle>
          <a:p>
            <a:pPr rtl="0"/>
            <a:r>
              <a:rPr lang="en-GB" noProof="0"/>
              <a:t>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BE560E3-F935-488F-8F0E-191D7B6B54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 sz="900"/>
            </a:lvl1pPr>
          </a:lstStyle>
          <a:p>
            <a:pPr rtl="0"/>
            <a:r>
              <a:rPr lang="en-GB" noProof="0"/>
              <a:t>Pitch Deck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B9CD8B2-CC23-467F-B0EE-2CC06D6308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 sz="900"/>
            </a:lvl1pPr>
          </a:lstStyle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44261931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Two Content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CF3B5C-31C4-46BA-9FAD-72DF917A84D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933700" y="892177"/>
            <a:ext cx="8421688" cy="1325563"/>
          </a:xfrm>
        </p:spPr>
        <p:txBody>
          <a:bodyPr rtlCol="0">
            <a:normAutofit/>
          </a:bodyPr>
          <a:lstStyle>
            <a:lvl1pPr>
              <a:defRPr lang="en-US" sz="2800" kern="1200" spc="15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659CD1F-9DFB-4048-9B9B-2BD7D4EC6400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2933700" y="2776936"/>
            <a:ext cx="3924300" cy="823912"/>
          </a:xfrm>
        </p:spPr>
        <p:txBody>
          <a:bodyPr rtlCol="0" anchor="b">
            <a:noAutofit/>
          </a:bodyPr>
          <a:lstStyle>
            <a:lvl1pPr marL="0" indent="0">
              <a:buNone/>
              <a:defRPr lang="en-US" sz="2000" kern="1200" spc="150" baseline="0" dirty="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C9B20CF-6B91-4562-B799-0ABDAEBC0D2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2933700" y="3834606"/>
            <a:ext cx="3924300" cy="1997867"/>
          </a:xfrm>
        </p:spPr>
        <p:txBody>
          <a:bodyPr rtlCol="0">
            <a:normAutofit/>
          </a:bodyPr>
          <a:lstStyle>
            <a:lvl1pPr marL="0" indent="0">
              <a:lnSpc>
                <a:spcPct val="100000"/>
              </a:lnSpc>
              <a:buNone/>
              <a:defRPr sz="1400" spc="50" baseline="0"/>
            </a:lvl1pPr>
            <a:lvl2pPr marL="457200" indent="0">
              <a:lnSpc>
                <a:spcPct val="100000"/>
              </a:lnSpc>
              <a:buNone/>
              <a:defRPr sz="1400" spc="50" baseline="0"/>
            </a:lvl2pPr>
            <a:lvl3pPr marL="914400" indent="0">
              <a:lnSpc>
                <a:spcPct val="100000"/>
              </a:lnSpc>
              <a:buNone/>
              <a:defRPr sz="1400" spc="50" baseline="0"/>
            </a:lvl3pPr>
            <a:lvl4pPr marL="1371600" indent="0">
              <a:lnSpc>
                <a:spcPct val="100000"/>
              </a:lnSpc>
              <a:buNone/>
              <a:defRPr sz="1400" spc="50" baseline="0"/>
            </a:lvl4pPr>
            <a:lvl5pPr marL="1828800" indent="0">
              <a:lnSpc>
                <a:spcPct val="100000"/>
              </a:lnSpc>
              <a:buNone/>
              <a:defRPr sz="1400" spc="50" baseline="0"/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374FC39-67F6-42EA-BCD1-F69AE2F0F22D}"/>
              </a:ext>
            </a:extLst>
          </p:cNvPr>
          <p:cNvSpPr>
            <a:spLocks noGrp="1"/>
          </p:cNvSpPr>
          <p:nvPr>
            <p:ph type="body" sz="quarter" idx="3" hasCustomPrompt="1"/>
          </p:nvPr>
        </p:nvSpPr>
        <p:spPr>
          <a:xfrm>
            <a:off x="7410173" y="2776936"/>
            <a:ext cx="3943627" cy="823912"/>
          </a:xfrm>
        </p:spPr>
        <p:txBody>
          <a:bodyPr rtlCol="0" anchor="b">
            <a:noAutofit/>
          </a:bodyPr>
          <a:lstStyle>
            <a:lvl1pPr marL="0" indent="0">
              <a:buNone/>
              <a:defRPr lang="en-US" sz="2000" kern="1200" spc="150" baseline="0" dirty="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GB" noProof="0"/>
              <a:t>CLICK TO EDIT MASTER TEXT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36EE64B-44BF-4634-97BC-5ED74C6DF28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7410173" y="3834606"/>
            <a:ext cx="3943627" cy="1997867"/>
          </a:xfrm>
        </p:spPr>
        <p:txBody>
          <a:bodyPr rtlCol="0">
            <a:normAutofit/>
          </a:bodyPr>
          <a:lstStyle>
            <a:lvl1pPr marL="0" indent="0">
              <a:lnSpc>
                <a:spcPct val="100000"/>
              </a:lnSpc>
              <a:buNone/>
              <a:defRPr sz="1400" spc="50" baseline="0"/>
            </a:lvl1pPr>
            <a:lvl2pPr marL="457200" indent="0">
              <a:lnSpc>
                <a:spcPct val="100000"/>
              </a:lnSpc>
              <a:buNone/>
              <a:defRPr sz="1400" spc="50" baseline="0"/>
            </a:lvl2pPr>
            <a:lvl3pPr marL="914400" indent="0">
              <a:lnSpc>
                <a:spcPct val="100000"/>
              </a:lnSpc>
              <a:buNone/>
              <a:defRPr sz="1400" spc="50" baseline="0"/>
            </a:lvl3pPr>
            <a:lvl4pPr marL="1371600" indent="0">
              <a:lnSpc>
                <a:spcPct val="100000"/>
              </a:lnSpc>
              <a:buNone/>
              <a:defRPr sz="1400" spc="50" baseline="0"/>
            </a:lvl4pPr>
            <a:lvl5pPr marL="1828800" indent="0">
              <a:lnSpc>
                <a:spcPct val="100000"/>
              </a:lnSpc>
              <a:buNone/>
              <a:defRPr sz="1400" spc="50" baseline="0"/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255C16C-AA88-4BBF-8040-11ECFED618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 sz="900"/>
            </a:lvl1pPr>
          </a:lstStyle>
          <a:p>
            <a:pPr rtl="0"/>
            <a:r>
              <a:rPr lang="en-GB" noProof="0"/>
              <a:t>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BE560E3-F935-488F-8F0E-191D7B6B54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 sz="900"/>
            </a:lvl1pPr>
          </a:lstStyle>
          <a:p>
            <a:pPr rtl="0"/>
            <a:r>
              <a:rPr lang="en-GB" noProof="0"/>
              <a:t>Pitch Deck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B9CD8B2-CC23-467F-B0EE-2CC06D6308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 sz="900"/>
            </a:lvl1pPr>
          </a:lstStyle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  <p:pic>
        <p:nvPicPr>
          <p:cNvPr id="11" name="Graphic 10">
            <a:extLst>
              <a:ext uri="{FF2B5EF4-FFF2-40B4-BE49-F238E27FC236}">
                <a16:creationId xmlns:a16="http://schemas.microsoft.com/office/drawing/2014/main" id="{EE24E1DB-1F20-4C28-8069-D9219D1F8BB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l="39434" t="20278" b="22673"/>
          <a:stretch/>
        </p:blipFill>
        <p:spPr>
          <a:xfrm>
            <a:off x="25785" y="0"/>
            <a:ext cx="4368030" cy="39123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174090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Graphic 13">
            <a:extLst>
              <a:ext uri="{FF2B5EF4-FFF2-40B4-BE49-F238E27FC236}">
                <a16:creationId xmlns:a16="http://schemas.microsoft.com/office/drawing/2014/main" id="{AE202E03-5C65-4305-B969-65220AD410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t="18301" r="41825" b="23071"/>
          <a:stretch/>
        </p:blipFill>
        <p:spPr>
          <a:xfrm flipH="1">
            <a:off x="0" y="0"/>
            <a:ext cx="5441888" cy="6858000"/>
          </a:xfrm>
          <a:custGeom>
            <a:avLst/>
            <a:gdLst>
              <a:gd name="connsiteX0" fmla="*/ 5441888 w 5441888"/>
              <a:gd name="connsiteY0" fmla="*/ 0 h 6858000"/>
              <a:gd name="connsiteX1" fmla="*/ 0 w 5441888"/>
              <a:gd name="connsiteY1" fmla="*/ 0 h 6858000"/>
              <a:gd name="connsiteX2" fmla="*/ 0 w 5441888"/>
              <a:gd name="connsiteY2" fmla="*/ 6858000 h 6858000"/>
              <a:gd name="connsiteX3" fmla="*/ 5441888 w 5441888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441888" h="6858000">
                <a:moveTo>
                  <a:pt x="5441888" y="0"/>
                </a:moveTo>
                <a:lnTo>
                  <a:pt x="0" y="0"/>
                </a:lnTo>
                <a:lnTo>
                  <a:pt x="0" y="6858000"/>
                </a:lnTo>
                <a:lnTo>
                  <a:pt x="5441888" y="6858000"/>
                </a:lnTo>
                <a:close/>
              </a:path>
            </a:pathLst>
          </a:custGeom>
        </p:spPr>
      </p:pic>
      <p:sp>
        <p:nvSpPr>
          <p:cNvPr id="19" name="Title 1">
            <a:extLst>
              <a:ext uri="{FF2B5EF4-FFF2-40B4-BE49-F238E27FC236}">
                <a16:creationId xmlns:a16="http://schemas.microsoft.com/office/drawing/2014/main" id="{1E1C8C6D-0530-475B-A7F7-0E00C33ACFE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920169" y="1152771"/>
            <a:ext cx="5431971" cy="846301"/>
          </a:xfrm>
        </p:spPr>
        <p:txBody>
          <a:bodyPr rtlCol="0" anchor="t">
            <a:normAutofit/>
          </a:bodyPr>
          <a:lstStyle>
            <a:lvl1pPr>
              <a:defRPr lang="en-US" sz="2800" kern="1200" cap="all" spc="15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20" name="Text Placeholder 15">
            <a:extLst>
              <a:ext uri="{FF2B5EF4-FFF2-40B4-BE49-F238E27FC236}">
                <a16:creationId xmlns:a16="http://schemas.microsoft.com/office/drawing/2014/main" id="{3D2778A3-7084-4333-8349-03B1FEB5FE75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5922254" y="2469515"/>
            <a:ext cx="5433204" cy="365125"/>
          </a:xfrm>
        </p:spPr>
        <p:txBody>
          <a:bodyPr rtlCol="0">
            <a:normAutofit/>
          </a:bodyPr>
          <a:lstStyle>
            <a:lvl1pPr marL="0" indent="0">
              <a:buNone/>
              <a:defRPr lang="en-US" sz="2000" kern="1200" cap="all" spc="15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lvl="0" rtl="0"/>
            <a:r>
              <a:rPr lang="en-GB" noProof="0"/>
              <a:t>CLICK TO ADD SUBTITLE</a:t>
            </a:r>
          </a:p>
        </p:txBody>
      </p:sp>
      <p:sp>
        <p:nvSpPr>
          <p:cNvPr id="25" name="Text Placeholder 18">
            <a:extLst>
              <a:ext uri="{FF2B5EF4-FFF2-40B4-BE49-F238E27FC236}">
                <a16:creationId xmlns:a16="http://schemas.microsoft.com/office/drawing/2014/main" id="{70ED2545-F96B-400C-B6F4-F1D2D83B7243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5921828" y="2798940"/>
            <a:ext cx="5431971" cy="557950"/>
          </a:xfrm>
        </p:spPr>
        <p:txBody>
          <a:bodyPr rtlCol="0">
            <a:normAutofit/>
          </a:bodyPr>
          <a:lstStyle>
            <a:lvl1pPr marL="0" indent="0">
              <a:lnSpc>
                <a:spcPct val="100000"/>
              </a:lnSpc>
              <a:buFont typeface="Arial" panose="020B0604020202020204" pitchFamily="34" charset="0"/>
              <a:buNone/>
              <a:defRPr sz="14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26" name="Text Placeholder 15">
            <a:extLst>
              <a:ext uri="{FF2B5EF4-FFF2-40B4-BE49-F238E27FC236}">
                <a16:creationId xmlns:a16="http://schemas.microsoft.com/office/drawing/2014/main" id="{4A2FECA2-3808-47DC-84EB-CD3395C2052D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5922254" y="3569311"/>
            <a:ext cx="5433204" cy="365125"/>
          </a:xfrm>
        </p:spPr>
        <p:txBody>
          <a:bodyPr rtlCol="0">
            <a:normAutofit/>
          </a:bodyPr>
          <a:lstStyle>
            <a:lvl1pPr marL="0" indent="0">
              <a:buNone/>
              <a:defRPr lang="en-US" sz="2000" kern="1200" cap="all" spc="15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lvl="0" rtl="0"/>
            <a:r>
              <a:rPr lang="en-GB" noProof="0"/>
              <a:t>CLICK TO ADD SUBTITLE</a:t>
            </a:r>
          </a:p>
        </p:txBody>
      </p:sp>
      <p:sp>
        <p:nvSpPr>
          <p:cNvPr id="27" name="Text Placeholder 18">
            <a:extLst>
              <a:ext uri="{FF2B5EF4-FFF2-40B4-BE49-F238E27FC236}">
                <a16:creationId xmlns:a16="http://schemas.microsoft.com/office/drawing/2014/main" id="{24393B9A-03C4-45C1-8172-F8B354458A48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5921828" y="3898736"/>
            <a:ext cx="5431971" cy="557950"/>
          </a:xfrm>
        </p:spPr>
        <p:txBody>
          <a:bodyPr rtlCol="0">
            <a:normAutofit/>
          </a:bodyPr>
          <a:lstStyle>
            <a:lvl1pPr marL="0" indent="0">
              <a:lnSpc>
                <a:spcPct val="100000"/>
              </a:lnSpc>
              <a:buFont typeface="Arial" panose="020B0604020202020204" pitchFamily="34" charset="0"/>
              <a:buNone/>
              <a:defRPr sz="14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28" name="Text Placeholder 15">
            <a:extLst>
              <a:ext uri="{FF2B5EF4-FFF2-40B4-BE49-F238E27FC236}">
                <a16:creationId xmlns:a16="http://schemas.microsoft.com/office/drawing/2014/main" id="{18EC24A5-B4A5-4BAB-AE40-30EB69D6EF73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5922254" y="4669107"/>
            <a:ext cx="5433204" cy="365125"/>
          </a:xfrm>
        </p:spPr>
        <p:txBody>
          <a:bodyPr rtlCol="0">
            <a:normAutofit/>
          </a:bodyPr>
          <a:lstStyle>
            <a:lvl1pPr marL="0" indent="0">
              <a:buNone/>
              <a:defRPr lang="en-US" sz="2000" kern="1200" cap="all" spc="15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lvl="0" rtl="0"/>
            <a:r>
              <a:rPr lang="en-GB" noProof="0"/>
              <a:t>CLICK TO ADD SUBTITLE</a:t>
            </a:r>
          </a:p>
        </p:txBody>
      </p:sp>
      <p:sp>
        <p:nvSpPr>
          <p:cNvPr id="29" name="Text Placeholder 18">
            <a:extLst>
              <a:ext uri="{FF2B5EF4-FFF2-40B4-BE49-F238E27FC236}">
                <a16:creationId xmlns:a16="http://schemas.microsoft.com/office/drawing/2014/main" id="{726F36C0-4E6A-4A10-960D-11D78D044478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5921828" y="4998532"/>
            <a:ext cx="5431971" cy="557950"/>
          </a:xfrm>
        </p:spPr>
        <p:txBody>
          <a:bodyPr rtlCol="0">
            <a:normAutofit/>
          </a:bodyPr>
          <a:lstStyle>
            <a:lvl1pPr marL="0" indent="0">
              <a:lnSpc>
                <a:spcPct val="100000"/>
              </a:lnSpc>
              <a:buFont typeface="Arial" panose="020B0604020202020204" pitchFamily="34" charset="0"/>
              <a:buNone/>
              <a:defRPr sz="14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21" name="Date Placeholder 6">
            <a:extLst>
              <a:ext uri="{FF2B5EF4-FFF2-40B4-BE49-F238E27FC236}">
                <a16:creationId xmlns:a16="http://schemas.microsoft.com/office/drawing/2014/main" id="{71F34533-9677-48AF-9374-976825F4BB7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 rtlCol="0"/>
          <a:lstStyle>
            <a:lvl1pPr>
              <a:defRPr sz="900"/>
            </a:lvl1pPr>
          </a:lstStyle>
          <a:p>
            <a:pPr rtl="0"/>
            <a:r>
              <a:rPr lang="en-GB" noProof="0"/>
              <a:t>20XX</a:t>
            </a:r>
          </a:p>
        </p:txBody>
      </p:sp>
      <p:sp>
        <p:nvSpPr>
          <p:cNvPr id="22" name="Footer Placeholder 7">
            <a:extLst>
              <a:ext uri="{FF2B5EF4-FFF2-40B4-BE49-F238E27FC236}">
                <a16:creationId xmlns:a16="http://schemas.microsoft.com/office/drawing/2014/main" id="{4FAB8A26-B99E-4F96-8327-A932A14F2C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 rtlCol="0"/>
          <a:lstStyle>
            <a:lvl1pPr>
              <a:defRPr sz="900"/>
            </a:lvl1pPr>
          </a:lstStyle>
          <a:p>
            <a:pPr rtl="0"/>
            <a:r>
              <a:rPr lang="en-GB" noProof="0"/>
              <a:t>Pitch Deck</a:t>
            </a:r>
          </a:p>
        </p:txBody>
      </p:sp>
      <p:sp>
        <p:nvSpPr>
          <p:cNvPr id="24" name="Slide Number Placeholder 8">
            <a:extLst>
              <a:ext uri="{FF2B5EF4-FFF2-40B4-BE49-F238E27FC236}">
                <a16:creationId xmlns:a16="http://schemas.microsoft.com/office/drawing/2014/main" id="{EB0962D2-BCC3-48AB-A769-2A7327D291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rtlCol="0"/>
          <a:lstStyle>
            <a:lvl1pPr>
              <a:defRPr sz="900"/>
            </a:lvl1pPr>
          </a:lstStyle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37693348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3000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hart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5C4E19-B78B-4E39-B661-7E6A2E6C500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 rtlCol="0">
            <a:normAutofit/>
          </a:bodyPr>
          <a:lstStyle>
            <a:lvl1pPr algn="l">
              <a:defRPr lang="en-US" sz="2800" kern="1200" spc="15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15" name="Text Placeholder 14">
            <a:extLst>
              <a:ext uri="{FF2B5EF4-FFF2-40B4-BE49-F238E27FC236}">
                <a16:creationId xmlns:a16="http://schemas.microsoft.com/office/drawing/2014/main" id="{B250D272-9B39-4C2D-B0F5-21010D11E437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748749" y="1361938"/>
            <a:ext cx="6765925" cy="496888"/>
          </a:xfrm>
        </p:spPr>
        <p:txBody>
          <a:bodyPr rtlCol="0">
            <a:no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7" name="Chart Placeholder 6">
            <a:extLst>
              <a:ext uri="{FF2B5EF4-FFF2-40B4-BE49-F238E27FC236}">
                <a16:creationId xmlns:a16="http://schemas.microsoft.com/office/drawing/2014/main" id="{08AF2DB4-A973-4307-B59C-6058A138835C}"/>
              </a:ext>
            </a:extLst>
          </p:cNvPr>
          <p:cNvSpPr>
            <a:spLocks noGrp="1"/>
          </p:cNvSpPr>
          <p:nvPr>
            <p:ph type="chart" sz="quarter" idx="13"/>
          </p:nvPr>
        </p:nvSpPr>
        <p:spPr>
          <a:xfrm>
            <a:off x="838200" y="2286002"/>
            <a:ext cx="6094270" cy="3542143"/>
          </a:xfrm>
        </p:spPr>
        <p:txBody>
          <a:bodyPr rtlCol="0"/>
          <a:lstStyle/>
          <a:p>
            <a:pPr rtl="0"/>
            <a:r>
              <a:rPr lang="en-GB" noProof="0"/>
              <a:t>Click icon to add chart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339C283A-EC40-421C-8A0E-F9A3161C8890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7858125" y="2284624"/>
            <a:ext cx="3147332" cy="306388"/>
          </a:xfrm>
        </p:spPr>
        <p:txBody>
          <a:bodyPr rtlCol="0">
            <a:noAutofit/>
          </a:bodyPr>
          <a:lstStyle>
            <a:lvl1pPr marL="0" indent="0">
              <a:buNone/>
              <a:defRPr sz="1400" cap="all" spc="150" baseline="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100"/>
            </a:lvl4pPr>
            <a:lvl5pPr marL="1828800" indent="0">
              <a:buNone/>
              <a:defRPr sz="1100"/>
            </a:lvl5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13" name="Content Placeholder 12">
            <a:extLst>
              <a:ext uri="{FF2B5EF4-FFF2-40B4-BE49-F238E27FC236}">
                <a16:creationId xmlns:a16="http://schemas.microsoft.com/office/drawing/2014/main" id="{305CA2B1-D510-4949-A638-C1A064DA41A7}"/>
              </a:ext>
            </a:extLst>
          </p:cNvPr>
          <p:cNvSpPr>
            <a:spLocks noGrp="1"/>
          </p:cNvSpPr>
          <p:nvPr>
            <p:ph sz="quarter" idx="15" hasCustomPrompt="1"/>
          </p:nvPr>
        </p:nvSpPr>
        <p:spPr>
          <a:xfrm>
            <a:off x="7858125" y="2779713"/>
            <a:ext cx="3148013" cy="3095625"/>
          </a:xfrm>
        </p:spPr>
        <p:txBody>
          <a:bodyPr rtlCol="0">
            <a:normAutofit/>
          </a:bodyPr>
          <a:lstStyle>
            <a:lvl1pPr marL="0" indent="0">
              <a:buNone/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100">
                <a:solidFill>
                  <a:schemeClr val="tx1">
                    <a:lumMod val="65000"/>
                    <a:lumOff val="35000"/>
                  </a:schemeClr>
                </a:solidFill>
              </a:defRPr>
            </a:lvl2pPr>
            <a:lvl3pPr marL="914400" indent="0">
              <a:buNone/>
              <a:defRPr sz="1050">
                <a:solidFill>
                  <a:schemeClr val="tx1">
                    <a:lumMod val="65000"/>
                    <a:lumOff val="35000"/>
                  </a:schemeClr>
                </a:solidFill>
              </a:defRPr>
            </a:lvl3pPr>
            <a:lvl4pPr marL="1371600" indent="0">
              <a:buNone/>
              <a:defRPr sz="1000">
                <a:solidFill>
                  <a:schemeClr val="tx1">
                    <a:lumMod val="65000"/>
                    <a:lumOff val="35000"/>
                  </a:schemeClr>
                </a:solidFill>
              </a:defRPr>
            </a:lvl4pPr>
            <a:lvl5pPr marL="1828800" indent="0">
              <a:buNone/>
              <a:defRPr sz="1000">
                <a:solidFill>
                  <a:schemeClr val="tx1">
                    <a:lumMod val="65000"/>
                    <a:lumOff val="35000"/>
                  </a:schemeClr>
                </a:solidFill>
              </a:defRPr>
            </a:lvl5pPr>
          </a:lstStyle>
          <a:p>
            <a:pPr lvl="0" rtl="0"/>
            <a:r>
              <a:rPr lang="en-GB" noProof="0"/>
              <a:t>Click to add content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E085D26-FA83-4414-959E-98936A7726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 sz="900"/>
            </a:lvl1pPr>
          </a:lstStyle>
          <a:p>
            <a:pPr rtl="0"/>
            <a:r>
              <a:rPr lang="en-GB" noProof="0"/>
              <a:t>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FB52E93-DE4C-4341-8D83-F0230E38B1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 sz="900"/>
            </a:lvl1pPr>
          </a:lstStyle>
          <a:p>
            <a:pPr rtl="0"/>
            <a:r>
              <a:rPr lang="en-GB" noProof="0"/>
              <a:t>Pitch Deck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C467230-4A0F-4B18-8BA9-C3B2FDD59C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 sz="900"/>
            </a:lvl1pPr>
          </a:lstStyle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49100301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melin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7D46070C-E825-43D0-99F4-8B46141311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3057683"/>
            <a:ext cx="12191998" cy="201019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1F8C642-49FB-4E16-A3A0-B2ACBEABFFD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 rtlCol="0">
            <a:normAutofit/>
          </a:bodyPr>
          <a:lstStyle>
            <a:lvl1pPr algn="l">
              <a:defRPr lang="en-US" sz="2800" kern="1200" spc="15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6" name="Text Placeholder 10">
            <a:extLst>
              <a:ext uri="{FF2B5EF4-FFF2-40B4-BE49-F238E27FC236}">
                <a16:creationId xmlns:a16="http://schemas.microsoft.com/office/drawing/2014/main" id="{E4E92FC5-6FC2-45C2-9200-3244F9EA69A0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914399" y="3354712"/>
            <a:ext cx="731520" cy="457200"/>
          </a:xfrm>
        </p:spPr>
        <p:txBody>
          <a:bodyPr rtlCol="0" anchor="ctr"/>
          <a:lstStyle>
            <a:lvl1pPr marL="0" indent="0" algn="l">
              <a:buNone/>
              <a:defRPr sz="1400" b="1">
                <a:solidFill>
                  <a:schemeClr val="tx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Year</a:t>
            </a:r>
          </a:p>
        </p:txBody>
      </p:sp>
      <p:sp>
        <p:nvSpPr>
          <p:cNvPr id="7" name="Text Placeholder 10">
            <a:extLst>
              <a:ext uri="{FF2B5EF4-FFF2-40B4-BE49-F238E27FC236}">
                <a16:creationId xmlns:a16="http://schemas.microsoft.com/office/drawing/2014/main" id="{4D75C136-D6C3-4431-8776-997070627AAB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965960" y="350215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8" name="Text Placeholder 10">
            <a:extLst>
              <a:ext uri="{FF2B5EF4-FFF2-40B4-BE49-F238E27FC236}">
                <a16:creationId xmlns:a16="http://schemas.microsoft.com/office/drawing/2014/main" id="{FD15D323-BFE3-4ACE-9A2E-C9EB69458B12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753880" y="350215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9" name="Text Placeholder 10">
            <a:extLst>
              <a:ext uri="{FF2B5EF4-FFF2-40B4-BE49-F238E27FC236}">
                <a16:creationId xmlns:a16="http://schemas.microsoft.com/office/drawing/2014/main" id="{3B520767-B49F-4503-8120-B66E411F33E4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541800" y="350215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10" name="Text Placeholder 10">
            <a:extLst>
              <a:ext uri="{FF2B5EF4-FFF2-40B4-BE49-F238E27FC236}">
                <a16:creationId xmlns:a16="http://schemas.microsoft.com/office/drawing/2014/main" id="{30C2F5A0-E03E-4C89-B9EB-8D48889F5F91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329720" y="350215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12" name="Text Placeholder 10">
            <a:extLst>
              <a:ext uri="{FF2B5EF4-FFF2-40B4-BE49-F238E27FC236}">
                <a16:creationId xmlns:a16="http://schemas.microsoft.com/office/drawing/2014/main" id="{59D3CBFE-13C8-4DB1-A831-9393264923E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117640" y="350215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13" name="Text Placeholder 10">
            <a:extLst>
              <a:ext uri="{FF2B5EF4-FFF2-40B4-BE49-F238E27FC236}">
                <a16:creationId xmlns:a16="http://schemas.microsoft.com/office/drawing/2014/main" id="{82385A0A-C61D-4BBD-AC77-D7642F895E22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5905560" y="350215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FED89FCE-7507-4C8C-923F-922290589466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6693480" y="350215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2A9276DB-F427-4F8E-8E4C-466600F390FD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7481400" y="350215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79023948-0C1E-4DAB-B885-1C713409AA08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8269320" y="350215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F2F73935-BF53-4510-8B8F-EDB1CD56A1BB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9057240" y="350215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18" name="Text Placeholder 10">
            <a:extLst>
              <a:ext uri="{FF2B5EF4-FFF2-40B4-BE49-F238E27FC236}">
                <a16:creationId xmlns:a16="http://schemas.microsoft.com/office/drawing/2014/main" id="{4AB6A03C-6180-41ED-A88D-ECBB80D160F2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9845160" y="350215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19" name="Text Placeholder 10">
            <a:extLst>
              <a:ext uri="{FF2B5EF4-FFF2-40B4-BE49-F238E27FC236}">
                <a16:creationId xmlns:a16="http://schemas.microsoft.com/office/drawing/2014/main" id="{145AD645-55F0-41A9-AC53-ED30BF1340BA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3085" y="350215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AB3645A3-D681-45BF-B195-452D000802CA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914400" y="4292468"/>
            <a:ext cx="731520" cy="457200"/>
          </a:xfrm>
        </p:spPr>
        <p:txBody>
          <a:bodyPr rtlCol="0" anchor="ctr"/>
          <a:lstStyle>
            <a:lvl1pPr marL="0" indent="0" algn="l">
              <a:buNone/>
              <a:defRPr sz="1400" b="1">
                <a:solidFill>
                  <a:schemeClr val="tx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Year</a:t>
            </a:r>
          </a:p>
        </p:txBody>
      </p:sp>
      <p:sp>
        <p:nvSpPr>
          <p:cNvPr id="20" name="Text Placeholder 10">
            <a:extLst>
              <a:ext uri="{FF2B5EF4-FFF2-40B4-BE49-F238E27FC236}">
                <a16:creationId xmlns:a16="http://schemas.microsoft.com/office/drawing/2014/main" id="{C39F248D-01B4-40EE-B483-E8E81806DFBE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1969915" y="4425696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21" name="Text Placeholder 10">
            <a:extLst>
              <a:ext uri="{FF2B5EF4-FFF2-40B4-BE49-F238E27FC236}">
                <a16:creationId xmlns:a16="http://schemas.microsoft.com/office/drawing/2014/main" id="{1D0F1859-7A34-42DF-873E-2CF864E4C4BE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2757602" y="4425696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22" name="Text Placeholder 10">
            <a:extLst>
              <a:ext uri="{FF2B5EF4-FFF2-40B4-BE49-F238E27FC236}">
                <a16:creationId xmlns:a16="http://schemas.microsoft.com/office/drawing/2014/main" id="{6EB397AF-B5C1-40FE-86D4-BA660E4C6E46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3545289" y="4425696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23" name="Text Placeholder 10">
            <a:extLst>
              <a:ext uri="{FF2B5EF4-FFF2-40B4-BE49-F238E27FC236}">
                <a16:creationId xmlns:a16="http://schemas.microsoft.com/office/drawing/2014/main" id="{AF1343D5-DC0F-4C7E-967F-CFC300A2C807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4332976" y="4425696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24" name="Text Placeholder 10">
            <a:extLst>
              <a:ext uri="{FF2B5EF4-FFF2-40B4-BE49-F238E27FC236}">
                <a16:creationId xmlns:a16="http://schemas.microsoft.com/office/drawing/2014/main" id="{9AD688A5-D2DF-4FC3-8171-FAEA8C4F5566}"/>
              </a:ext>
            </a:extLst>
          </p:cNvPr>
          <p:cNvSpPr>
            <a:spLocks noGrp="1"/>
          </p:cNvSpPr>
          <p:nvPr>
            <p:ph type="body" sz="quarter" idx="51" hasCustomPrompt="1"/>
          </p:nvPr>
        </p:nvSpPr>
        <p:spPr>
          <a:xfrm>
            <a:off x="5120663" y="4425696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25" name="Text Placeholder 10">
            <a:extLst>
              <a:ext uri="{FF2B5EF4-FFF2-40B4-BE49-F238E27FC236}">
                <a16:creationId xmlns:a16="http://schemas.microsoft.com/office/drawing/2014/main" id="{EA05A5D4-01B0-4932-B03E-571986E282EA}"/>
              </a:ext>
            </a:extLst>
          </p:cNvPr>
          <p:cNvSpPr>
            <a:spLocks noGrp="1"/>
          </p:cNvSpPr>
          <p:nvPr>
            <p:ph type="body" sz="quarter" idx="52" hasCustomPrompt="1"/>
          </p:nvPr>
        </p:nvSpPr>
        <p:spPr>
          <a:xfrm>
            <a:off x="5908350" y="4425696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26" name="Text Placeholder 10">
            <a:extLst>
              <a:ext uri="{FF2B5EF4-FFF2-40B4-BE49-F238E27FC236}">
                <a16:creationId xmlns:a16="http://schemas.microsoft.com/office/drawing/2014/main" id="{72A84601-CD4F-49ED-8D51-CEF032363058}"/>
              </a:ext>
            </a:extLst>
          </p:cNvPr>
          <p:cNvSpPr>
            <a:spLocks noGrp="1"/>
          </p:cNvSpPr>
          <p:nvPr>
            <p:ph type="body" sz="quarter" idx="53" hasCustomPrompt="1"/>
          </p:nvPr>
        </p:nvSpPr>
        <p:spPr>
          <a:xfrm>
            <a:off x="6696037" y="4425696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28" name="Text Placeholder 10">
            <a:extLst>
              <a:ext uri="{FF2B5EF4-FFF2-40B4-BE49-F238E27FC236}">
                <a16:creationId xmlns:a16="http://schemas.microsoft.com/office/drawing/2014/main" id="{DFC05EC7-9D6C-486B-9E2F-D3612013C0A1}"/>
              </a:ext>
            </a:extLst>
          </p:cNvPr>
          <p:cNvSpPr>
            <a:spLocks noGrp="1"/>
          </p:cNvSpPr>
          <p:nvPr>
            <p:ph type="body" sz="quarter" idx="55" hasCustomPrompt="1"/>
          </p:nvPr>
        </p:nvSpPr>
        <p:spPr>
          <a:xfrm>
            <a:off x="7483724" y="4425696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29" name="Text Placeholder 10">
            <a:extLst>
              <a:ext uri="{FF2B5EF4-FFF2-40B4-BE49-F238E27FC236}">
                <a16:creationId xmlns:a16="http://schemas.microsoft.com/office/drawing/2014/main" id="{98F455FB-241B-4E1F-B581-FA6CBA239545}"/>
              </a:ext>
            </a:extLst>
          </p:cNvPr>
          <p:cNvSpPr>
            <a:spLocks noGrp="1"/>
          </p:cNvSpPr>
          <p:nvPr>
            <p:ph type="body" sz="quarter" idx="56" hasCustomPrompt="1"/>
          </p:nvPr>
        </p:nvSpPr>
        <p:spPr>
          <a:xfrm>
            <a:off x="8271411" y="4425696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27" name="Text Placeholder 10">
            <a:extLst>
              <a:ext uri="{FF2B5EF4-FFF2-40B4-BE49-F238E27FC236}">
                <a16:creationId xmlns:a16="http://schemas.microsoft.com/office/drawing/2014/main" id="{C49FB196-753D-4A12-9460-57D8AB4B540B}"/>
              </a:ext>
            </a:extLst>
          </p:cNvPr>
          <p:cNvSpPr>
            <a:spLocks noGrp="1"/>
          </p:cNvSpPr>
          <p:nvPr>
            <p:ph type="body" sz="quarter" idx="54" hasCustomPrompt="1"/>
          </p:nvPr>
        </p:nvSpPr>
        <p:spPr>
          <a:xfrm>
            <a:off x="9059098" y="4425696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30" name="Text Placeholder 10">
            <a:extLst>
              <a:ext uri="{FF2B5EF4-FFF2-40B4-BE49-F238E27FC236}">
                <a16:creationId xmlns:a16="http://schemas.microsoft.com/office/drawing/2014/main" id="{9E38664A-8108-4E24-800B-3C32ADA43978}"/>
              </a:ext>
            </a:extLst>
          </p:cNvPr>
          <p:cNvSpPr>
            <a:spLocks noGrp="1"/>
          </p:cNvSpPr>
          <p:nvPr>
            <p:ph type="body" sz="quarter" idx="57" hasCustomPrompt="1"/>
          </p:nvPr>
        </p:nvSpPr>
        <p:spPr>
          <a:xfrm>
            <a:off x="9846785" y="4425696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31" name="Text Placeholder 10">
            <a:extLst>
              <a:ext uri="{FF2B5EF4-FFF2-40B4-BE49-F238E27FC236}">
                <a16:creationId xmlns:a16="http://schemas.microsoft.com/office/drawing/2014/main" id="{2908458B-A3ED-4855-9E08-108D7C4A8D36}"/>
              </a:ext>
            </a:extLst>
          </p:cNvPr>
          <p:cNvSpPr>
            <a:spLocks noGrp="1"/>
          </p:cNvSpPr>
          <p:nvPr>
            <p:ph type="body" sz="quarter" idx="58" hasCustomPrompt="1"/>
          </p:nvPr>
        </p:nvSpPr>
        <p:spPr>
          <a:xfrm>
            <a:off x="10634472" y="4425696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FFA35437-CCDE-4D92-B879-F23B329C8E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929640" y="4034785"/>
            <a:ext cx="10332720" cy="45719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36" name="Date Placeholder 2">
            <a:extLst>
              <a:ext uri="{FF2B5EF4-FFF2-40B4-BE49-F238E27FC236}">
                <a16:creationId xmlns:a16="http://schemas.microsoft.com/office/drawing/2014/main" id="{1CDC588F-73BC-4108-974B-0EAAB8213CE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 rtlCol="0"/>
          <a:lstStyle>
            <a:lvl1pPr>
              <a:defRPr sz="900"/>
            </a:lvl1pPr>
          </a:lstStyle>
          <a:p>
            <a:pPr rtl="0"/>
            <a:r>
              <a:rPr lang="en-GB" noProof="0"/>
              <a:t>20XX</a:t>
            </a:r>
          </a:p>
        </p:txBody>
      </p:sp>
      <p:sp>
        <p:nvSpPr>
          <p:cNvPr id="37" name="Footer Placeholder 3">
            <a:extLst>
              <a:ext uri="{FF2B5EF4-FFF2-40B4-BE49-F238E27FC236}">
                <a16:creationId xmlns:a16="http://schemas.microsoft.com/office/drawing/2014/main" id="{B2AC1EB2-9B8F-4077-8B66-64F9549F2C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 rtlCol="0"/>
          <a:lstStyle>
            <a:lvl1pPr>
              <a:defRPr sz="900"/>
            </a:lvl1pPr>
          </a:lstStyle>
          <a:p>
            <a:pPr rtl="0"/>
            <a:r>
              <a:rPr lang="en-GB" noProof="0"/>
              <a:t>Pitch Deck</a:t>
            </a:r>
          </a:p>
        </p:txBody>
      </p:sp>
      <p:sp>
        <p:nvSpPr>
          <p:cNvPr id="38" name="Slide Number Placeholder 4">
            <a:extLst>
              <a:ext uri="{FF2B5EF4-FFF2-40B4-BE49-F238E27FC236}">
                <a16:creationId xmlns:a16="http://schemas.microsoft.com/office/drawing/2014/main" id="{28DE3E33-346A-45AF-B164-CB5DF04FAE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rtlCol="0"/>
          <a:lstStyle>
            <a:lvl1pPr>
              <a:defRPr sz="900"/>
            </a:lvl1pPr>
          </a:lstStyle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05632346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mart Ar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5C4E19-B78B-4E39-B661-7E6A2E6C500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 rtlCol="0">
            <a:normAutofit/>
          </a:bodyPr>
          <a:lstStyle>
            <a:lvl1pPr algn="ctr">
              <a:defRPr lang="en-US" sz="2800" kern="1200" spc="15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7" name="SmartArt Placeholder 6">
            <a:extLst>
              <a:ext uri="{FF2B5EF4-FFF2-40B4-BE49-F238E27FC236}">
                <a16:creationId xmlns:a16="http://schemas.microsoft.com/office/drawing/2014/main" id="{156CA116-0F6E-4EE9-B34F-03BA07161A7A}"/>
              </a:ext>
            </a:extLst>
          </p:cNvPr>
          <p:cNvSpPr>
            <a:spLocks noGrp="1"/>
          </p:cNvSpPr>
          <p:nvPr>
            <p:ph type="dgm" sz="quarter" idx="15"/>
          </p:nvPr>
        </p:nvSpPr>
        <p:spPr>
          <a:xfrm>
            <a:off x="838200" y="2139084"/>
            <a:ext cx="10515600" cy="3695338"/>
          </a:xfrm>
        </p:spPr>
        <p:txBody>
          <a:bodyPr rtlCol="0"/>
          <a:lstStyle/>
          <a:p>
            <a:pPr rtl="0"/>
            <a:r>
              <a:rPr lang="en-GB" noProof="0"/>
              <a:t>Click icon to add SmartArt graphic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E085D26-FA83-4414-959E-98936A7726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 sz="900"/>
            </a:lvl1pPr>
          </a:lstStyle>
          <a:p>
            <a:pPr rtl="0"/>
            <a:r>
              <a:rPr lang="en-GB" noProof="0"/>
              <a:t>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FB52E93-DE4C-4341-8D83-F0230E38B1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 sz="900"/>
            </a:lvl1pPr>
          </a:lstStyle>
          <a:p>
            <a:pPr rtl="0"/>
            <a:r>
              <a:rPr lang="en-GB" noProof="0"/>
              <a:t>Pitch Deck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66988B2D-0240-4256-8268-4B9FF1E723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V="1">
            <a:off x="0" y="0"/>
            <a:ext cx="2590800" cy="76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D8EEAAE1-3D04-41C3-B2D2-B3BEF34C3B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H="1">
            <a:off x="0" y="0"/>
            <a:ext cx="704850" cy="102790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C467230-4A0F-4B18-8BA9-C3B2FDD59C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 sz="900"/>
            </a:lvl1pPr>
          </a:lstStyle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354313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eam Slide 4 People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CF3B5C-31C4-46BA-9FAD-72DF917A84D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885156" y="892177"/>
            <a:ext cx="8421688" cy="1325563"/>
          </a:xfrm>
        </p:spPr>
        <p:txBody>
          <a:bodyPr rtlCol="0">
            <a:normAutofit/>
          </a:bodyPr>
          <a:lstStyle>
            <a:lvl1pPr algn="ctr">
              <a:defRPr lang="en-US" sz="2800" kern="1200" spc="15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0BDE76A-30A6-4268-9656-28A484C3DCC9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1487181" y="2886074"/>
            <a:ext cx="1845511" cy="1845511"/>
          </a:xfrm>
          <a:solidFill>
            <a:schemeClr val="bg1">
              <a:lumMod val="95000"/>
            </a:schemeClr>
          </a:solidFill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659CD1F-9DFB-4048-9B9B-2BD7D4EC6400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1311558" y="5084524"/>
            <a:ext cx="2196619" cy="343061"/>
          </a:xfrm>
        </p:spPr>
        <p:txBody>
          <a:bodyPr rtlCol="0" anchor="ctr">
            <a:noAutofit/>
          </a:bodyPr>
          <a:lstStyle>
            <a:lvl1pPr marL="0" indent="0" algn="ctr">
              <a:buNone/>
              <a:defRPr lang="en-US" sz="1400" kern="1200" spc="150" baseline="0" dirty="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</a:t>
            </a:r>
          </a:p>
        </p:txBody>
      </p:sp>
      <p:sp>
        <p:nvSpPr>
          <p:cNvPr id="26" name="Text Placeholder 2">
            <a:extLst>
              <a:ext uri="{FF2B5EF4-FFF2-40B4-BE49-F238E27FC236}">
                <a16:creationId xmlns:a16="http://schemas.microsoft.com/office/drawing/2014/main" id="{A02C0876-23F7-41FA-9AC9-721097D1A3CD}"/>
              </a:ext>
            </a:extLst>
          </p:cNvPr>
          <p:cNvSpPr>
            <a:spLocks noGrp="1"/>
          </p:cNvSpPr>
          <p:nvPr>
            <p:ph type="body" idx="21" hasCustomPrompt="1"/>
          </p:nvPr>
        </p:nvSpPr>
        <p:spPr>
          <a:xfrm>
            <a:off x="1487181" y="5464114"/>
            <a:ext cx="1845511" cy="343061"/>
          </a:xfrm>
        </p:spPr>
        <p:txBody>
          <a:bodyPr rtlCol="0" anchor="t">
            <a:noAutofit/>
          </a:bodyPr>
          <a:lstStyle>
            <a:lvl1pPr marL="0" indent="0" algn="ctr">
              <a:buNone/>
              <a:defRPr lang="en-US" sz="1000" kern="1200" spc="150" baseline="0" dirty="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</a:t>
            </a:r>
          </a:p>
        </p:txBody>
      </p:sp>
      <p:sp>
        <p:nvSpPr>
          <p:cNvPr id="17" name="Picture Placeholder 10">
            <a:extLst>
              <a:ext uri="{FF2B5EF4-FFF2-40B4-BE49-F238E27FC236}">
                <a16:creationId xmlns:a16="http://schemas.microsoft.com/office/drawing/2014/main" id="{C4CA5C9C-91D5-44B1-A82A-A49732B4691A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3836914" y="2886074"/>
            <a:ext cx="1845511" cy="1845511"/>
          </a:xfrm>
          <a:solidFill>
            <a:schemeClr val="bg1">
              <a:lumMod val="95000"/>
            </a:schemeClr>
          </a:solidFill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23" name="Text Placeholder 2">
            <a:extLst>
              <a:ext uri="{FF2B5EF4-FFF2-40B4-BE49-F238E27FC236}">
                <a16:creationId xmlns:a16="http://schemas.microsoft.com/office/drawing/2014/main" id="{572D0301-10F1-41B4-BEF8-C53FA4D66214}"/>
              </a:ext>
            </a:extLst>
          </p:cNvPr>
          <p:cNvSpPr>
            <a:spLocks noGrp="1"/>
          </p:cNvSpPr>
          <p:nvPr>
            <p:ph type="body" idx="18" hasCustomPrompt="1"/>
          </p:nvPr>
        </p:nvSpPr>
        <p:spPr>
          <a:xfrm>
            <a:off x="3707607" y="5099206"/>
            <a:ext cx="2145049" cy="343061"/>
          </a:xfrm>
        </p:spPr>
        <p:txBody>
          <a:bodyPr rtlCol="0" anchor="ctr">
            <a:noAutofit/>
          </a:bodyPr>
          <a:lstStyle>
            <a:lvl1pPr marL="0" indent="0" algn="ctr">
              <a:buNone/>
              <a:defRPr lang="en-US" sz="1400" kern="1200" spc="150" baseline="0" dirty="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</a:t>
            </a:r>
          </a:p>
        </p:txBody>
      </p:sp>
      <p:sp>
        <p:nvSpPr>
          <p:cNvPr id="27" name="Text Placeholder 2">
            <a:extLst>
              <a:ext uri="{FF2B5EF4-FFF2-40B4-BE49-F238E27FC236}">
                <a16:creationId xmlns:a16="http://schemas.microsoft.com/office/drawing/2014/main" id="{7ADEB263-F204-4A78-A5E0-7361EFE0B921}"/>
              </a:ext>
            </a:extLst>
          </p:cNvPr>
          <p:cNvSpPr>
            <a:spLocks noGrp="1"/>
          </p:cNvSpPr>
          <p:nvPr>
            <p:ph type="body" idx="22" hasCustomPrompt="1"/>
          </p:nvPr>
        </p:nvSpPr>
        <p:spPr>
          <a:xfrm>
            <a:off x="3836913" y="5478796"/>
            <a:ext cx="1855949" cy="343061"/>
          </a:xfrm>
        </p:spPr>
        <p:txBody>
          <a:bodyPr rtlCol="0" anchor="t">
            <a:noAutofit/>
          </a:bodyPr>
          <a:lstStyle>
            <a:lvl1pPr marL="0" indent="0" algn="ctr">
              <a:buNone/>
              <a:defRPr lang="en-US" sz="1000" kern="1200" spc="150" baseline="0" dirty="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</a:t>
            </a:r>
          </a:p>
        </p:txBody>
      </p:sp>
      <p:sp>
        <p:nvSpPr>
          <p:cNvPr id="18" name="Picture Placeholder 10">
            <a:extLst>
              <a:ext uri="{FF2B5EF4-FFF2-40B4-BE49-F238E27FC236}">
                <a16:creationId xmlns:a16="http://schemas.microsoft.com/office/drawing/2014/main" id="{4EBC7D6F-397D-4C5A-AA62-F683F88531A2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6327578" y="2886074"/>
            <a:ext cx="1845511" cy="1845511"/>
          </a:xfrm>
          <a:solidFill>
            <a:schemeClr val="bg1">
              <a:lumMod val="95000"/>
            </a:schemeClr>
          </a:solidFill>
        </p:spPr>
        <p:txBody>
          <a:bodyPr rtlCol="0"/>
          <a:lstStyle/>
          <a:p>
            <a:pPr lvl="1" rtl="0"/>
            <a:r>
              <a:rPr lang="en-GB" noProof="0"/>
              <a:t>Click icon to add picture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E767B9DE-7410-43CC-90CF-52D67EF03D48}"/>
              </a:ext>
            </a:extLst>
          </p:cNvPr>
          <p:cNvSpPr>
            <a:spLocks noGrp="1"/>
          </p:cNvSpPr>
          <p:nvPr>
            <p:ph type="body" idx="19" hasCustomPrompt="1"/>
          </p:nvPr>
        </p:nvSpPr>
        <p:spPr>
          <a:xfrm>
            <a:off x="6198271" y="5099206"/>
            <a:ext cx="2132985" cy="343061"/>
          </a:xfrm>
        </p:spPr>
        <p:txBody>
          <a:bodyPr rtlCol="0" anchor="ctr">
            <a:noAutofit/>
          </a:bodyPr>
          <a:lstStyle>
            <a:lvl1pPr marL="0" indent="0" algn="ctr">
              <a:buNone/>
              <a:defRPr lang="en-US" sz="1400" kern="1200" spc="150" baseline="0" dirty="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</a:t>
            </a:r>
          </a:p>
        </p:txBody>
      </p:sp>
      <p:sp>
        <p:nvSpPr>
          <p:cNvPr id="28" name="Text Placeholder 2">
            <a:extLst>
              <a:ext uri="{FF2B5EF4-FFF2-40B4-BE49-F238E27FC236}">
                <a16:creationId xmlns:a16="http://schemas.microsoft.com/office/drawing/2014/main" id="{103678F5-B025-46E2-BD45-E77861487165}"/>
              </a:ext>
            </a:extLst>
          </p:cNvPr>
          <p:cNvSpPr>
            <a:spLocks noGrp="1"/>
          </p:cNvSpPr>
          <p:nvPr>
            <p:ph type="body" idx="23" hasCustomPrompt="1"/>
          </p:nvPr>
        </p:nvSpPr>
        <p:spPr>
          <a:xfrm>
            <a:off x="6327577" y="5478796"/>
            <a:ext cx="1845511" cy="343061"/>
          </a:xfrm>
        </p:spPr>
        <p:txBody>
          <a:bodyPr rtlCol="0" anchor="t">
            <a:noAutofit/>
          </a:bodyPr>
          <a:lstStyle>
            <a:lvl1pPr marL="0" indent="0" algn="ctr">
              <a:buNone/>
              <a:defRPr lang="en-US" sz="1000" kern="1200" spc="150" baseline="0" dirty="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</a:t>
            </a:r>
          </a:p>
        </p:txBody>
      </p:sp>
      <p:sp>
        <p:nvSpPr>
          <p:cNvPr id="19" name="Picture Placeholder 10">
            <a:extLst>
              <a:ext uri="{FF2B5EF4-FFF2-40B4-BE49-F238E27FC236}">
                <a16:creationId xmlns:a16="http://schemas.microsoft.com/office/drawing/2014/main" id="{92E6B581-A522-4758-A9A4-8B9C7B860CF2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8747458" y="2886074"/>
            <a:ext cx="1845511" cy="1845511"/>
          </a:xfrm>
          <a:solidFill>
            <a:schemeClr val="bg1">
              <a:lumMod val="95000"/>
            </a:schemeClr>
          </a:solidFill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25" name="Text Placeholder 2">
            <a:extLst>
              <a:ext uri="{FF2B5EF4-FFF2-40B4-BE49-F238E27FC236}">
                <a16:creationId xmlns:a16="http://schemas.microsoft.com/office/drawing/2014/main" id="{E13DFE1F-4534-4828-990E-B052F51FC65C}"/>
              </a:ext>
            </a:extLst>
          </p:cNvPr>
          <p:cNvSpPr>
            <a:spLocks noGrp="1"/>
          </p:cNvSpPr>
          <p:nvPr>
            <p:ph type="body" idx="20" hasCustomPrompt="1"/>
          </p:nvPr>
        </p:nvSpPr>
        <p:spPr>
          <a:xfrm>
            <a:off x="8618152" y="5084524"/>
            <a:ext cx="2132984" cy="343061"/>
          </a:xfrm>
        </p:spPr>
        <p:txBody>
          <a:bodyPr rtlCol="0" anchor="ctr">
            <a:noAutofit/>
          </a:bodyPr>
          <a:lstStyle>
            <a:lvl1pPr marL="0" indent="0" algn="ctr">
              <a:buNone/>
              <a:defRPr lang="en-US" sz="1400" kern="1200" spc="150" baseline="0" dirty="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</a:t>
            </a:r>
          </a:p>
        </p:txBody>
      </p:sp>
      <p:sp>
        <p:nvSpPr>
          <p:cNvPr id="29" name="Text Placeholder 2">
            <a:extLst>
              <a:ext uri="{FF2B5EF4-FFF2-40B4-BE49-F238E27FC236}">
                <a16:creationId xmlns:a16="http://schemas.microsoft.com/office/drawing/2014/main" id="{7E3F385B-4DD9-4F3C-A02B-179B9FA61292}"/>
              </a:ext>
            </a:extLst>
          </p:cNvPr>
          <p:cNvSpPr>
            <a:spLocks noGrp="1"/>
          </p:cNvSpPr>
          <p:nvPr>
            <p:ph type="body" idx="24" hasCustomPrompt="1"/>
          </p:nvPr>
        </p:nvSpPr>
        <p:spPr>
          <a:xfrm>
            <a:off x="8747458" y="5464114"/>
            <a:ext cx="1845510" cy="343061"/>
          </a:xfrm>
        </p:spPr>
        <p:txBody>
          <a:bodyPr rtlCol="0" anchor="t">
            <a:noAutofit/>
          </a:bodyPr>
          <a:lstStyle>
            <a:lvl1pPr marL="0" indent="0" algn="ctr">
              <a:buNone/>
              <a:defRPr lang="en-US" sz="1000" kern="1200" spc="150" baseline="0" dirty="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4E4B72DA-52CB-4D39-A342-8857B4D959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/>
          <p:nvPr/>
        </p:nvCxnSpPr>
        <p:spPr>
          <a:xfrm flipH="1" flipV="1">
            <a:off x="7334250" y="0"/>
            <a:ext cx="4857750" cy="76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21D9BCDA-DFB7-41A4-A7C7-CEE86CEDCB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11487150" y="0"/>
            <a:ext cx="704850" cy="172402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255C16C-AA88-4BBF-8040-11ECFED618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 sz="900"/>
            </a:lvl1pPr>
          </a:lstStyle>
          <a:p>
            <a:pPr rtl="0"/>
            <a:r>
              <a:rPr lang="en-GB" noProof="0"/>
              <a:t>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BE560E3-F935-488F-8F0E-191D7B6B54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 sz="900"/>
            </a:lvl1pPr>
          </a:lstStyle>
          <a:p>
            <a:pPr rtl="0"/>
            <a:r>
              <a:rPr lang="en-GB" noProof="0"/>
              <a:t>Pitch Deck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B9CD8B2-CC23-467F-B0EE-2CC06D6308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 sz="900"/>
            </a:lvl1pPr>
          </a:lstStyle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56237283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2" pos="936">
          <p15:clr>
            <a:srgbClr val="FBAE40"/>
          </p15:clr>
        </p15:guide>
      </p15:sldGuideLst>
    </p:ext>
  </p:extLs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eam Slide 8 Peopl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CF3B5C-31C4-46BA-9FAD-72DF917A84D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885156" y="892177"/>
            <a:ext cx="8421688" cy="1325563"/>
          </a:xfrm>
        </p:spPr>
        <p:txBody>
          <a:bodyPr rtlCol="0">
            <a:normAutofit/>
          </a:bodyPr>
          <a:lstStyle>
            <a:lvl1pPr algn="ctr">
              <a:defRPr lang="en-US" sz="2800" kern="1200" spc="15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0BDE76A-30A6-4268-9656-28A484C3DCC9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1877176" y="2428875"/>
            <a:ext cx="1066800" cy="1066800"/>
          </a:xfrm>
          <a:solidFill>
            <a:schemeClr val="tx1"/>
          </a:solidFill>
        </p:spPr>
        <p:txBody>
          <a:bodyPr rtlCol="0">
            <a:normAutofit/>
          </a:bodyPr>
          <a:lstStyle>
            <a:lvl1pPr marL="0" indent="0">
              <a:lnSpc>
                <a:spcPct val="100000"/>
              </a:lnSpc>
              <a:buNone/>
              <a:defRPr sz="90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659CD1F-9DFB-4048-9B9B-2BD7D4EC6400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1500168" y="3654378"/>
            <a:ext cx="1828800" cy="343061"/>
          </a:xfrm>
        </p:spPr>
        <p:txBody>
          <a:bodyPr rtlCol="0" anchor="t">
            <a:noAutofit/>
          </a:bodyPr>
          <a:lstStyle>
            <a:lvl1pPr marL="0" indent="0" algn="ctr">
              <a:buNone/>
              <a:defRPr lang="en-US" sz="1050" kern="1200" spc="150" baseline="0" dirty="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</a:t>
            </a:r>
          </a:p>
        </p:txBody>
      </p:sp>
      <p:sp>
        <p:nvSpPr>
          <p:cNvPr id="26" name="Text Placeholder 2">
            <a:extLst>
              <a:ext uri="{FF2B5EF4-FFF2-40B4-BE49-F238E27FC236}">
                <a16:creationId xmlns:a16="http://schemas.microsoft.com/office/drawing/2014/main" id="{A02C0876-23F7-41FA-9AC9-721097D1A3CD}"/>
              </a:ext>
            </a:extLst>
          </p:cNvPr>
          <p:cNvSpPr>
            <a:spLocks noGrp="1"/>
          </p:cNvSpPr>
          <p:nvPr>
            <p:ph type="body" idx="21" hasCustomPrompt="1"/>
          </p:nvPr>
        </p:nvSpPr>
        <p:spPr>
          <a:xfrm>
            <a:off x="1390120" y="3782039"/>
            <a:ext cx="2057400" cy="343061"/>
          </a:xfrm>
        </p:spPr>
        <p:txBody>
          <a:bodyPr rtlCol="0" anchor="ctr">
            <a:noAutofit/>
          </a:bodyPr>
          <a:lstStyle>
            <a:lvl1pPr marL="0" indent="0" algn="ctr">
              <a:buNone/>
              <a:defRPr lang="en-US" sz="900" kern="1200" spc="150" baseline="0" dirty="0" smtClean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</a:t>
            </a:r>
          </a:p>
        </p:txBody>
      </p:sp>
      <p:sp>
        <p:nvSpPr>
          <p:cNvPr id="17" name="Picture Placeholder 10">
            <a:extLst>
              <a:ext uri="{FF2B5EF4-FFF2-40B4-BE49-F238E27FC236}">
                <a16:creationId xmlns:a16="http://schemas.microsoft.com/office/drawing/2014/main" id="{C4CA5C9C-91D5-44B1-A82A-A49732B4691A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4226270" y="2428875"/>
            <a:ext cx="1066800" cy="1066800"/>
          </a:xfrm>
          <a:solidFill>
            <a:schemeClr val="tx1"/>
          </a:solidFill>
        </p:spPr>
        <p:txBody>
          <a:bodyPr rtlCol="0">
            <a:normAutofit/>
          </a:bodyPr>
          <a:lstStyle>
            <a:lvl1pPr marL="0" indent="0">
              <a:lnSpc>
                <a:spcPct val="100000"/>
              </a:lnSpc>
              <a:buNone/>
              <a:defRPr sz="90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23" name="Text Placeholder 2">
            <a:extLst>
              <a:ext uri="{FF2B5EF4-FFF2-40B4-BE49-F238E27FC236}">
                <a16:creationId xmlns:a16="http://schemas.microsoft.com/office/drawing/2014/main" id="{572D0301-10F1-41B4-BEF8-C53FA4D66214}"/>
              </a:ext>
            </a:extLst>
          </p:cNvPr>
          <p:cNvSpPr>
            <a:spLocks noGrp="1"/>
          </p:cNvSpPr>
          <p:nvPr>
            <p:ph type="body" idx="18" hasCustomPrompt="1"/>
          </p:nvPr>
        </p:nvSpPr>
        <p:spPr>
          <a:xfrm>
            <a:off x="3849262" y="3669060"/>
            <a:ext cx="1828800" cy="343061"/>
          </a:xfrm>
        </p:spPr>
        <p:txBody>
          <a:bodyPr rtlCol="0" anchor="t">
            <a:noAutofit/>
          </a:bodyPr>
          <a:lstStyle>
            <a:lvl1pPr marL="0" indent="0" algn="ctr">
              <a:buNone/>
              <a:defRPr lang="en-US" sz="1050" kern="1200" spc="150" baseline="0" dirty="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</a:t>
            </a:r>
          </a:p>
        </p:txBody>
      </p:sp>
      <p:sp>
        <p:nvSpPr>
          <p:cNvPr id="27" name="Text Placeholder 2">
            <a:extLst>
              <a:ext uri="{FF2B5EF4-FFF2-40B4-BE49-F238E27FC236}">
                <a16:creationId xmlns:a16="http://schemas.microsoft.com/office/drawing/2014/main" id="{7ADEB263-F204-4A78-A5E0-7361EFE0B921}"/>
              </a:ext>
            </a:extLst>
          </p:cNvPr>
          <p:cNvSpPr>
            <a:spLocks noGrp="1"/>
          </p:cNvSpPr>
          <p:nvPr>
            <p:ph type="body" idx="22" hasCustomPrompt="1"/>
          </p:nvPr>
        </p:nvSpPr>
        <p:spPr>
          <a:xfrm>
            <a:off x="3739214" y="3796721"/>
            <a:ext cx="2057400" cy="343061"/>
          </a:xfrm>
        </p:spPr>
        <p:txBody>
          <a:bodyPr rtlCol="0" anchor="ctr">
            <a:noAutofit/>
          </a:bodyPr>
          <a:lstStyle>
            <a:lvl1pPr marL="0" indent="0" algn="ctr">
              <a:buNone/>
              <a:defRPr lang="en-US" sz="900" kern="1200" spc="150" baseline="0" dirty="0" smtClean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</a:t>
            </a:r>
          </a:p>
        </p:txBody>
      </p:sp>
      <p:sp>
        <p:nvSpPr>
          <p:cNvPr id="18" name="Picture Placeholder 10">
            <a:extLst>
              <a:ext uri="{FF2B5EF4-FFF2-40B4-BE49-F238E27FC236}">
                <a16:creationId xmlns:a16="http://schemas.microsoft.com/office/drawing/2014/main" id="{4EBC7D6F-397D-4C5A-AA62-F683F88531A2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6716934" y="2428875"/>
            <a:ext cx="1066800" cy="1066800"/>
          </a:xfrm>
          <a:solidFill>
            <a:schemeClr val="tx1"/>
          </a:solidFill>
        </p:spPr>
        <p:txBody>
          <a:bodyPr rtlCol="0">
            <a:normAutofit/>
          </a:bodyPr>
          <a:lstStyle>
            <a:lvl1pPr marL="0" indent="0">
              <a:buNone/>
              <a:defRPr sz="900">
                <a:solidFill>
                  <a:schemeClr val="bg1"/>
                </a:solidFill>
              </a:defRPr>
            </a:lvl1pPr>
            <a:lvl2pPr marL="457200" indent="0">
              <a:lnSpc>
                <a:spcPct val="100000"/>
              </a:lnSpc>
              <a:buNone/>
              <a:defRPr sz="900">
                <a:solidFill>
                  <a:schemeClr val="bg1"/>
                </a:solidFill>
              </a:defRPr>
            </a:lvl2pPr>
          </a:lstStyle>
          <a:p>
            <a:pPr lvl="0" rtl="0"/>
            <a:r>
              <a:rPr lang="en-GB" noProof="0"/>
              <a:t>Click icon to add picture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E767B9DE-7410-43CC-90CF-52D67EF03D48}"/>
              </a:ext>
            </a:extLst>
          </p:cNvPr>
          <p:cNvSpPr>
            <a:spLocks noGrp="1"/>
          </p:cNvSpPr>
          <p:nvPr>
            <p:ph type="body" idx="19" hasCustomPrompt="1"/>
          </p:nvPr>
        </p:nvSpPr>
        <p:spPr>
          <a:xfrm>
            <a:off x="6339926" y="3669060"/>
            <a:ext cx="1828800" cy="343061"/>
          </a:xfrm>
        </p:spPr>
        <p:txBody>
          <a:bodyPr rtlCol="0" anchor="t">
            <a:noAutofit/>
          </a:bodyPr>
          <a:lstStyle>
            <a:lvl1pPr marL="0" indent="0" algn="ctr">
              <a:buNone/>
              <a:defRPr lang="en-US" sz="1050" kern="1200" spc="150" baseline="0" dirty="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</a:t>
            </a:r>
          </a:p>
        </p:txBody>
      </p:sp>
      <p:sp>
        <p:nvSpPr>
          <p:cNvPr id="28" name="Text Placeholder 2">
            <a:extLst>
              <a:ext uri="{FF2B5EF4-FFF2-40B4-BE49-F238E27FC236}">
                <a16:creationId xmlns:a16="http://schemas.microsoft.com/office/drawing/2014/main" id="{103678F5-B025-46E2-BD45-E77861487165}"/>
              </a:ext>
            </a:extLst>
          </p:cNvPr>
          <p:cNvSpPr>
            <a:spLocks noGrp="1"/>
          </p:cNvSpPr>
          <p:nvPr>
            <p:ph type="body" idx="23" hasCustomPrompt="1"/>
          </p:nvPr>
        </p:nvSpPr>
        <p:spPr>
          <a:xfrm>
            <a:off x="6217963" y="3796721"/>
            <a:ext cx="2057400" cy="343061"/>
          </a:xfrm>
        </p:spPr>
        <p:txBody>
          <a:bodyPr rtlCol="0" anchor="ctr">
            <a:noAutofit/>
          </a:bodyPr>
          <a:lstStyle>
            <a:lvl1pPr marL="0" indent="0" algn="ctr">
              <a:buNone/>
              <a:defRPr lang="en-US" sz="900" kern="1200" spc="150" baseline="0" dirty="0" smtClean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</a:t>
            </a:r>
          </a:p>
        </p:txBody>
      </p:sp>
      <p:sp>
        <p:nvSpPr>
          <p:cNvPr id="19" name="Picture Placeholder 10">
            <a:extLst>
              <a:ext uri="{FF2B5EF4-FFF2-40B4-BE49-F238E27FC236}">
                <a16:creationId xmlns:a16="http://schemas.microsoft.com/office/drawing/2014/main" id="{92E6B581-A522-4758-A9A4-8B9C7B860CF2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9136814" y="2428875"/>
            <a:ext cx="1066800" cy="1066800"/>
          </a:xfrm>
          <a:solidFill>
            <a:schemeClr val="tx1"/>
          </a:solidFill>
        </p:spPr>
        <p:txBody>
          <a:bodyPr rtlCol="0">
            <a:normAutofit/>
          </a:bodyPr>
          <a:lstStyle>
            <a:lvl1pPr marL="0" indent="0">
              <a:lnSpc>
                <a:spcPct val="100000"/>
              </a:lnSpc>
              <a:buNone/>
              <a:defRPr sz="90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25" name="Text Placeholder 2">
            <a:extLst>
              <a:ext uri="{FF2B5EF4-FFF2-40B4-BE49-F238E27FC236}">
                <a16:creationId xmlns:a16="http://schemas.microsoft.com/office/drawing/2014/main" id="{E13DFE1F-4534-4828-990E-B052F51FC65C}"/>
              </a:ext>
            </a:extLst>
          </p:cNvPr>
          <p:cNvSpPr>
            <a:spLocks noGrp="1"/>
          </p:cNvSpPr>
          <p:nvPr>
            <p:ph type="body" idx="20" hasCustomPrompt="1"/>
          </p:nvPr>
        </p:nvSpPr>
        <p:spPr>
          <a:xfrm>
            <a:off x="8759806" y="3654378"/>
            <a:ext cx="1828800" cy="343061"/>
          </a:xfrm>
        </p:spPr>
        <p:txBody>
          <a:bodyPr rtlCol="0" anchor="t">
            <a:noAutofit/>
          </a:bodyPr>
          <a:lstStyle>
            <a:lvl1pPr marL="0" indent="0" algn="ctr">
              <a:buNone/>
              <a:defRPr lang="en-US" sz="1050" kern="1200" spc="150" baseline="0" dirty="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</a:t>
            </a:r>
          </a:p>
        </p:txBody>
      </p:sp>
      <p:sp>
        <p:nvSpPr>
          <p:cNvPr id="29" name="Text Placeholder 2">
            <a:extLst>
              <a:ext uri="{FF2B5EF4-FFF2-40B4-BE49-F238E27FC236}">
                <a16:creationId xmlns:a16="http://schemas.microsoft.com/office/drawing/2014/main" id="{7E3F385B-4DD9-4F3C-A02B-179B9FA61292}"/>
              </a:ext>
            </a:extLst>
          </p:cNvPr>
          <p:cNvSpPr>
            <a:spLocks noGrp="1"/>
          </p:cNvSpPr>
          <p:nvPr>
            <p:ph type="body" idx="24" hasCustomPrompt="1"/>
          </p:nvPr>
        </p:nvSpPr>
        <p:spPr>
          <a:xfrm>
            <a:off x="8634432" y="3782039"/>
            <a:ext cx="2057400" cy="343061"/>
          </a:xfrm>
        </p:spPr>
        <p:txBody>
          <a:bodyPr rtlCol="0" anchor="ctr">
            <a:noAutofit/>
          </a:bodyPr>
          <a:lstStyle>
            <a:lvl1pPr marL="0" indent="0" algn="ctr">
              <a:buNone/>
              <a:defRPr lang="en-US" sz="900" kern="1200" spc="150" baseline="0" dirty="0" smtClean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</a:t>
            </a:r>
          </a:p>
        </p:txBody>
      </p:sp>
      <p:sp>
        <p:nvSpPr>
          <p:cNvPr id="55" name="Picture Placeholder 10">
            <a:extLst>
              <a:ext uri="{FF2B5EF4-FFF2-40B4-BE49-F238E27FC236}">
                <a16:creationId xmlns:a16="http://schemas.microsoft.com/office/drawing/2014/main" id="{1EBAEB1D-A7F9-4F90-B642-4277D3802BAB}"/>
              </a:ext>
            </a:extLst>
          </p:cNvPr>
          <p:cNvSpPr>
            <a:spLocks noGrp="1"/>
          </p:cNvSpPr>
          <p:nvPr>
            <p:ph type="pic" sz="quarter" idx="26"/>
          </p:nvPr>
        </p:nvSpPr>
        <p:spPr>
          <a:xfrm>
            <a:off x="1877176" y="4287711"/>
            <a:ext cx="1066800" cy="1066800"/>
          </a:xfrm>
          <a:solidFill>
            <a:schemeClr val="tx1"/>
          </a:solidFill>
        </p:spPr>
        <p:txBody>
          <a:bodyPr rtlCol="0">
            <a:normAutofit/>
          </a:bodyPr>
          <a:lstStyle>
            <a:lvl1pPr marL="0" indent="0">
              <a:lnSpc>
                <a:spcPct val="100000"/>
              </a:lnSpc>
              <a:buNone/>
              <a:defRPr sz="90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54" name="Text Placeholder 2">
            <a:extLst>
              <a:ext uri="{FF2B5EF4-FFF2-40B4-BE49-F238E27FC236}">
                <a16:creationId xmlns:a16="http://schemas.microsoft.com/office/drawing/2014/main" id="{22930C5B-603C-494E-A467-8B394D01D406}"/>
              </a:ext>
            </a:extLst>
          </p:cNvPr>
          <p:cNvSpPr>
            <a:spLocks noGrp="1"/>
          </p:cNvSpPr>
          <p:nvPr>
            <p:ph type="body" idx="25" hasCustomPrompt="1"/>
          </p:nvPr>
        </p:nvSpPr>
        <p:spPr>
          <a:xfrm>
            <a:off x="1500168" y="5513214"/>
            <a:ext cx="1828800" cy="343061"/>
          </a:xfrm>
        </p:spPr>
        <p:txBody>
          <a:bodyPr rtlCol="0" anchor="t">
            <a:noAutofit/>
          </a:bodyPr>
          <a:lstStyle>
            <a:lvl1pPr marL="0" indent="0" algn="ctr">
              <a:buNone/>
              <a:defRPr lang="en-US" sz="1050" kern="1200" spc="150" baseline="0" dirty="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</a:t>
            </a:r>
          </a:p>
        </p:txBody>
      </p:sp>
      <p:sp>
        <p:nvSpPr>
          <p:cNvPr id="62" name="Text Placeholder 2">
            <a:extLst>
              <a:ext uri="{FF2B5EF4-FFF2-40B4-BE49-F238E27FC236}">
                <a16:creationId xmlns:a16="http://schemas.microsoft.com/office/drawing/2014/main" id="{540C455F-A23B-493F-B95E-AB485D91DA6A}"/>
              </a:ext>
            </a:extLst>
          </p:cNvPr>
          <p:cNvSpPr>
            <a:spLocks noGrp="1"/>
          </p:cNvSpPr>
          <p:nvPr>
            <p:ph type="body" idx="33" hasCustomPrompt="1"/>
          </p:nvPr>
        </p:nvSpPr>
        <p:spPr>
          <a:xfrm>
            <a:off x="1390120" y="5640875"/>
            <a:ext cx="2057400" cy="343061"/>
          </a:xfrm>
        </p:spPr>
        <p:txBody>
          <a:bodyPr rtlCol="0" anchor="ctr">
            <a:noAutofit/>
          </a:bodyPr>
          <a:lstStyle>
            <a:lvl1pPr marL="0" indent="0" algn="ctr">
              <a:buNone/>
              <a:defRPr lang="en-US" sz="900" kern="1200" spc="150" baseline="0" dirty="0" smtClean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</a:t>
            </a:r>
          </a:p>
        </p:txBody>
      </p:sp>
      <p:sp>
        <p:nvSpPr>
          <p:cNvPr id="56" name="Picture Placeholder 10">
            <a:extLst>
              <a:ext uri="{FF2B5EF4-FFF2-40B4-BE49-F238E27FC236}">
                <a16:creationId xmlns:a16="http://schemas.microsoft.com/office/drawing/2014/main" id="{9461A69E-14C8-4325-89AF-D4257C1C05BA}"/>
              </a:ext>
            </a:extLst>
          </p:cNvPr>
          <p:cNvSpPr>
            <a:spLocks noGrp="1"/>
          </p:cNvSpPr>
          <p:nvPr>
            <p:ph type="pic" sz="quarter" idx="27"/>
          </p:nvPr>
        </p:nvSpPr>
        <p:spPr>
          <a:xfrm>
            <a:off x="4226270" y="4287711"/>
            <a:ext cx="1066800" cy="1066800"/>
          </a:xfrm>
          <a:solidFill>
            <a:schemeClr val="tx1"/>
          </a:solidFill>
        </p:spPr>
        <p:txBody>
          <a:bodyPr rtlCol="0">
            <a:normAutofit/>
          </a:bodyPr>
          <a:lstStyle>
            <a:lvl1pPr marL="0" indent="0">
              <a:lnSpc>
                <a:spcPct val="100000"/>
              </a:lnSpc>
              <a:buNone/>
              <a:defRPr sz="90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59" name="Text Placeholder 2">
            <a:extLst>
              <a:ext uri="{FF2B5EF4-FFF2-40B4-BE49-F238E27FC236}">
                <a16:creationId xmlns:a16="http://schemas.microsoft.com/office/drawing/2014/main" id="{6D1C374C-DAF7-40EF-B279-4EC7A2AFE6A2}"/>
              </a:ext>
            </a:extLst>
          </p:cNvPr>
          <p:cNvSpPr>
            <a:spLocks noGrp="1"/>
          </p:cNvSpPr>
          <p:nvPr>
            <p:ph type="body" idx="30" hasCustomPrompt="1"/>
          </p:nvPr>
        </p:nvSpPr>
        <p:spPr>
          <a:xfrm>
            <a:off x="3849262" y="5527896"/>
            <a:ext cx="1828800" cy="343061"/>
          </a:xfrm>
        </p:spPr>
        <p:txBody>
          <a:bodyPr rtlCol="0" anchor="t">
            <a:noAutofit/>
          </a:bodyPr>
          <a:lstStyle>
            <a:lvl1pPr marL="0" indent="0" algn="ctr">
              <a:buNone/>
              <a:defRPr lang="en-US" sz="1050" kern="1200" spc="150" baseline="0" dirty="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</a:t>
            </a:r>
          </a:p>
        </p:txBody>
      </p:sp>
      <p:sp>
        <p:nvSpPr>
          <p:cNvPr id="63" name="Text Placeholder 2">
            <a:extLst>
              <a:ext uri="{FF2B5EF4-FFF2-40B4-BE49-F238E27FC236}">
                <a16:creationId xmlns:a16="http://schemas.microsoft.com/office/drawing/2014/main" id="{421FF438-E4E8-4643-BCB3-4A1C12429042}"/>
              </a:ext>
            </a:extLst>
          </p:cNvPr>
          <p:cNvSpPr>
            <a:spLocks noGrp="1"/>
          </p:cNvSpPr>
          <p:nvPr>
            <p:ph type="body" idx="34" hasCustomPrompt="1"/>
          </p:nvPr>
        </p:nvSpPr>
        <p:spPr>
          <a:xfrm>
            <a:off x="3739214" y="5655557"/>
            <a:ext cx="2057400" cy="343061"/>
          </a:xfrm>
        </p:spPr>
        <p:txBody>
          <a:bodyPr rtlCol="0" anchor="ctr">
            <a:noAutofit/>
          </a:bodyPr>
          <a:lstStyle>
            <a:lvl1pPr marL="0" indent="0" algn="ctr">
              <a:buNone/>
              <a:defRPr lang="en-US" sz="900" kern="1200" spc="150" baseline="0" dirty="0" smtClean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</a:t>
            </a:r>
          </a:p>
        </p:txBody>
      </p:sp>
      <p:sp>
        <p:nvSpPr>
          <p:cNvPr id="57" name="Picture Placeholder 10">
            <a:extLst>
              <a:ext uri="{FF2B5EF4-FFF2-40B4-BE49-F238E27FC236}">
                <a16:creationId xmlns:a16="http://schemas.microsoft.com/office/drawing/2014/main" id="{0FB38616-82FB-4DAD-A82E-3777ACB41148}"/>
              </a:ext>
            </a:extLst>
          </p:cNvPr>
          <p:cNvSpPr>
            <a:spLocks noGrp="1"/>
          </p:cNvSpPr>
          <p:nvPr>
            <p:ph type="pic" sz="quarter" idx="28"/>
          </p:nvPr>
        </p:nvSpPr>
        <p:spPr>
          <a:xfrm>
            <a:off x="6716934" y="4287711"/>
            <a:ext cx="1066800" cy="1066800"/>
          </a:xfrm>
          <a:solidFill>
            <a:schemeClr val="tx1"/>
          </a:solidFill>
        </p:spPr>
        <p:txBody>
          <a:bodyPr rtlCol="0">
            <a:normAutofit/>
          </a:bodyPr>
          <a:lstStyle>
            <a:lvl1pPr marL="0" indent="0">
              <a:buNone/>
              <a:defRPr sz="900">
                <a:solidFill>
                  <a:schemeClr val="bg1"/>
                </a:solidFill>
              </a:defRPr>
            </a:lvl1pPr>
            <a:lvl2pPr marL="457200" indent="0">
              <a:lnSpc>
                <a:spcPct val="100000"/>
              </a:lnSpc>
              <a:buNone/>
              <a:defRPr sz="900">
                <a:solidFill>
                  <a:schemeClr val="bg1"/>
                </a:solidFill>
              </a:defRPr>
            </a:lvl2pPr>
          </a:lstStyle>
          <a:p>
            <a:pPr lvl="0" rtl="0"/>
            <a:r>
              <a:rPr lang="en-GB" noProof="0"/>
              <a:t>Click icon to add picture</a:t>
            </a:r>
          </a:p>
        </p:txBody>
      </p:sp>
      <p:sp>
        <p:nvSpPr>
          <p:cNvPr id="60" name="Text Placeholder 2">
            <a:extLst>
              <a:ext uri="{FF2B5EF4-FFF2-40B4-BE49-F238E27FC236}">
                <a16:creationId xmlns:a16="http://schemas.microsoft.com/office/drawing/2014/main" id="{D4FEDD19-A7BA-45BB-93A0-F1E896C9F26D}"/>
              </a:ext>
            </a:extLst>
          </p:cNvPr>
          <p:cNvSpPr>
            <a:spLocks noGrp="1"/>
          </p:cNvSpPr>
          <p:nvPr>
            <p:ph type="body" idx="31" hasCustomPrompt="1"/>
          </p:nvPr>
        </p:nvSpPr>
        <p:spPr>
          <a:xfrm>
            <a:off x="6339926" y="5527896"/>
            <a:ext cx="1828800" cy="343061"/>
          </a:xfrm>
        </p:spPr>
        <p:txBody>
          <a:bodyPr rtlCol="0" anchor="t">
            <a:noAutofit/>
          </a:bodyPr>
          <a:lstStyle>
            <a:lvl1pPr marL="0" indent="0" algn="ctr">
              <a:buNone/>
              <a:defRPr lang="en-US" sz="1050" kern="1200" spc="150" baseline="0" dirty="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</a:t>
            </a:r>
          </a:p>
        </p:txBody>
      </p:sp>
      <p:sp>
        <p:nvSpPr>
          <p:cNvPr id="64" name="Text Placeholder 2">
            <a:extLst>
              <a:ext uri="{FF2B5EF4-FFF2-40B4-BE49-F238E27FC236}">
                <a16:creationId xmlns:a16="http://schemas.microsoft.com/office/drawing/2014/main" id="{A12F0175-7AEE-46B1-9590-D4A427680DC7}"/>
              </a:ext>
            </a:extLst>
          </p:cNvPr>
          <p:cNvSpPr>
            <a:spLocks noGrp="1"/>
          </p:cNvSpPr>
          <p:nvPr>
            <p:ph type="body" idx="35" hasCustomPrompt="1"/>
          </p:nvPr>
        </p:nvSpPr>
        <p:spPr>
          <a:xfrm>
            <a:off x="6229878" y="5655557"/>
            <a:ext cx="2057400" cy="343061"/>
          </a:xfrm>
        </p:spPr>
        <p:txBody>
          <a:bodyPr rtlCol="0" anchor="ctr">
            <a:noAutofit/>
          </a:bodyPr>
          <a:lstStyle>
            <a:lvl1pPr marL="0" indent="0" algn="ctr">
              <a:buNone/>
              <a:defRPr lang="en-US" sz="900" kern="1200" spc="150" baseline="0" dirty="0" smtClean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</a:t>
            </a:r>
          </a:p>
        </p:txBody>
      </p:sp>
      <p:sp>
        <p:nvSpPr>
          <p:cNvPr id="58" name="Picture Placeholder 10">
            <a:extLst>
              <a:ext uri="{FF2B5EF4-FFF2-40B4-BE49-F238E27FC236}">
                <a16:creationId xmlns:a16="http://schemas.microsoft.com/office/drawing/2014/main" id="{622ED9F4-EB9B-4588-8501-BFECB846EE73}"/>
              </a:ext>
            </a:extLst>
          </p:cNvPr>
          <p:cNvSpPr>
            <a:spLocks noGrp="1"/>
          </p:cNvSpPr>
          <p:nvPr>
            <p:ph type="pic" sz="quarter" idx="29"/>
          </p:nvPr>
        </p:nvSpPr>
        <p:spPr>
          <a:xfrm>
            <a:off x="9136814" y="4287711"/>
            <a:ext cx="1066800" cy="1066800"/>
          </a:xfrm>
          <a:solidFill>
            <a:schemeClr val="tx1"/>
          </a:solidFill>
        </p:spPr>
        <p:txBody>
          <a:bodyPr rtlCol="0">
            <a:normAutofit/>
          </a:bodyPr>
          <a:lstStyle>
            <a:lvl1pPr marL="0" indent="0">
              <a:lnSpc>
                <a:spcPct val="100000"/>
              </a:lnSpc>
              <a:buNone/>
              <a:defRPr sz="90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61" name="Text Placeholder 2">
            <a:extLst>
              <a:ext uri="{FF2B5EF4-FFF2-40B4-BE49-F238E27FC236}">
                <a16:creationId xmlns:a16="http://schemas.microsoft.com/office/drawing/2014/main" id="{5026D39F-46AB-4680-9A52-F367344A3531}"/>
              </a:ext>
            </a:extLst>
          </p:cNvPr>
          <p:cNvSpPr>
            <a:spLocks noGrp="1"/>
          </p:cNvSpPr>
          <p:nvPr>
            <p:ph type="body" idx="32" hasCustomPrompt="1"/>
          </p:nvPr>
        </p:nvSpPr>
        <p:spPr>
          <a:xfrm>
            <a:off x="8759806" y="5513214"/>
            <a:ext cx="1828800" cy="343061"/>
          </a:xfrm>
        </p:spPr>
        <p:txBody>
          <a:bodyPr rtlCol="0" anchor="t">
            <a:noAutofit/>
          </a:bodyPr>
          <a:lstStyle>
            <a:lvl1pPr marL="0" indent="0" algn="ctr">
              <a:buNone/>
              <a:defRPr lang="en-US" sz="1050" kern="1200" spc="150" baseline="0" dirty="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</a:t>
            </a:r>
          </a:p>
        </p:txBody>
      </p:sp>
      <p:sp>
        <p:nvSpPr>
          <p:cNvPr id="65" name="Text Placeholder 2">
            <a:extLst>
              <a:ext uri="{FF2B5EF4-FFF2-40B4-BE49-F238E27FC236}">
                <a16:creationId xmlns:a16="http://schemas.microsoft.com/office/drawing/2014/main" id="{04E11FE2-6320-4E8C-A5B3-8104AF329ADA}"/>
              </a:ext>
            </a:extLst>
          </p:cNvPr>
          <p:cNvSpPr>
            <a:spLocks noGrp="1"/>
          </p:cNvSpPr>
          <p:nvPr>
            <p:ph type="body" idx="36" hasCustomPrompt="1"/>
          </p:nvPr>
        </p:nvSpPr>
        <p:spPr>
          <a:xfrm>
            <a:off x="8634432" y="5640875"/>
            <a:ext cx="2057400" cy="343061"/>
          </a:xfrm>
        </p:spPr>
        <p:txBody>
          <a:bodyPr rtlCol="0" anchor="ctr">
            <a:noAutofit/>
          </a:bodyPr>
          <a:lstStyle>
            <a:lvl1pPr marL="0" indent="0" algn="ctr">
              <a:buNone/>
              <a:defRPr lang="en-US" sz="900" kern="1200" spc="150" baseline="0" dirty="0" smtClean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255C16C-AA88-4BBF-8040-11ECFED618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 sz="900">
                <a:solidFill>
                  <a:srgbClr val="898989"/>
                </a:solidFill>
              </a:defRPr>
            </a:lvl1pPr>
          </a:lstStyle>
          <a:p>
            <a:pPr rtl="0"/>
            <a:r>
              <a:rPr lang="en-GB" noProof="0"/>
              <a:t>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BE560E3-F935-488F-8F0E-191D7B6B54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 sz="900">
                <a:solidFill>
                  <a:srgbClr val="898989"/>
                </a:solidFill>
              </a:defRPr>
            </a:lvl1pPr>
          </a:lstStyle>
          <a:p>
            <a:pPr rtl="0"/>
            <a:r>
              <a:rPr lang="en-GB" noProof="0"/>
              <a:t>Pitch Deck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B9CD8B2-CC23-467F-B0EE-2CC06D6308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 sz="900">
                <a:solidFill>
                  <a:srgbClr val="898989"/>
                </a:solidFill>
              </a:defRPr>
            </a:lvl1pPr>
          </a:lstStyle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  <p:pic>
        <p:nvPicPr>
          <p:cNvPr id="13" name="Graphic 12">
            <a:extLst>
              <a:ext uri="{FF2B5EF4-FFF2-40B4-BE49-F238E27FC236}">
                <a16:creationId xmlns:a16="http://schemas.microsoft.com/office/drawing/2014/main" id="{B0DFD584-E5CF-41EF-B51E-679CE22DDF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473953"/>
            <a:ext cx="2057400" cy="1647825"/>
          </a:xfrm>
          <a:prstGeom prst="rect">
            <a:avLst/>
          </a:prstGeom>
        </p:spPr>
      </p:pic>
      <p:pic>
        <p:nvPicPr>
          <p:cNvPr id="14" name="Graphic 13">
            <a:extLst>
              <a:ext uri="{FF2B5EF4-FFF2-40B4-BE49-F238E27FC236}">
                <a16:creationId xmlns:a16="http://schemas.microsoft.com/office/drawing/2014/main" id="{E5C02DDF-25A6-42C7-9525-F279CE2095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1049000" y="5180889"/>
            <a:ext cx="11430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0909553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Funding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463D7850-C2A6-43CE-BBE4-8E81A0A593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H="1">
            <a:off x="0" y="0"/>
            <a:ext cx="1238250" cy="1328057"/>
          </a:xfrm>
          <a:prstGeom prst="line">
            <a:avLst/>
          </a:prstGeom>
          <a:ln w="31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EBAD3E03-2E3B-440C-9105-6F9D33006D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H="1">
            <a:off x="0" y="0"/>
            <a:ext cx="3790950" cy="892177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81CF3B5C-31C4-46BA-9FAD-72DF917A84D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885156" y="892177"/>
            <a:ext cx="8421688" cy="1325563"/>
          </a:xfrm>
        </p:spPr>
        <p:txBody>
          <a:bodyPr rtlCol="0">
            <a:normAutofit/>
          </a:bodyPr>
          <a:lstStyle>
            <a:lvl1pPr algn="ctr">
              <a:defRPr lang="en-US" sz="2800" kern="1200" spc="15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319EE98D-9541-4F21-8952-3026DEF75EC4}"/>
              </a:ext>
            </a:extLst>
          </p:cNvPr>
          <p:cNvSpPr>
            <a:spLocks noGrp="1"/>
          </p:cNvSpPr>
          <p:nvPr>
            <p:ph sz="quarter" idx="21" hasCustomPrompt="1"/>
          </p:nvPr>
        </p:nvSpPr>
        <p:spPr>
          <a:xfrm>
            <a:off x="1075447" y="2118642"/>
            <a:ext cx="1856232" cy="1664208"/>
          </a:xfrm>
        </p:spPr>
        <p:txBody>
          <a:bodyPr rtlCol="0" anchor="t">
            <a:no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Click to add content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659CD1F-9DFB-4048-9B9B-2BD7D4EC6400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838200" y="3788813"/>
            <a:ext cx="2330726" cy="804859"/>
          </a:xfrm>
        </p:spPr>
        <p:txBody>
          <a:bodyPr lIns="0" rIns="0" rtlCol="0" anchor="b">
            <a:noAutofit/>
          </a:bodyPr>
          <a:lstStyle>
            <a:lvl1pPr marL="0" indent="0" algn="ctr">
              <a:buNone/>
              <a:defRPr lang="en-US" sz="3200" kern="1200" spc="150" baseline="0" dirty="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#</a:t>
            </a:r>
          </a:p>
        </p:txBody>
      </p:sp>
      <p:sp>
        <p:nvSpPr>
          <p:cNvPr id="17" name="Text Placeholder 2">
            <a:extLst>
              <a:ext uri="{FF2B5EF4-FFF2-40B4-BE49-F238E27FC236}">
                <a16:creationId xmlns:a16="http://schemas.microsoft.com/office/drawing/2014/main" id="{E43D2F47-FAF2-42C2-967D-251DD4B940D7}"/>
              </a:ext>
            </a:extLst>
          </p:cNvPr>
          <p:cNvSpPr>
            <a:spLocks noGrp="1"/>
          </p:cNvSpPr>
          <p:nvPr>
            <p:ph type="body" idx="17" hasCustomPrompt="1"/>
          </p:nvPr>
        </p:nvSpPr>
        <p:spPr>
          <a:xfrm>
            <a:off x="838200" y="4464810"/>
            <a:ext cx="2330726" cy="438505"/>
          </a:xfrm>
        </p:spPr>
        <p:txBody>
          <a:bodyPr lIns="0" rIns="0" rtlCol="0" anchor="b">
            <a:noAutofit/>
          </a:bodyPr>
          <a:lstStyle>
            <a:lvl1pPr marL="0" indent="0" algn="ctr">
              <a:buNone/>
              <a:defRPr lang="en-US" sz="1400" kern="1200" spc="150" baseline="0" dirty="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C9B20CF-6B91-4562-B799-0ABDAEBC0D2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200" y="5120722"/>
            <a:ext cx="2330726" cy="853167"/>
          </a:xfrm>
        </p:spPr>
        <p:txBody>
          <a:bodyPr lIns="0" rIns="0" rtlCol="0">
            <a:normAutofit/>
          </a:bodyPr>
          <a:lstStyle>
            <a:lvl1pPr marL="0" indent="0" algn="ctr">
              <a:lnSpc>
                <a:spcPct val="100000"/>
              </a:lnSpc>
              <a:buNone/>
              <a:defRPr sz="1400" spc="50" baseline="0"/>
            </a:lvl1pPr>
            <a:lvl2pPr marL="457200" indent="0">
              <a:lnSpc>
                <a:spcPct val="100000"/>
              </a:lnSpc>
              <a:buNone/>
              <a:defRPr sz="1400" spc="50" baseline="0"/>
            </a:lvl2pPr>
            <a:lvl3pPr marL="914400" indent="0">
              <a:lnSpc>
                <a:spcPct val="100000"/>
              </a:lnSpc>
              <a:buNone/>
              <a:defRPr sz="1400" spc="50" baseline="0"/>
            </a:lvl3pPr>
            <a:lvl4pPr marL="1371600" indent="0">
              <a:lnSpc>
                <a:spcPct val="100000"/>
              </a:lnSpc>
              <a:buNone/>
              <a:defRPr sz="1400" spc="50" baseline="0"/>
            </a:lvl4pPr>
            <a:lvl5pPr marL="1828800" indent="0">
              <a:lnSpc>
                <a:spcPct val="100000"/>
              </a:lnSpc>
              <a:buNone/>
              <a:defRPr sz="1400" spc="50" baseline="0"/>
            </a:lvl5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24" name="Content Placeholder 10">
            <a:extLst>
              <a:ext uri="{FF2B5EF4-FFF2-40B4-BE49-F238E27FC236}">
                <a16:creationId xmlns:a16="http://schemas.microsoft.com/office/drawing/2014/main" id="{AB843230-A4E3-4E21-AA93-998E28EB9018}"/>
              </a:ext>
            </a:extLst>
          </p:cNvPr>
          <p:cNvSpPr>
            <a:spLocks noGrp="1"/>
          </p:cNvSpPr>
          <p:nvPr>
            <p:ph sz="quarter" idx="22" hasCustomPrompt="1"/>
          </p:nvPr>
        </p:nvSpPr>
        <p:spPr>
          <a:xfrm>
            <a:off x="3811391" y="2118642"/>
            <a:ext cx="1856232" cy="1664208"/>
          </a:xfrm>
        </p:spPr>
        <p:txBody>
          <a:bodyPr rtlCol="0" anchor="t">
            <a:no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Click to add content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374FC39-67F6-42EA-BCD1-F69AE2F0F22D}"/>
              </a:ext>
            </a:extLst>
          </p:cNvPr>
          <p:cNvSpPr>
            <a:spLocks noGrp="1"/>
          </p:cNvSpPr>
          <p:nvPr>
            <p:ph type="body" sz="quarter" idx="3" hasCustomPrompt="1"/>
          </p:nvPr>
        </p:nvSpPr>
        <p:spPr>
          <a:xfrm>
            <a:off x="3562665" y="3788813"/>
            <a:ext cx="2342205" cy="804859"/>
          </a:xfrm>
        </p:spPr>
        <p:txBody>
          <a:bodyPr lIns="0" rIns="0" rtlCol="0" anchor="b">
            <a:noAutofit/>
          </a:bodyPr>
          <a:lstStyle>
            <a:lvl1pPr marL="0" indent="0" algn="ctr">
              <a:buNone/>
              <a:defRPr lang="en-US" sz="3200" kern="1200" spc="150" baseline="0" dirty="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#</a:t>
            </a:r>
          </a:p>
        </p:txBody>
      </p:sp>
      <p:sp>
        <p:nvSpPr>
          <p:cNvPr id="18" name="Text Placeholder 4">
            <a:extLst>
              <a:ext uri="{FF2B5EF4-FFF2-40B4-BE49-F238E27FC236}">
                <a16:creationId xmlns:a16="http://schemas.microsoft.com/office/drawing/2014/main" id="{3322C250-87FC-4F14-A42C-FFDA120D0D64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3562665" y="4464810"/>
            <a:ext cx="2342205" cy="438505"/>
          </a:xfrm>
        </p:spPr>
        <p:txBody>
          <a:bodyPr lIns="0" rIns="0" rtlCol="0" anchor="b">
            <a:noAutofit/>
          </a:bodyPr>
          <a:lstStyle>
            <a:lvl1pPr marL="0" indent="0" algn="ctr">
              <a:buNone/>
              <a:defRPr lang="en-US" sz="1400" kern="1200" spc="150" baseline="0" dirty="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GB" noProof="0"/>
              <a:t>CLICK TO EDIT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36EE64B-44BF-4634-97BC-5ED74C6DF28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3562665" y="5120722"/>
            <a:ext cx="2342205" cy="853167"/>
          </a:xfrm>
        </p:spPr>
        <p:txBody>
          <a:bodyPr lIns="0" rIns="0" rtlCol="0">
            <a:normAutofit/>
          </a:bodyPr>
          <a:lstStyle>
            <a:lvl1pPr marL="0" indent="0" algn="ctr">
              <a:lnSpc>
                <a:spcPct val="100000"/>
              </a:lnSpc>
              <a:buNone/>
              <a:defRPr sz="1400" spc="50" baseline="0"/>
            </a:lvl1pPr>
            <a:lvl2pPr marL="457200" indent="0">
              <a:lnSpc>
                <a:spcPct val="100000"/>
              </a:lnSpc>
              <a:buNone/>
              <a:defRPr sz="1400" spc="50" baseline="0"/>
            </a:lvl2pPr>
            <a:lvl3pPr marL="914400" indent="0">
              <a:lnSpc>
                <a:spcPct val="100000"/>
              </a:lnSpc>
              <a:buNone/>
              <a:defRPr sz="1400" spc="50" baseline="0"/>
            </a:lvl3pPr>
            <a:lvl4pPr marL="1371600" indent="0">
              <a:lnSpc>
                <a:spcPct val="100000"/>
              </a:lnSpc>
              <a:buNone/>
              <a:defRPr sz="1400" spc="50" baseline="0"/>
            </a:lvl4pPr>
            <a:lvl5pPr marL="1828800" indent="0">
              <a:lnSpc>
                <a:spcPct val="100000"/>
              </a:lnSpc>
              <a:buNone/>
              <a:defRPr sz="1400" spc="50" baseline="0"/>
            </a:lvl5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25" name="Content Placeholder 10">
            <a:extLst>
              <a:ext uri="{FF2B5EF4-FFF2-40B4-BE49-F238E27FC236}">
                <a16:creationId xmlns:a16="http://schemas.microsoft.com/office/drawing/2014/main" id="{3AE0369E-A275-4E5A-AE0F-B1F9A54DEDFC}"/>
              </a:ext>
            </a:extLst>
          </p:cNvPr>
          <p:cNvSpPr>
            <a:spLocks noGrp="1"/>
          </p:cNvSpPr>
          <p:nvPr>
            <p:ph sz="quarter" idx="23" hasCustomPrompt="1"/>
          </p:nvPr>
        </p:nvSpPr>
        <p:spPr>
          <a:xfrm>
            <a:off x="6524377" y="2118642"/>
            <a:ext cx="1856232" cy="1664208"/>
          </a:xfrm>
        </p:spPr>
        <p:txBody>
          <a:bodyPr rtlCol="0" anchor="t">
            <a:no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Click to add content</a:t>
            </a:r>
          </a:p>
        </p:txBody>
      </p:sp>
      <p:sp>
        <p:nvSpPr>
          <p:cNvPr id="21" name="Text Placeholder 2">
            <a:extLst>
              <a:ext uri="{FF2B5EF4-FFF2-40B4-BE49-F238E27FC236}">
                <a16:creationId xmlns:a16="http://schemas.microsoft.com/office/drawing/2014/main" id="{1F60A771-8BBC-4565-AB09-402DA7CB2780}"/>
              </a:ext>
            </a:extLst>
          </p:cNvPr>
          <p:cNvSpPr>
            <a:spLocks noGrp="1"/>
          </p:cNvSpPr>
          <p:nvPr>
            <p:ph type="body" idx="13" hasCustomPrompt="1"/>
          </p:nvPr>
        </p:nvSpPr>
        <p:spPr>
          <a:xfrm>
            <a:off x="6298609" y="3788813"/>
            <a:ext cx="2330726" cy="804859"/>
          </a:xfrm>
        </p:spPr>
        <p:txBody>
          <a:bodyPr lIns="0" rIns="0" rtlCol="0" anchor="b">
            <a:noAutofit/>
          </a:bodyPr>
          <a:lstStyle>
            <a:lvl1pPr marL="0" indent="0" algn="ctr">
              <a:buNone/>
              <a:defRPr lang="en-US" sz="3200" kern="1200" spc="150" baseline="0" dirty="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#</a:t>
            </a:r>
          </a:p>
        </p:txBody>
      </p:sp>
      <p:sp>
        <p:nvSpPr>
          <p:cNvPr id="19" name="Text Placeholder 2">
            <a:extLst>
              <a:ext uri="{FF2B5EF4-FFF2-40B4-BE49-F238E27FC236}">
                <a16:creationId xmlns:a16="http://schemas.microsoft.com/office/drawing/2014/main" id="{D3C675D6-83FA-4036-B516-098EDCAF2506}"/>
              </a:ext>
            </a:extLst>
          </p:cNvPr>
          <p:cNvSpPr>
            <a:spLocks noGrp="1"/>
          </p:cNvSpPr>
          <p:nvPr>
            <p:ph type="body" idx="19" hasCustomPrompt="1"/>
          </p:nvPr>
        </p:nvSpPr>
        <p:spPr>
          <a:xfrm>
            <a:off x="6298609" y="4464810"/>
            <a:ext cx="2330726" cy="438505"/>
          </a:xfrm>
        </p:spPr>
        <p:txBody>
          <a:bodyPr lIns="0" rIns="0" rtlCol="0" anchor="b">
            <a:noAutofit/>
          </a:bodyPr>
          <a:lstStyle>
            <a:lvl1pPr marL="0" indent="0" algn="ctr">
              <a:buNone/>
              <a:defRPr lang="en-US" sz="1400" kern="1200" spc="150" baseline="0" dirty="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</a:t>
            </a:r>
          </a:p>
        </p:txBody>
      </p:sp>
      <p:sp>
        <p:nvSpPr>
          <p:cNvPr id="22" name="Content Placeholder 3">
            <a:extLst>
              <a:ext uri="{FF2B5EF4-FFF2-40B4-BE49-F238E27FC236}">
                <a16:creationId xmlns:a16="http://schemas.microsoft.com/office/drawing/2014/main" id="{C464A9BD-B815-4632-8F54-6EB70E48BAFF}"/>
              </a:ext>
            </a:extLst>
          </p:cNvPr>
          <p:cNvSpPr>
            <a:spLocks noGrp="1"/>
          </p:cNvSpPr>
          <p:nvPr>
            <p:ph sz="half" idx="14"/>
          </p:nvPr>
        </p:nvSpPr>
        <p:spPr>
          <a:xfrm>
            <a:off x="6298609" y="5120722"/>
            <a:ext cx="2330726" cy="853167"/>
          </a:xfrm>
        </p:spPr>
        <p:txBody>
          <a:bodyPr lIns="0" rIns="0" rtlCol="0">
            <a:normAutofit/>
          </a:bodyPr>
          <a:lstStyle>
            <a:lvl1pPr marL="0" indent="0" algn="ctr">
              <a:lnSpc>
                <a:spcPct val="100000"/>
              </a:lnSpc>
              <a:buNone/>
              <a:defRPr sz="1400" spc="50" baseline="0"/>
            </a:lvl1pPr>
            <a:lvl2pPr marL="457200" indent="0">
              <a:lnSpc>
                <a:spcPct val="100000"/>
              </a:lnSpc>
              <a:buNone/>
              <a:defRPr sz="1400" spc="50" baseline="0"/>
            </a:lvl2pPr>
            <a:lvl3pPr marL="914400" indent="0">
              <a:lnSpc>
                <a:spcPct val="100000"/>
              </a:lnSpc>
              <a:buNone/>
              <a:defRPr sz="1400" spc="50" baseline="0"/>
            </a:lvl3pPr>
            <a:lvl4pPr marL="1371600" indent="0">
              <a:lnSpc>
                <a:spcPct val="100000"/>
              </a:lnSpc>
              <a:buNone/>
              <a:defRPr sz="1400" spc="50" baseline="0"/>
            </a:lvl4pPr>
            <a:lvl5pPr marL="1828800" indent="0">
              <a:lnSpc>
                <a:spcPct val="100000"/>
              </a:lnSpc>
              <a:buNone/>
              <a:defRPr sz="1400" spc="50" baseline="0"/>
            </a:lvl5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26" name="Content Placeholder 10">
            <a:extLst>
              <a:ext uri="{FF2B5EF4-FFF2-40B4-BE49-F238E27FC236}">
                <a16:creationId xmlns:a16="http://schemas.microsoft.com/office/drawing/2014/main" id="{CCA3A81E-171B-4946-B8BA-B2F406CF0939}"/>
              </a:ext>
            </a:extLst>
          </p:cNvPr>
          <p:cNvSpPr>
            <a:spLocks noGrp="1"/>
          </p:cNvSpPr>
          <p:nvPr>
            <p:ph sz="quarter" idx="24" hasCustomPrompt="1"/>
          </p:nvPr>
        </p:nvSpPr>
        <p:spPr>
          <a:xfrm>
            <a:off x="9260321" y="2118642"/>
            <a:ext cx="1856232" cy="1664208"/>
          </a:xfrm>
        </p:spPr>
        <p:txBody>
          <a:bodyPr rtlCol="0" anchor="t">
            <a:no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Click to add content</a:t>
            </a:r>
          </a:p>
        </p:txBody>
      </p:sp>
      <p:sp>
        <p:nvSpPr>
          <p:cNvPr id="14" name="Text Placeholder 2">
            <a:extLst>
              <a:ext uri="{FF2B5EF4-FFF2-40B4-BE49-F238E27FC236}">
                <a16:creationId xmlns:a16="http://schemas.microsoft.com/office/drawing/2014/main" id="{84A1E92D-A5BF-4268-BFF3-1418A1F03589}"/>
              </a:ext>
            </a:extLst>
          </p:cNvPr>
          <p:cNvSpPr>
            <a:spLocks noGrp="1"/>
          </p:cNvSpPr>
          <p:nvPr>
            <p:ph type="body" idx="15" hasCustomPrompt="1"/>
          </p:nvPr>
        </p:nvSpPr>
        <p:spPr>
          <a:xfrm>
            <a:off x="9023074" y="3788457"/>
            <a:ext cx="2330726" cy="804859"/>
          </a:xfrm>
        </p:spPr>
        <p:txBody>
          <a:bodyPr lIns="0" rIns="0" rtlCol="0" anchor="b">
            <a:noAutofit/>
          </a:bodyPr>
          <a:lstStyle>
            <a:lvl1pPr marL="0" indent="0" algn="ctr">
              <a:buNone/>
              <a:defRPr lang="en-US" sz="3200" kern="1200" spc="150" baseline="0" dirty="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#</a:t>
            </a:r>
          </a:p>
        </p:txBody>
      </p:sp>
      <p:sp>
        <p:nvSpPr>
          <p:cNvPr id="23" name="Text Placeholder 2">
            <a:extLst>
              <a:ext uri="{FF2B5EF4-FFF2-40B4-BE49-F238E27FC236}">
                <a16:creationId xmlns:a16="http://schemas.microsoft.com/office/drawing/2014/main" id="{B6439AAC-8A96-4015-8A87-ED8DF7027B60}"/>
              </a:ext>
            </a:extLst>
          </p:cNvPr>
          <p:cNvSpPr>
            <a:spLocks noGrp="1"/>
          </p:cNvSpPr>
          <p:nvPr>
            <p:ph type="body" idx="20" hasCustomPrompt="1"/>
          </p:nvPr>
        </p:nvSpPr>
        <p:spPr>
          <a:xfrm>
            <a:off x="9023074" y="4464454"/>
            <a:ext cx="2330726" cy="438505"/>
          </a:xfrm>
        </p:spPr>
        <p:txBody>
          <a:bodyPr lIns="0" rIns="0" rtlCol="0" anchor="b">
            <a:noAutofit/>
          </a:bodyPr>
          <a:lstStyle>
            <a:lvl1pPr marL="0" indent="0" algn="ctr">
              <a:buNone/>
              <a:defRPr lang="en-US" sz="1400" kern="1200" spc="150" baseline="0" dirty="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</a:t>
            </a:r>
          </a:p>
        </p:txBody>
      </p:sp>
      <p:sp>
        <p:nvSpPr>
          <p:cNvPr id="15" name="Content Placeholder 3">
            <a:extLst>
              <a:ext uri="{FF2B5EF4-FFF2-40B4-BE49-F238E27FC236}">
                <a16:creationId xmlns:a16="http://schemas.microsoft.com/office/drawing/2014/main" id="{492F9083-A886-4EEB-94D6-1FAE6DC33000}"/>
              </a:ext>
            </a:extLst>
          </p:cNvPr>
          <p:cNvSpPr>
            <a:spLocks noGrp="1"/>
          </p:cNvSpPr>
          <p:nvPr>
            <p:ph sz="half" idx="16"/>
          </p:nvPr>
        </p:nvSpPr>
        <p:spPr>
          <a:xfrm>
            <a:off x="9023074" y="5120366"/>
            <a:ext cx="2330726" cy="853167"/>
          </a:xfrm>
        </p:spPr>
        <p:txBody>
          <a:bodyPr lIns="0" rIns="0" rtlCol="0">
            <a:normAutofit/>
          </a:bodyPr>
          <a:lstStyle>
            <a:lvl1pPr marL="0" indent="0" algn="ctr">
              <a:lnSpc>
                <a:spcPct val="100000"/>
              </a:lnSpc>
              <a:buNone/>
              <a:defRPr sz="1400" spc="50" baseline="0"/>
            </a:lvl1pPr>
            <a:lvl2pPr marL="457200" indent="0">
              <a:lnSpc>
                <a:spcPct val="100000"/>
              </a:lnSpc>
              <a:buNone/>
              <a:defRPr sz="1400" spc="50" baseline="0"/>
            </a:lvl2pPr>
            <a:lvl3pPr marL="914400" indent="0">
              <a:lnSpc>
                <a:spcPct val="100000"/>
              </a:lnSpc>
              <a:buNone/>
              <a:defRPr sz="1400" spc="50" baseline="0"/>
            </a:lvl3pPr>
            <a:lvl4pPr marL="1371600" indent="0">
              <a:lnSpc>
                <a:spcPct val="100000"/>
              </a:lnSpc>
              <a:buNone/>
              <a:defRPr sz="1400" spc="50" baseline="0"/>
            </a:lvl4pPr>
            <a:lvl5pPr marL="1828800" indent="0">
              <a:lnSpc>
                <a:spcPct val="100000"/>
              </a:lnSpc>
              <a:buNone/>
              <a:defRPr sz="1400" spc="50" baseline="0"/>
            </a:lvl5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255C16C-AA88-4BBF-8040-11ECFED618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 sz="900"/>
            </a:lvl1pPr>
          </a:lstStyle>
          <a:p>
            <a:pPr rtl="0"/>
            <a:r>
              <a:rPr lang="en-GB" noProof="0"/>
              <a:t>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BE560E3-F935-488F-8F0E-191D7B6B54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 sz="900"/>
            </a:lvl1pPr>
          </a:lstStyle>
          <a:p>
            <a:pPr rtl="0"/>
            <a:r>
              <a:rPr lang="en-GB" noProof="0"/>
              <a:t>Pitch Deck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B9CD8B2-CC23-467F-B0EE-2CC06D6308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 sz="900"/>
            </a:lvl1pPr>
          </a:lstStyle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38669631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ummar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A3821F-4537-4AE7-8829-C2E3AE60F6E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476875" y="1671639"/>
            <a:ext cx="5111750" cy="1204912"/>
          </a:xfrm>
        </p:spPr>
        <p:txBody>
          <a:bodyPr rtlCol="0" anchor="b">
            <a:normAutofit/>
          </a:bodyPr>
          <a:lstStyle>
            <a:lvl1pPr>
              <a:defRPr lang="en-US" sz="2800" kern="1200" cap="all" spc="15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2FD4279-EA62-4397-878A-73F4948DB17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76875" y="3682546"/>
            <a:ext cx="5111750" cy="1525588"/>
          </a:xfrm>
        </p:spPr>
        <p:txBody>
          <a:bodyPr rtlCol="0" anchor="b">
            <a:normAutofit/>
          </a:bodyPr>
          <a:lstStyle>
            <a:lvl1pPr marL="0" indent="0">
              <a:lnSpc>
                <a:spcPct val="100000"/>
              </a:lnSpc>
              <a:buNone/>
              <a:defRPr sz="1400" spc="50" baseline="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D87F08D6-2CA7-4A5A-BE34-07113DCA535D}"/>
              </a:ext>
            </a:extLst>
          </p:cNvPr>
          <p:cNvCxnSpPr>
            <a:cxnSpLocks/>
          </p:cNvCxnSpPr>
          <p:nvPr/>
        </p:nvCxnSpPr>
        <p:spPr>
          <a:xfrm flipH="1" flipV="1">
            <a:off x="0" y="876300"/>
            <a:ext cx="4762500" cy="162877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A768C87F-B9C3-4DFF-8454-F3F52CE4346B}"/>
              </a:ext>
            </a:extLst>
          </p:cNvPr>
          <p:cNvCxnSpPr>
            <a:cxnSpLocks/>
          </p:cNvCxnSpPr>
          <p:nvPr/>
        </p:nvCxnSpPr>
        <p:spPr>
          <a:xfrm flipH="1" flipV="1">
            <a:off x="2638425" y="0"/>
            <a:ext cx="2124076" cy="5186363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Date Placeholder 6">
            <a:extLst>
              <a:ext uri="{FF2B5EF4-FFF2-40B4-BE49-F238E27FC236}">
                <a16:creationId xmlns:a16="http://schemas.microsoft.com/office/drawing/2014/main" id="{71F34533-9677-48AF-9374-976825F4BB7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 rtlCol="0"/>
          <a:lstStyle>
            <a:lvl1pPr>
              <a:defRPr sz="900"/>
            </a:lvl1pPr>
          </a:lstStyle>
          <a:p>
            <a:pPr rtl="0"/>
            <a:r>
              <a:rPr lang="en-GB" noProof="0"/>
              <a:t>20XX</a:t>
            </a:r>
          </a:p>
        </p:txBody>
      </p:sp>
      <p:sp>
        <p:nvSpPr>
          <p:cNvPr id="22" name="Footer Placeholder 7">
            <a:extLst>
              <a:ext uri="{FF2B5EF4-FFF2-40B4-BE49-F238E27FC236}">
                <a16:creationId xmlns:a16="http://schemas.microsoft.com/office/drawing/2014/main" id="{4FAB8A26-B99E-4F96-8327-A932A14F2C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 rtlCol="0"/>
          <a:lstStyle>
            <a:lvl1pPr>
              <a:defRPr sz="900"/>
            </a:lvl1pPr>
          </a:lstStyle>
          <a:p>
            <a:pPr rtl="0"/>
            <a:r>
              <a:rPr lang="en-GB" noProof="0"/>
              <a:t>Pitch Deck</a:t>
            </a:r>
          </a:p>
        </p:txBody>
      </p:sp>
      <p:sp>
        <p:nvSpPr>
          <p:cNvPr id="24" name="Slide Number Placeholder 8">
            <a:extLst>
              <a:ext uri="{FF2B5EF4-FFF2-40B4-BE49-F238E27FC236}">
                <a16:creationId xmlns:a16="http://schemas.microsoft.com/office/drawing/2014/main" id="{EB0962D2-BCC3-48AB-A769-2A7327D291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rtlCol="0"/>
          <a:lstStyle>
            <a:lvl1pPr>
              <a:defRPr sz="900"/>
            </a:lvl1pPr>
          </a:lstStyle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61631676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3000">
          <p15:clr>
            <a:srgbClr val="FBAE40"/>
          </p15:clr>
        </p15:guide>
      </p15:sldGuideLst>
    </p:ext>
  </p:extLs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Closing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5B3628-62D7-4A6D-A79F-34DE91DBA31E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4267200" y="1615736"/>
            <a:ext cx="4179570" cy="1524735"/>
          </a:xfrm>
        </p:spPr>
        <p:txBody>
          <a:bodyPr rtlCol="0" anchor="b">
            <a:noAutofit/>
          </a:bodyPr>
          <a:lstStyle>
            <a:lvl1pPr algn="l">
              <a:defRPr sz="3200" spc="150" baseline="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5457758-A125-4CEA-A3D5-CBD010417BD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267200" y="3238103"/>
            <a:ext cx="4179570" cy="2004161"/>
          </a:xfrm>
        </p:spPr>
        <p:txBody>
          <a:bodyPr rtlCol="0">
            <a:normAutofit/>
          </a:bodyPr>
          <a:lstStyle>
            <a:lvl1pPr marL="0" indent="0" algn="l">
              <a:lnSpc>
                <a:spcPct val="150000"/>
              </a:lnSpc>
              <a:buNone/>
              <a:defRPr sz="1400" spc="50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GB" noProof="0"/>
              <a:t>Click to edit Master subtitle style</a:t>
            </a:r>
          </a:p>
        </p:txBody>
      </p:sp>
      <p:pic>
        <p:nvPicPr>
          <p:cNvPr id="6" name="Graphic 5">
            <a:extLst>
              <a:ext uri="{FF2B5EF4-FFF2-40B4-BE49-F238E27FC236}">
                <a16:creationId xmlns:a16="http://schemas.microsoft.com/office/drawing/2014/main" id="{ED3361C9-310A-4255-A94E-B77588962DA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0"/>
            <a:ext cx="3176938" cy="6858000"/>
          </a:xfrm>
          <a:prstGeom prst="rect">
            <a:avLst/>
          </a:prstGeom>
        </p:spPr>
      </p:pic>
      <p:sp>
        <p:nvSpPr>
          <p:cNvPr id="9" name="Date Placeholder 6">
            <a:extLst>
              <a:ext uri="{FF2B5EF4-FFF2-40B4-BE49-F238E27FC236}">
                <a16:creationId xmlns:a16="http://schemas.microsoft.com/office/drawing/2014/main" id="{BF358517-D7B7-40D0-A9D0-B650C80898A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267200" y="6356350"/>
            <a:ext cx="1774371" cy="365125"/>
          </a:xfrm>
        </p:spPr>
        <p:txBody>
          <a:bodyPr rtlCol="0"/>
          <a:lstStyle>
            <a:lvl1pPr>
              <a:defRPr sz="900"/>
            </a:lvl1pPr>
          </a:lstStyle>
          <a:p>
            <a:pPr rtl="0"/>
            <a:r>
              <a:rPr lang="en-GB" noProof="0"/>
              <a:t>20XX</a:t>
            </a:r>
          </a:p>
        </p:txBody>
      </p:sp>
      <p:sp>
        <p:nvSpPr>
          <p:cNvPr id="10" name="Footer Placeholder 7">
            <a:extLst>
              <a:ext uri="{FF2B5EF4-FFF2-40B4-BE49-F238E27FC236}">
                <a16:creationId xmlns:a16="http://schemas.microsoft.com/office/drawing/2014/main" id="{6026D44C-0B39-4DE1-A0FC-5615DDAAE3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479721" y="6356350"/>
            <a:ext cx="2661557" cy="365125"/>
          </a:xfrm>
        </p:spPr>
        <p:txBody>
          <a:bodyPr rtlCol="0"/>
          <a:lstStyle>
            <a:lvl1pPr>
              <a:defRPr sz="900"/>
            </a:lvl1pPr>
          </a:lstStyle>
          <a:p>
            <a:pPr rtl="0"/>
            <a:r>
              <a:rPr lang="en-GB" noProof="0"/>
              <a:t>Pitch Deck</a:t>
            </a:r>
          </a:p>
        </p:txBody>
      </p:sp>
      <p:sp>
        <p:nvSpPr>
          <p:cNvPr id="11" name="Slide Number Placeholder 8">
            <a:extLst>
              <a:ext uri="{FF2B5EF4-FFF2-40B4-BE49-F238E27FC236}">
                <a16:creationId xmlns:a16="http://schemas.microsoft.com/office/drawing/2014/main" id="{0F8222B4-B618-42C4-8BDB-D2E4DF2F22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579428" y="6356350"/>
            <a:ext cx="1774371" cy="365125"/>
          </a:xfrm>
        </p:spPr>
        <p:txBody>
          <a:bodyPr rtlCol="0"/>
          <a:lstStyle>
            <a:lvl1pPr>
              <a:defRPr sz="900"/>
            </a:lvl1pPr>
          </a:lstStyle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293551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theme" Target="../theme/theme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F4C17E5-24ED-44BC-BA50-02EF903552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833D101-3AF0-4F06-90ED-B83615C36CE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2AE9FDE-AF95-49F8-A927-35A23C9E653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r>
              <a:rPr lang="en-GB" noProof="0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2E900D-8FF9-4E80-860D-89C2D3B4E4E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r>
              <a:rPr lang="en-GB" noProof="0"/>
              <a:t>Pitch Deck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1A66A0C-1415-46A3-A1FF-BE18C70873E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fld id="{B5CEABB6-07DC-46E8-9B57-56EC44A396E5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9284521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7" r:id="rId1"/>
    <p:sldLayoutId id="2147483668" r:id="rId2"/>
    <p:sldLayoutId id="2147483670" r:id="rId3"/>
    <p:sldLayoutId id="2147483688" r:id="rId4"/>
    <p:sldLayoutId id="2147483694" r:id="rId5"/>
    <p:sldLayoutId id="2147483697" r:id="rId6"/>
    <p:sldLayoutId id="2147483673" r:id="rId7"/>
    <p:sldLayoutId id="2147483676" r:id="rId8"/>
    <p:sldLayoutId id="2147483672" r:id="rId9"/>
    <p:sldLayoutId id="2147483699" r:id="rId10"/>
    <p:sldLayoutId id="2147483671" r:id="rId11"/>
    <p:sldLayoutId id="2147483700" r:id="rId12"/>
    <p:sldLayoutId id="2147483679" r:id="rId13"/>
    <p:sldLayoutId id="2147483692" r:id="rId14"/>
    <p:sldLayoutId id="2147483681" r:id="rId15"/>
    <p:sldLayoutId id="2147483674" r:id="rId16"/>
    <p:sldLayoutId id="2147483675" r:id="rId17"/>
    <p:sldLayoutId id="2147483696" r:id="rId18"/>
    <p:sldLayoutId id="2147483677" r:id="rId19"/>
    <p:sldLayoutId id="2147483678" r:id="rId20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8.xml"/><Relationship Id="rId6" Type="http://schemas.openxmlformats.org/officeDocument/2006/relationships/chart" Target="../charts/chart4.xml"/><Relationship Id="rId5" Type="http://schemas.openxmlformats.org/officeDocument/2006/relationships/chart" Target="../charts/chart3.xml"/><Relationship Id="rId4" Type="http://schemas.openxmlformats.org/officeDocument/2006/relationships/chart" Target="../charts/char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books.google.co.uk/books/about/Child_Development.html?id=Ev1HDgAAQBAJ&amp;redir_esc=y" TargetMode="External"/><Relationship Id="rId7" Type="http://schemas.openxmlformats.org/officeDocument/2006/relationships/hyperlink" Target="https://books.google.co.uk/books/about/Comparing_Theories_of_Child_Development.html?id=TR0RAQAAIAAJ&amp;redir_esc=y" TargetMode="External"/><Relationship Id="rId2" Type="http://schemas.openxmlformats.org/officeDocument/2006/relationships/hyperlink" Target="https://www.pearson.com/en-us/subject-catalog/p/lifespan-development/P200000002742/9780135164198" TargetMode="External"/><Relationship Id="rId1" Type="http://schemas.openxmlformats.org/officeDocument/2006/relationships/slideLayout" Target="../slideLayouts/slideLayout12.xml"/><Relationship Id="rId6" Type="http://schemas.openxmlformats.org/officeDocument/2006/relationships/hyperlink" Target="https://archive.org/details/introducingchild0000scha" TargetMode="External"/><Relationship Id="rId5" Type="http://schemas.openxmlformats.org/officeDocument/2006/relationships/hyperlink" Target="https://archive.org/details/dli.ernet.19961" TargetMode="External"/><Relationship Id="rId4" Type="http://schemas.openxmlformats.org/officeDocument/2006/relationships/hyperlink" Target="https://www.routledge.com/Key-Persons-in-the-Early-Years-Building-relationships-for-quality-provision-in-early-years-settings-and-primary-schools/Elfer-Goldschmied-Selleck/p/book/9780415610391" TargetMode="Externa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6815C6-3AD0-46E6-A74A-1967BD91AF5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16040" y="4434840"/>
            <a:ext cx="4941771" cy="1122202"/>
          </a:xfrm>
        </p:spPr>
        <p:txBody>
          <a:bodyPr rtlCol="0"/>
          <a:lstStyle/>
          <a:p>
            <a:pPr rtl="0"/>
            <a:r>
              <a:rPr lang="en-GB" dirty="0"/>
              <a:t>Supporting Early Years Development through Erikson’s Psychosocial Theory: A Case Study of Amira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901B20D-4C28-4DA3-ABBD-718C22A5E58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16041" y="5586890"/>
            <a:ext cx="4941770" cy="1122202"/>
          </a:xfrm>
        </p:spPr>
        <p:txBody>
          <a:bodyPr rtlCol="0">
            <a:normAutofit/>
          </a:bodyPr>
          <a:lstStyle/>
          <a:p>
            <a:pPr rtl="0"/>
            <a:r>
              <a:rPr lang="en-GB" dirty="0"/>
              <a:t>Hannah McManus – 2419504</a:t>
            </a:r>
          </a:p>
          <a:p>
            <a:pPr rtl="0"/>
            <a:r>
              <a:rPr lang="en-GB" dirty="0"/>
              <a:t>Psychology in Health and Social Care</a:t>
            </a:r>
          </a:p>
        </p:txBody>
      </p:sp>
    </p:spTree>
    <p:extLst>
      <p:ext uri="{BB962C8B-B14F-4D97-AF65-F5344CB8AC3E}">
        <p14:creationId xmlns:p14="http://schemas.microsoft.com/office/powerpoint/2010/main" val="164242537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7BDD836-E2E1-2634-D94F-E809B781645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6B4864-8193-6E75-3FC7-3CFC159477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509419"/>
            <a:ext cx="4082142" cy="585788"/>
          </a:xfrm>
        </p:spPr>
        <p:txBody>
          <a:bodyPr rtlCol="0"/>
          <a:lstStyle/>
          <a:p>
            <a:pPr rtl="0"/>
            <a:r>
              <a:rPr lang="en-GB"/>
              <a:t>THEORY OVERVIEW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77A78F-79A5-A8EF-56DC-247DE963FCBD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148318" y="1481138"/>
            <a:ext cx="2141764" cy="514350"/>
          </a:xfrm>
        </p:spPr>
        <p:txBody>
          <a:bodyPr vert="horz" lIns="91440" tIns="45720" rIns="91440" bIns="45720" rtlCol="0" anchor="ctr">
            <a:normAutofit lnSpcReduction="10000"/>
          </a:bodyPr>
          <a:lstStyle/>
          <a:p>
            <a:pPr rtl="0"/>
            <a:r>
              <a:rPr lang="en-GB" dirty="0"/>
              <a:t>THEORY OVERVIEW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B235D94-9432-5815-61B8-DB82F747A688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714375" y="2557463"/>
            <a:ext cx="2141764" cy="514350"/>
          </a:xfrm>
        </p:spPr>
        <p:txBody>
          <a:bodyPr rtlCol="0"/>
          <a:lstStyle/>
          <a:p>
            <a:pPr rtl="0"/>
            <a:r>
              <a:rPr lang="en-GB" dirty="0"/>
              <a:t>CONFLICTS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F90D76E-8D37-8C5F-4CC1-A40EB577D54A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1320800" y="3633788"/>
            <a:ext cx="2141764" cy="514350"/>
          </a:xfrm>
        </p:spPr>
        <p:txBody>
          <a:bodyPr rtlCol="0"/>
          <a:lstStyle/>
          <a:p>
            <a:pPr rtl="0"/>
            <a:r>
              <a:rPr lang="en-GB" dirty="0"/>
              <a:t>SUCCESSFUL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999392B8-F4F4-2FB3-9EFC-E3F0F8DF14B3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1905000" y="4710114"/>
            <a:ext cx="2141764" cy="514350"/>
          </a:xfrm>
        </p:spPr>
        <p:txBody>
          <a:bodyPr rtlCol="0"/>
          <a:lstStyle/>
          <a:p>
            <a:pPr rtl="0"/>
            <a:r>
              <a:rPr lang="en-GB" dirty="0"/>
              <a:t>UNSUCCESSFUL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4C8EDDD4-E1CF-C05A-92CE-3F81D77CF67B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4401535" y="1594478"/>
            <a:ext cx="5539095" cy="1010842"/>
          </a:xfrm>
        </p:spPr>
        <p:txBody>
          <a:bodyPr rtlCol="0"/>
          <a:lstStyle/>
          <a:p>
            <a:pPr rtl="0"/>
            <a:r>
              <a:rPr lang="en-GB" dirty="0"/>
              <a:t>LIFESPAN THEORY OF 8 STAGES OF DEVELOPMENT.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EBFF4673-0773-E14A-6721-64691D804F95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4986028" y="2673328"/>
            <a:ext cx="5539095" cy="1010842"/>
          </a:xfrm>
        </p:spPr>
        <p:txBody>
          <a:bodyPr rtlCol="0"/>
          <a:lstStyle/>
          <a:p>
            <a:pPr rtl="0"/>
            <a:r>
              <a:rPr lang="en-GB" dirty="0"/>
              <a:t>EACH STAGE PRESENTS A DEVELOPMENTAL CONFLICT TO BE RESOLVED. </a:t>
            </a:r>
          </a:p>
          <a:p>
            <a:pPr rtl="0"/>
            <a:endParaRPr lang="en-GB" dirty="0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96F3EA2D-24E3-5916-33CD-DBD9BAFF0D4D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5576937" y="3755394"/>
            <a:ext cx="5539095" cy="1010842"/>
          </a:xfrm>
        </p:spPr>
        <p:txBody>
          <a:bodyPr rtlCol="0"/>
          <a:lstStyle/>
          <a:p>
            <a:pPr rtl="0"/>
            <a:r>
              <a:rPr lang="en-GB" dirty="0"/>
              <a:t>SUCCESSFUL RESOLUTION = HEALTHY PSYCHOLOGIAL DEVELOPMENT. </a:t>
            </a:r>
          </a:p>
          <a:p>
            <a:pPr rtl="0"/>
            <a:endParaRPr lang="en-GB" dirty="0"/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AFEDEEA8-427C-275A-C9E7-9DCCEF398352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6175279" y="4824430"/>
            <a:ext cx="5539095" cy="1010842"/>
          </a:xfrm>
        </p:spPr>
        <p:txBody>
          <a:bodyPr rtlCol="0"/>
          <a:lstStyle/>
          <a:p>
            <a:pPr rtl="0"/>
            <a:r>
              <a:rPr lang="en-GB" dirty="0"/>
              <a:t>UNSUCCESSFUL RESOLUTION = CHALLENGES IN LATER STAGES.</a:t>
            </a:r>
          </a:p>
          <a:p>
            <a:pPr rtl="0"/>
            <a:endParaRPr lang="en-GB" dirty="0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0DFCA73E-7887-3B0F-2D3A-9308E953DE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810874" y="6356350"/>
            <a:ext cx="542925" cy="365125"/>
          </a:xfrm>
        </p:spPr>
        <p:txBody>
          <a:bodyPr rtlCol="0"/>
          <a:lstStyle/>
          <a:p>
            <a:pPr rtl="0"/>
            <a:fld id="{B5CEABB6-07DC-46E8-9B57-56EC44A396E5}" type="slidenum">
              <a:rPr lang="en-GB" smtClean="0"/>
              <a:pPr rtl="0"/>
              <a:t>2</a:t>
            </a:fld>
            <a:endParaRPr lang="en-GB"/>
          </a:p>
        </p:txBody>
      </p:sp>
      <p:sp>
        <p:nvSpPr>
          <p:cNvPr id="12" name="Text Placeholder 9">
            <a:extLst>
              <a:ext uri="{FF2B5EF4-FFF2-40B4-BE49-F238E27FC236}">
                <a16:creationId xmlns:a16="http://schemas.microsoft.com/office/drawing/2014/main" id="{C0C9F869-0E31-C8A1-4F46-406AD5F33B4C}"/>
              </a:ext>
            </a:extLst>
          </p:cNvPr>
          <p:cNvSpPr txBox="1">
            <a:spLocks/>
          </p:cNvSpPr>
          <p:nvPr/>
        </p:nvSpPr>
        <p:spPr>
          <a:xfrm>
            <a:off x="838200" y="6095207"/>
            <a:ext cx="6794032" cy="384047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400" kern="1200" spc="5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REFERENCE – ERIKSON, E.H. (1950) Childhood and society. New York : Norton. </a:t>
            </a:r>
          </a:p>
          <a:p>
            <a:endParaRPr lang="en-GB" dirty="0"/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AE302116-6F8A-7817-BBF7-72DF8756F423}"/>
              </a:ext>
            </a:extLst>
          </p:cNvPr>
          <p:cNvSpPr txBox="1">
            <a:spLocks/>
          </p:cNvSpPr>
          <p:nvPr/>
        </p:nvSpPr>
        <p:spPr>
          <a:xfrm>
            <a:off x="8109858" y="455257"/>
            <a:ext cx="4082142" cy="585788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775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800" kern="1200" cap="all" spc="15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/>
              <a:t>What is the </a:t>
            </a:r>
            <a:r>
              <a:rPr lang="en-GB" dirty="0" err="1"/>
              <a:t>eriksons</a:t>
            </a:r>
            <a:r>
              <a:rPr lang="en-GB" dirty="0"/>
              <a:t> theory???</a:t>
            </a:r>
          </a:p>
        </p:txBody>
      </p:sp>
    </p:spTree>
    <p:extLst>
      <p:ext uri="{BB962C8B-B14F-4D97-AF65-F5344CB8AC3E}">
        <p14:creationId xmlns:p14="http://schemas.microsoft.com/office/powerpoint/2010/main" val="2128582814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708C79-A4AC-4B5D-92DF-600737E4D1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509419"/>
            <a:ext cx="4082142" cy="585788"/>
          </a:xfrm>
        </p:spPr>
        <p:txBody>
          <a:bodyPr rtlCol="0">
            <a:normAutofit fontScale="90000"/>
          </a:bodyPr>
          <a:lstStyle/>
          <a:p>
            <a:pPr rtl="0"/>
            <a:r>
              <a:rPr lang="en-GB" dirty="0"/>
              <a:t>AMIRA’S KEY INFORMATION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779DE4-CAEA-4617-897E-FEC9A2AC2D6A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148318" y="1481138"/>
            <a:ext cx="2141764" cy="51435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rtl="0"/>
            <a:r>
              <a:rPr lang="en-GB" dirty="0"/>
              <a:t>KEY CONCERNS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5FF1291-56EB-4A7B-A198-1D91F9ECC5D3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714375" y="2557463"/>
            <a:ext cx="2141764" cy="514350"/>
          </a:xfrm>
        </p:spPr>
        <p:txBody>
          <a:bodyPr rtlCol="0"/>
          <a:lstStyle/>
          <a:p>
            <a:pPr rtl="0"/>
            <a:r>
              <a:rPr lang="en-GB" dirty="0"/>
              <a:t>MY ROLE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184E21C-7534-4FB5-9709-F7D1A11034F3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327804" y="3633788"/>
            <a:ext cx="3134760" cy="514350"/>
          </a:xfrm>
        </p:spPr>
        <p:txBody>
          <a:bodyPr rtlCol="0"/>
          <a:lstStyle/>
          <a:p>
            <a:pPr rtl="0"/>
            <a:r>
              <a:rPr lang="en-GB" dirty="0"/>
              <a:t>HOW TO GO ABOUT THIS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5C594564-4FC6-401A-8586-44735EE819EC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1075968" y="4710114"/>
            <a:ext cx="2970796" cy="514350"/>
          </a:xfrm>
        </p:spPr>
        <p:txBody>
          <a:bodyPr rtlCol="0"/>
          <a:lstStyle/>
          <a:p>
            <a:pPr rtl="0"/>
            <a:r>
              <a:rPr lang="en-GB" dirty="0"/>
              <a:t>EXPLORE OTHER OPTIONS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D7EB25CA-DA83-483D-AF83-0001BDF2DE2B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4401535" y="1594478"/>
            <a:ext cx="5539095" cy="1010842"/>
          </a:xfrm>
        </p:spPr>
        <p:txBody>
          <a:bodyPr rtlCol="0"/>
          <a:lstStyle/>
          <a:p>
            <a:pPr rtl="0"/>
            <a:r>
              <a:rPr lang="en-GB" dirty="0"/>
              <a:t>ANXIETY AT SEPERATION / LIMITED SPEECH / DIFFICULTY WITH GROUP PLAY.</a:t>
            </a:r>
          </a:p>
          <a:p>
            <a:pPr rtl="0"/>
            <a:endParaRPr lang="en-GB" dirty="0"/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B46CE8C6-E12D-4A0D-8553-7FFA31941D56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4986028" y="2673328"/>
            <a:ext cx="5539095" cy="1010842"/>
          </a:xfrm>
        </p:spPr>
        <p:txBody>
          <a:bodyPr rtlCol="0"/>
          <a:lstStyle/>
          <a:p>
            <a:pPr rtl="0"/>
            <a:r>
              <a:rPr lang="en-GB" dirty="0"/>
              <a:t>TO ASSESS HER NEEDS / HELP CREATE A SUPPORT PLAN. </a:t>
            </a:r>
          </a:p>
          <a:p>
            <a:pPr rtl="0"/>
            <a:endParaRPr lang="en-GB" dirty="0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1C7D5285-85DF-4331-A6FA-1AE847CA47AE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5576937" y="3755394"/>
            <a:ext cx="5539095" cy="1010842"/>
          </a:xfrm>
        </p:spPr>
        <p:txBody>
          <a:bodyPr rtlCol="0"/>
          <a:lstStyle/>
          <a:p>
            <a:pPr rtl="0"/>
            <a:r>
              <a:rPr lang="en-GB" dirty="0"/>
              <a:t>INTRODUCE ERIKSON’S THEORY AS YOUR THEORETICAL FRAMEWORK.</a:t>
            </a: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02D305EF-9A88-496B-BFC1-D589A01EE381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6175279" y="4824430"/>
            <a:ext cx="5539095" cy="1010842"/>
          </a:xfrm>
        </p:spPr>
        <p:txBody>
          <a:bodyPr rtlCol="0"/>
          <a:lstStyle/>
          <a:p>
            <a:pPr rtl="0"/>
            <a:r>
              <a:rPr lang="en-GB" dirty="0"/>
              <a:t>EXPLORE OTHER THEORIES THAT MAY WORK IN AMIRA’S FAVOUR. </a:t>
            </a:r>
          </a:p>
          <a:p>
            <a:pPr rtl="0"/>
            <a:endParaRPr lang="en-GB" dirty="0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E3984D70-BD95-4E1F-9725-902B5D74DE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810874" y="6356350"/>
            <a:ext cx="542925" cy="365125"/>
          </a:xfrm>
        </p:spPr>
        <p:txBody>
          <a:bodyPr rtlCol="0"/>
          <a:lstStyle/>
          <a:p>
            <a:pPr rtl="0"/>
            <a:fld id="{B5CEABB6-07DC-46E8-9B57-56EC44A396E5}" type="slidenum">
              <a:rPr lang="en-GB" smtClean="0"/>
              <a:pPr rtl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8561688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: Diagonal Corners Rounded 17">
            <a:extLst>
              <a:ext uri="{FF2B5EF4-FFF2-40B4-BE49-F238E27FC236}">
                <a16:creationId xmlns:a16="http://schemas.microsoft.com/office/drawing/2014/main" id="{ED19433B-294E-2EDF-3CCD-98E569860C66}"/>
              </a:ext>
            </a:extLst>
          </p:cNvPr>
          <p:cNvSpPr/>
          <p:nvPr/>
        </p:nvSpPr>
        <p:spPr>
          <a:xfrm>
            <a:off x="3168926" y="2119313"/>
            <a:ext cx="3106777" cy="3854220"/>
          </a:xfrm>
          <a:prstGeom prst="round2DiagRect">
            <a:avLst/>
          </a:prstGeom>
          <a:solidFill>
            <a:schemeClr val="accent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C1BF33B-5572-4A00-A55C-1E13A6B3A8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85156" y="563307"/>
            <a:ext cx="8421688" cy="1325563"/>
          </a:xfrm>
        </p:spPr>
        <p:txBody>
          <a:bodyPr rtlCol="0"/>
          <a:lstStyle/>
          <a:p>
            <a:pPr rtl="0"/>
            <a:r>
              <a:rPr lang="en-GB" dirty="0"/>
              <a:t>Erikson’s theory stages </a:t>
            </a:r>
            <a:br>
              <a:rPr lang="en-GB" dirty="0"/>
            </a:br>
            <a:r>
              <a:rPr lang="en-GB" dirty="0"/>
              <a:t>around her age group</a:t>
            </a:r>
          </a:p>
        </p:txBody>
      </p:sp>
      <p:graphicFrame>
        <p:nvGraphicFramePr>
          <p:cNvPr id="126" name="Content Placeholder 125" title="Funding Chart">
            <a:extLst>
              <a:ext uri="{FF2B5EF4-FFF2-40B4-BE49-F238E27FC236}">
                <a16:creationId xmlns:a16="http://schemas.microsoft.com/office/drawing/2014/main" id="{A036AFA2-B0F0-4DE7-B7AE-E4B852EB3D36}"/>
              </a:ext>
            </a:extLst>
          </p:cNvPr>
          <p:cNvGraphicFramePr>
            <a:graphicFrameLocks noGrp="1"/>
          </p:cNvGraphicFramePr>
          <p:nvPr>
            <p:ph sz="quarter" idx="21"/>
            <p:extLst>
              <p:ext uri="{D42A27DB-BD31-4B8C-83A1-F6EECF244321}">
                <p14:modId xmlns:p14="http://schemas.microsoft.com/office/powerpoint/2010/main" val="3956284514"/>
              </p:ext>
            </p:extLst>
          </p:nvPr>
        </p:nvGraphicFramePr>
        <p:xfrm>
          <a:off x="1074738" y="2119313"/>
          <a:ext cx="1857375" cy="166370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2A4739B-8DE9-4523-8034-4E83861CCF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3788813"/>
            <a:ext cx="2330726" cy="804859"/>
          </a:xfrm>
        </p:spPr>
        <p:txBody>
          <a:bodyPr rtlCol="0"/>
          <a:lstStyle/>
          <a:p>
            <a:pPr rtl="0"/>
            <a:r>
              <a:rPr lang="en-GB" dirty="0"/>
              <a:t>0-1 year</a:t>
            </a:r>
          </a:p>
        </p:txBody>
      </p:sp>
      <p:sp>
        <p:nvSpPr>
          <p:cNvPr id="14" name="Text Placeholder 13">
            <a:extLst>
              <a:ext uri="{FF2B5EF4-FFF2-40B4-BE49-F238E27FC236}">
                <a16:creationId xmlns:a16="http://schemas.microsoft.com/office/drawing/2014/main" id="{C487CCC0-D329-4C1F-A1CD-04930A23C5C3}"/>
              </a:ext>
            </a:extLst>
          </p:cNvPr>
          <p:cNvSpPr>
            <a:spLocks noGrp="1"/>
          </p:cNvSpPr>
          <p:nvPr>
            <p:ph type="body" idx="17"/>
          </p:nvPr>
        </p:nvSpPr>
        <p:spPr>
          <a:xfrm>
            <a:off x="838200" y="4464810"/>
            <a:ext cx="2330726" cy="438505"/>
          </a:xfrm>
        </p:spPr>
        <p:txBody>
          <a:bodyPr rtlCol="0"/>
          <a:lstStyle/>
          <a:p>
            <a:pPr rtl="0"/>
            <a:r>
              <a:rPr lang="en-GB" dirty="0"/>
              <a:t>TRUST VS MISTRUST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1CF2BB3-1E12-4189-9F5F-EF136C62E39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200" y="5120722"/>
            <a:ext cx="2330726" cy="853167"/>
          </a:xfrm>
        </p:spPr>
        <p:txBody>
          <a:bodyPr rtlCol="0">
            <a:normAutofit fontScale="92500" lnSpcReduction="10000"/>
          </a:bodyPr>
          <a:lstStyle/>
          <a:p>
            <a:pPr rtl="0"/>
            <a:r>
              <a:rPr lang="en-GB" dirty="0"/>
              <a:t>TRUST (OR MISTRUST) THAT BASIC NEEDS, SUCH AS NOURISHMENT AND AFFECTION, WILL BE MET.</a:t>
            </a:r>
          </a:p>
        </p:txBody>
      </p:sp>
      <p:graphicFrame>
        <p:nvGraphicFramePr>
          <p:cNvPr id="127" name="Content Placeholder 126" title="Funding Chart">
            <a:extLst>
              <a:ext uri="{FF2B5EF4-FFF2-40B4-BE49-F238E27FC236}">
                <a16:creationId xmlns:a16="http://schemas.microsoft.com/office/drawing/2014/main" id="{47DB352F-5059-4378-B91D-92E59C6B1B91}"/>
              </a:ext>
            </a:extLst>
          </p:cNvPr>
          <p:cNvGraphicFramePr>
            <a:graphicFrameLocks noGrp="1"/>
          </p:cNvGraphicFramePr>
          <p:nvPr>
            <p:ph sz="quarter" idx="22"/>
            <p:extLst>
              <p:ext uri="{D42A27DB-BD31-4B8C-83A1-F6EECF244321}">
                <p14:modId xmlns:p14="http://schemas.microsoft.com/office/powerpoint/2010/main" val="2847622083"/>
              </p:ext>
            </p:extLst>
          </p:nvPr>
        </p:nvGraphicFramePr>
        <p:xfrm>
          <a:off x="3811588" y="2119313"/>
          <a:ext cx="1855787" cy="166370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8145D0E-892D-492B-8AD6-551CF27DD5F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3562665" y="3788813"/>
            <a:ext cx="2342205" cy="804859"/>
          </a:xfrm>
        </p:spPr>
        <p:txBody>
          <a:bodyPr rtlCol="0"/>
          <a:lstStyle/>
          <a:p>
            <a:pPr rtl="0"/>
            <a:r>
              <a:rPr lang="en-GB" dirty="0"/>
              <a:t>1-3 years</a:t>
            </a:r>
          </a:p>
        </p:txBody>
      </p:sp>
      <p:sp>
        <p:nvSpPr>
          <p:cNvPr id="15" name="Text Placeholder 14">
            <a:extLst>
              <a:ext uri="{FF2B5EF4-FFF2-40B4-BE49-F238E27FC236}">
                <a16:creationId xmlns:a16="http://schemas.microsoft.com/office/drawing/2014/main" id="{34E62770-EE0A-4D83-B50E-CD868056030E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3562665" y="4464810"/>
            <a:ext cx="2342205" cy="438505"/>
          </a:xfrm>
        </p:spPr>
        <p:txBody>
          <a:bodyPr rtlCol="0"/>
          <a:lstStyle/>
          <a:p>
            <a:pPr rtl="0"/>
            <a:r>
              <a:rPr lang="en-GB" dirty="0"/>
              <a:t>SHAME / DOUBT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ED3951E-8DE6-4BA9-B9BA-CFCDF432226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3562665" y="5120722"/>
            <a:ext cx="2342205" cy="853167"/>
          </a:xfrm>
        </p:spPr>
        <p:txBody>
          <a:bodyPr rtlCol="0"/>
          <a:lstStyle/>
          <a:p>
            <a:pPr rtl="0"/>
            <a:r>
              <a:rPr lang="en-GB" dirty="0"/>
              <a:t>DEVELOP A SENSE OF INDIPENDANCE IN MANY TASKS.</a:t>
            </a:r>
          </a:p>
        </p:txBody>
      </p:sp>
      <p:graphicFrame>
        <p:nvGraphicFramePr>
          <p:cNvPr id="128" name="Content Placeholder 127" title="Funding Chart">
            <a:extLst>
              <a:ext uri="{FF2B5EF4-FFF2-40B4-BE49-F238E27FC236}">
                <a16:creationId xmlns:a16="http://schemas.microsoft.com/office/drawing/2014/main" id="{87227872-8A65-49E5-922E-C5FA7A158972}"/>
              </a:ext>
            </a:extLst>
          </p:cNvPr>
          <p:cNvGraphicFramePr>
            <a:graphicFrameLocks noGrp="1"/>
          </p:cNvGraphicFramePr>
          <p:nvPr>
            <p:ph sz="quarter" idx="23"/>
            <p:extLst>
              <p:ext uri="{D42A27DB-BD31-4B8C-83A1-F6EECF244321}">
                <p14:modId xmlns:p14="http://schemas.microsoft.com/office/powerpoint/2010/main" val="877996400"/>
              </p:ext>
            </p:extLst>
          </p:nvPr>
        </p:nvGraphicFramePr>
        <p:xfrm>
          <a:off x="6524625" y="2119313"/>
          <a:ext cx="1855788" cy="166370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5"/>
          </a:graphicData>
        </a:graphic>
      </p:graphicFrame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C66E4F1A-AD73-4086-B578-235F0B9F1FC4}"/>
              </a:ext>
            </a:extLst>
          </p:cNvPr>
          <p:cNvSpPr>
            <a:spLocks noGrp="1"/>
          </p:cNvSpPr>
          <p:nvPr>
            <p:ph type="body" idx="13"/>
          </p:nvPr>
        </p:nvSpPr>
        <p:spPr>
          <a:xfrm>
            <a:off x="6298609" y="3788813"/>
            <a:ext cx="2330726" cy="804859"/>
          </a:xfrm>
        </p:spPr>
        <p:txBody>
          <a:bodyPr rtlCol="0"/>
          <a:lstStyle/>
          <a:p>
            <a:pPr rtl="0"/>
            <a:r>
              <a:rPr lang="en-GB" dirty="0"/>
              <a:t>3-6 years</a:t>
            </a:r>
          </a:p>
        </p:txBody>
      </p: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AAB421C5-B6AC-48B8-8AEB-AB16AAE5010E}"/>
              </a:ext>
            </a:extLst>
          </p:cNvPr>
          <p:cNvSpPr>
            <a:spLocks noGrp="1"/>
          </p:cNvSpPr>
          <p:nvPr>
            <p:ph type="body" idx="19"/>
          </p:nvPr>
        </p:nvSpPr>
        <p:spPr>
          <a:xfrm>
            <a:off x="6298609" y="4464810"/>
            <a:ext cx="2330726" cy="438505"/>
          </a:xfrm>
        </p:spPr>
        <p:txBody>
          <a:bodyPr rtlCol="0"/>
          <a:lstStyle/>
          <a:p>
            <a:pPr rtl="0"/>
            <a:r>
              <a:rPr lang="en-GB" dirty="0"/>
              <a:t>INITIATIVE / GUILT</a:t>
            </a:r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345C82A0-3F56-47BD-9FB2-6B56DA715F93}"/>
              </a:ext>
            </a:extLst>
          </p:cNvPr>
          <p:cNvSpPr>
            <a:spLocks noGrp="1"/>
          </p:cNvSpPr>
          <p:nvPr>
            <p:ph sz="half" idx="14"/>
          </p:nvPr>
        </p:nvSpPr>
        <p:spPr>
          <a:xfrm>
            <a:off x="6298609" y="5120722"/>
            <a:ext cx="2330726" cy="853167"/>
          </a:xfrm>
        </p:spPr>
        <p:txBody>
          <a:bodyPr rtlCol="0">
            <a:normAutofit fontScale="85000" lnSpcReduction="20000"/>
          </a:bodyPr>
          <a:lstStyle/>
          <a:p>
            <a:pPr rtl="0"/>
            <a:r>
              <a:rPr lang="en-GB" dirty="0"/>
              <a:t>TAKE INTIATIVE ON SOME ACTIVITIES – MAY DEVELOP GUILT WHEN UNSUCCESSFUL OR BOUNDARIES ARE OVERSTEPPED.</a:t>
            </a:r>
          </a:p>
          <a:p>
            <a:pPr rtl="0"/>
            <a:endParaRPr lang="en-GB" noProof="1"/>
          </a:p>
        </p:txBody>
      </p:sp>
      <p:graphicFrame>
        <p:nvGraphicFramePr>
          <p:cNvPr id="129" name="Content Placeholder 128" title="Funding Chart">
            <a:extLst>
              <a:ext uri="{FF2B5EF4-FFF2-40B4-BE49-F238E27FC236}">
                <a16:creationId xmlns:a16="http://schemas.microsoft.com/office/drawing/2014/main" id="{C5A16E70-0D42-492E-9123-5E9A696ECB43}"/>
              </a:ext>
            </a:extLst>
          </p:cNvPr>
          <p:cNvGraphicFramePr>
            <a:graphicFrameLocks noGrp="1"/>
          </p:cNvGraphicFramePr>
          <p:nvPr>
            <p:ph sz="quarter" idx="24"/>
            <p:extLst>
              <p:ext uri="{D42A27DB-BD31-4B8C-83A1-F6EECF244321}">
                <p14:modId xmlns:p14="http://schemas.microsoft.com/office/powerpoint/2010/main" val="2196811517"/>
              </p:ext>
            </p:extLst>
          </p:nvPr>
        </p:nvGraphicFramePr>
        <p:xfrm>
          <a:off x="9259888" y="2119313"/>
          <a:ext cx="1857375" cy="166370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6"/>
          </a:graphicData>
        </a:graphic>
      </p:graphicFrame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F70E657A-85D8-48A8-B017-274F0C32C5C9}"/>
              </a:ext>
            </a:extLst>
          </p:cNvPr>
          <p:cNvSpPr>
            <a:spLocks noGrp="1"/>
          </p:cNvSpPr>
          <p:nvPr>
            <p:ph type="body" idx="15"/>
          </p:nvPr>
        </p:nvSpPr>
        <p:spPr>
          <a:xfrm>
            <a:off x="9023074" y="3788457"/>
            <a:ext cx="2330726" cy="804859"/>
          </a:xfrm>
        </p:spPr>
        <p:txBody>
          <a:bodyPr rtlCol="0"/>
          <a:lstStyle/>
          <a:p>
            <a:pPr rtl="0"/>
            <a:r>
              <a:rPr lang="en-GB" dirty="0"/>
              <a:t>7-11 years</a:t>
            </a:r>
          </a:p>
        </p:txBody>
      </p:sp>
      <p:sp>
        <p:nvSpPr>
          <p:cNvPr id="17" name="Text Placeholder 16">
            <a:extLst>
              <a:ext uri="{FF2B5EF4-FFF2-40B4-BE49-F238E27FC236}">
                <a16:creationId xmlns:a16="http://schemas.microsoft.com/office/drawing/2014/main" id="{025753CB-8973-4FAE-BB5D-5CC96CE338D4}"/>
              </a:ext>
            </a:extLst>
          </p:cNvPr>
          <p:cNvSpPr>
            <a:spLocks noGrp="1"/>
          </p:cNvSpPr>
          <p:nvPr>
            <p:ph type="body" idx="20"/>
          </p:nvPr>
        </p:nvSpPr>
        <p:spPr>
          <a:xfrm>
            <a:off x="9023073" y="4464454"/>
            <a:ext cx="2519069" cy="438505"/>
          </a:xfrm>
        </p:spPr>
        <p:txBody>
          <a:bodyPr rtlCol="0"/>
          <a:lstStyle/>
          <a:p>
            <a:pPr rtl="0"/>
            <a:r>
              <a:rPr lang="en-GB" dirty="0"/>
              <a:t>INDUSTRY / INFERIORITY</a:t>
            </a:r>
          </a:p>
        </p:txBody>
      </p:sp>
      <p:sp>
        <p:nvSpPr>
          <p:cNvPr id="13" name="Content Placeholder 12">
            <a:extLst>
              <a:ext uri="{FF2B5EF4-FFF2-40B4-BE49-F238E27FC236}">
                <a16:creationId xmlns:a16="http://schemas.microsoft.com/office/drawing/2014/main" id="{69F9DEC9-77BC-482D-ACFB-0F2B6DC65F9F}"/>
              </a:ext>
            </a:extLst>
          </p:cNvPr>
          <p:cNvSpPr>
            <a:spLocks noGrp="1"/>
          </p:cNvSpPr>
          <p:nvPr>
            <p:ph sz="half" idx="16"/>
          </p:nvPr>
        </p:nvSpPr>
        <p:spPr>
          <a:xfrm>
            <a:off x="9023074" y="5120366"/>
            <a:ext cx="2330726" cy="853167"/>
          </a:xfrm>
        </p:spPr>
        <p:txBody>
          <a:bodyPr rtlCol="0">
            <a:normAutofit fontScale="92500" lnSpcReduction="10000"/>
          </a:bodyPr>
          <a:lstStyle/>
          <a:p>
            <a:pPr rtl="0"/>
            <a:r>
              <a:rPr lang="en-GB" noProof="1"/>
              <a:t>DEVELOP SELF CONFIDENCE IN ABILITIES WHEN COMPETENT OR SENSE OF INFERIORITY WHEN NOT.</a:t>
            </a:r>
          </a:p>
          <a:p>
            <a:pPr rtl="0"/>
            <a:endParaRPr lang="en-GB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563C171-5812-4E79-804A-ED04E1BD313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 rtlCol="0"/>
          <a:lstStyle/>
          <a:p>
            <a:pPr rtl="0"/>
            <a:r>
              <a:rPr lang="en-GB" dirty="0"/>
              <a:t>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AD8A4DC-ECAA-4D59-BE12-EBEDDE9E2A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 rtlCol="0"/>
          <a:lstStyle/>
          <a:p>
            <a:pPr rtl="0"/>
            <a:r>
              <a:rPr lang="en-GB" dirty="0"/>
              <a:t>Pitch Deck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BFC0B64-8F13-426F-B6C5-9C9427ACAD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rtlCol="0"/>
          <a:lstStyle/>
          <a:p>
            <a:pPr rtl="0"/>
            <a:fld id="{B5CEABB6-07DC-46E8-9B57-56EC44A396E5}" type="slidenum">
              <a:rPr lang="en-GB" smtClean="0"/>
              <a:pPr rtl="0"/>
              <a:t>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77824853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F9BFA4-E3F2-F070-42D7-90388A2240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509419"/>
            <a:ext cx="5178522" cy="585788"/>
          </a:xfrm>
        </p:spPr>
        <p:txBody>
          <a:bodyPr>
            <a:normAutofit fontScale="90000"/>
          </a:bodyPr>
          <a:lstStyle/>
          <a:p>
            <a:r>
              <a:rPr lang="en-GB" dirty="0"/>
              <a:t>Relevant Stage – Stage 2: Autonomy vs Shame and Doubt (1–3 years)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730424F-CDCF-50F0-8131-5D8C951B7370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148317" y="1481138"/>
            <a:ext cx="2370595" cy="514350"/>
          </a:xfrm>
        </p:spPr>
        <p:txBody>
          <a:bodyPr/>
          <a:lstStyle/>
          <a:p>
            <a:r>
              <a:rPr lang="en-GB" dirty="0"/>
              <a:t>INDEPENDANCE &amp;</a:t>
            </a:r>
          </a:p>
          <a:p>
            <a:r>
              <a:rPr lang="en-GB" dirty="0"/>
              <a:t>PERSONAL CONTROL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C3E3118-94D2-C49E-AFB7-4F2D7C7CA147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/>
        <p:txBody>
          <a:bodyPr/>
          <a:lstStyle/>
          <a:p>
            <a:r>
              <a:rPr lang="en-GB" dirty="0"/>
              <a:t>SUCCESS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346F8E2-03AD-3A39-A54A-2488B9D3B37B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/>
        <p:txBody>
          <a:bodyPr/>
          <a:lstStyle/>
          <a:p>
            <a:r>
              <a:rPr lang="en-GB" dirty="0"/>
              <a:t>FALIURE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98B9A917-CFFB-60FB-7F9F-5C5EB01DE8E6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/>
        <p:txBody>
          <a:bodyPr/>
          <a:lstStyle/>
          <a:p>
            <a:r>
              <a:rPr lang="en-GB" dirty="0"/>
              <a:t>QUOTE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1D881BC3-F398-BBCC-7A8B-F21E9C54B826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/>
        <p:txBody>
          <a:bodyPr/>
          <a:lstStyle/>
          <a:p>
            <a:r>
              <a:rPr lang="en-GB" dirty="0"/>
              <a:t>AT THIS STAGE CHILDREN SEEK INDIPENDANCE AND PERSONAL CONTROL. 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1A8C3296-F36E-DAB1-BE97-4F5A72AC9A9F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/>
        <p:txBody>
          <a:bodyPr/>
          <a:lstStyle/>
          <a:p>
            <a:r>
              <a:rPr lang="en-GB" dirty="0"/>
              <a:t>SUCCESS LEADS TO CONFIDENCE AND SELF REGULATION.</a:t>
            </a:r>
          </a:p>
          <a:p>
            <a:r>
              <a:rPr lang="en-GB" dirty="0"/>
              <a:t>AMIRA ISN’T TOO OLD AT THIS STAGE TO MAKE A SUCCESSFUL TURN AROUND.  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4815CEC0-260E-AF5D-54D5-AEAF65549F73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FALIURE LEADS TO DOUBT, SHAME AND ANXIETY. </a:t>
            </a:r>
          </a:p>
          <a:p>
            <a:r>
              <a:rPr lang="en-GB" dirty="0"/>
              <a:t>FALIURE IS SOMETIMES DUE TO LACK OF SUPPORT OR OVER-CRITICISM. HER ANXIETY AND DIFFICULTY ENGAGING MAY BE SIGNS OF UNRESOLVED CONFLICT AT THIS STAGE. </a:t>
            </a: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9C3519A8-368A-F7C4-85CB-433B14E58591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/>
              <a:t>“A healthy sense of autonomy is fostered when children are supported to explore while feeling emotionally secure.” (Bee &amp; Boyd, 2015).</a:t>
            </a:r>
          </a:p>
          <a:p>
            <a:r>
              <a:rPr lang="en-GB" dirty="0"/>
              <a:t>AUTONOMY DEF – The right patients have to make their own choices regarding their care. It is the ability to decision make. </a:t>
            </a:r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ABCD7AB6-8171-85AA-B4D9-A39B6E4775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B5CEABB6-07DC-46E8-9B57-56EC44A396E5}" type="slidenum">
              <a:rPr lang="en-GB" noProof="0" smtClean="0"/>
              <a:t>5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989269950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031FE9-9059-4FE8-B4AC-9771F23A1B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08760" y="4156405"/>
            <a:ext cx="3139440" cy="1325563"/>
          </a:xfrm>
        </p:spPr>
        <p:txBody>
          <a:bodyPr rtlCol="0"/>
          <a:lstStyle/>
          <a:p>
            <a:pPr rtl="0"/>
            <a:r>
              <a:rPr lang="en-GB" dirty="0"/>
              <a:t>APPLYING THIS THEORY TO AMIRA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A2EB3F-4D60-451F-8F45-7D6654D2FCD9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5922254" y="1530635"/>
            <a:ext cx="5433204" cy="365125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rtl="0"/>
            <a:r>
              <a:rPr lang="en-GB" dirty="0"/>
              <a:t>BEHAVIOUR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C1C80FB-53F9-42EE-B1E6-D0F998EC5DFA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5921828" y="1860060"/>
            <a:ext cx="5431971" cy="557950"/>
          </a:xfrm>
        </p:spPr>
        <p:txBody>
          <a:bodyPr rtlCol="0">
            <a:normAutofit fontScale="92500" lnSpcReduction="20000"/>
          </a:bodyPr>
          <a:lstStyle/>
          <a:p>
            <a:pPr rtl="0"/>
            <a:r>
              <a:rPr lang="en-GB" dirty="0"/>
              <a:t>AMIRA’S BEHAVIOUR SUGGESTS EMOTIONAL INSECURITY.</a:t>
            </a:r>
          </a:p>
          <a:p>
            <a:pPr rtl="0"/>
            <a:r>
              <a:rPr lang="en-GB" dirty="0"/>
              <a:t>CLINGINESS / LIMITED SPEECH / RELUCTANCE TO JOIN PEERS. 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81BA2B5-6A90-4204-ABDD-7183FBB03A02}"/>
              </a:ext>
            </a:extLst>
          </p:cNvPr>
          <p:cNvSpPr>
            <a:spLocks noGrp="1"/>
          </p:cNvSpPr>
          <p:nvPr>
            <p:ph type="body" sz="quarter" idx="23"/>
          </p:nvPr>
        </p:nvSpPr>
        <p:spPr>
          <a:xfrm>
            <a:off x="5922254" y="2630431"/>
            <a:ext cx="5433204" cy="365125"/>
          </a:xfrm>
        </p:spPr>
        <p:txBody>
          <a:bodyPr rtlCol="0">
            <a:normAutofit lnSpcReduction="10000"/>
          </a:bodyPr>
          <a:lstStyle/>
          <a:p>
            <a:pPr rtl="0"/>
            <a:r>
              <a:rPr lang="en-GB" dirty="0"/>
              <a:t>DOUBT &amp; LACK OF TRUST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7E7D4C34-22A0-4D54-A07D-E1E9A11463E5}"/>
              </a:ext>
            </a:extLst>
          </p:cNvPr>
          <p:cNvSpPr>
            <a:spLocks noGrp="1"/>
          </p:cNvSpPr>
          <p:nvPr>
            <p:ph type="body" sz="quarter" idx="24"/>
          </p:nvPr>
        </p:nvSpPr>
        <p:spPr>
          <a:xfrm>
            <a:off x="5921828" y="2959856"/>
            <a:ext cx="5431971" cy="557950"/>
          </a:xfrm>
        </p:spPr>
        <p:txBody>
          <a:bodyPr rtlCol="0"/>
          <a:lstStyle/>
          <a:p>
            <a:pPr rtl="0"/>
            <a:r>
              <a:rPr lang="en-GB" dirty="0"/>
              <a:t>MAY REFLECT DOUBT IN HER ENVIROMENT OR LACK OF TRUST IN UNFAMILIAR SETTINGS. 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301D392D-FB66-47A0-B628-5ADE822A2CFF}"/>
              </a:ext>
            </a:extLst>
          </p:cNvPr>
          <p:cNvSpPr>
            <a:spLocks noGrp="1"/>
          </p:cNvSpPr>
          <p:nvPr>
            <p:ph type="body" sz="quarter" idx="25"/>
          </p:nvPr>
        </p:nvSpPr>
        <p:spPr>
          <a:xfrm>
            <a:off x="5922254" y="3730227"/>
            <a:ext cx="5433204" cy="365125"/>
          </a:xfrm>
        </p:spPr>
        <p:txBody>
          <a:bodyPr rtlCol="0">
            <a:normAutofit lnSpcReduction="10000"/>
          </a:bodyPr>
          <a:lstStyle/>
          <a:p>
            <a:pPr rtl="0"/>
            <a:r>
              <a:rPr lang="en-GB" dirty="0"/>
              <a:t>COMMUNICATION SKILLS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51C26CE0-2506-4B44-A26F-C12BFA5B18B5}"/>
              </a:ext>
            </a:extLst>
          </p:cNvPr>
          <p:cNvSpPr>
            <a:spLocks noGrp="1"/>
          </p:cNvSpPr>
          <p:nvPr>
            <p:ph type="body" sz="quarter" idx="26"/>
          </p:nvPr>
        </p:nvSpPr>
        <p:spPr>
          <a:xfrm>
            <a:off x="5921828" y="4059652"/>
            <a:ext cx="5431971" cy="557950"/>
          </a:xfrm>
        </p:spPr>
        <p:txBody>
          <a:bodyPr rtlCol="0">
            <a:normAutofit fontScale="92500"/>
          </a:bodyPr>
          <a:lstStyle/>
          <a:p>
            <a:pPr rtl="0"/>
            <a:r>
              <a:rPr lang="en-GB" dirty="0"/>
              <a:t>LIMITED VERBAL COMMUNICATION MIGHT AFFECT HER CONFIDENCE TO EXPRESS WHICH DECISIONS SHE WOULD LIKE TO MAKE. 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868F40F8-BF35-45E9-B3DD-5436362D746E}"/>
              </a:ext>
            </a:extLst>
          </p:cNvPr>
          <p:cNvSpPr>
            <a:spLocks noGrp="1"/>
          </p:cNvSpPr>
          <p:nvPr>
            <p:ph type="body" sz="quarter" idx="27"/>
          </p:nvPr>
        </p:nvSpPr>
        <p:spPr>
          <a:xfrm>
            <a:off x="5920106" y="4830024"/>
            <a:ext cx="5433204" cy="365125"/>
          </a:xfrm>
        </p:spPr>
        <p:txBody>
          <a:bodyPr rtlCol="0">
            <a:normAutofit lnSpcReduction="10000"/>
          </a:bodyPr>
          <a:lstStyle/>
          <a:p>
            <a:pPr rtl="0"/>
            <a:r>
              <a:rPr lang="en-GB" dirty="0"/>
              <a:t>MAKE A CHANGE</a:t>
            </a: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7F39C97C-2DDC-4706-B96C-B02FAE53A426}"/>
              </a:ext>
            </a:extLst>
          </p:cNvPr>
          <p:cNvSpPr>
            <a:spLocks noGrp="1"/>
          </p:cNvSpPr>
          <p:nvPr>
            <p:ph type="body" sz="quarter" idx="28"/>
          </p:nvPr>
        </p:nvSpPr>
        <p:spPr>
          <a:xfrm>
            <a:off x="5919680" y="5159448"/>
            <a:ext cx="5431971" cy="999811"/>
          </a:xfrm>
        </p:spPr>
        <p:txBody>
          <a:bodyPr rtlCol="0">
            <a:normAutofit fontScale="85000" lnSpcReduction="10000"/>
          </a:bodyPr>
          <a:lstStyle/>
          <a:p>
            <a:pPr rtl="0"/>
            <a:r>
              <a:rPr lang="en-GB" dirty="0"/>
              <a:t>NEEDS CONSISTENT EMOTIONAL SUPPORT TO BUILD TRUST AND INDEPENDANCE. </a:t>
            </a:r>
          </a:p>
          <a:p>
            <a:pPr rtl="0"/>
            <a:r>
              <a:rPr lang="en-GB" dirty="0"/>
              <a:t>AMIRA HAS NOT ENGAGED IN STAGE BIRTH – 1 YEAR SO TO BUILD TRUST IN THIS CASE WILL TAKE A LOT OF DEDICATION AND CHANGED BEHAVIOUR. </a:t>
            </a:r>
          </a:p>
        </p:txBody>
      </p:sp>
      <p:sp>
        <p:nvSpPr>
          <p:cNvPr id="22" name="Slide Number Placeholder 21">
            <a:extLst>
              <a:ext uri="{FF2B5EF4-FFF2-40B4-BE49-F238E27FC236}">
                <a16:creationId xmlns:a16="http://schemas.microsoft.com/office/drawing/2014/main" id="{5D1BD041-3428-4D62-934F-F3FF6D36F90F}"/>
              </a:ext>
            </a:extLst>
          </p:cNvPr>
          <p:cNvSpPr>
            <a:spLocks noGrp="1"/>
          </p:cNvSpPr>
          <p:nvPr>
            <p:ph type="sldNum" sz="quarter" idx="22"/>
          </p:nvPr>
        </p:nvSpPr>
        <p:spPr>
          <a:xfrm>
            <a:off x="10700656" y="6356350"/>
            <a:ext cx="653143" cy="365125"/>
          </a:xfrm>
        </p:spPr>
        <p:txBody>
          <a:bodyPr rtlCol="0"/>
          <a:lstStyle/>
          <a:p>
            <a:pPr rtl="0"/>
            <a:fld id="{B5CEABB6-07DC-46E8-9B57-56EC44A396E5}" type="slidenum">
              <a:rPr lang="en-GB" smtClean="0"/>
              <a:pPr rtl="0"/>
              <a:t>6</a:t>
            </a:fld>
            <a:endParaRPr lang="en-GB"/>
          </a:p>
        </p:txBody>
      </p:sp>
      <p:sp>
        <p:nvSpPr>
          <p:cNvPr id="11" name="Text Placeholder 7">
            <a:extLst>
              <a:ext uri="{FF2B5EF4-FFF2-40B4-BE49-F238E27FC236}">
                <a16:creationId xmlns:a16="http://schemas.microsoft.com/office/drawing/2014/main" id="{DB113ECD-595E-B18E-9C5F-80AD8832844D}"/>
              </a:ext>
            </a:extLst>
          </p:cNvPr>
          <p:cNvSpPr txBox="1">
            <a:spLocks/>
          </p:cNvSpPr>
          <p:nvPr/>
        </p:nvSpPr>
        <p:spPr>
          <a:xfrm>
            <a:off x="362494" y="5798400"/>
            <a:ext cx="5431971" cy="5579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REFERENCE – Berk L.E. (2013) Child Development. 9</a:t>
            </a:r>
            <a:r>
              <a:rPr lang="en-GB" baseline="30000" dirty="0"/>
              <a:t>th</a:t>
            </a:r>
            <a:r>
              <a:rPr lang="en-GB" dirty="0"/>
              <a:t> ed. Pearson.</a:t>
            </a:r>
          </a:p>
        </p:txBody>
      </p:sp>
    </p:spTree>
    <p:extLst>
      <p:ext uri="{BB962C8B-B14F-4D97-AF65-F5344CB8AC3E}">
        <p14:creationId xmlns:p14="http://schemas.microsoft.com/office/powerpoint/2010/main" val="1844941827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7E1C88-627C-4655-A4FB-0BB02EDB07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43275" y="128527"/>
            <a:ext cx="7248525" cy="1204912"/>
          </a:xfrm>
        </p:spPr>
        <p:txBody>
          <a:bodyPr rtlCol="0"/>
          <a:lstStyle/>
          <a:p>
            <a:pPr rtl="0"/>
            <a:r>
              <a:rPr lang="en-GB" dirty="0"/>
              <a:t>Practical STRATERGIES TO SUPPORT AMINA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3634FE-ADF0-4BC3-A0A9-447EA9DD096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7366" y="1759877"/>
            <a:ext cx="10476362" cy="4779035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2000" b="1" dirty="0"/>
              <a:t>Key Person Approach: </a:t>
            </a:r>
          </a:p>
          <a:p>
            <a:r>
              <a:rPr lang="en-GB" sz="2000" dirty="0"/>
              <a:t>Having a consistent caregiver to build a trusting relationship with.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b="1" dirty="0"/>
              <a:t>Encouraging Choice: </a:t>
            </a:r>
          </a:p>
          <a:p>
            <a:r>
              <a:rPr lang="en-GB" sz="2000" dirty="0"/>
              <a:t>Offer small but manageable choices (e.g., choosing a toy or activity)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b="1" dirty="0"/>
              <a:t>Positive Reinforcement: </a:t>
            </a:r>
          </a:p>
          <a:p>
            <a:r>
              <a:rPr lang="en-GB" sz="2000" dirty="0"/>
              <a:t>Praise efforts to build confidence no matter how good the outcome is.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b="1" dirty="0"/>
              <a:t>Support Speech Development: </a:t>
            </a:r>
          </a:p>
          <a:p>
            <a:r>
              <a:rPr lang="en-GB" sz="2000" dirty="0"/>
              <a:t>Language modelling, visuals, one-on-one communication and constant support and positive correction.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b="1" dirty="0"/>
              <a:t>Gradual Separation: </a:t>
            </a:r>
          </a:p>
          <a:p>
            <a:r>
              <a:rPr lang="en-GB" sz="2000" dirty="0"/>
              <a:t>Allow carers to stay longer initially and reduce time gradually. Find a separation routine that suits Amina (saying goodbye in depth, removing yourself rapidly).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2ACA2A-6BBE-47CF-B76F-F56C9DBF77E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 rtlCol="0"/>
          <a:lstStyle/>
          <a:p>
            <a:pPr rtl="0"/>
            <a:r>
              <a:rPr lang="en-GB"/>
              <a:t>20XX</a:t>
            </a:r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6A095E-DB05-47EC-A2D5-47398A4A00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224463" y="6356350"/>
            <a:ext cx="1743075" cy="365125"/>
          </a:xfrm>
        </p:spPr>
        <p:txBody>
          <a:bodyPr rtlCol="0"/>
          <a:lstStyle/>
          <a:p>
            <a:pPr rtl="0"/>
            <a:r>
              <a:rPr lang="en-GB"/>
              <a:t>Pitch Deck</a:t>
            </a:r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23C3221-5F04-4CA7-A86A-EEA8566A17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rtlCol="0"/>
          <a:lstStyle/>
          <a:p>
            <a:pPr rtl="0"/>
            <a:fld id="{B5CEABB6-07DC-46E8-9B57-56EC44A396E5}" type="slidenum">
              <a:rPr lang="en-GB" smtClean="0"/>
              <a:pPr rtl="0"/>
              <a:t>7</a:t>
            </a:fld>
            <a:endParaRPr lang="en-GB" dirty="0"/>
          </a:p>
        </p:txBody>
      </p:sp>
      <p:sp>
        <p:nvSpPr>
          <p:cNvPr id="7" name="Text Placeholder 7">
            <a:extLst>
              <a:ext uri="{FF2B5EF4-FFF2-40B4-BE49-F238E27FC236}">
                <a16:creationId xmlns:a16="http://schemas.microsoft.com/office/drawing/2014/main" id="{1123DE9B-84B1-9C72-2D12-B7D7089F3410}"/>
              </a:ext>
            </a:extLst>
          </p:cNvPr>
          <p:cNvSpPr txBox="1">
            <a:spLocks/>
          </p:cNvSpPr>
          <p:nvPr/>
        </p:nvSpPr>
        <p:spPr>
          <a:xfrm>
            <a:off x="5224463" y="988708"/>
            <a:ext cx="4334979" cy="557950"/>
          </a:xfrm>
          <a:prstGeom prst="rect">
            <a:avLst/>
          </a:prstGeom>
        </p:spPr>
        <p:txBody>
          <a:bodyPr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400" dirty="0"/>
              <a:t>REFERENCE – </a:t>
            </a:r>
            <a:r>
              <a:rPr lang="en-GB" sz="1400" dirty="0" err="1"/>
              <a:t>Elfer</a:t>
            </a:r>
            <a:r>
              <a:rPr lang="en-GB" sz="1400" dirty="0"/>
              <a:t>, Petal (2012) Key persons in the early years. </a:t>
            </a:r>
          </a:p>
        </p:txBody>
      </p:sp>
    </p:spTree>
    <p:extLst>
      <p:ext uri="{BB962C8B-B14F-4D97-AF65-F5344CB8AC3E}">
        <p14:creationId xmlns:p14="http://schemas.microsoft.com/office/powerpoint/2010/main" val="1346372204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6B9941-40A4-FC8C-5E65-2F2C7CADA8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Nature vs Nurture in Amira’s Development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ACB9EC7-DFB2-0270-5444-26372B29BF14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en-GB" dirty="0"/>
              <a:t>Biological influences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CB000DB-D11A-B27D-B108-E6F837D9FC37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/>
        <p:txBody>
          <a:bodyPr/>
          <a:lstStyle/>
          <a:p>
            <a:r>
              <a:rPr lang="en-GB" dirty="0"/>
              <a:t>ENVIROMENTAL INFLUENCES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06C61F4-C0F8-8B20-4F7A-8D1D904F89E1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/>
        <p:txBody>
          <a:bodyPr/>
          <a:lstStyle/>
          <a:p>
            <a:r>
              <a:rPr lang="en-GB" dirty="0"/>
              <a:t>POSITIVES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12DB2780-A179-D967-A0B4-BD7C97CC0576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/>
        <p:txBody>
          <a:bodyPr/>
          <a:lstStyle/>
          <a:p>
            <a:r>
              <a:rPr lang="en-GB" dirty="0"/>
              <a:t>NEGATIVES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114F283D-5E71-95BD-ABE0-E09D5EFA5EA4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HER NATURAL TEMPERAMENT – MAY NATURALLY BE SHY / CAUTIOUS / NATURALLY WARY.</a:t>
            </a:r>
          </a:p>
          <a:p>
            <a:r>
              <a:rPr lang="en-GB" dirty="0"/>
              <a:t>POSSIBLE SPEECH AND LANGUAGE DELAYS DUE TO HER CONFIDENCE ISSUES WHEN BEING IN GROUPS ETC. </a:t>
            </a:r>
          </a:p>
          <a:p>
            <a:endParaRPr lang="en-GB" dirty="0"/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B1604097-70C6-A444-F6A4-9C32BCE4E815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ATTACHMENT WITH CAREGIVERS.</a:t>
            </a:r>
          </a:p>
          <a:p>
            <a:r>
              <a:rPr lang="en-GB" dirty="0"/>
              <a:t>EXPERIENCES FROM HOME EG STRESS AND EXPOSURE TO NEGATIVE BEHAVIOURS OR ISOLATION. </a:t>
            </a:r>
          </a:p>
          <a:p>
            <a:r>
              <a:rPr lang="en-GB" dirty="0"/>
              <a:t>LACK OF QUALITY / ROUTINE AND STRUCTURE TO HER LIFE. 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66E7CBD9-FCA9-7992-CFF9-68D953AE5FC4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/>
        <p:txBody>
          <a:bodyPr/>
          <a:lstStyle/>
          <a:p>
            <a:r>
              <a:rPr lang="en-GB" dirty="0"/>
              <a:t>AMINA IS ONLY YOUNG SO THIS CAN BE RESOLVED. </a:t>
            </a:r>
          </a:p>
          <a:p>
            <a:r>
              <a:rPr lang="en-GB" dirty="0"/>
              <a:t>ADDING ROUTINE / STRUCTURE AND QUALITY OF CARE WILL BUILD THE TRUST AMINA NEEDS IN HER LIFE. </a:t>
            </a: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671102E3-10E0-4524-F487-4AAF282EE206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/>
        <p:txBody>
          <a:bodyPr/>
          <a:lstStyle/>
          <a:p>
            <a:r>
              <a:rPr lang="en-GB" dirty="0"/>
              <a:t>HER NATURAL TEMPERAMENT MAY NOT SHIFT – IT IS HARD TO MOULD SOMEONE INTO SOMEONE THEY ARE NOT. </a:t>
            </a:r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9EB19D24-B9C9-C522-71AB-BED4692709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B5CEABB6-07DC-46E8-9B57-56EC44A396E5}" type="slidenum">
              <a:rPr lang="en-GB" noProof="0" smtClean="0"/>
              <a:t>8</a:t>
            </a:fld>
            <a:endParaRPr lang="en-GB" noProof="0"/>
          </a:p>
        </p:txBody>
      </p:sp>
      <p:sp>
        <p:nvSpPr>
          <p:cNvPr id="14" name="Text Placeholder 9">
            <a:extLst>
              <a:ext uri="{FF2B5EF4-FFF2-40B4-BE49-F238E27FC236}">
                <a16:creationId xmlns:a16="http://schemas.microsoft.com/office/drawing/2014/main" id="{1CB1AB0F-5752-0D0E-6038-4D710BF33488}"/>
              </a:ext>
            </a:extLst>
          </p:cNvPr>
          <p:cNvSpPr txBox="1">
            <a:spLocks/>
          </p:cNvSpPr>
          <p:nvPr/>
        </p:nvSpPr>
        <p:spPr>
          <a:xfrm>
            <a:off x="714375" y="6218739"/>
            <a:ext cx="5539095" cy="101084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400" kern="1200" spc="5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REFERENCE – Schaffer, H.R. (2007) Introducing child Psychology. Blackwell. </a:t>
            </a:r>
          </a:p>
        </p:txBody>
      </p:sp>
    </p:spTree>
    <p:extLst>
      <p:ext uri="{BB962C8B-B14F-4D97-AF65-F5344CB8AC3E}">
        <p14:creationId xmlns:p14="http://schemas.microsoft.com/office/powerpoint/2010/main" val="1194027263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2DEFAC-BC92-42E8-9547-8A585D82A9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Critical Evaluation of Erikson’s Theory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7C9107E-B2C5-0283-7E09-330E7BA7A9B9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5641675" y="1079199"/>
            <a:ext cx="5713783" cy="816562"/>
          </a:xfrm>
        </p:spPr>
        <p:txBody>
          <a:bodyPr>
            <a:normAutofit/>
          </a:bodyPr>
          <a:lstStyle/>
          <a:p>
            <a:r>
              <a:rPr lang="en-GB" dirty="0"/>
              <a:t>USEFULNESS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FD1D4A0-70E0-7A67-F66D-DB2D6465105E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5921828" y="1750540"/>
            <a:ext cx="5713783" cy="1996281"/>
          </a:xfrm>
        </p:spPr>
        <p:txBody>
          <a:bodyPr>
            <a:normAutofit/>
          </a:bodyPr>
          <a:lstStyle/>
          <a:p>
            <a:pPr marL="285750" indent="-285750">
              <a:buFontTx/>
              <a:buChar char="-"/>
            </a:pPr>
            <a:r>
              <a:rPr lang="en-GB" dirty="0"/>
              <a:t>CONSIDERS ALL DEVELOPMENTAL FACTORS. EMOTIONAL AND SOCIAL. </a:t>
            </a:r>
          </a:p>
          <a:p>
            <a:pPr marL="285750" indent="-285750">
              <a:buFontTx/>
              <a:buChar char="-"/>
            </a:pPr>
            <a:r>
              <a:rPr lang="en-GB" dirty="0"/>
              <a:t>HELPFUL FOR UNDERSTANDING A CHILDS BEHAVOUR IN DETAIL AND WHAT STAGE THEY SHOULD BE AT / WORKING TOWARDS.</a:t>
            </a:r>
          </a:p>
          <a:p>
            <a:pPr marL="285750" indent="-285750">
              <a:buFontTx/>
              <a:buChar char="-"/>
            </a:pPr>
            <a:r>
              <a:rPr lang="en-GB" dirty="0"/>
              <a:t>EMPHASISES SUPPORT CARE GIVER NEEDS TO GIVE TO AMINA IN ORDER FOR HER TO DEVELOP AND WORK HER WAY THROUGH THE THEORY ON TRACK. 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E4675E41-08FF-3871-A13B-C7640BFB67DD}"/>
              </a:ext>
            </a:extLst>
          </p:cNvPr>
          <p:cNvSpPr>
            <a:spLocks noGrp="1"/>
          </p:cNvSpPr>
          <p:nvPr>
            <p:ph type="body" sz="quarter" idx="25"/>
          </p:nvPr>
        </p:nvSpPr>
        <p:spPr>
          <a:xfrm>
            <a:off x="5641675" y="3746821"/>
            <a:ext cx="5713783" cy="613248"/>
          </a:xfrm>
        </p:spPr>
        <p:txBody>
          <a:bodyPr>
            <a:normAutofit/>
          </a:bodyPr>
          <a:lstStyle/>
          <a:p>
            <a:r>
              <a:rPr lang="en-GB" dirty="0"/>
              <a:t>LIMITATIONS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1D7DA77B-D969-50BE-CBCC-CFBF9552B948}"/>
              </a:ext>
            </a:extLst>
          </p:cNvPr>
          <p:cNvSpPr>
            <a:spLocks noGrp="1"/>
          </p:cNvSpPr>
          <p:nvPr>
            <p:ph type="body" sz="quarter" idx="26"/>
          </p:nvPr>
        </p:nvSpPr>
        <p:spPr>
          <a:xfrm>
            <a:off x="5921827" y="4360069"/>
            <a:ext cx="5713783" cy="1730180"/>
          </a:xfrm>
        </p:spPr>
        <p:txBody>
          <a:bodyPr>
            <a:normAutofit/>
          </a:bodyPr>
          <a:lstStyle/>
          <a:p>
            <a:pPr marL="285750" indent="-285750">
              <a:buFontTx/>
              <a:buChar char="-"/>
            </a:pPr>
            <a:r>
              <a:rPr lang="en-GB" dirty="0"/>
              <a:t>LACKS DETAIL WHEN IT COMES TO COGNITIVE DEVELOPMENT.</a:t>
            </a:r>
          </a:p>
          <a:p>
            <a:pPr marL="285750" indent="-285750">
              <a:buFontTx/>
              <a:buChar char="-"/>
            </a:pPr>
            <a:r>
              <a:rPr lang="en-GB" dirty="0"/>
              <a:t>MAY NOT APPLY TO ALL CULTURES – BASED MOSTLY ON WESTERN MIDDLE-CLASS POPULATIONS.</a:t>
            </a:r>
          </a:p>
          <a:p>
            <a:pPr marL="285750" indent="-285750">
              <a:buFontTx/>
              <a:buChar char="-"/>
            </a:pPr>
            <a:r>
              <a:rPr lang="en-GB" dirty="0"/>
              <a:t>BROAD AGE RANGES – DOESN’T ACCOUNT FOR EVERY AGE RANGE. </a:t>
            </a:r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08C25FB0-86AF-3D58-7C42-1D89BFD715A3}"/>
              </a:ext>
            </a:extLst>
          </p:cNvPr>
          <p:cNvSpPr>
            <a:spLocks noGrp="1"/>
          </p:cNvSpPr>
          <p:nvPr>
            <p:ph type="sldNum" sz="quarter" idx="22"/>
          </p:nvPr>
        </p:nvSpPr>
        <p:spPr/>
        <p:txBody>
          <a:bodyPr/>
          <a:lstStyle/>
          <a:p>
            <a:pPr rtl="0"/>
            <a:fld id="{B5CEABB6-07DC-46E8-9B57-56EC44A396E5}" type="slidenum">
              <a:rPr lang="en-GB" noProof="0" smtClean="0"/>
              <a:pPr rtl="0"/>
              <a:t>9</a:t>
            </a:fld>
            <a:endParaRPr lang="en-GB" noProof="0"/>
          </a:p>
        </p:txBody>
      </p:sp>
      <p:sp>
        <p:nvSpPr>
          <p:cNvPr id="5" name="Text Placeholder 9">
            <a:extLst>
              <a:ext uri="{FF2B5EF4-FFF2-40B4-BE49-F238E27FC236}">
                <a16:creationId xmlns:a16="http://schemas.microsoft.com/office/drawing/2014/main" id="{0BB1E08D-2A5D-BB81-B9DE-EC44C434D498}"/>
              </a:ext>
            </a:extLst>
          </p:cNvPr>
          <p:cNvSpPr txBox="1">
            <a:spLocks/>
          </p:cNvSpPr>
          <p:nvPr/>
        </p:nvSpPr>
        <p:spPr>
          <a:xfrm>
            <a:off x="838201" y="5481968"/>
            <a:ext cx="5539095" cy="101084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 rtl="0">
              <a:defRPr lang="en-GB"/>
            </a:defPPr>
            <a:lvl1pPr marL="0" algn="l" defTabSz="914400" rtl="0" eaLnBrk="1" latinLnBrk="0" hangingPunct="1">
              <a:defRPr sz="9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400" dirty="0">
                <a:solidFill>
                  <a:schemeClr val="tx1"/>
                </a:solidFill>
              </a:rPr>
              <a:t>REFERENCE – Thomas, R.M. (2005) Comparing Theories of child development. Wadsworth. </a:t>
            </a:r>
          </a:p>
        </p:txBody>
      </p:sp>
    </p:spTree>
    <p:extLst>
      <p:ext uri="{BB962C8B-B14F-4D97-AF65-F5344CB8AC3E}">
        <p14:creationId xmlns:p14="http://schemas.microsoft.com/office/powerpoint/2010/main" val="3472652532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605AF1-623C-4E09-AB5D-8DD0571489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20169" y="1152771"/>
            <a:ext cx="5431971" cy="846301"/>
          </a:xfrm>
        </p:spPr>
        <p:txBody>
          <a:bodyPr rtlCol="0"/>
          <a:lstStyle/>
          <a:p>
            <a:pPr rtl="0"/>
            <a:r>
              <a:rPr lang="en-GB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1DDDEF-20C4-4F65-BAC9-0A763DF7E02B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5922254" y="2469515"/>
            <a:ext cx="5433204" cy="365125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rtl="0"/>
            <a:r>
              <a:rPr lang="en-GB" dirty="0"/>
              <a:t>Behaviour alignment</a:t>
            </a:r>
          </a:p>
        </p:txBody>
      </p:sp>
      <p:sp>
        <p:nvSpPr>
          <p:cNvPr id="17" name="Text Placeholder 16">
            <a:extLst>
              <a:ext uri="{FF2B5EF4-FFF2-40B4-BE49-F238E27FC236}">
                <a16:creationId xmlns:a16="http://schemas.microsoft.com/office/drawing/2014/main" id="{24158E79-DA49-4521-BEC6-A7BA93C41F4C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5921828" y="2798940"/>
            <a:ext cx="5431971" cy="557950"/>
          </a:xfrm>
        </p:spPr>
        <p:txBody>
          <a:bodyPr rtlCol="0">
            <a:normAutofit/>
          </a:bodyPr>
          <a:lstStyle/>
          <a:p>
            <a:pPr rtl="0"/>
            <a:r>
              <a:rPr lang="en-GB" dirty="0"/>
              <a:t>HER BEHAVIOUR ALIGNS WITH ERIKSON’S 1-3 YEAR STAGE OF SHAME AND DOUBT.</a:t>
            </a:r>
          </a:p>
        </p:txBody>
      </p:sp>
      <p:sp>
        <p:nvSpPr>
          <p:cNvPr id="24" name="Text Placeholder 23">
            <a:extLst>
              <a:ext uri="{FF2B5EF4-FFF2-40B4-BE49-F238E27FC236}">
                <a16:creationId xmlns:a16="http://schemas.microsoft.com/office/drawing/2014/main" id="{319E41BC-4F05-4804-843A-E1846794FBF9}"/>
              </a:ext>
            </a:extLst>
          </p:cNvPr>
          <p:cNvSpPr>
            <a:spLocks noGrp="1"/>
          </p:cNvSpPr>
          <p:nvPr>
            <p:ph type="body" sz="quarter" idx="23"/>
          </p:nvPr>
        </p:nvSpPr>
        <p:spPr>
          <a:xfrm>
            <a:off x="5922254" y="3569311"/>
            <a:ext cx="5433204" cy="365125"/>
          </a:xfrm>
        </p:spPr>
        <p:txBody>
          <a:bodyPr rtlCol="0">
            <a:normAutofit lnSpcReduction="10000"/>
          </a:bodyPr>
          <a:lstStyle/>
          <a:p>
            <a:pPr rtl="0"/>
            <a:r>
              <a:rPr lang="en-GB" dirty="0"/>
              <a:t>EXTRA SUPPORT</a:t>
            </a:r>
          </a:p>
        </p:txBody>
      </p:sp>
      <p:sp>
        <p:nvSpPr>
          <p:cNvPr id="25" name="Text Placeholder 24">
            <a:extLst>
              <a:ext uri="{FF2B5EF4-FFF2-40B4-BE49-F238E27FC236}">
                <a16:creationId xmlns:a16="http://schemas.microsoft.com/office/drawing/2014/main" id="{23BDF8B9-53DF-46F4-98D4-053D78D610B0}"/>
              </a:ext>
            </a:extLst>
          </p:cNvPr>
          <p:cNvSpPr>
            <a:spLocks noGrp="1"/>
          </p:cNvSpPr>
          <p:nvPr>
            <p:ph type="body" sz="quarter" idx="24"/>
          </p:nvPr>
        </p:nvSpPr>
        <p:spPr>
          <a:xfrm>
            <a:off x="5921828" y="3898736"/>
            <a:ext cx="5431971" cy="557950"/>
          </a:xfrm>
        </p:spPr>
        <p:txBody>
          <a:bodyPr rtlCol="0">
            <a:normAutofit fontScale="92500" lnSpcReduction="20000"/>
          </a:bodyPr>
          <a:lstStyle/>
          <a:p>
            <a:pPr rtl="0"/>
            <a:r>
              <a:rPr lang="en-GB" dirty="0"/>
              <a:t>WITH EXTRA SUPPORT SHE CAN BUILD EMOTIONAL SECURITY.</a:t>
            </a:r>
          </a:p>
          <a:p>
            <a:pPr rtl="0"/>
            <a:r>
              <a:rPr lang="en-GB" dirty="0"/>
              <a:t>THE THEORY OFFERS VALUABLE INSIGHTS.</a:t>
            </a:r>
          </a:p>
        </p:txBody>
      </p:sp>
      <p:sp>
        <p:nvSpPr>
          <p:cNvPr id="26" name="Text Placeholder 25">
            <a:extLst>
              <a:ext uri="{FF2B5EF4-FFF2-40B4-BE49-F238E27FC236}">
                <a16:creationId xmlns:a16="http://schemas.microsoft.com/office/drawing/2014/main" id="{0FD0A14C-4421-4979-AF8C-F7E649A88162}"/>
              </a:ext>
            </a:extLst>
          </p:cNvPr>
          <p:cNvSpPr>
            <a:spLocks noGrp="1"/>
          </p:cNvSpPr>
          <p:nvPr>
            <p:ph type="body" sz="quarter" idx="25"/>
          </p:nvPr>
        </p:nvSpPr>
        <p:spPr>
          <a:xfrm>
            <a:off x="5922254" y="4669107"/>
            <a:ext cx="5433204" cy="365125"/>
          </a:xfrm>
        </p:spPr>
        <p:txBody>
          <a:bodyPr rtlCol="0">
            <a:normAutofit lnSpcReduction="10000"/>
          </a:bodyPr>
          <a:lstStyle/>
          <a:p>
            <a:pPr rtl="0"/>
            <a:r>
              <a:rPr lang="en-GB" dirty="0"/>
              <a:t>STRATERGIES</a:t>
            </a:r>
          </a:p>
        </p:txBody>
      </p:sp>
      <p:sp>
        <p:nvSpPr>
          <p:cNvPr id="27" name="Text Placeholder 26">
            <a:extLst>
              <a:ext uri="{FF2B5EF4-FFF2-40B4-BE49-F238E27FC236}">
                <a16:creationId xmlns:a16="http://schemas.microsoft.com/office/drawing/2014/main" id="{9C0DB469-503B-40AF-84D1-C69B085AA96F}"/>
              </a:ext>
            </a:extLst>
          </p:cNvPr>
          <p:cNvSpPr>
            <a:spLocks noGrp="1"/>
          </p:cNvSpPr>
          <p:nvPr>
            <p:ph type="body" sz="quarter" idx="26"/>
          </p:nvPr>
        </p:nvSpPr>
        <p:spPr>
          <a:xfrm>
            <a:off x="5921828" y="4998532"/>
            <a:ext cx="5431971" cy="557950"/>
          </a:xfrm>
        </p:spPr>
        <p:txBody>
          <a:bodyPr rtlCol="0">
            <a:normAutofit/>
          </a:bodyPr>
          <a:lstStyle/>
          <a:p>
            <a:pPr rtl="0"/>
            <a:r>
              <a:rPr lang="en-GB" dirty="0"/>
              <a:t>HELP IN PLACE FOR ROUTINE SET UPS, CONFIDENCE BUILDING ACTIVITIES AND BUILDING NURTURING RELATIONSHIPS. </a:t>
            </a:r>
          </a:p>
          <a:p>
            <a:pPr rtl="0"/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32F697-D1D4-4B0A-B960-D1869BF860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rtlCol="0"/>
          <a:lstStyle/>
          <a:p>
            <a:pPr rtl="0"/>
            <a:fld id="{B5CEABB6-07DC-46E8-9B57-56EC44A396E5}" type="slidenum">
              <a:rPr lang="en-GB" smtClean="0"/>
              <a:pPr rtl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2106130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2FF270-C6B3-35AB-915F-90CFACE4AA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13011" y="767912"/>
            <a:ext cx="4640789" cy="846301"/>
          </a:xfrm>
        </p:spPr>
        <p:txBody>
          <a:bodyPr>
            <a:normAutofit fontScale="90000"/>
          </a:bodyPr>
          <a:lstStyle/>
          <a:p>
            <a:r>
              <a:rPr lang="en-GB" dirty="0"/>
              <a:t>REFERENCES</a:t>
            </a:r>
            <a:br>
              <a:rPr lang="en-GB" dirty="0"/>
            </a:br>
            <a:r>
              <a:rPr lang="en-GB" sz="1000" dirty="0"/>
              <a:t>Harvard style</a:t>
            </a:r>
            <a:r>
              <a:rPr lang="en-GB" dirty="0"/>
              <a:t> </a:t>
            </a:r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0C7FF551-9C73-B231-408D-BB56441824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Pitch Deck</a:t>
            </a:r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B6B6AC52-0DFA-378A-4DB2-513A3F899A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B5CEABB6-07DC-46E8-9B57-56EC44A396E5}" type="slidenum">
              <a:rPr lang="en-GB" noProof="0" smtClean="0"/>
              <a:t>11</a:t>
            </a:fld>
            <a:endParaRPr lang="en-GB" noProof="0"/>
          </a:p>
        </p:txBody>
      </p:sp>
      <p:sp>
        <p:nvSpPr>
          <p:cNvPr id="12" name="Rectangle 1">
            <a:extLst>
              <a:ext uri="{FF2B5EF4-FFF2-40B4-BE49-F238E27FC236}">
                <a16:creationId xmlns:a16="http://schemas.microsoft.com/office/drawing/2014/main" id="{64CDB21E-8972-7D94-0CD2-9BD7C57F4C6D}"/>
              </a:ext>
            </a:extLst>
          </p:cNvPr>
          <p:cNvSpPr>
            <a:spLocks noGrp="1" noChangeArrowheads="1"/>
          </p:cNvSpPr>
          <p:nvPr>
            <p:ph type="body" sz="quarter" idx="13"/>
          </p:nvPr>
        </p:nvSpPr>
        <p:spPr bwMode="auto">
          <a:xfrm>
            <a:off x="1311215" y="1614213"/>
            <a:ext cx="10044243" cy="51398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lv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Bee, H. &amp; Boyd, D (2015) 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Lifespan Development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 Available at: </a:t>
            </a:r>
            <a:r>
              <a:rPr lang="en-GB" sz="1800" dirty="0">
                <a:hlinkClick r:id="rId2"/>
              </a:rPr>
              <a:t>Lifespan Development</a:t>
            </a:r>
            <a:r>
              <a:rPr lang="en-GB" sz="1800" dirty="0"/>
              <a:t> (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Accessed on: 4 October 2025).</a:t>
            </a:r>
          </a:p>
          <a:p>
            <a:pPr lv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Berk, L.E. (2013) 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Child </a:t>
            </a:r>
            <a:r>
              <a:rPr kumimoji="0" lang="en-US" altLang="en-US" sz="18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Development</a:t>
            </a:r>
            <a:r>
              <a:rPr kumimoji="0" lang="en-US" altLang="en-US" sz="1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</a:t>
            </a:r>
            <a:r>
              <a:rPr lang="en-US" altLang="en-US" sz="1800" cap="none" dirty="0" err="1">
                <a:latin typeface="Arial" panose="020B0604020202020204" pitchFamily="34" charset="0"/>
              </a:rPr>
              <a:t>A</a:t>
            </a:r>
            <a:r>
              <a:rPr kumimoji="0" lang="en-US" altLang="en-US" sz="1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vailable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at:</a:t>
            </a:r>
            <a:r>
              <a:rPr lang="en-GB" sz="1800" dirty="0">
                <a:hlinkClick r:id="rId3"/>
              </a:rPr>
              <a:t>Child Development - Laura Berk - Google Books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(Accessed on: 5 October 2025).</a:t>
            </a:r>
          </a:p>
          <a:p>
            <a:pPr lv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kumimoji="0" lang="en-US" altLang="en-US" sz="1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Elfer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 P.</a:t>
            </a:r>
            <a:r>
              <a:rPr kumimoji="0" lang="en-US" altLang="en-US" sz="1800" b="0" i="0" u="none" strike="noStrike" cap="none" normalizeH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(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2012</a:t>
            </a:r>
            <a:r>
              <a:rPr lang="en-US" altLang="en-US" sz="1800" cap="none" dirty="0">
                <a:latin typeface="Arial" panose="020B0604020202020204" pitchFamily="34" charset="0"/>
              </a:rPr>
              <a:t>)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Key Persons in the Early Years: Building Relationships for Quality Provision in Early Years Settings and Primary Schools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 Available at:</a:t>
            </a:r>
            <a:r>
              <a:rPr lang="en-GB" sz="1800" dirty="0">
                <a:hlinkClick r:id="rId4"/>
              </a:rPr>
              <a:t>Key Persons in the Early Years: Building relationships for quality pro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(Accessed on: 5 October 2025).</a:t>
            </a:r>
          </a:p>
          <a:p>
            <a:pPr lv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Erikson, E.H (1950). 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Childhood and Society,</a:t>
            </a:r>
            <a:r>
              <a:rPr kumimoji="0" lang="en-US" altLang="en-US" sz="1800" b="0" i="1" u="none" strike="noStrike" cap="none" normalizeH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New York. 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Available at:</a:t>
            </a:r>
            <a:r>
              <a:rPr lang="en-GB" sz="1800" dirty="0">
                <a:hlinkClick r:id="rId5"/>
              </a:rPr>
              <a:t>Childhood and Society : Erikson Erik H. : Free Download, Borrow, and Streaming : Internet Archive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(Accessed on: 6 October 2025).</a:t>
            </a:r>
          </a:p>
          <a:p>
            <a:pPr lv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Schaffer, H.R</a:t>
            </a:r>
            <a:r>
              <a:rPr kumimoji="0" lang="en-US" altLang="en-US" sz="1800" b="0" i="0" u="none" strike="noStrike" cap="none" normalizeH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(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2007). 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Introducing Child Psychology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 Oxford: Blackwell Publishing. Available at:</a:t>
            </a:r>
            <a:r>
              <a:rPr lang="en-GB" sz="1800" dirty="0">
                <a:hlinkClick r:id="rId6"/>
              </a:rPr>
              <a:t>Introducing child psychology : Schaffer, H. Rudolph : Free Download, Borrow, and Streaming : Internet Archive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(Accessed on: 9 October 2025).</a:t>
            </a:r>
          </a:p>
          <a:p>
            <a:pPr lv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Thomas, R.M</a:t>
            </a:r>
            <a:r>
              <a:rPr kumimoji="0" lang="en-US" altLang="en-US" sz="1800" b="0" i="0" u="none" strike="noStrike" cap="none" normalizeH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(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2005). 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Comparing Theories of Child Development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 Available at:</a:t>
            </a:r>
            <a:r>
              <a:rPr lang="en-GB" sz="1800" dirty="0">
                <a:hlinkClick r:id="rId7"/>
              </a:rPr>
              <a:t>Comparing Theories of Child Development - Robert Murray Thomas - Google Books</a:t>
            </a:r>
            <a:r>
              <a:rPr lang="en-GB" sz="1800" dirty="0"/>
              <a:t> 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(Accessed on: 9 October 2025).</a:t>
            </a:r>
          </a:p>
        </p:txBody>
      </p:sp>
    </p:spTree>
    <p:extLst>
      <p:ext uri="{BB962C8B-B14F-4D97-AF65-F5344CB8AC3E}">
        <p14:creationId xmlns:p14="http://schemas.microsoft.com/office/powerpoint/2010/main" val="1660731158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CAEE93-8585-46D4-A7EC-F184E317CB2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267200" y="1615736"/>
            <a:ext cx="4179570" cy="1524735"/>
          </a:xfrm>
        </p:spPr>
        <p:txBody>
          <a:bodyPr rtlCol="0"/>
          <a:lstStyle/>
          <a:p>
            <a:pPr rtl="0"/>
            <a:r>
              <a:rPr lang="en-GB"/>
              <a:t>THANK YOU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AFFC60-19C3-4901-93F7-7AAF4C09F8C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267200" y="3238103"/>
            <a:ext cx="4179570" cy="2004161"/>
          </a:xfrm>
        </p:spPr>
        <p:txBody>
          <a:bodyPr rtlCol="0">
            <a:normAutofit/>
          </a:bodyPr>
          <a:lstStyle/>
          <a:p>
            <a:pPr rtl="0"/>
            <a:r>
              <a:rPr lang="en-GB" dirty="0"/>
              <a:t>HANNAH MCMANUS</a:t>
            </a:r>
          </a:p>
          <a:p>
            <a:pPr rtl="0"/>
            <a:r>
              <a:rPr lang="en-GB" dirty="0"/>
              <a:t>2419504</a:t>
            </a:r>
          </a:p>
          <a:p>
            <a:pPr rtl="0"/>
            <a:r>
              <a:rPr lang="en-GB" dirty="0"/>
              <a:t>HEALTH AND SOCIAL CARE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2DA7980-C870-4C9A-84FA-4120D8AF5DE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267200" y="6356350"/>
            <a:ext cx="1774371" cy="365125"/>
          </a:xfrm>
        </p:spPr>
        <p:txBody>
          <a:bodyPr rtlCol="0"/>
          <a:lstStyle/>
          <a:p>
            <a:pPr rtl="0"/>
            <a:r>
              <a:rPr lang="en-GB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DFADE42-1A3F-40C8-A071-E57644F3D8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479721" y="6356350"/>
            <a:ext cx="2661557" cy="365125"/>
          </a:xfrm>
        </p:spPr>
        <p:txBody>
          <a:bodyPr rtlCol="0"/>
          <a:lstStyle/>
          <a:p>
            <a:pPr rtl="0"/>
            <a:r>
              <a:rPr lang="en-GB"/>
              <a:t>Pitch Deck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EDCFF82-B70F-4971-9182-7C3AEA3CFD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579428" y="6356350"/>
            <a:ext cx="1774371" cy="365125"/>
          </a:xfrm>
        </p:spPr>
        <p:txBody>
          <a:bodyPr rtlCol="0"/>
          <a:lstStyle/>
          <a:p>
            <a:pPr rtl="0"/>
            <a:fld id="{B5CEABB6-07DC-46E8-9B57-56EC44A396E5}" type="slidenum">
              <a:rPr lang="en-GB" smtClean="0"/>
              <a:pPr rtl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6493926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Monoline">
  <a:themeElements>
    <a:clrScheme name="Custom 149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E9E6DF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Custom 56">
      <a:majorFont>
        <a:latin typeface="Tenorite"/>
        <a:ea typeface=""/>
        <a:cs typeface=""/>
      </a:majorFont>
      <a:minorFont>
        <a:latin typeface="Tenorite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53419047_TF22318419_Win32" id="{DA6E7C03-7C07-46B9-8D9D-F061C4AB5C28}" vid="{0874F78C-8308-4EE6-8F19-85387B86915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/>
    <MediaServiceKeyPoints xmlns="71af3243-3dd4-4a8d-8c0d-dd76da1f02a5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0" ma:contentTypeDescription="Create a new document." ma:contentTypeScope="" ma:versionID="1267097ee5f5874adfcc408041ae252e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395891a93df65b14727750f2c06c306c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  <xsd:element ref="ns1:_ip_UnifiedCompliancePolicyProperties" minOccurs="0"/>
                <xsd:element ref="ns1:_ip_UnifiedCompliancePolicyUIAction" minOccurs="0"/>
                <xsd:element ref="ns2:Image" minOccurs="0"/>
                <xsd:element ref="ns4:TaxCatchAll" minOccurs="0"/>
                <xsd:element ref="ns2:ImageTagsTaxHTFiel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22" nillable="true" ma:displayName="Image" ma:format="Image" ma:internalName="Imag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2D446390-8521-40A2-A462-EA068123BED9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B5BA3906-9696-4247-AC0D-DD5C26B2A70A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71af3243-3dd4-4a8d-8c0d-dd76da1f02a5"/>
    <ds:schemaRef ds:uri="230e9df3-be65-4c73-a93b-d1236ebd677e"/>
  </ds:schemaRefs>
</ds:datastoreItem>
</file>

<file path=customXml/itemProps3.xml><?xml version="1.0" encoding="utf-8"?>
<ds:datastoreItem xmlns:ds="http://schemas.openxmlformats.org/officeDocument/2006/customXml" ds:itemID="{01E84A1C-2814-43A7-9448-348326113A45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Metadata/LabelInfo.xml><?xml version="1.0" encoding="utf-8"?>
<clbl:labelList xmlns:clbl="http://schemas.microsoft.com/office/2020/mipLabelMetadata">
  <clbl:label id="{f42aa342-8706-4288-bd11-ebb85995028c}" enabled="1" method="Standard" siteId="{72f988bf-86f1-41af-91ab-2d7cd011db47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{36A3886E-B653-4F0B-A2D7-63C6095E22F1}tf22318419_win32</Template>
  <TotalTime>119</TotalTime>
  <Words>1186</Words>
  <Application>Microsoft Office PowerPoint</Application>
  <PresentationFormat>Widescreen</PresentationFormat>
  <Paragraphs>142</Paragraphs>
  <Slides>12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Arial</vt:lpstr>
      <vt:lpstr>Calibri</vt:lpstr>
      <vt:lpstr>Tenorite</vt:lpstr>
      <vt:lpstr>Monoline</vt:lpstr>
      <vt:lpstr>Supporting Early Years Development through Erikson’s Psychosocial Theory: A Case Study of Amira</vt:lpstr>
      <vt:lpstr>THEORY OVERVIEW</vt:lpstr>
      <vt:lpstr>AMIRA’S KEY INFORMATION</vt:lpstr>
      <vt:lpstr>Erikson’s theory stages  around her age group</vt:lpstr>
      <vt:lpstr>Relevant Stage – Stage 2: Autonomy vs Shame and Doubt (1–3 years)</vt:lpstr>
      <vt:lpstr>APPLYING THIS THEORY TO AMIRA</vt:lpstr>
      <vt:lpstr>Practical STRATERGIES TO SUPPORT AMINA</vt:lpstr>
      <vt:lpstr>Nature vs Nurture in Amira’s Development</vt:lpstr>
      <vt:lpstr>Critical Evaluation of Erikson’s Theory</vt:lpstr>
      <vt:lpstr>conclusion</vt:lpstr>
      <vt:lpstr>REFERENCES Harvard style </vt:lpstr>
      <vt:lpstr>THANK YOU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Hannah McManus</dc:creator>
  <cp:lastModifiedBy>Hannah McManus</cp:lastModifiedBy>
  <cp:revision>1</cp:revision>
  <dcterms:created xsi:type="dcterms:W3CDTF">2025-10-08T10:27:05Z</dcterms:created>
  <dcterms:modified xsi:type="dcterms:W3CDTF">2025-10-12T19:55:36Z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