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967F4F-BB6C-CF9E-CB46-7F747D9F5B2A}" v="686" dt="2026-06-24T23:35:00.654"/>
    <p1510:client id="{5B529607-C3ED-174E-C6EA-E760DBA305C7}" v="129" dt="2026-06-26T17:56:35.853"/>
    <p1510:client id="{716FD650-CB73-C724-25BB-8E3EF8AE10EC}" v="578" dt="2026-06-24T23:57:47.756"/>
    <p1510:client id="{C037663E-7A81-8373-1E5F-F691766E9138}" v="172" dt="2026-06-25T13:37:10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GB" sz="6600" b="1"/>
              <a:t>MY DIGITAL SKILLS JOURNEY</a:t>
            </a:r>
          </a:p>
        </p:txBody>
      </p:sp>
      <p:pic>
        <p:nvPicPr>
          <p:cNvPr id="6" name="Picture 5" descr="University of Wales Trinity Saint David - myday">
            <a:extLst>
              <a:ext uri="{FF2B5EF4-FFF2-40B4-BE49-F238E27FC236}">
                <a16:creationId xmlns:a16="http://schemas.microsoft.com/office/drawing/2014/main" id="{ED8E5E98-FE3C-0D9A-90C5-96B9DCD4A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2799" y="591670"/>
            <a:ext cx="6161806" cy="2742004"/>
          </a:xfrm>
          <a:prstGeom prst="rect">
            <a:avLst/>
          </a:pr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05F74B-4E1B-6A22-0EFD-A5AF1B192515}"/>
              </a:ext>
            </a:extLst>
          </p:cNvPr>
          <p:cNvSpPr txBox="1"/>
          <p:nvPr/>
        </p:nvSpPr>
        <p:spPr>
          <a:xfrm>
            <a:off x="372633" y="400235"/>
            <a:ext cx="1133080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i="1">
                <a:latin typeface="Berlin Sans FB"/>
                <a:ea typeface="Calibri"/>
                <a:cs typeface="Calibri"/>
              </a:rPr>
              <a:t>My University Journey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04B34C-3A15-88F5-6647-820ED70F205F}"/>
              </a:ext>
            </a:extLst>
          </p:cNvPr>
          <p:cNvSpPr txBox="1"/>
          <p:nvPr/>
        </p:nvSpPr>
        <p:spPr>
          <a:xfrm>
            <a:off x="156616" y="1326046"/>
            <a:ext cx="879189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My experience since April (2026) till now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2ADF67-BA8B-1F57-3979-F03B70523616}"/>
              </a:ext>
            </a:extLst>
          </p:cNvPr>
          <p:cNvSpPr txBox="1"/>
          <p:nvPr/>
        </p:nvSpPr>
        <p:spPr>
          <a:xfrm>
            <a:off x="4488119" y="3427925"/>
            <a:ext cx="274319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>
                <a:latin typeface="Lucida Handwriting"/>
              </a:rPr>
              <a:t>My name is Marian and I am from</a:t>
            </a:r>
          </a:p>
        </p:txBody>
      </p:sp>
      <p:pic>
        <p:nvPicPr>
          <p:cNvPr id="9" name="Picture 8" descr="Premium Photo | Flag of romania">
            <a:extLst>
              <a:ext uri="{FF2B5EF4-FFF2-40B4-BE49-F238E27FC236}">
                <a16:creationId xmlns:a16="http://schemas.microsoft.com/office/drawing/2014/main" id="{3FB6BEF9-8A03-6335-A82E-AF0E298A8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14" y="3062377"/>
            <a:ext cx="2743199" cy="2607354"/>
          </a:xfrm>
          <a:prstGeom prst="rect">
            <a:avLst/>
          </a:prstGeom>
        </p:spPr>
      </p:pic>
      <p:pic>
        <p:nvPicPr>
          <p:cNvPr id="10" name="Picture 9" descr="Romania flag pattern on country map 50477649 PNG">
            <a:extLst>
              <a:ext uri="{FF2B5EF4-FFF2-40B4-BE49-F238E27FC236}">
                <a16:creationId xmlns:a16="http://schemas.microsoft.com/office/drawing/2014/main" id="{27169694-5264-E996-BBA4-0C5CD44E9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9562" y="168033"/>
            <a:ext cx="2743199" cy="1939636"/>
          </a:xfrm>
          <a:prstGeom prst="rect">
            <a:avLst/>
          </a:prstGeom>
        </p:spPr>
      </p:pic>
      <p:pic>
        <p:nvPicPr>
          <p:cNvPr id="11" name="Graphic 10" descr="Arrow Up with solid fill">
            <a:extLst>
              <a:ext uri="{FF2B5EF4-FFF2-40B4-BE49-F238E27FC236}">
                <a16:creationId xmlns:a16="http://schemas.microsoft.com/office/drawing/2014/main" id="{174B8B8F-4BFC-79F1-7BF7-B2219F7EA4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>
            <a:off x="3639930" y="3662017"/>
            <a:ext cx="914400" cy="914400"/>
          </a:xfrm>
          <a:prstGeom prst="rect">
            <a:avLst/>
          </a:prstGeom>
        </p:spPr>
      </p:pic>
      <p:pic>
        <p:nvPicPr>
          <p:cNvPr id="12" name="Picture 11" descr="University of Wales Trinity Saint David - myday">
            <a:extLst>
              <a:ext uri="{FF2B5EF4-FFF2-40B4-BE49-F238E27FC236}">
                <a16:creationId xmlns:a16="http://schemas.microsoft.com/office/drawing/2014/main" id="{120D8822-A3E8-7EA5-F67B-9AB836EBED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9483" y="4710802"/>
            <a:ext cx="3682034" cy="214643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A0A1587-4695-6F9D-AABD-796296B9D0CB}"/>
              </a:ext>
            </a:extLst>
          </p:cNvPr>
          <p:cNvSpPr txBox="1"/>
          <p:nvPr/>
        </p:nvSpPr>
        <p:spPr>
          <a:xfrm>
            <a:off x="5410079" y="2152991"/>
            <a:ext cx="328469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 i="1">
                <a:latin typeface="Berlin Sans FB"/>
              </a:rPr>
              <a:t>At..</a:t>
            </a:r>
          </a:p>
        </p:txBody>
      </p:sp>
    </p:spTree>
    <p:extLst>
      <p:ext uri="{BB962C8B-B14F-4D97-AF65-F5344CB8AC3E}">
        <p14:creationId xmlns:p14="http://schemas.microsoft.com/office/powerpoint/2010/main" val="31879734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0CB716-9448-43FC-4D5F-EBF137044AB1}"/>
              </a:ext>
            </a:extLst>
          </p:cNvPr>
          <p:cNvSpPr txBox="1"/>
          <p:nvPr/>
        </p:nvSpPr>
        <p:spPr>
          <a:xfrm>
            <a:off x="358832" y="345030"/>
            <a:ext cx="78252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latin typeface="Bierstadt Display"/>
              </a:rPr>
              <a:t>When I started University</a:t>
            </a:r>
            <a:endParaRPr lang="en-US" sz="3600">
              <a:latin typeface="Bierstadt Display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A895FB-AE25-76F2-7215-DF47D5918153}"/>
              </a:ext>
            </a:extLst>
          </p:cNvPr>
          <p:cNvSpPr txBox="1"/>
          <p:nvPr/>
        </p:nvSpPr>
        <p:spPr>
          <a:xfrm>
            <a:off x="193192" y="1170421"/>
            <a:ext cx="4747620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3200">
                <a:latin typeface="Bierstadt Display"/>
              </a:rPr>
              <a:t>I started to gain knowledge</a:t>
            </a:r>
          </a:p>
          <a:p>
            <a:pPr marL="342900" indent="-342900">
              <a:buAutoNum type="arabicPeriod"/>
            </a:pPr>
            <a:r>
              <a:rPr lang="en-GB" sz="3200">
                <a:latin typeface="Bierstadt Display"/>
              </a:rPr>
              <a:t>I stared developing my skills</a:t>
            </a:r>
          </a:p>
          <a:p>
            <a:pPr marL="342900" indent="-342900">
              <a:buAutoNum type="arabicPeriod"/>
            </a:pPr>
            <a:r>
              <a:rPr lang="en-GB" sz="3200">
                <a:latin typeface="Bierstadt Display"/>
              </a:rPr>
              <a:t> I was excited and nervous</a:t>
            </a:r>
          </a:p>
          <a:p>
            <a:pPr marL="342900" indent="-342900">
              <a:buAutoNum type="arabicPeriod"/>
            </a:pPr>
            <a:r>
              <a:rPr lang="en-GB" sz="3200">
                <a:latin typeface="Bierstadt Display"/>
              </a:rPr>
              <a:t>Has helped me grow more confident</a:t>
            </a:r>
          </a:p>
          <a:p>
            <a:pPr marL="342900" indent="-342900">
              <a:buAutoNum type="arabicPeriod"/>
            </a:pPr>
            <a:r>
              <a:rPr lang="en-GB" sz="3200">
                <a:latin typeface="Bierstadt Display"/>
              </a:rPr>
              <a:t>Has made it less stressful</a:t>
            </a:r>
          </a:p>
          <a:p>
            <a:pPr marL="342900" indent="-342900">
              <a:buAutoNum type="arabicPeriod"/>
            </a:pPr>
            <a:endParaRPr lang="en-GB" sz="3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9762E2-CB78-B5DD-C1CB-60A8B4C34FB2}"/>
              </a:ext>
            </a:extLst>
          </p:cNvPr>
          <p:cNvSpPr txBox="1"/>
          <p:nvPr/>
        </p:nvSpPr>
        <p:spPr>
          <a:xfrm>
            <a:off x="6458971" y="372632"/>
            <a:ext cx="55342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/>
              <a:t>Before I started University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14876D-774C-578A-1ADB-92923764A55A}"/>
              </a:ext>
            </a:extLst>
          </p:cNvPr>
          <p:cNvSpPr txBox="1"/>
          <p:nvPr/>
        </p:nvSpPr>
        <p:spPr>
          <a:xfrm>
            <a:off x="6638387" y="1076495"/>
            <a:ext cx="4954638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4000">
                <a:latin typeface="Bierstadt Display"/>
              </a:rPr>
              <a:t>I was scared</a:t>
            </a:r>
          </a:p>
          <a:p>
            <a:pPr marL="342900" indent="-342900">
              <a:buAutoNum type="arabicPeriod"/>
            </a:pPr>
            <a:r>
              <a:rPr lang="en-GB" sz="4000">
                <a:latin typeface="Bierstadt Display"/>
              </a:rPr>
              <a:t>I didn’t understand what was told to do</a:t>
            </a:r>
          </a:p>
          <a:p>
            <a:pPr marL="342900" indent="-342900">
              <a:buAutoNum type="arabicPeriod"/>
            </a:pPr>
            <a:r>
              <a:rPr lang="en-GB" sz="4000">
                <a:latin typeface="Bierstadt Display"/>
              </a:rPr>
              <a:t>I was stressed</a:t>
            </a:r>
          </a:p>
          <a:p>
            <a:r>
              <a:rPr lang="en-GB" sz="4000">
                <a:latin typeface="Bierstadt Display"/>
              </a:rPr>
              <a:t>4. Pressure</a:t>
            </a:r>
            <a:endParaRPr lang="en-GB" sz="4000" dirty="0">
              <a:latin typeface="Bierstadt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0088562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D82CB-BE49-3318-6A3F-4192E9DEC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2A9828-08CC-7751-7D0D-3017F2203F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4410" y="737622"/>
            <a:ext cx="9746492" cy="5781468"/>
          </a:xfrm>
          <a:prstGeom prst="rect">
            <a:avLst/>
          </a:prstGeom>
        </p:spPr>
      </p:pic>
      <p:pic>
        <p:nvPicPr>
          <p:cNvPr id="5" name="Picture 4" descr="A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D5D2C820-198F-A262-E8DA-DDCDEE862D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" y="0"/>
            <a:ext cx="120589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4068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C7612-BF42-951C-6058-8ACFA64EC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004" y="297937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i="1">
                <a:latin typeface="Berlin Sans FB"/>
                <a:cs typeface="Quire Sans"/>
              </a:rPr>
              <a:t>The turning point...</a:t>
            </a:r>
          </a:p>
        </p:txBody>
      </p:sp>
    </p:spTree>
    <p:extLst>
      <p:ext uri="{BB962C8B-B14F-4D97-AF65-F5344CB8AC3E}">
        <p14:creationId xmlns:p14="http://schemas.microsoft.com/office/powerpoint/2010/main" val="280129225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879076-EACC-DA35-9426-0571CED938E5}"/>
              </a:ext>
            </a:extLst>
          </p:cNvPr>
          <p:cNvSpPr txBox="1"/>
          <p:nvPr/>
        </p:nvSpPr>
        <p:spPr>
          <a:xfrm>
            <a:off x="4128368" y="4522156"/>
            <a:ext cx="4937937" cy="13632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 learnt how to engage with these tools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Microsoft Word Logo, symbol, meaning, history, PNG, brand">
            <a:extLst>
              <a:ext uri="{FF2B5EF4-FFF2-40B4-BE49-F238E27FC236}">
                <a16:creationId xmlns:a16="http://schemas.microsoft.com/office/drawing/2014/main" id="{716E45A9-4D1E-FC9D-80A1-7BA3BC4EC3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" r="3570" b="2"/>
          <a:stretch>
            <a:fillRect/>
          </a:stretch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Microsoft Scenario Library – Microsoft Adoption">
            <a:extLst>
              <a:ext uri="{FF2B5EF4-FFF2-40B4-BE49-F238E27FC236}">
                <a16:creationId xmlns:a16="http://schemas.microsoft.com/office/drawing/2014/main" id="{26A15272-B173-896C-12D6-A1014FB56C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48" r="23606"/>
          <a:stretch>
            <a:fillRect/>
          </a:stretch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Excel in 2025: The Ultimate Guide to Mastering Microsoft Excel – Office ...">
            <a:extLst>
              <a:ext uri="{FF2B5EF4-FFF2-40B4-BE49-F238E27FC236}">
                <a16:creationId xmlns:a16="http://schemas.microsoft.com/office/drawing/2014/main" id="{2BCE170B-0EB0-0988-A480-62C3325173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202" r="18799" b="3"/>
          <a:stretch>
            <a:fillRect/>
          </a:stretch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Microsoft Teams Logo &amp; Transparent Microsoft Teams.PNG Logo Images">
            <a:extLst>
              <a:ext uri="{FF2B5EF4-FFF2-40B4-BE49-F238E27FC236}">
                <a16:creationId xmlns:a16="http://schemas.microsoft.com/office/drawing/2014/main" id="{CEA2F823-780D-DCCE-8E26-803DB748109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3" r="2900" b="3"/>
          <a:stretch>
            <a:fillRect/>
          </a:stretch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Microsoft PowerPoint 2024">
            <a:extLst>
              <a:ext uri="{FF2B5EF4-FFF2-40B4-BE49-F238E27FC236}">
                <a16:creationId xmlns:a16="http://schemas.microsoft.com/office/drawing/2014/main" id="{24F97F4B-FAA7-F53E-DEAC-99CDC34DBA8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9836" r="32098" b="1"/>
          <a:stretch>
            <a:fillRect/>
          </a:stretch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5024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CDECE-4534-60CE-33DA-41CD24C55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What I've learnt so far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F44D9-B3FD-0E93-CEB5-110ED7916F53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I've learnt to be independent while working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  have improved my communication skills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I've improved my problem solving skills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 became more organized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I became more confident</a:t>
            </a:r>
          </a:p>
        </p:txBody>
      </p:sp>
      <p:pic>
        <p:nvPicPr>
          <p:cNvPr id="5" name="Picture 4" descr="University of Wales Trinity Saint David: Ranking, Courses, Fees ...">
            <a:extLst>
              <a:ext uri="{FF2B5EF4-FFF2-40B4-BE49-F238E27FC236}">
                <a16:creationId xmlns:a16="http://schemas.microsoft.com/office/drawing/2014/main" id="{8A7317F0-F0A7-CC43-91E5-55CBCE6F02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30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3470411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E2FA7-219E-A07B-F4B5-32AA256D9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92314" cy="34673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200" kern="1200" dirty="0">
                <a:latin typeface="+mj-lt"/>
                <a:ea typeface="+mj-ea"/>
                <a:cs typeface="+mj-cs"/>
              </a:rPr>
              <a:t>This is the end of </a:t>
            </a:r>
            <a:r>
              <a:rPr lang="en-US" sz="4200" kern="1200">
                <a:latin typeface="+mj-lt"/>
                <a:ea typeface="+mj-ea"/>
                <a:cs typeface="+mj-cs"/>
              </a:rPr>
              <a:t>my presentation.</a:t>
            </a:r>
            <a:br>
              <a:rPr lang="en-US" sz="4200" dirty="0"/>
            </a:br>
            <a:br>
              <a:rPr lang="en-US" sz="4200" dirty="0"/>
            </a:br>
            <a:r>
              <a:rPr lang="en-US" sz="4200" dirty="0"/>
              <a:t> </a:t>
            </a:r>
            <a:br>
              <a:rPr lang="en-US" sz="4200" dirty="0"/>
            </a:br>
            <a:br>
              <a:rPr lang="en-US" sz="4200" dirty="0"/>
            </a:br>
            <a:endParaRPr lang="en-US" sz="4200" kern="1200" dirty="0">
              <a:latin typeface="+mj-lt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0570250F-DC1E-C985-4F00-C4F2210752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0467" y="557360"/>
            <a:ext cx="5589039" cy="56327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759966-BA11-35AF-C5DD-85E2949CD43E}"/>
              </a:ext>
            </a:extLst>
          </p:cNvPr>
          <p:cNvSpPr txBox="1"/>
          <p:nvPr/>
        </p:nvSpPr>
        <p:spPr>
          <a:xfrm>
            <a:off x="3048000" y="34290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D4DB3D-F7D3-575A-E002-917C7CA68B8F}"/>
              </a:ext>
            </a:extLst>
          </p:cNvPr>
          <p:cNvSpPr txBox="1"/>
          <p:nvPr/>
        </p:nvSpPr>
        <p:spPr>
          <a:xfrm>
            <a:off x="828072" y="2511822"/>
            <a:ext cx="394714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i="1">
                <a:latin typeface="Quire Sans"/>
                <a:cs typeface="Quire Sans"/>
              </a:rPr>
              <a:t>Thank you for your time and patients </a:t>
            </a:r>
            <a:endParaRPr lang="en-GB" sz="3600" i="1" dirty="0">
              <a:latin typeface="Quire Sans"/>
              <a:cs typeface="Quire Sans"/>
            </a:endParaRPr>
          </a:p>
          <a:p>
            <a:r>
              <a:rPr lang="en-GB" sz="3600" i="1" dirty="0">
                <a:latin typeface="Quire Sans"/>
                <a:cs typeface="Quire Sans"/>
              </a:rPr>
              <a:t>ANY </a:t>
            </a:r>
            <a:r>
              <a:rPr lang="en-GB" sz="3600" i="1">
                <a:latin typeface="Quire Sans"/>
                <a:cs typeface="Quire Sans"/>
              </a:rPr>
              <a:t>questions?</a:t>
            </a:r>
            <a:endParaRPr lang="en-GB" sz="3600" i="1" dirty="0">
              <a:latin typeface="Quire Sans"/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2876339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MY DIGITAL SKILLS JOURNEY</vt:lpstr>
      <vt:lpstr>PowerPoint Presentation</vt:lpstr>
      <vt:lpstr>PowerPoint Presentation</vt:lpstr>
      <vt:lpstr>PowerPoint Presentation</vt:lpstr>
      <vt:lpstr>The turning point...</vt:lpstr>
      <vt:lpstr>PowerPoint Presentation</vt:lpstr>
      <vt:lpstr>What I've learnt so far</vt:lpstr>
      <vt:lpstr>This is the end of my presentation.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62</cp:revision>
  <dcterms:created xsi:type="dcterms:W3CDTF">2026-06-24T23:00:00Z</dcterms:created>
  <dcterms:modified xsi:type="dcterms:W3CDTF">2026-06-26T17:59:44Z</dcterms:modified>
</cp:coreProperties>
</file>