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1" r:id="rId6"/>
    <p:sldId id="263" r:id="rId7"/>
    <p:sldId id="264" r:id="rId8"/>
    <p:sldId id="260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667"/>
    <p:restoredTop sz="94718"/>
  </p:normalViewPr>
  <p:slideViewPr>
    <p:cSldViewPr snapToGrid="0" snapToObjects="1">
      <p:cViewPr varScale="1">
        <p:scale>
          <a:sx n="92" d="100"/>
          <a:sy n="92" d="100"/>
        </p:scale>
        <p:origin x="130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D457ED-54EB-485B-ABF0-CBB2393F411D}" type="datetimeFigureOut">
              <a:rPr lang="en-GB" smtClean="0"/>
              <a:t>02/12/2018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A8277-33E5-4F12-B4CC-1DCE7BC60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87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65AFCB32-F038-7B46-9AC5-D793246687D3}" type="datetimeFigureOut">
              <a:rPr lang="en-US" smtClean="0"/>
              <a:t>12/2/18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12/2/18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12/2/18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12/2/18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65AFCB32-F038-7B46-9AC5-D793246687D3}" type="datetimeFigureOut">
              <a:rPr lang="en-US" smtClean="0"/>
              <a:t>12/2/18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nagementtoday.co.uk/top100entrepreneurs" TargetMode="External"/><Relationship Id="rId2" Type="http://schemas.openxmlformats.org/officeDocument/2006/relationships/hyperlink" Target="https://www.theguardian.com/lifeandstyle/2017/aug/17/good-business-the-entrepreneurs-making-the-world-a-better-plac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 b="1" dirty="0"/>
              <a:t>Your Entrepreneur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Chris Thomas</a:t>
            </a:r>
          </a:p>
        </p:txBody>
      </p:sp>
    </p:spTree>
    <p:extLst>
      <p:ext uri="{BB962C8B-B14F-4D97-AF65-F5344CB8AC3E}">
        <p14:creationId xmlns:p14="http://schemas.microsoft.com/office/powerpoint/2010/main" val="1575776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Choose an Entrepreneur</a:t>
            </a:r>
          </a:p>
          <a:p>
            <a:endParaRPr lang="en-GB" dirty="0"/>
          </a:p>
          <a:p>
            <a:r>
              <a:rPr lang="en-GB" dirty="0"/>
              <a:t>Look at entrepreneurial motivation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32683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 surgery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Library session: journals and searching for information specific to the assignment</a:t>
            </a:r>
          </a:p>
        </p:txBody>
      </p:sp>
    </p:spTree>
    <p:extLst>
      <p:ext uri="{BB962C8B-B14F-4D97-AF65-F5344CB8AC3E}">
        <p14:creationId xmlns:p14="http://schemas.microsoft.com/office/powerpoint/2010/main" val="9625773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the entrepreneur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u="sng" dirty="0">
              <a:hlinkClick r:id="rId2"/>
            </a:endParaRPr>
          </a:p>
          <a:p>
            <a:r>
              <a:rPr lang="en-GB" u="sng" dirty="0">
                <a:hlinkClick r:id="rId3"/>
              </a:rPr>
              <a:t>https://www.managementtoday.co.uk/top100entrepreneurs</a:t>
            </a:r>
            <a:endParaRPr lang="en-GB" u="sng" dirty="0">
              <a:hlinkClick r:id="rId2"/>
            </a:endParaRPr>
          </a:p>
          <a:p>
            <a:endParaRPr lang="en-GB" u="sng" dirty="0">
              <a:hlinkClick r:id="rId2"/>
            </a:endParaRPr>
          </a:p>
          <a:p>
            <a:r>
              <a:rPr lang="en-GB" u="sng" dirty="0">
                <a:hlinkClick r:id="rId2"/>
              </a:rPr>
              <a:t>https://www.theguardian.com/lifeandstyle/2017/aug/17/good-business-the-entrepreneurs-making-the-world-a-better-place</a:t>
            </a:r>
            <a:r>
              <a:rPr lang="en-GB" dirty="0"/>
              <a:t> 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93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looking for?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Biographical information</a:t>
            </a:r>
          </a:p>
        </p:txBody>
      </p:sp>
    </p:spTree>
    <p:extLst>
      <p:ext uri="{BB962C8B-B14F-4D97-AF65-F5344CB8AC3E}">
        <p14:creationId xmlns:p14="http://schemas.microsoft.com/office/powerpoint/2010/main" val="143266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Look at motivational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Psychological</a:t>
            </a:r>
          </a:p>
          <a:p>
            <a:endParaRPr lang="en-GB" dirty="0"/>
          </a:p>
          <a:p>
            <a:r>
              <a:rPr lang="en-GB" dirty="0"/>
              <a:t>Socio-Cultural</a:t>
            </a:r>
          </a:p>
          <a:p>
            <a:endParaRPr lang="en-GB" dirty="0"/>
          </a:p>
          <a:p>
            <a:r>
              <a:rPr lang="en-GB" dirty="0"/>
              <a:t>Economic</a:t>
            </a:r>
          </a:p>
        </p:txBody>
      </p:sp>
    </p:spTree>
    <p:extLst>
      <p:ext uri="{BB962C8B-B14F-4D97-AF65-F5344CB8AC3E}">
        <p14:creationId xmlns:p14="http://schemas.microsoft.com/office/powerpoint/2010/main" val="2715218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 Entrepreneurship</a:t>
            </a:r>
          </a:p>
          <a:p>
            <a:endParaRPr lang="en-GB" dirty="0"/>
          </a:p>
          <a:p>
            <a:r>
              <a:rPr lang="en-GB" dirty="0"/>
              <a:t>Explain why your entrepreneur is an entrepreneur</a:t>
            </a:r>
          </a:p>
          <a:p>
            <a:endParaRPr lang="en-GB" dirty="0"/>
          </a:p>
          <a:p>
            <a:r>
              <a:rPr lang="en-GB" dirty="0"/>
              <a:t>Look at his/her biography and what has motivated them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405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Entrepreneurship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could choose a social entrepreneur.</a:t>
            </a:r>
          </a:p>
          <a:p>
            <a:r>
              <a:rPr lang="en-GB" dirty="0"/>
              <a:t>Different motivations?</a:t>
            </a:r>
          </a:p>
          <a:p>
            <a:endParaRPr lang="en-GB" dirty="0"/>
          </a:p>
          <a:p>
            <a:r>
              <a:rPr lang="en-GB" dirty="0"/>
              <a:t>Matthew’s House Swansea e.g. of Social Enterprise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48913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Sketchbook.thmx</Template>
  <TotalTime>5415</TotalTime>
  <Words>118</Words>
  <Application>Microsoft Macintosh PowerPoint</Application>
  <PresentationFormat>On-screen Show (4:3)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Cambria</vt:lpstr>
      <vt:lpstr>Rage Italic</vt:lpstr>
      <vt:lpstr>Sketchbook</vt:lpstr>
      <vt:lpstr>Your Entrepreneur</vt:lpstr>
      <vt:lpstr>Assignment</vt:lpstr>
      <vt:lpstr>Next Week</vt:lpstr>
      <vt:lpstr>Choosing the entrepreneur</vt:lpstr>
      <vt:lpstr>What are we looking for?</vt:lpstr>
      <vt:lpstr>Look at motivational theory</vt:lpstr>
      <vt:lpstr>Report Structure</vt:lpstr>
      <vt:lpstr>Social Entrepreneurship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challenges for small businesses in the 2012 business environment</dc:title>
  <dc:creator>bob</dc:creator>
  <cp:lastModifiedBy>Christopher Thomas</cp:lastModifiedBy>
  <cp:revision>94</cp:revision>
  <dcterms:created xsi:type="dcterms:W3CDTF">2012-09-08T14:24:25Z</dcterms:created>
  <dcterms:modified xsi:type="dcterms:W3CDTF">2018-12-02T17:35:20Z</dcterms:modified>
</cp:coreProperties>
</file>