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2" r:id="rId1"/>
  </p:sldMasterIdLst>
  <p:sldIdLst>
    <p:sldId id="272" r:id="rId2"/>
    <p:sldId id="258" r:id="rId3"/>
    <p:sldId id="259" r:id="rId4"/>
    <p:sldId id="264" r:id="rId5"/>
    <p:sldId id="260" r:id="rId6"/>
    <p:sldId id="267" r:id="rId7"/>
    <p:sldId id="261" r:id="rId8"/>
    <p:sldId id="262" r:id="rId9"/>
    <p:sldId id="266" r:id="rId10"/>
    <p:sldId id="263" r:id="rId11"/>
    <p:sldId id="265" r:id="rId12"/>
    <p:sldId id="270" r:id="rId13"/>
    <p:sldId id="274" r:id="rId14"/>
    <p:sldId id="275"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3D5CB0-36D0-45E0-8FF7-20DE268FB1A3}" v="174" dt="2021-02-25T11:28:58.0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min Bibi" userId="ca71cecd2811490f" providerId="LiveId" clId="{983D5CB0-36D0-45E0-8FF7-20DE268FB1A3}"/>
    <pc:docChg chg="undo redo custSel addSld delSld modSld sldOrd">
      <pc:chgData name="Yasmin Bibi" userId="ca71cecd2811490f" providerId="LiveId" clId="{983D5CB0-36D0-45E0-8FF7-20DE268FB1A3}" dt="2021-02-25T18:30:37.607" v="11495" actId="313"/>
      <pc:docMkLst>
        <pc:docMk/>
      </pc:docMkLst>
      <pc:sldChg chg="del">
        <pc:chgData name="Yasmin Bibi" userId="ca71cecd2811490f" providerId="LiveId" clId="{983D5CB0-36D0-45E0-8FF7-20DE268FB1A3}" dt="2021-02-04T18:33:42.581" v="1449" actId="47"/>
        <pc:sldMkLst>
          <pc:docMk/>
          <pc:sldMk cId="1945736027" sldId="256"/>
        </pc:sldMkLst>
      </pc:sldChg>
      <pc:sldChg chg="addSp delSp modSp del mod setBg">
        <pc:chgData name="Yasmin Bibi" userId="ca71cecd2811490f" providerId="LiveId" clId="{983D5CB0-36D0-45E0-8FF7-20DE268FB1A3}" dt="2021-02-25T11:26:52.676" v="11389" actId="47"/>
        <pc:sldMkLst>
          <pc:docMk/>
          <pc:sldMk cId="380552151" sldId="257"/>
        </pc:sldMkLst>
        <pc:spChg chg="mod">
          <ac:chgData name="Yasmin Bibi" userId="ca71cecd2811490f" providerId="LiveId" clId="{983D5CB0-36D0-45E0-8FF7-20DE268FB1A3}" dt="2021-02-20T11:31:54.902" v="6923"/>
          <ac:spMkLst>
            <pc:docMk/>
            <pc:sldMk cId="380552151" sldId="257"/>
            <ac:spMk id="2" creationId="{1BE6F782-E370-421B-9F2F-D7EC9840A462}"/>
          </ac:spMkLst>
        </pc:spChg>
        <pc:spChg chg="mod">
          <ac:chgData name="Yasmin Bibi" userId="ca71cecd2811490f" providerId="LiveId" clId="{983D5CB0-36D0-45E0-8FF7-20DE268FB1A3}" dt="2021-02-25T11:17:47.383" v="11328" actId="14100"/>
          <ac:spMkLst>
            <pc:docMk/>
            <pc:sldMk cId="380552151" sldId="257"/>
            <ac:spMk id="3" creationId="{B94E0EC7-A41B-4955-B3FD-0DFBFB4EB455}"/>
          </ac:spMkLst>
        </pc:spChg>
        <pc:spChg chg="add del">
          <ac:chgData name="Yasmin Bibi" userId="ca71cecd2811490f" providerId="LiveId" clId="{983D5CB0-36D0-45E0-8FF7-20DE268FB1A3}" dt="2021-02-25T09:51:36.455" v="10172" actId="22"/>
          <ac:spMkLst>
            <pc:docMk/>
            <pc:sldMk cId="380552151" sldId="257"/>
            <ac:spMk id="5" creationId="{36303EA2-1586-4798-85AA-363A59724E85}"/>
          </ac:spMkLst>
        </pc:spChg>
        <pc:spChg chg="add del">
          <ac:chgData name="Yasmin Bibi" userId="ca71cecd2811490f" providerId="LiveId" clId="{983D5CB0-36D0-45E0-8FF7-20DE268FB1A3}" dt="2021-02-14T12:27:53.682" v="4251" actId="26606"/>
          <ac:spMkLst>
            <pc:docMk/>
            <pc:sldMk cId="380552151" sldId="257"/>
            <ac:spMk id="8" creationId="{09588DA8-065E-4F6F-8EFD-43104AB2E0CF}"/>
          </ac:spMkLst>
        </pc:spChg>
        <pc:spChg chg="add del">
          <ac:chgData name="Yasmin Bibi" userId="ca71cecd2811490f" providerId="LiveId" clId="{983D5CB0-36D0-45E0-8FF7-20DE268FB1A3}" dt="2021-02-14T12:27:53.682" v="4251" actId="26606"/>
          <ac:spMkLst>
            <pc:docMk/>
            <pc:sldMk cId="380552151" sldId="257"/>
            <ac:spMk id="10" creationId="{C4285719-470E-454C-AF62-8323075F1F5B}"/>
          </ac:spMkLst>
        </pc:spChg>
        <pc:spChg chg="add del">
          <ac:chgData name="Yasmin Bibi" userId="ca71cecd2811490f" providerId="LiveId" clId="{983D5CB0-36D0-45E0-8FF7-20DE268FB1A3}" dt="2021-02-14T12:27:53.682" v="4251" actId="26606"/>
          <ac:spMkLst>
            <pc:docMk/>
            <pc:sldMk cId="380552151" sldId="257"/>
            <ac:spMk id="12" creationId="{CD9FE4EF-C4D8-49A0-B2FF-81D8DB7D8A24}"/>
          </ac:spMkLst>
        </pc:spChg>
        <pc:spChg chg="add del">
          <ac:chgData name="Yasmin Bibi" userId="ca71cecd2811490f" providerId="LiveId" clId="{983D5CB0-36D0-45E0-8FF7-20DE268FB1A3}" dt="2021-02-14T12:27:53.682" v="4251" actId="26606"/>
          <ac:spMkLst>
            <pc:docMk/>
            <pc:sldMk cId="380552151" sldId="257"/>
            <ac:spMk id="14" creationId="{4300840D-0A0B-4512-BACA-B439D5B9C57C}"/>
          </ac:spMkLst>
        </pc:spChg>
        <pc:spChg chg="add del">
          <ac:chgData name="Yasmin Bibi" userId="ca71cecd2811490f" providerId="LiveId" clId="{983D5CB0-36D0-45E0-8FF7-20DE268FB1A3}" dt="2021-02-14T12:27:53.682" v="4251" actId="26606"/>
          <ac:spMkLst>
            <pc:docMk/>
            <pc:sldMk cId="380552151" sldId="257"/>
            <ac:spMk id="16" creationId="{D2B78728-A580-49A7-84F9-6EF6F583ADE0}"/>
          </ac:spMkLst>
        </pc:spChg>
        <pc:spChg chg="add del">
          <ac:chgData name="Yasmin Bibi" userId="ca71cecd2811490f" providerId="LiveId" clId="{983D5CB0-36D0-45E0-8FF7-20DE268FB1A3}" dt="2021-02-14T12:27:53.682" v="4251" actId="26606"/>
          <ac:spMkLst>
            <pc:docMk/>
            <pc:sldMk cId="380552151" sldId="257"/>
            <ac:spMk id="18" creationId="{38FAA1A1-D861-433F-88FA-1E9D6FD31D11}"/>
          </ac:spMkLst>
        </pc:spChg>
        <pc:spChg chg="add del">
          <ac:chgData name="Yasmin Bibi" userId="ca71cecd2811490f" providerId="LiveId" clId="{983D5CB0-36D0-45E0-8FF7-20DE268FB1A3}" dt="2021-02-14T12:27:53.682" v="4251" actId="26606"/>
          <ac:spMkLst>
            <pc:docMk/>
            <pc:sldMk cId="380552151" sldId="257"/>
            <ac:spMk id="20" creationId="{8D71EDA1-87BF-4D5D-AB79-F346FD19278A}"/>
          </ac:spMkLst>
        </pc:spChg>
      </pc:sldChg>
      <pc:sldChg chg="addSp delSp modSp mod setBg delDesignElem">
        <pc:chgData name="Yasmin Bibi" userId="ca71cecd2811490f" providerId="LiveId" clId="{983D5CB0-36D0-45E0-8FF7-20DE268FB1A3}" dt="2021-02-25T18:25:51.540" v="11489" actId="20577"/>
        <pc:sldMkLst>
          <pc:docMk/>
          <pc:sldMk cId="1877709763" sldId="258"/>
        </pc:sldMkLst>
        <pc:spChg chg="del mod">
          <ac:chgData name="Yasmin Bibi" userId="ca71cecd2811490f" providerId="LiveId" clId="{983D5CB0-36D0-45E0-8FF7-20DE268FB1A3}" dt="2021-02-20T10:33:15.949" v="6400" actId="478"/>
          <ac:spMkLst>
            <pc:docMk/>
            <pc:sldMk cId="1877709763" sldId="258"/>
            <ac:spMk id="2" creationId="{12014F7F-52F8-4AA6-B099-DF622E6A64A5}"/>
          </ac:spMkLst>
        </pc:spChg>
        <pc:spChg chg="mod ord">
          <ac:chgData name="Yasmin Bibi" userId="ca71cecd2811490f" providerId="LiveId" clId="{983D5CB0-36D0-45E0-8FF7-20DE268FB1A3}" dt="2021-02-25T18:25:51.540" v="11489" actId="20577"/>
          <ac:spMkLst>
            <pc:docMk/>
            <pc:sldMk cId="1877709763" sldId="258"/>
            <ac:spMk id="3" creationId="{2C193306-78FF-44CC-844E-6EC10A58909D}"/>
          </ac:spMkLst>
        </pc:spChg>
        <pc:spChg chg="add mod">
          <ac:chgData name="Yasmin Bibi" userId="ca71cecd2811490f" providerId="LiveId" clId="{983D5CB0-36D0-45E0-8FF7-20DE268FB1A3}" dt="2021-02-21T14:26:32.128" v="9504" actId="26606"/>
          <ac:spMkLst>
            <pc:docMk/>
            <pc:sldMk cId="1877709763" sldId="258"/>
            <ac:spMk id="5" creationId="{ADD54688-8B0B-4B93-B4D8-030D3513C59E}"/>
          </ac:spMkLst>
        </pc:spChg>
        <pc:spChg chg="add del">
          <ac:chgData name="Yasmin Bibi" userId="ca71cecd2811490f" providerId="LiveId" clId="{983D5CB0-36D0-45E0-8FF7-20DE268FB1A3}" dt="2021-02-21T14:20:09.998" v="9433" actId="26606"/>
          <ac:spMkLst>
            <pc:docMk/>
            <pc:sldMk cId="1877709763" sldId="258"/>
            <ac:spMk id="7" creationId="{82D1CBBC-6E9F-4212-9806-7A638C828B49}"/>
          </ac:spMkLst>
        </pc:spChg>
        <pc:spChg chg="add del">
          <ac:chgData name="Yasmin Bibi" userId="ca71cecd2811490f" providerId="LiveId" clId="{983D5CB0-36D0-45E0-8FF7-20DE268FB1A3}" dt="2021-02-14T12:27:55.767" v="4261" actId="26606"/>
          <ac:spMkLst>
            <pc:docMk/>
            <pc:sldMk cId="1877709763" sldId="258"/>
            <ac:spMk id="8" creationId="{09588DA8-065E-4F6F-8EFD-43104AB2E0CF}"/>
          </ac:spMkLst>
        </pc:spChg>
        <pc:spChg chg="add del">
          <ac:chgData name="Yasmin Bibi" userId="ca71cecd2811490f" providerId="LiveId" clId="{983D5CB0-36D0-45E0-8FF7-20DE268FB1A3}" dt="2021-02-14T12:27:55.767" v="4261" actId="26606"/>
          <ac:spMkLst>
            <pc:docMk/>
            <pc:sldMk cId="1877709763" sldId="258"/>
            <ac:spMk id="10" creationId="{C4285719-470E-454C-AF62-8323075F1F5B}"/>
          </ac:spMkLst>
        </pc:spChg>
        <pc:spChg chg="add del">
          <ac:chgData name="Yasmin Bibi" userId="ca71cecd2811490f" providerId="LiveId" clId="{983D5CB0-36D0-45E0-8FF7-20DE268FB1A3}" dt="2021-02-21T14:26:32.128" v="9504" actId="26606"/>
          <ac:spMkLst>
            <pc:docMk/>
            <pc:sldMk cId="1877709763" sldId="258"/>
            <ac:spMk id="11" creationId="{82D1CBBC-6E9F-4212-9806-7A638C828B49}"/>
          </ac:spMkLst>
        </pc:spChg>
        <pc:spChg chg="add del">
          <ac:chgData name="Yasmin Bibi" userId="ca71cecd2811490f" providerId="LiveId" clId="{983D5CB0-36D0-45E0-8FF7-20DE268FB1A3}" dt="2021-02-14T12:27:55.767" v="4261" actId="26606"/>
          <ac:spMkLst>
            <pc:docMk/>
            <pc:sldMk cId="1877709763" sldId="258"/>
            <ac:spMk id="12" creationId="{CD9FE4EF-C4D8-49A0-B2FF-81D8DB7D8A24}"/>
          </ac:spMkLst>
        </pc:spChg>
        <pc:spChg chg="add del">
          <ac:chgData name="Yasmin Bibi" userId="ca71cecd2811490f" providerId="LiveId" clId="{983D5CB0-36D0-45E0-8FF7-20DE268FB1A3}" dt="2021-02-14T12:27:55.767" v="4261" actId="26606"/>
          <ac:spMkLst>
            <pc:docMk/>
            <pc:sldMk cId="1877709763" sldId="258"/>
            <ac:spMk id="14" creationId="{4300840D-0A0B-4512-BACA-B439D5B9C57C}"/>
          </ac:spMkLst>
        </pc:spChg>
        <pc:spChg chg="add del">
          <ac:chgData name="Yasmin Bibi" userId="ca71cecd2811490f" providerId="LiveId" clId="{983D5CB0-36D0-45E0-8FF7-20DE268FB1A3}" dt="2021-02-14T12:27:55.767" v="4261" actId="26606"/>
          <ac:spMkLst>
            <pc:docMk/>
            <pc:sldMk cId="1877709763" sldId="258"/>
            <ac:spMk id="16" creationId="{D2B78728-A580-49A7-84F9-6EF6F583ADE0}"/>
          </ac:spMkLst>
        </pc:spChg>
        <pc:spChg chg="add del">
          <ac:chgData name="Yasmin Bibi" userId="ca71cecd2811490f" providerId="LiveId" clId="{983D5CB0-36D0-45E0-8FF7-20DE268FB1A3}" dt="2021-02-14T12:27:55.767" v="4261" actId="26606"/>
          <ac:spMkLst>
            <pc:docMk/>
            <pc:sldMk cId="1877709763" sldId="258"/>
            <ac:spMk id="18" creationId="{38FAA1A1-D861-433F-88FA-1E9D6FD31D11}"/>
          </ac:spMkLst>
        </pc:spChg>
        <pc:spChg chg="add del">
          <ac:chgData name="Yasmin Bibi" userId="ca71cecd2811490f" providerId="LiveId" clId="{983D5CB0-36D0-45E0-8FF7-20DE268FB1A3}" dt="2021-02-14T12:27:55.767" v="4261" actId="26606"/>
          <ac:spMkLst>
            <pc:docMk/>
            <pc:sldMk cId="1877709763" sldId="258"/>
            <ac:spMk id="20" creationId="{8D71EDA1-87BF-4D5D-AB79-F346FD19278A}"/>
          </ac:spMkLst>
        </pc:spChg>
        <pc:spChg chg="add del">
          <ac:chgData name="Yasmin Bibi" userId="ca71cecd2811490f" providerId="LiveId" clId="{983D5CB0-36D0-45E0-8FF7-20DE268FB1A3}" dt="2021-02-21T14:20:09.998" v="9433" actId="26606"/>
          <ac:spMkLst>
            <pc:docMk/>
            <pc:sldMk cId="1877709763" sldId="258"/>
            <ac:spMk id="23" creationId="{28EC6EDD-78EB-4A50-85CB-7C3CE363AF38}"/>
          </ac:spMkLst>
        </pc:spChg>
        <pc:spChg chg="add del">
          <ac:chgData name="Yasmin Bibi" userId="ca71cecd2811490f" providerId="LiveId" clId="{983D5CB0-36D0-45E0-8FF7-20DE268FB1A3}" dt="2021-02-21T14:26:32.128" v="9504" actId="26606"/>
          <ac:spMkLst>
            <pc:docMk/>
            <pc:sldMk cId="1877709763" sldId="258"/>
            <ac:spMk id="28" creationId="{28EC6EDD-78EB-4A50-85CB-7C3CE363AF38}"/>
          </ac:spMkLst>
        </pc:spChg>
        <pc:spChg chg="add">
          <ac:chgData name="Yasmin Bibi" userId="ca71cecd2811490f" providerId="LiveId" clId="{983D5CB0-36D0-45E0-8FF7-20DE268FB1A3}" dt="2021-02-21T14:26:32.128" v="9504" actId="26606"/>
          <ac:spMkLst>
            <pc:docMk/>
            <pc:sldMk cId="1877709763" sldId="258"/>
            <ac:spMk id="33" creationId="{603AE127-802C-459A-A612-DB85B67F0DC0}"/>
          </ac:spMkLst>
        </pc:spChg>
        <pc:spChg chg="add">
          <ac:chgData name="Yasmin Bibi" userId="ca71cecd2811490f" providerId="LiveId" clId="{983D5CB0-36D0-45E0-8FF7-20DE268FB1A3}" dt="2021-02-21T14:26:32.128" v="9504" actId="26606"/>
          <ac:spMkLst>
            <pc:docMk/>
            <pc:sldMk cId="1877709763" sldId="258"/>
            <ac:spMk id="35" creationId="{9323D83D-50D6-4040-A58B-FCEA340F886A}"/>
          </ac:spMkLst>
        </pc:spChg>
        <pc:spChg chg="add">
          <ac:chgData name="Yasmin Bibi" userId="ca71cecd2811490f" providerId="LiveId" clId="{983D5CB0-36D0-45E0-8FF7-20DE268FB1A3}" dt="2021-02-21T14:26:32.128" v="9504" actId="26606"/>
          <ac:spMkLst>
            <pc:docMk/>
            <pc:sldMk cId="1877709763" sldId="258"/>
            <ac:spMk id="39" creationId="{F10FD715-4DCE-4779-B634-EC78315EA213}"/>
          </ac:spMkLst>
        </pc:spChg>
        <pc:spChg chg="add del">
          <ac:chgData name="Yasmin Bibi" userId="ca71cecd2811490f" providerId="LiveId" clId="{983D5CB0-36D0-45E0-8FF7-20DE268FB1A3}" dt="2021-02-14T15:29:01.069" v="5129" actId="26606"/>
          <ac:spMkLst>
            <pc:docMk/>
            <pc:sldMk cId="1877709763" sldId="258"/>
            <ac:spMk id="71" creationId="{14A2F755-5219-4C4E-9378-2C80BB08DF8E}"/>
          </ac:spMkLst>
        </pc:spChg>
        <pc:spChg chg="add del">
          <ac:chgData name="Yasmin Bibi" userId="ca71cecd2811490f" providerId="LiveId" clId="{983D5CB0-36D0-45E0-8FF7-20DE268FB1A3}" dt="2021-02-14T15:29:01.069" v="5129" actId="26606"/>
          <ac:spMkLst>
            <pc:docMk/>
            <pc:sldMk cId="1877709763" sldId="258"/>
            <ac:spMk id="73" creationId="{9A87AD7E-457F-4836-8DDE-FFE0F009388A}"/>
          </ac:spMkLst>
        </pc:spChg>
        <pc:spChg chg="add del">
          <ac:chgData name="Yasmin Bibi" userId="ca71cecd2811490f" providerId="LiveId" clId="{983D5CB0-36D0-45E0-8FF7-20DE268FB1A3}" dt="2021-02-20T09:42:41.869" v="5944"/>
          <ac:spMkLst>
            <pc:docMk/>
            <pc:sldMk cId="1877709763" sldId="258"/>
            <ac:spMk id="75" creationId="{B775CD93-9DF2-48CB-9F57-1BCA9A46C7FA}"/>
          </ac:spMkLst>
        </pc:spChg>
        <pc:spChg chg="add del">
          <ac:chgData name="Yasmin Bibi" userId="ca71cecd2811490f" providerId="LiveId" clId="{983D5CB0-36D0-45E0-8FF7-20DE268FB1A3}" dt="2021-02-20T09:42:41.869" v="5944"/>
          <ac:spMkLst>
            <pc:docMk/>
            <pc:sldMk cId="1877709763" sldId="258"/>
            <ac:spMk id="77" creationId="{E186B68C-84BC-4A6E-99D1-EE87483C1349}"/>
          </ac:spMkLst>
        </pc:spChg>
        <pc:spChg chg="add del">
          <ac:chgData name="Yasmin Bibi" userId="ca71cecd2811490f" providerId="LiveId" clId="{983D5CB0-36D0-45E0-8FF7-20DE268FB1A3}" dt="2021-02-14T15:30:27.422" v="5139" actId="26606"/>
          <ac:spMkLst>
            <pc:docMk/>
            <pc:sldMk cId="1877709763" sldId="258"/>
            <ac:spMk id="1028" creationId="{20CD4925-BCD0-484B-9998-3F26FC42F3E7}"/>
          </ac:spMkLst>
        </pc:spChg>
        <pc:spChg chg="add del">
          <ac:chgData name="Yasmin Bibi" userId="ca71cecd2811490f" providerId="LiveId" clId="{983D5CB0-36D0-45E0-8FF7-20DE268FB1A3}" dt="2021-02-20T09:42:41.869" v="5944"/>
          <ac:spMkLst>
            <pc:docMk/>
            <pc:sldMk cId="1877709763" sldId="258"/>
            <ac:spMk id="1029" creationId="{6166C6D1-23AC-49C4-BA07-238E4E9F8CEB}"/>
          </ac:spMkLst>
        </pc:spChg>
        <pc:spChg chg="add del">
          <ac:chgData name="Yasmin Bibi" userId="ca71cecd2811490f" providerId="LiveId" clId="{983D5CB0-36D0-45E0-8FF7-20DE268FB1A3}" dt="2021-02-20T09:42:41.869" v="5944"/>
          <ac:spMkLst>
            <pc:docMk/>
            <pc:sldMk cId="1877709763" sldId="258"/>
            <ac:spMk id="1030" creationId="{1C091803-41C2-48E0-9228-5148460C7479}"/>
          </ac:spMkLst>
        </pc:spChg>
        <pc:grpChg chg="add del">
          <ac:chgData name="Yasmin Bibi" userId="ca71cecd2811490f" providerId="LiveId" clId="{983D5CB0-36D0-45E0-8FF7-20DE268FB1A3}" dt="2021-02-21T14:20:09.998" v="9433" actId="26606"/>
          <ac:grpSpMkLst>
            <pc:docMk/>
            <pc:sldMk cId="1877709763" sldId="258"/>
            <ac:grpSpMk id="9" creationId="{8EC26330-6D02-4C84-B89F-C5A8CF2B5673}"/>
          </ac:grpSpMkLst>
        </pc:grpChg>
        <pc:grpChg chg="add del">
          <ac:chgData name="Yasmin Bibi" userId="ca71cecd2811490f" providerId="LiveId" clId="{983D5CB0-36D0-45E0-8FF7-20DE268FB1A3}" dt="2021-02-21T14:26:32.128" v="9504" actId="26606"/>
          <ac:grpSpMkLst>
            <pc:docMk/>
            <pc:sldMk cId="1877709763" sldId="258"/>
            <ac:grpSpMk id="22" creationId="{8EC26330-6D02-4C84-B89F-C5A8CF2B5673}"/>
          </ac:grpSpMkLst>
        </pc:grpChg>
        <pc:picChg chg="add mod">
          <ac:chgData name="Yasmin Bibi" userId="ca71cecd2811490f" providerId="LiveId" clId="{983D5CB0-36D0-45E0-8FF7-20DE268FB1A3}" dt="2021-02-21T14:13:54.920" v="9368" actId="571"/>
          <ac:picMkLst>
            <pc:docMk/>
            <pc:sldMk cId="1877709763" sldId="258"/>
            <ac:picMk id="6" creationId="{21F8C287-0164-4BFD-A0A8-07EC6A0B0ABC}"/>
          </ac:picMkLst>
        </pc:picChg>
        <pc:picChg chg="add del mod">
          <ac:chgData name="Yasmin Bibi" userId="ca71cecd2811490f" providerId="LiveId" clId="{983D5CB0-36D0-45E0-8FF7-20DE268FB1A3}" dt="2021-02-21T14:16:13.763" v="9380" actId="478"/>
          <ac:picMkLst>
            <pc:docMk/>
            <pc:sldMk cId="1877709763" sldId="258"/>
            <ac:picMk id="1026" creationId="{FE76BF6B-97DB-40B1-964C-E658D8FFF0C4}"/>
          </ac:picMkLst>
        </pc:picChg>
        <pc:cxnChg chg="add">
          <ac:chgData name="Yasmin Bibi" userId="ca71cecd2811490f" providerId="LiveId" clId="{983D5CB0-36D0-45E0-8FF7-20DE268FB1A3}" dt="2021-02-21T14:26:32.128" v="9504" actId="26606"/>
          <ac:cxnSpMkLst>
            <pc:docMk/>
            <pc:sldMk cId="1877709763" sldId="258"/>
            <ac:cxnSpMk id="37" creationId="{1A1FE6BB-DFB2-4080-9B5E-076EF5DDE67B}"/>
          </ac:cxnSpMkLst>
        </pc:cxnChg>
      </pc:sldChg>
      <pc:sldChg chg="addSp delSp modSp mod setBg">
        <pc:chgData name="Yasmin Bibi" userId="ca71cecd2811490f" providerId="LiveId" clId="{983D5CB0-36D0-45E0-8FF7-20DE268FB1A3}" dt="2021-02-25T11:33:02.417" v="11448" actId="20577"/>
        <pc:sldMkLst>
          <pc:docMk/>
          <pc:sldMk cId="30322736" sldId="259"/>
        </pc:sldMkLst>
        <pc:spChg chg="mod">
          <ac:chgData name="Yasmin Bibi" userId="ca71cecd2811490f" providerId="LiveId" clId="{983D5CB0-36D0-45E0-8FF7-20DE268FB1A3}" dt="2021-02-21T14:21:04.969" v="9435"/>
          <ac:spMkLst>
            <pc:docMk/>
            <pc:sldMk cId="30322736" sldId="259"/>
            <ac:spMk id="2" creationId="{FE0A2ED3-4985-40AF-B696-365D4EF04CEA}"/>
          </ac:spMkLst>
        </pc:spChg>
        <pc:spChg chg="mod">
          <ac:chgData name="Yasmin Bibi" userId="ca71cecd2811490f" providerId="LiveId" clId="{983D5CB0-36D0-45E0-8FF7-20DE268FB1A3}" dt="2021-02-25T11:33:02.417" v="11448" actId="20577"/>
          <ac:spMkLst>
            <pc:docMk/>
            <pc:sldMk cId="30322736" sldId="259"/>
            <ac:spMk id="3" creationId="{BAB40E09-F38E-4DD7-9558-B569855C9CC8}"/>
          </ac:spMkLst>
        </pc:spChg>
        <pc:spChg chg="add del">
          <ac:chgData name="Yasmin Bibi" userId="ca71cecd2811490f" providerId="LiveId" clId="{983D5CB0-36D0-45E0-8FF7-20DE268FB1A3}" dt="2021-02-21T14:14:22.459" v="9373" actId="22"/>
          <ac:spMkLst>
            <pc:docMk/>
            <pc:sldMk cId="30322736" sldId="259"/>
            <ac:spMk id="5" creationId="{BA1757AC-F33F-450E-BA2A-4CFA53A47860}"/>
          </ac:spMkLst>
        </pc:spChg>
        <pc:spChg chg="add del">
          <ac:chgData name="Yasmin Bibi" userId="ca71cecd2811490f" providerId="LiveId" clId="{983D5CB0-36D0-45E0-8FF7-20DE268FB1A3}" dt="2021-02-14T12:27:55.591" v="4260" actId="26606"/>
          <ac:spMkLst>
            <pc:docMk/>
            <pc:sldMk cId="30322736" sldId="259"/>
            <ac:spMk id="8" creationId="{09588DA8-065E-4F6F-8EFD-43104AB2E0CF}"/>
          </ac:spMkLst>
        </pc:spChg>
        <pc:spChg chg="add del">
          <ac:chgData name="Yasmin Bibi" userId="ca71cecd2811490f" providerId="LiveId" clId="{983D5CB0-36D0-45E0-8FF7-20DE268FB1A3}" dt="2021-02-14T12:27:55.591" v="4260" actId="26606"/>
          <ac:spMkLst>
            <pc:docMk/>
            <pc:sldMk cId="30322736" sldId="259"/>
            <ac:spMk id="10" creationId="{C4285719-470E-454C-AF62-8323075F1F5B}"/>
          </ac:spMkLst>
        </pc:spChg>
        <pc:spChg chg="add del">
          <ac:chgData name="Yasmin Bibi" userId="ca71cecd2811490f" providerId="LiveId" clId="{983D5CB0-36D0-45E0-8FF7-20DE268FB1A3}" dt="2021-02-14T12:27:55.591" v="4260" actId="26606"/>
          <ac:spMkLst>
            <pc:docMk/>
            <pc:sldMk cId="30322736" sldId="259"/>
            <ac:spMk id="12" creationId="{CD9FE4EF-C4D8-49A0-B2FF-81D8DB7D8A24}"/>
          </ac:spMkLst>
        </pc:spChg>
        <pc:spChg chg="add del">
          <ac:chgData name="Yasmin Bibi" userId="ca71cecd2811490f" providerId="LiveId" clId="{983D5CB0-36D0-45E0-8FF7-20DE268FB1A3}" dt="2021-02-14T12:27:55.591" v="4260" actId="26606"/>
          <ac:spMkLst>
            <pc:docMk/>
            <pc:sldMk cId="30322736" sldId="259"/>
            <ac:spMk id="14" creationId="{4300840D-0A0B-4512-BACA-B439D5B9C57C}"/>
          </ac:spMkLst>
        </pc:spChg>
        <pc:spChg chg="add del">
          <ac:chgData name="Yasmin Bibi" userId="ca71cecd2811490f" providerId="LiveId" clId="{983D5CB0-36D0-45E0-8FF7-20DE268FB1A3}" dt="2021-02-14T12:27:55.591" v="4260" actId="26606"/>
          <ac:spMkLst>
            <pc:docMk/>
            <pc:sldMk cId="30322736" sldId="259"/>
            <ac:spMk id="16" creationId="{D2B78728-A580-49A7-84F9-6EF6F583ADE0}"/>
          </ac:spMkLst>
        </pc:spChg>
        <pc:spChg chg="add del">
          <ac:chgData name="Yasmin Bibi" userId="ca71cecd2811490f" providerId="LiveId" clId="{983D5CB0-36D0-45E0-8FF7-20DE268FB1A3}" dt="2021-02-14T12:27:55.591" v="4260" actId="26606"/>
          <ac:spMkLst>
            <pc:docMk/>
            <pc:sldMk cId="30322736" sldId="259"/>
            <ac:spMk id="18" creationId="{38FAA1A1-D861-433F-88FA-1E9D6FD31D11}"/>
          </ac:spMkLst>
        </pc:spChg>
        <pc:spChg chg="add del">
          <ac:chgData name="Yasmin Bibi" userId="ca71cecd2811490f" providerId="LiveId" clId="{983D5CB0-36D0-45E0-8FF7-20DE268FB1A3}" dt="2021-02-14T12:27:55.591" v="4260" actId="26606"/>
          <ac:spMkLst>
            <pc:docMk/>
            <pc:sldMk cId="30322736" sldId="259"/>
            <ac:spMk id="20" creationId="{8D71EDA1-87BF-4D5D-AB79-F346FD19278A}"/>
          </ac:spMkLst>
        </pc:spChg>
        <pc:picChg chg="add mod">
          <ac:chgData name="Yasmin Bibi" userId="ca71cecd2811490f" providerId="LiveId" clId="{983D5CB0-36D0-45E0-8FF7-20DE268FB1A3}" dt="2021-02-21T14:30:08.324" v="9527" actId="14100"/>
          <ac:picMkLst>
            <pc:docMk/>
            <pc:sldMk cId="30322736" sldId="259"/>
            <ac:picMk id="6" creationId="{696A0054-5BE9-46E6-B618-6B1E21896164}"/>
          </ac:picMkLst>
        </pc:picChg>
      </pc:sldChg>
      <pc:sldChg chg="addSp delSp modSp mod setBg">
        <pc:chgData name="Yasmin Bibi" userId="ca71cecd2811490f" providerId="LiveId" clId="{983D5CB0-36D0-45E0-8FF7-20DE268FB1A3}" dt="2021-02-25T10:30:46.814" v="10839" actId="255"/>
        <pc:sldMkLst>
          <pc:docMk/>
          <pc:sldMk cId="3133964272" sldId="260"/>
        </pc:sldMkLst>
        <pc:spChg chg="mod">
          <ac:chgData name="Yasmin Bibi" userId="ca71cecd2811490f" providerId="LiveId" clId="{983D5CB0-36D0-45E0-8FF7-20DE268FB1A3}" dt="2021-02-20T09:54:26.710" v="6131" actId="27636"/>
          <ac:spMkLst>
            <pc:docMk/>
            <pc:sldMk cId="3133964272" sldId="260"/>
            <ac:spMk id="2" creationId="{B6098CCD-86AD-49FE-A665-E3A956D139BF}"/>
          </ac:spMkLst>
        </pc:spChg>
        <pc:spChg chg="mod">
          <ac:chgData name="Yasmin Bibi" userId="ca71cecd2811490f" providerId="LiveId" clId="{983D5CB0-36D0-45E0-8FF7-20DE268FB1A3}" dt="2021-02-25T10:30:46.814" v="10839" actId="255"/>
          <ac:spMkLst>
            <pc:docMk/>
            <pc:sldMk cId="3133964272" sldId="260"/>
            <ac:spMk id="3" creationId="{D2BFF920-B76B-4E9D-BD7E-E025C279A450}"/>
          </ac:spMkLst>
        </pc:spChg>
        <pc:spChg chg="add del">
          <ac:chgData name="Yasmin Bibi" userId="ca71cecd2811490f" providerId="LiveId" clId="{983D5CB0-36D0-45E0-8FF7-20DE268FB1A3}" dt="2021-02-14T12:27:55.045" v="4257" actId="26606"/>
          <ac:spMkLst>
            <pc:docMk/>
            <pc:sldMk cId="3133964272" sldId="260"/>
            <ac:spMk id="8" creationId="{09588DA8-065E-4F6F-8EFD-43104AB2E0CF}"/>
          </ac:spMkLst>
        </pc:spChg>
        <pc:spChg chg="add del">
          <ac:chgData name="Yasmin Bibi" userId="ca71cecd2811490f" providerId="LiveId" clId="{983D5CB0-36D0-45E0-8FF7-20DE268FB1A3}" dt="2021-02-14T12:27:55.045" v="4257" actId="26606"/>
          <ac:spMkLst>
            <pc:docMk/>
            <pc:sldMk cId="3133964272" sldId="260"/>
            <ac:spMk id="10" creationId="{C4285719-470E-454C-AF62-8323075F1F5B}"/>
          </ac:spMkLst>
        </pc:spChg>
        <pc:spChg chg="add del">
          <ac:chgData name="Yasmin Bibi" userId="ca71cecd2811490f" providerId="LiveId" clId="{983D5CB0-36D0-45E0-8FF7-20DE268FB1A3}" dt="2021-02-14T12:27:55.045" v="4257" actId="26606"/>
          <ac:spMkLst>
            <pc:docMk/>
            <pc:sldMk cId="3133964272" sldId="260"/>
            <ac:spMk id="12" creationId="{CD9FE4EF-C4D8-49A0-B2FF-81D8DB7D8A24}"/>
          </ac:spMkLst>
        </pc:spChg>
        <pc:spChg chg="add del">
          <ac:chgData name="Yasmin Bibi" userId="ca71cecd2811490f" providerId="LiveId" clId="{983D5CB0-36D0-45E0-8FF7-20DE268FB1A3}" dt="2021-02-14T12:27:55.045" v="4257" actId="26606"/>
          <ac:spMkLst>
            <pc:docMk/>
            <pc:sldMk cId="3133964272" sldId="260"/>
            <ac:spMk id="14" creationId="{4300840D-0A0B-4512-BACA-B439D5B9C57C}"/>
          </ac:spMkLst>
        </pc:spChg>
        <pc:spChg chg="add del">
          <ac:chgData name="Yasmin Bibi" userId="ca71cecd2811490f" providerId="LiveId" clId="{983D5CB0-36D0-45E0-8FF7-20DE268FB1A3}" dt="2021-02-14T12:27:55.045" v="4257" actId="26606"/>
          <ac:spMkLst>
            <pc:docMk/>
            <pc:sldMk cId="3133964272" sldId="260"/>
            <ac:spMk id="16" creationId="{D2B78728-A580-49A7-84F9-6EF6F583ADE0}"/>
          </ac:spMkLst>
        </pc:spChg>
        <pc:spChg chg="add del">
          <ac:chgData name="Yasmin Bibi" userId="ca71cecd2811490f" providerId="LiveId" clId="{983D5CB0-36D0-45E0-8FF7-20DE268FB1A3}" dt="2021-02-14T12:27:55.045" v="4257" actId="26606"/>
          <ac:spMkLst>
            <pc:docMk/>
            <pc:sldMk cId="3133964272" sldId="260"/>
            <ac:spMk id="18" creationId="{38FAA1A1-D861-433F-88FA-1E9D6FD31D11}"/>
          </ac:spMkLst>
        </pc:spChg>
        <pc:spChg chg="add del">
          <ac:chgData name="Yasmin Bibi" userId="ca71cecd2811490f" providerId="LiveId" clId="{983D5CB0-36D0-45E0-8FF7-20DE268FB1A3}" dt="2021-02-14T12:27:55.045" v="4257" actId="26606"/>
          <ac:spMkLst>
            <pc:docMk/>
            <pc:sldMk cId="3133964272" sldId="260"/>
            <ac:spMk id="20" creationId="{8D71EDA1-87BF-4D5D-AB79-F346FD19278A}"/>
          </ac:spMkLst>
        </pc:spChg>
      </pc:sldChg>
      <pc:sldChg chg="addSp delSp modSp mod setBg">
        <pc:chgData name="Yasmin Bibi" userId="ca71cecd2811490f" providerId="LiveId" clId="{983D5CB0-36D0-45E0-8FF7-20DE268FB1A3}" dt="2021-02-25T10:31:11.932" v="10841" actId="255"/>
        <pc:sldMkLst>
          <pc:docMk/>
          <pc:sldMk cId="4022853386" sldId="261"/>
        </pc:sldMkLst>
        <pc:spChg chg="mod">
          <ac:chgData name="Yasmin Bibi" userId="ca71cecd2811490f" providerId="LiveId" clId="{983D5CB0-36D0-45E0-8FF7-20DE268FB1A3}" dt="2021-02-21T14:21:04.969" v="9435"/>
          <ac:spMkLst>
            <pc:docMk/>
            <pc:sldMk cId="4022853386" sldId="261"/>
            <ac:spMk id="2" creationId="{A628AD6C-C967-4152-86EF-EED50EA5D2CC}"/>
          </ac:spMkLst>
        </pc:spChg>
        <pc:spChg chg="mod">
          <ac:chgData name="Yasmin Bibi" userId="ca71cecd2811490f" providerId="LiveId" clId="{983D5CB0-36D0-45E0-8FF7-20DE268FB1A3}" dt="2021-02-25T10:31:11.932" v="10841" actId="255"/>
          <ac:spMkLst>
            <pc:docMk/>
            <pc:sldMk cId="4022853386" sldId="261"/>
            <ac:spMk id="3" creationId="{9B9F8D6F-4CFD-4901-ABCF-670B4EEE6226}"/>
          </ac:spMkLst>
        </pc:spChg>
        <pc:spChg chg="add del">
          <ac:chgData name="Yasmin Bibi" userId="ca71cecd2811490f" providerId="LiveId" clId="{983D5CB0-36D0-45E0-8FF7-20DE268FB1A3}" dt="2021-02-14T12:27:54.859" v="4256" actId="26606"/>
          <ac:spMkLst>
            <pc:docMk/>
            <pc:sldMk cId="4022853386" sldId="261"/>
            <ac:spMk id="8" creationId="{09588DA8-065E-4F6F-8EFD-43104AB2E0CF}"/>
          </ac:spMkLst>
        </pc:spChg>
        <pc:spChg chg="add del">
          <ac:chgData name="Yasmin Bibi" userId="ca71cecd2811490f" providerId="LiveId" clId="{983D5CB0-36D0-45E0-8FF7-20DE268FB1A3}" dt="2021-02-14T12:27:54.859" v="4256" actId="26606"/>
          <ac:spMkLst>
            <pc:docMk/>
            <pc:sldMk cId="4022853386" sldId="261"/>
            <ac:spMk id="10" creationId="{C4285719-470E-454C-AF62-8323075F1F5B}"/>
          </ac:spMkLst>
        </pc:spChg>
        <pc:spChg chg="add del">
          <ac:chgData name="Yasmin Bibi" userId="ca71cecd2811490f" providerId="LiveId" clId="{983D5CB0-36D0-45E0-8FF7-20DE268FB1A3}" dt="2021-02-14T12:27:54.859" v="4256" actId="26606"/>
          <ac:spMkLst>
            <pc:docMk/>
            <pc:sldMk cId="4022853386" sldId="261"/>
            <ac:spMk id="12" creationId="{CD9FE4EF-C4D8-49A0-B2FF-81D8DB7D8A24}"/>
          </ac:spMkLst>
        </pc:spChg>
        <pc:spChg chg="add del">
          <ac:chgData name="Yasmin Bibi" userId="ca71cecd2811490f" providerId="LiveId" clId="{983D5CB0-36D0-45E0-8FF7-20DE268FB1A3}" dt="2021-02-14T12:27:54.859" v="4256" actId="26606"/>
          <ac:spMkLst>
            <pc:docMk/>
            <pc:sldMk cId="4022853386" sldId="261"/>
            <ac:spMk id="14" creationId="{4300840D-0A0B-4512-BACA-B439D5B9C57C}"/>
          </ac:spMkLst>
        </pc:spChg>
        <pc:spChg chg="add del">
          <ac:chgData name="Yasmin Bibi" userId="ca71cecd2811490f" providerId="LiveId" clId="{983D5CB0-36D0-45E0-8FF7-20DE268FB1A3}" dt="2021-02-14T12:27:54.859" v="4256" actId="26606"/>
          <ac:spMkLst>
            <pc:docMk/>
            <pc:sldMk cId="4022853386" sldId="261"/>
            <ac:spMk id="16" creationId="{D2B78728-A580-49A7-84F9-6EF6F583ADE0}"/>
          </ac:spMkLst>
        </pc:spChg>
        <pc:spChg chg="add del">
          <ac:chgData name="Yasmin Bibi" userId="ca71cecd2811490f" providerId="LiveId" clId="{983D5CB0-36D0-45E0-8FF7-20DE268FB1A3}" dt="2021-02-14T12:27:54.859" v="4256" actId="26606"/>
          <ac:spMkLst>
            <pc:docMk/>
            <pc:sldMk cId="4022853386" sldId="261"/>
            <ac:spMk id="18" creationId="{38FAA1A1-D861-433F-88FA-1E9D6FD31D11}"/>
          </ac:spMkLst>
        </pc:spChg>
        <pc:spChg chg="add del">
          <ac:chgData name="Yasmin Bibi" userId="ca71cecd2811490f" providerId="LiveId" clId="{983D5CB0-36D0-45E0-8FF7-20DE268FB1A3}" dt="2021-02-14T12:27:54.859" v="4256" actId="26606"/>
          <ac:spMkLst>
            <pc:docMk/>
            <pc:sldMk cId="4022853386" sldId="261"/>
            <ac:spMk id="20" creationId="{8D71EDA1-87BF-4D5D-AB79-F346FD19278A}"/>
          </ac:spMkLst>
        </pc:spChg>
        <pc:spChg chg="add del">
          <ac:chgData name="Yasmin Bibi" userId="ca71cecd2811490f" providerId="LiveId" clId="{983D5CB0-36D0-45E0-8FF7-20DE268FB1A3}" dt="2021-02-14T12:27:53.086" v="4249" actId="26606"/>
          <ac:spMkLst>
            <pc:docMk/>
            <pc:sldMk cId="4022853386" sldId="261"/>
            <ac:spMk id="22" creationId="{081EA652-8C6A-4E69-BEB9-170809474553}"/>
          </ac:spMkLst>
        </pc:spChg>
        <pc:spChg chg="add del">
          <ac:chgData name="Yasmin Bibi" userId="ca71cecd2811490f" providerId="LiveId" clId="{983D5CB0-36D0-45E0-8FF7-20DE268FB1A3}" dt="2021-02-14T12:27:53.086" v="4249" actId="26606"/>
          <ac:spMkLst>
            <pc:docMk/>
            <pc:sldMk cId="4022853386" sldId="261"/>
            <ac:spMk id="23" creationId="{A4026A73-1F7F-49F2-B319-8CA3B3D53269}"/>
          </ac:spMkLst>
        </pc:spChg>
        <pc:spChg chg="add del">
          <ac:chgData name="Yasmin Bibi" userId="ca71cecd2811490f" providerId="LiveId" clId="{983D5CB0-36D0-45E0-8FF7-20DE268FB1A3}" dt="2021-02-14T12:27:53.086" v="4249" actId="26606"/>
          <ac:spMkLst>
            <pc:docMk/>
            <pc:sldMk cId="4022853386" sldId="261"/>
            <ac:spMk id="24" creationId="{5298780A-33B9-4EA2-8F67-DE68AD62841B}"/>
          </ac:spMkLst>
        </pc:spChg>
        <pc:spChg chg="add del">
          <ac:chgData name="Yasmin Bibi" userId="ca71cecd2811490f" providerId="LiveId" clId="{983D5CB0-36D0-45E0-8FF7-20DE268FB1A3}" dt="2021-02-14T12:26:37.130" v="4247" actId="26606"/>
          <ac:spMkLst>
            <pc:docMk/>
            <pc:sldMk cId="4022853386" sldId="261"/>
            <ac:spMk id="25" creationId="{4BC99CB9-DDAD-44A2-8A1C-E3AF4E72DF5C}"/>
          </ac:spMkLst>
        </pc:spChg>
        <pc:spChg chg="add del">
          <ac:chgData name="Yasmin Bibi" userId="ca71cecd2811490f" providerId="LiveId" clId="{983D5CB0-36D0-45E0-8FF7-20DE268FB1A3}" dt="2021-02-14T12:27:53.086" v="4249" actId="26606"/>
          <ac:spMkLst>
            <pc:docMk/>
            <pc:sldMk cId="4022853386" sldId="261"/>
            <ac:spMk id="26" creationId="{7F488E8B-4E1E-4402-8935-D4E6C02615C7}"/>
          </ac:spMkLst>
        </pc:spChg>
        <pc:spChg chg="add del">
          <ac:chgData name="Yasmin Bibi" userId="ca71cecd2811490f" providerId="LiveId" clId="{983D5CB0-36D0-45E0-8FF7-20DE268FB1A3}" dt="2021-02-14T12:26:37.130" v="4247" actId="26606"/>
          <ac:spMkLst>
            <pc:docMk/>
            <pc:sldMk cId="4022853386" sldId="261"/>
            <ac:spMk id="27" creationId="{1561AEE4-4E38-4BAC-976D-E0DE523FC5D1}"/>
          </ac:spMkLst>
        </pc:spChg>
        <pc:grpChg chg="add del">
          <ac:chgData name="Yasmin Bibi" userId="ca71cecd2811490f" providerId="LiveId" clId="{983D5CB0-36D0-45E0-8FF7-20DE268FB1A3}" dt="2021-02-14T12:26:37.130" v="4247" actId="26606"/>
          <ac:grpSpMkLst>
            <pc:docMk/>
            <pc:sldMk cId="4022853386" sldId="261"/>
            <ac:grpSpMk id="29" creationId="{F0BC676B-D19A-44DB-910A-0C0E6D433979}"/>
          </ac:grpSpMkLst>
        </pc:grpChg>
        <pc:cxnChg chg="add del">
          <ac:chgData name="Yasmin Bibi" userId="ca71cecd2811490f" providerId="LiveId" clId="{983D5CB0-36D0-45E0-8FF7-20DE268FB1A3}" dt="2021-02-14T12:27:53.086" v="4249" actId="26606"/>
          <ac:cxnSpMkLst>
            <pc:docMk/>
            <pc:sldMk cId="4022853386" sldId="261"/>
            <ac:cxnSpMk id="28" creationId="{23AAC9B5-8015-485C-ACF9-A750390E9A56}"/>
          </ac:cxnSpMkLst>
        </pc:cxnChg>
      </pc:sldChg>
      <pc:sldChg chg="addSp delSp modSp mod setBg">
        <pc:chgData name="Yasmin Bibi" userId="ca71cecd2811490f" providerId="LiveId" clId="{983D5CB0-36D0-45E0-8FF7-20DE268FB1A3}" dt="2021-02-25T12:01:47.290" v="11451" actId="207"/>
        <pc:sldMkLst>
          <pc:docMk/>
          <pc:sldMk cId="4170085754" sldId="262"/>
        </pc:sldMkLst>
        <pc:spChg chg="mod">
          <ac:chgData name="Yasmin Bibi" userId="ca71cecd2811490f" providerId="LiveId" clId="{983D5CB0-36D0-45E0-8FF7-20DE268FB1A3}" dt="2021-02-21T14:21:04.969" v="9435"/>
          <ac:spMkLst>
            <pc:docMk/>
            <pc:sldMk cId="4170085754" sldId="262"/>
            <ac:spMk id="2" creationId="{0A48433E-E911-40A6-BB19-470CA94295E7}"/>
          </ac:spMkLst>
        </pc:spChg>
        <pc:spChg chg="mod ord">
          <ac:chgData name="Yasmin Bibi" userId="ca71cecd2811490f" providerId="LiveId" clId="{983D5CB0-36D0-45E0-8FF7-20DE268FB1A3}" dt="2021-02-25T12:01:47.290" v="11451" actId="207"/>
          <ac:spMkLst>
            <pc:docMk/>
            <pc:sldMk cId="4170085754" sldId="262"/>
            <ac:spMk id="3" creationId="{4DE84169-09FE-43B7-94DF-93AA73FF9BBD}"/>
          </ac:spMkLst>
        </pc:spChg>
        <pc:spChg chg="add del">
          <ac:chgData name="Yasmin Bibi" userId="ca71cecd2811490f" providerId="LiveId" clId="{983D5CB0-36D0-45E0-8FF7-20DE268FB1A3}" dt="2021-02-14T12:27:56.114" v="4263" actId="26606"/>
          <ac:spMkLst>
            <pc:docMk/>
            <pc:sldMk cId="4170085754" sldId="262"/>
            <ac:spMk id="8" creationId="{09588DA8-065E-4F6F-8EFD-43104AB2E0CF}"/>
          </ac:spMkLst>
        </pc:spChg>
        <pc:spChg chg="add del">
          <ac:chgData name="Yasmin Bibi" userId="ca71cecd2811490f" providerId="LiveId" clId="{983D5CB0-36D0-45E0-8FF7-20DE268FB1A3}" dt="2021-02-14T12:27:56.114" v="4263" actId="26606"/>
          <ac:spMkLst>
            <pc:docMk/>
            <pc:sldMk cId="4170085754" sldId="262"/>
            <ac:spMk id="10" creationId="{C4285719-470E-454C-AF62-8323075F1F5B}"/>
          </ac:spMkLst>
        </pc:spChg>
        <pc:spChg chg="add del">
          <ac:chgData name="Yasmin Bibi" userId="ca71cecd2811490f" providerId="LiveId" clId="{983D5CB0-36D0-45E0-8FF7-20DE268FB1A3}" dt="2021-02-14T12:27:56.114" v="4263" actId="26606"/>
          <ac:spMkLst>
            <pc:docMk/>
            <pc:sldMk cId="4170085754" sldId="262"/>
            <ac:spMk id="12" creationId="{CD9FE4EF-C4D8-49A0-B2FF-81D8DB7D8A24}"/>
          </ac:spMkLst>
        </pc:spChg>
        <pc:spChg chg="add del">
          <ac:chgData name="Yasmin Bibi" userId="ca71cecd2811490f" providerId="LiveId" clId="{983D5CB0-36D0-45E0-8FF7-20DE268FB1A3}" dt="2021-02-14T12:27:56.114" v="4263" actId="26606"/>
          <ac:spMkLst>
            <pc:docMk/>
            <pc:sldMk cId="4170085754" sldId="262"/>
            <ac:spMk id="14" creationId="{4300840D-0A0B-4512-BACA-B439D5B9C57C}"/>
          </ac:spMkLst>
        </pc:spChg>
        <pc:spChg chg="add del">
          <ac:chgData name="Yasmin Bibi" userId="ca71cecd2811490f" providerId="LiveId" clId="{983D5CB0-36D0-45E0-8FF7-20DE268FB1A3}" dt="2021-02-14T12:27:56.114" v="4263" actId="26606"/>
          <ac:spMkLst>
            <pc:docMk/>
            <pc:sldMk cId="4170085754" sldId="262"/>
            <ac:spMk id="16" creationId="{D2B78728-A580-49A7-84F9-6EF6F583ADE0}"/>
          </ac:spMkLst>
        </pc:spChg>
        <pc:spChg chg="add del">
          <ac:chgData name="Yasmin Bibi" userId="ca71cecd2811490f" providerId="LiveId" clId="{983D5CB0-36D0-45E0-8FF7-20DE268FB1A3}" dt="2021-02-14T12:27:56.114" v="4263" actId="26606"/>
          <ac:spMkLst>
            <pc:docMk/>
            <pc:sldMk cId="4170085754" sldId="262"/>
            <ac:spMk id="18" creationId="{38FAA1A1-D861-433F-88FA-1E9D6FD31D11}"/>
          </ac:spMkLst>
        </pc:spChg>
        <pc:spChg chg="add del">
          <ac:chgData name="Yasmin Bibi" userId="ca71cecd2811490f" providerId="LiveId" clId="{983D5CB0-36D0-45E0-8FF7-20DE268FB1A3}" dt="2021-02-14T12:27:56.114" v="4263" actId="26606"/>
          <ac:spMkLst>
            <pc:docMk/>
            <pc:sldMk cId="4170085754" sldId="262"/>
            <ac:spMk id="20" creationId="{8D71EDA1-87BF-4D5D-AB79-F346FD19278A}"/>
          </ac:spMkLst>
        </pc:spChg>
        <pc:spChg chg="add del">
          <ac:chgData name="Yasmin Bibi" userId="ca71cecd2811490f" providerId="LiveId" clId="{983D5CB0-36D0-45E0-8FF7-20DE268FB1A3}" dt="2021-02-14T15:46:26.490" v="5398" actId="26606"/>
          <ac:spMkLst>
            <pc:docMk/>
            <pc:sldMk cId="4170085754" sldId="262"/>
            <ac:spMk id="73" creationId="{4038CB10-1F5C-4D54-9DF7-12586DE5B007}"/>
          </ac:spMkLst>
        </pc:spChg>
        <pc:spChg chg="add del">
          <ac:chgData name="Yasmin Bibi" userId="ca71cecd2811490f" providerId="LiveId" clId="{983D5CB0-36D0-45E0-8FF7-20DE268FB1A3}" dt="2021-02-14T15:46:26.490" v="5398" actId="26606"/>
          <ac:spMkLst>
            <pc:docMk/>
            <pc:sldMk cId="4170085754" sldId="262"/>
            <ac:spMk id="75" creationId="{73ED6512-6858-4552-B699-9A97FE9A4EA2}"/>
          </ac:spMkLst>
        </pc:spChg>
        <pc:picChg chg="add del mod">
          <ac:chgData name="Yasmin Bibi" userId="ca71cecd2811490f" providerId="LiveId" clId="{983D5CB0-36D0-45E0-8FF7-20DE268FB1A3}" dt="2021-02-14T15:39:46.600" v="5174" actId="478"/>
          <ac:picMkLst>
            <pc:docMk/>
            <pc:sldMk cId="4170085754" sldId="262"/>
            <ac:picMk id="2050" creationId="{59E4ACAB-7040-4BF6-B612-49B063AB2BEA}"/>
          </ac:picMkLst>
        </pc:picChg>
        <pc:picChg chg="add mod">
          <ac:chgData name="Yasmin Bibi" userId="ca71cecd2811490f" providerId="LiveId" clId="{983D5CB0-36D0-45E0-8FF7-20DE268FB1A3}" dt="2021-02-20T09:46:22.441" v="5994" actId="26606"/>
          <ac:picMkLst>
            <pc:docMk/>
            <pc:sldMk cId="4170085754" sldId="262"/>
            <ac:picMk id="2052" creationId="{8A153E2D-EC08-469D-8999-96077565CD77}"/>
          </ac:picMkLst>
        </pc:picChg>
      </pc:sldChg>
      <pc:sldChg chg="addSp delSp modSp mod setBg">
        <pc:chgData name="Yasmin Bibi" userId="ca71cecd2811490f" providerId="LiveId" clId="{983D5CB0-36D0-45E0-8FF7-20DE268FB1A3}" dt="2021-02-25T10:33:12.632" v="10948" actId="255"/>
        <pc:sldMkLst>
          <pc:docMk/>
          <pc:sldMk cId="4225168164" sldId="263"/>
        </pc:sldMkLst>
        <pc:spChg chg="mod">
          <ac:chgData name="Yasmin Bibi" userId="ca71cecd2811490f" providerId="LiveId" clId="{983D5CB0-36D0-45E0-8FF7-20DE268FB1A3}" dt="2021-02-20T11:52:43.244" v="7222" actId="27636"/>
          <ac:spMkLst>
            <pc:docMk/>
            <pc:sldMk cId="4225168164" sldId="263"/>
            <ac:spMk id="2" creationId="{D4590B36-EFD9-4BC0-BB0B-3AB8B2E82463}"/>
          </ac:spMkLst>
        </pc:spChg>
        <pc:spChg chg="mod">
          <ac:chgData name="Yasmin Bibi" userId="ca71cecd2811490f" providerId="LiveId" clId="{983D5CB0-36D0-45E0-8FF7-20DE268FB1A3}" dt="2021-02-25T10:33:12.632" v="10948" actId="255"/>
          <ac:spMkLst>
            <pc:docMk/>
            <pc:sldMk cId="4225168164" sldId="263"/>
            <ac:spMk id="3" creationId="{0F53D1E4-1306-4169-95A8-6D9E6DFF7BA2}"/>
          </ac:spMkLst>
        </pc:spChg>
        <pc:spChg chg="add del">
          <ac:chgData name="Yasmin Bibi" userId="ca71cecd2811490f" providerId="LiveId" clId="{983D5CB0-36D0-45E0-8FF7-20DE268FB1A3}" dt="2021-02-14T12:27:54.446" v="4255" actId="26606"/>
          <ac:spMkLst>
            <pc:docMk/>
            <pc:sldMk cId="4225168164" sldId="263"/>
            <ac:spMk id="8" creationId="{09588DA8-065E-4F6F-8EFD-43104AB2E0CF}"/>
          </ac:spMkLst>
        </pc:spChg>
        <pc:spChg chg="add del">
          <ac:chgData name="Yasmin Bibi" userId="ca71cecd2811490f" providerId="LiveId" clId="{983D5CB0-36D0-45E0-8FF7-20DE268FB1A3}" dt="2021-02-14T12:27:54.446" v="4255" actId="26606"/>
          <ac:spMkLst>
            <pc:docMk/>
            <pc:sldMk cId="4225168164" sldId="263"/>
            <ac:spMk id="10" creationId="{C4285719-470E-454C-AF62-8323075F1F5B}"/>
          </ac:spMkLst>
        </pc:spChg>
        <pc:spChg chg="add del">
          <ac:chgData name="Yasmin Bibi" userId="ca71cecd2811490f" providerId="LiveId" clId="{983D5CB0-36D0-45E0-8FF7-20DE268FB1A3}" dt="2021-02-14T12:27:54.446" v="4255" actId="26606"/>
          <ac:spMkLst>
            <pc:docMk/>
            <pc:sldMk cId="4225168164" sldId="263"/>
            <ac:spMk id="12" creationId="{CD9FE4EF-C4D8-49A0-B2FF-81D8DB7D8A24}"/>
          </ac:spMkLst>
        </pc:spChg>
        <pc:spChg chg="add del">
          <ac:chgData name="Yasmin Bibi" userId="ca71cecd2811490f" providerId="LiveId" clId="{983D5CB0-36D0-45E0-8FF7-20DE268FB1A3}" dt="2021-02-14T12:27:54.446" v="4255" actId="26606"/>
          <ac:spMkLst>
            <pc:docMk/>
            <pc:sldMk cId="4225168164" sldId="263"/>
            <ac:spMk id="14" creationId="{4300840D-0A0B-4512-BACA-B439D5B9C57C}"/>
          </ac:spMkLst>
        </pc:spChg>
        <pc:spChg chg="add del">
          <ac:chgData name="Yasmin Bibi" userId="ca71cecd2811490f" providerId="LiveId" clId="{983D5CB0-36D0-45E0-8FF7-20DE268FB1A3}" dt="2021-02-14T12:27:54.446" v="4255" actId="26606"/>
          <ac:spMkLst>
            <pc:docMk/>
            <pc:sldMk cId="4225168164" sldId="263"/>
            <ac:spMk id="16" creationId="{D2B78728-A580-49A7-84F9-6EF6F583ADE0}"/>
          </ac:spMkLst>
        </pc:spChg>
        <pc:spChg chg="add del">
          <ac:chgData name="Yasmin Bibi" userId="ca71cecd2811490f" providerId="LiveId" clId="{983D5CB0-36D0-45E0-8FF7-20DE268FB1A3}" dt="2021-02-14T12:27:54.446" v="4255" actId="26606"/>
          <ac:spMkLst>
            <pc:docMk/>
            <pc:sldMk cId="4225168164" sldId="263"/>
            <ac:spMk id="18" creationId="{38FAA1A1-D861-433F-88FA-1E9D6FD31D11}"/>
          </ac:spMkLst>
        </pc:spChg>
        <pc:spChg chg="add del">
          <ac:chgData name="Yasmin Bibi" userId="ca71cecd2811490f" providerId="LiveId" clId="{983D5CB0-36D0-45E0-8FF7-20DE268FB1A3}" dt="2021-02-14T12:27:54.446" v="4255" actId="26606"/>
          <ac:spMkLst>
            <pc:docMk/>
            <pc:sldMk cId="4225168164" sldId="263"/>
            <ac:spMk id="20" creationId="{8D71EDA1-87BF-4D5D-AB79-F346FD19278A}"/>
          </ac:spMkLst>
        </pc:spChg>
      </pc:sldChg>
      <pc:sldChg chg="addSp delSp modSp mod setBg">
        <pc:chgData name="Yasmin Bibi" userId="ca71cecd2811490f" providerId="LiveId" clId="{983D5CB0-36D0-45E0-8FF7-20DE268FB1A3}" dt="2021-02-25T10:30:23.537" v="10837" actId="255"/>
        <pc:sldMkLst>
          <pc:docMk/>
          <pc:sldMk cId="1739900019" sldId="264"/>
        </pc:sldMkLst>
        <pc:spChg chg="mod">
          <ac:chgData name="Yasmin Bibi" userId="ca71cecd2811490f" providerId="LiveId" clId="{983D5CB0-36D0-45E0-8FF7-20DE268FB1A3}" dt="2021-02-21T14:21:04.969" v="9435"/>
          <ac:spMkLst>
            <pc:docMk/>
            <pc:sldMk cId="1739900019" sldId="264"/>
            <ac:spMk id="2" creationId="{3F4E6E7D-235C-4426-962C-737BEDFDA3DD}"/>
          </ac:spMkLst>
        </pc:spChg>
        <pc:spChg chg="mod">
          <ac:chgData name="Yasmin Bibi" userId="ca71cecd2811490f" providerId="LiveId" clId="{983D5CB0-36D0-45E0-8FF7-20DE268FB1A3}" dt="2021-02-25T10:30:23.537" v="10837" actId="255"/>
          <ac:spMkLst>
            <pc:docMk/>
            <pc:sldMk cId="1739900019" sldId="264"/>
            <ac:spMk id="3" creationId="{1495AA60-FDEF-42B8-99E7-C130FB281832}"/>
          </ac:spMkLst>
        </pc:spChg>
        <pc:spChg chg="add del">
          <ac:chgData name="Yasmin Bibi" userId="ca71cecd2811490f" providerId="LiveId" clId="{983D5CB0-36D0-45E0-8FF7-20DE268FB1A3}" dt="2021-02-14T12:27:55.372" v="4259" actId="26606"/>
          <ac:spMkLst>
            <pc:docMk/>
            <pc:sldMk cId="1739900019" sldId="264"/>
            <ac:spMk id="8" creationId="{09588DA8-065E-4F6F-8EFD-43104AB2E0CF}"/>
          </ac:spMkLst>
        </pc:spChg>
        <pc:spChg chg="add del">
          <ac:chgData name="Yasmin Bibi" userId="ca71cecd2811490f" providerId="LiveId" clId="{983D5CB0-36D0-45E0-8FF7-20DE268FB1A3}" dt="2021-02-14T12:27:55.372" v="4259" actId="26606"/>
          <ac:spMkLst>
            <pc:docMk/>
            <pc:sldMk cId="1739900019" sldId="264"/>
            <ac:spMk id="10" creationId="{C4285719-470E-454C-AF62-8323075F1F5B}"/>
          </ac:spMkLst>
        </pc:spChg>
        <pc:spChg chg="add del">
          <ac:chgData name="Yasmin Bibi" userId="ca71cecd2811490f" providerId="LiveId" clId="{983D5CB0-36D0-45E0-8FF7-20DE268FB1A3}" dt="2021-02-14T12:27:55.372" v="4259" actId="26606"/>
          <ac:spMkLst>
            <pc:docMk/>
            <pc:sldMk cId="1739900019" sldId="264"/>
            <ac:spMk id="12" creationId="{CD9FE4EF-C4D8-49A0-B2FF-81D8DB7D8A24}"/>
          </ac:spMkLst>
        </pc:spChg>
        <pc:spChg chg="add del">
          <ac:chgData name="Yasmin Bibi" userId="ca71cecd2811490f" providerId="LiveId" clId="{983D5CB0-36D0-45E0-8FF7-20DE268FB1A3}" dt="2021-02-14T12:27:55.372" v="4259" actId="26606"/>
          <ac:spMkLst>
            <pc:docMk/>
            <pc:sldMk cId="1739900019" sldId="264"/>
            <ac:spMk id="14" creationId="{4300840D-0A0B-4512-BACA-B439D5B9C57C}"/>
          </ac:spMkLst>
        </pc:spChg>
        <pc:spChg chg="add del">
          <ac:chgData name="Yasmin Bibi" userId="ca71cecd2811490f" providerId="LiveId" clId="{983D5CB0-36D0-45E0-8FF7-20DE268FB1A3}" dt="2021-02-14T12:27:55.372" v="4259" actId="26606"/>
          <ac:spMkLst>
            <pc:docMk/>
            <pc:sldMk cId="1739900019" sldId="264"/>
            <ac:spMk id="16" creationId="{D2B78728-A580-49A7-84F9-6EF6F583ADE0}"/>
          </ac:spMkLst>
        </pc:spChg>
        <pc:spChg chg="add del">
          <ac:chgData name="Yasmin Bibi" userId="ca71cecd2811490f" providerId="LiveId" clId="{983D5CB0-36D0-45E0-8FF7-20DE268FB1A3}" dt="2021-02-14T12:27:55.372" v="4259" actId="26606"/>
          <ac:spMkLst>
            <pc:docMk/>
            <pc:sldMk cId="1739900019" sldId="264"/>
            <ac:spMk id="18" creationId="{38FAA1A1-D861-433F-88FA-1E9D6FD31D11}"/>
          </ac:spMkLst>
        </pc:spChg>
        <pc:spChg chg="add del">
          <ac:chgData name="Yasmin Bibi" userId="ca71cecd2811490f" providerId="LiveId" clId="{983D5CB0-36D0-45E0-8FF7-20DE268FB1A3}" dt="2021-02-14T12:27:55.372" v="4259" actId="26606"/>
          <ac:spMkLst>
            <pc:docMk/>
            <pc:sldMk cId="1739900019" sldId="264"/>
            <ac:spMk id="20" creationId="{8D71EDA1-87BF-4D5D-AB79-F346FD19278A}"/>
          </ac:spMkLst>
        </pc:spChg>
        <pc:picChg chg="add del mod">
          <ac:chgData name="Yasmin Bibi" userId="ca71cecd2811490f" providerId="LiveId" clId="{983D5CB0-36D0-45E0-8FF7-20DE268FB1A3}" dt="2021-02-20T14:32:50.676" v="8060" actId="478"/>
          <ac:picMkLst>
            <pc:docMk/>
            <pc:sldMk cId="1739900019" sldId="264"/>
            <ac:picMk id="1026" creationId="{D695F434-A071-4D7F-92D1-51ED92E51306}"/>
          </ac:picMkLst>
        </pc:picChg>
        <pc:picChg chg="add del mod">
          <ac:chgData name="Yasmin Bibi" userId="ca71cecd2811490f" providerId="LiveId" clId="{983D5CB0-36D0-45E0-8FF7-20DE268FB1A3}" dt="2021-02-20T14:32:17.754" v="8030" actId="478"/>
          <ac:picMkLst>
            <pc:docMk/>
            <pc:sldMk cId="1739900019" sldId="264"/>
            <ac:picMk id="1028" creationId="{33303F4B-B2D0-4CF6-A5CB-21E837794CC8}"/>
          </ac:picMkLst>
        </pc:picChg>
      </pc:sldChg>
      <pc:sldChg chg="addSp delSp modSp mod setBg">
        <pc:chgData name="Yasmin Bibi" userId="ca71cecd2811490f" providerId="LiveId" clId="{983D5CB0-36D0-45E0-8FF7-20DE268FB1A3}" dt="2021-02-25T10:34:16.960" v="11082" actId="20577"/>
        <pc:sldMkLst>
          <pc:docMk/>
          <pc:sldMk cId="3282569988" sldId="265"/>
        </pc:sldMkLst>
        <pc:spChg chg="mod">
          <ac:chgData name="Yasmin Bibi" userId="ca71cecd2811490f" providerId="LiveId" clId="{983D5CB0-36D0-45E0-8FF7-20DE268FB1A3}" dt="2021-02-20T09:59:28.722" v="6205" actId="27636"/>
          <ac:spMkLst>
            <pc:docMk/>
            <pc:sldMk cId="3282569988" sldId="265"/>
            <ac:spMk id="2" creationId="{B26421FE-68CE-4696-A22A-7D2F336912F2}"/>
          </ac:spMkLst>
        </pc:spChg>
        <pc:spChg chg="mod">
          <ac:chgData name="Yasmin Bibi" userId="ca71cecd2811490f" providerId="LiveId" clId="{983D5CB0-36D0-45E0-8FF7-20DE268FB1A3}" dt="2021-02-25T10:34:16.960" v="11082" actId="20577"/>
          <ac:spMkLst>
            <pc:docMk/>
            <pc:sldMk cId="3282569988" sldId="265"/>
            <ac:spMk id="3" creationId="{A722B5CD-EC00-45DD-995D-C44DB1CD4D0A}"/>
          </ac:spMkLst>
        </pc:spChg>
        <pc:spChg chg="add del">
          <ac:chgData name="Yasmin Bibi" userId="ca71cecd2811490f" providerId="LiveId" clId="{983D5CB0-36D0-45E0-8FF7-20DE268FB1A3}" dt="2021-02-14T12:27:54.228" v="4254" actId="26606"/>
          <ac:spMkLst>
            <pc:docMk/>
            <pc:sldMk cId="3282569988" sldId="265"/>
            <ac:spMk id="8" creationId="{09588DA8-065E-4F6F-8EFD-43104AB2E0CF}"/>
          </ac:spMkLst>
        </pc:spChg>
        <pc:spChg chg="add del">
          <ac:chgData name="Yasmin Bibi" userId="ca71cecd2811490f" providerId="LiveId" clId="{983D5CB0-36D0-45E0-8FF7-20DE268FB1A3}" dt="2021-02-14T12:27:54.228" v="4254" actId="26606"/>
          <ac:spMkLst>
            <pc:docMk/>
            <pc:sldMk cId="3282569988" sldId="265"/>
            <ac:spMk id="10" creationId="{C4285719-470E-454C-AF62-8323075F1F5B}"/>
          </ac:spMkLst>
        </pc:spChg>
        <pc:spChg chg="add del">
          <ac:chgData name="Yasmin Bibi" userId="ca71cecd2811490f" providerId="LiveId" clId="{983D5CB0-36D0-45E0-8FF7-20DE268FB1A3}" dt="2021-02-14T12:27:54.228" v="4254" actId="26606"/>
          <ac:spMkLst>
            <pc:docMk/>
            <pc:sldMk cId="3282569988" sldId="265"/>
            <ac:spMk id="12" creationId="{CD9FE4EF-C4D8-49A0-B2FF-81D8DB7D8A24}"/>
          </ac:spMkLst>
        </pc:spChg>
        <pc:spChg chg="add del">
          <ac:chgData name="Yasmin Bibi" userId="ca71cecd2811490f" providerId="LiveId" clId="{983D5CB0-36D0-45E0-8FF7-20DE268FB1A3}" dt="2021-02-14T12:27:54.228" v="4254" actId="26606"/>
          <ac:spMkLst>
            <pc:docMk/>
            <pc:sldMk cId="3282569988" sldId="265"/>
            <ac:spMk id="14" creationId="{4300840D-0A0B-4512-BACA-B439D5B9C57C}"/>
          </ac:spMkLst>
        </pc:spChg>
        <pc:spChg chg="add del">
          <ac:chgData name="Yasmin Bibi" userId="ca71cecd2811490f" providerId="LiveId" clId="{983D5CB0-36D0-45E0-8FF7-20DE268FB1A3}" dt="2021-02-14T12:27:54.228" v="4254" actId="26606"/>
          <ac:spMkLst>
            <pc:docMk/>
            <pc:sldMk cId="3282569988" sldId="265"/>
            <ac:spMk id="16" creationId="{D2B78728-A580-49A7-84F9-6EF6F583ADE0}"/>
          </ac:spMkLst>
        </pc:spChg>
        <pc:spChg chg="add del">
          <ac:chgData name="Yasmin Bibi" userId="ca71cecd2811490f" providerId="LiveId" clId="{983D5CB0-36D0-45E0-8FF7-20DE268FB1A3}" dt="2021-02-14T12:27:54.228" v="4254" actId="26606"/>
          <ac:spMkLst>
            <pc:docMk/>
            <pc:sldMk cId="3282569988" sldId="265"/>
            <ac:spMk id="18" creationId="{38FAA1A1-D861-433F-88FA-1E9D6FD31D11}"/>
          </ac:spMkLst>
        </pc:spChg>
        <pc:spChg chg="add del">
          <ac:chgData name="Yasmin Bibi" userId="ca71cecd2811490f" providerId="LiveId" clId="{983D5CB0-36D0-45E0-8FF7-20DE268FB1A3}" dt="2021-02-14T12:27:54.228" v="4254" actId="26606"/>
          <ac:spMkLst>
            <pc:docMk/>
            <pc:sldMk cId="3282569988" sldId="265"/>
            <ac:spMk id="20" creationId="{8D71EDA1-87BF-4D5D-AB79-F346FD19278A}"/>
          </ac:spMkLst>
        </pc:spChg>
      </pc:sldChg>
      <pc:sldChg chg="addSp delSp modSp mod setBg">
        <pc:chgData name="Yasmin Bibi" userId="ca71cecd2811490f" providerId="LiveId" clId="{983D5CB0-36D0-45E0-8FF7-20DE268FB1A3}" dt="2021-02-25T10:32:53.080" v="10946" actId="20577"/>
        <pc:sldMkLst>
          <pc:docMk/>
          <pc:sldMk cId="219252848" sldId="266"/>
        </pc:sldMkLst>
        <pc:spChg chg="mod">
          <ac:chgData name="Yasmin Bibi" userId="ca71cecd2811490f" providerId="LiveId" clId="{983D5CB0-36D0-45E0-8FF7-20DE268FB1A3}" dt="2021-02-21T14:21:04.969" v="9435"/>
          <ac:spMkLst>
            <pc:docMk/>
            <pc:sldMk cId="219252848" sldId="266"/>
            <ac:spMk id="2" creationId="{D83EA9D0-FB43-4B2A-967E-F3D98B6B8C87}"/>
          </ac:spMkLst>
        </pc:spChg>
        <pc:spChg chg="mod">
          <ac:chgData name="Yasmin Bibi" userId="ca71cecd2811490f" providerId="LiveId" clId="{983D5CB0-36D0-45E0-8FF7-20DE268FB1A3}" dt="2021-02-25T10:32:53.080" v="10946" actId="20577"/>
          <ac:spMkLst>
            <pc:docMk/>
            <pc:sldMk cId="219252848" sldId="266"/>
            <ac:spMk id="3" creationId="{D8594738-BBC6-4317-ACAC-5ED908696284}"/>
          </ac:spMkLst>
        </pc:spChg>
        <pc:spChg chg="add del">
          <ac:chgData name="Yasmin Bibi" userId="ca71cecd2811490f" providerId="LiveId" clId="{983D5CB0-36D0-45E0-8FF7-20DE268FB1A3}" dt="2021-02-14T12:27:56.352" v="4264" actId="26606"/>
          <ac:spMkLst>
            <pc:docMk/>
            <pc:sldMk cId="219252848" sldId="266"/>
            <ac:spMk id="8" creationId="{09588DA8-065E-4F6F-8EFD-43104AB2E0CF}"/>
          </ac:spMkLst>
        </pc:spChg>
        <pc:spChg chg="add del">
          <ac:chgData name="Yasmin Bibi" userId="ca71cecd2811490f" providerId="LiveId" clId="{983D5CB0-36D0-45E0-8FF7-20DE268FB1A3}" dt="2021-02-14T12:27:56.352" v="4264" actId="26606"/>
          <ac:spMkLst>
            <pc:docMk/>
            <pc:sldMk cId="219252848" sldId="266"/>
            <ac:spMk id="10" creationId="{C4285719-470E-454C-AF62-8323075F1F5B}"/>
          </ac:spMkLst>
        </pc:spChg>
        <pc:spChg chg="add del">
          <ac:chgData name="Yasmin Bibi" userId="ca71cecd2811490f" providerId="LiveId" clId="{983D5CB0-36D0-45E0-8FF7-20DE268FB1A3}" dt="2021-02-14T12:27:56.352" v="4264" actId="26606"/>
          <ac:spMkLst>
            <pc:docMk/>
            <pc:sldMk cId="219252848" sldId="266"/>
            <ac:spMk id="12" creationId="{CD9FE4EF-C4D8-49A0-B2FF-81D8DB7D8A24}"/>
          </ac:spMkLst>
        </pc:spChg>
        <pc:spChg chg="add del">
          <ac:chgData name="Yasmin Bibi" userId="ca71cecd2811490f" providerId="LiveId" clId="{983D5CB0-36D0-45E0-8FF7-20DE268FB1A3}" dt="2021-02-14T12:27:56.352" v="4264" actId="26606"/>
          <ac:spMkLst>
            <pc:docMk/>
            <pc:sldMk cId="219252848" sldId="266"/>
            <ac:spMk id="14" creationId="{4300840D-0A0B-4512-BACA-B439D5B9C57C}"/>
          </ac:spMkLst>
        </pc:spChg>
        <pc:spChg chg="add del">
          <ac:chgData name="Yasmin Bibi" userId="ca71cecd2811490f" providerId="LiveId" clId="{983D5CB0-36D0-45E0-8FF7-20DE268FB1A3}" dt="2021-02-14T12:27:56.352" v="4264" actId="26606"/>
          <ac:spMkLst>
            <pc:docMk/>
            <pc:sldMk cId="219252848" sldId="266"/>
            <ac:spMk id="16" creationId="{D2B78728-A580-49A7-84F9-6EF6F583ADE0}"/>
          </ac:spMkLst>
        </pc:spChg>
        <pc:spChg chg="add del">
          <ac:chgData name="Yasmin Bibi" userId="ca71cecd2811490f" providerId="LiveId" clId="{983D5CB0-36D0-45E0-8FF7-20DE268FB1A3}" dt="2021-02-14T12:27:56.352" v="4264" actId="26606"/>
          <ac:spMkLst>
            <pc:docMk/>
            <pc:sldMk cId="219252848" sldId="266"/>
            <ac:spMk id="18" creationId="{38FAA1A1-D861-433F-88FA-1E9D6FD31D11}"/>
          </ac:spMkLst>
        </pc:spChg>
        <pc:spChg chg="add del">
          <ac:chgData name="Yasmin Bibi" userId="ca71cecd2811490f" providerId="LiveId" clId="{983D5CB0-36D0-45E0-8FF7-20DE268FB1A3}" dt="2021-02-14T12:27:56.352" v="4264" actId="26606"/>
          <ac:spMkLst>
            <pc:docMk/>
            <pc:sldMk cId="219252848" sldId="266"/>
            <ac:spMk id="20" creationId="{8D71EDA1-87BF-4D5D-AB79-F346FD19278A}"/>
          </ac:spMkLst>
        </pc:spChg>
      </pc:sldChg>
      <pc:sldChg chg="addSp delSp modSp mod ord setBg">
        <pc:chgData name="Yasmin Bibi" userId="ca71cecd2811490f" providerId="LiveId" clId="{983D5CB0-36D0-45E0-8FF7-20DE268FB1A3}" dt="2021-02-25T18:27:40.907" v="11493"/>
        <pc:sldMkLst>
          <pc:docMk/>
          <pc:sldMk cId="3222417655" sldId="267"/>
        </pc:sldMkLst>
        <pc:spChg chg="mod">
          <ac:chgData name="Yasmin Bibi" userId="ca71cecd2811490f" providerId="LiveId" clId="{983D5CB0-36D0-45E0-8FF7-20DE268FB1A3}" dt="2021-02-21T14:21:04.969" v="9435"/>
          <ac:spMkLst>
            <pc:docMk/>
            <pc:sldMk cId="3222417655" sldId="267"/>
            <ac:spMk id="2" creationId="{BA7701E5-CCE0-43AB-8F6C-579F68EFAE4A}"/>
          </ac:spMkLst>
        </pc:spChg>
        <pc:spChg chg="mod">
          <ac:chgData name="Yasmin Bibi" userId="ca71cecd2811490f" providerId="LiveId" clId="{983D5CB0-36D0-45E0-8FF7-20DE268FB1A3}" dt="2021-02-25T10:31:30.266" v="10843" actId="255"/>
          <ac:spMkLst>
            <pc:docMk/>
            <pc:sldMk cId="3222417655" sldId="267"/>
            <ac:spMk id="3" creationId="{13674C82-8C3E-4E7E-8D9B-EF3B07769D4B}"/>
          </ac:spMkLst>
        </pc:spChg>
        <pc:spChg chg="add del">
          <ac:chgData name="Yasmin Bibi" userId="ca71cecd2811490f" providerId="LiveId" clId="{983D5CB0-36D0-45E0-8FF7-20DE268FB1A3}" dt="2021-02-14T12:27:55.949" v="4262" actId="26606"/>
          <ac:spMkLst>
            <pc:docMk/>
            <pc:sldMk cId="3222417655" sldId="267"/>
            <ac:spMk id="8" creationId="{09588DA8-065E-4F6F-8EFD-43104AB2E0CF}"/>
          </ac:spMkLst>
        </pc:spChg>
        <pc:spChg chg="add del">
          <ac:chgData name="Yasmin Bibi" userId="ca71cecd2811490f" providerId="LiveId" clId="{983D5CB0-36D0-45E0-8FF7-20DE268FB1A3}" dt="2021-02-14T12:27:55.949" v="4262" actId="26606"/>
          <ac:spMkLst>
            <pc:docMk/>
            <pc:sldMk cId="3222417655" sldId="267"/>
            <ac:spMk id="10" creationId="{C4285719-470E-454C-AF62-8323075F1F5B}"/>
          </ac:spMkLst>
        </pc:spChg>
        <pc:spChg chg="add del">
          <ac:chgData name="Yasmin Bibi" userId="ca71cecd2811490f" providerId="LiveId" clId="{983D5CB0-36D0-45E0-8FF7-20DE268FB1A3}" dt="2021-02-14T12:27:55.949" v="4262" actId="26606"/>
          <ac:spMkLst>
            <pc:docMk/>
            <pc:sldMk cId="3222417655" sldId="267"/>
            <ac:spMk id="12" creationId="{CD9FE4EF-C4D8-49A0-B2FF-81D8DB7D8A24}"/>
          </ac:spMkLst>
        </pc:spChg>
        <pc:spChg chg="add del">
          <ac:chgData name="Yasmin Bibi" userId="ca71cecd2811490f" providerId="LiveId" clId="{983D5CB0-36D0-45E0-8FF7-20DE268FB1A3}" dt="2021-02-14T12:27:55.949" v="4262" actId="26606"/>
          <ac:spMkLst>
            <pc:docMk/>
            <pc:sldMk cId="3222417655" sldId="267"/>
            <ac:spMk id="14" creationId="{4300840D-0A0B-4512-BACA-B439D5B9C57C}"/>
          </ac:spMkLst>
        </pc:spChg>
        <pc:spChg chg="add del">
          <ac:chgData name="Yasmin Bibi" userId="ca71cecd2811490f" providerId="LiveId" clId="{983D5CB0-36D0-45E0-8FF7-20DE268FB1A3}" dt="2021-02-14T12:27:55.949" v="4262" actId="26606"/>
          <ac:spMkLst>
            <pc:docMk/>
            <pc:sldMk cId="3222417655" sldId="267"/>
            <ac:spMk id="16" creationId="{D2B78728-A580-49A7-84F9-6EF6F583ADE0}"/>
          </ac:spMkLst>
        </pc:spChg>
        <pc:spChg chg="add del">
          <ac:chgData name="Yasmin Bibi" userId="ca71cecd2811490f" providerId="LiveId" clId="{983D5CB0-36D0-45E0-8FF7-20DE268FB1A3}" dt="2021-02-14T12:27:55.949" v="4262" actId="26606"/>
          <ac:spMkLst>
            <pc:docMk/>
            <pc:sldMk cId="3222417655" sldId="267"/>
            <ac:spMk id="18" creationId="{38FAA1A1-D861-433F-88FA-1E9D6FD31D11}"/>
          </ac:spMkLst>
        </pc:spChg>
        <pc:spChg chg="add del">
          <ac:chgData name="Yasmin Bibi" userId="ca71cecd2811490f" providerId="LiveId" clId="{983D5CB0-36D0-45E0-8FF7-20DE268FB1A3}" dt="2021-02-14T12:27:55.949" v="4262" actId="26606"/>
          <ac:spMkLst>
            <pc:docMk/>
            <pc:sldMk cId="3222417655" sldId="267"/>
            <ac:spMk id="20" creationId="{8D71EDA1-87BF-4D5D-AB79-F346FD19278A}"/>
          </ac:spMkLst>
        </pc:spChg>
      </pc:sldChg>
      <pc:sldChg chg="del">
        <pc:chgData name="Yasmin Bibi" userId="ca71cecd2811490f" providerId="LiveId" clId="{983D5CB0-36D0-45E0-8FF7-20DE268FB1A3}" dt="2021-02-14T10:21:37.022" v="1630" actId="47"/>
        <pc:sldMkLst>
          <pc:docMk/>
          <pc:sldMk cId="3363229130" sldId="268"/>
        </pc:sldMkLst>
      </pc:sldChg>
      <pc:sldChg chg="addSp delSp modSp del mod ord setBg">
        <pc:chgData name="Yasmin Bibi" userId="ca71cecd2811490f" providerId="LiveId" clId="{983D5CB0-36D0-45E0-8FF7-20DE268FB1A3}" dt="2021-02-20T09:07:08.702" v="5443" actId="2696"/>
        <pc:sldMkLst>
          <pc:docMk/>
          <pc:sldMk cId="2067569817" sldId="269"/>
        </pc:sldMkLst>
        <pc:spChg chg="mod">
          <ac:chgData name="Yasmin Bibi" userId="ca71cecd2811490f" providerId="LiveId" clId="{983D5CB0-36D0-45E0-8FF7-20DE268FB1A3}" dt="2021-02-14T12:27:55.181" v="4258" actId="26606"/>
          <ac:spMkLst>
            <pc:docMk/>
            <pc:sldMk cId="2067569817" sldId="269"/>
            <ac:spMk id="2" creationId="{1F97D14D-D114-4CAE-AC34-0335E94BFBDD}"/>
          </ac:spMkLst>
        </pc:spChg>
        <pc:spChg chg="mod">
          <ac:chgData name="Yasmin Bibi" userId="ca71cecd2811490f" providerId="LiveId" clId="{983D5CB0-36D0-45E0-8FF7-20DE268FB1A3}" dt="2021-02-14T12:27:55.181" v="4258" actId="26606"/>
          <ac:spMkLst>
            <pc:docMk/>
            <pc:sldMk cId="2067569817" sldId="269"/>
            <ac:spMk id="3" creationId="{7CE1C66D-F428-4371-B5B6-34A47B418677}"/>
          </ac:spMkLst>
        </pc:spChg>
        <pc:spChg chg="add del">
          <ac:chgData name="Yasmin Bibi" userId="ca71cecd2811490f" providerId="LiveId" clId="{983D5CB0-36D0-45E0-8FF7-20DE268FB1A3}" dt="2021-02-14T12:27:55.181" v="4258" actId="26606"/>
          <ac:spMkLst>
            <pc:docMk/>
            <pc:sldMk cId="2067569817" sldId="269"/>
            <ac:spMk id="8" creationId="{09588DA8-065E-4F6F-8EFD-43104AB2E0CF}"/>
          </ac:spMkLst>
        </pc:spChg>
        <pc:spChg chg="add del">
          <ac:chgData name="Yasmin Bibi" userId="ca71cecd2811490f" providerId="LiveId" clId="{983D5CB0-36D0-45E0-8FF7-20DE268FB1A3}" dt="2021-02-14T12:27:55.181" v="4258" actId="26606"/>
          <ac:spMkLst>
            <pc:docMk/>
            <pc:sldMk cId="2067569817" sldId="269"/>
            <ac:spMk id="10" creationId="{C4285719-470E-454C-AF62-8323075F1F5B}"/>
          </ac:spMkLst>
        </pc:spChg>
        <pc:spChg chg="add del">
          <ac:chgData name="Yasmin Bibi" userId="ca71cecd2811490f" providerId="LiveId" clId="{983D5CB0-36D0-45E0-8FF7-20DE268FB1A3}" dt="2021-02-14T12:27:55.181" v="4258" actId="26606"/>
          <ac:spMkLst>
            <pc:docMk/>
            <pc:sldMk cId="2067569817" sldId="269"/>
            <ac:spMk id="12" creationId="{CD9FE4EF-C4D8-49A0-B2FF-81D8DB7D8A24}"/>
          </ac:spMkLst>
        </pc:spChg>
        <pc:spChg chg="add del">
          <ac:chgData name="Yasmin Bibi" userId="ca71cecd2811490f" providerId="LiveId" clId="{983D5CB0-36D0-45E0-8FF7-20DE268FB1A3}" dt="2021-02-14T12:27:55.181" v="4258" actId="26606"/>
          <ac:spMkLst>
            <pc:docMk/>
            <pc:sldMk cId="2067569817" sldId="269"/>
            <ac:spMk id="14" creationId="{4300840D-0A0B-4512-BACA-B439D5B9C57C}"/>
          </ac:spMkLst>
        </pc:spChg>
        <pc:spChg chg="add del">
          <ac:chgData name="Yasmin Bibi" userId="ca71cecd2811490f" providerId="LiveId" clId="{983D5CB0-36D0-45E0-8FF7-20DE268FB1A3}" dt="2021-02-14T12:27:55.181" v="4258" actId="26606"/>
          <ac:spMkLst>
            <pc:docMk/>
            <pc:sldMk cId="2067569817" sldId="269"/>
            <ac:spMk id="16" creationId="{D2B78728-A580-49A7-84F9-6EF6F583ADE0}"/>
          </ac:spMkLst>
        </pc:spChg>
        <pc:spChg chg="add del">
          <ac:chgData name="Yasmin Bibi" userId="ca71cecd2811490f" providerId="LiveId" clId="{983D5CB0-36D0-45E0-8FF7-20DE268FB1A3}" dt="2021-02-14T12:27:55.181" v="4258" actId="26606"/>
          <ac:spMkLst>
            <pc:docMk/>
            <pc:sldMk cId="2067569817" sldId="269"/>
            <ac:spMk id="18" creationId="{38FAA1A1-D861-433F-88FA-1E9D6FD31D11}"/>
          </ac:spMkLst>
        </pc:spChg>
        <pc:spChg chg="add del">
          <ac:chgData name="Yasmin Bibi" userId="ca71cecd2811490f" providerId="LiveId" clId="{983D5CB0-36D0-45E0-8FF7-20DE268FB1A3}" dt="2021-02-14T12:27:55.181" v="4258" actId="26606"/>
          <ac:spMkLst>
            <pc:docMk/>
            <pc:sldMk cId="2067569817" sldId="269"/>
            <ac:spMk id="20" creationId="{8D71EDA1-87BF-4D5D-AB79-F346FD19278A}"/>
          </ac:spMkLst>
        </pc:spChg>
      </pc:sldChg>
      <pc:sldChg chg="addSp delSp modSp new mod setBg">
        <pc:chgData name="Yasmin Bibi" userId="ca71cecd2811490f" providerId="LiveId" clId="{983D5CB0-36D0-45E0-8FF7-20DE268FB1A3}" dt="2021-02-25T10:34:44.829" v="11086" actId="20577"/>
        <pc:sldMkLst>
          <pc:docMk/>
          <pc:sldMk cId="983438663" sldId="270"/>
        </pc:sldMkLst>
        <pc:spChg chg="mod">
          <ac:chgData name="Yasmin Bibi" userId="ca71cecd2811490f" providerId="LiveId" clId="{983D5CB0-36D0-45E0-8FF7-20DE268FB1A3}" dt="2021-02-25T10:34:28.383" v="11083" actId="1076"/>
          <ac:spMkLst>
            <pc:docMk/>
            <pc:sldMk cId="983438663" sldId="270"/>
            <ac:spMk id="2" creationId="{5CC42FE3-F14F-4893-9DFB-1F276B4B4AF9}"/>
          </ac:spMkLst>
        </pc:spChg>
        <pc:spChg chg="add del mod">
          <ac:chgData name="Yasmin Bibi" userId="ca71cecd2811490f" providerId="LiveId" clId="{983D5CB0-36D0-45E0-8FF7-20DE268FB1A3}" dt="2021-02-25T10:34:44.829" v="11086" actId="20577"/>
          <ac:spMkLst>
            <pc:docMk/>
            <pc:sldMk cId="983438663" sldId="270"/>
            <ac:spMk id="3" creationId="{31368B1E-72AF-4A33-89D9-6FB89D8B9A31}"/>
          </ac:spMkLst>
        </pc:spChg>
        <pc:spChg chg="add del">
          <ac:chgData name="Yasmin Bibi" userId="ca71cecd2811490f" providerId="LiveId" clId="{983D5CB0-36D0-45E0-8FF7-20DE268FB1A3}" dt="2021-02-14T12:27:54.090" v="4253" actId="26606"/>
          <ac:spMkLst>
            <pc:docMk/>
            <pc:sldMk cId="983438663" sldId="270"/>
            <ac:spMk id="8" creationId="{09588DA8-065E-4F6F-8EFD-43104AB2E0CF}"/>
          </ac:spMkLst>
        </pc:spChg>
        <pc:spChg chg="add del">
          <ac:chgData name="Yasmin Bibi" userId="ca71cecd2811490f" providerId="LiveId" clId="{983D5CB0-36D0-45E0-8FF7-20DE268FB1A3}" dt="2021-02-14T12:27:54.090" v="4253" actId="26606"/>
          <ac:spMkLst>
            <pc:docMk/>
            <pc:sldMk cId="983438663" sldId="270"/>
            <ac:spMk id="10" creationId="{C4285719-470E-454C-AF62-8323075F1F5B}"/>
          </ac:spMkLst>
        </pc:spChg>
        <pc:spChg chg="add del">
          <ac:chgData name="Yasmin Bibi" userId="ca71cecd2811490f" providerId="LiveId" clId="{983D5CB0-36D0-45E0-8FF7-20DE268FB1A3}" dt="2021-02-14T12:27:54.090" v="4253" actId="26606"/>
          <ac:spMkLst>
            <pc:docMk/>
            <pc:sldMk cId="983438663" sldId="270"/>
            <ac:spMk id="12" creationId="{CD9FE4EF-C4D8-49A0-B2FF-81D8DB7D8A24}"/>
          </ac:spMkLst>
        </pc:spChg>
        <pc:spChg chg="add del">
          <ac:chgData name="Yasmin Bibi" userId="ca71cecd2811490f" providerId="LiveId" clId="{983D5CB0-36D0-45E0-8FF7-20DE268FB1A3}" dt="2021-02-14T12:27:54.090" v="4253" actId="26606"/>
          <ac:spMkLst>
            <pc:docMk/>
            <pc:sldMk cId="983438663" sldId="270"/>
            <ac:spMk id="14" creationId="{4300840D-0A0B-4512-BACA-B439D5B9C57C}"/>
          </ac:spMkLst>
        </pc:spChg>
        <pc:spChg chg="add del">
          <ac:chgData name="Yasmin Bibi" userId="ca71cecd2811490f" providerId="LiveId" clId="{983D5CB0-36D0-45E0-8FF7-20DE268FB1A3}" dt="2021-02-14T12:27:54.090" v="4253" actId="26606"/>
          <ac:spMkLst>
            <pc:docMk/>
            <pc:sldMk cId="983438663" sldId="270"/>
            <ac:spMk id="16" creationId="{D2B78728-A580-49A7-84F9-6EF6F583ADE0}"/>
          </ac:spMkLst>
        </pc:spChg>
        <pc:spChg chg="add del">
          <ac:chgData name="Yasmin Bibi" userId="ca71cecd2811490f" providerId="LiveId" clId="{983D5CB0-36D0-45E0-8FF7-20DE268FB1A3}" dt="2021-02-14T12:27:54.090" v="4253" actId="26606"/>
          <ac:spMkLst>
            <pc:docMk/>
            <pc:sldMk cId="983438663" sldId="270"/>
            <ac:spMk id="18" creationId="{38FAA1A1-D861-433F-88FA-1E9D6FD31D11}"/>
          </ac:spMkLst>
        </pc:spChg>
        <pc:spChg chg="add del">
          <ac:chgData name="Yasmin Bibi" userId="ca71cecd2811490f" providerId="LiveId" clId="{983D5CB0-36D0-45E0-8FF7-20DE268FB1A3}" dt="2021-02-14T12:27:54.090" v="4253" actId="26606"/>
          <ac:spMkLst>
            <pc:docMk/>
            <pc:sldMk cId="983438663" sldId="270"/>
            <ac:spMk id="20" creationId="{8D71EDA1-87BF-4D5D-AB79-F346FD19278A}"/>
          </ac:spMkLst>
        </pc:spChg>
        <pc:grpChg chg="add del">
          <ac:chgData name="Yasmin Bibi" userId="ca71cecd2811490f" providerId="LiveId" clId="{983D5CB0-36D0-45E0-8FF7-20DE268FB1A3}" dt="2021-02-20T11:43:20.726" v="6967" actId="26606"/>
          <ac:grpSpMkLst>
            <pc:docMk/>
            <pc:sldMk cId="983438663" sldId="270"/>
            <ac:grpSpMk id="9" creationId="{B4DE830A-B531-4A3B-96F6-0ECE88B08555}"/>
          </ac:grpSpMkLst>
        </pc:grpChg>
        <pc:graphicFrameChg chg="add del mod modGraphic">
          <ac:chgData name="Yasmin Bibi" userId="ca71cecd2811490f" providerId="LiveId" clId="{983D5CB0-36D0-45E0-8FF7-20DE268FB1A3}" dt="2021-02-20T11:51:25.407" v="7220" actId="478"/>
          <ac:graphicFrameMkLst>
            <pc:docMk/>
            <pc:sldMk cId="983438663" sldId="270"/>
            <ac:graphicFrameMk id="4" creationId="{7A2455ED-2C6B-4BD1-90B6-B472AF9A3E7D}"/>
          </ac:graphicFrameMkLst>
        </pc:graphicFrameChg>
      </pc:sldChg>
      <pc:sldChg chg="addSp delSp modSp new del mod setBg modClrScheme chgLayout">
        <pc:chgData name="Yasmin Bibi" userId="ca71cecd2811490f" providerId="LiveId" clId="{983D5CB0-36D0-45E0-8FF7-20DE268FB1A3}" dt="2021-02-20T09:40:20.650" v="5942" actId="2696"/>
        <pc:sldMkLst>
          <pc:docMk/>
          <pc:sldMk cId="925706238" sldId="271"/>
        </pc:sldMkLst>
        <pc:spChg chg="mod ord">
          <ac:chgData name="Yasmin Bibi" userId="ca71cecd2811490f" providerId="LiveId" clId="{983D5CB0-36D0-45E0-8FF7-20DE268FB1A3}" dt="2021-02-20T09:36:17.505" v="5818" actId="700"/>
          <ac:spMkLst>
            <pc:docMk/>
            <pc:sldMk cId="925706238" sldId="271"/>
            <ac:spMk id="2" creationId="{9F980425-A9DD-4876-985B-848FB8F697D7}"/>
          </ac:spMkLst>
        </pc:spChg>
        <pc:spChg chg="mod ord">
          <ac:chgData name="Yasmin Bibi" userId="ca71cecd2811490f" providerId="LiveId" clId="{983D5CB0-36D0-45E0-8FF7-20DE268FB1A3}" dt="2021-02-20T09:36:17.505" v="5818" actId="700"/>
          <ac:spMkLst>
            <pc:docMk/>
            <pc:sldMk cId="925706238" sldId="271"/>
            <ac:spMk id="3" creationId="{D978BDD7-F693-4027-AC84-2132A9AB8877}"/>
          </ac:spMkLst>
        </pc:spChg>
        <pc:spChg chg="add del">
          <ac:chgData name="Yasmin Bibi" userId="ca71cecd2811490f" providerId="LiveId" clId="{983D5CB0-36D0-45E0-8FF7-20DE268FB1A3}" dt="2021-02-14T12:27:54.074" v="4252" actId="26606"/>
          <ac:spMkLst>
            <pc:docMk/>
            <pc:sldMk cId="925706238" sldId="271"/>
            <ac:spMk id="8" creationId="{09588DA8-065E-4F6F-8EFD-43104AB2E0CF}"/>
          </ac:spMkLst>
        </pc:spChg>
        <pc:spChg chg="add del">
          <ac:chgData name="Yasmin Bibi" userId="ca71cecd2811490f" providerId="LiveId" clId="{983D5CB0-36D0-45E0-8FF7-20DE268FB1A3}" dt="2021-02-14T12:27:54.074" v="4252" actId="26606"/>
          <ac:spMkLst>
            <pc:docMk/>
            <pc:sldMk cId="925706238" sldId="271"/>
            <ac:spMk id="10" creationId="{C4285719-470E-454C-AF62-8323075F1F5B}"/>
          </ac:spMkLst>
        </pc:spChg>
        <pc:spChg chg="add del">
          <ac:chgData name="Yasmin Bibi" userId="ca71cecd2811490f" providerId="LiveId" clId="{983D5CB0-36D0-45E0-8FF7-20DE268FB1A3}" dt="2021-02-14T12:27:54.074" v="4252" actId="26606"/>
          <ac:spMkLst>
            <pc:docMk/>
            <pc:sldMk cId="925706238" sldId="271"/>
            <ac:spMk id="12" creationId="{CD9FE4EF-C4D8-49A0-B2FF-81D8DB7D8A24}"/>
          </ac:spMkLst>
        </pc:spChg>
        <pc:spChg chg="add del">
          <ac:chgData name="Yasmin Bibi" userId="ca71cecd2811490f" providerId="LiveId" clId="{983D5CB0-36D0-45E0-8FF7-20DE268FB1A3}" dt="2021-02-14T12:27:54.074" v="4252" actId="26606"/>
          <ac:spMkLst>
            <pc:docMk/>
            <pc:sldMk cId="925706238" sldId="271"/>
            <ac:spMk id="14" creationId="{4300840D-0A0B-4512-BACA-B439D5B9C57C}"/>
          </ac:spMkLst>
        </pc:spChg>
        <pc:spChg chg="add del">
          <ac:chgData name="Yasmin Bibi" userId="ca71cecd2811490f" providerId="LiveId" clId="{983D5CB0-36D0-45E0-8FF7-20DE268FB1A3}" dt="2021-02-14T12:27:54.074" v="4252" actId="26606"/>
          <ac:spMkLst>
            <pc:docMk/>
            <pc:sldMk cId="925706238" sldId="271"/>
            <ac:spMk id="16" creationId="{D2B78728-A580-49A7-84F9-6EF6F583ADE0}"/>
          </ac:spMkLst>
        </pc:spChg>
        <pc:spChg chg="add del">
          <ac:chgData name="Yasmin Bibi" userId="ca71cecd2811490f" providerId="LiveId" clId="{983D5CB0-36D0-45E0-8FF7-20DE268FB1A3}" dt="2021-02-14T12:27:54.074" v="4252" actId="26606"/>
          <ac:spMkLst>
            <pc:docMk/>
            <pc:sldMk cId="925706238" sldId="271"/>
            <ac:spMk id="18" creationId="{38FAA1A1-D861-433F-88FA-1E9D6FD31D11}"/>
          </ac:spMkLst>
        </pc:spChg>
        <pc:spChg chg="add del">
          <ac:chgData name="Yasmin Bibi" userId="ca71cecd2811490f" providerId="LiveId" clId="{983D5CB0-36D0-45E0-8FF7-20DE268FB1A3}" dt="2021-02-14T12:27:54.074" v="4252" actId="26606"/>
          <ac:spMkLst>
            <pc:docMk/>
            <pc:sldMk cId="925706238" sldId="271"/>
            <ac:spMk id="20" creationId="{8D71EDA1-87BF-4D5D-AB79-F346FD19278A}"/>
          </ac:spMkLst>
        </pc:spChg>
        <pc:graphicFrameChg chg="add del mod modGraphic">
          <ac:chgData name="Yasmin Bibi" userId="ca71cecd2811490f" providerId="LiveId" clId="{983D5CB0-36D0-45E0-8FF7-20DE268FB1A3}" dt="2021-02-20T09:35:18.605" v="5815"/>
          <ac:graphicFrameMkLst>
            <pc:docMk/>
            <pc:sldMk cId="925706238" sldId="271"/>
            <ac:graphicFrameMk id="4" creationId="{813E3302-19F2-4C69-A93B-EAD4BCFF1683}"/>
          </ac:graphicFrameMkLst>
        </pc:graphicFrameChg>
      </pc:sldChg>
      <pc:sldChg chg="modSp new mod">
        <pc:chgData name="Yasmin Bibi" userId="ca71cecd2811490f" providerId="LiveId" clId="{983D5CB0-36D0-45E0-8FF7-20DE268FB1A3}" dt="2021-02-25T11:32:23.122" v="11420" actId="20577"/>
        <pc:sldMkLst>
          <pc:docMk/>
          <pc:sldMk cId="1280429533" sldId="271"/>
        </pc:sldMkLst>
        <pc:spChg chg="mod">
          <ac:chgData name="Yasmin Bibi" userId="ca71cecd2811490f" providerId="LiveId" clId="{983D5CB0-36D0-45E0-8FF7-20DE268FB1A3}" dt="2021-02-25T11:31:54.863" v="11418" actId="20577"/>
          <ac:spMkLst>
            <pc:docMk/>
            <pc:sldMk cId="1280429533" sldId="271"/>
            <ac:spMk id="2" creationId="{72E3F9C4-0F75-4DC4-BA5C-954104FD3A37}"/>
          </ac:spMkLst>
        </pc:spChg>
        <pc:spChg chg="mod">
          <ac:chgData name="Yasmin Bibi" userId="ca71cecd2811490f" providerId="LiveId" clId="{983D5CB0-36D0-45E0-8FF7-20DE268FB1A3}" dt="2021-02-25T11:32:23.122" v="11420" actId="20577"/>
          <ac:spMkLst>
            <pc:docMk/>
            <pc:sldMk cId="1280429533" sldId="271"/>
            <ac:spMk id="3" creationId="{853BC997-B18A-40E7-99B8-483D68B89658}"/>
          </ac:spMkLst>
        </pc:spChg>
      </pc:sldChg>
      <pc:sldChg chg="modSp new mod ord">
        <pc:chgData name="Yasmin Bibi" userId="ca71cecd2811490f" providerId="LiveId" clId="{983D5CB0-36D0-45E0-8FF7-20DE268FB1A3}" dt="2021-02-25T10:29:01.762" v="10831" actId="255"/>
        <pc:sldMkLst>
          <pc:docMk/>
          <pc:sldMk cId="230899064" sldId="272"/>
        </pc:sldMkLst>
        <pc:spChg chg="mod">
          <ac:chgData name="Yasmin Bibi" userId="ca71cecd2811490f" providerId="LiveId" clId="{983D5CB0-36D0-45E0-8FF7-20DE268FB1A3}" dt="2021-02-21T14:21:04.969" v="9435"/>
          <ac:spMkLst>
            <pc:docMk/>
            <pc:sldMk cId="230899064" sldId="272"/>
            <ac:spMk id="2" creationId="{91535A19-7505-4ECE-B0B8-0714DCB1B4F9}"/>
          </ac:spMkLst>
        </pc:spChg>
        <pc:spChg chg="mod">
          <ac:chgData name="Yasmin Bibi" userId="ca71cecd2811490f" providerId="LiveId" clId="{983D5CB0-36D0-45E0-8FF7-20DE268FB1A3}" dt="2021-02-25T10:29:01.762" v="10831" actId="255"/>
          <ac:spMkLst>
            <pc:docMk/>
            <pc:sldMk cId="230899064" sldId="272"/>
            <ac:spMk id="3" creationId="{0A13D978-4F31-432D-8F07-91B10ED74A9A}"/>
          </ac:spMkLst>
        </pc:spChg>
      </pc:sldChg>
      <pc:sldChg chg="modSp new del mod">
        <pc:chgData name="Yasmin Bibi" userId="ca71cecd2811490f" providerId="LiveId" clId="{983D5CB0-36D0-45E0-8FF7-20DE268FB1A3}" dt="2021-02-25T10:53:04.947" v="11225" actId="680"/>
        <pc:sldMkLst>
          <pc:docMk/>
          <pc:sldMk cId="963139250" sldId="273"/>
        </pc:sldMkLst>
        <pc:spChg chg="mod">
          <ac:chgData name="Yasmin Bibi" userId="ca71cecd2811490f" providerId="LiveId" clId="{983D5CB0-36D0-45E0-8FF7-20DE268FB1A3}" dt="2021-02-25T10:53:03.708" v="11224"/>
          <ac:spMkLst>
            <pc:docMk/>
            <pc:sldMk cId="963139250" sldId="273"/>
            <ac:spMk id="3" creationId="{26CE8D33-AEA9-42B2-94F4-C15EDB6746F8}"/>
          </ac:spMkLst>
        </pc:spChg>
      </pc:sldChg>
      <pc:sldChg chg="modSp new del mod">
        <pc:chgData name="Yasmin Bibi" userId="ca71cecd2811490f" providerId="LiveId" clId="{983D5CB0-36D0-45E0-8FF7-20DE268FB1A3}" dt="2021-02-25T11:27:32.210" v="11390" actId="47"/>
        <pc:sldMkLst>
          <pc:docMk/>
          <pc:sldMk cId="4189511272" sldId="273"/>
        </pc:sldMkLst>
        <pc:spChg chg="mod">
          <ac:chgData name="Yasmin Bibi" userId="ca71cecd2811490f" providerId="LiveId" clId="{983D5CB0-36D0-45E0-8FF7-20DE268FB1A3}" dt="2021-02-25T11:10:39.297" v="11309"/>
          <ac:spMkLst>
            <pc:docMk/>
            <pc:sldMk cId="4189511272" sldId="273"/>
            <ac:spMk id="3" creationId="{F4E2096C-9BE0-4419-BC36-CD99DBF1CCD5}"/>
          </ac:spMkLst>
        </pc:spChg>
      </pc:sldChg>
      <pc:sldChg chg="modSp new mod">
        <pc:chgData name="Yasmin Bibi" userId="ca71cecd2811490f" providerId="LiveId" clId="{983D5CB0-36D0-45E0-8FF7-20DE268FB1A3}" dt="2021-02-25T11:31:00.448" v="11400" actId="14100"/>
        <pc:sldMkLst>
          <pc:docMk/>
          <pc:sldMk cId="17446662" sldId="274"/>
        </pc:sldMkLst>
        <pc:spChg chg="mod">
          <ac:chgData name="Yasmin Bibi" userId="ca71cecd2811490f" providerId="LiveId" clId="{983D5CB0-36D0-45E0-8FF7-20DE268FB1A3}" dt="2021-02-25T11:25:42.431" v="11376" actId="255"/>
          <ac:spMkLst>
            <pc:docMk/>
            <pc:sldMk cId="17446662" sldId="274"/>
            <ac:spMk id="2" creationId="{05FD927A-4954-4605-8E34-6656186BEEA4}"/>
          </ac:spMkLst>
        </pc:spChg>
        <pc:spChg chg="mod">
          <ac:chgData name="Yasmin Bibi" userId="ca71cecd2811490f" providerId="LiveId" clId="{983D5CB0-36D0-45E0-8FF7-20DE268FB1A3}" dt="2021-02-25T11:31:00.448" v="11400" actId="14100"/>
          <ac:spMkLst>
            <pc:docMk/>
            <pc:sldMk cId="17446662" sldId="274"/>
            <ac:spMk id="3" creationId="{CAB9952E-5A69-4B3B-AE97-C1A92C42D645}"/>
          </ac:spMkLst>
        </pc:spChg>
      </pc:sldChg>
      <pc:sldChg chg="modSp new mod">
        <pc:chgData name="Yasmin Bibi" userId="ca71cecd2811490f" providerId="LiveId" clId="{983D5CB0-36D0-45E0-8FF7-20DE268FB1A3}" dt="2021-02-25T18:30:37.607" v="11495" actId="313"/>
        <pc:sldMkLst>
          <pc:docMk/>
          <pc:sldMk cId="1732335346" sldId="275"/>
        </pc:sldMkLst>
        <pc:spChg chg="mod">
          <ac:chgData name="Yasmin Bibi" userId="ca71cecd2811490f" providerId="LiveId" clId="{983D5CB0-36D0-45E0-8FF7-20DE268FB1A3}" dt="2021-02-25T11:26:19.704" v="11388" actId="20577"/>
          <ac:spMkLst>
            <pc:docMk/>
            <pc:sldMk cId="1732335346" sldId="275"/>
            <ac:spMk id="2" creationId="{B7373338-930A-4DD9-9306-D68EF692CBE3}"/>
          </ac:spMkLst>
        </pc:spChg>
        <pc:spChg chg="mod">
          <ac:chgData name="Yasmin Bibi" userId="ca71cecd2811490f" providerId="LiveId" clId="{983D5CB0-36D0-45E0-8FF7-20DE268FB1A3}" dt="2021-02-25T18:30:37.607" v="11495" actId="313"/>
          <ac:spMkLst>
            <pc:docMk/>
            <pc:sldMk cId="1732335346" sldId="275"/>
            <ac:spMk id="3" creationId="{FFCB6405-26DF-42EE-BD27-24FBCBDBA79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3132936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329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2207580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E89BC7-BD85-4A98-A198-A6F0008B5055}"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4279059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E89BC7-BD85-4A98-A198-A6F0008B5055}" type="datetimeFigureOut">
              <a:rPr lang="en-GB" smtClean="0"/>
              <a:t>25/02/2021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1998159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E89BC7-BD85-4A98-A198-A6F0008B5055}" type="datetimeFigureOut">
              <a:rPr lang="en-GB" smtClean="0"/>
              <a:t>25/02/2021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1049131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E89BC7-BD85-4A98-A198-A6F0008B5055}" type="datetimeFigureOut">
              <a:rPr lang="en-GB" smtClean="0"/>
              <a:t>25/02/2021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322092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E89BC7-BD85-4A98-A198-A6F0008B5055}"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3010742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E89BC7-BD85-4A98-A198-A6F0008B5055}"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1747563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2373689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31164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3451051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6484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2734602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1665897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2040837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E89BC7-BD85-4A98-A198-A6F0008B5055}" type="datetimeFigureOut">
              <a:rPr lang="en-GB" smtClean="0"/>
              <a:t>25/02/2021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A59C9BB-DDE3-44C8-A704-0DFF09A86812}" type="slidenum">
              <a:rPr lang="en-GB" smtClean="0"/>
              <a:t>‹#›</a:t>
            </a:fld>
            <a:endParaRPr lang="en-GB"/>
          </a:p>
        </p:txBody>
      </p:sp>
    </p:spTree>
    <p:extLst>
      <p:ext uri="{BB962C8B-B14F-4D97-AF65-F5344CB8AC3E}">
        <p14:creationId xmlns:p14="http://schemas.microsoft.com/office/powerpoint/2010/main" val="384483000"/>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 id="2147483884" r:id="rId12"/>
    <p:sldLayoutId id="2147483885" r:id="rId13"/>
    <p:sldLayoutId id="2147483886" r:id="rId14"/>
    <p:sldLayoutId id="2147483887" r:id="rId15"/>
    <p:sldLayoutId id="21474838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healthline.com/health/high-blood-pressure-hypertension-medication?c=31021675893" TargetMode="External"/><Relationship Id="rId3" Type="http://schemas.openxmlformats.org/officeDocument/2006/relationships/hyperlink" Target="https://www.citizensadvice.org.uk/law-and-courts/civil-rights/human-rights/the-human-rights-act-1998/" TargetMode="External"/><Relationship Id="rId7" Type="http://schemas.openxmlformats.org/officeDocument/2006/relationships/hyperlink" Target="https://www.sciencedirect.com/topics/computer-science/information-and-communication-technologies" TargetMode="External"/><Relationship Id="rId2" Type="http://schemas.openxmlformats.org/officeDocument/2006/relationships/hyperlink" Target="https://www.betterhealth.vic.gov.au/health/ServicesAndSupport/patient-centred-care-explained"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care-act-2014-part-1-factsheets/care-act-factsheets" TargetMode="External"/><Relationship Id="rId5" Type="http://schemas.openxmlformats.org/officeDocument/2006/relationships/hyperlink" Target="https://www.equalityhumanrights.com/en/human-rights/human-rights-act" TargetMode="External"/><Relationship Id="rId4" Type="http://schemas.openxmlformats.org/officeDocument/2006/relationships/hyperlink" Target="https://www.cdhn.org/sites/default/files/downloads/FACTSHEETS%201_Screen%20View%281%29.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nourishcare.co.uk/care-news/care-planning-101-the-basics/" TargetMode="External"/><Relationship Id="rId3" Type="http://schemas.openxmlformats.org/officeDocument/2006/relationships/hyperlink" Target="https://www.nhs.uk/conditions/social-care-and-support-guide/help-from-social-services-and-charities/someone-to-speak-up-for-you-advocate/" TargetMode="External"/><Relationship Id="rId7" Type="http://schemas.openxmlformats.org/officeDocument/2006/relationships/hyperlink" Target="https://www.physio-pedia.com/index.php?title=Special%3ACiteThisPage&amp;page=Theories%20of%20Ageing" TargetMode="External"/><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2.xml"/><Relationship Id="rId6" Type="http://schemas.openxmlformats.org/officeDocument/2006/relationships/hyperlink" Target="https://www.peoplefirstinfo.org.uk/money-and-legal/care-act-2014/the-care-act-an-overview/" TargetMode="External"/><Relationship Id="rId5" Type="http://schemas.openxmlformats.org/officeDocument/2006/relationships/hyperlink" Target="https://www.nhs.uk/medicines/donepezil/" TargetMode="External"/><Relationship Id="rId4" Type="http://schemas.openxmlformats.org/officeDocument/2006/relationships/hyperlink" Target="https://www.nhs.uk/conditions/type-2-diabetes/understanding-medication/" TargetMode="External"/><Relationship Id="rId9" Type="http://schemas.openxmlformats.org/officeDocument/2006/relationships/hyperlink" Target="https://www.health.org.uk/topics/person-centred-care?gclid=CjwKCAiAsaOBBhA4EiwAo0_AnCzS6PnPWMe81CiY1hDDb2XoYGx8Ps_MLkY0Nacvdf4C2-sEG6QBJxoC4HwQAvD_Bw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medicalxpress.com/news/2021-02-medication-errors.html" TargetMode="External"/><Relationship Id="rId2" Type="http://schemas.openxmlformats.org/officeDocument/2006/relationships/hyperlink" Target="https://www.healthline.com/health/medicare/does-medicare-cover-nursing-hom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35A19-7505-4ECE-B0B8-0714DCB1B4F9}"/>
              </a:ext>
            </a:extLst>
          </p:cNvPr>
          <p:cNvSpPr>
            <a:spLocks noGrp="1"/>
          </p:cNvSpPr>
          <p:nvPr>
            <p:ph type="title"/>
          </p:nvPr>
        </p:nvSpPr>
        <p:spPr/>
        <p:txBody>
          <a:bodyPr/>
          <a:lstStyle/>
          <a:p>
            <a:r>
              <a:rPr lang="en-GB" dirty="0"/>
              <a:t>Care plan</a:t>
            </a:r>
          </a:p>
        </p:txBody>
      </p:sp>
      <p:sp>
        <p:nvSpPr>
          <p:cNvPr id="3" name="Content Placeholder 2">
            <a:extLst>
              <a:ext uri="{FF2B5EF4-FFF2-40B4-BE49-F238E27FC236}">
                <a16:creationId xmlns:a16="http://schemas.microsoft.com/office/drawing/2014/main" id="{0A13D978-4F31-432D-8F07-91B10ED74A9A}"/>
              </a:ext>
            </a:extLst>
          </p:cNvPr>
          <p:cNvSpPr>
            <a:spLocks noGrp="1"/>
          </p:cNvSpPr>
          <p:nvPr>
            <p:ph idx="1"/>
          </p:nvPr>
        </p:nvSpPr>
        <p:spPr>
          <a:xfrm>
            <a:off x="677334" y="2160589"/>
            <a:ext cx="8596668" cy="4479908"/>
          </a:xfrm>
        </p:spPr>
        <p:txBody>
          <a:bodyPr/>
          <a:lstStyle/>
          <a:p>
            <a:r>
              <a:rPr lang="en-GB" sz="1200" dirty="0">
                <a:latin typeface="Arial" panose="020B0604020202020204" pitchFamily="34" charset="0"/>
                <a:cs typeface="Arial" panose="020B0604020202020204" pitchFamily="34" charset="0"/>
              </a:rPr>
              <a:t>A care plan is a document which is all the information of the services and support being provided to an individual. Care plans should always be made with the person being present as all support and facilities for his needs are being noted down. Care plans are made with the individuals records of care, which is then put together as care plan (Rela, 2016).</a:t>
            </a:r>
          </a:p>
          <a:p>
            <a:r>
              <a:rPr lang="en-GB" sz="1200" dirty="0">
                <a:latin typeface="Arial" panose="020B0604020202020204" pitchFamily="34" charset="0"/>
                <a:cs typeface="Arial" panose="020B0604020202020204" pitchFamily="34" charset="0"/>
              </a:rPr>
              <a:t>Person-centred care means looking after and caring for a person who is receiving healthcare service, to  treat him with respect, dignity, keeping in mind all his preferences, compassion  and keeping them informed all the time with all decisions made about their health needs and well-being. This type of care is known as Person-centred care. This is a facility which is linked with a persons healthcare rights (Better Health, 2015).</a:t>
            </a:r>
          </a:p>
          <a:p>
            <a:r>
              <a:rPr lang="en-GB" sz="1200" dirty="0">
                <a:solidFill>
                  <a:schemeClr val="tx1"/>
                </a:solidFill>
                <a:latin typeface="Arial" panose="020B0604020202020204" pitchFamily="34" charset="0"/>
                <a:cs typeface="Arial" panose="020B0604020202020204" pitchFamily="34" charset="0"/>
              </a:rPr>
              <a:t>Social and Medical Models.</a:t>
            </a:r>
          </a:p>
          <a:p>
            <a:r>
              <a:rPr lang="en-GB" sz="1200" dirty="0">
                <a:solidFill>
                  <a:schemeClr val="tx1"/>
                </a:solidFill>
                <a:latin typeface="Arial" panose="020B0604020202020204" pitchFamily="34" charset="0"/>
                <a:cs typeface="Arial" panose="020B0604020202020204" pitchFamily="34" charset="0"/>
              </a:rPr>
              <a:t>Activity, continuous and disengaged theories.</a:t>
            </a:r>
          </a:p>
          <a:p>
            <a:r>
              <a:rPr lang="en-GB" sz="1200" dirty="0">
                <a:latin typeface="Arial" panose="020B0604020202020204" pitchFamily="34" charset="0"/>
                <a:cs typeface="Arial" panose="020B0604020202020204" pitchFamily="34" charset="0"/>
              </a:rPr>
              <a:t>Care Act 2014;  Humans Right Act 2000.</a:t>
            </a:r>
            <a:endParaRPr lang="en-GB" sz="1200" dirty="0">
              <a:solidFill>
                <a:srgbClr val="FF0000"/>
              </a:solidFill>
              <a:latin typeface="Arial" panose="020B0604020202020204" pitchFamily="34" charset="0"/>
              <a:cs typeface="Arial" panose="020B0604020202020204" pitchFamily="34" charset="0"/>
            </a:endParaRPr>
          </a:p>
          <a:p>
            <a:endParaRPr lang="en-GB" dirty="0">
              <a:solidFill>
                <a:srgbClr val="FF0000"/>
              </a:solidFill>
            </a:endParaRPr>
          </a:p>
          <a:p>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230899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DD54688-8B0B-4B93-B4D8-030D3513C59E}"/>
              </a:ext>
            </a:extLst>
          </p:cNvPr>
          <p:cNvSpPr>
            <a:spLocks noGrp="1"/>
          </p:cNvSpPr>
          <p:nvPr>
            <p:ph type="title"/>
          </p:nvPr>
        </p:nvSpPr>
        <p:spPr>
          <a:xfrm>
            <a:off x="1043950" y="1179151"/>
            <a:ext cx="3300646" cy="4463889"/>
          </a:xfrm>
        </p:spPr>
        <p:txBody>
          <a:bodyPr anchor="ctr">
            <a:normAutofit/>
          </a:bodyPr>
          <a:lstStyle/>
          <a:p>
            <a:r>
              <a:rPr lang="en-GB"/>
              <a:t>Careplan</a:t>
            </a:r>
            <a:br>
              <a:rPr lang="en-GB"/>
            </a:br>
            <a:br>
              <a:rPr lang="en-GB"/>
            </a:br>
            <a:br>
              <a:rPr lang="en-GB"/>
            </a:br>
            <a:endParaRPr lang="en-GB"/>
          </a:p>
        </p:txBody>
      </p:sp>
      <p:sp>
        <p:nvSpPr>
          <p:cNvPr id="35" name="Isosceles Triangle 34">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37" name="Straight Connector 36">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193306-78FF-44CC-844E-6EC10A58909D}"/>
              </a:ext>
            </a:extLst>
          </p:cNvPr>
          <p:cNvSpPr>
            <a:spLocks noGrp="1"/>
          </p:cNvSpPr>
          <p:nvPr>
            <p:ph idx="1"/>
          </p:nvPr>
        </p:nvSpPr>
        <p:spPr>
          <a:xfrm>
            <a:off x="5038730" y="381000"/>
            <a:ext cx="6281203" cy="6943725"/>
          </a:xfrm>
        </p:spPr>
        <p:txBody>
          <a:bodyPr anchor="ctr">
            <a:normAutofit/>
          </a:bodyPr>
          <a:lstStyle/>
          <a:p>
            <a:pPr marL="0" indent="0">
              <a:buNone/>
            </a:pPr>
            <a:r>
              <a:rPr lang="en-GB" b="1" dirty="0">
                <a:latin typeface="Arial" panose="020B0604020202020204" pitchFamily="34" charset="0"/>
                <a:cs typeface="Arial" panose="020B0604020202020204" pitchFamily="34" charset="0"/>
              </a:rPr>
              <a:t>   Name : Yasmin Bibi (1808879)</a:t>
            </a:r>
          </a:p>
          <a:p>
            <a:pPr marL="0" indent="0">
              <a:buNone/>
            </a:pPr>
            <a:r>
              <a:rPr lang="en-GB" b="1" dirty="0">
                <a:latin typeface="Arial" panose="020B0604020202020204" pitchFamily="34" charset="0"/>
                <a:cs typeface="Arial" panose="020B0604020202020204" pitchFamily="34" charset="0"/>
              </a:rPr>
              <a:t>   Module : Living with care: The Older Person.</a:t>
            </a:r>
          </a:p>
          <a:p>
            <a:pPr marL="0" indent="0">
              <a:buNone/>
            </a:pPr>
            <a:r>
              <a:rPr lang="en-GB" b="1" dirty="0">
                <a:latin typeface="Arial" panose="020B0604020202020204" pitchFamily="34" charset="0"/>
                <a:cs typeface="Arial" panose="020B0604020202020204" pitchFamily="34" charset="0"/>
              </a:rPr>
              <a:t>    (BMHP 6009)</a:t>
            </a:r>
          </a:p>
          <a:p>
            <a:pPr marL="0" indent="0">
              <a:buNone/>
            </a:pPr>
            <a:r>
              <a:rPr lang="en-GB" b="1" dirty="0">
                <a:latin typeface="Arial" panose="020B0604020202020204" pitchFamily="34" charset="0"/>
                <a:cs typeface="Arial" panose="020B0604020202020204" pitchFamily="34" charset="0"/>
              </a:rPr>
              <a:t>   Assessment component : 1  (Care plan)</a:t>
            </a:r>
          </a:p>
          <a:p>
            <a:pPr marL="0" indent="0">
              <a:buNone/>
            </a:pPr>
            <a:r>
              <a:rPr lang="en-GB" b="1" dirty="0">
                <a:latin typeface="Arial" panose="020B0604020202020204" pitchFamily="34" charset="0"/>
                <a:cs typeface="Arial" panose="020B0604020202020204" pitchFamily="34" charset="0"/>
              </a:rPr>
              <a:t>    Lecturer : Joanne Davies.</a:t>
            </a:r>
          </a:p>
          <a:p>
            <a:endParaRPr lang="en-GB" sz="1600"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39" name="Isosceles Triangle 38">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77709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2ED3-4985-40AF-B696-365D4EF04CEA}"/>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Careplan</a:t>
            </a:r>
            <a:br>
              <a:rPr lang="en-GB" dirty="0"/>
            </a:br>
            <a:br>
              <a:rPr lang="en-GB" dirty="0"/>
            </a:br>
            <a:r>
              <a:rPr lang="en-GB" sz="3100" dirty="0"/>
              <a:t>Patient Information.   </a:t>
            </a:r>
            <a:br>
              <a:rPr lang="en-GB" dirty="0"/>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B40E09-F38E-4DD7-9558-B569855C9CC8}"/>
              </a:ext>
            </a:extLst>
          </p:cNvPr>
          <p:cNvSpPr>
            <a:spLocks noGrp="1"/>
          </p:cNvSpPr>
          <p:nvPr>
            <p:ph idx="1"/>
          </p:nvPr>
        </p:nvSpPr>
        <p:spPr>
          <a:xfrm>
            <a:off x="838200" y="1897062"/>
            <a:ext cx="10515600" cy="4351338"/>
          </a:xfrm>
        </p:spPr>
        <p:txBody>
          <a:bodyPr>
            <a:normAutofit/>
          </a:bodyPr>
          <a:lstStyle/>
          <a:p>
            <a:pPr marL="0" indent="0">
              <a:buNone/>
            </a:pPr>
            <a:endParaRPr lang="en-GB" dirty="0"/>
          </a:p>
          <a:p>
            <a:pPr marL="0" indent="0">
              <a:buNone/>
            </a:pPr>
            <a:r>
              <a:rPr lang="en-GB" sz="1200" dirty="0">
                <a:latin typeface="Arial" panose="020B0604020202020204" pitchFamily="34" charset="0"/>
                <a:cs typeface="Arial" panose="020B0604020202020204" pitchFamily="34" charset="0"/>
              </a:rPr>
              <a:t>Patient Name:  Mrs Z Ali</a:t>
            </a:r>
          </a:p>
          <a:p>
            <a:pPr marL="0" indent="0">
              <a:buNone/>
            </a:pPr>
            <a:r>
              <a:rPr lang="en-GB" sz="1200" dirty="0">
                <a:latin typeface="Arial" panose="020B0604020202020204" pitchFamily="34" charset="0"/>
                <a:cs typeface="Arial" panose="020B0604020202020204" pitchFamily="34" charset="0"/>
              </a:rPr>
              <a:t>Date of Birth:  14/10/1950  (71 years old)                                                                       Fig 1. (Healthline, 2021)</a:t>
            </a:r>
          </a:p>
          <a:p>
            <a:pPr marL="0" indent="0">
              <a:buNone/>
            </a:pPr>
            <a:r>
              <a:rPr lang="en-GB" sz="1200" dirty="0">
                <a:latin typeface="Arial" panose="020B0604020202020204" pitchFamily="34" charset="0"/>
                <a:cs typeface="Arial" panose="020B0604020202020204" pitchFamily="34" charset="0"/>
              </a:rPr>
              <a:t>Home Address:  19 Sandy Avenue, </a:t>
            </a:r>
          </a:p>
          <a:p>
            <a:pPr marL="0" indent="0">
              <a:buNone/>
            </a:pPr>
            <a:r>
              <a:rPr lang="en-GB" sz="1200" dirty="0">
                <a:latin typeface="Arial" panose="020B0604020202020204" pitchFamily="34" charset="0"/>
                <a:cs typeface="Arial" panose="020B0604020202020204" pitchFamily="34" charset="0"/>
              </a:rPr>
              <a:t>Hall Green. B14 5EZ</a:t>
            </a:r>
          </a:p>
          <a:p>
            <a:pPr marL="0" indent="0">
              <a:buNone/>
            </a:pPr>
            <a:r>
              <a:rPr lang="en-GB" sz="1200" dirty="0">
                <a:latin typeface="Arial" panose="020B0604020202020204" pitchFamily="34" charset="0"/>
                <a:cs typeface="Arial" panose="020B0604020202020204" pitchFamily="34" charset="0"/>
              </a:rPr>
              <a:t>GP Address and contact number:  110-112   Park Lane,</a:t>
            </a:r>
          </a:p>
          <a:p>
            <a:pPr marL="0" indent="0">
              <a:buNone/>
            </a:pPr>
            <a:r>
              <a:rPr lang="en-GB" sz="1200" dirty="0">
                <a:latin typeface="Arial" panose="020B0604020202020204" pitchFamily="34" charset="0"/>
                <a:cs typeface="Arial" panose="020B0604020202020204" pitchFamily="34" charset="0"/>
              </a:rPr>
              <a:t> Hall Green </a:t>
            </a:r>
          </a:p>
          <a:p>
            <a:pPr marL="0" indent="0">
              <a:buNone/>
            </a:pPr>
            <a:r>
              <a:rPr lang="en-GB" sz="1200" dirty="0">
                <a:latin typeface="Arial" panose="020B0604020202020204" pitchFamily="34" charset="0"/>
                <a:cs typeface="Arial" panose="020B0604020202020204" pitchFamily="34" charset="0"/>
              </a:rPr>
              <a:t>(0121 550 2072)</a:t>
            </a:r>
          </a:p>
          <a:p>
            <a:pPr marL="0" indent="0">
              <a:buNone/>
            </a:pPr>
            <a:r>
              <a:rPr lang="en-GB" sz="1200" dirty="0">
                <a:latin typeface="Arial" panose="020B0604020202020204" pitchFamily="34" charset="0"/>
                <a:cs typeface="Arial" panose="020B0604020202020204" pitchFamily="34" charset="0"/>
              </a:rPr>
              <a:t>Religion: Islam</a:t>
            </a:r>
          </a:p>
          <a:p>
            <a:pPr marL="0" indent="0">
              <a:buNone/>
            </a:pPr>
            <a:r>
              <a:rPr lang="en-GB" sz="1200" dirty="0">
                <a:latin typeface="Arial" panose="020B0604020202020204" pitchFamily="34" charset="0"/>
                <a:cs typeface="Arial" panose="020B0604020202020204" pitchFamily="34" charset="0"/>
              </a:rPr>
              <a:t>Language: Panjabi/Urdu</a:t>
            </a:r>
          </a:p>
          <a:p>
            <a:pPr marL="0" indent="0">
              <a:buNone/>
            </a:pPr>
            <a:endParaRPr lang="en-GB" dirty="0"/>
          </a:p>
          <a:p>
            <a:pPr marL="0" indent="0">
              <a:buNone/>
            </a:pPr>
            <a:endParaRPr lang="en-GB" dirty="0"/>
          </a:p>
        </p:txBody>
      </p:sp>
      <p:pic>
        <p:nvPicPr>
          <p:cNvPr id="6" name="Picture 2">
            <a:extLst>
              <a:ext uri="{FF2B5EF4-FFF2-40B4-BE49-F238E27FC236}">
                <a16:creationId xmlns:a16="http://schemas.microsoft.com/office/drawing/2014/main" id="{696A0054-5BE9-46E6-B618-6B1E2189616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47030" y="3018408"/>
            <a:ext cx="5309174" cy="3198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22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E6E7D-235C-4426-962C-737BEDFDA3DD}"/>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Careplan</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Next of Kin.</a:t>
            </a:r>
          </a:p>
        </p:txBody>
      </p:sp>
      <p:sp>
        <p:nvSpPr>
          <p:cNvPr id="3" name="Content Placeholder 2">
            <a:extLst>
              <a:ext uri="{FF2B5EF4-FFF2-40B4-BE49-F238E27FC236}">
                <a16:creationId xmlns:a16="http://schemas.microsoft.com/office/drawing/2014/main" id="{1495AA60-FDEF-42B8-99E7-C130FB281832}"/>
              </a:ext>
            </a:extLst>
          </p:cNvPr>
          <p:cNvSpPr>
            <a:spLocks noGrp="1"/>
          </p:cNvSpPr>
          <p:nvPr>
            <p:ph idx="1"/>
          </p:nvPr>
        </p:nvSpPr>
        <p:spPr>
          <a:xfrm>
            <a:off x="677334" y="2367627"/>
            <a:ext cx="8695266" cy="4137948"/>
          </a:xfrm>
        </p:spPr>
        <p:txBody>
          <a:bodyPr/>
          <a:lstStyle/>
          <a:p>
            <a:r>
              <a:rPr lang="en-GB" sz="1200" dirty="0">
                <a:latin typeface="Arial" panose="020B0604020202020204" pitchFamily="34" charset="0"/>
                <a:cs typeface="Arial" panose="020B0604020202020204" pitchFamily="34" charset="0"/>
              </a:rPr>
              <a:t>Son name: Mr A. Khan.</a:t>
            </a:r>
          </a:p>
          <a:p>
            <a:r>
              <a:rPr lang="en-GB" sz="1200" dirty="0">
                <a:latin typeface="Arial" panose="020B0604020202020204" pitchFamily="34" charset="0"/>
                <a:cs typeface="Arial" panose="020B0604020202020204" pitchFamily="34" charset="0"/>
              </a:rPr>
              <a:t>Contact number: 07659749974</a:t>
            </a:r>
          </a:p>
          <a:p>
            <a:r>
              <a:rPr lang="en-GB" sz="1200" dirty="0">
                <a:latin typeface="Arial" panose="020B0604020202020204" pitchFamily="34" charset="0"/>
                <a:cs typeface="Arial" panose="020B0604020202020204" pitchFamily="34" charset="0"/>
              </a:rPr>
              <a:t>Daughter:  Miss B. Khan.                       </a:t>
            </a:r>
          </a:p>
          <a:p>
            <a:r>
              <a:rPr lang="en-GB" sz="1200" dirty="0">
                <a:latin typeface="Arial" panose="020B0604020202020204" pitchFamily="34" charset="0"/>
                <a:cs typeface="Arial" panose="020B0604020202020204" pitchFamily="34" charset="0"/>
              </a:rPr>
              <a:t>Contact number: 07455378662              </a:t>
            </a:r>
          </a:p>
          <a:p>
            <a:endParaRPr lang="en-GB" dirty="0"/>
          </a:p>
          <a:p>
            <a:endParaRPr lang="en-GB" dirty="0"/>
          </a:p>
          <a:p>
            <a:endParaRPr lang="en-GB" dirty="0"/>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1739900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98CCD-86AD-49FE-A665-E3A956D139BF}"/>
              </a:ext>
            </a:extLst>
          </p:cNvPr>
          <p:cNvSpPr>
            <a:spLocks noGrp="1"/>
          </p:cNvSpPr>
          <p:nvPr>
            <p:ph type="title"/>
          </p:nvPr>
        </p:nvSpPr>
        <p:spPr>
          <a:xfrm>
            <a:off x="1041318" y="636233"/>
            <a:ext cx="8596668" cy="1320800"/>
          </a:xfrm>
        </p:spPr>
        <p:txBody>
          <a:bodyPr>
            <a:normAutofit fontScale="90000"/>
          </a:bodyPr>
          <a:lstStyle/>
          <a:p>
            <a:r>
              <a:rPr lang="en-GB" dirty="0"/>
              <a:t>Careplan</a:t>
            </a:r>
            <a:br>
              <a:rPr lang="en-GB" dirty="0"/>
            </a:br>
            <a:br>
              <a:rPr lang="en-GB" dirty="0"/>
            </a:br>
            <a:r>
              <a:rPr lang="en-GB" sz="2400" dirty="0"/>
              <a:t>Patient History</a:t>
            </a:r>
          </a:p>
        </p:txBody>
      </p:sp>
      <p:sp>
        <p:nvSpPr>
          <p:cNvPr id="3" name="Content Placeholder 2">
            <a:extLst>
              <a:ext uri="{FF2B5EF4-FFF2-40B4-BE49-F238E27FC236}">
                <a16:creationId xmlns:a16="http://schemas.microsoft.com/office/drawing/2014/main" id="{D2BFF920-B76B-4E9D-BD7E-E025C279A450}"/>
              </a:ext>
            </a:extLst>
          </p:cNvPr>
          <p:cNvSpPr>
            <a:spLocks noGrp="1"/>
          </p:cNvSpPr>
          <p:nvPr>
            <p:ph idx="1"/>
          </p:nvPr>
        </p:nvSpPr>
        <p:spPr/>
        <p:txBody>
          <a:bodyPr>
            <a:normAutofit/>
          </a:bodyPr>
          <a:lstStyle/>
          <a:p>
            <a:r>
              <a:rPr lang="en-GB" sz="1200" dirty="0">
                <a:latin typeface="Arial" panose="020B0604020202020204" pitchFamily="34" charset="0"/>
                <a:cs typeface="Arial" panose="020B0604020202020204" pitchFamily="34" charset="0"/>
              </a:rPr>
              <a:t>Mrs Ali was a very active and bubbly person. She was an active individual who liked doing her chores her self but after the death of her husband, she feels loneliness and she has developed Diabetes and high blood pressure,  her health is not the same. She has also developed signs of dementia as the family have noticed she forgets many things. Her balance is not as good as it used to be. Her son requested the GP for  a Zima frame which she uses now to avoid any falls.</a:t>
            </a:r>
          </a:p>
          <a:p>
            <a:r>
              <a:rPr lang="en-GB" sz="1200" dirty="0">
                <a:latin typeface="Arial" panose="020B0604020202020204" pitchFamily="34" charset="0"/>
                <a:cs typeface="Arial" panose="020B0604020202020204" pitchFamily="34" charset="0"/>
              </a:rPr>
              <a:t>As Mrs Ali health has worsen, her son thinks she needs the help and support from Domiciliary care providers. She chose to stay at her home and receive care as she feels comfortable in her home.</a:t>
            </a:r>
          </a:p>
          <a:p>
            <a:r>
              <a:rPr lang="en-GB" sz="1200" dirty="0">
                <a:latin typeface="Arial" panose="020B0604020202020204" pitchFamily="34" charset="0"/>
                <a:cs typeface="Arial" panose="020B0604020202020204" pitchFamily="34" charset="0"/>
              </a:rPr>
              <a:t>This care plan for Mrs Ali is based on ‘Person Centred Care’. To provide all help and support the patient needs (The Health Foundation. 2021).</a:t>
            </a:r>
          </a:p>
        </p:txBody>
      </p:sp>
    </p:spTree>
    <p:extLst>
      <p:ext uri="{BB962C8B-B14F-4D97-AF65-F5344CB8AC3E}">
        <p14:creationId xmlns:p14="http://schemas.microsoft.com/office/powerpoint/2010/main" val="3133964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701E5-CCE0-43AB-8F6C-579F68EFAE4A}"/>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Careplan</a:t>
            </a:r>
            <a:br>
              <a:rPr lang="en-GB" sz="2800" dirty="0"/>
            </a:br>
            <a:br>
              <a:rPr lang="en-GB" sz="2800" dirty="0"/>
            </a:br>
            <a:r>
              <a:rPr lang="en-GB" sz="2800" dirty="0"/>
              <a:t>Patient Advocacy. </a:t>
            </a:r>
          </a:p>
        </p:txBody>
      </p:sp>
      <p:sp>
        <p:nvSpPr>
          <p:cNvPr id="3" name="Content Placeholder 2">
            <a:extLst>
              <a:ext uri="{FF2B5EF4-FFF2-40B4-BE49-F238E27FC236}">
                <a16:creationId xmlns:a16="http://schemas.microsoft.com/office/drawing/2014/main" id="{13674C82-8C3E-4E7E-8D9B-EF3B07769D4B}"/>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rPr>
              <a:t>Advocacy means if a person has a language barrier and cant understand or make a decision for themselves then a spokesperson will be provided so his needs can be heard and dealt with. These can be personal preferences, for example religion beliefs or even if the individual disagrees or is not happy with something (NHS UK, 2018). </a:t>
            </a:r>
          </a:p>
          <a:p>
            <a:r>
              <a:rPr lang="en-GB" sz="1200" dirty="0">
                <a:latin typeface="Arial" panose="020B0604020202020204" pitchFamily="34" charset="0"/>
                <a:cs typeface="Arial" panose="020B0604020202020204" pitchFamily="34" charset="0"/>
              </a:rPr>
              <a:t>Mrs Ali prefers a female carer as she feels comfortable as prefers to keep her dignity and respect.</a:t>
            </a:r>
          </a:p>
          <a:p>
            <a:r>
              <a:rPr lang="en-GB" sz="1200" dirty="0">
                <a:latin typeface="Arial" panose="020B0604020202020204" pitchFamily="34" charset="0"/>
                <a:cs typeface="Arial" panose="020B0604020202020204" pitchFamily="34" charset="0"/>
              </a:rPr>
              <a:t>Mrs Ali prefers the carer to be speaking Urdu as she does not understand English and cannot understand or speak English.</a:t>
            </a:r>
          </a:p>
          <a:p>
            <a:r>
              <a:rPr lang="en-GB" sz="1200" dirty="0">
                <a:latin typeface="Arial" panose="020B0604020202020204" pitchFamily="34" charset="0"/>
                <a:cs typeface="Arial" panose="020B0604020202020204" pitchFamily="34" charset="0"/>
              </a:rPr>
              <a:t>Mrs Ali feels comfortable to receive home care as she feels safe.</a:t>
            </a:r>
          </a:p>
          <a:p>
            <a:r>
              <a:rPr lang="en-GB" sz="1200" dirty="0">
                <a:latin typeface="Arial" panose="020B0604020202020204" pitchFamily="34" charset="0"/>
                <a:cs typeface="Arial" panose="020B0604020202020204" pitchFamily="34" charset="0"/>
              </a:rPr>
              <a:t>Patients religious belief is, she prefers Halal food as she is Muslim.</a:t>
            </a:r>
          </a:p>
          <a:p>
            <a:endParaRPr lang="en-GB" dirty="0"/>
          </a:p>
        </p:txBody>
      </p:sp>
    </p:spTree>
    <p:extLst>
      <p:ext uri="{BB962C8B-B14F-4D97-AF65-F5344CB8AC3E}">
        <p14:creationId xmlns:p14="http://schemas.microsoft.com/office/powerpoint/2010/main" val="3222417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8AD6C-C967-4152-86EF-EED50EA5D2CC}"/>
              </a:ext>
            </a:extLst>
          </p:cNvPr>
          <p:cNvSpPr>
            <a:spLocks noGrp="1"/>
          </p:cNvSpPr>
          <p:nvPr>
            <p:ph type="title"/>
          </p:nvPr>
        </p:nvSpPr>
        <p:spPr/>
        <p:txBody>
          <a:bodyPr>
            <a:normAutofit fontScale="90000"/>
          </a:bodyPr>
          <a:lstStyle/>
          <a:p>
            <a:r>
              <a:rPr lang="en-GB" dirty="0"/>
              <a:t> Careplan</a:t>
            </a:r>
            <a:br>
              <a:rPr lang="en-GB" dirty="0"/>
            </a:br>
            <a:br>
              <a:rPr lang="en-GB" dirty="0"/>
            </a:br>
            <a:r>
              <a:rPr lang="en-GB" sz="2400" dirty="0"/>
              <a:t>Personal care.</a:t>
            </a:r>
          </a:p>
        </p:txBody>
      </p:sp>
      <p:sp>
        <p:nvSpPr>
          <p:cNvPr id="3" name="Content Placeholder 2">
            <a:extLst>
              <a:ext uri="{FF2B5EF4-FFF2-40B4-BE49-F238E27FC236}">
                <a16:creationId xmlns:a16="http://schemas.microsoft.com/office/drawing/2014/main" id="{9B9F8D6F-4CFD-4901-ABCF-670B4EEE6226}"/>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rPr>
              <a:t>Patient needs assistance in the morning to have a shower which takes approximately 45 minutes and dressing up will take 15 minutes.</a:t>
            </a:r>
          </a:p>
          <a:p>
            <a:r>
              <a:rPr lang="en-GB" sz="1200" dirty="0">
                <a:latin typeface="Arial" panose="020B0604020202020204" pitchFamily="34" charset="0"/>
                <a:cs typeface="Arial" panose="020B0604020202020204" pitchFamily="34" charset="0"/>
              </a:rPr>
              <a:t>Mrs Khan suffers from a bit dry skin on her body and needs moisturizing cream applied after shower. This should take 5-7 minutes.</a:t>
            </a:r>
          </a:p>
          <a:p>
            <a:r>
              <a:rPr lang="en-GB" sz="1200" dirty="0">
                <a:latin typeface="Arial" panose="020B0604020202020204" pitchFamily="34" charset="0"/>
                <a:cs typeface="Arial" panose="020B0604020202020204" pitchFamily="34" charset="0"/>
              </a:rPr>
              <a:t>Carers will need to remind Mrs Khan of her medication</a:t>
            </a:r>
          </a:p>
          <a:p>
            <a:r>
              <a:rPr lang="en-GB" sz="1200" dirty="0">
                <a:latin typeface="Arial" panose="020B0604020202020204" pitchFamily="34" charset="0"/>
                <a:cs typeface="Arial" panose="020B0604020202020204" pitchFamily="34" charset="0"/>
              </a:rPr>
              <a:t>Carers to make sure the patient eats healthy food and drinks plenty of water.</a:t>
            </a:r>
          </a:p>
          <a:p>
            <a:endParaRPr lang="en-GB" dirty="0"/>
          </a:p>
        </p:txBody>
      </p:sp>
    </p:spTree>
    <p:extLst>
      <p:ext uri="{BB962C8B-B14F-4D97-AF65-F5344CB8AC3E}">
        <p14:creationId xmlns:p14="http://schemas.microsoft.com/office/powerpoint/2010/main" val="4022853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433E-E911-40A6-BB19-470CA94295E7}"/>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Careplan</a:t>
            </a:r>
            <a:br>
              <a:rPr lang="en-GB" sz="2400" dirty="0"/>
            </a:br>
            <a:br>
              <a:rPr lang="en-GB" sz="2400" dirty="0"/>
            </a:br>
            <a:r>
              <a:rPr lang="en-GB" sz="2400" dirty="0"/>
              <a:t>Patient Medication</a:t>
            </a:r>
            <a:r>
              <a:rPr lang="en-GB" dirty="0"/>
              <a:t>.</a:t>
            </a:r>
          </a:p>
        </p:txBody>
      </p:sp>
      <p:sp>
        <p:nvSpPr>
          <p:cNvPr id="3" name="Content Placeholder 2">
            <a:extLst>
              <a:ext uri="{FF2B5EF4-FFF2-40B4-BE49-F238E27FC236}">
                <a16:creationId xmlns:a16="http://schemas.microsoft.com/office/drawing/2014/main" id="{4DE84169-09FE-43B7-94DF-93AA73FF9BBD}"/>
              </a:ext>
            </a:extLst>
          </p:cNvPr>
          <p:cNvSpPr>
            <a:spLocks noGrp="1"/>
          </p:cNvSpPr>
          <p:nvPr>
            <p:ph idx="1"/>
          </p:nvPr>
        </p:nvSpPr>
        <p:spPr>
          <a:xfrm>
            <a:off x="166254" y="2170545"/>
            <a:ext cx="15041323" cy="4866967"/>
          </a:xfrm>
        </p:spPr>
        <p:txBody>
          <a:bodyPr>
            <a:normAutofit/>
          </a:bodyPr>
          <a:lstStyle/>
          <a:p>
            <a:r>
              <a:rPr lang="en-GB" sz="1200" dirty="0">
                <a:latin typeface="Arial" panose="020B0604020202020204" pitchFamily="34" charset="0"/>
                <a:cs typeface="Arial" panose="020B0604020202020204" pitchFamily="34" charset="0"/>
              </a:rPr>
              <a:t>Metformin (500gm) 3 times a day    </a:t>
            </a:r>
            <a:r>
              <a:rPr lang="en-GB" sz="1200" dirty="0">
                <a:solidFill>
                  <a:schemeClr val="tx1"/>
                </a:solidFill>
                <a:latin typeface="Arial" panose="020B0604020202020204" pitchFamily="34" charset="0"/>
                <a:cs typeface="Arial" panose="020B0604020202020204" pitchFamily="34" charset="0"/>
              </a:rPr>
              <a:t>(NHS UK, 2020a).</a:t>
            </a:r>
          </a:p>
          <a:p>
            <a:r>
              <a:rPr lang="en-GB" sz="1200" dirty="0">
                <a:latin typeface="Arial" panose="020B0604020202020204" pitchFamily="34" charset="0"/>
                <a:cs typeface="Arial" panose="020B0604020202020204" pitchFamily="34" charset="0"/>
              </a:rPr>
              <a:t>Enalapril (5mg) to be taken twice a </a:t>
            </a:r>
            <a:r>
              <a:rPr lang="en-GB" sz="1200" dirty="0">
                <a:solidFill>
                  <a:schemeClr val="tx1"/>
                </a:solidFill>
                <a:latin typeface="Arial" panose="020B0604020202020204" pitchFamily="34" charset="0"/>
                <a:cs typeface="Arial" panose="020B0604020202020204" pitchFamily="34" charset="0"/>
              </a:rPr>
              <a:t>day     (Healthline, 2020). </a:t>
            </a:r>
          </a:p>
          <a:p>
            <a:r>
              <a:rPr lang="en-GB" sz="1200" dirty="0">
                <a:latin typeface="Arial" panose="020B0604020202020204" pitchFamily="34" charset="0"/>
                <a:cs typeface="Arial" panose="020B0604020202020204" pitchFamily="34" charset="0"/>
              </a:rPr>
              <a:t>Donepezil (5mg) to be taken twice a day  </a:t>
            </a:r>
            <a:r>
              <a:rPr lang="en-GB" sz="1200" dirty="0">
                <a:solidFill>
                  <a:schemeClr val="tx1"/>
                </a:solidFill>
                <a:latin typeface="Arial" panose="020B0604020202020204" pitchFamily="34" charset="0"/>
                <a:cs typeface="Arial" panose="020B0604020202020204" pitchFamily="34" charset="0"/>
              </a:rPr>
              <a:t>(NHS UK, 2020b).</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Fig 2.  (MedicalXpress,2021)</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2052" name="Picture 4" descr="Image result for medications">
            <a:extLst>
              <a:ext uri="{FF2B5EF4-FFF2-40B4-BE49-F238E27FC236}">
                <a16:creationId xmlns:a16="http://schemas.microsoft.com/office/drawing/2014/main" id="{8A153E2D-EC08-469D-8999-96077565CD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4561" y="4320582"/>
            <a:ext cx="5565756" cy="2342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085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EA9D0-FB43-4B2A-967E-F3D98B6B8C87}"/>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Careplan</a:t>
            </a:r>
            <a:br>
              <a:rPr lang="en-GB" sz="2800" dirty="0"/>
            </a:br>
            <a:br>
              <a:rPr lang="en-GB" sz="2800" dirty="0"/>
            </a:br>
            <a:r>
              <a:rPr lang="en-GB" sz="2800" dirty="0"/>
              <a:t>Dietary Requirements</a:t>
            </a:r>
            <a:r>
              <a:rPr lang="en-GB" dirty="0"/>
              <a:t>.</a:t>
            </a:r>
          </a:p>
        </p:txBody>
      </p:sp>
      <p:sp>
        <p:nvSpPr>
          <p:cNvPr id="3" name="Content Placeholder 2">
            <a:extLst>
              <a:ext uri="{FF2B5EF4-FFF2-40B4-BE49-F238E27FC236}">
                <a16:creationId xmlns:a16="http://schemas.microsoft.com/office/drawing/2014/main" id="{D8594738-BBC6-4317-ACAC-5ED908696284}"/>
              </a:ext>
            </a:extLst>
          </p:cNvPr>
          <p:cNvSpPr>
            <a:spLocks noGrp="1"/>
          </p:cNvSpPr>
          <p:nvPr>
            <p:ph idx="1"/>
          </p:nvPr>
        </p:nvSpPr>
        <p:spPr/>
        <p:txBody>
          <a:bodyPr>
            <a:normAutofit/>
          </a:bodyPr>
          <a:lstStyle/>
          <a:p>
            <a:r>
              <a:rPr lang="en-GB" sz="1200" dirty="0">
                <a:latin typeface="Arial" panose="020B0604020202020204" pitchFamily="34" charset="0"/>
                <a:cs typeface="Arial" panose="020B0604020202020204" pitchFamily="34" charset="0"/>
              </a:rPr>
              <a:t>Mrs Ali needs a high fibre diet</a:t>
            </a:r>
          </a:p>
          <a:p>
            <a:r>
              <a:rPr lang="en-GB" sz="1200" dirty="0">
                <a:latin typeface="Arial" panose="020B0604020202020204" pitchFamily="34" charset="0"/>
                <a:cs typeface="Arial" panose="020B0604020202020204" pitchFamily="34" charset="0"/>
              </a:rPr>
              <a:t>Less salt and sugar</a:t>
            </a:r>
          </a:p>
          <a:p>
            <a:r>
              <a:rPr lang="en-GB" sz="1200" dirty="0">
                <a:latin typeface="Arial" panose="020B0604020202020204" pitchFamily="34" charset="0"/>
                <a:cs typeface="Arial" panose="020B0604020202020204" pitchFamily="34" charset="0"/>
              </a:rPr>
              <a:t>Mrs Ali is allergic to nuts</a:t>
            </a:r>
          </a:p>
          <a:p>
            <a:r>
              <a:rPr lang="en-GB" sz="1200" dirty="0">
                <a:latin typeface="Arial" panose="020B0604020202020204" pitchFamily="34" charset="0"/>
                <a:cs typeface="Arial" panose="020B0604020202020204" pitchFamily="34" charset="0"/>
              </a:rPr>
              <a:t>Only uses alpro soya milk for tea and cereal. She likes to have 3 cups of tea during the day with one teaspoon sugar.</a:t>
            </a:r>
          </a:p>
          <a:p>
            <a:r>
              <a:rPr lang="en-GB" sz="1200" dirty="0">
                <a:latin typeface="Arial" panose="020B0604020202020204" pitchFamily="34" charset="0"/>
                <a:cs typeface="Arial" panose="020B0604020202020204" pitchFamily="34" charset="0"/>
              </a:rPr>
              <a:t>For breakfast Mrs Ali likes 2 Weetabix with warm milk and a cup of tea with 1 tsp sugar.</a:t>
            </a:r>
          </a:p>
          <a:p>
            <a:r>
              <a:rPr lang="en-GB" sz="1200" dirty="0">
                <a:latin typeface="Arial" panose="020B0604020202020204" pitchFamily="34" charset="0"/>
                <a:cs typeface="Arial" panose="020B0604020202020204" pitchFamily="34" charset="0"/>
              </a:rPr>
              <a:t>Lunch time she prefers Brown bread sandwich along with fruit and glass of water. She needs to take water more often as she forgets.</a:t>
            </a:r>
          </a:p>
          <a:p>
            <a:r>
              <a:rPr lang="en-GB" sz="1200" dirty="0">
                <a:latin typeface="Arial" panose="020B0604020202020204" pitchFamily="34" charset="0"/>
                <a:cs typeface="Arial" panose="020B0604020202020204" pitchFamily="34" charset="0"/>
              </a:rPr>
              <a:t>Dinner: Chapati with Asian curry (less salt and spices)</a:t>
            </a:r>
          </a:p>
          <a:p>
            <a:r>
              <a:rPr lang="en-GB" sz="1200" dirty="0">
                <a:latin typeface="Arial" panose="020B0604020202020204" pitchFamily="34" charset="0"/>
                <a:cs typeface="Arial" panose="020B0604020202020204" pitchFamily="34" charset="0"/>
              </a:rPr>
              <a:t>Healthy snacks as fruit and water throughout the day.</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9252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0B36-EFD9-4BC0-BB0B-3AB8B2E82463}"/>
              </a:ext>
            </a:extLst>
          </p:cNvPr>
          <p:cNvSpPr>
            <a:spLocks noGrp="1"/>
          </p:cNvSpPr>
          <p:nvPr>
            <p:ph type="title"/>
          </p:nvPr>
        </p:nvSpPr>
        <p:spPr>
          <a:xfrm>
            <a:off x="867834" y="571500"/>
            <a:ext cx="8596668" cy="1333500"/>
          </a:xfrm>
        </p:spPr>
        <p:txBody>
          <a:bodyPr>
            <a:normAutofit/>
          </a:bodyPr>
          <a:lstStyle/>
          <a:p>
            <a:r>
              <a:rPr lang="en-GB" dirty="0"/>
              <a:t>	</a:t>
            </a:r>
            <a:r>
              <a:rPr lang="en-GB" sz="4000" dirty="0">
                <a:latin typeface="Arial" panose="020B0604020202020204" pitchFamily="34" charset="0"/>
                <a:cs typeface="Arial" panose="020B0604020202020204" pitchFamily="34" charset="0"/>
              </a:rPr>
              <a:t>careplan</a:t>
            </a:r>
            <a:br>
              <a:rPr lang="en-GB" dirty="0"/>
            </a:br>
            <a:r>
              <a:rPr lang="en-GB" dirty="0"/>
              <a:t>Activities and Hobbies.</a:t>
            </a:r>
          </a:p>
        </p:txBody>
      </p:sp>
      <p:sp>
        <p:nvSpPr>
          <p:cNvPr id="3" name="Content Placeholder 2">
            <a:extLst>
              <a:ext uri="{FF2B5EF4-FFF2-40B4-BE49-F238E27FC236}">
                <a16:creationId xmlns:a16="http://schemas.microsoft.com/office/drawing/2014/main" id="{0F53D1E4-1306-4169-95A8-6D9E6DFF7BA2}"/>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rPr>
              <a:t>Mrs Ali enjoys going for a walk in the back yard</a:t>
            </a:r>
          </a:p>
          <a:p>
            <a:r>
              <a:rPr lang="en-GB" sz="1200" dirty="0">
                <a:latin typeface="Arial" panose="020B0604020202020204" pitchFamily="34" charset="0"/>
                <a:cs typeface="Arial" panose="020B0604020202020204" pitchFamily="34" charset="0"/>
              </a:rPr>
              <a:t>She enjoys watching her Asian dramas a lot</a:t>
            </a:r>
          </a:p>
          <a:p>
            <a:r>
              <a:rPr lang="en-GB" sz="1200" dirty="0">
                <a:latin typeface="Arial" panose="020B0604020202020204" pitchFamily="34" charset="0"/>
                <a:cs typeface="Arial" panose="020B0604020202020204" pitchFamily="34" charset="0"/>
              </a:rPr>
              <a:t>She enjoys going shopping once a week</a:t>
            </a:r>
          </a:p>
          <a:p>
            <a:r>
              <a:rPr lang="en-GB" sz="1200" dirty="0">
                <a:latin typeface="Arial" panose="020B0604020202020204" pitchFamily="34" charset="0"/>
                <a:cs typeface="Arial" panose="020B0604020202020204" pitchFamily="34" charset="0"/>
              </a:rPr>
              <a:t>In her spare time she like to surf on her tablet</a:t>
            </a:r>
          </a:p>
          <a:p>
            <a:r>
              <a:rPr lang="en-GB" sz="1200" dirty="0">
                <a:latin typeface="Arial" panose="020B0604020202020204" pitchFamily="34" charset="0"/>
                <a:cs typeface="Arial" panose="020B0604020202020204" pitchFamily="34" charset="0"/>
              </a:rPr>
              <a:t>If some day Mrs Ali suffers a bad night and does not sleep well, she becomes a big grumpy and wont feel like doing much the second day. She might not engage with her daily activities. </a:t>
            </a:r>
          </a:p>
          <a:p>
            <a:endParaRPr lang="en-GB" dirty="0"/>
          </a:p>
          <a:p>
            <a:pPr marL="0" indent="0">
              <a:buNone/>
            </a:pPr>
            <a:r>
              <a:rPr lang="en-GB" dirty="0"/>
              <a:t>                                        </a:t>
            </a:r>
          </a:p>
        </p:txBody>
      </p:sp>
    </p:spTree>
    <p:extLst>
      <p:ext uri="{BB962C8B-B14F-4D97-AF65-F5344CB8AC3E}">
        <p14:creationId xmlns:p14="http://schemas.microsoft.com/office/powerpoint/2010/main" val="4225168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21FE-68CE-4696-A22A-7D2F336912F2}"/>
              </a:ext>
            </a:extLst>
          </p:cNvPr>
          <p:cNvSpPr>
            <a:spLocks noGrp="1"/>
          </p:cNvSpPr>
          <p:nvPr>
            <p:ph type="title"/>
          </p:nvPr>
        </p:nvSpPr>
        <p:spPr>
          <a:xfrm>
            <a:off x="559293" y="683580"/>
            <a:ext cx="8714709" cy="1908700"/>
          </a:xfrm>
        </p:spPr>
        <p:txBody>
          <a:bodyPr>
            <a:normAutofit fontScale="90000"/>
          </a:bodyPr>
          <a:lstStyle/>
          <a:p>
            <a:r>
              <a:rPr lang="en-GB" dirty="0"/>
              <a:t> Careplan</a:t>
            </a:r>
            <a:br>
              <a:rPr lang="en-GB" dirty="0"/>
            </a:br>
            <a:br>
              <a:rPr lang="en-GB" dirty="0"/>
            </a:br>
            <a:r>
              <a:rPr lang="en-GB" sz="2800" dirty="0"/>
              <a:t>Information Communication Technology (I.C.T) requirement</a:t>
            </a:r>
            <a:r>
              <a:rPr lang="en-GB" dirty="0"/>
              <a:t>.</a:t>
            </a:r>
          </a:p>
        </p:txBody>
      </p:sp>
      <p:sp>
        <p:nvSpPr>
          <p:cNvPr id="3" name="Content Placeholder 2">
            <a:extLst>
              <a:ext uri="{FF2B5EF4-FFF2-40B4-BE49-F238E27FC236}">
                <a16:creationId xmlns:a16="http://schemas.microsoft.com/office/drawing/2014/main" id="{A722B5CD-EC00-45DD-995D-C44DB1CD4D0A}"/>
              </a:ext>
            </a:extLst>
          </p:cNvPr>
          <p:cNvSpPr>
            <a:spLocks noGrp="1"/>
          </p:cNvSpPr>
          <p:nvPr>
            <p:ph idx="1"/>
          </p:nvPr>
        </p:nvSpPr>
        <p:spPr>
          <a:xfrm>
            <a:off x="559293" y="2805344"/>
            <a:ext cx="8714709" cy="3648722"/>
          </a:xfrm>
        </p:spPr>
        <p:txBody>
          <a:bodyPr/>
          <a:lstStyle/>
          <a:p>
            <a:r>
              <a:rPr lang="en-GB" sz="1200" dirty="0">
                <a:latin typeface="Arial" panose="020B0604020202020204" pitchFamily="34" charset="0"/>
                <a:cs typeface="Arial" panose="020B0604020202020204" pitchFamily="34" charset="0"/>
              </a:rPr>
              <a:t>Mrs Ali has cameras all around her home to avoid being broken into and being hurt by burglars</a:t>
            </a:r>
          </a:p>
          <a:p>
            <a:r>
              <a:rPr lang="en-GB" sz="1200" dirty="0">
                <a:latin typeface="Arial" panose="020B0604020202020204" pitchFamily="34" charset="0"/>
                <a:cs typeface="Arial" panose="020B0604020202020204" pitchFamily="34" charset="0"/>
              </a:rPr>
              <a:t>Mrs Ali has emergency buzzer fitted by her bed for any emergencies</a:t>
            </a:r>
          </a:p>
          <a:p>
            <a:r>
              <a:rPr lang="en-GB" sz="1200" dirty="0">
                <a:latin typeface="Arial" panose="020B0604020202020204" pitchFamily="34" charset="0"/>
                <a:cs typeface="Arial" panose="020B0604020202020204" pitchFamily="34" charset="0"/>
              </a:rPr>
              <a:t>Window censors and door censors are fitted throughout the house to detect any fall                                       </a:t>
            </a:r>
          </a:p>
          <a:p>
            <a:pPr marL="0" indent="0">
              <a:buNone/>
            </a:pPr>
            <a:r>
              <a:rPr lang="en-GB" sz="1200" dirty="0">
                <a:latin typeface="Arial" panose="020B0604020202020204" pitchFamily="34" charset="0"/>
                <a:cs typeface="Arial" panose="020B0604020202020204" pitchFamily="34" charset="0"/>
              </a:rPr>
              <a:t>                                                                                                                                  (Harrington and Rogers, 2020).</a:t>
            </a:r>
          </a:p>
          <a:p>
            <a:endParaRPr lang="en-GB" dirty="0"/>
          </a:p>
        </p:txBody>
      </p:sp>
    </p:spTree>
    <p:extLst>
      <p:ext uri="{BB962C8B-B14F-4D97-AF65-F5344CB8AC3E}">
        <p14:creationId xmlns:p14="http://schemas.microsoft.com/office/powerpoint/2010/main" val="3282569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42FE3-F14F-4893-9DFB-1F276B4B4AF9}"/>
              </a:ext>
            </a:extLst>
          </p:cNvPr>
          <p:cNvSpPr>
            <a:spLocks noGrp="1"/>
          </p:cNvSpPr>
          <p:nvPr>
            <p:ph type="title"/>
          </p:nvPr>
        </p:nvSpPr>
        <p:spPr>
          <a:xfrm>
            <a:off x="570801" y="582967"/>
            <a:ext cx="8596668" cy="1320800"/>
          </a:xfrm>
        </p:spPr>
        <p:txBody>
          <a:bodyPr>
            <a:normAutofit fontScale="90000"/>
          </a:bodyPr>
          <a:lstStyle/>
          <a:p>
            <a:r>
              <a:rPr lang="en-GB" sz="3200" dirty="0">
                <a:latin typeface="Arial" panose="020B0604020202020204" pitchFamily="34" charset="0"/>
                <a:cs typeface="Arial" panose="020B0604020202020204" pitchFamily="34" charset="0"/>
              </a:rPr>
              <a:t>Careplan</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Important Occasions/ Dates</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1368B1E-72AF-4A33-89D9-6FB89D8B9A31}"/>
              </a:ext>
            </a:extLst>
          </p:cNvPr>
          <p:cNvSpPr>
            <a:spLocks noGrp="1"/>
          </p:cNvSpPr>
          <p:nvPr>
            <p:ph idx="1"/>
          </p:nvPr>
        </p:nvSpPr>
        <p:spPr>
          <a:xfrm>
            <a:off x="570801" y="1766656"/>
            <a:ext cx="8398501" cy="3449590"/>
          </a:xfrm>
        </p:spPr>
        <p:txBody>
          <a:bodyPr>
            <a:normAutofit/>
          </a:bodyPr>
          <a:lstStyle/>
          <a:p>
            <a:r>
              <a:rPr lang="en-GB" sz="1200" dirty="0">
                <a:latin typeface="Arial" panose="020B0604020202020204" pitchFamily="34" charset="0"/>
                <a:cs typeface="Arial" panose="020B0604020202020204" pitchFamily="34" charset="0"/>
              </a:rPr>
              <a:t>Mrs Ali likes her children and grandchildren visiting her weekly.</a:t>
            </a:r>
          </a:p>
          <a:p>
            <a:r>
              <a:rPr lang="en-GB" sz="1200" dirty="0">
                <a:latin typeface="Arial" panose="020B0604020202020204" pitchFamily="34" charset="0"/>
                <a:cs typeface="Arial" panose="020B0604020202020204" pitchFamily="34" charset="0"/>
              </a:rPr>
              <a:t>She has all her loved ones birthdays written in her diary. Sometimes needs reminding.</a:t>
            </a:r>
          </a:p>
          <a:p>
            <a:r>
              <a:rPr lang="en-GB" sz="1200" dirty="0">
                <a:latin typeface="Arial" panose="020B0604020202020204" pitchFamily="34" charset="0"/>
                <a:cs typeface="Arial" panose="020B0604020202020204" pitchFamily="34" charset="0"/>
              </a:rPr>
              <a:t>Wedding Anniversaries of her children.</a:t>
            </a:r>
          </a:p>
        </p:txBody>
      </p:sp>
    </p:spTree>
    <p:extLst>
      <p:ext uri="{BB962C8B-B14F-4D97-AF65-F5344CB8AC3E}">
        <p14:creationId xmlns:p14="http://schemas.microsoft.com/office/powerpoint/2010/main" val="983438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D927A-4954-4605-8E34-6656186BEEA4}"/>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AB9952E-5A69-4B3B-AE97-C1A92C42D645}"/>
              </a:ext>
            </a:extLst>
          </p:cNvPr>
          <p:cNvSpPr>
            <a:spLocks noGrp="1"/>
          </p:cNvSpPr>
          <p:nvPr>
            <p:ph idx="1"/>
          </p:nvPr>
        </p:nvSpPr>
        <p:spPr>
          <a:xfrm>
            <a:off x="701336" y="1589103"/>
            <a:ext cx="8572666" cy="5268897"/>
          </a:xfrm>
        </p:spPr>
        <p:txBody>
          <a:bodyPr>
            <a:normAutofit fontScale="25000" lnSpcReduction="20000"/>
          </a:bodyPr>
          <a:lstStyle/>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BetterHealth, (2015) What is Person centred care?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https://www.betterhealth.vic.gov.au/health/ServicesAndSupport/patient-centred-care-explained</a:t>
            </a:r>
            <a:r>
              <a:rPr lang="en-GB" sz="4800" dirty="0">
                <a:effectLst/>
                <a:latin typeface="Arial" panose="020B0604020202020204" pitchFamily="34" charset="0"/>
                <a:ea typeface="Calibri" panose="020F0502020204030204" pitchFamily="34" charset="0"/>
                <a:cs typeface="Arial" panose="020B0604020202020204" pitchFamily="34" charset="0"/>
              </a:rPr>
              <a:t>. (Accessed on 17 February). </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Citizens advice, (2021) ‘</a:t>
            </a:r>
            <a:r>
              <a:rPr lang="en-GB" sz="4800" i="1" dirty="0">
                <a:effectLst/>
                <a:latin typeface="Arial" panose="020B0604020202020204" pitchFamily="34" charset="0"/>
                <a:ea typeface="Calibri" panose="020F0502020204030204" pitchFamily="34" charset="0"/>
                <a:cs typeface="Arial" panose="020B0604020202020204" pitchFamily="34" charset="0"/>
              </a:rPr>
              <a:t>What's the Human Rights Act 1998</a:t>
            </a:r>
            <a:r>
              <a:rPr lang="en-GB" sz="4800" dirty="0">
                <a:effectLst/>
                <a:latin typeface="Arial" panose="020B0604020202020204" pitchFamily="34" charset="0"/>
                <a:ea typeface="Calibri" panose="020F0502020204030204" pitchFamily="34" charset="0"/>
                <a:cs typeface="Arial" panose="020B0604020202020204" pitchFamily="34" charset="0"/>
              </a:rPr>
              <a:t>’?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https://www.citizensadvice.org.uk/law-and-courts/civil-rights/human-rights/the-human-rights-act-1998/</a:t>
            </a:r>
            <a:r>
              <a:rPr lang="en-GB" sz="4800" dirty="0">
                <a:effectLst/>
                <a:latin typeface="Arial" panose="020B0604020202020204" pitchFamily="34" charset="0"/>
                <a:ea typeface="Calibri" panose="020F0502020204030204" pitchFamily="34" charset="0"/>
                <a:cs typeface="Arial" panose="020B0604020202020204" pitchFamily="34" charset="0"/>
              </a:rPr>
              <a:t>.  (Accessed on 10</a:t>
            </a:r>
            <a:r>
              <a:rPr lang="en-GB" sz="4800" baseline="30000" dirty="0">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February 2021). </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Community Development and Health Network, (2021)Social and Medical Model of Health.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https://www.cdhn.org/sites/default/files/downloads/FACTSHEETS%201_Screen%20View%281%29.pdf</a:t>
            </a:r>
            <a:r>
              <a:rPr lang="en-GB" sz="4800" dirty="0">
                <a:effectLst/>
                <a:latin typeface="Arial" panose="020B0604020202020204" pitchFamily="34" charset="0"/>
                <a:ea typeface="Calibri" panose="020F0502020204030204" pitchFamily="34" charset="0"/>
                <a:cs typeface="Arial" panose="020B0604020202020204" pitchFamily="34" charset="0"/>
              </a:rPr>
              <a:t>. )Accessed on 18 February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Equality and Human Rights Commission, (2018) The Human Rights Act 2000. [Online] Available at: .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https://www.equalityhumanrights.com/en/human-rights/human-rights-act</a:t>
            </a:r>
            <a:r>
              <a:rPr lang="en-GB" sz="4800" dirty="0">
                <a:effectLst/>
                <a:latin typeface="Arial" panose="020B0604020202020204" pitchFamily="34" charset="0"/>
                <a:ea typeface="Calibri" panose="020F0502020204030204" pitchFamily="34" charset="0"/>
                <a:cs typeface="Arial" panose="020B0604020202020204" pitchFamily="34" charset="0"/>
              </a:rPr>
              <a:t>. (Accessed on 22 February 2021). </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GOV UK, (2016) The </a:t>
            </a:r>
            <a:r>
              <a:rPr lang="en-GB" sz="4800" i="1" dirty="0">
                <a:effectLst/>
                <a:latin typeface="Arial" panose="020B0604020202020204" pitchFamily="34" charset="0"/>
                <a:ea typeface="Calibri" panose="020F0502020204030204" pitchFamily="34" charset="0"/>
                <a:cs typeface="Arial" panose="020B0604020202020204" pitchFamily="34" charset="0"/>
              </a:rPr>
              <a:t>Care Act 2014</a:t>
            </a:r>
            <a:r>
              <a:rPr lang="en-GB" sz="4800" dirty="0">
                <a:effectLst/>
                <a:latin typeface="Arial" panose="020B0604020202020204" pitchFamily="34" charset="0"/>
                <a:ea typeface="Calibri" panose="020F0502020204030204" pitchFamily="34" charset="0"/>
                <a:cs typeface="Arial" panose="020B0604020202020204" pitchFamily="34" charset="0"/>
              </a:rPr>
              <a:t>: </a:t>
            </a:r>
            <a:r>
              <a:rPr lang="en-GB" sz="4800" i="1" dirty="0">
                <a:effectLst/>
                <a:latin typeface="Arial" panose="020B0604020202020204" pitchFamily="34" charset="0"/>
                <a:ea typeface="Calibri" panose="020F0502020204030204" pitchFamily="34" charset="0"/>
                <a:cs typeface="Arial" panose="020B0604020202020204" pitchFamily="34" charset="0"/>
              </a:rPr>
              <a:t>Care Act Factsheets. </a:t>
            </a:r>
            <a:r>
              <a:rPr lang="en-GB" sz="4800" dirty="0">
                <a:effectLst/>
                <a:latin typeface="Arial" panose="020B0604020202020204" pitchFamily="34" charset="0"/>
                <a:ea typeface="Calibri" panose="020F0502020204030204" pitchFamily="34" charset="0"/>
                <a:cs typeface="Arial" panose="020B0604020202020204" pitchFamily="34" charset="0"/>
              </a:rPr>
              <a:t>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https://www.gov.uk/government/publications/care-act-2014-part-1-factsheets/care-act-factsheets</a:t>
            </a:r>
            <a:r>
              <a:rPr lang="en-GB" sz="4800" dirty="0">
                <a:effectLst/>
                <a:latin typeface="Arial" panose="020B0604020202020204" pitchFamily="34" charset="0"/>
                <a:ea typeface="Calibri" panose="020F0502020204030204" pitchFamily="34" charset="0"/>
                <a:cs typeface="Arial" panose="020B0604020202020204" pitchFamily="34" charset="0"/>
              </a:rPr>
              <a:t>. (Accessed on 08</a:t>
            </a:r>
            <a:r>
              <a:rPr lang="en-GB" sz="4800" baseline="30000" dirty="0">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February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Harrington, C. N. and Rogers, W. A. (2020)  ‘Design of Health information and communication technologies for older adults’. Design</a:t>
            </a:r>
            <a:r>
              <a:rPr lang="en-GB" sz="4800" i="1" dirty="0">
                <a:effectLst/>
                <a:latin typeface="Arial" panose="020B0604020202020204" pitchFamily="34" charset="0"/>
                <a:ea typeface="Calibri" panose="020F0502020204030204" pitchFamily="34" charset="0"/>
                <a:cs typeface="Arial" panose="020B0604020202020204" pitchFamily="34" charset="0"/>
              </a:rPr>
              <a:t> for Health. [Online] Available at: </a:t>
            </a:r>
            <a:r>
              <a:rPr lang="en-GB" sz="4800" i="1"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https://www.sciencedirect.com/topics/computer-science/information-and-communication-technologies</a:t>
            </a:r>
            <a:r>
              <a:rPr lang="en-GB" sz="4800" i="1" dirty="0">
                <a:effectLst/>
                <a:latin typeface="Arial" panose="020B0604020202020204" pitchFamily="34" charset="0"/>
                <a:ea typeface="Calibri" panose="020F0502020204030204" pitchFamily="34" charset="0"/>
                <a:cs typeface="Arial" panose="020B0604020202020204" pitchFamily="34" charset="0"/>
              </a:rPr>
              <a:t>. (Accessed on 12 February 2021).</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Healthline, (2020) ‘Medication for High blood pressure: Angiotensin converting enzyme (ACE) inhibitors’.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https://www.healthline.com/health/high-blood-pressure-hypertension-medication?c=31021675893#ace-inhibitors</a:t>
            </a:r>
            <a:r>
              <a:rPr lang="en-GB" sz="4800" dirty="0">
                <a:effectLst/>
                <a:latin typeface="Arial" panose="020B0604020202020204" pitchFamily="34" charset="0"/>
                <a:ea typeface="Calibri" panose="020F0502020204030204" pitchFamily="34" charset="0"/>
                <a:cs typeface="Arial" panose="020B0604020202020204" pitchFamily="34" charset="0"/>
              </a:rPr>
              <a:t>. (Accessed on 28 January, 2021. </a:t>
            </a:r>
          </a:p>
          <a:p>
            <a:endParaRPr lang="en-GB" dirty="0"/>
          </a:p>
        </p:txBody>
      </p:sp>
    </p:spTree>
    <p:extLst>
      <p:ext uri="{BB962C8B-B14F-4D97-AF65-F5344CB8AC3E}">
        <p14:creationId xmlns:p14="http://schemas.microsoft.com/office/powerpoint/2010/main" val="17446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3338-930A-4DD9-9306-D68EF692CBE3}"/>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FCB6405-26DF-42EE-BD27-24FBCBDBA791}"/>
              </a:ext>
            </a:extLst>
          </p:cNvPr>
          <p:cNvSpPr>
            <a:spLocks noGrp="1"/>
          </p:cNvSpPr>
          <p:nvPr>
            <p:ph idx="1"/>
          </p:nvPr>
        </p:nvSpPr>
        <p:spPr>
          <a:xfrm>
            <a:off x="677334" y="1322773"/>
            <a:ext cx="8596668" cy="5211192"/>
          </a:xfrm>
        </p:spPr>
        <p:txBody>
          <a:bodyPr>
            <a:normAutofit fontScale="25000" lnSpcReduction="20000"/>
          </a:bodyPr>
          <a:lstStyle/>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Legislation .Gov Uk, (2021) Care Act 2014. [Online]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https://www.legislation.gov.uk/ukpga/2014/23/contents</a:t>
            </a:r>
            <a:r>
              <a:rPr lang="en-GB" sz="4800" dirty="0">
                <a:effectLst/>
                <a:latin typeface="Arial" panose="020B0604020202020204" pitchFamily="34" charset="0"/>
                <a:ea typeface="Calibri" panose="020F0502020204030204" pitchFamily="34" charset="0"/>
                <a:cs typeface="Arial" panose="020B0604020202020204" pitchFamily="34" charset="0"/>
              </a:rPr>
              <a:t>. (Accessed on 20 February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NHS UK, (2018) Someone to speak up for you (Advocate).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https://www.nhs.uk/conditions/social-care-and-support-guide/help-from-social-services-and-charities/someone-to-speak-up-for-you-advocate/</a:t>
            </a:r>
            <a:r>
              <a:rPr lang="en-GB" sz="4800" dirty="0">
                <a:effectLst/>
                <a:latin typeface="Arial" panose="020B0604020202020204" pitchFamily="34" charset="0"/>
                <a:ea typeface="Calibri" panose="020F0502020204030204" pitchFamily="34" charset="0"/>
                <a:cs typeface="Arial" panose="020B0604020202020204" pitchFamily="34" charset="0"/>
              </a:rPr>
              <a:t>. (Accessed on 18 February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NHS UK, (2020a) ‘</a:t>
            </a:r>
            <a:r>
              <a:rPr lang="en-GB" sz="4800" i="1" dirty="0">
                <a:effectLst/>
                <a:latin typeface="Arial" panose="020B0604020202020204" pitchFamily="34" charset="0"/>
                <a:ea typeface="Calibri" panose="020F0502020204030204" pitchFamily="34" charset="0"/>
                <a:cs typeface="Arial" panose="020B0604020202020204" pitchFamily="34" charset="0"/>
              </a:rPr>
              <a:t>Medicines for type 2 diabetes, the right medication’. </a:t>
            </a:r>
            <a:r>
              <a:rPr lang="en-GB" sz="4800" dirty="0">
                <a:effectLst/>
                <a:latin typeface="Arial" panose="020B0604020202020204" pitchFamily="34" charset="0"/>
                <a:ea typeface="Calibri" panose="020F0502020204030204" pitchFamily="34" charset="0"/>
                <a:cs typeface="Arial" panose="020B0604020202020204" pitchFamily="34" charset="0"/>
              </a:rPr>
              <a:t>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https://www.nhs.uk/conditions/type-2-diabetes/understanding-medication/</a:t>
            </a:r>
            <a:r>
              <a:rPr lang="en-GB" sz="4800" dirty="0">
                <a:effectLst/>
                <a:latin typeface="Arial" panose="020B0604020202020204" pitchFamily="34" charset="0"/>
                <a:ea typeface="Calibri" panose="020F0502020204030204" pitchFamily="34" charset="0"/>
                <a:cs typeface="Arial" panose="020B0604020202020204" pitchFamily="34" charset="0"/>
              </a:rPr>
              <a:t>. (Accessed on 28 January,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NHS UK, (2020b) ‘</a:t>
            </a:r>
            <a:r>
              <a:rPr lang="en-GB" sz="4800" i="1" dirty="0">
                <a:effectLst/>
                <a:latin typeface="Arial" panose="020B0604020202020204" pitchFamily="34" charset="0"/>
                <a:ea typeface="Calibri" panose="020F0502020204030204" pitchFamily="34" charset="0"/>
                <a:cs typeface="Arial" panose="020B0604020202020204" pitchFamily="34" charset="0"/>
              </a:rPr>
              <a:t>Donepezil and Dosage’. </a:t>
            </a:r>
            <a:r>
              <a:rPr lang="en-GB" sz="4800" dirty="0">
                <a:effectLst/>
                <a:latin typeface="Arial" panose="020B0604020202020204" pitchFamily="34" charset="0"/>
                <a:ea typeface="Calibri" panose="020F0502020204030204" pitchFamily="34" charset="0"/>
                <a:cs typeface="Arial" panose="020B0604020202020204" pitchFamily="34" charset="0"/>
              </a:rPr>
              <a:t>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https://www.nhs.uk/medicines/donepezil/</a:t>
            </a:r>
            <a:r>
              <a:rPr lang="en-GB" sz="4800" dirty="0">
                <a:effectLst/>
                <a:latin typeface="Arial" panose="020B0604020202020204" pitchFamily="34" charset="0"/>
                <a:ea typeface="Calibri" panose="020F0502020204030204" pitchFamily="34" charset="0"/>
                <a:cs typeface="Arial" panose="020B0604020202020204" pitchFamily="34" charset="0"/>
              </a:rPr>
              <a:t>. (Accessed on 29 January,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People First Info, (2021) The Care Act- An Overview : What is the Care Act?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https://www.peoplefirstinfo.org.uk/money-and-legal/care-act-2014/the-care-act-an-overview/</a:t>
            </a:r>
            <a:r>
              <a:rPr lang="en-GB" sz="4800" dirty="0">
                <a:effectLst/>
                <a:latin typeface="Arial" panose="020B0604020202020204" pitchFamily="34" charset="0"/>
                <a:ea typeface="Calibri" panose="020F0502020204030204" pitchFamily="34" charset="0"/>
                <a:cs typeface="Arial" panose="020B0604020202020204" pitchFamily="34" charset="0"/>
              </a:rPr>
              <a:t>. (Accessed on 09 February 20210)</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Physiopedia, (2021) Theories of Ageing. </a:t>
            </a:r>
            <a:r>
              <a:rPr lang="en-GB" sz="4800" i="1" dirty="0">
                <a:effectLst/>
                <a:latin typeface="Arial" panose="020B0604020202020204" pitchFamily="34" charset="0"/>
                <a:ea typeface="Calibri" panose="020F0502020204030204" pitchFamily="34" charset="0"/>
                <a:cs typeface="Arial" panose="020B0604020202020204" pitchFamily="34" charset="0"/>
              </a:rPr>
              <a:t>Physiopedia.. </a:t>
            </a:r>
            <a:r>
              <a:rPr lang="en-GB" sz="48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https://www.physio-pedia.com/index.php?title=Special%3ACiteThisPage&amp;page=Theories%20of%20Ageing</a:t>
            </a:r>
            <a:r>
              <a:rPr lang="en-GB" sz="4800" dirty="0">
                <a:effectLst/>
                <a:latin typeface="Arial" panose="020B0604020202020204" pitchFamily="34" charset="0"/>
                <a:ea typeface="Calibri" panose="020F0502020204030204" pitchFamily="34" charset="0"/>
                <a:cs typeface="Arial" panose="020B0604020202020204" pitchFamily="34" charset="0"/>
              </a:rPr>
              <a:t>. (Accessed on 19 February 2021). </a:t>
            </a:r>
          </a:p>
          <a:p>
            <a:pPr marL="342900" lvl="0" indent="-342900">
              <a:lnSpc>
                <a:spcPct val="107000"/>
              </a:lnSpc>
              <a:spcAft>
                <a:spcPts val="800"/>
              </a:spcAft>
              <a:buFont typeface="Wingdings 3" panose="05040102010807070707" pitchFamily="18" charset="2"/>
              <a:buChar char=""/>
              <a:tabLst>
                <a:tab pos="457200" algn="l"/>
              </a:tabLst>
            </a:pPr>
            <a:r>
              <a:rPr lang="en-GB" sz="4800" dirty="0" err="1">
                <a:effectLst/>
                <a:latin typeface="Arial" panose="020B0604020202020204" pitchFamily="34" charset="0"/>
                <a:ea typeface="Calibri" panose="020F0502020204030204" pitchFamily="34" charset="0"/>
                <a:cs typeface="Arial" panose="020B0604020202020204" pitchFamily="34" charset="0"/>
              </a:rPr>
              <a:t>Rela</a:t>
            </a:r>
            <a:r>
              <a:rPr lang="en-GB" sz="4800" dirty="0">
                <a:effectLst/>
                <a:latin typeface="Arial" panose="020B0604020202020204" pitchFamily="34" charset="0"/>
                <a:ea typeface="Calibri" panose="020F0502020204030204" pitchFamily="34" charset="0"/>
                <a:cs typeface="Arial" panose="020B0604020202020204" pitchFamily="34" charset="0"/>
              </a:rPr>
              <a:t>, L. Z. (2016) What is a care plan?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https://nourishcare.co.uk/care-news/care-planning-101-the-basics/#:~:text=A%20plan%20of%20care%20is,being%20given%20to%20a%20person.&amp;text=A%20care%20plan%20is%20made,of%20care%20for%20a%20person</a:t>
            </a:r>
            <a:r>
              <a:rPr lang="en-GB" sz="4800" dirty="0">
                <a:effectLst/>
                <a:latin typeface="Arial" panose="020B0604020202020204" pitchFamily="34" charset="0"/>
                <a:ea typeface="Calibri" panose="020F0502020204030204" pitchFamily="34" charset="0"/>
                <a:cs typeface="Arial" panose="020B0604020202020204" pitchFamily="34" charset="0"/>
              </a:rPr>
              <a:t>.. (Accessed on 17 February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The Health Foundation, (2021) ‘Person Centred Care’.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https://www.health.org.uk/topics/person-centred-care?gclid=CjwKCAiAsaOBBhA4EiwAo0_AnCzS6PnPWMe81CiY1hDDb2XoYGx8Ps_MLkY0Nacvdf4C2-sEG6QBJxoC4HwQAvD_BwE</a:t>
            </a:r>
            <a:r>
              <a:rPr lang="en-GB" sz="4800" dirty="0">
                <a:effectLst/>
                <a:latin typeface="Arial" panose="020B0604020202020204" pitchFamily="34" charset="0"/>
                <a:ea typeface="Calibri" panose="020F0502020204030204" pitchFamily="34" charset="0"/>
                <a:cs typeface="Arial" panose="020B0604020202020204" pitchFamily="34" charset="0"/>
              </a:rPr>
              <a:t>. (Accessed on 09 February 2021). </a:t>
            </a:r>
          </a:p>
          <a:p>
            <a:endParaRPr lang="en-GB" dirty="0"/>
          </a:p>
        </p:txBody>
      </p:sp>
    </p:spTree>
    <p:extLst>
      <p:ext uri="{BB962C8B-B14F-4D97-AF65-F5344CB8AC3E}">
        <p14:creationId xmlns:p14="http://schemas.microsoft.com/office/powerpoint/2010/main" val="1732335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3F9C4-0F75-4DC4-BA5C-954104FD3A37}"/>
              </a:ext>
            </a:extLst>
          </p:cNvPr>
          <p:cNvSpPr>
            <a:spLocks noGrp="1"/>
          </p:cNvSpPr>
          <p:nvPr>
            <p:ph type="title"/>
          </p:nvPr>
        </p:nvSpPr>
        <p:spPr/>
        <p:txBody>
          <a:bodyPr/>
          <a:lstStyle/>
          <a:p>
            <a:r>
              <a:rPr lang="en-GB" dirty="0"/>
              <a:t>References For Images</a:t>
            </a:r>
          </a:p>
        </p:txBody>
      </p:sp>
      <p:sp>
        <p:nvSpPr>
          <p:cNvPr id="3" name="Content Placeholder 2">
            <a:extLst>
              <a:ext uri="{FF2B5EF4-FFF2-40B4-BE49-F238E27FC236}">
                <a16:creationId xmlns:a16="http://schemas.microsoft.com/office/drawing/2014/main" id="{853BC997-B18A-40E7-99B8-483D68B89658}"/>
              </a:ext>
            </a:extLst>
          </p:cNvPr>
          <p:cNvSpPr>
            <a:spLocks noGrp="1"/>
          </p:cNvSpPr>
          <p:nvPr>
            <p:ph idx="1"/>
          </p:nvPr>
        </p:nvSpPr>
        <p:spPr>
          <a:xfrm>
            <a:off x="677334" y="1793289"/>
            <a:ext cx="8596668" cy="4248073"/>
          </a:xfrm>
        </p:spPr>
        <p:txBody>
          <a:bodyPr>
            <a:normAutofit/>
          </a:bodyPr>
          <a:lstStyle/>
          <a:p>
            <a:pPr marL="0" indent="0">
              <a:buNone/>
            </a:pPr>
            <a:r>
              <a:rPr lang="en-GB" sz="1200" dirty="0">
                <a:latin typeface="Arial" panose="020B0604020202020204" pitchFamily="34" charset="0"/>
                <a:cs typeface="Arial" panose="020B0604020202020204" pitchFamily="34" charset="0"/>
              </a:rPr>
              <a:t>Fig 1.</a:t>
            </a:r>
          </a:p>
          <a:p>
            <a:pPr marL="0" indent="0">
              <a:buNone/>
            </a:pPr>
            <a:r>
              <a:rPr lang="en-GB" sz="1200" dirty="0">
                <a:latin typeface="Arial" panose="020B0604020202020204" pitchFamily="34" charset="0"/>
                <a:cs typeface="Arial" panose="020B0604020202020204" pitchFamily="34" charset="0"/>
              </a:rPr>
              <a:t>Healthline, (2021) Available at:  </a:t>
            </a:r>
            <a:r>
              <a:rPr lang="en-GB" sz="1200" dirty="0">
                <a:latin typeface="Arial" panose="020B0604020202020204" pitchFamily="34" charset="0"/>
                <a:cs typeface="Arial" panose="020B0604020202020204" pitchFamily="34" charset="0"/>
                <a:hlinkClick r:id="rId2"/>
              </a:rPr>
              <a:t>https://www.healthline.com/health/medicare/does-medicare-cover-nursing-homes</a:t>
            </a:r>
            <a:r>
              <a:rPr lang="en-GB" sz="1200" dirty="0">
                <a:latin typeface="Arial" panose="020B0604020202020204" pitchFamily="34" charset="0"/>
                <a:cs typeface="Arial" panose="020B0604020202020204" pitchFamily="34" charset="0"/>
              </a:rPr>
              <a:t>. (Accessed on 10</a:t>
            </a:r>
            <a:r>
              <a:rPr lang="en-GB" sz="1200" baseline="300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February 2021).</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Fig 2.</a:t>
            </a:r>
          </a:p>
          <a:p>
            <a:pPr marL="0" indent="0">
              <a:buNone/>
            </a:pPr>
            <a:r>
              <a:rPr lang="en-GB" sz="1200" dirty="0">
                <a:latin typeface="Arial" panose="020B0604020202020204" pitchFamily="34" charset="0"/>
                <a:cs typeface="Arial" panose="020B0604020202020204" pitchFamily="34" charset="0"/>
              </a:rPr>
              <a:t> MedicalXpress, (2020) Available at:  </a:t>
            </a:r>
            <a:r>
              <a:rPr lang="en-GB" sz="1200" dirty="0">
                <a:latin typeface="Arial" panose="020B0604020202020204" pitchFamily="34" charset="0"/>
                <a:cs typeface="Arial" panose="020B0604020202020204" pitchFamily="34" charset="0"/>
                <a:hlinkClick r:id="rId3"/>
              </a:rPr>
              <a:t>Medication errors: Cut your risk with these tips (medicalxpress.com)</a:t>
            </a:r>
            <a:r>
              <a:rPr lang="en-GB" sz="1200" dirty="0">
                <a:latin typeface="Arial" panose="020B0604020202020204" pitchFamily="34" charset="0"/>
                <a:cs typeface="Arial" panose="020B0604020202020204" pitchFamily="34" charset="0"/>
              </a:rPr>
              <a:t>. (Accessed 12 February 2021). </a:t>
            </a:r>
          </a:p>
          <a:p>
            <a:pPr marL="0" indent="0">
              <a:buNone/>
            </a:pPr>
            <a:endParaRPr lang="en-GB" sz="1200" u="sng" dirty="0">
              <a:solidFill>
                <a:schemeClr val="tx1"/>
              </a:solidFill>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804295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1849</Words>
  <Application>Microsoft Office PowerPoint</Application>
  <PresentationFormat>Widescreen</PresentationFormat>
  <Paragraphs>127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Care plan</vt:lpstr>
      <vt:lpstr>Careplan   </vt:lpstr>
      <vt:lpstr>Careplan  Patient Information.    </vt:lpstr>
      <vt:lpstr>Careplan  Next of Kin.</vt:lpstr>
      <vt:lpstr>Careplan  Patient History</vt:lpstr>
      <vt:lpstr>Careplan  Patient Advocacy. </vt:lpstr>
      <vt:lpstr> Careplan  Personal care.</vt:lpstr>
      <vt:lpstr>Careplan  Patient Medication.</vt:lpstr>
      <vt:lpstr>Careplan  Dietary Requirements.</vt:lpstr>
      <vt:lpstr> careplan Activities and Hobbies.</vt:lpstr>
      <vt:lpstr> Careplan  Information Communication Technology (I.C.T) requirement.</vt:lpstr>
      <vt:lpstr>Careplan Important Occasions/ Dates  </vt:lpstr>
      <vt:lpstr>References</vt:lpstr>
      <vt:lpstr>References</vt:lpstr>
      <vt:lpstr>References For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dc:title>
  <dc:creator>Yasmin Bibi (1808879)</dc:creator>
  <cp:lastModifiedBy>Yasmin Bibi</cp:lastModifiedBy>
  <cp:revision>4</cp:revision>
  <dcterms:created xsi:type="dcterms:W3CDTF">2021-01-31T10:01:59Z</dcterms:created>
  <dcterms:modified xsi:type="dcterms:W3CDTF">2021-02-25T18:30:51Z</dcterms:modified>
</cp:coreProperties>
</file>