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09B073-4DCE-4D3E-E131-F5433C173BC3}" v="298" dt="2026-07-18T14:00:09.5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797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52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779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575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713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761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231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312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33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191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964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7/18/2026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737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E728E6-A07E-4A6C-AB92-D56E1402F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873B37-1BEC-8D56-4962-344BE9007C3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9995" r="6" b="6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Digital Skills </a:t>
            </a:r>
            <a:r>
              <a:rPr lang="en-GB" sz="5400">
                <a:solidFill>
                  <a:srgbClr val="FFFFFF"/>
                </a:solidFill>
              </a:rPr>
              <a:t>Portfolio</a:t>
            </a:r>
            <a:endParaRPr lang="en-GB" sz="5400" dirty="0">
              <a:solidFill>
                <a:srgbClr val="FFFFFF"/>
              </a:solidFill>
            </a:endParaRPr>
          </a:p>
        </p:txBody>
      </p:sp>
      <p:grpSp>
        <p:nvGrpSpPr>
          <p:cNvPr id="15" name="Top Left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23216" y="3924272"/>
            <a:ext cx="118872" cy="118872"/>
            <a:chOff x="1175347" y="3733800"/>
            <a:chExt cx="118872" cy="118872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8" name="Bottom Right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9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D8996E-82AD-1A67-5627-F9181578B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8369" cy="2236864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4EB41-ED37-3AA9-EE27-7A024A78D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955401"/>
            <a:ext cx="3988112" cy="315768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buFont typeface="Wingdings" panose="020B0504020202020204" pitchFamily="34" charset="0"/>
              <a:buChar char="Ø"/>
            </a:pPr>
            <a:r>
              <a:rPr lang="en-GB" sz="1500">
                <a:cs typeface="Arial"/>
              </a:rPr>
              <a:t>Name of Student : Stefan Bogdan Panaite.</a:t>
            </a:r>
            <a:endParaRPr lang="en-US" sz="1500">
              <a:cs typeface="Arial"/>
            </a:endParaRPr>
          </a:p>
          <a:p>
            <a:pPr>
              <a:lnSpc>
                <a:spcPct val="100000"/>
              </a:lnSpc>
              <a:buFont typeface="Wingdings" panose="020B0504020202020204" pitchFamily="34" charset="0"/>
              <a:buChar char="Ø"/>
            </a:pPr>
            <a:r>
              <a:rPr lang="en-GB" sz="1500">
                <a:cs typeface="Arial"/>
              </a:rPr>
              <a:t>Student Number : 2537232</a:t>
            </a:r>
          </a:p>
          <a:p>
            <a:pPr>
              <a:lnSpc>
                <a:spcPct val="100000"/>
              </a:lnSpc>
              <a:buFont typeface="Wingdings" panose="020B0504020202020204" pitchFamily="34" charset="0"/>
              <a:buChar char="Ø"/>
            </a:pPr>
            <a:r>
              <a:rPr lang="en-GB" sz="1500">
                <a:cs typeface="Arial"/>
              </a:rPr>
              <a:t>What will  include next slides : 4 pieces of work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>
                <a:cs typeface="Arial"/>
              </a:rPr>
              <a:t>1.Microsoft Word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>
                <a:cs typeface="Arial"/>
              </a:rPr>
              <a:t>2. Power Point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>
                <a:cs typeface="Arial"/>
              </a:rPr>
              <a:t>3. Source of Information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>
                <a:cs typeface="Arial"/>
              </a:rPr>
              <a:t>4.Adobe Express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4B117A-FB0E-A0A0-27BD-1622143CE2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8067" y="567942"/>
            <a:ext cx="5716862" cy="5716862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79239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1424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6" name="Top left">
            <a:extLst>
              <a:ext uri="{FF2B5EF4-FFF2-40B4-BE49-F238E27FC236}">
                <a16:creationId xmlns:a16="http://schemas.microsoft.com/office/drawing/2014/main" id="{2F729FEC-7EBC-41B6-9CD5-58C57895F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0671397-BAC1-4499-A872-5870E5BB22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DF01323-1052-4711-AA4A-1DDD2CF63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0FAE0A5-57D5-4E59-AAC7-D86A0535A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02BB055-61D5-40A7-94DC-37274F0D3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138A524-DC49-46CB-9CDD-4754B4CCE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8CA3F3C-30E5-4A33-90A3-16F92378D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E95C29F-EBEE-4DB1-979A-0187BAE0BF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F66C890-5108-4030-A972-747C4260C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EF5D70-2CE3-9C1B-E3F2-278529426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r>
              <a:rPr lang="en-GB" b="1"/>
              <a:t>My work and skills </a:t>
            </a:r>
          </a:p>
        </p:txBody>
      </p:sp>
      <p:pic>
        <p:nvPicPr>
          <p:cNvPr id="5" name="Picture 4" descr="Plateforme de Formations en Ligne Accessibles et Personnalisées - Centre de Formation Professionnelle - Kinshasa - République Démocratique du Congo | CNDCI">
            <a:extLst>
              <a:ext uri="{FF2B5EF4-FFF2-40B4-BE49-F238E27FC236}">
                <a16:creationId xmlns:a16="http://schemas.microsoft.com/office/drawing/2014/main" id="{0D0F8063-C0BF-5677-BB18-DFE146B571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927" r="-3" b="29958"/>
          <a:stretch>
            <a:fillRect/>
          </a:stretch>
        </p:blipFill>
        <p:spPr>
          <a:xfrm>
            <a:off x="5996623" y="-11424"/>
            <a:ext cx="6195372" cy="22993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CBBA0-7D21-50D2-D3EA-211F2A8D1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20B0504020202020204" pitchFamily="34" charset="0"/>
              <a:buChar char="ü"/>
            </a:pPr>
            <a:r>
              <a:rPr lang="en-GB" sz="1800" b="1" i="1">
                <a:cs typeface="Arial"/>
              </a:rPr>
              <a:t>Microsoft Word </a:t>
            </a:r>
            <a:endParaRPr lang="en-US" sz="1800" b="1" i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 i="1">
                <a:cs typeface="Arial"/>
              </a:rPr>
              <a:t> Power Point</a:t>
            </a:r>
            <a:endParaRPr lang="en-US" sz="1800" b="1" i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 i="1">
                <a:cs typeface="Arial"/>
              </a:rPr>
              <a:t>Source of Information</a:t>
            </a: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 i="1">
                <a:cs typeface="Arial"/>
              </a:rPr>
              <a:t>Adobe Express </a:t>
            </a: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 i="1">
                <a:cs typeface="Arial"/>
              </a:rPr>
              <a:t>Harvard references</a:t>
            </a:r>
          </a:p>
        </p:txBody>
      </p:sp>
      <p:pic>
        <p:nvPicPr>
          <p:cNvPr id="6" name="Picture 5" descr="LA Referencia - LA Referencia">
            <a:extLst>
              <a:ext uri="{FF2B5EF4-FFF2-40B4-BE49-F238E27FC236}">
                <a16:creationId xmlns:a16="http://schemas.microsoft.com/office/drawing/2014/main" id="{0BACE4F9-08DE-44EE-4AC1-9A659D97C1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762" r="-3" b="15210"/>
          <a:stretch>
            <a:fillRect/>
          </a:stretch>
        </p:blipFill>
        <p:spPr>
          <a:xfrm>
            <a:off x="5996623" y="4559278"/>
            <a:ext cx="6195372" cy="2299338"/>
          </a:xfrm>
          <a:prstGeom prst="rect">
            <a:avLst/>
          </a:prstGeom>
        </p:spPr>
      </p:pic>
      <p:pic>
        <p:nvPicPr>
          <p:cNvPr id="4" name="Picture 3" descr="Word processor">
            <a:extLst>
              <a:ext uri="{FF2B5EF4-FFF2-40B4-BE49-F238E27FC236}">
                <a16:creationId xmlns:a16="http://schemas.microsoft.com/office/drawing/2014/main" id="{81D7B65D-C664-4880-F436-DF5A9B0121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26" r="6" b="6"/>
          <a:stretch>
            <a:fillRect/>
          </a:stretch>
        </p:blipFill>
        <p:spPr>
          <a:xfrm>
            <a:off x="5996623" y="2283834"/>
            <a:ext cx="3113417" cy="2281783"/>
          </a:xfrm>
          <a:prstGeom prst="rect">
            <a:avLst/>
          </a:prstGeom>
        </p:spPr>
      </p:pic>
      <p:pic>
        <p:nvPicPr>
          <p:cNvPr id="7" name="Picture 6" descr="Comparing Canva Vs Adobe Express: Which Design Tool Is Right For You In 2024?">
            <a:extLst>
              <a:ext uri="{FF2B5EF4-FFF2-40B4-BE49-F238E27FC236}">
                <a16:creationId xmlns:a16="http://schemas.microsoft.com/office/drawing/2014/main" id="{77A04FEA-4156-8C48-8FC2-8D9C7ECCE18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2969"/>
          <a:stretch>
            <a:fillRect/>
          </a:stretch>
        </p:blipFill>
        <p:spPr>
          <a:xfrm>
            <a:off x="9095374" y="2283834"/>
            <a:ext cx="3093585" cy="2281783"/>
          </a:xfrm>
          <a:prstGeom prst="rect">
            <a:avLst/>
          </a:prstGeom>
        </p:spPr>
      </p:pic>
      <p:grpSp>
        <p:nvGrpSpPr>
          <p:cNvPr id="26" name="Bottom Right">
            <a:extLst>
              <a:ext uri="{FF2B5EF4-FFF2-40B4-BE49-F238E27FC236}">
                <a16:creationId xmlns:a16="http://schemas.microsoft.com/office/drawing/2014/main" id="{272D4733-0DF2-4251-8813-8C7E61241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7" name="Graphic 157">
              <a:extLst>
                <a:ext uri="{FF2B5EF4-FFF2-40B4-BE49-F238E27FC236}">
                  <a16:creationId xmlns:a16="http://schemas.microsoft.com/office/drawing/2014/main" id="{5B7C1FF6-215F-4CBC-98ED-9722ED081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83A25ED-CDB4-4D94-A62A-2698CEDE07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E14EC692-349E-4DCF-885D-704C73B00F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8F13C36-B887-4FAB-A21C-04F0A64295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2A28759C-C713-4E48-949A-3FED117DC9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53604221-5202-42DC-9D02-0629406251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4C4D2340-F5D2-4884-9AA9-4AC0959B3A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8D629568-AB97-430E-8B9D-7675BDA9AA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D5034A6-B057-4D02-B938-824510670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9436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22E9A8-2825-4C81-92B7-BB2A74758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r>
              <a:rPr lang="en-GB" b="1"/>
              <a:t>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A21CA-BCAB-DB21-D60E-C895F74DD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Difficult at the beginning 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More confident now 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Independent learner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endParaRPr lang="en-GB" sz="1800">
              <a:cs typeface="Arial"/>
            </a:endParaRPr>
          </a:p>
        </p:txBody>
      </p:sp>
      <p:pic>
        <p:nvPicPr>
          <p:cNvPr id="4" name="Picture 3" descr="Tips for writing your Fulbright essays! - from a Moroccan Fulbright alumna">
            <a:extLst>
              <a:ext uri="{FF2B5EF4-FFF2-40B4-BE49-F238E27FC236}">
                <a16:creationId xmlns:a16="http://schemas.microsoft.com/office/drawing/2014/main" id="{B707A53A-C55A-DA8A-3BD4-C8DC1EC447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65" r="27634" b="-1"/>
          <a:stretch>
            <a:fillRect/>
          </a:stretch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86055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529AA7-0DCB-331A-3F40-9E2DA387C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460" y="559813"/>
            <a:ext cx="5605358" cy="1664573"/>
          </a:xfrm>
        </p:spPr>
        <p:txBody>
          <a:bodyPr>
            <a:normAutofit/>
          </a:bodyPr>
          <a:lstStyle/>
          <a:p>
            <a:r>
              <a:rPr lang="en-GB" b="1" dirty="0"/>
              <a:t>What </a:t>
            </a:r>
            <a:r>
              <a:rPr lang="en-GB" b="1"/>
              <a:t>can I do now </a:t>
            </a:r>
          </a:p>
        </p:txBody>
      </p:sp>
      <p:pic>
        <p:nvPicPr>
          <p:cNvPr id="4" name="Picture 3" descr="10 Digital Skills That Can Make Students Instantly Employable">
            <a:extLst>
              <a:ext uri="{FF2B5EF4-FFF2-40B4-BE49-F238E27FC236}">
                <a16:creationId xmlns:a16="http://schemas.microsoft.com/office/drawing/2014/main" id="{FE0158F0-4469-D1CE-3825-4EACC49DF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36" y="567942"/>
            <a:ext cx="3816005" cy="5716862"/>
          </a:xfrm>
          <a:prstGeom prst="rect">
            <a:avLst/>
          </a:prstGeom>
        </p:spPr>
      </p:pic>
      <p:grpSp>
        <p:nvGrpSpPr>
          <p:cNvPr id="36" name="Top left">
            <a:extLst>
              <a:ext uri="{FF2B5EF4-FFF2-40B4-BE49-F238E27FC236}">
                <a16:creationId xmlns:a16="http://schemas.microsoft.com/office/drawing/2014/main" id="{C4F70370-17DE-499D-8256-4F9A352BA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7F3889-D5A7-4B0B-A5C8-910CE49F90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0968393-494B-4758-914C-AC92C7411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B9ECD2-208D-4E4C-85C7-86FAEFBCF6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CEC0DB1-FD35-4E6A-A339-227F3A2D6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E530033-EC4D-4252-B937-8ABB2D681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136133D-A7F2-42FA-B919-60AC41C77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4D267CA-94E7-4FD5-942D-5C3DE29C9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0D7B39F-6C07-4FE8-A354-9F9A12609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7" name="Bottom Right">
            <a:extLst>
              <a:ext uri="{FF2B5EF4-FFF2-40B4-BE49-F238E27FC236}">
                <a16:creationId xmlns:a16="http://schemas.microsoft.com/office/drawing/2014/main" id="{C493BE25-7BED-4AAF-B05A-9EB10C80E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C74F867-72FD-4FAA-9932-767684A75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186A5D6B-01F1-41A2-8AE2-E20E30B04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6FB5D595-CCC3-47E7-B8F1-88394EF1FD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E36CCDE7-57DC-4910-B815-A1C0C0D8D1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05B41E5-C3EB-4C22-B6DE-8928C8314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C24D105-2918-455F-B496-92D82E1BD0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FA8C24E-CE9B-4872-9D15-D4B4A24D54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0726FA3-32BA-48EA-8DCB-23BBFC7188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EB3500D-7293-48F7-8F7E-D60FF252C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1D84803-4454-41CE-AFB6-447705465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9E540-7A02-97A2-2F96-F561A80F0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248" y="2384474"/>
            <a:ext cx="5604997" cy="372861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Microsoft Word 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PowerPoint 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Google Scholar 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Adobe Express 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ea typeface="+mn-lt"/>
                <a:cs typeface="+mn-lt"/>
              </a:rPr>
              <a:t>Organise files</a:t>
            </a:r>
            <a:endParaRPr lang="en-GB" sz="1800" b="1"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endParaRPr lang="en-GB" sz="18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19055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aptop with blank screen and academic cap with red tassel on grey">
            <a:extLst>
              <a:ext uri="{FF2B5EF4-FFF2-40B4-BE49-F238E27FC236}">
                <a16:creationId xmlns:a16="http://schemas.microsoft.com/office/drawing/2014/main" id="{6B06C443-A2B6-DA11-49FB-D09DEE4C26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346" r="-1" b="8379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43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4A3421-D88C-BFC4-14C5-FACA53D90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Reflection </a:t>
            </a:r>
          </a:p>
        </p:txBody>
      </p:sp>
      <p:grpSp>
        <p:nvGrpSpPr>
          <p:cNvPr id="52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96F6F-BC23-2BD0-5E90-521565BED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What I learned </a:t>
            </a:r>
            <a:endParaRPr lang="en-GB" sz="1800" b="1">
              <a:solidFill>
                <a:srgbClr val="FFFFFF"/>
              </a:solidFill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Future studies </a:t>
            </a:r>
            <a:endParaRPr lang="en-GB" sz="1800" b="1">
              <a:solidFill>
                <a:srgbClr val="FFFFFF"/>
              </a:solidFill>
              <a:cs typeface="Arial"/>
            </a:endParaRPr>
          </a:p>
          <a:p>
            <a:pPr>
              <a:buFont typeface="Wingdings" panose="020B0504020202020204" pitchFamily="34" charset="0"/>
              <a:buChar char="ü"/>
            </a:pP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Thank you</a:t>
            </a:r>
            <a:endParaRPr lang="en-GB" sz="1800" b="1">
              <a:solidFill>
                <a:srgbClr val="FFFFFF"/>
              </a:solidFill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rgbClr val="FFFFFF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1290181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ExploreVTI</vt:lpstr>
      <vt:lpstr>Digital Skills Portfolio</vt:lpstr>
      <vt:lpstr>Introduction</vt:lpstr>
      <vt:lpstr>My work and skills </vt:lpstr>
      <vt:lpstr>Development</vt:lpstr>
      <vt:lpstr>What can I do now </vt:lpstr>
      <vt:lpstr>Reflection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134</cp:revision>
  <dcterms:created xsi:type="dcterms:W3CDTF">2026-07-18T13:25:04Z</dcterms:created>
  <dcterms:modified xsi:type="dcterms:W3CDTF">2026-07-18T14:01:18Z</dcterms:modified>
</cp:coreProperties>
</file>