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4"/>
  </p:sldMasterIdLst>
  <p:notesMasterIdLst>
    <p:notesMasterId r:id="rId56"/>
  </p:notesMasterIdLst>
  <p:handoutMasterIdLst>
    <p:handoutMasterId r:id="rId57"/>
  </p:handoutMasterIdLst>
  <p:sldIdLst>
    <p:sldId id="284" r:id="rId5"/>
    <p:sldId id="285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308" r:id="rId18"/>
    <p:sldId id="309" r:id="rId19"/>
    <p:sldId id="310" r:id="rId20"/>
    <p:sldId id="299" r:id="rId21"/>
    <p:sldId id="307" r:id="rId22"/>
    <p:sldId id="304" r:id="rId23"/>
    <p:sldId id="305" r:id="rId24"/>
    <p:sldId id="306" r:id="rId25"/>
    <p:sldId id="298" r:id="rId26"/>
    <p:sldId id="311" r:id="rId27"/>
    <p:sldId id="312" r:id="rId28"/>
    <p:sldId id="314" r:id="rId29"/>
    <p:sldId id="315" r:id="rId30"/>
    <p:sldId id="316" r:id="rId31"/>
    <p:sldId id="318" r:id="rId32"/>
    <p:sldId id="317" r:id="rId33"/>
    <p:sldId id="319" r:id="rId34"/>
    <p:sldId id="321" r:id="rId35"/>
    <p:sldId id="330" r:id="rId36"/>
    <p:sldId id="331" r:id="rId37"/>
    <p:sldId id="334" r:id="rId38"/>
    <p:sldId id="332" r:id="rId39"/>
    <p:sldId id="333" r:id="rId40"/>
    <p:sldId id="335" r:id="rId41"/>
    <p:sldId id="336" r:id="rId42"/>
    <p:sldId id="337" r:id="rId43"/>
    <p:sldId id="338" r:id="rId44"/>
    <p:sldId id="339" r:id="rId45"/>
    <p:sldId id="340" r:id="rId46"/>
    <p:sldId id="341" r:id="rId47"/>
    <p:sldId id="342" r:id="rId48"/>
    <p:sldId id="343" r:id="rId49"/>
    <p:sldId id="344" r:id="rId50"/>
    <p:sldId id="345" r:id="rId51"/>
    <p:sldId id="346" r:id="rId52"/>
    <p:sldId id="324" r:id="rId53"/>
    <p:sldId id="325" r:id="rId54"/>
    <p:sldId id="326" r:id="rId55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0B2C59-A7B9-40B4-BBB5-7B515EB883E4}" v="33" dt="2025-02-10T22:09:07.1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7603" autoAdjust="0"/>
  </p:normalViewPr>
  <p:slideViewPr>
    <p:cSldViewPr>
      <p:cViewPr varScale="1">
        <p:scale>
          <a:sx n="86" d="100"/>
          <a:sy n="86" d="100"/>
        </p:scale>
        <p:origin x="237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tableStyles" Target="tableStyle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han Morgan" userId="72fd7c22-3ae8-4a57-b9f9-9fbe9cf82915" providerId="ADAL" clId="{870B2C59-A7B9-40B4-BBB5-7B515EB883E4}"/>
    <pc:docChg chg="undo custSel addSld delSld modSld sldOrd">
      <pc:chgData name="Nathan Morgan" userId="72fd7c22-3ae8-4a57-b9f9-9fbe9cf82915" providerId="ADAL" clId="{870B2C59-A7B9-40B4-BBB5-7B515EB883E4}" dt="2025-02-10T22:12:00.486" v="811" actId="20577"/>
      <pc:docMkLst>
        <pc:docMk/>
      </pc:docMkLst>
      <pc:sldChg chg="addSp delSp modSp mod">
        <pc:chgData name="Nathan Morgan" userId="72fd7c22-3ae8-4a57-b9f9-9fbe9cf82915" providerId="ADAL" clId="{870B2C59-A7B9-40B4-BBB5-7B515EB883E4}" dt="2025-02-10T22:09:56.509" v="799" actId="1076"/>
        <pc:sldMkLst>
          <pc:docMk/>
          <pc:sldMk cId="420914695" sldId="319"/>
        </pc:sldMkLst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23" creationId="{EDE3B102-D6C3-82DA-71E2-22D69EAF090C}"/>
          </ac:spMkLst>
        </pc:spChg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24" creationId="{3BEABF2E-4D88-D7E4-ED25-4F79AC243E41}"/>
          </ac:spMkLst>
        </pc:spChg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25" creationId="{FB3650A9-3829-F9B3-3BFE-D8D41194C7A2}"/>
          </ac:spMkLst>
        </pc:spChg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26" creationId="{44E94954-E916-F349-C0D0-93A5DDAE14B5}"/>
          </ac:spMkLst>
        </pc:spChg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27" creationId="{281A9B69-FFBA-86F0-C227-EB725168B6F5}"/>
          </ac:spMkLst>
        </pc:spChg>
        <pc:spChg chg="mod">
          <ac:chgData name="Nathan Morgan" userId="72fd7c22-3ae8-4a57-b9f9-9fbe9cf82915" providerId="ADAL" clId="{870B2C59-A7B9-40B4-BBB5-7B515EB883E4}" dt="2025-02-10T22:09:56.509" v="799" actId="1076"/>
          <ac:spMkLst>
            <pc:docMk/>
            <pc:sldMk cId="420914695" sldId="319"/>
            <ac:spMk id="32" creationId="{4F303B30-112D-B74B-4F0C-50567B960F48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36" creationId="{0D6C9DED-C8A7-C276-1424-BDA678C1BC5B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37" creationId="{37514ACB-4A35-E2E4-99A4-AC99E0DA1122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38" creationId="{D6937B64-38C9-67AB-A95B-4CCCD261EDCA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39" creationId="{FB104DFD-ADC3-469E-62FC-7A56092188BC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40" creationId="{AAF111A3-2B4E-1E19-F0C5-E668A99B33E8}"/>
          </ac:spMkLst>
        </pc:spChg>
        <pc:spChg chg="add del mod">
          <ac:chgData name="Nathan Morgan" userId="72fd7c22-3ae8-4a57-b9f9-9fbe9cf82915" providerId="ADAL" clId="{870B2C59-A7B9-40B4-BBB5-7B515EB883E4}" dt="2025-02-10T21:47:01.573" v="774" actId="478"/>
          <ac:spMkLst>
            <pc:docMk/>
            <pc:sldMk cId="420914695" sldId="319"/>
            <ac:spMk id="41" creationId="{D3AC06B2-1F07-5659-7DEC-CB669F1398E1}"/>
          </ac:spMkLst>
        </pc:spChg>
        <pc:inkChg chg="mod">
          <ac:chgData name="Nathan Morgan" userId="72fd7c22-3ae8-4a57-b9f9-9fbe9cf82915" providerId="ADAL" clId="{870B2C59-A7B9-40B4-BBB5-7B515EB883E4}" dt="2025-02-10T22:09:56.509" v="799" actId="1076"/>
          <ac:inkMkLst>
            <pc:docMk/>
            <pc:sldMk cId="420914695" sldId="319"/>
            <ac:inkMk id="28" creationId="{FF4A4B4D-B43B-83D9-6906-6E8672F74D38}"/>
          </ac:inkMkLst>
        </pc:inkChg>
        <pc:cxnChg chg="mod">
          <ac:chgData name="Nathan Morgan" userId="72fd7c22-3ae8-4a57-b9f9-9fbe9cf82915" providerId="ADAL" clId="{870B2C59-A7B9-40B4-BBB5-7B515EB883E4}" dt="2025-02-10T22:09:56.509" v="799" actId="1076"/>
          <ac:cxnSpMkLst>
            <pc:docMk/>
            <pc:sldMk cId="420914695" sldId="319"/>
            <ac:cxnSpMk id="29" creationId="{8ABDD4E6-8A7F-3EAA-8F53-D4CB22D85E15}"/>
          </ac:cxnSpMkLst>
        </pc:cxnChg>
        <pc:cxnChg chg="mod">
          <ac:chgData name="Nathan Morgan" userId="72fd7c22-3ae8-4a57-b9f9-9fbe9cf82915" providerId="ADAL" clId="{870B2C59-A7B9-40B4-BBB5-7B515EB883E4}" dt="2025-02-10T22:09:56.509" v="799" actId="1076"/>
          <ac:cxnSpMkLst>
            <pc:docMk/>
            <pc:sldMk cId="420914695" sldId="319"/>
            <ac:cxnSpMk id="30" creationId="{3EBD1309-D795-5C24-7349-DFCF9A1DAF1A}"/>
          </ac:cxnSpMkLst>
        </pc:cxnChg>
        <pc:cxnChg chg="mod">
          <ac:chgData name="Nathan Morgan" userId="72fd7c22-3ae8-4a57-b9f9-9fbe9cf82915" providerId="ADAL" clId="{870B2C59-A7B9-40B4-BBB5-7B515EB883E4}" dt="2025-02-10T22:09:56.509" v="799" actId="1076"/>
          <ac:cxnSpMkLst>
            <pc:docMk/>
            <pc:sldMk cId="420914695" sldId="319"/>
            <ac:cxnSpMk id="35" creationId="{6645469F-4434-549E-3F67-5D4ED63EB7DC}"/>
          </ac:cxnSpMkLst>
        </pc:cxnChg>
      </pc:sldChg>
      <pc:sldChg chg="modNotesTx">
        <pc:chgData name="Nathan Morgan" userId="72fd7c22-3ae8-4a57-b9f9-9fbe9cf82915" providerId="ADAL" clId="{870B2C59-A7B9-40B4-BBB5-7B515EB883E4}" dt="2025-02-10T20:32:55.077" v="107"/>
        <pc:sldMkLst>
          <pc:docMk/>
          <pc:sldMk cId="1197684211" sldId="321"/>
        </pc:sldMkLst>
      </pc:sldChg>
      <pc:sldChg chg="delSp modSp del mod ord">
        <pc:chgData name="Nathan Morgan" userId="72fd7c22-3ae8-4a57-b9f9-9fbe9cf82915" providerId="ADAL" clId="{870B2C59-A7B9-40B4-BBB5-7B515EB883E4}" dt="2025-02-10T20:32:41.983" v="104" actId="47"/>
        <pc:sldMkLst>
          <pc:docMk/>
          <pc:sldMk cId="120323443" sldId="323"/>
        </pc:sldMkLst>
        <pc:spChg chg="mod">
          <ac:chgData name="Nathan Morgan" userId="72fd7c22-3ae8-4a57-b9f9-9fbe9cf82915" providerId="ADAL" clId="{870B2C59-A7B9-40B4-BBB5-7B515EB883E4}" dt="2025-02-10T20:24:33.479" v="51" actId="20577"/>
          <ac:spMkLst>
            <pc:docMk/>
            <pc:sldMk cId="120323443" sldId="323"/>
            <ac:spMk id="6" creationId="{E13FA63E-4B4A-C41D-58E9-786471F297F5}"/>
          </ac:spMkLst>
        </pc:spChg>
        <pc:cxnChg chg="del">
          <ac:chgData name="Nathan Morgan" userId="72fd7c22-3ae8-4a57-b9f9-9fbe9cf82915" providerId="ADAL" clId="{870B2C59-A7B9-40B4-BBB5-7B515EB883E4}" dt="2025-02-10T20:26:55.484" v="57" actId="478"/>
          <ac:cxnSpMkLst>
            <pc:docMk/>
            <pc:sldMk cId="120323443" sldId="323"/>
            <ac:cxnSpMk id="15" creationId="{6F9DE5F8-C163-D901-73EE-205EF50E198D}"/>
          </ac:cxnSpMkLst>
        </pc:cxnChg>
      </pc:sldChg>
      <pc:sldChg chg="addSp new mod">
        <pc:chgData name="Nathan Morgan" userId="72fd7c22-3ae8-4a57-b9f9-9fbe9cf82915" providerId="ADAL" clId="{870B2C59-A7B9-40B4-BBB5-7B515EB883E4}" dt="2025-02-10T20:17:15.970" v="1" actId="22"/>
        <pc:sldMkLst>
          <pc:docMk/>
          <pc:sldMk cId="3379427217" sldId="325"/>
        </pc:sldMkLst>
        <pc:picChg chg="add">
          <ac:chgData name="Nathan Morgan" userId="72fd7c22-3ae8-4a57-b9f9-9fbe9cf82915" providerId="ADAL" clId="{870B2C59-A7B9-40B4-BBB5-7B515EB883E4}" dt="2025-02-10T20:17:15.970" v="1" actId="22"/>
          <ac:picMkLst>
            <pc:docMk/>
            <pc:sldMk cId="3379427217" sldId="325"/>
            <ac:picMk id="5" creationId="{7F1E473B-EB83-27B0-70CE-24C1DD0AC2BD}"/>
          </ac:picMkLst>
        </pc:picChg>
      </pc:sldChg>
      <pc:sldChg chg="addSp new mod">
        <pc:chgData name="Nathan Morgan" userId="72fd7c22-3ae8-4a57-b9f9-9fbe9cf82915" providerId="ADAL" clId="{870B2C59-A7B9-40B4-BBB5-7B515EB883E4}" dt="2025-02-10T20:17:30.938" v="3" actId="22"/>
        <pc:sldMkLst>
          <pc:docMk/>
          <pc:sldMk cId="1295627159" sldId="326"/>
        </pc:sldMkLst>
        <pc:picChg chg="add">
          <ac:chgData name="Nathan Morgan" userId="72fd7c22-3ae8-4a57-b9f9-9fbe9cf82915" providerId="ADAL" clId="{870B2C59-A7B9-40B4-BBB5-7B515EB883E4}" dt="2025-02-10T20:17:30.938" v="3" actId="22"/>
          <ac:picMkLst>
            <pc:docMk/>
            <pc:sldMk cId="1295627159" sldId="326"/>
            <ac:picMk id="5" creationId="{37B1B8C2-BF0E-E13E-2EC0-917F24721F97}"/>
          </ac:picMkLst>
        </pc:picChg>
      </pc:sldChg>
      <pc:sldChg chg="add del">
        <pc:chgData name="Nathan Morgan" userId="72fd7c22-3ae8-4a57-b9f9-9fbe9cf82915" providerId="ADAL" clId="{870B2C59-A7B9-40B4-BBB5-7B515EB883E4}" dt="2025-02-10T20:32:47.415" v="106" actId="47"/>
        <pc:sldMkLst>
          <pc:docMk/>
          <pc:sldMk cId="1711631694" sldId="327"/>
        </pc:sldMkLst>
      </pc:sldChg>
      <pc:sldChg chg="delSp add del mod">
        <pc:chgData name="Nathan Morgan" userId="72fd7c22-3ae8-4a57-b9f9-9fbe9cf82915" providerId="ADAL" clId="{870B2C59-A7B9-40B4-BBB5-7B515EB883E4}" dt="2025-02-10T20:32:44.372" v="105" actId="47"/>
        <pc:sldMkLst>
          <pc:docMk/>
          <pc:sldMk cId="1764877515" sldId="328"/>
        </pc:sldMkLst>
        <pc:cxnChg chg="del">
          <ac:chgData name="Nathan Morgan" userId="72fd7c22-3ae8-4a57-b9f9-9fbe9cf82915" providerId="ADAL" clId="{870B2C59-A7B9-40B4-BBB5-7B515EB883E4}" dt="2025-02-10T20:27:00.055" v="58" actId="478"/>
          <ac:cxnSpMkLst>
            <pc:docMk/>
            <pc:sldMk cId="1764877515" sldId="328"/>
            <ac:cxnSpMk id="15" creationId="{59E326A3-997F-2D94-9C1B-41125BE6DD1E}"/>
          </ac:cxnSpMkLst>
        </pc:cxnChg>
      </pc:sldChg>
      <pc:sldChg chg="delSp modSp add del mod modNotesTx">
        <pc:chgData name="Nathan Morgan" userId="72fd7c22-3ae8-4a57-b9f9-9fbe9cf82915" providerId="ADAL" clId="{870B2C59-A7B9-40B4-BBB5-7B515EB883E4}" dt="2025-02-10T20:32:40.517" v="103" actId="47"/>
        <pc:sldMkLst>
          <pc:docMk/>
          <pc:sldMk cId="3988683571" sldId="329"/>
        </pc:sldMkLst>
        <pc:spChg chg="mod">
          <ac:chgData name="Nathan Morgan" userId="72fd7c22-3ae8-4a57-b9f9-9fbe9cf82915" providerId="ADAL" clId="{870B2C59-A7B9-40B4-BBB5-7B515EB883E4}" dt="2025-02-10T20:24:53.194" v="55" actId="20577"/>
          <ac:spMkLst>
            <pc:docMk/>
            <pc:sldMk cId="3988683571" sldId="329"/>
            <ac:spMk id="6" creationId="{27FCFD17-5AD1-E67D-042F-385707AD6DB6}"/>
          </ac:spMkLst>
        </pc:spChg>
        <pc:cxnChg chg="del">
          <ac:chgData name="Nathan Morgan" userId="72fd7c22-3ae8-4a57-b9f9-9fbe9cf82915" providerId="ADAL" clId="{870B2C59-A7B9-40B4-BBB5-7B515EB883E4}" dt="2025-02-10T20:26:52.261" v="56" actId="478"/>
          <ac:cxnSpMkLst>
            <pc:docMk/>
            <pc:sldMk cId="3988683571" sldId="329"/>
            <ac:cxnSpMk id="15" creationId="{97C0A699-47F8-BAD9-5DA6-C51D8F11FC0F}"/>
          </ac:cxnSpMkLst>
        </pc:cxnChg>
      </pc:sldChg>
      <pc:sldChg chg="addSp modSp new mod">
        <pc:chgData name="Nathan Morgan" userId="72fd7c22-3ae8-4a57-b9f9-9fbe9cf82915" providerId="ADAL" clId="{870B2C59-A7B9-40B4-BBB5-7B515EB883E4}" dt="2025-02-10T20:46:45.766" v="326" actId="1076"/>
        <pc:sldMkLst>
          <pc:docMk/>
          <pc:sldMk cId="341363085" sldId="330"/>
        </pc:sldMkLst>
        <pc:spChg chg="mod">
          <ac:chgData name="Nathan Morgan" userId="72fd7c22-3ae8-4a57-b9f9-9fbe9cf82915" providerId="ADAL" clId="{870B2C59-A7B9-40B4-BBB5-7B515EB883E4}" dt="2025-02-10T20:27:28.472" v="87" actId="20577"/>
          <ac:spMkLst>
            <pc:docMk/>
            <pc:sldMk cId="341363085" sldId="330"/>
            <ac:spMk id="2" creationId="{7067F5C8-B91B-C542-289C-0FE32FF4D0F9}"/>
          </ac:spMkLst>
        </pc:spChg>
        <pc:spChg chg="mod">
          <ac:chgData name="Nathan Morgan" userId="72fd7c22-3ae8-4a57-b9f9-9fbe9cf82915" providerId="ADAL" clId="{870B2C59-A7B9-40B4-BBB5-7B515EB883E4}" dt="2025-02-10T20:33:27.153" v="118" actId="20577"/>
          <ac:spMkLst>
            <pc:docMk/>
            <pc:sldMk cId="341363085" sldId="330"/>
            <ac:spMk id="3" creationId="{A29E4EF3-988C-105C-C4FC-679D084C63A6}"/>
          </ac:spMkLst>
        </pc:spChg>
        <pc:spChg chg="add mod">
          <ac:chgData name="Nathan Morgan" userId="72fd7c22-3ae8-4a57-b9f9-9fbe9cf82915" providerId="ADAL" clId="{870B2C59-A7B9-40B4-BBB5-7B515EB883E4}" dt="2025-02-10T20:31:31.334" v="93" actId="20577"/>
          <ac:spMkLst>
            <pc:docMk/>
            <pc:sldMk cId="341363085" sldId="330"/>
            <ac:spMk id="4" creationId="{C8431918-2213-9152-00EB-A8663BBE9EE2}"/>
          </ac:spMkLst>
        </pc:spChg>
        <pc:spChg chg="add mod">
          <ac:chgData name="Nathan Morgan" userId="72fd7c22-3ae8-4a57-b9f9-9fbe9cf82915" providerId="ADAL" clId="{870B2C59-A7B9-40B4-BBB5-7B515EB883E4}" dt="2025-02-10T20:31:32.753" v="94" actId="20577"/>
          <ac:spMkLst>
            <pc:docMk/>
            <pc:sldMk cId="341363085" sldId="330"/>
            <ac:spMk id="5" creationId="{41BB5167-3F49-7693-AD7F-943EEA519ADF}"/>
          </ac:spMkLst>
        </pc:spChg>
        <pc:spChg chg="add mod">
          <ac:chgData name="Nathan Morgan" userId="72fd7c22-3ae8-4a57-b9f9-9fbe9cf82915" providerId="ADAL" clId="{870B2C59-A7B9-40B4-BBB5-7B515EB883E4}" dt="2025-02-10T20:33:48.305" v="120" actId="20577"/>
          <ac:spMkLst>
            <pc:docMk/>
            <pc:sldMk cId="341363085" sldId="330"/>
            <ac:spMk id="6" creationId="{F8F92926-C944-081C-49C8-FEA83DC65763}"/>
          </ac:spMkLst>
        </pc:spChg>
        <pc:spChg chg="add mod">
          <ac:chgData name="Nathan Morgan" userId="72fd7c22-3ae8-4a57-b9f9-9fbe9cf82915" providerId="ADAL" clId="{870B2C59-A7B9-40B4-BBB5-7B515EB883E4}" dt="2025-02-10T20:31:28.981" v="92" actId="1076"/>
          <ac:spMkLst>
            <pc:docMk/>
            <pc:sldMk cId="341363085" sldId="330"/>
            <ac:spMk id="9" creationId="{66512BD7-3445-99CC-12C5-B049CFF2571F}"/>
          </ac:spMkLst>
        </pc:spChg>
        <pc:spChg chg="add mod">
          <ac:chgData name="Nathan Morgan" userId="72fd7c22-3ae8-4a57-b9f9-9fbe9cf82915" providerId="ADAL" clId="{870B2C59-A7B9-40B4-BBB5-7B515EB883E4}" dt="2025-02-10T20:31:28.981" v="92" actId="1076"/>
          <ac:spMkLst>
            <pc:docMk/>
            <pc:sldMk cId="341363085" sldId="330"/>
            <ac:spMk id="10" creationId="{9518AD93-CE0A-AE08-CDAF-9803CE124014}"/>
          </ac:spMkLst>
        </pc:spChg>
        <pc:spChg chg="add mod">
          <ac:chgData name="Nathan Morgan" userId="72fd7c22-3ae8-4a57-b9f9-9fbe9cf82915" providerId="ADAL" clId="{870B2C59-A7B9-40B4-BBB5-7B515EB883E4}" dt="2025-02-10T20:33:51.336" v="123" actId="20577"/>
          <ac:spMkLst>
            <pc:docMk/>
            <pc:sldMk cId="341363085" sldId="330"/>
            <ac:spMk id="13" creationId="{27A55DEB-479B-0770-0440-84E95813CC45}"/>
          </ac:spMkLst>
        </pc:spChg>
        <pc:inkChg chg="add mod">
          <ac:chgData name="Nathan Morgan" userId="72fd7c22-3ae8-4a57-b9f9-9fbe9cf82915" providerId="ADAL" clId="{870B2C59-A7B9-40B4-BBB5-7B515EB883E4}" dt="2025-02-10T20:31:28.981" v="92" actId="1076"/>
          <ac:inkMkLst>
            <pc:docMk/>
            <pc:sldMk cId="341363085" sldId="330"/>
            <ac:inkMk id="7" creationId="{F3E61DD4-F2F0-1208-0460-0582EB32DA68}"/>
          </ac:inkMkLst>
        </pc:inkChg>
        <pc:cxnChg chg="add mod">
          <ac:chgData name="Nathan Morgan" userId="72fd7c22-3ae8-4a57-b9f9-9fbe9cf82915" providerId="ADAL" clId="{870B2C59-A7B9-40B4-BBB5-7B515EB883E4}" dt="2025-02-10T20:31:28.981" v="92" actId="1076"/>
          <ac:cxnSpMkLst>
            <pc:docMk/>
            <pc:sldMk cId="341363085" sldId="330"/>
            <ac:cxnSpMk id="11" creationId="{58FB114E-5E64-9256-2CCB-089693B507D7}"/>
          </ac:cxnSpMkLst>
        </pc:cxnChg>
        <pc:cxnChg chg="add mod">
          <ac:chgData name="Nathan Morgan" userId="72fd7c22-3ae8-4a57-b9f9-9fbe9cf82915" providerId="ADAL" clId="{870B2C59-A7B9-40B4-BBB5-7B515EB883E4}" dt="2025-02-10T20:31:28.981" v="92" actId="1076"/>
          <ac:cxnSpMkLst>
            <pc:docMk/>
            <pc:sldMk cId="341363085" sldId="330"/>
            <ac:cxnSpMk id="12" creationId="{F9DD79CA-CA27-304C-3174-59A34BAE8401}"/>
          </ac:cxnSpMkLst>
        </pc:cxnChg>
        <pc:cxnChg chg="add mod">
          <ac:chgData name="Nathan Morgan" userId="72fd7c22-3ae8-4a57-b9f9-9fbe9cf82915" providerId="ADAL" clId="{870B2C59-A7B9-40B4-BBB5-7B515EB883E4}" dt="2025-02-10T20:33:49.005" v="121" actId="1076"/>
          <ac:cxnSpMkLst>
            <pc:docMk/>
            <pc:sldMk cId="341363085" sldId="330"/>
            <ac:cxnSpMk id="14" creationId="{B34D842D-6246-0BD4-4BE6-D491B61C6371}"/>
          </ac:cxnSpMkLst>
        </pc:cxnChg>
        <pc:cxnChg chg="add mod">
          <ac:chgData name="Nathan Morgan" userId="72fd7c22-3ae8-4a57-b9f9-9fbe9cf82915" providerId="ADAL" clId="{870B2C59-A7B9-40B4-BBB5-7B515EB883E4}" dt="2025-02-10T20:46:45.766" v="326" actId="1076"/>
          <ac:cxnSpMkLst>
            <pc:docMk/>
            <pc:sldMk cId="341363085" sldId="330"/>
            <ac:cxnSpMk id="15" creationId="{09343461-8695-C8F2-773C-C9690FDFE453}"/>
          </ac:cxnSpMkLst>
        </pc:cxnChg>
      </pc:sldChg>
      <pc:sldChg chg="addSp modSp add mod">
        <pc:chgData name="Nathan Morgan" userId="72fd7c22-3ae8-4a57-b9f9-9fbe9cf82915" providerId="ADAL" clId="{870B2C59-A7B9-40B4-BBB5-7B515EB883E4}" dt="2025-02-10T20:46:38.362" v="324" actId="1076"/>
        <pc:sldMkLst>
          <pc:docMk/>
          <pc:sldMk cId="991555267" sldId="331"/>
        </pc:sldMkLst>
        <pc:spChg chg="mod">
          <ac:chgData name="Nathan Morgan" userId="72fd7c22-3ae8-4a57-b9f9-9fbe9cf82915" providerId="ADAL" clId="{870B2C59-A7B9-40B4-BBB5-7B515EB883E4}" dt="2025-02-10T20:45:35.579" v="310" actId="5793"/>
          <ac:spMkLst>
            <pc:docMk/>
            <pc:sldMk cId="991555267" sldId="331"/>
            <ac:spMk id="3" creationId="{318234BB-5C08-A160-1990-DDD8E6FAEAF1}"/>
          </ac:spMkLst>
        </pc:spChg>
        <pc:spChg chg="add">
          <ac:chgData name="Nathan Morgan" userId="72fd7c22-3ae8-4a57-b9f9-9fbe9cf82915" providerId="ADAL" clId="{870B2C59-A7B9-40B4-BBB5-7B515EB883E4}" dt="2025-02-10T20:32:14.412" v="100"/>
          <ac:spMkLst>
            <pc:docMk/>
            <pc:sldMk cId="991555267" sldId="331"/>
            <ac:spMk id="15" creationId="{0B5A69E5-5F2A-A392-FE6F-C0DC63C98746}"/>
          </ac:spMkLst>
        </pc:spChg>
        <pc:cxnChg chg="add mod">
          <ac:chgData name="Nathan Morgan" userId="72fd7c22-3ae8-4a57-b9f9-9fbe9cf82915" providerId="ADAL" clId="{870B2C59-A7B9-40B4-BBB5-7B515EB883E4}" dt="2025-02-10T20:46:38.362" v="324" actId="1076"/>
          <ac:cxnSpMkLst>
            <pc:docMk/>
            <pc:sldMk cId="991555267" sldId="331"/>
            <ac:cxnSpMk id="16" creationId="{56ECBF3F-0951-2CC7-0D49-E93C0DB57E25}"/>
          </ac:cxnSpMkLst>
        </pc:cxnChg>
      </pc:sldChg>
      <pc:sldChg chg="addSp delSp modSp new mod">
        <pc:chgData name="Nathan Morgan" userId="72fd7c22-3ae8-4a57-b9f9-9fbe9cf82915" providerId="ADAL" clId="{870B2C59-A7B9-40B4-BBB5-7B515EB883E4}" dt="2025-02-10T20:48:00.281" v="347" actId="20577"/>
        <pc:sldMkLst>
          <pc:docMk/>
          <pc:sldMk cId="1306297787" sldId="332"/>
        </pc:sldMkLst>
        <pc:spChg chg="mod">
          <ac:chgData name="Nathan Morgan" userId="72fd7c22-3ae8-4a57-b9f9-9fbe9cf82915" providerId="ADAL" clId="{870B2C59-A7B9-40B4-BBB5-7B515EB883E4}" dt="2025-02-10T20:39:40.209" v="149" actId="20577"/>
          <ac:spMkLst>
            <pc:docMk/>
            <pc:sldMk cId="1306297787" sldId="332"/>
            <ac:spMk id="2" creationId="{9C847AE6-F45B-DE8B-F6BB-679ED7B1A2F8}"/>
          </ac:spMkLst>
        </pc:spChg>
        <pc:spChg chg="mod">
          <ac:chgData name="Nathan Morgan" userId="72fd7c22-3ae8-4a57-b9f9-9fbe9cf82915" providerId="ADAL" clId="{870B2C59-A7B9-40B4-BBB5-7B515EB883E4}" dt="2025-02-10T20:40:45.588" v="237" actId="404"/>
          <ac:spMkLst>
            <pc:docMk/>
            <pc:sldMk cId="1306297787" sldId="332"/>
            <ac:spMk id="3" creationId="{1BCAE1BD-89E2-332B-3E1A-2793C628895E}"/>
          </ac:spMkLst>
        </pc:spChg>
        <pc:spChg chg="add">
          <ac:chgData name="Nathan Morgan" userId="72fd7c22-3ae8-4a57-b9f9-9fbe9cf82915" providerId="ADAL" clId="{870B2C59-A7B9-40B4-BBB5-7B515EB883E4}" dt="2025-02-10T20:40:28.598" v="232"/>
          <ac:spMkLst>
            <pc:docMk/>
            <pc:sldMk cId="1306297787" sldId="332"/>
            <ac:spMk id="4" creationId="{C9F5DE1E-B2B4-CF6F-BD46-82415105CD08}"/>
          </ac:spMkLst>
        </pc:spChg>
        <pc:spChg chg="add mod">
          <ac:chgData name="Nathan Morgan" userId="72fd7c22-3ae8-4a57-b9f9-9fbe9cf82915" providerId="ADAL" clId="{870B2C59-A7B9-40B4-BBB5-7B515EB883E4}" dt="2025-02-10T20:47:58.415" v="346" actId="20577"/>
          <ac:spMkLst>
            <pc:docMk/>
            <pc:sldMk cId="1306297787" sldId="332"/>
            <ac:spMk id="5" creationId="{C42DDBB0-64B5-3890-79A1-D1DD97FB13A1}"/>
          </ac:spMkLst>
        </pc:spChg>
        <pc:spChg chg="add mod">
          <ac:chgData name="Nathan Morgan" userId="72fd7c22-3ae8-4a57-b9f9-9fbe9cf82915" providerId="ADAL" clId="{870B2C59-A7B9-40B4-BBB5-7B515EB883E4}" dt="2025-02-10T20:47:41.333" v="345" actId="20577"/>
          <ac:spMkLst>
            <pc:docMk/>
            <pc:sldMk cId="1306297787" sldId="332"/>
            <ac:spMk id="6" creationId="{8A091576-EBD1-5F03-F861-F87C5184180F}"/>
          </ac:spMkLst>
        </pc:spChg>
        <pc:spChg chg="add mod">
          <ac:chgData name="Nathan Morgan" userId="72fd7c22-3ae8-4a57-b9f9-9fbe9cf82915" providerId="ADAL" clId="{870B2C59-A7B9-40B4-BBB5-7B515EB883E4}" dt="2025-02-10T20:40:37.811" v="235"/>
          <ac:spMkLst>
            <pc:docMk/>
            <pc:sldMk cId="1306297787" sldId="332"/>
            <ac:spMk id="7" creationId="{A3EC7AFD-21F0-2802-87AB-12F3EBF6BA24}"/>
          </ac:spMkLst>
        </pc:spChg>
        <pc:spChg chg="add mod">
          <ac:chgData name="Nathan Morgan" userId="72fd7c22-3ae8-4a57-b9f9-9fbe9cf82915" providerId="ADAL" clId="{870B2C59-A7B9-40B4-BBB5-7B515EB883E4}" dt="2025-02-10T20:48:00.281" v="347" actId="20577"/>
          <ac:spMkLst>
            <pc:docMk/>
            <pc:sldMk cId="1306297787" sldId="332"/>
            <ac:spMk id="10" creationId="{02180A4C-370C-E4B5-D9B6-ACB7CD01E081}"/>
          </ac:spMkLst>
        </pc:spChg>
        <pc:spChg chg="add mod">
          <ac:chgData name="Nathan Morgan" userId="72fd7c22-3ae8-4a57-b9f9-9fbe9cf82915" providerId="ADAL" clId="{870B2C59-A7B9-40B4-BBB5-7B515EB883E4}" dt="2025-02-10T20:40:37.811" v="235"/>
          <ac:spMkLst>
            <pc:docMk/>
            <pc:sldMk cId="1306297787" sldId="332"/>
            <ac:spMk id="11" creationId="{945D3FA8-BBB2-DE0B-60DB-8B45A7F822CA}"/>
          </ac:spMkLst>
        </pc:spChg>
        <pc:spChg chg="add del mod">
          <ac:chgData name="Nathan Morgan" userId="72fd7c22-3ae8-4a57-b9f9-9fbe9cf82915" providerId="ADAL" clId="{870B2C59-A7B9-40B4-BBB5-7B515EB883E4}" dt="2025-02-10T20:47:39.219" v="340" actId="1076"/>
          <ac:spMkLst>
            <pc:docMk/>
            <pc:sldMk cId="1306297787" sldId="332"/>
            <ac:spMk id="14" creationId="{DC838B49-E01D-43A9-C92C-F1843DB299A2}"/>
          </ac:spMkLst>
        </pc:spChg>
        <pc:picChg chg="add del mod">
          <ac:chgData name="Nathan Morgan" userId="72fd7c22-3ae8-4a57-b9f9-9fbe9cf82915" providerId="ADAL" clId="{870B2C59-A7B9-40B4-BBB5-7B515EB883E4}" dt="2025-02-10T20:41:54.168" v="289" actId="478"/>
          <ac:picMkLst>
            <pc:docMk/>
            <pc:sldMk cId="1306297787" sldId="332"/>
            <ac:picMk id="17" creationId="{073AA718-2DF3-A205-456E-3648DF1F3C94}"/>
          </ac:picMkLst>
        </pc:picChg>
        <pc:inkChg chg="add mod">
          <ac:chgData name="Nathan Morgan" userId="72fd7c22-3ae8-4a57-b9f9-9fbe9cf82915" providerId="ADAL" clId="{870B2C59-A7B9-40B4-BBB5-7B515EB883E4}" dt="2025-02-10T20:40:37.811" v="235"/>
          <ac:inkMkLst>
            <pc:docMk/>
            <pc:sldMk cId="1306297787" sldId="332"/>
            <ac:inkMk id="8" creationId="{2A51E2B1-28F5-1C1C-245A-EE0EA6D7D920}"/>
          </ac:inkMkLst>
        </pc:inkChg>
        <pc:cxnChg chg="add mod">
          <ac:chgData name="Nathan Morgan" userId="72fd7c22-3ae8-4a57-b9f9-9fbe9cf82915" providerId="ADAL" clId="{870B2C59-A7B9-40B4-BBB5-7B515EB883E4}" dt="2025-02-10T20:40:37.811" v="235"/>
          <ac:cxnSpMkLst>
            <pc:docMk/>
            <pc:sldMk cId="1306297787" sldId="332"/>
            <ac:cxnSpMk id="9" creationId="{2A544E5C-DBE2-2CAF-B857-339DECCCC285}"/>
          </ac:cxnSpMkLst>
        </pc:cxnChg>
        <pc:cxnChg chg="add mod">
          <ac:chgData name="Nathan Morgan" userId="72fd7c22-3ae8-4a57-b9f9-9fbe9cf82915" providerId="ADAL" clId="{870B2C59-A7B9-40B4-BBB5-7B515EB883E4}" dt="2025-02-10T20:40:37.811" v="235"/>
          <ac:cxnSpMkLst>
            <pc:docMk/>
            <pc:sldMk cId="1306297787" sldId="332"/>
            <ac:cxnSpMk id="12" creationId="{2C95A497-E5E9-010F-B0DA-D7BE723F81B1}"/>
          </ac:cxnSpMkLst>
        </pc:cxnChg>
        <pc:cxnChg chg="add mod">
          <ac:chgData name="Nathan Morgan" userId="72fd7c22-3ae8-4a57-b9f9-9fbe9cf82915" providerId="ADAL" clId="{870B2C59-A7B9-40B4-BBB5-7B515EB883E4}" dt="2025-02-10T20:40:37.811" v="235"/>
          <ac:cxnSpMkLst>
            <pc:docMk/>
            <pc:sldMk cId="1306297787" sldId="332"/>
            <ac:cxnSpMk id="13" creationId="{2A8480DB-1BCD-FCB7-719A-14C341979F09}"/>
          </ac:cxnSpMkLst>
        </pc:cxnChg>
        <pc:cxnChg chg="mod">
          <ac:chgData name="Nathan Morgan" userId="72fd7c22-3ae8-4a57-b9f9-9fbe9cf82915" providerId="ADAL" clId="{870B2C59-A7B9-40B4-BBB5-7B515EB883E4}" dt="2025-02-10T20:47:39.219" v="340" actId="1076"/>
          <ac:cxnSpMkLst>
            <pc:docMk/>
            <pc:sldMk cId="1306297787" sldId="332"/>
            <ac:cxnSpMk id="15" creationId="{4B0E5FBE-5A99-2772-B759-C786F02F8F32}"/>
          </ac:cxnSpMkLst>
        </pc:cxnChg>
        <pc:cxnChg chg="add mod">
          <ac:chgData name="Nathan Morgan" userId="72fd7c22-3ae8-4a57-b9f9-9fbe9cf82915" providerId="ADAL" clId="{870B2C59-A7B9-40B4-BBB5-7B515EB883E4}" dt="2025-02-10T20:42:04.894" v="291" actId="17032"/>
          <ac:cxnSpMkLst>
            <pc:docMk/>
            <pc:sldMk cId="1306297787" sldId="332"/>
            <ac:cxnSpMk id="19" creationId="{82EE97F0-DED7-E8A8-48E7-58518BE89701}"/>
          </ac:cxnSpMkLst>
        </pc:cxnChg>
      </pc:sldChg>
      <pc:sldChg chg="modSp add del mod">
        <pc:chgData name="Nathan Morgan" userId="72fd7c22-3ae8-4a57-b9f9-9fbe9cf82915" providerId="ADAL" clId="{870B2C59-A7B9-40B4-BBB5-7B515EB883E4}" dt="2025-02-10T20:37:23.688" v="130" actId="47"/>
        <pc:sldMkLst>
          <pc:docMk/>
          <pc:sldMk cId="3586938825" sldId="332"/>
        </pc:sldMkLst>
        <pc:spChg chg="mod">
          <ac:chgData name="Nathan Morgan" userId="72fd7c22-3ae8-4a57-b9f9-9fbe9cf82915" providerId="ADAL" clId="{870B2C59-A7B9-40B4-BBB5-7B515EB883E4}" dt="2025-02-10T20:36:17.932" v="127" actId="20577"/>
          <ac:spMkLst>
            <pc:docMk/>
            <pc:sldMk cId="3586938825" sldId="332"/>
            <ac:spMk id="3" creationId="{E9ECAA65-0C29-C312-6506-DD632CA404C4}"/>
          </ac:spMkLst>
        </pc:spChg>
        <pc:spChg chg="mod">
          <ac:chgData name="Nathan Morgan" userId="72fd7c22-3ae8-4a57-b9f9-9fbe9cf82915" providerId="ADAL" clId="{870B2C59-A7B9-40B4-BBB5-7B515EB883E4}" dt="2025-02-10T20:36:20.339" v="128" actId="20577"/>
          <ac:spMkLst>
            <pc:docMk/>
            <pc:sldMk cId="3586938825" sldId="332"/>
            <ac:spMk id="4" creationId="{1E350524-0DCC-D0E5-83E5-939804AEF97F}"/>
          </ac:spMkLst>
        </pc:spChg>
        <pc:spChg chg="mod">
          <ac:chgData name="Nathan Morgan" userId="72fd7c22-3ae8-4a57-b9f9-9fbe9cf82915" providerId="ADAL" clId="{870B2C59-A7B9-40B4-BBB5-7B515EB883E4}" dt="2025-02-10T20:36:23.376" v="129" actId="20577"/>
          <ac:spMkLst>
            <pc:docMk/>
            <pc:sldMk cId="3586938825" sldId="332"/>
            <ac:spMk id="10" creationId="{590D2CD1-5769-9B9A-923A-CA4877A0B0CD}"/>
          </ac:spMkLst>
        </pc:spChg>
      </pc:sldChg>
      <pc:sldChg chg="delSp modSp add mod">
        <pc:chgData name="Nathan Morgan" userId="72fd7c22-3ae8-4a57-b9f9-9fbe9cf82915" providerId="ADAL" clId="{870B2C59-A7B9-40B4-BBB5-7B515EB883E4}" dt="2025-02-10T20:48:06.989" v="350" actId="20577"/>
        <pc:sldMkLst>
          <pc:docMk/>
          <pc:sldMk cId="4053718359" sldId="333"/>
        </pc:sldMkLst>
        <pc:spChg chg="mod">
          <ac:chgData name="Nathan Morgan" userId="72fd7c22-3ae8-4a57-b9f9-9fbe9cf82915" providerId="ADAL" clId="{870B2C59-A7B9-40B4-BBB5-7B515EB883E4}" dt="2025-02-10T20:42:17.094" v="292" actId="14100"/>
          <ac:spMkLst>
            <pc:docMk/>
            <pc:sldMk cId="4053718359" sldId="333"/>
            <ac:spMk id="3" creationId="{A9A1D2B8-A698-1DAF-D0B7-3F8FD6D33EE9}"/>
          </ac:spMkLst>
        </pc:spChg>
        <pc:spChg chg="mod">
          <ac:chgData name="Nathan Morgan" userId="72fd7c22-3ae8-4a57-b9f9-9fbe9cf82915" providerId="ADAL" clId="{870B2C59-A7B9-40B4-BBB5-7B515EB883E4}" dt="2025-02-10T20:48:04.270" v="348" actId="20577"/>
          <ac:spMkLst>
            <pc:docMk/>
            <pc:sldMk cId="4053718359" sldId="333"/>
            <ac:spMk id="5" creationId="{0D5F4243-9118-A94D-8F21-9A57AFA5DA56}"/>
          </ac:spMkLst>
        </pc:spChg>
        <pc:spChg chg="mod">
          <ac:chgData name="Nathan Morgan" userId="72fd7c22-3ae8-4a57-b9f9-9fbe9cf82915" providerId="ADAL" clId="{870B2C59-A7B9-40B4-BBB5-7B515EB883E4}" dt="2025-02-10T20:48:06.989" v="350" actId="20577"/>
          <ac:spMkLst>
            <pc:docMk/>
            <pc:sldMk cId="4053718359" sldId="333"/>
            <ac:spMk id="10" creationId="{DFC2EF62-A7F2-EE4D-C117-6D7E18D91EBD}"/>
          </ac:spMkLst>
        </pc:spChg>
        <pc:spChg chg="del">
          <ac:chgData name="Nathan Morgan" userId="72fd7c22-3ae8-4a57-b9f9-9fbe9cf82915" providerId="ADAL" clId="{870B2C59-A7B9-40B4-BBB5-7B515EB883E4}" dt="2025-02-10T20:42:20.391" v="293" actId="478"/>
          <ac:spMkLst>
            <pc:docMk/>
            <pc:sldMk cId="4053718359" sldId="333"/>
            <ac:spMk id="14" creationId="{856EB344-00FF-896B-5B47-E42A23F1E638}"/>
          </ac:spMkLst>
        </pc:spChg>
        <pc:cxnChg chg="del mod">
          <ac:chgData name="Nathan Morgan" userId="72fd7c22-3ae8-4a57-b9f9-9fbe9cf82915" providerId="ADAL" clId="{870B2C59-A7B9-40B4-BBB5-7B515EB883E4}" dt="2025-02-10T20:42:22.105" v="294" actId="478"/>
          <ac:cxnSpMkLst>
            <pc:docMk/>
            <pc:sldMk cId="4053718359" sldId="333"/>
            <ac:cxnSpMk id="15" creationId="{590EC1EB-1A6D-9F4B-0B0B-608CD6E1B866}"/>
          </ac:cxnSpMkLst>
        </pc:cxnChg>
      </pc:sldChg>
      <pc:sldChg chg="addSp modSp add mod">
        <pc:chgData name="Nathan Morgan" userId="72fd7c22-3ae8-4a57-b9f9-9fbe9cf82915" providerId="ADAL" clId="{870B2C59-A7B9-40B4-BBB5-7B515EB883E4}" dt="2025-02-10T20:46:19.633" v="318" actId="14100"/>
        <pc:sldMkLst>
          <pc:docMk/>
          <pc:sldMk cId="2853184935" sldId="334"/>
        </pc:sldMkLst>
        <pc:spChg chg="mod">
          <ac:chgData name="Nathan Morgan" userId="72fd7c22-3ae8-4a57-b9f9-9fbe9cf82915" providerId="ADAL" clId="{870B2C59-A7B9-40B4-BBB5-7B515EB883E4}" dt="2025-02-10T20:46:02.724" v="315" actId="5793"/>
          <ac:spMkLst>
            <pc:docMk/>
            <pc:sldMk cId="2853184935" sldId="334"/>
            <ac:spMk id="3" creationId="{B941E526-52C8-D433-072C-E498D2123684}"/>
          </ac:spMkLst>
        </pc:spChg>
        <pc:spChg chg="mod">
          <ac:chgData name="Nathan Morgan" userId="72fd7c22-3ae8-4a57-b9f9-9fbe9cf82915" providerId="ADAL" clId="{870B2C59-A7B9-40B4-BBB5-7B515EB883E4}" dt="2025-02-10T20:44:42.578" v="297" actId="20577"/>
          <ac:spMkLst>
            <pc:docMk/>
            <pc:sldMk cId="2853184935" sldId="334"/>
            <ac:spMk id="4" creationId="{B5C19EA0-4AD6-C170-BEE5-EF14FB6457D1}"/>
          </ac:spMkLst>
        </pc:spChg>
        <pc:spChg chg="mod">
          <ac:chgData name="Nathan Morgan" userId="72fd7c22-3ae8-4a57-b9f9-9fbe9cf82915" providerId="ADAL" clId="{870B2C59-A7B9-40B4-BBB5-7B515EB883E4}" dt="2025-02-10T20:44:44.168" v="298" actId="20577"/>
          <ac:spMkLst>
            <pc:docMk/>
            <pc:sldMk cId="2853184935" sldId="334"/>
            <ac:spMk id="9" creationId="{E6EE9D0F-50DC-4876-AC01-2B7E07F80B43}"/>
          </ac:spMkLst>
        </pc:spChg>
        <pc:cxnChg chg="add mod">
          <ac:chgData name="Nathan Morgan" userId="72fd7c22-3ae8-4a57-b9f9-9fbe9cf82915" providerId="ADAL" clId="{870B2C59-A7B9-40B4-BBB5-7B515EB883E4}" dt="2025-02-10T20:46:19.633" v="318" actId="14100"/>
          <ac:cxnSpMkLst>
            <pc:docMk/>
            <pc:sldMk cId="2853184935" sldId="334"/>
            <ac:cxnSpMk id="15" creationId="{5B0E5269-A523-4D78-BED0-D1A0ACD8D0B8}"/>
          </ac:cxnSpMkLst>
        </pc:cxnChg>
      </pc:sldChg>
      <pc:sldChg chg="add del">
        <pc:chgData name="Nathan Morgan" userId="72fd7c22-3ae8-4a57-b9f9-9fbe9cf82915" providerId="ADAL" clId="{870B2C59-A7B9-40B4-BBB5-7B515EB883E4}" dt="2025-02-10T20:46:31.197" v="322"/>
        <pc:sldMkLst>
          <pc:docMk/>
          <pc:sldMk cId="670950822" sldId="335"/>
        </pc:sldMkLst>
      </pc:sldChg>
      <pc:sldChg chg="addSp modSp add mod">
        <pc:chgData name="Nathan Morgan" userId="72fd7c22-3ae8-4a57-b9f9-9fbe9cf82915" providerId="ADAL" clId="{870B2C59-A7B9-40B4-BBB5-7B515EB883E4}" dt="2025-02-10T20:51:46.700" v="497" actId="1076"/>
        <pc:sldMkLst>
          <pc:docMk/>
          <pc:sldMk cId="1792972061" sldId="335"/>
        </pc:sldMkLst>
        <pc:spChg chg="mod">
          <ac:chgData name="Nathan Morgan" userId="72fd7c22-3ae8-4a57-b9f9-9fbe9cf82915" providerId="ADAL" clId="{870B2C59-A7B9-40B4-BBB5-7B515EB883E4}" dt="2025-02-10T20:50:19.177" v="490" actId="20577"/>
          <ac:spMkLst>
            <pc:docMk/>
            <pc:sldMk cId="1792972061" sldId="335"/>
            <ac:spMk id="3" creationId="{315FC18E-A4D3-0ED2-2367-5F3E505E0ECA}"/>
          </ac:spMkLst>
        </pc:spChg>
        <pc:spChg chg="mod">
          <ac:chgData name="Nathan Morgan" userId="72fd7c22-3ae8-4a57-b9f9-9fbe9cf82915" providerId="ADAL" clId="{870B2C59-A7B9-40B4-BBB5-7B515EB883E4}" dt="2025-02-10T20:49:40.248" v="455" actId="20577"/>
          <ac:spMkLst>
            <pc:docMk/>
            <pc:sldMk cId="1792972061" sldId="335"/>
            <ac:spMk id="6" creationId="{E1201989-BB97-E7F7-4CCF-9064DDFAEC73}"/>
          </ac:spMkLst>
        </pc:spChg>
        <pc:spChg chg="mod">
          <ac:chgData name="Nathan Morgan" userId="72fd7c22-3ae8-4a57-b9f9-9fbe9cf82915" providerId="ADAL" clId="{870B2C59-A7B9-40B4-BBB5-7B515EB883E4}" dt="2025-02-10T20:49:43.799" v="457" actId="20577"/>
          <ac:spMkLst>
            <pc:docMk/>
            <pc:sldMk cId="1792972061" sldId="335"/>
            <ac:spMk id="7" creationId="{7BB3D468-378E-DDB3-D993-66A39AC69766}"/>
          </ac:spMkLst>
        </pc:spChg>
        <pc:cxnChg chg="add mod">
          <ac:chgData name="Nathan Morgan" userId="72fd7c22-3ae8-4a57-b9f9-9fbe9cf82915" providerId="ADAL" clId="{870B2C59-A7B9-40B4-BBB5-7B515EB883E4}" dt="2025-02-10T20:51:46.700" v="497" actId="1076"/>
          <ac:cxnSpMkLst>
            <pc:docMk/>
            <pc:sldMk cId="1792972061" sldId="335"/>
            <ac:cxnSpMk id="4" creationId="{C419BFCC-6512-BDE8-900E-4CF9ABC5B7C2}"/>
          </ac:cxnSpMkLst>
        </pc:cxnChg>
      </pc:sldChg>
      <pc:sldChg chg="add del">
        <pc:chgData name="Nathan Morgan" userId="72fd7c22-3ae8-4a57-b9f9-9fbe9cf82915" providerId="ADAL" clId="{870B2C59-A7B9-40B4-BBB5-7B515EB883E4}" dt="2025-02-10T20:44:49.439" v="300"/>
        <pc:sldMkLst>
          <pc:docMk/>
          <pc:sldMk cId="3209351097" sldId="335"/>
        </pc:sldMkLst>
      </pc:sldChg>
      <pc:sldChg chg="add del">
        <pc:chgData name="Nathan Morgan" userId="72fd7c22-3ae8-4a57-b9f9-9fbe9cf82915" providerId="ADAL" clId="{870B2C59-A7B9-40B4-BBB5-7B515EB883E4}" dt="2025-02-10T20:46:28.274" v="320"/>
        <pc:sldMkLst>
          <pc:docMk/>
          <pc:sldMk cId="3211137063" sldId="335"/>
        </pc:sldMkLst>
      </pc:sldChg>
      <pc:sldChg chg="addSp modSp add mod">
        <pc:chgData name="Nathan Morgan" userId="72fd7c22-3ae8-4a57-b9f9-9fbe9cf82915" providerId="ADAL" clId="{870B2C59-A7B9-40B4-BBB5-7B515EB883E4}" dt="2025-02-10T20:51:54.233" v="499" actId="14100"/>
        <pc:sldMkLst>
          <pc:docMk/>
          <pc:sldMk cId="2285441017" sldId="336"/>
        </pc:sldMkLst>
        <pc:spChg chg="mod">
          <ac:chgData name="Nathan Morgan" userId="72fd7c22-3ae8-4a57-b9f9-9fbe9cf82915" providerId="ADAL" clId="{870B2C59-A7B9-40B4-BBB5-7B515EB883E4}" dt="2025-02-10T20:51:08.737" v="491"/>
          <ac:spMkLst>
            <pc:docMk/>
            <pc:sldMk cId="2285441017" sldId="336"/>
            <ac:spMk id="3" creationId="{9F034F56-7681-50C1-8583-F190BA00740B}"/>
          </ac:spMkLst>
        </pc:spChg>
        <pc:spChg chg="mod">
          <ac:chgData name="Nathan Morgan" userId="72fd7c22-3ae8-4a57-b9f9-9fbe9cf82915" providerId="ADAL" clId="{870B2C59-A7B9-40B4-BBB5-7B515EB883E4}" dt="2025-02-10T20:51:15.526" v="492" actId="20577"/>
          <ac:spMkLst>
            <pc:docMk/>
            <pc:sldMk cId="2285441017" sldId="336"/>
            <ac:spMk id="6" creationId="{1314B3C8-8B6F-D26C-60A3-70C4CB2DF253}"/>
          </ac:spMkLst>
        </pc:spChg>
        <pc:spChg chg="mod">
          <ac:chgData name="Nathan Morgan" userId="72fd7c22-3ae8-4a57-b9f9-9fbe9cf82915" providerId="ADAL" clId="{870B2C59-A7B9-40B4-BBB5-7B515EB883E4}" dt="2025-02-10T20:51:17.250" v="493" actId="20577"/>
          <ac:spMkLst>
            <pc:docMk/>
            <pc:sldMk cId="2285441017" sldId="336"/>
            <ac:spMk id="11" creationId="{F7D22741-39E7-F40B-7F96-2278F540724A}"/>
          </ac:spMkLst>
        </pc:spChg>
        <pc:cxnChg chg="add mod">
          <ac:chgData name="Nathan Morgan" userId="72fd7c22-3ae8-4a57-b9f9-9fbe9cf82915" providerId="ADAL" clId="{870B2C59-A7B9-40B4-BBB5-7B515EB883E4}" dt="2025-02-10T20:51:54.233" v="499" actId="14100"/>
          <ac:cxnSpMkLst>
            <pc:docMk/>
            <pc:sldMk cId="2285441017" sldId="336"/>
            <ac:cxnSpMk id="4" creationId="{93A3EE5C-830D-5D0C-2841-7D7CA1D3883E}"/>
          </ac:cxnSpMkLst>
        </pc:cxnChg>
      </pc:sldChg>
      <pc:sldChg chg="delSp modSp add mod">
        <pc:chgData name="Nathan Morgan" userId="72fd7c22-3ae8-4a57-b9f9-9fbe9cf82915" providerId="ADAL" clId="{870B2C59-A7B9-40B4-BBB5-7B515EB883E4}" dt="2025-02-10T21:33:24.718" v="512" actId="478"/>
        <pc:sldMkLst>
          <pc:docMk/>
          <pc:sldMk cId="911401575" sldId="337"/>
        </pc:sldMkLst>
        <pc:spChg chg="mod">
          <ac:chgData name="Nathan Morgan" userId="72fd7c22-3ae8-4a57-b9f9-9fbe9cf82915" providerId="ADAL" clId="{870B2C59-A7B9-40B4-BBB5-7B515EB883E4}" dt="2025-02-10T21:33:12.763" v="509"/>
          <ac:spMkLst>
            <pc:docMk/>
            <pc:sldMk cId="911401575" sldId="337"/>
            <ac:spMk id="3" creationId="{792C0C6A-DC41-5BB5-362F-04B272B788CF}"/>
          </ac:spMkLst>
        </pc:spChg>
        <pc:spChg chg="del">
          <ac:chgData name="Nathan Morgan" userId="72fd7c22-3ae8-4a57-b9f9-9fbe9cf82915" providerId="ADAL" clId="{870B2C59-A7B9-40B4-BBB5-7B515EB883E4}" dt="2025-02-10T21:33:21.545" v="510" actId="478"/>
          <ac:spMkLst>
            <pc:docMk/>
            <pc:sldMk cId="911401575" sldId="337"/>
            <ac:spMk id="11" creationId="{99434140-B25C-6C90-1A13-17D834196036}"/>
          </ac:spMkLst>
        </pc:spChg>
        <pc:cxnChg chg="del">
          <ac:chgData name="Nathan Morgan" userId="72fd7c22-3ae8-4a57-b9f9-9fbe9cf82915" providerId="ADAL" clId="{870B2C59-A7B9-40B4-BBB5-7B515EB883E4}" dt="2025-02-10T21:33:24.718" v="512" actId="478"/>
          <ac:cxnSpMkLst>
            <pc:docMk/>
            <pc:sldMk cId="911401575" sldId="337"/>
            <ac:cxnSpMk id="4" creationId="{8B6BD4D6-EBDC-F808-6DD4-1A8BF2636B59}"/>
          </ac:cxnSpMkLst>
        </pc:cxnChg>
        <pc:cxnChg chg="del">
          <ac:chgData name="Nathan Morgan" userId="72fd7c22-3ae8-4a57-b9f9-9fbe9cf82915" providerId="ADAL" clId="{870B2C59-A7B9-40B4-BBB5-7B515EB883E4}" dt="2025-02-10T21:33:22.748" v="511" actId="478"/>
          <ac:cxnSpMkLst>
            <pc:docMk/>
            <pc:sldMk cId="911401575" sldId="337"/>
            <ac:cxnSpMk id="13" creationId="{9426835E-B405-2A54-2AEB-CD8C13DD72F0}"/>
          </ac:cxnSpMkLst>
        </pc:cxnChg>
      </pc:sldChg>
      <pc:sldChg chg="addSp modSp add mod">
        <pc:chgData name="Nathan Morgan" userId="72fd7c22-3ae8-4a57-b9f9-9fbe9cf82915" providerId="ADAL" clId="{870B2C59-A7B9-40B4-BBB5-7B515EB883E4}" dt="2025-02-10T21:37:25.665" v="558" actId="20577"/>
        <pc:sldMkLst>
          <pc:docMk/>
          <pc:sldMk cId="1694345862" sldId="338"/>
        </pc:sldMkLst>
        <pc:spChg chg="mod">
          <ac:chgData name="Nathan Morgan" userId="72fd7c22-3ae8-4a57-b9f9-9fbe9cf82915" providerId="ADAL" clId="{870B2C59-A7B9-40B4-BBB5-7B515EB883E4}" dt="2025-02-10T21:37:00.335" v="552" actId="20577"/>
          <ac:spMkLst>
            <pc:docMk/>
            <pc:sldMk cId="1694345862" sldId="338"/>
            <ac:spMk id="3" creationId="{9829BD64-AE33-9C9F-C704-2186B6BA38A2}"/>
          </ac:spMkLst>
        </pc:spChg>
        <pc:spChg chg="add">
          <ac:chgData name="Nathan Morgan" userId="72fd7c22-3ae8-4a57-b9f9-9fbe9cf82915" providerId="ADAL" clId="{870B2C59-A7B9-40B4-BBB5-7B515EB883E4}" dt="2025-02-10T21:35:23.291" v="514"/>
          <ac:spMkLst>
            <pc:docMk/>
            <pc:sldMk cId="1694345862" sldId="338"/>
            <ac:spMk id="4" creationId="{5BF8C7DA-F506-EF34-D694-4BF6D6613196}"/>
          </ac:spMkLst>
        </pc:spChg>
        <pc:spChg chg="mod">
          <ac:chgData name="Nathan Morgan" userId="72fd7c22-3ae8-4a57-b9f9-9fbe9cf82915" providerId="ADAL" clId="{870B2C59-A7B9-40B4-BBB5-7B515EB883E4}" dt="2025-02-10T21:37:25.665" v="558" actId="20577"/>
          <ac:spMkLst>
            <pc:docMk/>
            <pc:sldMk cId="1694345862" sldId="338"/>
            <ac:spMk id="5" creationId="{8EB81A01-A4CE-726C-A760-940CA6267D9A}"/>
          </ac:spMkLst>
        </pc:spChg>
        <pc:spChg chg="mod">
          <ac:chgData name="Nathan Morgan" userId="72fd7c22-3ae8-4a57-b9f9-9fbe9cf82915" providerId="ADAL" clId="{870B2C59-A7B9-40B4-BBB5-7B515EB883E4}" dt="2025-02-10T21:37:24.067" v="557" actId="20577"/>
          <ac:spMkLst>
            <pc:docMk/>
            <pc:sldMk cId="1694345862" sldId="338"/>
            <ac:spMk id="6" creationId="{5D21FBB7-DE4E-EF72-67EE-CB66FEE28CE3}"/>
          </ac:spMkLst>
        </pc:spChg>
        <pc:cxnChg chg="add mod">
          <ac:chgData name="Nathan Morgan" userId="72fd7c22-3ae8-4a57-b9f9-9fbe9cf82915" providerId="ADAL" clId="{870B2C59-A7B9-40B4-BBB5-7B515EB883E4}" dt="2025-02-10T21:37:20.882" v="556" actId="14100"/>
          <ac:cxnSpMkLst>
            <pc:docMk/>
            <pc:sldMk cId="1694345862" sldId="338"/>
            <ac:cxnSpMk id="11" creationId="{6B6FCB57-08DD-9174-BEE7-B215C834DE25}"/>
          </ac:cxnSpMkLst>
        </pc:cxnChg>
      </pc:sldChg>
      <pc:sldChg chg="addSp modSp add mod">
        <pc:chgData name="Nathan Morgan" userId="72fd7c22-3ae8-4a57-b9f9-9fbe9cf82915" providerId="ADAL" clId="{870B2C59-A7B9-40B4-BBB5-7B515EB883E4}" dt="2025-02-10T21:38:39.053" v="593" actId="20577"/>
        <pc:sldMkLst>
          <pc:docMk/>
          <pc:sldMk cId="1891998189" sldId="339"/>
        </pc:sldMkLst>
        <pc:spChg chg="mod">
          <ac:chgData name="Nathan Morgan" userId="72fd7c22-3ae8-4a57-b9f9-9fbe9cf82915" providerId="ADAL" clId="{870B2C59-A7B9-40B4-BBB5-7B515EB883E4}" dt="2025-02-10T21:38:32.950" v="591" actId="20577"/>
          <ac:spMkLst>
            <pc:docMk/>
            <pc:sldMk cId="1891998189" sldId="339"/>
            <ac:spMk id="3" creationId="{AF5F1267-5A3B-9F8C-3293-4245793C6A81}"/>
          </ac:spMkLst>
        </pc:spChg>
        <pc:spChg chg="mod">
          <ac:chgData name="Nathan Morgan" userId="72fd7c22-3ae8-4a57-b9f9-9fbe9cf82915" providerId="ADAL" clId="{870B2C59-A7B9-40B4-BBB5-7B515EB883E4}" dt="2025-02-10T21:38:37.456" v="592" actId="20577"/>
          <ac:spMkLst>
            <pc:docMk/>
            <pc:sldMk cId="1891998189" sldId="339"/>
            <ac:spMk id="5" creationId="{B0DB4DDC-33FB-9681-5214-C0A07D5253BE}"/>
          </ac:spMkLst>
        </pc:spChg>
        <pc:spChg chg="mod">
          <ac:chgData name="Nathan Morgan" userId="72fd7c22-3ae8-4a57-b9f9-9fbe9cf82915" providerId="ADAL" clId="{870B2C59-A7B9-40B4-BBB5-7B515EB883E4}" dt="2025-02-10T21:37:57.309" v="564" actId="20577"/>
          <ac:spMkLst>
            <pc:docMk/>
            <pc:sldMk cId="1891998189" sldId="339"/>
            <ac:spMk id="6" creationId="{1A9D5D92-7BEC-E50F-097B-2000DE1A7ED8}"/>
          </ac:spMkLst>
        </pc:spChg>
        <pc:spChg chg="mod">
          <ac:chgData name="Nathan Morgan" userId="72fd7c22-3ae8-4a57-b9f9-9fbe9cf82915" providerId="ADAL" clId="{870B2C59-A7B9-40B4-BBB5-7B515EB883E4}" dt="2025-02-10T21:38:39.053" v="593" actId="20577"/>
          <ac:spMkLst>
            <pc:docMk/>
            <pc:sldMk cId="1891998189" sldId="339"/>
            <ac:spMk id="10" creationId="{D45F565A-CBFF-1475-6639-66E16DB8F96D}"/>
          </ac:spMkLst>
        </pc:spChg>
        <pc:cxnChg chg="add mod">
          <ac:chgData name="Nathan Morgan" userId="72fd7c22-3ae8-4a57-b9f9-9fbe9cf82915" providerId="ADAL" clId="{870B2C59-A7B9-40B4-BBB5-7B515EB883E4}" dt="2025-02-10T21:38:16.868" v="566" actId="1076"/>
          <ac:cxnSpMkLst>
            <pc:docMk/>
            <pc:sldMk cId="1891998189" sldId="339"/>
            <ac:cxnSpMk id="4" creationId="{13A915D5-82F9-F674-3C9D-9B8B97E7793D}"/>
          </ac:cxnSpMkLst>
        </pc:cxnChg>
      </pc:sldChg>
      <pc:sldChg chg="modSp add mod">
        <pc:chgData name="Nathan Morgan" userId="72fd7c22-3ae8-4a57-b9f9-9fbe9cf82915" providerId="ADAL" clId="{870B2C59-A7B9-40B4-BBB5-7B515EB883E4}" dt="2025-02-10T21:39:15.573" v="600" actId="20577"/>
        <pc:sldMkLst>
          <pc:docMk/>
          <pc:sldMk cId="2618670776" sldId="340"/>
        </pc:sldMkLst>
        <pc:spChg chg="mod">
          <ac:chgData name="Nathan Morgan" userId="72fd7c22-3ae8-4a57-b9f9-9fbe9cf82915" providerId="ADAL" clId="{870B2C59-A7B9-40B4-BBB5-7B515EB883E4}" dt="2025-02-10T21:39:05.114" v="596" actId="20577"/>
          <ac:spMkLst>
            <pc:docMk/>
            <pc:sldMk cId="2618670776" sldId="340"/>
            <ac:spMk id="3" creationId="{B59A44EE-52A7-25B1-D9C4-D97322118E54}"/>
          </ac:spMkLst>
        </pc:spChg>
        <pc:spChg chg="mod">
          <ac:chgData name="Nathan Morgan" userId="72fd7c22-3ae8-4a57-b9f9-9fbe9cf82915" providerId="ADAL" clId="{870B2C59-A7B9-40B4-BBB5-7B515EB883E4}" dt="2025-02-10T21:39:12.541" v="598" actId="20577"/>
          <ac:spMkLst>
            <pc:docMk/>
            <pc:sldMk cId="2618670776" sldId="340"/>
            <ac:spMk id="6" creationId="{79D6F61F-8185-937D-2BA8-FDD1BD2C86C9}"/>
          </ac:spMkLst>
        </pc:spChg>
        <pc:spChg chg="mod">
          <ac:chgData name="Nathan Morgan" userId="72fd7c22-3ae8-4a57-b9f9-9fbe9cf82915" providerId="ADAL" clId="{870B2C59-A7B9-40B4-BBB5-7B515EB883E4}" dt="2025-02-10T21:39:15.573" v="600" actId="20577"/>
          <ac:spMkLst>
            <pc:docMk/>
            <pc:sldMk cId="2618670776" sldId="340"/>
            <ac:spMk id="10" creationId="{18F67F81-1A10-77FD-4D63-1CC8CAE8BE16}"/>
          </ac:spMkLst>
        </pc:spChg>
        <pc:cxnChg chg="mod">
          <ac:chgData name="Nathan Morgan" userId="72fd7c22-3ae8-4a57-b9f9-9fbe9cf82915" providerId="ADAL" clId="{870B2C59-A7B9-40B4-BBB5-7B515EB883E4}" dt="2025-02-10T21:39:11.270" v="597" actId="14100"/>
          <ac:cxnSpMkLst>
            <pc:docMk/>
            <pc:sldMk cId="2618670776" sldId="340"/>
            <ac:cxnSpMk id="4" creationId="{3F8D3309-9AF0-7C7F-AC5B-9643F3551740}"/>
          </ac:cxnSpMkLst>
        </pc:cxnChg>
      </pc:sldChg>
      <pc:sldChg chg="addSp delSp modSp add mod">
        <pc:chgData name="Nathan Morgan" userId="72fd7c22-3ae8-4a57-b9f9-9fbe9cf82915" providerId="ADAL" clId="{870B2C59-A7B9-40B4-BBB5-7B515EB883E4}" dt="2025-02-10T21:39:46.012" v="607" actId="478"/>
        <pc:sldMkLst>
          <pc:docMk/>
          <pc:sldMk cId="3469404113" sldId="341"/>
        </pc:sldMkLst>
        <pc:spChg chg="mod">
          <ac:chgData name="Nathan Morgan" userId="72fd7c22-3ae8-4a57-b9f9-9fbe9cf82915" providerId="ADAL" clId="{870B2C59-A7B9-40B4-BBB5-7B515EB883E4}" dt="2025-02-10T21:39:36.190" v="604"/>
          <ac:spMkLst>
            <pc:docMk/>
            <pc:sldMk cId="3469404113" sldId="341"/>
            <ac:spMk id="3" creationId="{A8C6B9D7-EF30-BE34-5C31-21EBE9883596}"/>
          </ac:spMkLst>
        </pc:spChg>
        <pc:spChg chg="del">
          <ac:chgData name="Nathan Morgan" userId="72fd7c22-3ae8-4a57-b9f9-9fbe9cf82915" providerId="ADAL" clId="{870B2C59-A7B9-40B4-BBB5-7B515EB883E4}" dt="2025-02-10T21:39:44.536" v="606" actId="478"/>
          <ac:spMkLst>
            <pc:docMk/>
            <pc:sldMk cId="3469404113" sldId="341"/>
            <ac:spMk id="10" creationId="{F249FBE2-5C88-4D6B-C414-A51B0AB3D62C}"/>
          </ac:spMkLst>
        </pc:spChg>
        <pc:spChg chg="add del">
          <ac:chgData name="Nathan Morgan" userId="72fd7c22-3ae8-4a57-b9f9-9fbe9cf82915" providerId="ADAL" clId="{870B2C59-A7B9-40B4-BBB5-7B515EB883E4}" dt="2025-02-10T21:39:33.539" v="603" actId="22"/>
          <ac:spMkLst>
            <pc:docMk/>
            <pc:sldMk cId="3469404113" sldId="341"/>
            <ac:spMk id="13" creationId="{A655F541-D93D-922E-30F9-C23746A26244}"/>
          </ac:spMkLst>
        </pc:spChg>
        <pc:cxnChg chg="del">
          <ac:chgData name="Nathan Morgan" userId="72fd7c22-3ae8-4a57-b9f9-9fbe9cf82915" providerId="ADAL" clId="{870B2C59-A7B9-40B4-BBB5-7B515EB883E4}" dt="2025-02-10T21:39:43.549" v="605" actId="478"/>
          <ac:cxnSpMkLst>
            <pc:docMk/>
            <pc:sldMk cId="3469404113" sldId="341"/>
            <ac:cxnSpMk id="4" creationId="{9B133152-A528-BF92-F8E7-EC55F9D06CF3}"/>
          </ac:cxnSpMkLst>
        </pc:cxnChg>
        <pc:cxnChg chg="del">
          <ac:chgData name="Nathan Morgan" userId="72fd7c22-3ae8-4a57-b9f9-9fbe9cf82915" providerId="ADAL" clId="{870B2C59-A7B9-40B4-BBB5-7B515EB883E4}" dt="2025-02-10T21:39:46.012" v="607" actId="478"/>
          <ac:cxnSpMkLst>
            <pc:docMk/>
            <pc:sldMk cId="3469404113" sldId="341"/>
            <ac:cxnSpMk id="12" creationId="{E4E31D25-B7BE-A0CA-D833-881130D40F73}"/>
          </ac:cxnSpMkLst>
        </pc:cxnChg>
      </pc:sldChg>
      <pc:sldChg chg="addSp modSp add mod">
        <pc:chgData name="Nathan Morgan" userId="72fd7c22-3ae8-4a57-b9f9-9fbe9cf82915" providerId="ADAL" clId="{870B2C59-A7B9-40B4-BBB5-7B515EB883E4}" dt="2025-02-10T21:41:04.887" v="725" actId="20577"/>
        <pc:sldMkLst>
          <pc:docMk/>
          <pc:sldMk cId="1749614489" sldId="342"/>
        </pc:sldMkLst>
        <pc:spChg chg="mod">
          <ac:chgData name="Nathan Morgan" userId="72fd7c22-3ae8-4a57-b9f9-9fbe9cf82915" providerId="ADAL" clId="{870B2C59-A7B9-40B4-BBB5-7B515EB883E4}" dt="2025-02-10T21:40:51.603" v="721" actId="20577"/>
          <ac:spMkLst>
            <pc:docMk/>
            <pc:sldMk cId="1749614489" sldId="342"/>
            <ac:spMk id="3" creationId="{0B0ECEB2-76C8-6238-4564-EFF93BA60352}"/>
          </ac:spMkLst>
        </pc:spChg>
        <pc:spChg chg="mod">
          <ac:chgData name="Nathan Morgan" userId="72fd7c22-3ae8-4a57-b9f9-9fbe9cf82915" providerId="ADAL" clId="{870B2C59-A7B9-40B4-BBB5-7B515EB883E4}" dt="2025-02-10T21:41:04.887" v="725" actId="20577"/>
          <ac:spMkLst>
            <pc:docMk/>
            <pc:sldMk cId="1749614489" sldId="342"/>
            <ac:spMk id="5" creationId="{B57A096F-7BA3-FDDF-1712-99B1617A0523}"/>
          </ac:spMkLst>
        </pc:spChg>
        <pc:spChg chg="mod">
          <ac:chgData name="Nathan Morgan" userId="72fd7c22-3ae8-4a57-b9f9-9fbe9cf82915" providerId="ADAL" clId="{870B2C59-A7B9-40B4-BBB5-7B515EB883E4}" dt="2025-02-10T21:41:03.237" v="724" actId="20577"/>
          <ac:spMkLst>
            <pc:docMk/>
            <pc:sldMk cId="1749614489" sldId="342"/>
            <ac:spMk id="6" creationId="{3B1C3C12-0BE3-52B2-3055-2651F388F72C}"/>
          </ac:spMkLst>
        </pc:spChg>
        <pc:cxnChg chg="add mod">
          <ac:chgData name="Nathan Morgan" userId="72fd7c22-3ae8-4a57-b9f9-9fbe9cf82915" providerId="ADAL" clId="{870B2C59-A7B9-40B4-BBB5-7B515EB883E4}" dt="2025-02-10T21:41:01.863" v="723" actId="1076"/>
          <ac:cxnSpMkLst>
            <pc:docMk/>
            <pc:sldMk cId="1749614489" sldId="342"/>
            <ac:cxnSpMk id="4" creationId="{5006CC64-3AA9-8F19-5E9E-AF2AF86BF165}"/>
          </ac:cxnSpMkLst>
        </pc:cxnChg>
      </pc:sldChg>
      <pc:sldChg chg="new del">
        <pc:chgData name="Nathan Morgan" userId="72fd7c22-3ae8-4a57-b9f9-9fbe9cf82915" providerId="ADAL" clId="{870B2C59-A7B9-40B4-BBB5-7B515EB883E4}" dt="2025-02-10T21:40:10.510" v="609" actId="47"/>
        <pc:sldMkLst>
          <pc:docMk/>
          <pc:sldMk cId="2119427778" sldId="342"/>
        </pc:sldMkLst>
      </pc:sldChg>
      <pc:sldChg chg="modSp add mod">
        <pc:chgData name="Nathan Morgan" userId="72fd7c22-3ae8-4a57-b9f9-9fbe9cf82915" providerId="ADAL" clId="{870B2C59-A7B9-40B4-BBB5-7B515EB883E4}" dt="2025-02-10T21:41:51.815" v="734" actId="20577"/>
        <pc:sldMkLst>
          <pc:docMk/>
          <pc:sldMk cId="1608193460" sldId="343"/>
        </pc:sldMkLst>
        <pc:spChg chg="mod">
          <ac:chgData name="Nathan Morgan" userId="72fd7c22-3ae8-4a57-b9f9-9fbe9cf82915" providerId="ADAL" clId="{870B2C59-A7B9-40B4-BBB5-7B515EB883E4}" dt="2025-02-10T21:41:40.536" v="729" actId="20577"/>
          <ac:spMkLst>
            <pc:docMk/>
            <pc:sldMk cId="1608193460" sldId="343"/>
            <ac:spMk id="3" creationId="{AA12DA06-C1A4-F625-0456-3E6E435F801B}"/>
          </ac:spMkLst>
        </pc:spChg>
        <pc:spChg chg="mod">
          <ac:chgData name="Nathan Morgan" userId="72fd7c22-3ae8-4a57-b9f9-9fbe9cf82915" providerId="ADAL" clId="{870B2C59-A7B9-40B4-BBB5-7B515EB883E4}" dt="2025-02-10T21:41:49.271" v="732" actId="20577"/>
          <ac:spMkLst>
            <pc:docMk/>
            <pc:sldMk cId="1608193460" sldId="343"/>
            <ac:spMk id="6" creationId="{320EC15A-97F7-847E-21AB-CA94A974F376}"/>
          </ac:spMkLst>
        </pc:spChg>
        <pc:spChg chg="mod">
          <ac:chgData name="Nathan Morgan" userId="72fd7c22-3ae8-4a57-b9f9-9fbe9cf82915" providerId="ADAL" clId="{870B2C59-A7B9-40B4-BBB5-7B515EB883E4}" dt="2025-02-10T21:41:51.815" v="734" actId="20577"/>
          <ac:spMkLst>
            <pc:docMk/>
            <pc:sldMk cId="1608193460" sldId="343"/>
            <ac:spMk id="7" creationId="{A6F3D58A-7DB1-7581-1525-BB2376437E5A}"/>
          </ac:spMkLst>
        </pc:spChg>
        <pc:cxnChg chg="mod">
          <ac:chgData name="Nathan Morgan" userId="72fd7c22-3ae8-4a57-b9f9-9fbe9cf82915" providerId="ADAL" clId="{870B2C59-A7B9-40B4-BBB5-7B515EB883E4}" dt="2025-02-10T21:41:45.594" v="730" actId="14100"/>
          <ac:cxnSpMkLst>
            <pc:docMk/>
            <pc:sldMk cId="1608193460" sldId="343"/>
            <ac:cxnSpMk id="4" creationId="{2CEAD7E0-EF1C-1DBF-CDC3-F476EC2091B1}"/>
          </ac:cxnSpMkLst>
        </pc:cxnChg>
      </pc:sldChg>
      <pc:sldChg chg="delSp modSp add mod">
        <pc:chgData name="Nathan Morgan" userId="72fd7c22-3ae8-4a57-b9f9-9fbe9cf82915" providerId="ADAL" clId="{870B2C59-A7B9-40B4-BBB5-7B515EB883E4}" dt="2025-02-10T21:42:14.863" v="740" actId="478"/>
        <pc:sldMkLst>
          <pc:docMk/>
          <pc:sldMk cId="1507129066" sldId="344"/>
        </pc:sldMkLst>
        <pc:spChg chg="mod">
          <ac:chgData name="Nathan Morgan" userId="72fd7c22-3ae8-4a57-b9f9-9fbe9cf82915" providerId="ADAL" clId="{870B2C59-A7B9-40B4-BBB5-7B515EB883E4}" dt="2025-02-10T21:42:06.260" v="737"/>
          <ac:spMkLst>
            <pc:docMk/>
            <pc:sldMk cId="1507129066" sldId="344"/>
            <ac:spMk id="3" creationId="{9FF4C242-3A20-8906-F410-3ACE7AEBCAD5}"/>
          </ac:spMkLst>
        </pc:spChg>
        <pc:spChg chg="del">
          <ac:chgData name="Nathan Morgan" userId="72fd7c22-3ae8-4a57-b9f9-9fbe9cf82915" providerId="ADAL" clId="{870B2C59-A7B9-40B4-BBB5-7B515EB883E4}" dt="2025-02-10T21:42:13.965" v="739" actId="478"/>
          <ac:spMkLst>
            <pc:docMk/>
            <pc:sldMk cId="1507129066" sldId="344"/>
            <ac:spMk id="7" creationId="{1D5FC84B-B42A-F3AB-4FD6-AEFF828A0575}"/>
          </ac:spMkLst>
        </pc:spChg>
        <pc:inkChg chg="del">
          <ac:chgData name="Nathan Morgan" userId="72fd7c22-3ae8-4a57-b9f9-9fbe9cf82915" providerId="ADAL" clId="{870B2C59-A7B9-40B4-BBB5-7B515EB883E4}" dt="2025-02-10T21:42:14.863" v="740" actId="478"/>
          <ac:inkMkLst>
            <pc:docMk/>
            <pc:sldMk cId="1507129066" sldId="344"/>
            <ac:inkMk id="8" creationId="{94E9744D-3978-F362-DEC9-184638414A77}"/>
          </ac:inkMkLst>
        </pc:inkChg>
        <pc:cxnChg chg="del">
          <ac:chgData name="Nathan Morgan" userId="72fd7c22-3ae8-4a57-b9f9-9fbe9cf82915" providerId="ADAL" clId="{870B2C59-A7B9-40B4-BBB5-7B515EB883E4}" dt="2025-02-10T21:42:13.190" v="738" actId="478"/>
          <ac:cxnSpMkLst>
            <pc:docMk/>
            <pc:sldMk cId="1507129066" sldId="344"/>
            <ac:cxnSpMk id="4" creationId="{00DDC0D2-0C61-4A68-7A1A-E421F18E60AC}"/>
          </ac:cxnSpMkLst>
        </pc:cxnChg>
      </pc:sldChg>
      <pc:sldChg chg="modSp add mod">
        <pc:chgData name="Nathan Morgan" userId="72fd7c22-3ae8-4a57-b9f9-9fbe9cf82915" providerId="ADAL" clId="{870B2C59-A7B9-40B4-BBB5-7B515EB883E4}" dt="2025-02-10T21:43:19.222" v="751" actId="20577"/>
        <pc:sldMkLst>
          <pc:docMk/>
          <pc:sldMk cId="294044061" sldId="345"/>
        </pc:sldMkLst>
        <pc:spChg chg="mod">
          <ac:chgData name="Nathan Morgan" userId="72fd7c22-3ae8-4a57-b9f9-9fbe9cf82915" providerId="ADAL" clId="{870B2C59-A7B9-40B4-BBB5-7B515EB883E4}" dt="2025-02-10T21:42:44.416" v="747" actId="20577"/>
          <ac:spMkLst>
            <pc:docMk/>
            <pc:sldMk cId="294044061" sldId="345"/>
            <ac:spMk id="3" creationId="{ADE0B057-1DC5-41FD-9E7F-717C90E907D6}"/>
          </ac:spMkLst>
        </pc:spChg>
        <pc:spChg chg="mod">
          <ac:chgData name="Nathan Morgan" userId="72fd7c22-3ae8-4a57-b9f9-9fbe9cf82915" providerId="ADAL" clId="{870B2C59-A7B9-40B4-BBB5-7B515EB883E4}" dt="2025-02-10T21:43:19.222" v="751" actId="20577"/>
          <ac:spMkLst>
            <pc:docMk/>
            <pc:sldMk cId="294044061" sldId="345"/>
            <ac:spMk id="5" creationId="{4C6EC625-FDC2-374A-C12A-2D7AD0752542}"/>
          </ac:spMkLst>
        </pc:spChg>
        <pc:spChg chg="mod">
          <ac:chgData name="Nathan Morgan" userId="72fd7c22-3ae8-4a57-b9f9-9fbe9cf82915" providerId="ADAL" clId="{870B2C59-A7B9-40B4-BBB5-7B515EB883E4}" dt="2025-02-10T21:43:16.431" v="750" actId="20577"/>
          <ac:spMkLst>
            <pc:docMk/>
            <pc:sldMk cId="294044061" sldId="345"/>
            <ac:spMk id="6" creationId="{3B4177E8-444F-2D7C-AA12-A13E89564DAF}"/>
          </ac:spMkLst>
        </pc:spChg>
      </pc:sldChg>
      <pc:sldChg chg="new del">
        <pc:chgData name="Nathan Morgan" userId="72fd7c22-3ae8-4a57-b9f9-9fbe9cf82915" providerId="ADAL" clId="{870B2C59-A7B9-40B4-BBB5-7B515EB883E4}" dt="2025-02-10T21:42:26.410" v="742" actId="47"/>
        <pc:sldMkLst>
          <pc:docMk/>
          <pc:sldMk cId="2404501066" sldId="345"/>
        </pc:sldMkLst>
      </pc:sldChg>
      <pc:sldChg chg="addSp delSp modSp add mod">
        <pc:chgData name="Nathan Morgan" userId="72fd7c22-3ae8-4a57-b9f9-9fbe9cf82915" providerId="ADAL" clId="{870B2C59-A7B9-40B4-BBB5-7B515EB883E4}" dt="2025-02-10T22:12:00.486" v="811" actId="20577"/>
        <pc:sldMkLst>
          <pc:docMk/>
          <pc:sldMk cId="2523103778" sldId="346"/>
        </pc:sldMkLst>
        <pc:spChg chg="mod">
          <ac:chgData name="Nathan Morgan" userId="72fd7c22-3ae8-4a57-b9f9-9fbe9cf82915" providerId="ADAL" clId="{870B2C59-A7B9-40B4-BBB5-7B515EB883E4}" dt="2025-02-10T21:42:52.399" v="749"/>
          <ac:spMkLst>
            <pc:docMk/>
            <pc:sldMk cId="2523103778" sldId="346"/>
            <ac:spMk id="3" creationId="{DA5145A6-919A-3D1F-4FFB-4B279C4C2784}"/>
          </ac:spMkLst>
        </pc:spChg>
        <pc:spChg chg="add mod">
          <ac:chgData name="Nathan Morgan" userId="72fd7c22-3ae8-4a57-b9f9-9fbe9cf82915" providerId="ADAL" clId="{870B2C59-A7B9-40B4-BBB5-7B515EB883E4}" dt="2025-02-10T22:08:35.624" v="775"/>
          <ac:spMkLst>
            <pc:docMk/>
            <pc:sldMk cId="2523103778" sldId="346"/>
            <ac:spMk id="4" creationId="{A6FDDCCB-30B2-B23C-8EDF-C94C4E59D2EF}"/>
          </ac:spMkLst>
        </pc:spChg>
        <pc:spChg chg="del mod">
          <ac:chgData name="Nathan Morgan" userId="72fd7c22-3ae8-4a57-b9f9-9fbe9cf82915" providerId="ADAL" clId="{870B2C59-A7B9-40B4-BBB5-7B515EB883E4}" dt="2025-02-10T21:43:28.952" v="755" actId="478"/>
          <ac:spMkLst>
            <pc:docMk/>
            <pc:sldMk cId="2523103778" sldId="346"/>
            <ac:spMk id="5" creationId="{70D7DEF5-A7AA-E442-229F-872DE7F9C14F}"/>
          </ac:spMkLst>
        </pc:spChg>
        <pc:spChg chg="mod">
          <ac:chgData name="Nathan Morgan" userId="72fd7c22-3ae8-4a57-b9f9-9fbe9cf82915" providerId="ADAL" clId="{870B2C59-A7B9-40B4-BBB5-7B515EB883E4}" dt="2025-02-10T21:43:25.271" v="753" actId="20577"/>
          <ac:spMkLst>
            <pc:docMk/>
            <pc:sldMk cId="2523103778" sldId="346"/>
            <ac:spMk id="6" creationId="{EC236449-3248-7700-6949-7FE76FEB66D8}"/>
          </ac:spMkLst>
        </pc:spChg>
        <pc:spChg chg="add mod">
          <ac:chgData name="Nathan Morgan" userId="72fd7c22-3ae8-4a57-b9f9-9fbe9cf82915" providerId="ADAL" clId="{870B2C59-A7B9-40B4-BBB5-7B515EB883E4}" dt="2025-02-10T22:08:40.405" v="779" actId="20577"/>
          <ac:spMkLst>
            <pc:docMk/>
            <pc:sldMk cId="2523103778" sldId="346"/>
            <ac:spMk id="7" creationId="{C4E07CC6-2BF1-C6CC-9FF6-E78FBDDD5ED1}"/>
          </ac:spMkLst>
        </pc:spChg>
        <pc:spChg chg="add mod">
          <ac:chgData name="Nathan Morgan" userId="72fd7c22-3ae8-4a57-b9f9-9fbe9cf82915" providerId="ADAL" clId="{870B2C59-A7B9-40B4-BBB5-7B515EB883E4}" dt="2025-02-10T22:08:44.241" v="783" actId="20577"/>
          <ac:spMkLst>
            <pc:docMk/>
            <pc:sldMk cId="2523103778" sldId="346"/>
            <ac:spMk id="8" creationId="{16C78C5D-D391-94BA-A764-97ACFD0360C4}"/>
          </ac:spMkLst>
        </pc:spChg>
        <pc:spChg chg="add mod">
          <ac:chgData name="Nathan Morgan" userId="72fd7c22-3ae8-4a57-b9f9-9fbe9cf82915" providerId="ADAL" clId="{870B2C59-A7B9-40B4-BBB5-7B515EB883E4}" dt="2025-02-10T22:08:35.624" v="775"/>
          <ac:spMkLst>
            <pc:docMk/>
            <pc:sldMk cId="2523103778" sldId="346"/>
            <ac:spMk id="10" creationId="{C0570F48-8607-E51A-D519-43B45DA84C36}"/>
          </ac:spMkLst>
        </pc:spChg>
        <pc:spChg chg="add mod">
          <ac:chgData name="Nathan Morgan" userId="72fd7c22-3ae8-4a57-b9f9-9fbe9cf82915" providerId="ADAL" clId="{870B2C59-A7B9-40B4-BBB5-7B515EB883E4}" dt="2025-02-10T22:08:35.624" v="775"/>
          <ac:spMkLst>
            <pc:docMk/>
            <pc:sldMk cId="2523103778" sldId="346"/>
            <ac:spMk id="11" creationId="{5A7ABEC3-2345-F138-2E57-119922017B80}"/>
          </ac:spMkLst>
        </pc:spChg>
        <pc:spChg chg="add mod">
          <ac:chgData name="Nathan Morgan" userId="72fd7c22-3ae8-4a57-b9f9-9fbe9cf82915" providerId="ADAL" clId="{870B2C59-A7B9-40B4-BBB5-7B515EB883E4}" dt="2025-02-10T22:08:35.624" v="775"/>
          <ac:spMkLst>
            <pc:docMk/>
            <pc:sldMk cId="2523103778" sldId="346"/>
            <ac:spMk id="12" creationId="{79728744-9D9D-2340-6DD4-ED7923D270E9}"/>
          </ac:spMkLst>
        </pc:spChg>
        <pc:spChg chg="add mod">
          <ac:chgData name="Nathan Morgan" userId="72fd7c22-3ae8-4a57-b9f9-9fbe9cf82915" providerId="ADAL" clId="{870B2C59-A7B9-40B4-BBB5-7B515EB883E4}" dt="2025-02-10T22:12:00.486" v="811" actId="20577"/>
          <ac:spMkLst>
            <pc:docMk/>
            <pc:sldMk cId="2523103778" sldId="346"/>
            <ac:spMk id="13" creationId="{972B2928-580C-A789-25AB-2CC7A3478910}"/>
          </ac:spMkLst>
        </pc:spChg>
        <pc:cxnChg chg="del">
          <ac:chgData name="Nathan Morgan" userId="72fd7c22-3ae8-4a57-b9f9-9fbe9cf82915" providerId="ADAL" clId="{870B2C59-A7B9-40B4-BBB5-7B515EB883E4}" dt="2025-02-10T21:43:29.785" v="756" actId="478"/>
          <ac:cxnSpMkLst>
            <pc:docMk/>
            <pc:sldMk cId="2523103778" sldId="346"/>
            <ac:cxnSpMk id="9" creationId="{601F81A7-9689-3E96-066D-695EC0947857}"/>
          </ac:cxnSpMkLst>
        </pc:cxn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05:32.61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19:58:52.257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31:26.83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31:26.83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31:26.839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0T20:40:37.811"/>
    </inkml:context>
    <inkml:brush xml:id="br0">
      <inkml:brushProperty name="width" value="0.05" units="cm"/>
      <inkml:brushProperty name="height" value="0.3" units="cm"/>
      <inkml:brushProperty name="color" value="#849398"/>
      <inkml:brushProperty name="ignorePressure" value="1"/>
      <inkml:brushProperty name="inkEffects" value="pencil"/>
    </inkml:brush>
  </inkml:definitions>
  <inkml:trace contextRef="#ctx0" brushRef="#br0">1098 1098,'-2'-3,"-4"-3,-4-3,-2-3,-2-2,-1-2,-1 0,-1 0,1 0,0 0,0 0,1 0,-1 1,1-1,-3-2,-1-1,0 1,1-1,0 2,2 0,0 1,0 0,0 1,1 0,-1-1,1 1,0-1,-1 1,1 0,-1-1,1 1,-1-1,-2-2,-1-1,0 0,1 1,1 1,0 0,1 1,1 0,-1 1,1-1,-1 1,1 0,0-1,-3-2,-1-1,0 1,1-1,-2-1,-1 0,2 1,1 0,0 2,2 0,0 1,0 1,1-1,-1 1,1 0,0-1,-1 1,1 0,-1-1,1 0,-1 1,1-1,-1 1,4 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Heapsort is a comparison-based sorting algorithm that uses a binary heap data structure. It first builds a max heap from the input array. Then, it repeatedly extracts the maximum element from the heap, places it at the end of the array, and restores the heap property by </a:t>
            </a:r>
            <a:r>
              <a:rPr lang="en-GB" dirty="0" err="1"/>
              <a:t>heapifying</a:t>
            </a:r>
            <a:r>
              <a:rPr lang="en-GB" dirty="0"/>
              <a:t> the root. This process continues until the entire array is sorted in ascending order, with a time complexity of O(n log n). It's an efficient, in-place sorting algorithm.</a:t>
            </a:r>
          </a:p>
        </p:txBody>
      </p:sp>
    </p:spTree>
    <p:extLst>
      <p:ext uri="{BB962C8B-B14F-4D97-AF65-F5344CB8AC3E}">
        <p14:creationId xmlns:p14="http://schemas.microsoft.com/office/powerpoint/2010/main" val="66326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/>
          <a:lstStyle/>
          <a:p>
            <a:r>
              <a:rPr lang="en-GB" b="1" dirty="0"/>
              <a:t>Does it Satisfy the Max Heap Property?</a:t>
            </a:r>
          </a:p>
          <a:p>
            <a:r>
              <a:rPr lang="en-GB" dirty="0"/>
              <a:t>A </a:t>
            </a:r>
            <a:r>
              <a:rPr lang="en-GB" b="1" dirty="0"/>
              <a:t>max heap</a:t>
            </a:r>
            <a:r>
              <a:rPr lang="en-GB" dirty="0"/>
              <a:t> requires every parent node to be </a:t>
            </a:r>
            <a:r>
              <a:rPr lang="en-GB" b="1" dirty="0"/>
              <a:t>greater than or equal to</a:t>
            </a:r>
            <a:r>
              <a:rPr lang="en-GB" dirty="0"/>
              <a:t> its children. Let's check: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Root (20) &lt; Left Child (40)</a:t>
            </a:r>
            <a:r>
              <a:rPr lang="en-GB" dirty="0"/>
              <a:t> ❌ </a:t>
            </a:r>
            <a:r>
              <a:rPr lang="en-GB" b="1" dirty="0"/>
              <a:t>(Heap property violated)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Root (20) &gt; Right Child (15)</a:t>
            </a:r>
            <a:r>
              <a:rPr lang="en-GB" dirty="0"/>
              <a:t> ✅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Node (40) &gt; Children (30, 10)</a:t>
            </a:r>
            <a:r>
              <a:rPr lang="en-GB" dirty="0"/>
              <a:t> ✅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Node (15) &lt; Child (50)</a:t>
            </a:r>
            <a:r>
              <a:rPr lang="en-GB" dirty="0"/>
              <a:t> ❌ </a:t>
            </a:r>
            <a:r>
              <a:rPr lang="en-GB" b="1" dirty="0"/>
              <a:t>(Heap property violated)</a:t>
            </a:r>
            <a:endParaRPr lang="en-GB" dirty="0"/>
          </a:p>
          <a:p>
            <a:r>
              <a:rPr lang="en-GB" b="1" dirty="0"/>
              <a:t>Violations: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20 is smaller than 40</a:t>
            </a:r>
            <a:r>
              <a:rPr lang="en-GB" dirty="0"/>
              <a:t> (</a:t>
            </a:r>
            <a:r>
              <a:rPr lang="en-GB" dirty="0" err="1"/>
              <a:t>heapify</a:t>
            </a:r>
            <a:r>
              <a:rPr lang="en-GB" dirty="0"/>
              <a:t> needed)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15 is smaller than 50</a:t>
            </a:r>
            <a:r>
              <a:rPr lang="en-GB" dirty="0"/>
              <a:t> (</a:t>
            </a:r>
            <a:r>
              <a:rPr lang="en-GB" dirty="0" err="1"/>
              <a:t>heapify</a:t>
            </a:r>
            <a:r>
              <a:rPr lang="en-GB" dirty="0"/>
              <a:t> needed)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5442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67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5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customXml" Target="../ink/ink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/>
              <a:t>Topic 10 </a:t>
            </a:r>
            <a:r>
              <a:rPr lang="en-US" b="1"/>
              <a:t>- Sorting </a:t>
            </a:r>
            <a:r>
              <a:rPr lang="en-US" b="1" dirty="0"/>
              <a:t>Algorithms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Bubble Sort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3283495"/>
          </a:xfrm>
        </p:spPr>
        <p:txBody>
          <a:bodyPr/>
          <a:lstStyle/>
          <a:p>
            <a:r>
              <a:rPr lang="en-GB" sz="2000" dirty="0"/>
              <a:t>All sorting algorithms accept a list of elements and return them ordered.</a:t>
            </a:r>
          </a:p>
          <a:p>
            <a:r>
              <a:rPr lang="en-GB" sz="2000" dirty="0"/>
              <a:t>The main difference between algorithms is the steps taken in order to achieve the sorting.</a:t>
            </a:r>
          </a:p>
          <a:p>
            <a:r>
              <a:rPr lang="en-GB" sz="2000" dirty="0"/>
              <a:t>The Bubble Sort is probably the simplest sorting algorithm to understand and implement.</a:t>
            </a:r>
          </a:p>
          <a:p>
            <a:r>
              <a:rPr lang="en-GB" sz="2000" dirty="0"/>
              <a:t>The Bubble Sort does not scale well for the sorting of larger data sets.</a:t>
            </a:r>
          </a:p>
          <a:p>
            <a:r>
              <a:rPr lang="en-GB" sz="2000" dirty="0"/>
              <a:t>Bubble Sorting works by comparing and swapping adjacent elements.</a:t>
            </a:r>
          </a:p>
          <a:p>
            <a:r>
              <a:rPr lang="en-GB" sz="2000" dirty="0"/>
              <a:t>This pushes the sorted elements towards the end of the list.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5157192"/>
            <a:ext cx="6867525" cy="132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174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/>
              <a:t>First Pass Through Array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988840"/>
            <a:ext cx="6421078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483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/>
              <a:t>Second Pass Through Array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3308" y="1844824"/>
            <a:ext cx="5397004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234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Third Pass Through Array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7664" y="1988839"/>
            <a:ext cx="5832648" cy="441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621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/>
              <a:t>Pseudo Code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1844824"/>
            <a:ext cx="8136904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60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332656"/>
            <a:ext cx="8136904" cy="62632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99992" y="342900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Looping will continue even if no swapping is taking Place</a:t>
            </a:r>
          </a:p>
        </p:txBody>
      </p:sp>
    </p:spTree>
    <p:extLst>
      <p:ext uri="{BB962C8B-B14F-4D97-AF65-F5344CB8AC3E}">
        <p14:creationId xmlns:p14="http://schemas.microsoft.com/office/powerpoint/2010/main" val="338423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Main Program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556791"/>
            <a:ext cx="8208912" cy="423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993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04800"/>
            <a:ext cx="8540502" cy="1143000"/>
          </a:xfrm>
        </p:spPr>
        <p:txBody>
          <a:bodyPr/>
          <a:lstStyle/>
          <a:p>
            <a:pPr algn="ctr"/>
            <a:r>
              <a:rPr lang="en-GB" dirty="0"/>
              <a:t>Sample Output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4844" y="2132856"/>
            <a:ext cx="6624736" cy="381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70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75928"/>
          </a:xfrm>
        </p:spPr>
        <p:txBody>
          <a:bodyPr/>
          <a:lstStyle/>
          <a:p>
            <a:pPr algn="ctr"/>
            <a:r>
              <a:rPr lang="en-GB" dirty="0"/>
              <a:t>Improved Bubble Sort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052736"/>
            <a:ext cx="8352928" cy="55342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16016" y="4797152"/>
            <a:ext cx="36724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When the sorting has been achieved (no swap has taken place) return the sorted numbers.</a:t>
            </a:r>
          </a:p>
        </p:txBody>
      </p:sp>
    </p:spTree>
    <p:extLst>
      <p:ext uri="{BB962C8B-B14F-4D97-AF65-F5344CB8AC3E}">
        <p14:creationId xmlns:p14="http://schemas.microsoft.com/office/powerpoint/2010/main" val="2533734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04800"/>
            <a:ext cx="8468494" cy="1143000"/>
          </a:xfrm>
        </p:spPr>
        <p:txBody>
          <a:bodyPr/>
          <a:lstStyle/>
          <a:p>
            <a:pPr algn="ctr"/>
            <a:r>
              <a:rPr lang="en-GB" dirty="0"/>
              <a:t>Selection Sorting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1483295"/>
          </a:xfrm>
        </p:spPr>
        <p:txBody>
          <a:bodyPr/>
          <a:lstStyle/>
          <a:p>
            <a:r>
              <a:rPr lang="en-GB" sz="2000" dirty="0"/>
              <a:t>A Selection Sorting Algorithm</a:t>
            </a:r>
          </a:p>
          <a:p>
            <a:pPr lvl="1"/>
            <a:r>
              <a:rPr lang="en-GB" sz="1600" dirty="0"/>
              <a:t>Sorts an array by repeatedly finding the minimum value element from the unsorted part of the array and moving it to the beginning.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180333"/>
            <a:ext cx="672465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403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5536" y="188640"/>
            <a:ext cx="5256584" cy="64807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120" y="249289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First Pass Through the Array</a:t>
            </a:r>
          </a:p>
        </p:txBody>
      </p:sp>
    </p:spTree>
    <p:extLst>
      <p:ext uri="{BB962C8B-B14F-4D97-AF65-F5344CB8AC3E}">
        <p14:creationId xmlns:p14="http://schemas.microsoft.com/office/powerpoint/2010/main" val="1725868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188639"/>
            <a:ext cx="4608512" cy="644910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52120" y="249289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Second Pass Through the Array</a:t>
            </a:r>
          </a:p>
        </p:txBody>
      </p:sp>
    </p:spTree>
    <p:extLst>
      <p:ext uri="{BB962C8B-B14F-4D97-AF65-F5344CB8AC3E}">
        <p14:creationId xmlns:p14="http://schemas.microsoft.com/office/powerpoint/2010/main" val="838119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116631"/>
            <a:ext cx="8568952" cy="6526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074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88640"/>
            <a:ext cx="8712968" cy="619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369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692696"/>
            <a:ext cx="8568952" cy="513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6642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1143000"/>
          </a:xfrm>
        </p:spPr>
        <p:txBody>
          <a:bodyPr/>
          <a:lstStyle/>
          <a:p>
            <a:pPr algn="ctr"/>
            <a:r>
              <a:rPr lang="en-GB" dirty="0"/>
              <a:t>Insertion Sort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1771327"/>
          </a:xfrm>
        </p:spPr>
        <p:txBody>
          <a:bodyPr/>
          <a:lstStyle/>
          <a:p>
            <a:r>
              <a:rPr lang="en-GB" sz="2400" dirty="0"/>
              <a:t>Take an unsorted new element in the array: </a:t>
            </a:r>
          </a:p>
          <a:p>
            <a:pPr lvl="1"/>
            <a:r>
              <a:rPr lang="en-GB" sz="2000" dirty="0"/>
              <a:t>Compare it with the already sorted element before:</a:t>
            </a:r>
          </a:p>
          <a:p>
            <a:pPr lvl="1"/>
            <a:r>
              <a:rPr lang="en-GB" sz="2000" dirty="0"/>
              <a:t>If the element is smaller than the sorted element:</a:t>
            </a:r>
          </a:p>
          <a:p>
            <a:pPr lvl="2"/>
            <a:r>
              <a:rPr lang="en-GB" sz="1600" dirty="0"/>
              <a:t>Insert the element into the correct position.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7003" y="3933056"/>
            <a:ext cx="67056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439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/>
              <a:t>First Sort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1052736"/>
            <a:ext cx="7200800" cy="5295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519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/>
              <a:t>Second Sort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052736"/>
            <a:ext cx="6120680" cy="5247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2648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04800"/>
            <a:ext cx="8180462" cy="603920"/>
          </a:xfrm>
        </p:spPr>
        <p:txBody>
          <a:bodyPr/>
          <a:lstStyle/>
          <a:p>
            <a:pPr algn="ctr"/>
            <a:r>
              <a:rPr lang="en-GB" dirty="0"/>
              <a:t>Third Sort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268760"/>
            <a:ext cx="6336704" cy="528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597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04800"/>
            <a:ext cx="8252470" cy="603920"/>
          </a:xfrm>
        </p:spPr>
        <p:txBody>
          <a:bodyPr/>
          <a:lstStyle/>
          <a:p>
            <a:pPr algn="ctr"/>
            <a:r>
              <a:rPr lang="en-GB" dirty="0"/>
              <a:t>Fourth Sort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1640" y="1124744"/>
            <a:ext cx="7416824" cy="511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376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04800"/>
            <a:ext cx="8396486" cy="1143000"/>
          </a:xfrm>
        </p:spPr>
        <p:txBody>
          <a:bodyPr/>
          <a:lstStyle/>
          <a:p>
            <a:pPr algn="ctr"/>
            <a:r>
              <a:rPr lang="en-GB" dirty="0"/>
              <a:t>Tasks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7713"/>
            <a:ext cx="8415536" cy="4114800"/>
          </a:xfrm>
        </p:spPr>
        <p:txBody>
          <a:bodyPr/>
          <a:lstStyle/>
          <a:p>
            <a:r>
              <a:rPr lang="en-GB" sz="2400" dirty="0"/>
              <a:t>Implement the Bubble Sort programs to sort an array in both ascending and descending order.</a:t>
            </a:r>
          </a:p>
          <a:p>
            <a:r>
              <a:rPr lang="en-GB" sz="2400" dirty="0"/>
              <a:t>Design and Implement a Selection Sorting program to sort array in both ascending and descending order.</a:t>
            </a:r>
          </a:p>
          <a:p>
            <a:r>
              <a:rPr lang="en-GB" sz="2400" dirty="0"/>
              <a:t>Create arrays of 10, 100, 1000, 10000 elements sort and keeping timings.</a:t>
            </a:r>
          </a:p>
          <a:p>
            <a:r>
              <a:rPr lang="en-GB" sz="2400" dirty="0"/>
              <a:t>Analyse your timings and state your conclusions.</a:t>
            </a:r>
          </a:p>
        </p:txBody>
      </p:sp>
    </p:spTree>
    <p:extLst>
      <p:ext uri="{BB962C8B-B14F-4D97-AF65-F5344CB8AC3E}">
        <p14:creationId xmlns:p14="http://schemas.microsoft.com/office/powerpoint/2010/main" val="1272381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86A7C-7CAF-6508-8277-1004F0F20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sort pseudo code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91758-FBBD-1054-C189-A8A4B86D5499}"/>
              </a:ext>
            </a:extLst>
          </p:cNvPr>
          <p:cNvSpPr txBox="1"/>
          <p:nvPr/>
        </p:nvSpPr>
        <p:spPr>
          <a:xfrm>
            <a:off x="125760" y="2204864"/>
            <a:ext cx="889248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for </a:t>
            </a:r>
            <a:r>
              <a:rPr lang="en-GB" dirty="0" err="1"/>
              <a:t>i</a:t>
            </a:r>
            <a:r>
              <a:rPr lang="en-GB" dirty="0"/>
              <a:t> from 1 to n - 1: </a:t>
            </a:r>
          </a:p>
          <a:p>
            <a:r>
              <a:rPr lang="en-GB" dirty="0"/>
              <a:t>key = array[</a:t>
            </a:r>
            <a:r>
              <a:rPr lang="en-GB" dirty="0" err="1"/>
              <a:t>i</a:t>
            </a:r>
            <a:r>
              <a:rPr lang="en-GB" dirty="0"/>
              <a:t>]</a:t>
            </a:r>
          </a:p>
          <a:p>
            <a:r>
              <a:rPr lang="en-GB" dirty="0"/>
              <a:t> j = </a:t>
            </a:r>
            <a:r>
              <a:rPr lang="en-GB" dirty="0" err="1"/>
              <a:t>i</a:t>
            </a:r>
            <a:r>
              <a:rPr lang="en-GB" dirty="0"/>
              <a:t> – 1</a:t>
            </a:r>
          </a:p>
          <a:p>
            <a:endParaRPr lang="en-GB" dirty="0"/>
          </a:p>
          <a:p>
            <a:r>
              <a:rPr lang="en-GB" dirty="0"/>
              <a:t> // Move elements of array[0..i-1] that are greater than key to one position ahead </a:t>
            </a:r>
          </a:p>
          <a:p>
            <a:r>
              <a:rPr lang="en-GB" dirty="0"/>
              <a:t>while j &gt;= 0 and array[j] &gt; key: </a:t>
            </a:r>
          </a:p>
          <a:p>
            <a:pPr lvl="1"/>
            <a:r>
              <a:rPr lang="en-GB" dirty="0"/>
              <a:t>array[j + 1] = array[j] </a:t>
            </a:r>
          </a:p>
          <a:p>
            <a:pPr lvl="1"/>
            <a:r>
              <a:rPr lang="en-GB" dirty="0"/>
              <a:t>j = j - 1 </a:t>
            </a:r>
          </a:p>
          <a:p>
            <a:endParaRPr lang="en-GB" dirty="0"/>
          </a:p>
          <a:p>
            <a:r>
              <a:rPr lang="en-GB" dirty="0"/>
              <a:t>// Insert key at the correct position</a:t>
            </a:r>
            <a:br>
              <a:rPr lang="en-GB" dirty="0"/>
            </a:br>
            <a:r>
              <a:rPr lang="en-GB" dirty="0"/>
              <a:t> array[j + 1] = key</a:t>
            </a:r>
          </a:p>
        </p:txBody>
      </p:sp>
    </p:spTree>
    <p:extLst>
      <p:ext uri="{BB962C8B-B14F-4D97-AF65-F5344CB8AC3E}">
        <p14:creationId xmlns:p14="http://schemas.microsoft.com/office/powerpoint/2010/main" val="28806447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98EBF-5BD5-3ADE-27DB-70D1C9D95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Insertion sort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57DD9-1BAF-D384-2DB5-8B85720EB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784" y="1869681"/>
            <a:ext cx="4591691" cy="465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6399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792CD-3F6C-D761-3063-F8DCAC1D0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Heapsort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B555D1C-CED4-243A-4A70-1F6F9895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4114800"/>
          </a:xfrm>
        </p:spPr>
        <p:txBody>
          <a:bodyPr/>
          <a:lstStyle/>
          <a:p>
            <a:r>
              <a:rPr lang="en-GB" sz="2400" dirty="0"/>
              <a:t>Convert the input array into a max heap, ensuring that each parent node is greater than its children. </a:t>
            </a:r>
          </a:p>
          <a:p>
            <a:pPr lvl="1"/>
            <a:r>
              <a:rPr lang="en-GB" sz="2000" dirty="0"/>
              <a:t>Repeatedly swap the root (largest element)If the element is smaller than the sorted element:</a:t>
            </a:r>
          </a:p>
          <a:p>
            <a:pPr lvl="2"/>
            <a:r>
              <a:rPr lang="en-GB" sz="1600" dirty="0"/>
              <a:t>After each swap, restore the heap property by </a:t>
            </a:r>
            <a:r>
              <a:rPr lang="en-GB" sz="1600" dirty="0" err="1"/>
              <a:t>heapifying</a:t>
            </a:r>
            <a:r>
              <a:rPr lang="en-GB" sz="1600" dirty="0"/>
              <a:t> the new root</a:t>
            </a:r>
          </a:p>
        </p:txBody>
      </p:sp>
    </p:spTree>
    <p:extLst>
      <p:ext uri="{BB962C8B-B14F-4D97-AF65-F5344CB8AC3E}">
        <p14:creationId xmlns:p14="http://schemas.microsoft.com/office/powerpoint/2010/main" val="35019116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63ACB-6B29-0598-2671-6276980DF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Heapsort – Binary heaps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C7654-CFF2-83EE-14AF-FF6190F96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binary heap is a special type of binary tree</a:t>
            </a:r>
          </a:p>
          <a:p>
            <a:pPr lvl="1"/>
            <a:r>
              <a:rPr lang="en-GB" dirty="0"/>
              <a:t>A binary heap is a complete binary tree, meaning all levels are fully filled except possibly the last level</a:t>
            </a:r>
          </a:p>
          <a:p>
            <a:pPr lvl="1"/>
            <a:r>
              <a:rPr lang="en-GB" dirty="0"/>
              <a:t>is filled from left to right</a:t>
            </a:r>
          </a:p>
          <a:p>
            <a:pPr lvl="1"/>
            <a:r>
              <a:rPr lang="en-GB" dirty="0"/>
              <a:t>the heap is balanced</a:t>
            </a:r>
          </a:p>
        </p:txBody>
      </p:sp>
    </p:spTree>
    <p:extLst>
      <p:ext uri="{BB962C8B-B14F-4D97-AF65-F5344CB8AC3E}">
        <p14:creationId xmlns:p14="http://schemas.microsoft.com/office/powerpoint/2010/main" val="28412746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B6ACE-B27B-EE0E-139C-4DA6D6432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Heap property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B57A0-0C7D-63DB-AF2C-B1C00839B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polars</a:t>
            </a:r>
          </a:p>
          <a:p>
            <a:pPr lvl="1"/>
            <a:r>
              <a:rPr lang="en-GB" dirty="0"/>
              <a:t>Max heap - Every parent node is greater than or equal to its children, ensuring the largest element is always at the root.</a:t>
            </a:r>
          </a:p>
          <a:p>
            <a:pPr lvl="1"/>
            <a:r>
              <a:rPr lang="en-GB" dirty="0"/>
              <a:t>Min heap - Every parent node is smaller than or equal to its children, ensuring the smallest element is at the root.</a:t>
            </a:r>
          </a:p>
        </p:txBody>
      </p:sp>
    </p:spTree>
    <p:extLst>
      <p:ext uri="{BB962C8B-B14F-4D97-AF65-F5344CB8AC3E}">
        <p14:creationId xmlns:p14="http://schemas.microsoft.com/office/powerpoint/2010/main" val="25883708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AADC0-2AD9-1641-BBD6-053ECE2D2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r>
              <a:rPr lang="en-GB" dirty="0"/>
              <a:t> Pseudo code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49CF0F-26D6-0E78-DD13-1755BB5DA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150" y="1447800"/>
            <a:ext cx="7505700" cy="5210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4108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91886-35C8-DCB8-9592-865AC093E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FCF21-B69F-D97F-8508-82A90B1633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r>
              <a:rPr lang="en-GB" dirty="0"/>
              <a:t> is a process used to maintain the heap property after insertion</a:t>
            </a:r>
          </a:p>
          <a:p>
            <a:pPr lvl="1"/>
            <a:r>
              <a:rPr lang="en-GB" dirty="0"/>
              <a:t>It will recursively call itself to ensure the tree is traversed 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1E93364-04BB-8110-864C-4A55D47923A4}"/>
              </a:ext>
            </a:extLst>
          </p:cNvPr>
          <p:cNvSpPr/>
          <p:nvPr/>
        </p:nvSpPr>
        <p:spPr bwMode="auto">
          <a:xfrm>
            <a:off x="1115948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E6E4B3F-568C-913E-A3F9-CFB35B3A72F7}"/>
              </a:ext>
            </a:extLst>
          </p:cNvPr>
          <p:cNvSpPr/>
          <p:nvPr/>
        </p:nvSpPr>
        <p:spPr bwMode="auto">
          <a:xfrm>
            <a:off x="2323316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AA1F642-ACC5-1D58-F241-2FDDE0EB916B}"/>
              </a:ext>
            </a:extLst>
          </p:cNvPr>
          <p:cNvSpPr/>
          <p:nvPr/>
        </p:nvSpPr>
        <p:spPr bwMode="auto">
          <a:xfrm>
            <a:off x="3497774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D08ABF4-1731-BDC1-F6E3-0A792C20AA18}"/>
              </a:ext>
            </a:extLst>
          </p:cNvPr>
          <p:cNvSpPr/>
          <p:nvPr/>
        </p:nvSpPr>
        <p:spPr bwMode="auto">
          <a:xfrm>
            <a:off x="4688204" y="486916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AC54F93-5B11-8C94-1993-FF16DD227D0B}"/>
              </a:ext>
            </a:extLst>
          </p:cNvPr>
          <p:cNvSpPr/>
          <p:nvPr/>
        </p:nvSpPr>
        <p:spPr bwMode="auto">
          <a:xfrm>
            <a:off x="7188926" y="486916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44E8808-58B6-1A1C-42EA-44A6385250B7}"/>
              </a:ext>
            </a:extLst>
          </p:cNvPr>
          <p:cNvSpPr/>
          <p:nvPr/>
        </p:nvSpPr>
        <p:spPr bwMode="auto">
          <a:xfrm>
            <a:off x="5945420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</p:spTree>
    <p:extLst>
      <p:ext uri="{BB962C8B-B14F-4D97-AF65-F5344CB8AC3E}">
        <p14:creationId xmlns:p14="http://schemas.microsoft.com/office/powerpoint/2010/main" val="17026776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36F17-9214-7256-0ED0-FFF7406EC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373" y="249763"/>
            <a:ext cx="7793038" cy="1143000"/>
          </a:xfrm>
        </p:spPr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FE377805-BCE8-D4C3-3E5A-1725CC68A2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82688" y="2251244"/>
            <a:ext cx="5477544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Applying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Heapify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on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i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= 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Compare 10 (root) with left child 20 (index 1) → largest = 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Compare 20 with right child 15 (index 2) → largest remains 1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Swap 10 and 20 → New array: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DE3B102-D6C3-82DA-71E2-22D69EAF090C}"/>
              </a:ext>
            </a:extLst>
          </p:cNvPr>
          <p:cNvSpPr/>
          <p:nvPr/>
        </p:nvSpPr>
        <p:spPr bwMode="auto">
          <a:xfrm>
            <a:off x="4460323" y="4172521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BEABF2E-4D88-D7E4-ED25-4F79AC243E41}"/>
              </a:ext>
            </a:extLst>
          </p:cNvPr>
          <p:cNvSpPr/>
          <p:nvPr/>
        </p:nvSpPr>
        <p:spPr bwMode="auto">
          <a:xfrm>
            <a:off x="5292080" y="3266907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20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B3650A9-3829-F9B3-3BFE-D8D41194C7A2}"/>
              </a:ext>
            </a:extLst>
          </p:cNvPr>
          <p:cNvSpPr/>
          <p:nvPr/>
        </p:nvSpPr>
        <p:spPr bwMode="auto">
          <a:xfrm>
            <a:off x="6247510" y="4066435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44E94954-E916-F349-C0D0-93A5DDAE14B5}"/>
              </a:ext>
            </a:extLst>
          </p:cNvPr>
          <p:cNvSpPr/>
          <p:nvPr/>
        </p:nvSpPr>
        <p:spPr bwMode="auto">
          <a:xfrm>
            <a:off x="3796576" y="52015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281A9B69-FFBA-86F0-C227-EB725168B6F5}"/>
              </a:ext>
            </a:extLst>
          </p:cNvPr>
          <p:cNvSpPr/>
          <p:nvPr/>
        </p:nvSpPr>
        <p:spPr bwMode="auto">
          <a:xfrm>
            <a:off x="4903155" y="518818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FF4A4B4D-B43B-83D9-6906-6E8672F74D38}"/>
                  </a:ext>
                </a:extLst>
              </p14:cNvPr>
              <p14:cNvContentPartPr/>
              <p14:nvPr/>
            </p14:nvContentPartPr>
            <p14:xfrm>
              <a:off x="6130100" y="4031301"/>
              <a:ext cx="395640" cy="39564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FF4A4B4D-B43B-83D9-6906-6E8672F74D3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21460" y="3977301"/>
                <a:ext cx="413280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ABDD4E6-8A7F-3EAA-8F53-D4CB22D85E15}"/>
              </a:ext>
            </a:extLst>
          </p:cNvPr>
          <p:cNvCxnSpPr/>
          <p:nvPr/>
        </p:nvCxnSpPr>
        <p:spPr bwMode="auto">
          <a:xfrm flipH="1">
            <a:off x="5309828" y="4098952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EBD1309-D795-5C24-7349-DFCF9A1DAF1A}"/>
              </a:ext>
            </a:extLst>
          </p:cNvPr>
          <p:cNvCxnSpPr/>
          <p:nvPr/>
        </p:nvCxnSpPr>
        <p:spPr bwMode="auto">
          <a:xfrm flipH="1">
            <a:off x="4588395" y="505758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4B24E56-430D-E31E-C970-A9BD84B96448}"/>
              </a:ext>
            </a:extLst>
          </p:cNvPr>
          <p:cNvCxnSpPr>
            <a:cxnSpLocks/>
          </p:cNvCxnSpPr>
          <p:nvPr/>
        </p:nvCxnSpPr>
        <p:spPr bwMode="auto">
          <a:xfrm>
            <a:off x="5192400" y="5155111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32" name="Oval 31">
            <a:extLst>
              <a:ext uri="{FF2B5EF4-FFF2-40B4-BE49-F238E27FC236}">
                <a16:creationId xmlns:a16="http://schemas.microsoft.com/office/drawing/2014/main" id="{4F303B30-112D-B74B-4F0C-50567B960F48}"/>
              </a:ext>
            </a:extLst>
          </p:cNvPr>
          <p:cNvSpPr/>
          <p:nvPr/>
        </p:nvSpPr>
        <p:spPr bwMode="auto">
          <a:xfrm>
            <a:off x="5906869" y="5123641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38EF019-E26A-A768-69BE-8C0D0CED9C74}"/>
              </a:ext>
            </a:extLst>
          </p:cNvPr>
          <p:cNvCxnSpPr>
            <a:cxnSpLocks/>
            <a:endCxn id="32" idx="0"/>
          </p:cNvCxnSpPr>
          <p:nvPr/>
        </p:nvCxnSpPr>
        <p:spPr bwMode="auto">
          <a:xfrm flipH="1">
            <a:off x="6482933" y="4952541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6645469F-4434-549E-3F67-5D4ED63EB7DC}"/>
              </a:ext>
            </a:extLst>
          </p:cNvPr>
          <p:cNvCxnSpPr/>
          <p:nvPr/>
        </p:nvCxnSpPr>
        <p:spPr bwMode="auto">
          <a:xfrm flipV="1">
            <a:off x="5365185" y="4079550"/>
            <a:ext cx="576064" cy="792088"/>
          </a:xfrm>
          <a:prstGeom prst="straightConnector1">
            <a:avLst/>
          </a:prstGeom>
          <a:ln w="19050" cap="flat" cmpd="sng" algn="ctr">
            <a:solidFill>
              <a:srgbClr val="FFC000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146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7942F0-0DEC-EF99-4A42-60CF7C766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339AE-96C1-B6F1-0D07-E4803278B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55F4489-323C-2485-181E-25A781A06F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82688" y="2435910"/>
            <a:ext cx="547754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Recursively call HEAPIFY(1)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Compare 10 (index 1) with its children 30 and 40 largest = 4 (index 4)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Swap 10 and 40 → New array: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4561FF0-1E69-FCEF-C889-B93AAA6C1177}"/>
              </a:ext>
            </a:extLst>
          </p:cNvPr>
          <p:cNvSpPr/>
          <p:nvPr/>
        </p:nvSpPr>
        <p:spPr bwMode="auto">
          <a:xfrm>
            <a:off x="3092171" y="433461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2C7AB26-D2DE-A8AB-3DF4-A4C24EB869CC}"/>
              </a:ext>
            </a:extLst>
          </p:cNvPr>
          <p:cNvSpPr/>
          <p:nvPr/>
        </p:nvSpPr>
        <p:spPr bwMode="auto">
          <a:xfrm>
            <a:off x="3923928" y="342900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F8B7B52-DC46-5716-8492-4845B5B47D0D}"/>
              </a:ext>
            </a:extLst>
          </p:cNvPr>
          <p:cNvSpPr/>
          <p:nvPr/>
        </p:nvSpPr>
        <p:spPr bwMode="auto">
          <a:xfrm>
            <a:off x="5011378" y="4328791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46067130-D809-BA74-0B44-A642572505F5}"/>
                  </a:ext>
                </a:extLst>
              </p14:cNvPr>
              <p14:cNvContentPartPr/>
              <p14:nvPr/>
            </p14:nvContentPartPr>
            <p14:xfrm>
              <a:off x="4761948" y="4193394"/>
              <a:ext cx="395640" cy="39564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46067130-D809-BA74-0B44-A642572505F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53308" y="4139394"/>
                <a:ext cx="413280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0922CFB-7ABD-A149-7768-E01DE186A200}"/>
              </a:ext>
            </a:extLst>
          </p:cNvPr>
          <p:cNvCxnSpPr/>
          <p:nvPr/>
        </p:nvCxnSpPr>
        <p:spPr bwMode="auto">
          <a:xfrm flipH="1">
            <a:off x="3941676" y="4261045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4" name="Oval 3">
            <a:extLst>
              <a:ext uri="{FF2B5EF4-FFF2-40B4-BE49-F238E27FC236}">
                <a16:creationId xmlns:a16="http://schemas.microsoft.com/office/drawing/2014/main" id="{CEE9DF7D-D8F2-E3B4-FBBC-5B546E6E1486}"/>
              </a:ext>
            </a:extLst>
          </p:cNvPr>
          <p:cNvSpPr/>
          <p:nvPr/>
        </p:nvSpPr>
        <p:spPr bwMode="auto">
          <a:xfrm>
            <a:off x="2428424" y="536368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753223C-7349-F82A-F3FB-C7A27EBD199A}"/>
              </a:ext>
            </a:extLst>
          </p:cNvPr>
          <p:cNvSpPr/>
          <p:nvPr/>
        </p:nvSpPr>
        <p:spPr bwMode="auto">
          <a:xfrm>
            <a:off x="3580552" y="546665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0A50DC-AB93-D44B-9AF3-4F29A641BCBC}"/>
              </a:ext>
            </a:extLst>
          </p:cNvPr>
          <p:cNvCxnSpPr/>
          <p:nvPr/>
        </p:nvCxnSpPr>
        <p:spPr bwMode="auto">
          <a:xfrm flipH="1">
            <a:off x="3220243" y="5219673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D8778C6-336B-D9B4-02E1-8BF0C934A3BA}"/>
              </a:ext>
            </a:extLst>
          </p:cNvPr>
          <p:cNvCxnSpPr>
            <a:cxnSpLocks/>
          </p:cNvCxnSpPr>
          <p:nvPr/>
        </p:nvCxnSpPr>
        <p:spPr bwMode="auto">
          <a:xfrm>
            <a:off x="3824248" y="5317204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23DF3E24-8A21-EC73-0173-AE2FDB4678DA}"/>
              </a:ext>
            </a:extLst>
          </p:cNvPr>
          <p:cNvSpPr/>
          <p:nvPr/>
        </p:nvSpPr>
        <p:spPr bwMode="auto">
          <a:xfrm>
            <a:off x="4687131" y="5408911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B8CA8D9-87F0-EDAD-165F-E55A0EAD4AB9}"/>
              </a:ext>
            </a:extLst>
          </p:cNvPr>
          <p:cNvCxnSpPr>
            <a:cxnSpLocks/>
            <a:endCxn id="10" idx="0"/>
          </p:cNvCxnSpPr>
          <p:nvPr/>
        </p:nvCxnSpPr>
        <p:spPr bwMode="auto">
          <a:xfrm flipH="1">
            <a:off x="5263195" y="5237811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3283704-113E-267A-3F90-D0B394133E43}"/>
              </a:ext>
            </a:extLst>
          </p:cNvPr>
          <p:cNvCxnSpPr>
            <a:cxnSpLocks/>
          </p:cNvCxnSpPr>
          <p:nvPr/>
        </p:nvCxnSpPr>
        <p:spPr bwMode="auto">
          <a:xfrm flipH="1" flipV="1">
            <a:off x="3506345" y="5065176"/>
            <a:ext cx="435331" cy="596072"/>
          </a:xfrm>
          <a:prstGeom prst="straightConnector1">
            <a:avLst/>
          </a:prstGeom>
          <a:ln w="19050" cap="flat" cmpd="sng" algn="ctr">
            <a:solidFill>
              <a:srgbClr val="FFC000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76842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7F5C8-B91B-C542-289C-0FE32FF4D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E4EF3-988C-105C-C4FC-679D084C6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/>
              <a:t>Next Steps (</a:t>
            </a:r>
            <a:r>
              <a:rPr lang="en-GB" sz="1200" dirty="0" err="1"/>
              <a:t>Heapify</a:t>
            </a:r>
            <a:r>
              <a:rPr lang="en-GB" sz="1200" dirty="0"/>
              <a:t>)</a:t>
            </a:r>
          </a:p>
          <a:p>
            <a:pPr lvl="1"/>
            <a:endParaRPr lang="en-GB" sz="1200" dirty="0"/>
          </a:p>
          <a:p>
            <a:pPr lvl="1"/>
            <a:r>
              <a:rPr lang="en-GB" sz="1200" dirty="0"/>
              <a:t>To restore max heap, we need to swap 20 and 40 (</a:t>
            </a:r>
            <a:r>
              <a:rPr lang="en-GB" sz="1200" dirty="0" err="1"/>
              <a:t>Heapify</a:t>
            </a:r>
            <a:r>
              <a:rPr lang="en-GB" sz="1200" dirty="0"/>
              <a:t> at index 0)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8431918-2213-9152-00EB-A8663BBE9EE2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1BB5167-3F49-7693-AD7F-943EEA519ADF}"/>
              </a:ext>
            </a:extLst>
          </p:cNvPr>
          <p:cNvSpPr/>
          <p:nvPr/>
        </p:nvSpPr>
        <p:spPr bwMode="auto">
          <a:xfrm>
            <a:off x="5860814" y="3393305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8F92926-C944-081C-49C8-FEA83DC65763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3E61DD4-F2F0-1208-0460-0582EB32DA68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3E61DD4-F2F0-1208-0460-0582EB32DA6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0DB5F8-63B0-7555-665C-1C564D81F45A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66512BD7-3445-99CC-12C5-B049CFF2571F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9518AD93-CE0A-AE08-CDAF-9803CE124014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FB114E-5E64-9256-2CCB-089693B507D7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9DD79CA-CA27-304C-3174-59A34BAE8401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27A55DEB-479B-0770-0440-84E95813CC45}"/>
              </a:ext>
            </a:extLst>
          </p:cNvPr>
          <p:cNvSpPr/>
          <p:nvPr/>
        </p:nvSpPr>
        <p:spPr bwMode="auto">
          <a:xfrm>
            <a:off x="6584265" y="5370885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50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34D842D-6246-0BD4-4BE6-D491B61C6371}"/>
              </a:ext>
            </a:extLst>
          </p:cNvPr>
          <p:cNvCxnSpPr>
            <a:cxnSpLocks/>
            <a:endCxn id="13" idx="0"/>
          </p:cNvCxnSpPr>
          <p:nvPr/>
        </p:nvCxnSpPr>
        <p:spPr bwMode="auto">
          <a:xfrm flipH="1">
            <a:off x="7160329" y="5199785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9343461-8695-C8F2-773C-C9690FDFE453}"/>
              </a:ext>
            </a:extLst>
          </p:cNvPr>
          <p:cNvCxnSpPr>
            <a:cxnSpLocks/>
          </p:cNvCxnSpPr>
          <p:nvPr/>
        </p:nvCxnSpPr>
        <p:spPr bwMode="auto">
          <a:xfrm flipH="1">
            <a:off x="5869641" y="4177713"/>
            <a:ext cx="622106" cy="838670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3630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79FBAC-5244-29A7-25BA-463928C34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C94C6-AFBD-7369-6046-A25D380FA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234BB-5C08-A160-1990-DDD8E6FAE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 err="1"/>
              <a:t>Heapify</a:t>
            </a:r>
            <a:r>
              <a:rPr lang="en-GB" sz="1200" dirty="0"/>
              <a:t> at index 2 (15 &lt; 50) → Swap 15 and 50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2843B6A-322A-724A-7632-F5D83E101714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CAB886E-BBA7-026D-1280-F913362C8D88}"/>
              </a:ext>
            </a:extLst>
          </p:cNvPr>
          <p:cNvSpPr/>
          <p:nvPr/>
        </p:nvSpPr>
        <p:spPr bwMode="auto">
          <a:xfrm>
            <a:off x="5860814" y="3393305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5D52CDD-6E9E-BF7A-0F8A-EDB8A9B53ADF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DAF6C40-7721-B77B-1E96-D78918F435A0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DAF6C40-7721-B77B-1E96-D78918F435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E735D4E-79A2-CC69-4705-D55FE3285781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0B5A3E5E-B044-E683-FCA3-9192CBF4FD61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531EFCB-58BC-4CEB-420E-0A009F3B71D0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903D61-C460-0F56-DD90-A4907AE7B32A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A6DD5E-03CE-A2F7-8D3C-7B4879478D07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C3C699A0-66B3-3BFB-F24C-969364AC0A6A}"/>
              </a:ext>
            </a:extLst>
          </p:cNvPr>
          <p:cNvSpPr/>
          <p:nvPr/>
        </p:nvSpPr>
        <p:spPr bwMode="auto">
          <a:xfrm>
            <a:off x="6624017" y="537321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15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9F8F73-BD86-479B-E5C2-CD402A1B74EC}"/>
              </a:ext>
            </a:extLst>
          </p:cNvPr>
          <p:cNvCxnSpPr>
            <a:cxnSpLocks/>
            <a:endCxn id="13" idx="0"/>
          </p:cNvCxnSpPr>
          <p:nvPr/>
        </p:nvCxnSpPr>
        <p:spPr bwMode="auto">
          <a:xfrm flipH="1">
            <a:off x="7200081" y="5202116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6ECBF3F-0951-2CC7-0D49-E93C0DB57E25}"/>
              </a:ext>
            </a:extLst>
          </p:cNvPr>
          <p:cNvCxnSpPr>
            <a:cxnSpLocks/>
          </p:cNvCxnSpPr>
          <p:nvPr/>
        </p:nvCxnSpPr>
        <p:spPr bwMode="auto">
          <a:xfrm flipH="1">
            <a:off x="6916379" y="4932667"/>
            <a:ext cx="622106" cy="838670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15552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AA1C7-7C19-88B4-2525-5BD7C1A48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EBA24-20DC-A9FA-7CC1-DC44DA981E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E526-52C8-D433-072C-E498D2123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 err="1"/>
              <a:t>Heapify</a:t>
            </a:r>
            <a:r>
              <a:rPr lang="en-GB" sz="1200" dirty="0"/>
              <a:t> at index 3(20 &lt; 30) → Swap 30 and 20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5C19EA0-4AD6-C170-BEE5-EF14FB6457D1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FC02B5D-3BC1-FB52-7838-33B8AD1509A9}"/>
              </a:ext>
            </a:extLst>
          </p:cNvPr>
          <p:cNvSpPr/>
          <p:nvPr/>
        </p:nvSpPr>
        <p:spPr bwMode="auto">
          <a:xfrm>
            <a:off x="5860814" y="3393305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05CB7FD-AF83-D89E-91DD-70D5C68170F6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22C1FBC-B271-3BE3-ADF2-068C3DD0C1A0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22C1FBC-B271-3BE3-ADF2-068C3DD0C1A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805374-4F02-E034-9676-3908D65ECAF6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E6EE9D0F-50DC-4876-AC01-2B7E07F80B43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BE5C86B-533B-0D7C-01B5-2C726E6C39AD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13511D3-67E9-6BCC-0E67-756D69FD78FD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1C29E4-4012-66E4-E2A0-B9F5B3F1423F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4A503A10-3D70-D127-4706-AEA7790C0A60}"/>
              </a:ext>
            </a:extLst>
          </p:cNvPr>
          <p:cNvSpPr/>
          <p:nvPr/>
        </p:nvSpPr>
        <p:spPr bwMode="auto">
          <a:xfrm>
            <a:off x="6624017" y="537321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15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D1FBE8-3592-89C4-26A9-6BDC671B1CAD}"/>
              </a:ext>
            </a:extLst>
          </p:cNvPr>
          <p:cNvCxnSpPr>
            <a:cxnSpLocks/>
            <a:endCxn id="13" idx="0"/>
          </p:cNvCxnSpPr>
          <p:nvPr/>
        </p:nvCxnSpPr>
        <p:spPr bwMode="auto">
          <a:xfrm flipH="1">
            <a:off x="7200081" y="5202116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B0E5269-A523-4D78-BED0-D1A0ACD8D0B8}"/>
              </a:ext>
            </a:extLst>
          </p:cNvPr>
          <p:cNvCxnSpPr>
            <a:cxnSpLocks/>
          </p:cNvCxnSpPr>
          <p:nvPr/>
        </p:nvCxnSpPr>
        <p:spPr bwMode="auto">
          <a:xfrm flipH="1">
            <a:off x="4663628" y="4833156"/>
            <a:ext cx="622106" cy="838670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1849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47AE6-F45B-DE8B-F6BB-679ED7B1A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AE1BD-89E2-332B-3E1A-2793C6288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Up next we need to swap the first element with the last element</a:t>
            </a:r>
          </a:p>
          <a:p>
            <a:pPr lvl="1"/>
            <a:r>
              <a:rPr lang="en-GB" sz="2000" dirty="0"/>
              <a:t>Swap 40 ↔ 15, placing 40 in its correct sorted position.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42DDBB0-64B5-3890-79A1-D1DD97FB13A1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A091576-EBD1-5F03-F861-F87C5184180F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3EC7AFD-21F0-2802-87AB-12F3EBF6BA24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A51E2B1-28F5-1C1C-245A-EE0EA6D7D920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A51E2B1-28F5-1C1C-245A-EE0EA6D7D92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A544E5C-DBE2-2CAF-B857-339DECCCC285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02180A4C-370C-E4B5-D9B6-ACB7CD01E081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45D3FA8-BBB2-DE0B-60DB-8B45A7F822CA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95A497-E5E9-010F-B0DA-D7BE723F81B1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8480DB-1BCD-FCB7-719A-14C341979F09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DC838B49-E01D-43A9-C92C-F1843DB299A2}"/>
              </a:ext>
            </a:extLst>
          </p:cNvPr>
          <p:cNvSpPr/>
          <p:nvPr/>
        </p:nvSpPr>
        <p:spPr bwMode="auto">
          <a:xfrm>
            <a:off x="6624017" y="537321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B0E5FBE-5A99-2772-B759-C786F02F8F32}"/>
              </a:ext>
            </a:extLst>
          </p:cNvPr>
          <p:cNvCxnSpPr>
            <a:cxnSpLocks/>
            <a:endCxn id="14" idx="0"/>
          </p:cNvCxnSpPr>
          <p:nvPr/>
        </p:nvCxnSpPr>
        <p:spPr bwMode="auto">
          <a:xfrm flipH="1">
            <a:off x="7200081" y="5202116"/>
            <a:ext cx="100664" cy="1711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2EE97F0-DED7-E8A8-48E7-58518BE89701}"/>
              </a:ext>
            </a:extLst>
          </p:cNvPr>
          <p:cNvCxnSpPr/>
          <p:nvPr/>
        </p:nvCxnSpPr>
        <p:spPr bwMode="auto">
          <a:xfrm>
            <a:off x="6444208" y="4075113"/>
            <a:ext cx="650266" cy="1514127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62977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FE5B2-250B-4410-B3AA-234A78B402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BAC68-A633-9248-49E9-74101AFD2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1D2B8-A698-1DAF-D0B7-3F8FD6D33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2400" dirty="0"/>
              <a:t>Reduce the heap by the last element</a:t>
            </a:r>
            <a:endParaRPr lang="en-GB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D5F4243-9118-A94D-8F21-9A57AFA5DA56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77719B2-D15C-5341-5F8B-2787A2FB88D0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297E310-6DB2-8B31-8D48-0B4F38A4DBDB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FF22F67-D9CA-9F71-0807-1C018939C628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FF22F67-D9CA-9F71-0807-1C018939C62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7254877-2960-808F-1200-662452DE0E9D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DFC2EF62-A7F2-EE4D-C117-6D7E18D91EBD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BC221B5-3602-F9B5-B065-1EE0B2FAAC49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A0C140B-351D-C844-E999-51D35C096841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11E334A-5C84-4AE4-463D-CE5EEE8F5175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40537183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2DCF8F-E02C-918D-5EC0-24300E55BA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FF6E4-C961-CBD0-1859-F59B6CE3F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FC18E-A4D3-0ED2-2367-5F3E505E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800" dirty="0"/>
              <a:t>Compare 15 (index 0) with its two children, 30(index 1) – 50(index 2)</a:t>
            </a:r>
            <a:br>
              <a:rPr lang="en-GB" sz="1800" dirty="0"/>
            </a:br>
            <a:r>
              <a:rPr lang="en-GB" sz="1800" dirty="0"/>
              <a:t>50 is the larger so swap 15 - 50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65E2768-7764-CCF1-69F2-9141A94104DD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1201989-BB97-E7F7-4CCF-9064DDFAEC73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BB3D468-378E-DDB3-D993-66A39AC69766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92D4A9C-B78D-0F72-21B3-E7620E3F3066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92D4A9C-B78D-0F72-21B3-E7620E3F306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A98224C-E322-A0F7-2520-EABEECF2601D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79DDF297-6798-29BE-27A5-4B99BD155CB6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DE0DE6E-74E5-8BC9-F822-A49BA60A2DB7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AC33243-8A3A-6EA0-A383-48BBEC0C6DF6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757502-3AC6-623C-B3FE-82E55F157F56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419BFCC-6512-BDE8-900E-4CF9ABC5B7C2}"/>
              </a:ext>
            </a:extLst>
          </p:cNvPr>
          <p:cNvCxnSpPr>
            <a:cxnSpLocks/>
          </p:cNvCxnSpPr>
          <p:nvPr/>
        </p:nvCxnSpPr>
        <p:spPr bwMode="auto">
          <a:xfrm>
            <a:off x="6322034" y="3975254"/>
            <a:ext cx="923442" cy="1076256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9720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263A2-020C-0B2B-EA1B-8CDC59AB3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1AD46-B93B-4F9A-A5C8-CD62C775C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34F56-7681-50C1-8583-F190BA007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Swap Root (50) with Last Element (10)</a:t>
            </a:r>
            <a:endParaRPr lang="en-GB" sz="18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BBACF83-55D2-90BD-905D-BA5BE969ACD0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314B3C8-8B6F-D26C-60A3-70C4CB2DF253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5654524-2E9D-BEDC-8ABE-078A8794A450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40669DF-9DBE-0683-D729-7658CAD5B4B4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40669DF-9DBE-0683-D729-7658CAD5B4B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3D7EE69-02E8-0079-549F-5237E8A6E6AB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A817C62A-B860-6107-0271-CF797AFE2783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7D22741-39E7-F40B-7F96-2278F540724A}"/>
              </a:ext>
            </a:extLst>
          </p:cNvPr>
          <p:cNvSpPr/>
          <p:nvPr/>
        </p:nvSpPr>
        <p:spPr bwMode="auto">
          <a:xfrm>
            <a:off x="5517438" y="543096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6A88109-1200-E003-1DDB-BB6FE5166A0D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663F1BE-0952-72C8-E8FB-8027BA21CF8D}"/>
              </a:ext>
            </a:extLst>
          </p:cNvPr>
          <p:cNvCxnSpPr>
            <a:cxnSpLocks/>
          </p:cNvCxnSpPr>
          <p:nvPr/>
        </p:nvCxnSpPr>
        <p:spPr bwMode="auto">
          <a:xfrm>
            <a:off x="5761134" y="5281509"/>
            <a:ext cx="205605" cy="171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93A3EE5C-830D-5D0C-2841-7D7CA1D3883E}"/>
              </a:ext>
            </a:extLst>
          </p:cNvPr>
          <p:cNvCxnSpPr>
            <a:cxnSpLocks/>
          </p:cNvCxnSpPr>
          <p:nvPr/>
        </p:nvCxnSpPr>
        <p:spPr bwMode="auto">
          <a:xfrm flipH="1">
            <a:off x="6300192" y="4075113"/>
            <a:ext cx="144016" cy="1658143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54410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08369-53EA-E69C-A568-6CEC295BC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A3B0B-9D6C-BC35-1146-493AABA92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0C6A-DC41-5BB5-362F-04B272B7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Reduce the heap by the last element</a:t>
            </a:r>
            <a:endParaRPr lang="en-GB" sz="105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24FA057-BE18-13DA-E735-38C344C9092F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1B79F20-9904-5A93-67D7-B27FAEC76749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914E400-58E8-FD14-B25A-F9E0EAC2B83E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0F60D85-5C25-F577-4626-DBB9CF871744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0F60D85-5C25-F577-4626-DBB9CF871744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1C0608F-97CB-7DB7-6556-869BE3F690A2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F6199454-51BE-B828-C782-BB59D1540C5B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49B2605-E158-DA78-7CEE-F6EB45285375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9114015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A489E9-0444-E63A-9F23-57FB73397B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20115-F92C-C7D1-42F1-E3BB65ADB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9BD64-AE33-9C9F-C704-2186B6BA3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Compare 10 with its children (30 and 15).</a:t>
            </a:r>
          </a:p>
          <a:p>
            <a:pPr marL="0" indent="0">
              <a:buNone/>
            </a:pPr>
            <a:r>
              <a:rPr lang="en-GB" sz="1050" dirty="0"/>
              <a:t>	30 is larger so swap with it</a:t>
            </a:r>
            <a:endParaRPr lang="en-GB" sz="11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EB81A01-A4CE-726C-A760-940CA6267D9A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D21FBB7-DE4E-EF72-67EE-CB66FEE28CE3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B7BC86F-3977-A8C7-CE5B-C788FDD57442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D407E675-0BDB-E81E-5DEB-CD36AFFFD77A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D407E675-0BDB-E81E-5DEB-CD36AFFFD77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F2A03C2-46FB-1131-EF84-8F1D188FC61B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97A69A63-09E8-C19D-13E1-C8E75B69C00D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F2D2EF-EA4E-3550-C65D-A24D9F3598A9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B6FCB57-08DD-9174-BEE7-B215C834DE25}"/>
              </a:ext>
            </a:extLst>
          </p:cNvPr>
          <p:cNvCxnSpPr>
            <a:cxnSpLocks/>
          </p:cNvCxnSpPr>
          <p:nvPr/>
        </p:nvCxnSpPr>
        <p:spPr bwMode="auto">
          <a:xfrm flipH="1">
            <a:off x="5878562" y="4075113"/>
            <a:ext cx="565646" cy="866055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3458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826F1F-71ED-E482-D4E5-AC3B9EF2E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E4DAF-58F8-D236-DE40-F6AEFFF8E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F1267-5A3B-9F8C-3293-4245793C6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Compare 10 with its child 20</a:t>
            </a:r>
          </a:p>
          <a:p>
            <a:r>
              <a:rPr lang="en-GB" sz="1050" dirty="0"/>
              <a:t>20 is larger so swap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0DB4DDC-33FB-9681-5214-C0A07D5253BE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A9D5D92-7BEC-E50F-097B-2000DE1A7ED8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3D36ECC-C4E0-56F3-5D7B-F645CF851A81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0FA816AC-9C01-C70C-CE47-52570E77449A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FA816AC-9C01-C70C-CE47-52570E77449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DC00FE-53AB-0D3C-DFFF-A655BE095874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D45F565A-CBFF-1475-6639-66E16DB8F96D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1D24EEC-2697-82B4-100E-A1241018A923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3A915D5-82F9-F674-3C9D-9B8B97E7793D}"/>
              </a:ext>
            </a:extLst>
          </p:cNvPr>
          <p:cNvCxnSpPr>
            <a:cxnSpLocks/>
          </p:cNvCxnSpPr>
          <p:nvPr/>
        </p:nvCxnSpPr>
        <p:spPr bwMode="auto">
          <a:xfrm flipH="1">
            <a:off x="5333484" y="5198039"/>
            <a:ext cx="389291" cy="650031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19981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51FE7-B376-6166-5C90-671F81C32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7A9EB-8BA0-3694-6E83-5121AC28F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A44EE-52A7-25B1-D9C4-D97322118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Swap Root (30) with Last Element (10)</a:t>
            </a:r>
            <a:endParaRPr lang="en-GB" sz="18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CB1909C-9DAE-6807-CFEA-B9DDDF7DC990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9D6F61F-8185-937D-2BA8-FDD1BD2C86C9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044E3FD-746F-4681-3077-2801796E4B6D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41D19FB-0DD7-90BE-197C-C28166ABB662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41D19FB-0DD7-90BE-197C-C28166ABB66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8F32192-CB15-B30E-F6C9-F9C6FB8BF13F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18F67F81-1A10-77FD-4D63-1CC8CAE8BE16}"/>
              </a:ext>
            </a:extLst>
          </p:cNvPr>
          <p:cNvSpPr/>
          <p:nvPr/>
        </p:nvSpPr>
        <p:spPr bwMode="auto">
          <a:xfrm>
            <a:off x="4365310" y="532799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874CC80-EB69-703C-40E4-1FF9568FB8CD}"/>
              </a:ext>
            </a:extLst>
          </p:cNvPr>
          <p:cNvCxnSpPr/>
          <p:nvPr/>
        </p:nvCxnSpPr>
        <p:spPr bwMode="auto">
          <a:xfrm flipH="1">
            <a:off x="5157129" y="5183978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F8D3309-9AF0-7C7F-AC5B-9643F3551740}"/>
              </a:ext>
            </a:extLst>
          </p:cNvPr>
          <p:cNvCxnSpPr>
            <a:cxnSpLocks/>
          </p:cNvCxnSpPr>
          <p:nvPr/>
        </p:nvCxnSpPr>
        <p:spPr bwMode="auto">
          <a:xfrm flipH="1">
            <a:off x="5333484" y="3933056"/>
            <a:ext cx="1110724" cy="1915014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86707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4B3882-65FE-05D3-B660-D6C1784C4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88228-0DB4-BF05-3720-D98A15CA7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6B9D7-EF30-BE34-5C31-21EBE9883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Reduce the heap by the last element</a:t>
            </a:r>
            <a:endParaRPr lang="en-GB" sz="105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292CE074-D3EA-9D47-DC0B-65689E4875BA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64C5573-479D-7F49-E7AD-ADA3172BE034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0DD5F2B-E18E-F13D-2D44-5FF88BBB30AC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DA78B51-64C5-F728-1753-F4E39507B19D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DA78B51-64C5-F728-1753-F4E39507B19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70ECC63-E8D2-22BA-D732-EF57745112E7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4694041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B31F0-16BF-00D7-716A-4AA5AA8CDB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BF1FE-78CC-8ABE-D348-43D7FDEDC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ECEB2-76C8-6238-4564-EFF93BA60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Compare 10 (index 0) with both children 20, 15</a:t>
            </a:r>
          </a:p>
          <a:p>
            <a:r>
              <a:rPr lang="en-GB" sz="1100" dirty="0"/>
              <a:t>20 is larger so swap index 0 with index 1 </a:t>
            </a:r>
            <a:endParaRPr lang="en-GB" sz="105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57A096F-7BA3-FDDF-1712-99B1617A0523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B1C3C12-0BE3-52B2-3055-2651F388F72C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C23E5E7-050F-6F8A-295A-23C67147271A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3AB2E1D-7775-ADAA-BEF5-4B91FE7509C5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3AB2E1D-7775-ADAA-BEF5-4B91FE7509C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D51544C-25B1-4B9E-4986-13FC2DA562DF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006CC64-3AA9-8F19-5E9E-AF2AF86BF165}"/>
              </a:ext>
            </a:extLst>
          </p:cNvPr>
          <p:cNvCxnSpPr>
            <a:cxnSpLocks/>
          </p:cNvCxnSpPr>
          <p:nvPr/>
        </p:nvCxnSpPr>
        <p:spPr bwMode="auto">
          <a:xfrm flipH="1">
            <a:off x="6037924" y="4143926"/>
            <a:ext cx="389291" cy="650031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96144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2907A-4D2B-8DFE-CD9C-6A4A51510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56A67-24CB-FF14-95BE-F128D94A9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2DA06-C1A4-F625-0456-3E6E435F8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2688" y="2017713"/>
            <a:ext cx="7772400" cy="823816"/>
          </a:xfrm>
        </p:spPr>
        <p:txBody>
          <a:bodyPr/>
          <a:lstStyle/>
          <a:p>
            <a:r>
              <a:rPr lang="en-GB" sz="1100" dirty="0"/>
              <a:t>Swap Root (20) with Last Element (15)</a:t>
            </a:r>
            <a:endParaRPr lang="en-GB" sz="18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DCE5746-7ABE-BCDA-145F-70C4E2A9E38A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20EC15A-97F7-847E-21AB-CA94A974F376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F3D58A-7DB1-7581-1525-BB2376437E5A}"/>
              </a:ext>
            </a:extLst>
          </p:cNvPr>
          <p:cNvSpPr/>
          <p:nvPr/>
        </p:nvSpPr>
        <p:spPr bwMode="auto">
          <a:xfrm>
            <a:off x="6948264" y="4293096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20</a:t>
            </a:r>
          </a:p>
        </p:txBody>
      </p:sp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A0B7731-5A09-FAC3-0870-C91B981F6969}"/>
                  </a:ext>
                </a:extLst>
              </p14:cNvPr>
              <p14:cNvContentPartPr/>
              <p14:nvPr/>
            </p14:nvContentPartPr>
            <p14:xfrm>
              <a:off x="6698834" y="4157699"/>
              <a:ext cx="395640" cy="395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A0B7731-5A09-FAC3-0870-C91B981F696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89826" y="4103699"/>
                <a:ext cx="413296" cy="503280"/>
              </a:xfrm>
              <a:prstGeom prst="rect">
                <a:avLst/>
              </a:prstGeom>
            </p:spPr>
          </p:pic>
        </mc:Fallback>
      </mc:AlternateContent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5C90AD-D908-072F-4249-45CE9AFB6D1D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CEAD7E0-EF1C-1DBF-CDC3-F476EC2091B1}"/>
              </a:ext>
            </a:extLst>
          </p:cNvPr>
          <p:cNvCxnSpPr>
            <a:cxnSpLocks/>
          </p:cNvCxnSpPr>
          <p:nvPr/>
        </p:nvCxnSpPr>
        <p:spPr bwMode="auto">
          <a:xfrm>
            <a:off x="6427215" y="4143926"/>
            <a:ext cx="809081" cy="725234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81934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FEE8C4-7391-833E-7FD2-3A307EB87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FD235-2571-2779-7AFA-9992FE6199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C242-3A20-8906-F410-3ACE7AEBC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638" y="2060848"/>
            <a:ext cx="7772400" cy="823816"/>
          </a:xfrm>
        </p:spPr>
        <p:txBody>
          <a:bodyPr/>
          <a:lstStyle/>
          <a:p>
            <a:r>
              <a:rPr lang="en-GB" sz="1100" dirty="0"/>
              <a:t>Reduce the heap by the last element</a:t>
            </a:r>
            <a:endParaRPr lang="en-GB" sz="105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51B7E5B-FCF3-7546-F04E-6443FBDEC6BC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76F3BC4-9AA5-3909-CC8C-FA79A671EB68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86D6EF9-1815-CFA7-65B8-6B6F15D00412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5071290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7C67DF-BC4F-DB90-CF97-D41F6E4D64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E4231-EA3E-1F1A-A34E-ADD6F5A55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0B057-1DC5-41FD-9E7F-717C90E90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638" y="2060848"/>
            <a:ext cx="7772400" cy="823816"/>
          </a:xfrm>
        </p:spPr>
        <p:txBody>
          <a:bodyPr/>
          <a:lstStyle/>
          <a:p>
            <a:r>
              <a:rPr lang="en-GB" sz="1100" dirty="0"/>
              <a:t>Swap Root (15) with Last Element (10)</a:t>
            </a:r>
            <a:endParaRPr lang="en-GB" sz="18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C6EC625-FDC2-374A-C12A-2D7AD0752542}"/>
              </a:ext>
            </a:extLst>
          </p:cNvPr>
          <p:cNvSpPr/>
          <p:nvPr/>
        </p:nvSpPr>
        <p:spPr bwMode="auto">
          <a:xfrm>
            <a:off x="5029057" y="4298919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15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B4177E8-444F-2D7C-AA12-A13E89564DAF}"/>
              </a:ext>
            </a:extLst>
          </p:cNvPr>
          <p:cNvSpPr/>
          <p:nvPr/>
        </p:nvSpPr>
        <p:spPr bwMode="auto">
          <a:xfrm>
            <a:off x="5737713" y="3157374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E9119F-B6CF-66B4-33BD-35259E5E1D02}"/>
              </a:ext>
            </a:extLst>
          </p:cNvPr>
          <p:cNvCxnSpPr/>
          <p:nvPr/>
        </p:nvCxnSpPr>
        <p:spPr bwMode="auto">
          <a:xfrm flipH="1">
            <a:off x="5878562" y="4225350"/>
            <a:ext cx="176355" cy="288032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940440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3D2A81-C2BC-11CA-D4B9-14787C2F1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47875-406C-E82B-A90E-69D56EC43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Heapify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145A6-919A-3D1F-4FFB-4B279C4C2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638" y="2060848"/>
            <a:ext cx="7772400" cy="823816"/>
          </a:xfrm>
        </p:spPr>
        <p:txBody>
          <a:bodyPr/>
          <a:lstStyle/>
          <a:p>
            <a:r>
              <a:rPr lang="en-GB" sz="1100" dirty="0"/>
              <a:t>Reduce the heap by the last element</a:t>
            </a:r>
            <a:endParaRPr lang="en-GB" sz="105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C236449-3248-7700-6949-7FE76FEB66D8}"/>
              </a:ext>
            </a:extLst>
          </p:cNvPr>
          <p:cNvSpPr/>
          <p:nvPr/>
        </p:nvSpPr>
        <p:spPr bwMode="auto">
          <a:xfrm>
            <a:off x="5724128" y="314523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6FDDCCB-30B2-B23C-8EDF-C94C4E59D2EF}"/>
              </a:ext>
            </a:extLst>
          </p:cNvPr>
          <p:cNvSpPr/>
          <p:nvPr/>
        </p:nvSpPr>
        <p:spPr bwMode="auto">
          <a:xfrm>
            <a:off x="1115948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10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4E07CC6-2BF1-C6CC-9FF6-E78FBDDD5ED1}"/>
              </a:ext>
            </a:extLst>
          </p:cNvPr>
          <p:cNvSpPr/>
          <p:nvPr/>
        </p:nvSpPr>
        <p:spPr bwMode="auto">
          <a:xfrm>
            <a:off x="2323316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15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6C78C5D-D391-94BA-A764-97ACFD0360C4}"/>
              </a:ext>
            </a:extLst>
          </p:cNvPr>
          <p:cNvSpPr/>
          <p:nvPr/>
        </p:nvSpPr>
        <p:spPr bwMode="auto">
          <a:xfrm>
            <a:off x="3497774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>
                <a:solidFill>
                  <a:schemeClr val="tx1"/>
                </a:solidFill>
                <a:latin typeface="Tahoma" pitchFamily="34" charset="0"/>
              </a:rPr>
              <a:t>20</a:t>
            </a:r>
            <a:endParaRPr kumimoji="0" lang="en-GB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0570F48-8607-E51A-D519-43B45DA84C36}"/>
              </a:ext>
            </a:extLst>
          </p:cNvPr>
          <p:cNvSpPr/>
          <p:nvPr/>
        </p:nvSpPr>
        <p:spPr bwMode="auto">
          <a:xfrm>
            <a:off x="4688204" y="486916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30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5A7ABEC3-2345-F138-2E57-119922017B80}"/>
              </a:ext>
            </a:extLst>
          </p:cNvPr>
          <p:cNvSpPr/>
          <p:nvPr/>
        </p:nvSpPr>
        <p:spPr bwMode="auto">
          <a:xfrm>
            <a:off x="7188926" y="486916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50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9728744-9D9D-2340-6DD4-ED7923D270E9}"/>
              </a:ext>
            </a:extLst>
          </p:cNvPr>
          <p:cNvSpPr/>
          <p:nvPr/>
        </p:nvSpPr>
        <p:spPr bwMode="auto">
          <a:xfrm>
            <a:off x="5945420" y="4904780"/>
            <a:ext cx="1152128" cy="1080120"/>
          </a:xfrm>
          <a:prstGeom prst="ellips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</a:rPr>
              <a:t>40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2B2928-580C-A789-25AB-2CC7A3478910}"/>
              </a:ext>
            </a:extLst>
          </p:cNvPr>
          <p:cNvSpPr txBox="1"/>
          <p:nvPr/>
        </p:nvSpPr>
        <p:spPr>
          <a:xfrm>
            <a:off x="1475656" y="439348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Resulting sorted array</a:t>
            </a:r>
          </a:p>
        </p:txBody>
      </p:sp>
    </p:spTree>
    <p:extLst>
      <p:ext uri="{BB962C8B-B14F-4D97-AF65-F5344CB8AC3E}">
        <p14:creationId xmlns:p14="http://schemas.microsoft.com/office/powerpoint/2010/main" val="252310377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FB2FF-0558-9304-310F-FA83E28B6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9DDA08-2024-805D-2BE5-8DCB8C339586}"/>
              </a:ext>
            </a:extLst>
          </p:cNvPr>
          <p:cNvSpPr txBox="1"/>
          <p:nvPr/>
        </p:nvSpPr>
        <p:spPr>
          <a:xfrm>
            <a:off x="1979712" y="2564904"/>
            <a:ext cx="45720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Insertion (O(log n)):</a:t>
            </a:r>
            <a:endParaRPr lang="en-GB" dirty="0"/>
          </a:p>
          <a:p>
            <a:r>
              <a:rPr lang="en-GB" b="1" dirty="0"/>
              <a:t>Deletion (O(log n)):</a:t>
            </a:r>
            <a:endParaRPr lang="en-GB" dirty="0"/>
          </a:p>
          <a:p>
            <a:r>
              <a:rPr lang="en-GB" b="1" dirty="0" err="1"/>
              <a:t>Heapify</a:t>
            </a:r>
            <a:r>
              <a:rPr lang="en-GB" b="1" dirty="0"/>
              <a:t> (O(log n)):</a:t>
            </a:r>
            <a:endParaRPr lang="en-GB" dirty="0"/>
          </a:p>
          <a:p>
            <a:r>
              <a:rPr lang="en-GB" b="1" dirty="0"/>
              <a:t>Heap Sort (O(n log n)):</a:t>
            </a:r>
            <a:endParaRPr lang="en-GB" dirty="0"/>
          </a:p>
          <a:p>
            <a:endParaRPr lang="en-GB" dirty="0"/>
          </a:p>
          <a:p>
            <a:r>
              <a:rPr lang="en-GB" dirty="0"/>
              <a:t>Binary heaps are efficient due to their array representation and complete tree property, allowing O(log n) insertions, deletions, and </a:t>
            </a:r>
            <a:r>
              <a:rPr lang="en-GB" dirty="0" err="1"/>
              <a:t>heapify</a:t>
            </a:r>
            <a:r>
              <a:rPr lang="en-GB" dirty="0"/>
              <a:t> operations.</a:t>
            </a:r>
          </a:p>
        </p:txBody>
      </p:sp>
    </p:spTree>
    <p:extLst>
      <p:ext uri="{BB962C8B-B14F-4D97-AF65-F5344CB8AC3E}">
        <p14:creationId xmlns:p14="http://schemas.microsoft.com/office/powerpoint/2010/main" val="311143984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D0811-6EC9-DE4D-9E2D-02F594D4D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1E6C3-BB65-8CF8-416C-0A0FD64D0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1E473B-EB83-27B0-70CE-24C1DD0AC2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99" y="75732"/>
            <a:ext cx="8068801" cy="67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42721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B7216-BC83-8B2B-898D-B7AAA9AC9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3CADA-0ED5-F6C5-54C4-A577625B6E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B1B8C2-BF0E-E13E-2EC0-917F24721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808" y="0"/>
            <a:ext cx="82603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62715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0A08CB929A79E4FBBCF4501CB879322" ma:contentTypeVersion="17" ma:contentTypeDescription="Create a new document." ma:contentTypeScope="" ma:versionID="1adca59e2d1c9235e3509543cbee46df">
  <xsd:schema xmlns:xsd="http://www.w3.org/2001/XMLSchema" xmlns:xs="http://www.w3.org/2001/XMLSchema" xmlns:p="http://schemas.microsoft.com/office/2006/metadata/properties" xmlns:ns3="97e90ac9-f7c9-4ef0-b151-0ad37f9b04e3" xmlns:ns4="e89b0d28-101f-4150-bb20-b1c24cca2db8" targetNamespace="http://schemas.microsoft.com/office/2006/metadata/properties" ma:root="true" ma:fieldsID="41444610209ebf4e37ace511e8522d66" ns3:_="" ns4:_="">
    <xsd:import namespace="97e90ac9-f7c9-4ef0-b151-0ad37f9b04e3"/>
    <xsd:import namespace="e89b0d28-101f-4150-bb20-b1c24cca2db8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7e90ac9-f7c9-4ef0-b151-0ad37f9b04e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0d28-101f-4150-bb20-b1c24cca2db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89b0d28-101f-4150-bb20-b1c24cca2db8" xsi:nil="true"/>
  </documentManagement>
</p:properties>
</file>

<file path=customXml/itemProps1.xml><?xml version="1.0" encoding="utf-8"?>
<ds:datastoreItem xmlns:ds="http://schemas.openxmlformats.org/officeDocument/2006/customXml" ds:itemID="{3934152D-4267-43A7-8CB2-786518E3CF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7e90ac9-f7c9-4ef0-b151-0ad37f9b04e3"/>
    <ds:schemaRef ds:uri="e89b0d28-101f-4150-bb20-b1c24cca2d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0D12B2-3A0D-45B0-AB70-D616B23A38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274C21-1A50-47BF-BA32-3696E99CB425}">
  <ds:schemaRefs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metadata/properties"/>
    <ds:schemaRef ds:uri="e89b0d28-101f-4150-bb20-b1c24cca2db8"/>
    <ds:schemaRef ds:uri="http://purl.org/dc/elements/1.1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97e90ac9-f7c9-4ef0-b151-0ad37f9b04e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1472216711</TotalTime>
  <Words>1230</Words>
  <Application>Microsoft Office PowerPoint</Application>
  <PresentationFormat>On-screen Show (4:3)</PresentationFormat>
  <Paragraphs>225</Paragraphs>
  <Slides>51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5" baseType="lpstr">
      <vt:lpstr>Arial</vt:lpstr>
      <vt:lpstr>Tahoma</vt:lpstr>
      <vt:lpstr>Wingdings</vt:lpstr>
      <vt:lpstr>Blends</vt:lpstr>
      <vt:lpstr>Topic 10 - Sorting Algorithms</vt:lpstr>
      <vt:lpstr>Bubble Sort Algorithm</vt:lpstr>
      <vt:lpstr>First Pass Through Array</vt:lpstr>
      <vt:lpstr>Second Pass Through Array</vt:lpstr>
      <vt:lpstr>Third Pass Through Array</vt:lpstr>
      <vt:lpstr>Pseudo Code</vt:lpstr>
      <vt:lpstr>PowerPoint Presentation</vt:lpstr>
      <vt:lpstr>Main Program</vt:lpstr>
      <vt:lpstr>Sample Output</vt:lpstr>
      <vt:lpstr>Improved Bubble Sort</vt:lpstr>
      <vt:lpstr>Selection Sorting Algorithm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Insertion Sort Algorithm</vt:lpstr>
      <vt:lpstr>First Sort</vt:lpstr>
      <vt:lpstr>Second Sort</vt:lpstr>
      <vt:lpstr>Third Sort</vt:lpstr>
      <vt:lpstr>Fourth Sort</vt:lpstr>
      <vt:lpstr>Tasks</vt:lpstr>
      <vt:lpstr>Insertion sort pseudo code</vt:lpstr>
      <vt:lpstr>Insertion sort</vt:lpstr>
      <vt:lpstr>Heapsort</vt:lpstr>
      <vt:lpstr>Heapsort – Binary heaps</vt:lpstr>
      <vt:lpstr>Heap property</vt:lpstr>
      <vt:lpstr>Heapify Pseudo code</vt:lpstr>
      <vt:lpstr>Heapify</vt:lpstr>
      <vt:lpstr>Heapify</vt:lpstr>
      <vt:lpstr>Heapify</vt:lpstr>
      <vt:lpstr>Heapify </vt:lpstr>
      <vt:lpstr>Heapify </vt:lpstr>
      <vt:lpstr>Heapify 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Heapify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Nathan Morgan</cp:lastModifiedBy>
  <cp:revision>158</cp:revision>
  <cp:lastPrinted>2018-10-31T08:24:02Z</cp:lastPrinted>
  <dcterms:created xsi:type="dcterms:W3CDTF">1996-12-09T10:09:10Z</dcterms:created>
  <dcterms:modified xsi:type="dcterms:W3CDTF">2025-02-10T22:12:06Z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0x010100E0A08CB929A79E4FBBCF4501CB879322</vt:lpwstr>
  </property>
</Properties>
</file>