
<file path=[Content_Types].xml><?xml version="1.0" encoding="utf-8"?>
<Types xmlns="http://schemas.openxmlformats.org/package/2006/content-types">
  <Default Extension="emf" ContentType="image/x-emf"/>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75" r:id="rId1"/>
  </p:sldMasterIdLst>
  <p:notesMasterIdLst>
    <p:notesMasterId r:id="rId19"/>
  </p:notesMasterIdLst>
  <p:sldIdLst>
    <p:sldId id="256" r:id="rId2"/>
    <p:sldId id="258" r:id="rId3"/>
    <p:sldId id="272"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3" r:id="rId18"/>
  </p:sldIdLst>
  <p:sldSz cx="9144000" cy="5143500" type="screen16x9"/>
  <p:notesSz cx="6858000" cy="9144000"/>
  <p:embeddedFontLst>
    <p:embeddedFont>
      <p:font typeface="Homemade Apple" panose="020B0604020202020204" charset="0"/>
      <p:regular r:id="rId20"/>
    </p:embeddedFont>
    <p:embeddedFont>
      <p:font typeface="Raleway" pitchFamily="2" charset="0"/>
      <p:regular r:id="rId21"/>
      <p:bold r:id="rId22"/>
      <p:italic r:id="rId23"/>
      <p:boldItalic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9D3B9FCE-7F85-4297-8281-8F72B2253A7B}">
  <a:tblStyle styleId="{9D3B9FCE-7F85-4297-8281-8F72B2253A7B}"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1C04C3F6-58B7-4571-BD90-5B7CA7C1DF80}"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7735" autoAdjust="0"/>
  </p:normalViewPr>
  <p:slideViewPr>
    <p:cSldViewPr snapToGrid="0">
      <p:cViewPr varScale="1">
        <p:scale>
          <a:sx n="87" d="100"/>
          <a:sy n="87" d="100"/>
        </p:scale>
        <p:origin x="1330" y="6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C54AD4A-3052-4E43-9103-B6A1598677ED}" type="doc">
      <dgm:prSet loTypeId="urn:microsoft.com/office/officeart/2008/layout/HalfCircleOrganizationChart#1" loCatId="hierarchy" qsTypeId="urn:microsoft.com/office/officeart/2005/8/quickstyle/simple1" qsCatId="simple" csTypeId="urn:microsoft.com/office/officeart/2005/8/colors/colorful3" csCatId="colorful" phldr="1"/>
      <dgm:spPr/>
      <dgm:t>
        <a:bodyPr/>
        <a:lstStyle/>
        <a:p>
          <a:endParaRPr lang="en-US"/>
        </a:p>
      </dgm:t>
    </dgm:pt>
    <dgm:pt modelId="{88923A7A-6C55-4890-ADA9-264387A0F44D}">
      <dgm:prSet phldrT="[Text]" custT="1"/>
      <dgm:spPr/>
      <dgm:t>
        <a:bodyPr/>
        <a:lstStyle/>
        <a:p>
          <a:r>
            <a:rPr lang="en-US" sz="1050" b="1">
              <a:latin typeface="Times New Roman" panose="02020603050405020304" pitchFamily="18" charset="0"/>
              <a:cs typeface="Times New Roman" panose="02020603050405020304" pitchFamily="18" charset="0"/>
            </a:rPr>
            <a:t>Development of a Nursery</a:t>
          </a:r>
        </a:p>
      </dgm:t>
    </dgm:pt>
    <dgm:pt modelId="{CCE849C8-C307-4435-9C51-ABF835569311}" type="parTrans" cxnId="{94AFFB13-42B2-4432-B36A-2C7EB7F77089}">
      <dgm:prSet/>
      <dgm:spPr/>
      <dgm:t>
        <a:bodyPr/>
        <a:lstStyle/>
        <a:p>
          <a:endParaRPr lang="en-US" sz="1400"/>
        </a:p>
      </dgm:t>
    </dgm:pt>
    <dgm:pt modelId="{FF790EF9-7D73-434C-8E37-FF8AE3669572}" type="sibTrans" cxnId="{94AFFB13-42B2-4432-B36A-2C7EB7F77089}">
      <dgm:prSet/>
      <dgm:spPr/>
      <dgm:t>
        <a:bodyPr/>
        <a:lstStyle/>
        <a:p>
          <a:endParaRPr lang="en-US" sz="1400"/>
        </a:p>
      </dgm:t>
    </dgm:pt>
    <dgm:pt modelId="{A482B911-E9F1-4168-BFF4-50FB1AA4D12B}">
      <dgm:prSet custT="1"/>
      <dgm:spPr/>
      <dgm:t>
        <a:bodyPr/>
        <a:lstStyle/>
        <a:p>
          <a:r>
            <a:rPr lang="en-US" sz="900">
              <a:latin typeface="Times New Roman" panose="02020603050405020304" pitchFamily="18" charset="0"/>
              <a:cs typeface="Times New Roman" panose="02020603050405020304" pitchFamily="18" charset="0"/>
            </a:rPr>
            <a:t>Project initiation</a:t>
          </a:r>
          <a:endParaRPr lang="en-IN" sz="900">
            <a:latin typeface="Times New Roman" panose="02020603050405020304" pitchFamily="18" charset="0"/>
            <a:cs typeface="Times New Roman" panose="02020603050405020304" pitchFamily="18" charset="0"/>
          </a:endParaRPr>
        </a:p>
      </dgm:t>
    </dgm:pt>
    <dgm:pt modelId="{131E0D90-7632-454E-A037-CCE30F122527}" type="parTrans" cxnId="{471C12A6-B031-45C6-A6D0-D9CD2D26CE9B}">
      <dgm:prSet/>
      <dgm:spPr/>
      <dgm:t>
        <a:bodyPr/>
        <a:lstStyle/>
        <a:p>
          <a:endParaRPr lang="en-US" sz="1400"/>
        </a:p>
      </dgm:t>
    </dgm:pt>
    <dgm:pt modelId="{E1C3369C-367A-434E-97EC-E871771693F1}" type="sibTrans" cxnId="{471C12A6-B031-45C6-A6D0-D9CD2D26CE9B}">
      <dgm:prSet/>
      <dgm:spPr/>
      <dgm:t>
        <a:bodyPr/>
        <a:lstStyle/>
        <a:p>
          <a:endParaRPr lang="en-US" sz="1400"/>
        </a:p>
      </dgm:t>
    </dgm:pt>
    <dgm:pt modelId="{D1CCC6BB-982F-48BF-B8C5-815BCC3B7FFE}">
      <dgm:prSet custT="1"/>
      <dgm:spPr/>
      <dgm:t>
        <a:bodyPr/>
        <a:lstStyle/>
        <a:p>
          <a:r>
            <a:rPr lang="en-US" sz="900">
              <a:latin typeface="Times New Roman" panose="02020603050405020304" pitchFamily="18" charset="0"/>
              <a:cs typeface="Times New Roman" panose="02020603050405020304" pitchFamily="18" charset="0"/>
            </a:rPr>
            <a:t>Finding the scope</a:t>
          </a:r>
          <a:endParaRPr lang="en-IN" sz="900">
            <a:latin typeface="Times New Roman" panose="02020603050405020304" pitchFamily="18" charset="0"/>
            <a:cs typeface="Times New Roman" panose="02020603050405020304" pitchFamily="18" charset="0"/>
          </a:endParaRPr>
        </a:p>
      </dgm:t>
    </dgm:pt>
    <dgm:pt modelId="{521482D5-518C-400F-ABC4-6BB852D67F86}" type="parTrans" cxnId="{7E02C33C-1112-4E9A-B871-CB17DB4E4E07}">
      <dgm:prSet/>
      <dgm:spPr/>
      <dgm:t>
        <a:bodyPr/>
        <a:lstStyle/>
        <a:p>
          <a:endParaRPr lang="en-US" sz="1400"/>
        </a:p>
      </dgm:t>
    </dgm:pt>
    <dgm:pt modelId="{6935DF3F-7F23-49B4-9DEC-E83D866C62B6}" type="sibTrans" cxnId="{7E02C33C-1112-4E9A-B871-CB17DB4E4E07}">
      <dgm:prSet/>
      <dgm:spPr/>
      <dgm:t>
        <a:bodyPr/>
        <a:lstStyle/>
        <a:p>
          <a:endParaRPr lang="en-US" sz="1400"/>
        </a:p>
      </dgm:t>
    </dgm:pt>
    <dgm:pt modelId="{C02537D0-B8B0-463F-B54D-EE36808F6AC0}">
      <dgm:prSet custT="1"/>
      <dgm:spPr/>
      <dgm:t>
        <a:bodyPr/>
        <a:lstStyle/>
        <a:p>
          <a:r>
            <a:rPr lang="en-US" sz="900">
              <a:latin typeface="Times New Roman" panose="02020603050405020304" pitchFamily="18" charset="0"/>
              <a:cs typeface="Times New Roman" panose="02020603050405020304" pitchFamily="18" charset="0"/>
            </a:rPr>
            <a:t>Finding Deliverables</a:t>
          </a:r>
          <a:endParaRPr lang="en-IN" sz="900">
            <a:latin typeface="Times New Roman" panose="02020603050405020304" pitchFamily="18" charset="0"/>
            <a:cs typeface="Times New Roman" panose="02020603050405020304" pitchFamily="18" charset="0"/>
          </a:endParaRPr>
        </a:p>
      </dgm:t>
    </dgm:pt>
    <dgm:pt modelId="{31A7EE41-EBB4-4696-AD21-CF163BC212EC}" type="parTrans" cxnId="{75DC6DD2-A74D-48EA-8AC8-50F43CC472E4}">
      <dgm:prSet/>
      <dgm:spPr/>
      <dgm:t>
        <a:bodyPr/>
        <a:lstStyle/>
        <a:p>
          <a:endParaRPr lang="en-US" sz="1400"/>
        </a:p>
      </dgm:t>
    </dgm:pt>
    <dgm:pt modelId="{BA85C60C-17C2-4857-AE70-5384ACE2B5F3}" type="sibTrans" cxnId="{75DC6DD2-A74D-48EA-8AC8-50F43CC472E4}">
      <dgm:prSet/>
      <dgm:spPr/>
      <dgm:t>
        <a:bodyPr/>
        <a:lstStyle/>
        <a:p>
          <a:endParaRPr lang="en-US" sz="1400"/>
        </a:p>
      </dgm:t>
    </dgm:pt>
    <dgm:pt modelId="{16B82099-6E0C-409C-AFEC-29D08B80F63F}">
      <dgm:prSet custT="1"/>
      <dgm:spPr/>
      <dgm:t>
        <a:bodyPr/>
        <a:lstStyle/>
        <a:p>
          <a:r>
            <a:rPr lang="en-US" sz="900">
              <a:latin typeface="Times New Roman" panose="02020603050405020304" pitchFamily="18" charset="0"/>
              <a:cs typeface="Times New Roman" panose="02020603050405020304" pitchFamily="18" charset="0"/>
            </a:rPr>
            <a:t>Finding feasibility</a:t>
          </a:r>
          <a:endParaRPr lang="en-IN" sz="900">
            <a:latin typeface="Times New Roman" panose="02020603050405020304" pitchFamily="18" charset="0"/>
            <a:cs typeface="Times New Roman" panose="02020603050405020304" pitchFamily="18" charset="0"/>
          </a:endParaRPr>
        </a:p>
      </dgm:t>
    </dgm:pt>
    <dgm:pt modelId="{80E86C54-CC12-4063-BCEC-F2A1DFBA8B09}" type="parTrans" cxnId="{E75A5B93-7353-4B85-A85D-8464914CFEF3}">
      <dgm:prSet/>
      <dgm:spPr/>
      <dgm:t>
        <a:bodyPr/>
        <a:lstStyle/>
        <a:p>
          <a:endParaRPr lang="en-US" sz="1400"/>
        </a:p>
      </dgm:t>
    </dgm:pt>
    <dgm:pt modelId="{ACF62D45-2C00-40A4-9A09-9037C1B04D77}" type="sibTrans" cxnId="{E75A5B93-7353-4B85-A85D-8464914CFEF3}">
      <dgm:prSet/>
      <dgm:spPr/>
      <dgm:t>
        <a:bodyPr/>
        <a:lstStyle/>
        <a:p>
          <a:endParaRPr lang="en-US" sz="1400"/>
        </a:p>
      </dgm:t>
    </dgm:pt>
    <dgm:pt modelId="{9BA633AB-B762-47E8-AD08-71B202182CC4}">
      <dgm:prSet custT="1"/>
      <dgm:spPr/>
      <dgm:t>
        <a:bodyPr/>
        <a:lstStyle/>
        <a:p>
          <a:r>
            <a:rPr lang="en-US" sz="900">
              <a:latin typeface="Times New Roman" panose="02020603050405020304" pitchFamily="18" charset="0"/>
              <a:cs typeface="Times New Roman" panose="02020603050405020304" pitchFamily="18" charset="0"/>
            </a:rPr>
            <a:t>Creating an Initiation Document</a:t>
          </a:r>
          <a:endParaRPr lang="en-IN" sz="900">
            <a:latin typeface="Times New Roman" panose="02020603050405020304" pitchFamily="18" charset="0"/>
            <a:cs typeface="Times New Roman" panose="02020603050405020304" pitchFamily="18" charset="0"/>
          </a:endParaRPr>
        </a:p>
      </dgm:t>
    </dgm:pt>
    <dgm:pt modelId="{9E18FBF5-D1A2-4F4F-A7CE-51C1DF722D4F}" type="parTrans" cxnId="{DAEBCF58-5DB3-4BF1-8BB5-A8CB5F41CFD3}">
      <dgm:prSet/>
      <dgm:spPr/>
      <dgm:t>
        <a:bodyPr/>
        <a:lstStyle/>
        <a:p>
          <a:endParaRPr lang="en-US" sz="1400"/>
        </a:p>
      </dgm:t>
    </dgm:pt>
    <dgm:pt modelId="{72703ECA-A142-4DC1-914A-8FB0745BAA63}" type="sibTrans" cxnId="{DAEBCF58-5DB3-4BF1-8BB5-A8CB5F41CFD3}">
      <dgm:prSet/>
      <dgm:spPr/>
      <dgm:t>
        <a:bodyPr/>
        <a:lstStyle/>
        <a:p>
          <a:endParaRPr lang="en-US" sz="1400"/>
        </a:p>
      </dgm:t>
    </dgm:pt>
    <dgm:pt modelId="{2A190481-D009-4FF8-B0D3-035324100F93}">
      <dgm:prSet custT="1"/>
      <dgm:spPr/>
      <dgm:t>
        <a:bodyPr/>
        <a:lstStyle/>
        <a:p>
          <a:r>
            <a:rPr lang="en-US" sz="900">
              <a:latin typeface="Times New Roman" panose="02020603050405020304" pitchFamily="18" charset="0"/>
              <a:cs typeface="Times New Roman" panose="02020603050405020304" pitchFamily="18" charset="0"/>
            </a:rPr>
            <a:t>Approval</a:t>
          </a:r>
          <a:endParaRPr lang="en-IN" sz="900">
            <a:latin typeface="Times New Roman" panose="02020603050405020304" pitchFamily="18" charset="0"/>
            <a:cs typeface="Times New Roman" panose="02020603050405020304" pitchFamily="18" charset="0"/>
          </a:endParaRPr>
        </a:p>
      </dgm:t>
    </dgm:pt>
    <dgm:pt modelId="{648875E0-4ECA-4178-A20E-2ADBE87EA40E}" type="parTrans" cxnId="{FD2C1B62-000B-406C-A3B2-2755AA0F6EBA}">
      <dgm:prSet/>
      <dgm:spPr/>
      <dgm:t>
        <a:bodyPr/>
        <a:lstStyle/>
        <a:p>
          <a:endParaRPr lang="en-US" sz="1400"/>
        </a:p>
      </dgm:t>
    </dgm:pt>
    <dgm:pt modelId="{2925BF4E-F1E9-40C7-A6DF-910B7CF00E47}" type="sibTrans" cxnId="{FD2C1B62-000B-406C-A3B2-2755AA0F6EBA}">
      <dgm:prSet/>
      <dgm:spPr/>
      <dgm:t>
        <a:bodyPr/>
        <a:lstStyle/>
        <a:p>
          <a:endParaRPr lang="en-US" sz="1400"/>
        </a:p>
      </dgm:t>
    </dgm:pt>
    <dgm:pt modelId="{8742C296-26DC-46D8-BAE6-9125F63B30EC}">
      <dgm:prSet custT="1"/>
      <dgm:spPr/>
      <dgm:t>
        <a:bodyPr/>
        <a:lstStyle/>
        <a:p>
          <a:r>
            <a:rPr lang="en-US" sz="900">
              <a:latin typeface="Times New Roman" panose="02020603050405020304" pitchFamily="18" charset="0"/>
              <a:cs typeface="Times New Roman" panose="02020603050405020304" pitchFamily="18" charset="0"/>
            </a:rPr>
            <a:t>Project Planning</a:t>
          </a:r>
          <a:endParaRPr lang="en-IN" sz="900">
            <a:latin typeface="Times New Roman" panose="02020603050405020304" pitchFamily="18" charset="0"/>
            <a:cs typeface="Times New Roman" panose="02020603050405020304" pitchFamily="18" charset="0"/>
          </a:endParaRPr>
        </a:p>
      </dgm:t>
    </dgm:pt>
    <dgm:pt modelId="{1EE6599B-F55A-4521-B244-7096B8467164}" type="parTrans" cxnId="{3D14907A-3ADF-4D7A-AB0D-4CFFB3C6C890}">
      <dgm:prSet/>
      <dgm:spPr/>
      <dgm:t>
        <a:bodyPr/>
        <a:lstStyle/>
        <a:p>
          <a:endParaRPr lang="en-US" sz="1400"/>
        </a:p>
      </dgm:t>
    </dgm:pt>
    <dgm:pt modelId="{67A26052-5A7A-477E-A749-767EA5F737EB}" type="sibTrans" cxnId="{3D14907A-3ADF-4D7A-AB0D-4CFFB3C6C890}">
      <dgm:prSet/>
      <dgm:spPr/>
      <dgm:t>
        <a:bodyPr/>
        <a:lstStyle/>
        <a:p>
          <a:endParaRPr lang="en-US" sz="1400"/>
        </a:p>
      </dgm:t>
    </dgm:pt>
    <dgm:pt modelId="{ADFCCAA2-B601-4A05-87B3-18674E5C3C10}">
      <dgm:prSet custT="1"/>
      <dgm:spPr/>
      <dgm:t>
        <a:bodyPr/>
        <a:lstStyle/>
        <a:p>
          <a:r>
            <a:rPr lang="en-US" sz="900">
              <a:latin typeface="Times New Roman" panose="02020603050405020304" pitchFamily="18" charset="0"/>
              <a:cs typeface="Times New Roman" panose="02020603050405020304" pitchFamily="18" charset="0"/>
            </a:rPr>
            <a:t>Stakeholder Analysis</a:t>
          </a:r>
          <a:endParaRPr lang="en-IN" sz="900">
            <a:latin typeface="Times New Roman" panose="02020603050405020304" pitchFamily="18" charset="0"/>
            <a:cs typeface="Times New Roman" panose="02020603050405020304" pitchFamily="18" charset="0"/>
          </a:endParaRPr>
        </a:p>
      </dgm:t>
    </dgm:pt>
    <dgm:pt modelId="{25DCE698-AE42-420D-9165-5ED6842761B0}" type="parTrans" cxnId="{37884C0E-3EF5-419C-B1D2-EBF07820D5E1}">
      <dgm:prSet/>
      <dgm:spPr/>
      <dgm:t>
        <a:bodyPr/>
        <a:lstStyle/>
        <a:p>
          <a:endParaRPr lang="en-US" sz="1400"/>
        </a:p>
      </dgm:t>
    </dgm:pt>
    <dgm:pt modelId="{C2884E77-451E-497F-86C6-AFDE5185487F}" type="sibTrans" cxnId="{37884C0E-3EF5-419C-B1D2-EBF07820D5E1}">
      <dgm:prSet/>
      <dgm:spPr/>
      <dgm:t>
        <a:bodyPr/>
        <a:lstStyle/>
        <a:p>
          <a:endParaRPr lang="en-US" sz="1400"/>
        </a:p>
      </dgm:t>
    </dgm:pt>
    <dgm:pt modelId="{1702ECF7-5C84-4CB5-9703-2BD0D856E67A}">
      <dgm:prSet custT="1"/>
      <dgm:spPr/>
      <dgm:t>
        <a:bodyPr/>
        <a:lstStyle/>
        <a:p>
          <a:r>
            <a:rPr lang="en-US" sz="900">
              <a:latin typeface="Times New Roman" panose="02020603050405020304" pitchFamily="18" charset="0"/>
              <a:cs typeface="Times New Roman" panose="02020603050405020304" pitchFamily="18" charset="0"/>
            </a:rPr>
            <a:t>Project Network Analysis</a:t>
          </a:r>
          <a:endParaRPr lang="en-IN" sz="900">
            <a:latin typeface="Times New Roman" panose="02020603050405020304" pitchFamily="18" charset="0"/>
            <a:cs typeface="Times New Roman" panose="02020603050405020304" pitchFamily="18" charset="0"/>
          </a:endParaRPr>
        </a:p>
      </dgm:t>
    </dgm:pt>
    <dgm:pt modelId="{C4DA999E-7DBD-480A-B355-1C2A3BD91143}" type="parTrans" cxnId="{00E3ED45-8062-4F6F-A689-22129B899026}">
      <dgm:prSet/>
      <dgm:spPr/>
      <dgm:t>
        <a:bodyPr/>
        <a:lstStyle/>
        <a:p>
          <a:endParaRPr lang="en-US" sz="1400"/>
        </a:p>
      </dgm:t>
    </dgm:pt>
    <dgm:pt modelId="{7BC391A7-5922-45CB-84CA-9FEF910BFF74}" type="sibTrans" cxnId="{00E3ED45-8062-4F6F-A689-22129B899026}">
      <dgm:prSet/>
      <dgm:spPr/>
      <dgm:t>
        <a:bodyPr/>
        <a:lstStyle/>
        <a:p>
          <a:endParaRPr lang="en-US" sz="1400"/>
        </a:p>
      </dgm:t>
    </dgm:pt>
    <dgm:pt modelId="{E1221533-89E9-4CBE-A839-7F777AD17E96}">
      <dgm:prSet custT="1"/>
      <dgm:spPr/>
      <dgm:t>
        <a:bodyPr/>
        <a:lstStyle/>
        <a:p>
          <a:r>
            <a:rPr lang="en-US" sz="900">
              <a:latin typeface="Times New Roman" panose="02020603050405020304" pitchFamily="18" charset="0"/>
              <a:cs typeface="Times New Roman" panose="02020603050405020304" pitchFamily="18" charset="0"/>
            </a:rPr>
            <a:t>Creating a WBS </a:t>
          </a:r>
          <a:endParaRPr lang="en-IN" sz="900">
            <a:latin typeface="Times New Roman" panose="02020603050405020304" pitchFamily="18" charset="0"/>
            <a:cs typeface="Times New Roman" panose="02020603050405020304" pitchFamily="18" charset="0"/>
          </a:endParaRPr>
        </a:p>
      </dgm:t>
    </dgm:pt>
    <dgm:pt modelId="{2AE5E08E-B29A-457F-AE90-BF03D069D631}" type="parTrans" cxnId="{37724650-B53D-466E-9698-45DB81DC8BFE}">
      <dgm:prSet/>
      <dgm:spPr/>
      <dgm:t>
        <a:bodyPr/>
        <a:lstStyle/>
        <a:p>
          <a:endParaRPr lang="en-US" sz="1400"/>
        </a:p>
      </dgm:t>
    </dgm:pt>
    <dgm:pt modelId="{DB2B2B87-D721-426A-9BD5-44E7AB5F0747}" type="sibTrans" cxnId="{37724650-B53D-466E-9698-45DB81DC8BFE}">
      <dgm:prSet/>
      <dgm:spPr/>
      <dgm:t>
        <a:bodyPr/>
        <a:lstStyle/>
        <a:p>
          <a:endParaRPr lang="en-US" sz="1400"/>
        </a:p>
      </dgm:t>
    </dgm:pt>
    <dgm:pt modelId="{09973F6E-2A2C-4AC4-839C-F4A2489A1C8E}">
      <dgm:prSet custT="1"/>
      <dgm:spPr/>
      <dgm:t>
        <a:bodyPr/>
        <a:lstStyle/>
        <a:p>
          <a:r>
            <a:rPr lang="en-US" sz="900">
              <a:latin typeface="Times New Roman" panose="02020603050405020304" pitchFamily="18" charset="0"/>
              <a:cs typeface="Times New Roman" panose="02020603050405020304" pitchFamily="18" charset="0"/>
            </a:rPr>
            <a:t>Analysis of the major risks </a:t>
          </a:r>
          <a:endParaRPr lang="en-IN" sz="900">
            <a:latin typeface="Times New Roman" panose="02020603050405020304" pitchFamily="18" charset="0"/>
            <a:cs typeface="Times New Roman" panose="02020603050405020304" pitchFamily="18" charset="0"/>
          </a:endParaRPr>
        </a:p>
      </dgm:t>
    </dgm:pt>
    <dgm:pt modelId="{63284514-EBAB-4678-929E-908A9EEC564F}" type="parTrans" cxnId="{939286CC-CA24-45AE-80CF-5AA0460DFB0B}">
      <dgm:prSet/>
      <dgm:spPr/>
      <dgm:t>
        <a:bodyPr/>
        <a:lstStyle/>
        <a:p>
          <a:endParaRPr lang="en-US" sz="1400"/>
        </a:p>
      </dgm:t>
    </dgm:pt>
    <dgm:pt modelId="{891F4D84-0C96-40CA-8113-C2A9853EBDB9}" type="sibTrans" cxnId="{939286CC-CA24-45AE-80CF-5AA0460DFB0B}">
      <dgm:prSet/>
      <dgm:spPr/>
      <dgm:t>
        <a:bodyPr/>
        <a:lstStyle/>
        <a:p>
          <a:endParaRPr lang="en-US" sz="1400"/>
        </a:p>
      </dgm:t>
    </dgm:pt>
    <dgm:pt modelId="{51878572-45FA-49E5-B730-3F95686DC71F}">
      <dgm:prSet custT="1"/>
      <dgm:spPr/>
      <dgm:t>
        <a:bodyPr/>
        <a:lstStyle/>
        <a:p>
          <a:r>
            <a:rPr lang="en-US" sz="900">
              <a:latin typeface="Times New Roman" panose="02020603050405020304" pitchFamily="18" charset="0"/>
              <a:cs typeface="Times New Roman" panose="02020603050405020304" pitchFamily="18" charset="0"/>
            </a:rPr>
            <a:t>Project Success Criteria</a:t>
          </a:r>
          <a:endParaRPr lang="en-IN" sz="900">
            <a:latin typeface="Times New Roman" panose="02020603050405020304" pitchFamily="18" charset="0"/>
            <a:cs typeface="Times New Roman" panose="02020603050405020304" pitchFamily="18" charset="0"/>
          </a:endParaRPr>
        </a:p>
      </dgm:t>
    </dgm:pt>
    <dgm:pt modelId="{010CD567-84C3-43EF-93E6-3E4B6025206E}" type="parTrans" cxnId="{C9B25CCB-96A0-4810-8BD5-DB2FE4477B43}">
      <dgm:prSet/>
      <dgm:spPr/>
      <dgm:t>
        <a:bodyPr/>
        <a:lstStyle/>
        <a:p>
          <a:endParaRPr lang="en-US" sz="1400"/>
        </a:p>
      </dgm:t>
    </dgm:pt>
    <dgm:pt modelId="{8A00A7E6-B23A-4E0E-9371-B978AE4F27F7}" type="sibTrans" cxnId="{C9B25CCB-96A0-4810-8BD5-DB2FE4477B43}">
      <dgm:prSet/>
      <dgm:spPr/>
      <dgm:t>
        <a:bodyPr/>
        <a:lstStyle/>
        <a:p>
          <a:endParaRPr lang="en-US" sz="1400"/>
        </a:p>
      </dgm:t>
    </dgm:pt>
    <dgm:pt modelId="{EB6A9F14-9016-4AC4-A935-2BBA9733903B}">
      <dgm:prSet custT="1"/>
      <dgm:spPr/>
      <dgm:t>
        <a:bodyPr/>
        <a:lstStyle/>
        <a:p>
          <a:r>
            <a:rPr lang="en-US" sz="900">
              <a:latin typeface="Times New Roman" panose="02020603050405020304" pitchFamily="18" charset="0"/>
              <a:cs typeface="Times New Roman" panose="02020603050405020304" pitchFamily="18" charset="0"/>
            </a:rPr>
            <a:t>Project Execution</a:t>
          </a:r>
          <a:endParaRPr lang="en-IN" sz="900">
            <a:latin typeface="Times New Roman" panose="02020603050405020304" pitchFamily="18" charset="0"/>
            <a:cs typeface="Times New Roman" panose="02020603050405020304" pitchFamily="18" charset="0"/>
          </a:endParaRPr>
        </a:p>
      </dgm:t>
    </dgm:pt>
    <dgm:pt modelId="{2D9C8705-C799-47BF-A9A5-E838AAAB3D67}" type="parTrans" cxnId="{E0B46D8E-EE85-417F-9CC9-73CAA2121968}">
      <dgm:prSet/>
      <dgm:spPr/>
      <dgm:t>
        <a:bodyPr/>
        <a:lstStyle/>
        <a:p>
          <a:endParaRPr lang="en-US" sz="1400"/>
        </a:p>
      </dgm:t>
    </dgm:pt>
    <dgm:pt modelId="{7BDB80AD-B7B2-4ED5-8E92-11207C4F9E9F}" type="sibTrans" cxnId="{E0B46D8E-EE85-417F-9CC9-73CAA2121968}">
      <dgm:prSet/>
      <dgm:spPr/>
      <dgm:t>
        <a:bodyPr/>
        <a:lstStyle/>
        <a:p>
          <a:endParaRPr lang="en-US" sz="1400"/>
        </a:p>
      </dgm:t>
    </dgm:pt>
    <dgm:pt modelId="{C210B0C8-2882-43F7-89CC-7CC25955366E}">
      <dgm:prSet custT="1"/>
      <dgm:spPr/>
      <dgm:t>
        <a:bodyPr/>
        <a:lstStyle/>
        <a:p>
          <a:r>
            <a:rPr lang="en-US" sz="900">
              <a:latin typeface="Times New Roman" panose="02020603050405020304" pitchFamily="18" charset="0"/>
              <a:cs typeface="Times New Roman" panose="02020603050405020304" pitchFamily="18" charset="0"/>
            </a:rPr>
            <a:t>Finding a Location</a:t>
          </a:r>
          <a:endParaRPr lang="en-IN" sz="900">
            <a:latin typeface="Times New Roman" panose="02020603050405020304" pitchFamily="18" charset="0"/>
            <a:cs typeface="Times New Roman" panose="02020603050405020304" pitchFamily="18" charset="0"/>
          </a:endParaRPr>
        </a:p>
      </dgm:t>
    </dgm:pt>
    <dgm:pt modelId="{FEF24732-7D13-4DDA-A7EC-7E17959FD004}" type="parTrans" cxnId="{9BB861E9-EBCA-4EB8-A778-BBF902261A66}">
      <dgm:prSet/>
      <dgm:spPr/>
      <dgm:t>
        <a:bodyPr/>
        <a:lstStyle/>
        <a:p>
          <a:endParaRPr lang="en-US" sz="1400"/>
        </a:p>
      </dgm:t>
    </dgm:pt>
    <dgm:pt modelId="{E751D64C-AA70-4B02-9A77-D5D572E18E7F}" type="sibTrans" cxnId="{9BB861E9-EBCA-4EB8-A778-BBF902261A66}">
      <dgm:prSet/>
      <dgm:spPr/>
      <dgm:t>
        <a:bodyPr/>
        <a:lstStyle/>
        <a:p>
          <a:endParaRPr lang="en-US" sz="1400"/>
        </a:p>
      </dgm:t>
    </dgm:pt>
    <dgm:pt modelId="{25022945-8755-4EC9-9805-914ECC7FBB8F}">
      <dgm:prSet custT="1"/>
      <dgm:spPr/>
      <dgm:t>
        <a:bodyPr/>
        <a:lstStyle/>
        <a:p>
          <a:r>
            <a:rPr lang="en-US" sz="900">
              <a:latin typeface="Times New Roman" panose="02020603050405020304" pitchFamily="18" charset="0"/>
              <a:cs typeface="Times New Roman" panose="02020603050405020304" pitchFamily="18" charset="0"/>
            </a:rPr>
            <a:t>Procurement of toys and books</a:t>
          </a:r>
          <a:endParaRPr lang="en-IN" sz="900">
            <a:latin typeface="Times New Roman" panose="02020603050405020304" pitchFamily="18" charset="0"/>
            <a:cs typeface="Times New Roman" panose="02020603050405020304" pitchFamily="18" charset="0"/>
          </a:endParaRPr>
        </a:p>
      </dgm:t>
    </dgm:pt>
    <dgm:pt modelId="{02B92765-17EE-441F-B46C-BD2BDBA89964}" type="parTrans" cxnId="{CDBF414B-220A-4607-9959-DEACB457F6E0}">
      <dgm:prSet/>
      <dgm:spPr/>
      <dgm:t>
        <a:bodyPr/>
        <a:lstStyle/>
        <a:p>
          <a:endParaRPr lang="en-US" sz="1400"/>
        </a:p>
      </dgm:t>
    </dgm:pt>
    <dgm:pt modelId="{3C19B7CC-8AE1-40D4-9BB9-A1D48FA72EFC}" type="sibTrans" cxnId="{CDBF414B-220A-4607-9959-DEACB457F6E0}">
      <dgm:prSet/>
      <dgm:spPr/>
      <dgm:t>
        <a:bodyPr/>
        <a:lstStyle/>
        <a:p>
          <a:endParaRPr lang="en-US" sz="1400"/>
        </a:p>
      </dgm:t>
    </dgm:pt>
    <dgm:pt modelId="{E0630E37-BD12-4496-B24B-B981DE769445}">
      <dgm:prSet custT="1"/>
      <dgm:spPr/>
      <dgm:t>
        <a:bodyPr/>
        <a:lstStyle/>
        <a:p>
          <a:r>
            <a:rPr lang="en-US" sz="900">
              <a:latin typeface="Times New Roman" panose="02020603050405020304" pitchFamily="18" charset="0"/>
              <a:cs typeface="Times New Roman" panose="02020603050405020304" pitchFamily="18" charset="0"/>
            </a:rPr>
            <a:t>Buying desks and chairs</a:t>
          </a:r>
          <a:endParaRPr lang="en-IN" sz="900">
            <a:latin typeface="Times New Roman" panose="02020603050405020304" pitchFamily="18" charset="0"/>
            <a:cs typeface="Times New Roman" panose="02020603050405020304" pitchFamily="18" charset="0"/>
          </a:endParaRPr>
        </a:p>
      </dgm:t>
    </dgm:pt>
    <dgm:pt modelId="{6D3D6B81-D471-46D4-AE59-49D9CB2720BC}" type="parTrans" cxnId="{D24D44D3-3E6E-43E4-AFAC-A12D902753C6}">
      <dgm:prSet/>
      <dgm:spPr/>
      <dgm:t>
        <a:bodyPr/>
        <a:lstStyle/>
        <a:p>
          <a:endParaRPr lang="en-US" sz="1400"/>
        </a:p>
      </dgm:t>
    </dgm:pt>
    <dgm:pt modelId="{882351C4-58A1-47B2-A734-F0C1A189B387}" type="sibTrans" cxnId="{D24D44D3-3E6E-43E4-AFAC-A12D902753C6}">
      <dgm:prSet/>
      <dgm:spPr/>
      <dgm:t>
        <a:bodyPr/>
        <a:lstStyle/>
        <a:p>
          <a:endParaRPr lang="en-US" sz="1400"/>
        </a:p>
      </dgm:t>
    </dgm:pt>
    <dgm:pt modelId="{B4BC68F7-FDFF-4D57-802A-6AD9DC18AD2F}">
      <dgm:prSet custT="1"/>
      <dgm:spPr/>
      <dgm:t>
        <a:bodyPr/>
        <a:lstStyle/>
        <a:p>
          <a:r>
            <a:rPr lang="en-US" sz="900">
              <a:latin typeface="Times New Roman" panose="02020603050405020304" pitchFamily="18" charset="0"/>
              <a:cs typeface="Times New Roman" panose="02020603050405020304" pitchFamily="18" charset="0"/>
            </a:rPr>
            <a:t>Hiring staff</a:t>
          </a:r>
          <a:endParaRPr lang="en-IN" sz="900">
            <a:latin typeface="Times New Roman" panose="02020603050405020304" pitchFamily="18" charset="0"/>
            <a:cs typeface="Times New Roman" panose="02020603050405020304" pitchFamily="18" charset="0"/>
          </a:endParaRPr>
        </a:p>
      </dgm:t>
    </dgm:pt>
    <dgm:pt modelId="{35F529EE-8438-4AFA-8FB9-8928107F8931}" type="parTrans" cxnId="{F0DA3CE5-475A-49EB-A18A-417A35BAC68F}">
      <dgm:prSet/>
      <dgm:spPr/>
      <dgm:t>
        <a:bodyPr/>
        <a:lstStyle/>
        <a:p>
          <a:endParaRPr lang="en-US" sz="1400"/>
        </a:p>
      </dgm:t>
    </dgm:pt>
    <dgm:pt modelId="{402736CC-C125-4727-8310-B8C538E07E83}" type="sibTrans" cxnId="{F0DA3CE5-475A-49EB-A18A-417A35BAC68F}">
      <dgm:prSet/>
      <dgm:spPr/>
      <dgm:t>
        <a:bodyPr/>
        <a:lstStyle/>
        <a:p>
          <a:endParaRPr lang="en-US" sz="1400"/>
        </a:p>
      </dgm:t>
    </dgm:pt>
    <dgm:pt modelId="{ABBD51D3-91C0-4C05-8097-4D792CF14069}">
      <dgm:prSet custT="1"/>
      <dgm:spPr/>
      <dgm:t>
        <a:bodyPr/>
        <a:lstStyle/>
        <a:p>
          <a:r>
            <a:rPr lang="en-US" sz="900">
              <a:latin typeface="Times New Roman" panose="02020603050405020304" pitchFamily="18" charset="0"/>
              <a:cs typeface="Times New Roman" panose="02020603050405020304" pitchFamily="18" charset="0"/>
            </a:rPr>
            <a:t>Advertising</a:t>
          </a:r>
          <a:endParaRPr lang="en-IN" sz="900">
            <a:latin typeface="Times New Roman" panose="02020603050405020304" pitchFamily="18" charset="0"/>
            <a:cs typeface="Times New Roman" panose="02020603050405020304" pitchFamily="18" charset="0"/>
          </a:endParaRPr>
        </a:p>
      </dgm:t>
    </dgm:pt>
    <dgm:pt modelId="{08D1280A-F9E5-4ECF-AEEE-C024FECF4E2A}" type="parTrans" cxnId="{5169BB65-900E-4A72-B373-747422202036}">
      <dgm:prSet/>
      <dgm:spPr/>
      <dgm:t>
        <a:bodyPr/>
        <a:lstStyle/>
        <a:p>
          <a:endParaRPr lang="en-US" sz="1400"/>
        </a:p>
      </dgm:t>
    </dgm:pt>
    <dgm:pt modelId="{9AB9CE70-61E7-4698-BC33-D9729C1348BA}" type="sibTrans" cxnId="{5169BB65-900E-4A72-B373-747422202036}">
      <dgm:prSet/>
      <dgm:spPr/>
      <dgm:t>
        <a:bodyPr/>
        <a:lstStyle/>
        <a:p>
          <a:endParaRPr lang="en-US" sz="1400"/>
        </a:p>
      </dgm:t>
    </dgm:pt>
    <dgm:pt modelId="{76EAD071-6241-4D67-95BD-E85B234A4D0F}">
      <dgm:prSet custT="1"/>
      <dgm:spPr/>
      <dgm:t>
        <a:bodyPr/>
        <a:lstStyle/>
        <a:p>
          <a:r>
            <a:rPr lang="en-US" sz="900">
              <a:latin typeface="Times New Roman" panose="02020603050405020304" pitchFamily="18" charset="0"/>
              <a:cs typeface="Times New Roman" panose="02020603050405020304" pitchFamily="18" charset="0"/>
            </a:rPr>
            <a:t>Monitor and Control</a:t>
          </a:r>
          <a:endParaRPr lang="en-IN" sz="900">
            <a:latin typeface="Times New Roman" panose="02020603050405020304" pitchFamily="18" charset="0"/>
            <a:cs typeface="Times New Roman" panose="02020603050405020304" pitchFamily="18" charset="0"/>
          </a:endParaRPr>
        </a:p>
      </dgm:t>
    </dgm:pt>
    <dgm:pt modelId="{3C533C9B-D3A8-46CB-8F1C-B2CF70CBCEE1}" type="parTrans" cxnId="{547F6548-4C2C-4DD8-BB44-1C6DDC234195}">
      <dgm:prSet/>
      <dgm:spPr/>
      <dgm:t>
        <a:bodyPr/>
        <a:lstStyle/>
        <a:p>
          <a:endParaRPr lang="en-US" sz="1400"/>
        </a:p>
      </dgm:t>
    </dgm:pt>
    <dgm:pt modelId="{3AE58823-F6E5-446E-A515-0697345EF3ED}" type="sibTrans" cxnId="{547F6548-4C2C-4DD8-BB44-1C6DDC234195}">
      <dgm:prSet/>
      <dgm:spPr/>
      <dgm:t>
        <a:bodyPr/>
        <a:lstStyle/>
        <a:p>
          <a:endParaRPr lang="en-US" sz="1400"/>
        </a:p>
      </dgm:t>
    </dgm:pt>
    <dgm:pt modelId="{2114D7C3-DAED-46A5-AE6A-AEE93AC8A700}">
      <dgm:prSet custT="1"/>
      <dgm:spPr/>
      <dgm:t>
        <a:bodyPr/>
        <a:lstStyle/>
        <a:p>
          <a:r>
            <a:rPr lang="en-US" sz="900">
              <a:latin typeface="Times New Roman" panose="02020603050405020304" pitchFamily="18" charset="0"/>
              <a:cs typeface="Times New Roman" panose="02020603050405020304" pitchFamily="18" charset="0"/>
            </a:rPr>
            <a:t>Quality Checks</a:t>
          </a:r>
          <a:endParaRPr lang="en-IN" sz="900">
            <a:latin typeface="Times New Roman" panose="02020603050405020304" pitchFamily="18" charset="0"/>
            <a:cs typeface="Times New Roman" panose="02020603050405020304" pitchFamily="18" charset="0"/>
          </a:endParaRPr>
        </a:p>
      </dgm:t>
    </dgm:pt>
    <dgm:pt modelId="{0E9DEE64-0907-4BA6-B027-4FD7F253AD8B}" type="parTrans" cxnId="{30790E71-9A84-4A13-9F75-0C6ABD1ED22E}">
      <dgm:prSet/>
      <dgm:spPr/>
      <dgm:t>
        <a:bodyPr/>
        <a:lstStyle/>
        <a:p>
          <a:endParaRPr lang="en-US" sz="1400"/>
        </a:p>
      </dgm:t>
    </dgm:pt>
    <dgm:pt modelId="{CBA989E5-187C-495F-BA49-AFCD43903761}" type="sibTrans" cxnId="{30790E71-9A84-4A13-9F75-0C6ABD1ED22E}">
      <dgm:prSet/>
      <dgm:spPr/>
      <dgm:t>
        <a:bodyPr/>
        <a:lstStyle/>
        <a:p>
          <a:endParaRPr lang="en-US" sz="1400"/>
        </a:p>
      </dgm:t>
    </dgm:pt>
    <dgm:pt modelId="{7C9DC70C-13FB-4416-97CE-F189075295D3}">
      <dgm:prSet custT="1"/>
      <dgm:spPr/>
      <dgm:t>
        <a:bodyPr/>
        <a:lstStyle/>
        <a:p>
          <a:r>
            <a:rPr lang="en-US" sz="900">
              <a:latin typeface="Times New Roman" panose="02020603050405020304" pitchFamily="18" charset="0"/>
              <a:cs typeface="Times New Roman" panose="02020603050405020304" pitchFamily="18" charset="0"/>
            </a:rPr>
            <a:t>Risk mitigation</a:t>
          </a:r>
          <a:endParaRPr lang="en-IN" sz="900">
            <a:latin typeface="Times New Roman" panose="02020603050405020304" pitchFamily="18" charset="0"/>
            <a:cs typeface="Times New Roman" panose="02020603050405020304" pitchFamily="18" charset="0"/>
          </a:endParaRPr>
        </a:p>
      </dgm:t>
    </dgm:pt>
    <dgm:pt modelId="{767634AF-93B6-4EB0-8AF4-07C03C3E2850}" type="parTrans" cxnId="{4D874041-4224-449E-BEBB-4AD782643E92}">
      <dgm:prSet/>
      <dgm:spPr/>
      <dgm:t>
        <a:bodyPr/>
        <a:lstStyle/>
        <a:p>
          <a:endParaRPr lang="en-US" sz="1400"/>
        </a:p>
      </dgm:t>
    </dgm:pt>
    <dgm:pt modelId="{35E9FBFB-2C6E-4C11-AF7F-A783BA37AD4F}" type="sibTrans" cxnId="{4D874041-4224-449E-BEBB-4AD782643E92}">
      <dgm:prSet/>
      <dgm:spPr/>
      <dgm:t>
        <a:bodyPr/>
        <a:lstStyle/>
        <a:p>
          <a:endParaRPr lang="en-US" sz="1400"/>
        </a:p>
      </dgm:t>
    </dgm:pt>
    <dgm:pt modelId="{D0D0B969-762D-4D1A-A224-54ECAD8C452A}">
      <dgm:prSet custT="1"/>
      <dgm:spPr/>
      <dgm:t>
        <a:bodyPr/>
        <a:lstStyle/>
        <a:p>
          <a:r>
            <a:rPr lang="en-US" sz="900">
              <a:latin typeface="Times New Roman" panose="02020603050405020304" pitchFamily="18" charset="0"/>
              <a:cs typeface="Times New Roman" panose="02020603050405020304" pitchFamily="18" charset="0"/>
            </a:rPr>
            <a:t>Closure</a:t>
          </a:r>
          <a:endParaRPr lang="en-IN" sz="900">
            <a:latin typeface="Times New Roman" panose="02020603050405020304" pitchFamily="18" charset="0"/>
            <a:cs typeface="Times New Roman" panose="02020603050405020304" pitchFamily="18" charset="0"/>
          </a:endParaRPr>
        </a:p>
      </dgm:t>
    </dgm:pt>
    <dgm:pt modelId="{59F858B4-3E40-4D11-9E62-5D683AD52BCB}" type="parTrans" cxnId="{F942630B-29B8-4484-97FA-46E36ED1B366}">
      <dgm:prSet/>
      <dgm:spPr/>
      <dgm:t>
        <a:bodyPr/>
        <a:lstStyle/>
        <a:p>
          <a:endParaRPr lang="en-US" sz="1400"/>
        </a:p>
      </dgm:t>
    </dgm:pt>
    <dgm:pt modelId="{31AF9A8B-45D3-4DDF-9EDE-159099D5C198}" type="sibTrans" cxnId="{F942630B-29B8-4484-97FA-46E36ED1B366}">
      <dgm:prSet/>
      <dgm:spPr/>
      <dgm:t>
        <a:bodyPr/>
        <a:lstStyle/>
        <a:p>
          <a:endParaRPr lang="en-US" sz="1400"/>
        </a:p>
      </dgm:t>
    </dgm:pt>
    <dgm:pt modelId="{316C2EB5-2311-40B8-AE6A-FDD0093016FC}">
      <dgm:prSet custT="1"/>
      <dgm:spPr/>
      <dgm:t>
        <a:bodyPr/>
        <a:lstStyle/>
        <a:p>
          <a:r>
            <a:rPr lang="en-US" sz="900">
              <a:latin typeface="Times New Roman" panose="02020603050405020304" pitchFamily="18" charset="0"/>
              <a:cs typeface="Times New Roman" panose="02020603050405020304" pitchFamily="18" charset="0"/>
            </a:rPr>
            <a:t>Documentation </a:t>
          </a:r>
          <a:endParaRPr lang="en-IN" sz="900">
            <a:latin typeface="Times New Roman" panose="02020603050405020304" pitchFamily="18" charset="0"/>
            <a:cs typeface="Times New Roman" panose="02020603050405020304" pitchFamily="18" charset="0"/>
          </a:endParaRPr>
        </a:p>
      </dgm:t>
    </dgm:pt>
    <dgm:pt modelId="{B6E286DB-C560-45A0-8B8E-5BB5BE6A6A63}" type="parTrans" cxnId="{887B0F67-C827-4DE0-B539-61F8D87B2DD7}">
      <dgm:prSet/>
      <dgm:spPr/>
      <dgm:t>
        <a:bodyPr/>
        <a:lstStyle/>
        <a:p>
          <a:endParaRPr lang="en-US" sz="1400"/>
        </a:p>
      </dgm:t>
    </dgm:pt>
    <dgm:pt modelId="{DE04F2D8-CBC5-4405-A740-29CAD527D8EB}" type="sibTrans" cxnId="{887B0F67-C827-4DE0-B539-61F8D87B2DD7}">
      <dgm:prSet/>
      <dgm:spPr/>
      <dgm:t>
        <a:bodyPr/>
        <a:lstStyle/>
        <a:p>
          <a:endParaRPr lang="en-US" sz="1400"/>
        </a:p>
      </dgm:t>
    </dgm:pt>
    <dgm:pt modelId="{38D28D4C-795A-4E88-A020-DC69DF1579DD}">
      <dgm:prSet custT="1"/>
      <dgm:spPr/>
      <dgm:t>
        <a:bodyPr/>
        <a:lstStyle/>
        <a:p>
          <a:r>
            <a:rPr lang="en-US" sz="900">
              <a:latin typeface="Times New Roman" panose="02020603050405020304" pitchFamily="18" charset="0"/>
              <a:cs typeface="Times New Roman" panose="02020603050405020304" pitchFamily="18" charset="0"/>
            </a:rPr>
            <a:t>Bill Payment</a:t>
          </a:r>
          <a:endParaRPr lang="en-IN" sz="900">
            <a:latin typeface="Times New Roman" panose="02020603050405020304" pitchFamily="18" charset="0"/>
            <a:cs typeface="Times New Roman" panose="02020603050405020304" pitchFamily="18" charset="0"/>
          </a:endParaRPr>
        </a:p>
      </dgm:t>
    </dgm:pt>
    <dgm:pt modelId="{4E0C4B1A-1E0F-4751-85A6-EAE40CF6BE90}" type="parTrans" cxnId="{B33C107B-C03B-4012-98B2-84FEAB1B6D14}">
      <dgm:prSet/>
      <dgm:spPr/>
      <dgm:t>
        <a:bodyPr/>
        <a:lstStyle/>
        <a:p>
          <a:endParaRPr lang="en-US" sz="1400"/>
        </a:p>
      </dgm:t>
    </dgm:pt>
    <dgm:pt modelId="{2BC3ECE2-192C-4A46-BB11-35D02DC04DD5}" type="sibTrans" cxnId="{B33C107B-C03B-4012-98B2-84FEAB1B6D14}">
      <dgm:prSet/>
      <dgm:spPr/>
      <dgm:t>
        <a:bodyPr/>
        <a:lstStyle/>
        <a:p>
          <a:endParaRPr lang="en-US" sz="1400"/>
        </a:p>
      </dgm:t>
    </dgm:pt>
    <dgm:pt modelId="{FA4E759F-0717-45D8-8A14-DBB17720C04E}" type="pres">
      <dgm:prSet presAssocID="{7C54AD4A-3052-4E43-9103-B6A1598677ED}" presName="Name0" presStyleCnt="0">
        <dgm:presLayoutVars>
          <dgm:orgChart val="1"/>
          <dgm:chPref val="1"/>
          <dgm:dir/>
          <dgm:animOne val="branch"/>
          <dgm:animLvl val="lvl"/>
          <dgm:resizeHandles/>
        </dgm:presLayoutVars>
      </dgm:prSet>
      <dgm:spPr/>
    </dgm:pt>
    <dgm:pt modelId="{F3E88B47-2504-4918-A009-FB043E1E373D}" type="pres">
      <dgm:prSet presAssocID="{88923A7A-6C55-4890-ADA9-264387A0F44D}" presName="hierRoot1" presStyleCnt="0">
        <dgm:presLayoutVars>
          <dgm:hierBranch val="init"/>
        </dgm:presLayoutVars>
      </dgm:prSet>
      <dgm:spPr/>
    </dgm:pt>
    <dgm:pt modelId="{B1334753-E98F-4900-B4D1-D29201159626}" type="pres">
      <dgm:prSet presAssocID="{88923A7A-6C55-4890-ADA9-264387A0F44D}" presName="rootComposite1" presStyleCnt="0"/>
      <dgm:spPr/>
    </dgm:pt>
    <dgm:pt modelId="{D24ED381-7282-4A73-84FD-E1CE146B0761}" type="pres">
      <dgm:prSet presAssocID="{88923A7A-6C55-4890-ADA9-264387A0F44D}" presName="rootText1" presStyleLbl="alignAcc1" presStyleIdx="0" presStyleCnt="0" custScaleX="225656" custScaleY="114885">
        <dgm:presLayoutVars>
          <dgm:chPref val="3"/>
        </dgm:presLayoutVars>
      </dgm:prSet>
      <dgm:spPr/>
    </dgm:pt>
    <dgm:pt modelId="{EAC526DD-2A02-4572-99A9-A34D4837F568}" type="pres">
      <dgm:prSet presAssocID="{88923A7A-6C55-4890-ADA9-264387A0F44D}" presName="topArc1" presStyleLbl="parChTrans1D1" presStyleIdx="0" presStyleCnt="50"/>
      <dgm:spPr/>
    </dgm:pt>
    <dgm:pt modelId="{6CFF7C49-C9E5-46A9-BCAF-95E2A049E3AC}" type="pres">
      <dgm:prSet presAssocID="{88923A7A-6C55-4890-ADA9-264387A0F44D}" presName="bottomArc1" presStyleLbl="parChTrans1D1" presStyleIdx="1" presStyleCnt="50"/>
      <dgm:spPr/>
    </dgm:pt>
    <dgm:pt modelId="{30403435-B817-4CB2-B4B4-8178E5248ECA}" type="pres">
      <dgm:prSet presAssocID="{88923A7A-6C55-4890-ADA9-264387A0F44D}" presName="topConnNode1" presStyleLbl="node1" presStyleIdx="0" presStyleCnt="0"/>
      <dgm:spPr/>
    </dgm:pt>
    <dgm:pt modelId="{A35DC467-E063-4829-B15A-A7C5C8C5ED1B}" type="pres">
      <dgm:prSet presAssocID="{88923A7A-6C55-4890-ADA9-264387A0F44D}" presName="hierChild2" presStyleCnt="0"/>
      <dgm:spPr/>
    </dgm:pt>
    <dgm:pt modelId="{05642392-8F2D-4365-9E0F-C448D980C115}" type="pres">
      <dgm:prSet presAssocID="{131E0D90-7632-454E-A037-CCE30F122527}" presName="Name28" presStyleLbl="parChTrans1D2" presStyleIdx="0" presStyleCnt="5"/>
      <dgm:spPr/>
    </dgm:pt>
    <dgm:pt modelId="{7CEFEB4E-5BA0-4832-A5A4-596281CA64B5}" type="pres">
      <dgm:prSet presAssocID="{A482B911-E9F1-4168-BFF4-50FB1AA4D12B}" presName="hierRoot2" presStyleCnt="0">
        <dgm:presLayoutVars>
          <dgm:hierBranch val="init"/>
        </dgm:presLayoutVars>
      </dgm:prSet>
      <dgm:spPr/>
    </dgm:pt>
    <dgm:pt modelId="{62029C11-98D5-43DC-9255-A59B1EDFB658}" type="pres">
      <dgm:prSet presAssocID="{A482B911-E9F1-4168-BFF4-50FB1AA4D12B}" presName="rootComposite2" presStyleCnt="0"/>
      <dgm:spPr/>
    </dgm:pt>
    <dgm:pt modelId="{A980F7CF-F13B-4E8A-AD09-480EC7DAA63E}" type="pres">
      <dgm:prSet presAssocID="{A482B911-E9F1-4168-BFF4-50FB1AA4D12B}" presName="rootText2" presStyleLbl="alignAcc1" presStyleIdx="0" presStyleCnt="0">
        <dgm:presLayoutVars>
          <dgm:chPref val="3"/>
        </dgm:presLayoutVars>
      </dgm:prSet>
      <dgm:spPr/>
    </dgm:pt>
    <dgm:pt modelId="{3C9C9E40-2D97-429B-8D3F-4CA2FA631243}" type="pres">
      <dgm:prSet presAssocID="{A482B911-E9F1-4168-BFF4-50FB1AA4D12B}" presName="topArc2" presStyleLbl="parChTrans1D1" presStyleIdx="2" presStyleCnt="50"/>
      <dgm:spPr/>
    </dgm:pt>
    <dgm:pt modelId="{E4A9E5C6-1ECD-4FBD-B984-4A2B09F572DF}" type="pres">
      <dgm:prSet presAssocID="{A482B911-E9F1-4168-BFF4-50FB1AA4D12B}" presName="bottomArc2" presStyleLbl="parChTrans1D1" presStyleIdx="3" presStyleCnt="50"/>
      <dgm:spPr/>
    </dgm:pt>
    <dgm:pt modelId="{8AA16BD1-82E9-4671-AB0F-4BE2520CE1D9}" type="pres">
      <dgm:prSet presAssocID="{A482B911-E9F1-4168-BFF4-50FB1AA4D12B}" presName="topConnNode2" presStyleLbl="node2" presStyleIdx="0" presStyleCnt="0"/>
      <dgm:spPr/>
    </dgm:pt>
    <dgm:pt modelId="{AC1B9A13-1D94-4BC9-B006-E4603DA9EF82}" type="pres">
      <dgm:prSet presAssocID="{A482B911-E9F1-4168-BFF4-50FB1AA4D12B}" presName="hierChild4" presStyleCnt="0"/>
      <dgm:spPr/>
    </dgm:pt>
    <dgm:pt modelId="{D820429D-D815-4C84-A1A8-3BB64A0569F6}" type="pres">
      <dgm:prSet presAssocID="{521482D5-518C-400F-ABC4-6BB852D67F86}" presName="Name28" presStyleLbl="parChTrans1D3" presStyleIdx="0" presStyleCnt="19"/>
      <dgm:spPr/>
    </dgm:pt>
    <dgm:pt modelId="{31C3EE90-E847-40A9-8B96-17E0E61AC090}" type="pres">
      <dgm:prSet presAssocID="{D1CCC6BB-982F-48BF-B8C5-815BCC3B7FFE}" presName="hierRoot2" presStyleCnt="0">
        <dgm:presLayoutVars>
          <dgm:hierBranch val="init"/>
        </dgm:presLayoutVars>
      </dgm:prSet>
      <dgm:spPr/>
    </dgm:pt>
    <dgm:pt modelId="{35E9FB6F-2904-4C85-A02C-78045B16689E}" type="pres">
      <dgm:prSet presAssocID="{D1CCC6BB-982F-48BF-B8C5-815BCC3B7FFE}" presName="rootComposite2" presStyleCnt="0"/>
      <dgm:spPr/>
    </dgm:pt>
    <dgm:pt modelId="{436AF6D0-F133-4D53-939A-28048E6D5ED2}" type="pres">
      <dgm:prSet presAssocID="{D1CCC6BB-982F-48BF-B8C5-815BCC3B7FFE}" presName="rootText2" presStyleLbl="alignAcc1" presStyleIdx="0" presStyleCnt="0">
        <dgm:presLayoutVars>
          <dgm:chPref val="3"/>
        </dgm:presLayoutVars>
      </dgm:prSet>
      <dgm:spPr/>
    </dgm:pt>
    <dgm:pt modelId="{62F4C49A-0D81-4327-B890-5853183D61B4}" type="pres">
      <dgm:prSet presAssocID="{D1CCC6BB-982F-48BF-B8C5-815BCC3B7FFE}" presName="topArc2" presStyleLbl="parChTrans1D1" presStyleIdx="4" presStyleCnt="50"/>
      <dgm:spPr/>
    </dgm:pt>
    <dgm:pt modelId="{015E07AF-0930-4735-BD70-FD1F16E518F8}" type="pres">
      <dgm:prSet presAssocID="{D1CCC6BB-982F-48BF-B8C5-815BCC3B7FFE}" presName="bottomArc2" presStyleLbl="parChTrans1D1" presStyleIdx="5" presStyleCnt="50"/>
      <dgm:spPr/>
    </dgm:pt>
    <dgm:pt modelId="{212FFEB5-CA4B-4FAE-9529-3DD8E7E2A496}" type="pres">
      <dgm:prSet presAssocID="{D1CCC6BB-982F-48BF-B8C5-815BCC3B7FFE}" presName="topConnNode2" presStyleLbl="node3" presStyleIdx="0" presStyleCnt="0"/>
      <dgm:spPr/>
    </dgm:pt>
    <dgm:pt modelId="{F4C97BD5-A403-4588-893C-DEE08D875BE9}" type="pres">
      <dgm:prSet presAssocID="{D1CCC6BB-982F-48BF-B8C5-815BCC3B7FFE}" presName="hierChild4" presStyleCnt="0"/>
      <dgm:spPr/>
    </dgm:pt>
    <dgm:pt modelId="{DAF779AA-10AA-4BDA-8395-2C70476FAE17}" type="pres">
      <dgm:prSet presAssocID="{D1CCC6BB-982F-48BF-B8C5-815BCC3B7FFE}" presName="hierChild5" presStyleCnt="0"/>
      <dgm:spPr/>
    </dgm:pt>
    <dgm:pt modelId="{4C633F75-4726-4EE8-817B-37B32B76E1B5}" type="pres">
      <dgm:prSet presAssocID="{31A7EE41-EBB4-4696-AD21-CF163BC212EC}" presName="Name28" presStyleLbl="parChTrans1D3" presStyleIdx="1" presStyleCnt="19"/>
      <dgm:spPr/>
    </dgm:pt>
    <dgm:pt modelId="{287D4EAA-46C8-4B3A-9CBC-CEFF9ADB8684}" type="pres">
      <dgm:prSet presAssocID="{C02537D0-B8B0-463F-B54D-EE36808F6AC0}" presName="hierRoot2" presStyleCnt="0">
        <dgm:presLayoutVars>
          <dgm:hierBranch val="init"/>
        </dgm:presLayoutVars>
      </dgm:prSet>
      <dgm:spPr/>
    </dgm:pt>
    <dgm:pt modelId="{1FCA0D50-0B7E-499A-9AC2-606C84783235}" type="pres">
      <dgm:prSet presAssocID="{C02537D0-B8B0-463F-B54D-EE36808F6AC0}" presName="rootComposite2" presStyleCnt="0"/>
      <dgm:spPr/>
    </dgm:pt>
    <dgm:pt modelId="{42584603-0A66-4274-BE64-D8D6DCD79F28}" type="pres">
      <dgm:prSet presAssocID="{C02537D0-B8B0-463F-B54D-EE36808F6AC0}" presName="rootText2" presStyleLbl="alignAcc1" presStyleIdx="0" presStyleCnt="0">
        <dgm:presLayoutVars>
          <dgm:chPref val="3"/>
        </dgm:presLayoutVars>
      </dgm:prSet>
      <dgm:spPr/>
    </dgm:pt>
    <dgm:pt modelId="{DCDB5A6F-07F2-483E-A490-1ABC229B4D9F}" type="pres">
      <dgm:prSet presAssocID="{C02537D0-B8B0-463F-B54D-EE36808F6AC0}" presName="topArc2" presStyleLbl="parChTrans1D1" presStyleIdx="6" presStyleCnt="50"/>
      <dgm:spPr/>
    </dgm:pt>
    <dgm:pt modelId="{CA19B402-55F4-4E44-BBD8-3AEA40525BF9}" type="pres">
      <dgm:prSet presAssocID="{C02537D0-B8B0-463F-B54D-EE36808F6AC0}" presName="bottomArc2" presStyleLbl="parChTrans1D1" presStyleIdx="7" presStyleCnt="50"/>
      <dgm:spPr/>
    </dgm:pt>
    <dgm:pt modelId="{7B52F49F-104E-41AB-925F-A7948801282D}" type="pres">
      <dgm:prSet presAssocID="{C02537D0-B8B0-463F-B54D-EE36808F6AC0}" presName="topConnNode2" presStyleLbl="node3" presStyleIdx="0" presStyleCnt="0"/>
      <dgm:spPr/>
    </dgm:pt>
    <dgm:pt modelId="{CA848AFE-F7D2-48E6-BC4D-2F65FFDCAC07}" type="pres">
      <dgm:prSet presAssocID="{C02537D0-B8B0-463F-B54D-EE36808F6AC0}" presName="hierChild4" presStyleCnt="0"/>
      <dgm:spPr/>
    </dgm:pt>
    <dgm:pt modelId="{57AADE2B-E4DA-47EF-A2A3-6EDD1D474325}" type="pres">
      <dgm:prSet presAssocID="{C02537D0-B8B0-463F-B54D-EE36808F6AC0}" presName="hierChild5" presStyleCnt="0"/>
      <dgm:spPr/>
    </dgm:pt>
    <dgm:pt modelId="{182E0E00-4E33-4511-BD50-19D8146422A9}" type="pres">
      <dgm:prSet presAssocID="{80E86C54-CC12-4063-BCEC-F2A1DFBA8B09}" presName="Name28" presStyleLbl="parChTrans1D3" presStyleIdx="2" presStyleCnt="19"/>
      <dgm:spPr/>
    </dgm:pt>
    <dgm:pt modelId="{43E858FF-A240-4AB8-9392-6716BC8C2471}" type="pres">
      <dgm:prSet presAssocID="{16B82099-6E0C-409C-AFEC-29D08B80F63F}" presName="hierRoot2" presStyleCnt="0">
        <dgm:presLayoutVars>
          <dgm:hierBranch val="init"/>
        </dgm:presLayoutVars>
      </dgm:prSet>
      <dgm:spPr/>
    </dgm:pt>
    <dgm:pt modelId="{CC2BE780-6AB6-40F9-9105-A344AA53D39C}" type="pres">
      <dgm:prSet presAssocID="{16B82099-6E0C-409C-AFEC-29D08B80F63F}" presName="rootComposite2" presStyleCnt="0"/>
      <dgm:spPr/>
    </dgm:pt>
    <dgm:pt modelId="{10C87417-FA7C-4379-A7D5-DBF4E3E1585E}" type="pres">
      <dgm:prSet presAssocID="{16B82099-6E0C-409C-AFEC-29D08B80F63F}" presName="rootText2" presStyleLbl="alignAcc1" presStyleIdx="0" presStyleCnt="0">
        <dgm:presLayoutVars>
          <dgm:chPref val="3"/>
        </dgm:presLayoutVars>
      </dgm:prSet>
      <dgm:spPr/>
    </dgm:pt>
    <dgm:pt modelId="{DD549495-6135-47EB-A20E-A30B18F3AA17}" type="pres">
      <dgm:prSet presAssocID="{16B82099-6E0C-409C-AFEC-29D08B80F63F}" presName="topArc2" presStyleLbl="parChTrans1D1" presStyleIdx="8" presStyleCnt="50"/>
      <dgm:spPr/>
    </dgm:pt>
    <dgm:pt modelId="{C3FC989F-FAF3-495F-92B0-C67C261E293F}" type="pres">
      <dgm:prSet presAssocID="{16B82099-6E0C-409C-AFEC-29D08B80F63F}" presName="bottomArc2" presStyleLbl="parChTrans1D1" presStyleIdx="9" presStyleCnt="50"/>
      <dgm:spPr/>
    </dgm:pt>
    <dgm:pt modelId="{90036EFB-22D1-4444-88E5-563016F16E16}" type="pres">
      <dgm:prSet presAssocID="{16B82099-6E0C-409C-AFEC-29D08B80F63F}" presName="topConnNode2" presStyleLbl="node3" presStyleIdx="0" presStyleCnt="0"/>
      <dgm:spPr/>
    </dgm:pt>
    <dgm:pt modelId="{E59C1A0A-4D1C-4E0C-8953-FB0D160FCD4D}" type="pres">
      <dgm:prSet presAssocID="{16B82099-6E0C-409C-AFEC-29D08B80F63F}" presName="hierChild4" presStyleCnt="0"/>
      <dgm:spPr/>
    </dgm:pt>
    <dgm:pt modelId="{5D83E7C9-5725-4FA6-B4B8-000CDD7E5552}" type="pres">
      <dgm:prSet presAssocID="{16B82099-6E0C-409C-AFEC-29D08B80F63F}" presName="hierChild5" presStyleCnt="0"/>
      <dgm:spPr/>
    </dgm:pt>
    <dgm:pt modelId="{98492512-4710-4E8D-BA91-0015909CA726}" type="pres">
      <dgm:prSet presAssocID="{9E18FBF5-D1A2-4F4F-A7CE-51C1DF722D4F}" presName="Name28" presStyleLbl="parChTrans1D3" presStyleIdx="3" presStyleCnt="19"/>
      <dgm:spPr/>
    </dgm:pt>
    <dgm:pt modelId="{AD4FB7C0-0440-4F3C-AB8F-A984837AA8A8}" type="pres">
      <dgm:prSet presAssocID="{9BA633AB-B762-47E8-AD08-71B202182CC4}" presName="hierRoot2" presStyleCnt="0">
        <dgm:presLayoutVars>
          <dgm:hierBranch val="init"/>
        </dgm:presLayoutVars>
      </dgm:prSet>
      <dgm:spPr/>
    </dgm:pt>
    <dgm:pt modelId="{6B951398-CF60-4387-9482-3100E20B2747}" type="pres">
      <dgm:prSet presAssocID="{9BA633AB-B762-47E8-AD08-71B202182CC4}" presName="rootComposite2" presStyleCnt="0"/>
      <dgm:spPr/>
    </dgm:pt>
    <dgm:pt modelId="{F7FE976C-BBCB-444C-AE28-EFB30DFC6DDD}" type="pres">
      <dgm:prSet presAssocID="{9BA633AB-B762-47E8-AD08-71B202182CC4}" presName="rootText2" presStyleLbl="alignAcc1" presStyleIdx="0" presStyleCnt="0">
        <dgm:presLayoutVars>
          <dgm:chPref val="3"/>
        </dgm:presLayoutVars>
      </dgm:prSet>
      <dgm:spPr/>
    </dgm:pt>
    <dgm:pt modelId="{05598186-FF1A-4D31-8213-184B99CA99F2}" type="pres">
      <dgm:prSet presAssocID="{9BA633AB-B762-47E8-AD08-71B202182CC4}" presName="topArc2" presStyleLbl="parChTrans1D1" presStyleIdx="10" presStyleCnt="50"/>
      <dgm:spPr/>
    </dgm:pt>
    <dgm:pt modelId="{529B9CA1-DB96-4D85-BCE1-CF387944455D}" type="pres">
      <dgm:prSet presAssocID="{9BA633AB-B762-47E8-AD08-71B202182CC4}" presName="bottomArc2" presStyleLbl="parChTrans1D1" presStyleIdx="11" presStyleCnt="50"/>
      <dgm:spPr/>
    </dgm:pt>
    <dgm:pt modelId="{19E05E0C-7786-4A59-8576-BF42D790AF9E}" type="pres">
      <dgm:prSet presAssocID="{9BA633AB-B762-47E8-AD08-71B202182CC4}" presName="topConnNode2" presStyleLbl="node3" presStyleIdx="0" presStyleCnt="0"/>
      <dgm:spPr/>
    </dgm:pt>
    <dgm:pt modelId="{2446C635-5003-4EC5-B6C4-3B1738B9C08F}" type="pres">
      <dgm:prSet presAssocID="{9BA633AB-B762-47E8-AD08-71B202182CC4}" presName="hierChild4" presStyleCnt="0"/>
      <dgm:spPr/>
    </dgm:pt>
    <dgm:pt modelId="{7B13A2CB-57E0-48BA-A83C-2B9E1B7FFFDD}" type="pres">
      <dgm:prSet presAssocID="{9BA633AB-B762-47E8-AD08-71B202182CC4}" presName="hierChild5" presStyleCnt="0"/>
      <dgm:spPr/>
    </dgm:pt>
    <dgm:pt modelId="{962A8EEF-5E7C-472D-A21D-D853483DF36C}" type="pres">
      <dgm:prSet presAssocID="{648875E0-4ECA-4178-A20E-2ADBE87EA40E}" presName="Name28" presStyleLbl="parChTrans1D3" presStyleIdx="4" presStyleCnt="19"/>
      <dgm:spPr/>
    </dgm:pt>
    <dgm:pt modelId="{2C85ABFA-A7F2-4065-9F43-FB0FA3DF4291}" type="pres">
      <dgm:prSet presAssocID="{2A190481-D009-4FF8-B0D3-035324100F93}" presName="hierRoot2" presStyleCnt="0">
        <dgm:presLayoutVars>
          <dgm:hierBranch val="init"/>
        </dgm:presLayoutVars>
      </dgm:prSet>
      <dgm:spPr/>
    </dgm:pt>
    <dgm:pt modelId="{1CAA69E0-086D-4225-B8F5-E6CFE586872D}" type="pres">
      <dgm:prSet presAssocID="{2A190481-D009-4FF8-B0D3-035324100F93}" presName="rootComposite2" presStyleCnt="0"/>
      <dgm:spPr/>
    </dgm:pt>
    <dgm:pt modelId="{5E2BA3C5-FF0E-4349-9890-EB5F06607B24}" type="pres">
      <dgm:prSet presAssocID="{2A190481-D009-4FF8-B0D3-035324100F93}" presName="rootText2" presStyleLbl="alignAcc1" presStyleIdx="0" presStyleCnt="0">
        <dgm:presLayoutVars>
          <dgm:chPref val="3"/>
        </dgm:presLayoutVars>
      </dgm:prSet>
      <dgm:spPr/>
    </dgm:pt>
    <dgm:pt modelId="{3393473C-6DE3-4312-AA0F-264C9F276F7E}" type="pres">
      <dgm:prSet presAssocID="{2A190481-D009-4FF8-B0D3-035324100F93}" presName="topArc2" presStyleLbl="parChTrans1D1" presStyleIdx="12" presStyleCnt="50"/>
      <dgm:spPr/>
    </dgm:pt>
    <dgm:pt modelId="{650732A9-505D-4A0D-865C-1A1AB8C815CE}" type="pres">
      <dgm:prSet presAssocID="{2A190481-D009-4FF8-B0D3-035324100F93}" presName="bottomArc2" presStyleLbl="parChTrans1D1" presStyleIdx="13" presStyleCnt="50"/>
      <dgm:spPr/>
    </dgm:pt>
    <dgm:pt modelId="{EA152B0F-2164-4DFC-A202-52823D495189}" type="pres">
      <dgm:prSet presAssocID="{2A190481-D009-4FF8-B0D3-035324100F93}" presName="topConnNode2" presStyleLbl="node3" presStyleIdx="0" presStyleCnt="0"/>
      <dgm:spPr/>
    </dgm:pt>
    <dgm:pt modelId="{4AC639A0-0C4B-488E-95D6-359051662012}" type="pres">
      <dgm:prSet presAssocID="{2A190481-D009-4FF8-B0D3-035324100F93}" presName="hierChild4" presStyleCnt="0"/>
      <dgm:spPr/>
    </dgm:pt>
    <dgm:pt modelId="{10181EF5-0017-49F1-B5C9-0BD8FABA68E8}" type="pres">
      <dgm:prSet presAssocID="{2A190481-D009-4FF8-B0D3-035324100F93}" presName="hierChild5" presStyleCnt="0"/>
      <dgm:spPr/>
    </dgm:pt>
    <dgm:pt modelId="{5C2E1027-5D93-4F77-9D30-CEEC2C115D4C}" type="pres">
      <dgm:prSet presAssocID="{A482B911-E9F1-4168-BFF4-50FB1AA4D12B}" presName="hierChild5" presStyleCnt="0"/>
      <dgm:spPr/>
    </dgm:pt>
    <dgm:pt modelId="{17AAB30F-B679-4ED8-A63D-F9A81AD630D3}" type="pres">
      <dgm:prSet presAssocID="{1EE6599B-F55A-4521-B244-7096B8467164}" presName="Name28" presStyleLbl="parChTrans1D2" presStyleIdx="1" presStyleCnt="5"/>
      <dgm:spPr/>
    </dgm:pt>
    <dgm:pt modelId="{7D5061AB-4519-4F21-9164-97F5438B0400}" type="pres">
      <dgm:prSet presAssocID="{8742C296-26DC-46D8-BAE6-9125F63B30EC}" presName="hierRoot2" presStyleCnt="0">
        <dgm:presLayoutVars>
          <dgm:hierBranch val="init"/>
        </dgm:presLayoutVars>
      </dgm:prSet>
      <dgm:spPr/>
    </dgm:pt>
    <dgm:pt modelId="{A9319DB2-92BA-4521-A3DF-B4196E7A5E0F}" type="pres">
      <dgm:prSet presAssocID="{8742C296-26DC-46D8-BAE6-9125F63B30EC}" presName="rootComposite2" presStyleCnt="0"/>
      <dgm:spPr/>
    </dgm:pt>
    <dgm:pt modelId="{34BA7C27-9EEC-49EF-B1A4-56833A3019D5}" type="pres">
      <dgm:prSet presAssocID="{8742C296-26DC-46D8-BAE6-9125F63B30EC}" presName="rootText2" presStyleLbl="alignAcc1" presStyleIdx="0" presStyleCnt="0">
        <dgm:presLayoutVars>
          <dgm:chPref val="3"/>
        </dgm:presLayoutVars>
      </dgm:prSet>
      <dgm:spPr/>
    </dgm:pt>
    <dgm:pt modelId="{4AC3EB86-9FB9-4E48-AFF1-B1D78E9D82E1}" type="pres">
      <dgm:prSet presAssocID="{8742C296-26DC-46D8-BAE6-9125F63B30EC}" presName="topArc2" presStyleLbl="parChTrans1D1" presStyleIdx="14" presStyleCnt="50"/>
      <dgm:spPr/>
    </dgm:pt>
    <dgm:pt modelId="{8D5E41CD-08AA-4874-B3FD-67E25261DDC0}" type="pres">
      <dgm:prSet presAssocID="{8742C296-26DC-46D8-BAE6-9125F63B30EC}" presName="bottomArc2" presStyleLbl="parChTrans1D1" presStyleIdx="15" presStyleCnt="50"/>
      <dgm:spPr/>
    </dgm:pt>
    <dgm:pt modelId="{1484BA3B-FEF5-41C5-96F7-52261FA26FA9}" type="pres">
      <dgm:prSet presAssocID="{8742C296-26DC-46D8-BAE6-9125F63B30EC}" presName="topConnNode2" presStyleLbl="node2" presStyleIdx="0" presStyleCnt="0"/>
      <dgm:spPr/>
    </dgm:pt>
    <dgm:pt modelId="{2AA3E685-5052-402E-B392-C5917FABCED1}" type="pres">
      <dgm:prSet presAssocID="{8742C296-26DC-46D8-BAE6-9125F63B30EC}" presName="hierChild4" presStyleCnt="0"/>
      <dgm:spPr/>
    </dgm:pt>
    <dgm:pt modelId="{A86E9D2B-A9D2-45B1-8D87-A4D3CC6CAE96}" type="pres">
      <dgm:prSet presAssocID="{25DCE698-AE42-420D-9165-5ED6842761B0}" presName="Name28" presStyleLbl="parChTrans1D3" presStyleIdx="5" presStyleCnt="19"/>
      <dgm:spPr/>
    </dgm:pt>
    <dgm:pt modelId="{BC348097-87AB-4E38-B6CA-2589BF82E0BD}" type="pres">
      <dgm:prSet presAssocID="{ADFCCAA2-B601-4A05-87B3-18674E5C3C10}" presName="hierRoot2" presStyleCnt="0">
        <dgm:presLayoutVars>
          <dgm:hierBranch val="init"/>
        </dgm:presLayoutVars>
      </dgm:prSet>
      <dgm:spPr/>
    </dgm:pt>
    <dgm:pt modelId="{1869CBC4-AA8B-455E-99E6-C69E980CD953}" type="pres">
      <dgm:prSet presAssocID="{ADFCCAA2-B601-4A05-87B3-18674E5C3C10}" presName="rootComposite2" presStyleCnt="0"/>
      <dgm:spPr/>
    </dgm:pt>
    <dgm:pt modelId="{75109C63-1AD8-4332-B3CA-EC2C8ECBADFC}" type="pres">
      <dgm:prSet presAssocID="{ADFCCAA2-B601-4A05-87B3-18674E5C3C10}" presName="rootText2" presStyleLbl="alignAcc1" presStyleIdx="0" presStyleCnt="0">
        <dgm:presLayoutVars>
          <dgm:chPref val="3"/>
        </dgm:presLayoutVars>
      </dgm:prSet>
      <dgm:spPr/>
    </dgm:pt>
    <dgm:pt modelId="{DCD82726-2407-49BE-8BA6-891BAB4EF106}" type="pres">
      <dgm:prSet presAssocID="{ADFCCAA2-B601-4A05-87B3-18674E5C3C10}" presName="topArc2" presStyleLbl="parChTrans1D1" presStyleIdx="16" presStyleCnt="50"/>
      <dgm:spPr/>
    </dgm:pt>
    <dgm:pt modelId="{FCBAD069-B3C8-4D31-A8EF-45BEB61C9624}" type="pres">
      <dgm:prSet presAssocID="{ADFCCAA2-B601-4A05-87B3-18674E5C3C10}" presName="bottomArc2" presStyleLbl="parChTrans1D1" presStyleIdx="17" presStyleCnt="50"/>
      <dgm:spPr/>
    </dgm:pt>
    <dgm:pt modelId="{D9F07FCB-ED4D-402F-9294-799C0A7D0D74}" type="pres">
      <dgm:prSet presAssocID="{ADFCCAA2-B601-4A05-87B3-18674E5C3C10}" presName="topConnNode2" presStyleLbl="node3" presStyleIdx="0" presStyleCnt="0"/>
      <dgm:spPr/>
    </dgm:pt>
    <dgm:pt modelId="{0DFE4F0C-7595-43A7-A1EC-8AC7FA257AFF}" type="pres">
      <dgm:prSet presAssocID="{ADFCCAA2-B601-4A05-87B3-18674E5C3C10}" presName="hierChild4" presStyleCnt="0"/>
      <dgm:spPr/>
    </dgm:pt>
    <dgm:pt modelId="{0BD4BC32-34AE-4B3A-924A-DBEBB39FB572}" type="pres">
      <dgm:prSet presAssocID="{ADFCCAA2-B601-4A05-87B3-18674E5C3C10}" presName="hierChild5" presStyleCnt="0"/>
      <dgm:spPr/>
    </dgm:pt>
    <dgm:pt modelId="{E3C0F6B3-E877-4B29-A6C1-F8F93330CD10}" type="pres">
      <dgm:prSet presAssocID="{C4DA999E-7DBD-480A-B355-1C2A3BD91143}" presName="Name28" presStyleLbl="parChTrans1D3" presStyleIdx="6" presStyleCnt="19"/>
      <dgm:spPr/>
    </dgm:pt>
    <dgm:pt modelId="{9E48FBD7-3D77-4802-A6B0-264183D05181}" type="pres">
      <dgm:prSet presAssocID="{1702ECF7-5C84-4CB5-9703-2BD0D856E67A}" presName="hierRoot2" presStyleCnt="0">
        <dgm:presLayoutVars>
          <dgm:hierBranch val="init"/>
        </dgm:presLayoutVars>
      </dgm:prSet>
      <dgm:spPr/>
    </dgm:pt>
    <dgm:pt modelId="{9DB5B49E-EC08-47DC-B34C-4359B89DE526}" type="pres">
      <dgm:prSet presAssocID="{1702ECF7-5C84-4CB5-9703-2BD0D856E67A}" presName="rootComposite2" presStyleCnt="0"/>
      <dgm:spPr/>
    </dgm:pt>
    <dgm:pt modelId="{617B8B0C-6DBC-49FD-96A9-67B00813C989}" type="pres">
      <dgm:prSet presAssocID="{1702ECF7-5C84-4CB5-9703-2BD0D856E67A}" presName="rootText2" presStyleLbl="alignAcc1" presStyleIdx="0" presStyleCnt="0">
        <dgm:presLayoutVars>
          <dgm:chPref val="3"/>
        </dgm:presLayoutVars>
      </dgm:prSet>
      <dgm:spPr/>
    </dgm:pt>
    <dgm:pt modelId="{C1F4022D-E60B-4BA5-919D-CCC20C5B471E}" type="pres">
      <dgm:prSet presAssocID="{1702ECF7-5C84-4CB5-9703-2BD0D856E67A}" presName="topArc2" presStyleLbl="parChTrans1D1" presStyleIdx="18" presStyleCnt="50"/>
      <dgm:spPr/>
    </dgm:pt>
    <dgm:pt modelId="{FB1F1A72-9A63-47DF-BF56-B5606681E0C4}" type="pres">
      <dgm:prSet presAssocID="{1702ECF7-5C84-4CB5-9703-2BD0D856E67A}" presName="bottomArc2" presStyleLbl="parChTrans1D1" presStyleIdx="19" presStyleCnt="50"/>
      <dgm:spPr/>
    </dgm:pt>
    <dgm:pt modelId="{39776B87-FFC1-46F6-BA30-1F10930D4AFB}" type="pres">
      <dgm:prSet presAssocID="{1702ECF7-5C84-4CB5-9703-2BD0D856E67A}" presName="topConnNode2" presStyleLbl="node3" presStyleIdx="0" presStyleCnt="0"/>
      <dgm:spPr/>
    </dgm:pt>
    <dgm:pt modelId="{9B25D8E7-C2AC-4B94-8154-A3A0249A62D3}" type="pres">
      <dgm:prSet presAssocID="{1702ECF7-5C84-4CB5-9703-2BD0D856E67A}" presName="hierChild4" presStyleCnt="0"/>
      <dgm:spPr/>
    </dgm:pt>
    <dgm:pt modelId="{47A2E762-689F-40A2-A7FA-B675FF1175DD}" type="pres">
      <dgm:prSet presAssocID="{1702ECF7-5C84-4CB5-9703-2BD0D856E67A}" presName="hierChild5" presStyleCnt="0"/>
      <dgm:spPr/>
    </dgm:pt>
    <dgm:pt modelId="{D27C5F7C-B8A8-462E-B7B8-9A256DDBBCF6}" type="pres">
      <dgm:prSet presAssocID="{2AE5E08E-B29A-457F-AE90-BF03D069D631}" presName="Name28" presStyleLbl="parChTrans1D3" presStyleIdx="7" presStyleCnt="19"/>
      <dgm:spPr/>
    </dgm:pt>
    <dgm:pt modelId="{926745CC-9389-45F1-868F-E06C4D8C6EBA}" type="pres">
      <dgm:prSet presAssocID="{E1221533-89E9-4CBE-A839-7F777AD17E96}" presName="hierRoot2" presStyleCnt="0">
        <dgm:presLayoutVars>
          <dgm:hierBranch val="init"/>
        </dgm:presLayoutVars>
      </dgm:prSet>
      <dgm:spPr/>
    </dgm:pt>
    <dgm:pt modelId="{A28BD6AA-EEE4-4BF3-BCFB-7AA4E45B8EF8}" type="pres">
      <dgm:prSet presAssocID="{E1221533-89E9-4CBE-A839-7F777AD17E96}" presName="rootComposite2" presStyleCnt="0"/>
      <dgm:spPr/>
    </dgm:pt>
    <dgm:pt modelId="{8E78648D-F04D-42CC-9F61-C2ADF9287F69}" type="pres">
      <dgm:prSet presAssocID="{E1221533-89E9-4CBE-A839-7F777AD17E96}" presName="rootText2" presStyleLbl="alignAcc1" presStyleIdx="0" presStyleCnt="0">
        <dgm:presLayoutVars>
          <dgm:chPref val="3"/>
        </dgm:presLayoutVars>
      </dgm:prSet>
      <dgm:spPr/>
    </dgm:pt>
    <dgm:pt modelId="{6D4A3337-EBBC-4FE7-B0CE-462D548587D8}" type="pres">
      <dgm:prSet presAssocID="{E1221533-89E9-4CBE-A839-7F777AD17E96}" presName="topArc2" presStyleLbl="parChTrans1D1" presStyleIdx="20" presStyleCnt="50"/>
      <dgm:spPr/>
    </dgm:pt>
    <dgm:pt modelId="{CF7C61E1-2AEE-48AF-A78D-F91283C72D85}" type="pres">
      <dgm:prSet presAssocID="{E1221533-89E9-4CBE-A839-7F777AD17E96}" presName="bottomArc2" presStyleLbl="parChTrans1D1" presStyleIdx="21" presStyleCnt="50"/>
      <dgm:spPr/>
    </dgm:pt>
    <dgm:pt modelId="{1004A124-78F2-402D-88B2-BC7C785CB3FE}" type="pres">
      <dgm:prSet presAssocID="{E1221533-89E9-4CBE-A839-7F777AD17E96}" presName="topConnNode2" presStyleLbl="node3" presStyleIdx="0" presStyleCnt="0"/>
      <dgm:spPr/>
    </dgm:pt>
    <dgm:pt modelId="{4FF0238F-F0BA-4C2E-9CE0-BB4641C3E1EC}" type="pres">
      <dgm:prSet presAssocID="{E1221533-89E9-4CBE-A839-7F777AD17E96}" presName="hierChild4" presStyleCnt="0"/>
      <dgm:spPr/>
    </dgm:pt>
    <dgm:pt modelId="{82BC923C-179B-40D6-BCA8-8087826B50CD}" type="pres">
      <dgm:prSet presAssocID="{E1221533-89E9-4CBE-A839-7F777AD17E96}" presName="hierChild5" presStyleCnt="0"/>
      <dgm:spPr/>
    </dgm:pt>
    <dgm:pt modelId="{338778F9-08B7-4C3F-A60B-0072C5122EEB}" type="pres">
      <dgm:prSet presAssocID="{63284514-EBAB-4678-929E-908A9EEC564F}" presName="Name28" presStyleLbl="parChTrans1D3" presStyleIdx="8" presStyleCnt="19"/>
      <dgm:spPr/>
    </dgm:pt>
    <dgm:pt modelId="{4933CE04-443E-4C76-9F40-4EB173B6411A}" type="pres">
      <dgm:prSet presAssocID="{09973F6E-2A2C-4AC4-839C-F4A2489A1C8E}" presName="hierRoot2" presStyleCnt="0">
        <dgm:presLayoutVars>
          <dgm:hierBranch val="init"/>
        </dgm:presLayoutVars>
      </dgm:prSet>
      <dgm:spPr/>
    </dgm:pt>
    <dgm:pt modelId="{D5E97839-1BBE-4143-9585-ECB5183A3641}" type="pres">
      <dgm:prSet presAssocID="{09973F6E-2A2C-4AC4-839C-F4A2489A1C8E}" presName="rootComposite2" presStyleCnt="0"/>
      <dgm:spPr/>
    </dgm:pt>
    <dgm:pt modelId="{7E9606F2-411E-4AF5-91C8-D4FA3BB89A46}" type="pres">
      <dgm:prSet presAssocID="{09973F6E-2A2C-4AC4-839C-F4A2489A1C8E}" presName="rootText2" presStyleLbl="alignAcc1" presStyleIdx="0" presStyleCnt="0">
        <dgm:presLayoutVars>
          <dgm:chPref val="3"/>
        </dgm:presLayoutVars>
      </dgm:prSet>
      <dgm:spPr/>
    </dgm:pt>
    <dgm:pt modelId="{A40A56D6-616D-4F93-9794-CBBE65B737BF}" type="pres">
      <dgm:prSet presAssocID="{09973F6E-2A2C-4AC4-839C-F4A2489A1C8E}" presName="topArc2" presStyleLbl="parChTrans1D1" presStyleIdx="22" presStyleCnt="50"/>
      <dgm:spPr/>
    </dgm:pt>
    <dgm:pt modelId="{5EC2BFAA-DF78-48F8-B841-D34C1B6A6D05}" type="pres">
      <dgm:prSet presAssocID="{09973F6E-2A2C-4AC4-839C-F4A2489A1C8E}" presName="bottomArc2" presStyleLbl="parChTrans1D1" presStyleIdx="23" presStyleCnt="50"/>
      <dgm:spPr/>
    </dgm:pt>
    <dgm:pt modelId="{B76F55EF-3CA3-4139-8979-5F3729F36589}" type="pres">
      <dgm:prSet presAssocID="{09973F6E-2A2C-4AC4-839C-F4A2489A1C8E}" presName="topConnNode2" presStyleLbl="node3" presStyleIdx="0" presStyleCnt="0"/>
      <dgm:spPr/>
    </dgm:pt>
    <dgm:pt modelId="{34C6C390-E4A1-45D0-8EDA-1DF4D29DBA83}" type="pres">
      <dgm:prSet presAssocID="{09973F6E-2A2C-4AC4-839C-F4A2489A1C8E}" presName="hierChild4" presStyleCnt="0"/>
      <dgm:spPr/>
    </dgm:pt>
    <dgm:pt modelId="{85B7AE61-9EA2-4336-9032-1D93AF316A55}" type="pres">
      <dgm:prSet presAssocID="{09973F6E-2A2C-4AC4-839C-F4A2489A1C8E}" presName="hierChild5" presStyleCnt="0"/>
      <dgm:spPr/>
    </dgm:pt>
    <dgm:pt modelId="{292A2A8A-67BD-40F1-A630-BED6D2D0766A}" type="pres">
      <dgm:prSet presAssocID="{010CD567-84C3-43EF-93E6-3E4B6025206E}" presName="Name28" presStyleLbl="parChTrans1D3" presStyleIdx="9" presStyleCnt="19"/>
      <dgm:spPr/>
    </dgm:pt>
    <dgm:pt modelId="{BB945515-FDB1-4336-95C3-77F724090DB1}" type="pres">
      <dgm:prSet presAssocID="{51878572-45FA-49E5-B730-3F95686DC71F}" presName="hierRoot2" presStyleCnt="0">
        <dgm:presLayoutVars>
          <dgm:hierBranch val="init"/>
        </dgm:presLayoutVars>
      </dgm:prSet>
      <dgm:spPr/>
    </dgm:pt>
    <dgm:pt modelId="{A1FE29F8-1400-4B85-9AAD-D0A7C5B7700A}" type="pres">
      <dgm:prSet presAssocID="{51878572-45FA-49E5-B730-3F95686DC71F}" presName="rootComposite2" presStyleCnt="0"/>
      <dgm:spPr/>
    </dgm:pt>
    <dgm:pt modelId="{1B6C3F0D-9F98-45BC-9156-DBE59D5968D8}" type="pres">
      <dgm:prSet presAssocID="{51878572-45FA-49E5-B730-3F95686DC71F}" presName="rootText2" presStyleLbl="alignAcc1" presStyleIdx="0" presStyleCnt="0">
        <dgm:presLayoutVars>
          <dgm:chPref val="3"/>
        </dgm:presLayoutVars>
      </dgm:prSet>
      <dgm:spPr/>
    </dgm:pt>
    <dgm:pt modelId="{EDD1331A-2ECB-4D34-869A-E8CEF6CC283E}" type="pres">
      <dgm:prSet presAssocID="{51878572-45FA-49E5-B730-3F95686DC71F}" presName="topArc2" presStyleLbl="parChTrans1D1" presStyleIdx="24" presStyleCnt="50"/>
      <dgm:spPr/>
    </dgm:pt>
    <dgm:pt modelId="{831B91EC-5E1D-4E3A-8E36-643930CC2FF4}" type="pres">
      <dgm:prSet presAssocID="{51878572-45FA-49E5-B730-3F95686DC71F}" presName="bottomArc2" presStyleLbl="parChTrans1D1" presStyleIdx="25" presStyleCnt="50"/>
      <dgm:spPr/>
    </dgm:pt>
    <dgm:pt modelId="{74C20866-EC45-445A-9E9C-BF5E81078EC3}" type="pres">
      <dgm:prSet presAssocID="{51878572-45FA-49E5-B730-3F95686DC71F}" presName="topConnNode2" presStyleLbl="node3" presStyleIdx="0" presStyleCnt="0"/>
      <dgm:spPr/>
    </dgm:pt>
    <dgm:pt modelId="{1A7B1754-3CE2-4947-8003-E932AE5B5EE4}" type="pres">
      <dgm:prSet presAssocID="{51878572-45FA-49E5-B730-3F95686DC71F}" presName="hierChild4" presStyleCnt="0"/>
      <dgm:spPr/>
    </dgm:pt>
    <dgm:pt modelId="{87BB1A55-C62C-4815-8F71-0C7291B3641E}" type="pres">
      <dgm:prSet presAssocID="{51878572-45FA-49E5-B730-3F95686DC71F}" presName="hierChild5" presStyleCnt="0"/>
      <dgm:spPr/>
    </dgm:pt>
    <dgm:pt modelId="{26E9F352-B4EE-4E89-A6CA-B60607F639F7}" type="pres">
      <dgm:prSet presAssocID="{8742C296-26DC-46D8-BAE6-9125F63B30EC}" presName="hierChild5" presStyleCnt="0"/>
      <dgm:spPr/>
    </dgm:pt>
    <dgm:pt modelId="{5F1B51BF-FA7A-45BC-811F-B6EBFB9C52AF}" type="pres">
      <dgm:prSet presAssocID="{2D9C8705-C799-47BF-A9A5-E838AAAB3D67}" presName="Name28" presStyleLbl="parChTrans1D2" presStyleIdx="2" presStyleCnt="5"/>
      <dgm:spPr/>
    </dgm:pt>
    <dgm:pt modelId="{79A60856-A25C-4103-A732-9D768CB32229}" type="pres">
      <dgm:prSet presAssocID="{EB6A9F14-9016-4AC4-A935-2BBA9733903B}" presName="hierRoot2" presStyleCnt="0">
        <dgm:presLayoutVars>
          <dgm:hierBranch val="init"/>
        </dgm:presLayoutVars>
      </dgm:prSet>
      <dgm:spPr/>
    </dgm:pt>
    <dgm:pt modelId="{8C348FA5-8156-4903-88B5-9BAB78B41DA3}" type="pres">
      <dgm:prSet presAssocID="{EB6A9F14-9016-4AC4-A935-2BBA9733903B}" presName="rootComposite2" presStyleCnt="0"/>
      <dgm:spPr/>
    </dgm:pt>
    <dgm:pt modelId="{945B114C-D449-4380-95DC-2DFC5DA03AEE}" type="pres">
      <dgm:prSet presAssocID="{EB6A9F14-9016-4AC4-A935-2BBA9733903B}" presName="rootText2" presStyleLbl="alignAcc1" presStyleIdx="0" presStyleCnt="0">
        <dgm:presLayoutVars>
          <dgm:chPref val="3"/>
        </dgm:presLayoutVars>
      </dgm:prSet>
      <dgm:spPr/>
    </dgm:pt>
    <dgm:pt modelId="{447F9741-06F5-4E55-AC0E-F7DAF0C1DDF9}" type="pres">
      <dgm:prSet presAssocID="{EB6A9F14-9016-4AC4-A935-2BBA9733903B}" presName="topArc2" presStyleLbl="parChTrans1D1" presStyleIdx="26" presStyleCnt="50"/>
      <dgm:spPr/>
    </dgm:pt>
    <dgm:pt modelId="{D10259B5-ACF7-4FAB-B131-4D4C4BB4F068}" type="pres">
      <dgm:prSet presAssocID="{EB6A9F14-9016-4AC4-A935-2BBA9733903B}" presName="bottomArc2" presStyleLbl="parChTrans1D1" presStyleIdx="27" presStyleCnt="50"/>
      <dgm:spPr/>
    </dgm:pt>
    <dgm:pt modelId="{384F9EAB-DC0B-4F4E-8724-904035504C69}" type="pres">
      <dgm:prSet presAssocID="{EB6A9F14-9016-4AC4-A935-2BBA9733903B}" presName="topConnNode2" presStyleLbl="node2" presStyleIdx="0" presStyleCnt="0"/>
      <dgm:spPr/>
    </dgm:pt>
    <dgm:pt modelId="{F297B699-0C67-4B65-93D5-B0746B12B758}" type="pres">
      <dgm:prSet presAssocID="{EB6A9F14-9016-4AC4-A935-2BBA9733903B}" presName="hierChild4" presStyleCnt="0"/>
      <dgm:spPr/>
    </dgm:pt>
    <dgm:pt modelId="{BA669173-303B-41BA-8714-C50E1B7F42FB}" type="pres">
      <dgm:prSet presAssocID="{FEF24732-7D13-4DDA-A7EC-7E17959FD004}" presName="Name28" presStyleLbl="parChTrans1D3" presStyleIdx="10" presStyleCnt="19"/>
      <dgm:spPr/>
    </dgm:pt>
    <dgm:pt modelId="{6CDD2C35-E720-4D28-A3FD-7CCF4C8EC3A3}" type="pres">
      <dgm:prSet presAssocID="{C210B0C8-2882-43F7-89CC-7CC25955366E}" presName="hierRoot2" presStyleCnt="0">
        <dgm:presLayoutVars>
          <dgm:hierBranch val="init"/>
        </dgm:presLayoutVars>
      </dgm:prSet>
      <dgm:spPr/>
    </dgm:pt>
    <dgm:pt modelId="{4A78131F-EAEE-4692-B681-2C9075CED56D}" type="pres">
      <dgm:prSet presAssocID="{C210B0C8-2882-43F7-89CC-7CC25955366E}" presName="rootComposite2" presStyleCnt="0"/>
      <dgm:spPr/>
    </dgm:pt>
    <dgm:pt modelId="{660FB5BC-9D63-4954-8C41-AE572652D3B0}" type="pres">
      <dgm:prSet presAssocID="{C210B0C8-2882-43F7-89CC-7CC25955366E}" presName="rootText2" presStyleLbl="alignAcc1" presStyleIdx="0" presStyleCnt="0">
        <dgm:presLayoutVars>
          <dgm:chPref val="3"/>
        </dgm:presLayoutVars>
      </dgm:prSet>
      <dgm:spPr/>
    </dgm:pt>
    <dgm:pt modelId="{E65524B9-F94C-40DD-B612-730558C8D908}" type="pres">
      <dgm:prSet presAssocID="{C210B0C8-2882-43F7-89CC-7CC25955366E}" presName="topArc2" presStyleLbl="parChTrans1D1" presStyleIdx="28" presStyleCnt="50"/>
      <dgm:spPr/>
    </dgm:pt>
    <dgm:pt modelId="{D42E1AE5-605A-4830-912B-9C8600F718FB}" type="pres">
      <dgm:prSet presAssocID="{C210B0C8-2882-43F7-89CC-7CC25955366E}" presName="bottomArc2" presStyleLbl="parChTrans1D1" presStyleIdx="29" presStyleCnt="50"/>
      <dgm:spPr/>
    </dgm:pt>
    <dgm:pt modelId="{5136FE02-F250-4917-AAF5-B7BA8163B2CA}" type="pres">
      <dgm:prSet presAssocID="{C210B0C8-2882-43F7-89CC-7CC25955366E}" presName="topConnNode2" presStyleLbl="node3" presStyleIdx="0" presStyleCnt="0"/>
      <dgm:spPr/>
    </dgm:pt>
    <dgm:pt modelId="{C77E1F82-ADB2-44F5-BFA4-6BDF539A6900}" type="pres">
      <dgm:prSet presAssocID="{C210B0C8-2882-43F7-89CC-7CC25955366E}" presName="hierChild4" presStyleCnt="0"/>
      <dgm:spPr/>
    </dgm:pt>
    <dgm:pt modelId="{5E40533B-8830-45E2-8C03-DC44901FF1BF}" type="pres">
      <dgm:prSet presAssocID="{C210B0C8-2882-43F7-89CC-7CC25955366E}" presName="hierChild5" presStyleCnt="0"/>
      <dgm:spPr/>
    </dgm:pt>
    <dgm:pt modelId="{90004759-9939-43FD-9735-D15C076BA3DF}" type="pres">
      <dgm:prSet presAssocID="{02B92765-17EE-441F-B46C-BD2BDBA89964}" presName="Name28" presStyleLbl="parChTrans1D3" presStyleIdx="11" presStyleCnt="19"/>
      <dgm:spPr/>
    </dgm:pt>
    <dgm:pt modelId="{9737863F-CCE4-4FDD-A1A0-E35F77CC4BD1}" type="pres">
      <dgm:prSet presAssocID="{25022945-8755-4EC9-9805-914ECC7FBB8F}" presName="hierRoot2" presStyleCnt="0">
        <dgm:presLayoutVars>
          <dgm:hierBranch val="init"/>
        </dgm:presLayoutVars>
      </dgm:prSet>
      <dgm:spPr/>
    </dgm:pt>
    <dgm:pt modelId="{9F5F5072-5CBE-4188-9FAB-EB718A78D6D3}" type="pres">
      <dgm:prSet presAssocID="{25022945-8755-4EC9-9805-914ECC7FBB8F}" presName="rootComposite2" presStyleCnt="0"/>
      <dgm:spPr/>
    </dgm:pt>
    <dgm:pt modelId="{BDAD48F9-5D87-45EB-9FBE-4152EC88FB6D}" type="pres">
      <dgm:prSet presAssocID="{25022945-8755-4EC9-9805-914ECC7FBB8F}" presName="rootText2" presStyleLbl="alignAcc1" presStyleIdx="0" presStyleCnt="0">
        <dgm:presLayoutVars>
          <dgm:chPref val="3"/>
        </dgm:presLayoutVars>
      </dgm:prSet>
      <dgm:spPr/>
    </dgm:pt>
    <dgm:pt modelId="{C5DC4ECD-24B3-46F5-B2CB-7A0B238D1FDC}" type="pres">
      <dgm:prSet presAssocID="{25022945-8755-4EC9-9805-914ECC7FBB8F}" presName="topArc2" presStyleLbl="parChTrans1D1" presStyleIdx="30" presStyleCnt="50"/>
      <dgm:spPr/>
    </dgm:pt>
    <dgm:pt modelId="{B3838488-8239-447B-8F1F-D3D381CF56F0}" type="pres">
      <dgm:prSet presAssocID="{25022945-8755-4EC9-9805-914ECC7FBB8F}" presName="bottomArc2" presStyleLbl="parChTrans1D1" presStyleIdx="31" presStyleCnt="50"/>
      <dgm:spPr/>
    </dgm:pt>
    <dgm:pt modelId="{1595122A-D92B-4442-8797-DE27DC6B4DD2}" type="pres">
      <dgm:prSet presAssocID="{25022945-8755-4EC9-9805-914ECC7FBB8F}" presName="topConnNode2" presStyleLbl="node3" presStyleIdx="0" presStyleCnt="0"/>
      <dgm:spPr/>
    </dgm:pt>
    <dgm:pt modelId="{E010CB6C-CE41-45AC-8638-9C0731B1B33B}" type="pres">
      <dgm:prSet presAssocID="{25022945-8755-4EC9-9805-914ECC7FBB8F}" presName="hierChild4" presStyleCnt="0"/>
      <dgm:spPr/>
    </dgm:pt>
    <dgm:pt modelId="{B741A293-824F-4923-9C58-4866F1597BD7}" type="pres">
      <dgm:prSet presAssocID="{25022945-8755-4EC9-9805-914ECC7FBB8F}" presName="hierChild5" presStyleCnt="0"/>
      <dgm:spPr/>
    </dgm:pt>
    <dgm:pt modelId="{BC45556D-E05D-4F4A-820F-65E744F6D514}" type="pres">
      <dgm:prSet presAssocID="{6D3D6B81-D471-46D4-AE59-49D9CB2720BC}" presName="Name28" presStyleLbl="parChTrans1D3" presStyleIdx="12" presStyleCnt="19"/>
      <dgm:spPr/>
    </dgm:pt>
    <dgm:pt modelId="{A5CD555C-9DBB-4D74-923E-B0B88002ECCC}" type="pres">
      <dgm:prSet presAssocID="{E0630E37-BD12-4496-B24B-B981DE769445}" presName="hierRoot2" presStyleCnt="0">
        <dgm:presLayoutVars>
          <dgm:hierBranch val="init"/>
        </dgm:presLayoutVars>
      </dgm:prSet>
      <dgm:spPr/>
    </dgm:pt>
    <dgm:pt modelId="{CADB91B2-AF0D-4351-9996-33B24D8E3FD8}" type="pres">
      <dgm:prSet presAssocID="{E0630E37-BD12-4496-B24B-B981DE769445}" presName="rootComposite2" presStyleCnt="0"/>
      <dgm:spPr/>
    </dgm:pt>
    <dgm:pt modelId="{4F85DDB3-E5AE-4C55-A6E1-E30216172013}" type="pres">
      <dgm:prSet presAssocID="{E0630E37-BD12-4496-B24B-B981DE769445}" presName="rootText2" presStyleLbl="alignAcc1" presStyleIdx="0" presStyleCnt="0">
        <dgm:presLayoutVars>
          <dgm:chPref val="3"/>
        </dgm:presLayoutVars>
      </dgm:prSet>
      <dgm:spPr/>
    </dgm:pt>
    <dgm:pt modelId="{D00F519D-BBA6-4098-80F6-2BD11CF853E4}" type="pres">
      <dgm:prSet presAssocID="{E0630E37-BD12-4496-B24B-B981DE769445}" presName="topArc2" presStyleLbl="parChTrans1D1" presStyleIdx="32" presStyleCnt="50"/>
      <dgm:spPr/>
    </dgm:pt>
    <dgm:pt modelId="{44E478A4-747A-49C2-89E0-18587103D606}" type="pres">
      <dgm:prSet presAssocID="{E0630E37-BD12-4496-B24B-B981DE769445}" presName="bottomArc2" presStyleLbl="parChTrans1D1" presStyleIdx="33" presStyleCnt="50"/>
      <dgm:spPr/>
    </dgm:pt>
    <dgm:pt modelId="{6D20775A-8FA1-4A82-94B5-8189687F077F}" type="pres">
      <dgm:prSet presAssocID="{E0630E37-BD12-4496-B24B-B981DE769445}" presName="topConnNode2" presStyleLbl="node3" presStyleIdx="0" presStyleCnt="0"/>
      <dgm:spPr/>
    </dgm:pt>
    <dgm:pt modelId="{A7F07B25-9CF9-4FBA-AD81-FFAC6A9DB0C6}" type="pres">
      <dgm:prSet presAssocID="{E0630E37-BD12-4496-B24B-B981DE769445}" presName="hierChild4" presStyleCnt="0"/>
      <dgm:spPr/>
    </dgm:pt>
    <dgm:pt modelId="{559C00B2-F06C-4994-BD95-D6C2904309B5}" type="pres">
      <dgm:prSet presAssocID="{E0630E37-BD12-4496-B24B-B981DE769445}" presName="hierChild5" presStyleCnt="0"/>
      <dgm:spPr/>
    </dgm:pt>
    <dgm:pt modelId="{FEEEAC99-2804-4331-8C63-A8801EF924F1}" type="pres">
      <dgm:prSet presAssocID="{35F529EE-8438-4AFA-8FB9-8928107F8931}" presName="Name28" presStyleLbl="parChTrans1D3" presStyleIdx="13" presStyleCnt="19"/>
      <dgm:spPr/>
    </dgm:pt>
    <dgm:pt modelId="{98694A9D-9297-4D1E-A95F-FB6D1545553E}" type="pres">
      <dgm:prSet presAssocID="{B4BC68F7-FDFF-4D57-802A-6AD9DC18AD2F}" presName="hierRoot2" presStyleCnt="0">
        <dgm:presLayoutVars>
          <dgm:hierBranch val="init"/>
        </dgm:presLayoutVars>
      </dgm:prSet>
      <dgm:spPr/>
    </dgm:pt>
    <dgm:pt modelId="{C2E0C3AC-47FB-41C9-85E4-42082D77F14C}" type="pres">
      <dgm:prSet presAssocID="{B4BC68F7-FDFF-4D57-802A-6AD9DC18AD2F}" presName="rootComposite2" presStyleCnt="0"/>
      <dgm:spPr/>
    </dgm:pt>
    <dgm:pt modelId="{60404758-7974-493F-A278-87BD54C65731}" type="pres">
      <dgm:prSet presAssocID="{B4BC68F7-FDFF-4D57-802A-6AD9DC18AD2F}" presName="rootText2" presStyleLbl="alignAcc1" presStyleIdx="0" presStyleCnt="0">
        <dgm:presLayoutVars>
          <dgm:chPref val="3"/>
        </dgm:presLayoutVars>
      </dgm:prSet>
      <dgm:spPr/>
    </dgm:pt>
    <dgm:pt modelId="{0C77E7FA-D955-48F8-8A1D-0AD96836A4D3}" type="pres">
      <dgm:prSet presAssocID="{B4BC68F7-FDFF-4D57-802A-6AD9DC18AD2F}" presName="topArc2" presStyleLbl="parChTrans1D1" presStyleIdx="34" presStyleCnt="50"/>
      <dgm:spPr/>
    </dgm:pt>
    <dgm:pt modelId="{0353A3DB-0C6E-4A31-A151-062B66CAEBDA}" type="pres">
      <dgm:prSet presAssocID="{B4BC68F7-FDFF-4D57-802A-6AD9DC18AD2F}" presName="bottomArc2" presStyleLbl="parChTrans1D1" presStyleIdx="35" presStyleCnt="50"/>
      <dgm:spPr/>
    </dgm:pt>
    <dgm:pt modelId="{71E86DF8-D369-4CA5-9011-E72755BED707}" type="pres">
      <dgm:prSet presAssocID="{B4BC68F7-FDFF-4D57-802A-6AD9DC18AD2F}" presName="topConnNode2" presStyleLbl="node3" presStyleIdx="0" presStyleCnt="0"/>
      <dgm:spPr/>
    </dgm:pt>
    <dgm:pt modelId="{E2DAA197-DCDC-43ED-8026-5A88FCB62034}" type="pres">
      <dgm:prSet presAssocID="{B4BC68F7-FDFF-4D57-802A-6AD9DC18AD2F}" presName="hierChild4" presStyleCnt="0"/>
      <dgm:spPr/>
    </dgm:pt>
    <dgm:pt modelId="{CBD1631B-5694-4EE2-A154-7AEA511F3000}" type="pres">
      <dgm:prSet presAssocID="{B4BC68F7-FDFF-4D57-802A-6AD9DC18AD2F}" presName="hierChild5" presStyleCnt="0"/>
      <dgm:spPr/>
    </dgm:pt>
    <dgm:pt modelId="{1539FB6F-EC36-413A-B9DE-C007B8A2BDB2}" type="pres">
      <dgm:prSet presAssocID="{08D1280A-F9E5-4ECF-AEEE-C024FECF4E2A}" presName="Name28" presStyleLbl="parChTrans1D3" presStyleIdx="14" presStyleCnt="19"/>
      <dgm:spPr/>
    </dgm:pt>
    <dgm:pt modelId="{56100FA7-0FB1-4C6E-9EE9-8FC8264466AB}" type="pres">
      <dgm:prSet presAssocID="{ABBD51D3-91C0-4C05-8097-4D792CF14069}" presName="hierRoot2" presStyleCnt="0">
        <dgm:presLayoutVars>
          <dgm:hierBranch val="init"/>
        </dgm:presLayoutVars>
      </dgm:prSet>
      <dgm:spPr/>
    </dgm:pt>
    <dgm:pt modelId="{CD4B6F24-CAF2-4CC4-8979-2714287108E5}" type="pres">
      <dgm:prSet presAssocID="{ABBD51D3-91C0-4C05-8097-4D792CF14069}" presName="rootComposite2" presStyleCnt="0"/>
      <dgm:spPr/>
    </dgm:pt>
    <dgm:pt modelId="{DAD648CF-6A73-4901-AE30-71A7113C8460}" type="pres">
      <dgm:prSet presAssocID="{ABBD51D3-91C0-4C05-8097-4D792CF14069}" presName="rootText2" presStyleLbl="alignAcc1" presStyleIdx="0" presStyleCnt="0">
        <dgm:presLayoutVars>
          <dgm:chPref val="3"/>
        </dgm:presLayoutVars>
      </dgm:prSet>
      <dgm:spPr/>
    </dgm:pt>
    <dgm:pt modelId="{D5DB1B5A-D566-4E9F-A77B-AAD49EBFD2E7}" type="pres">
      <dgm:prSet presAssocID="{ABBD51D3-91C0-4C05-8097-4D792CF14069}" presName="topArc2" presStyleLbl="parChTrans1D1" presStyleIdx="36" presStyleCnt="50"/>
      <dgm:spPr/>
    </dgm:pt>
    <dgm:pt modelId="{40A22395-5CD7-4484-A064-7C3994566D81}" type="pres">
      <dgm:prSet presAssocID="{ABBD51D3-91C0-4C05-8097-4D792CF14069}" presName="bottomArc2" presStyleLbl="parChTrans1D1" presStyleIdx="37" presStyleCnt="50"/>
      <dgm:spPr/>
    </dgm:pt>
    <dgm:pt modelId="{922CDBC5-43B4-4F3C-99B4-5013805D2FB7}" type="pres">
      <dgm:prSet presAssocID="{ABBD51D3-91C0-4C05-8097-4D792CF14069}" presName="topConnNode2" presStyleLbl="node3" presStyleIdx="0" presStyleCnt="0"/>
      <dgm:spPr/>
    </dgm:pt>
    <dgm:pt modelId="{FE25FEC8-4D5B-4F68-AA8D-D151D9BADC64}" type="pres">
      <dgm:prSet presAssocID="{ABBD51D3-91C0-4C05-8097-4D792CF14069}" presName="hierChild4" presStyleCnt="0"/>
      <dgm:spPr/>
    </dgm:pt>
    <dgm:pt modelId="{D93EBB3D-9D99-407A-BA1D-977C86835720}" type="pres">
      <dgm:prSet presAssocID="{ABBD51D3-91C0-4C05-8097-4D792CF14069}" presName="hierChild5" presStyleCnt="0"/>
      <dgm:spPr/>
    </dgm:pt>
    <dgm:pt modelId="{64AFEA56-49E5-4532-B89D-C7D1CEA3F44F}" type="pres">
      <dgm:prSet presAssocID="{EB6A9F14-9016-4AC4-A935-2BBA9733903B}" presName="hierChild5" presStyleCnt="0"/>
      <dgm:spPr/>
    </dgm:pt>
    <dgm:pt modelId="{30C1CA57-BB06-40D4-B8D1-FB26D2F30FC9}" type="pres">
      <dgm:prSet presAssocID="{3C533C9B-D3A8-46CB-8F1C-B2CF70CBCEE1}" presName="Name28" presStyleLbl="parChTrans1D2" presStyleIdx="3" presStyleCnt="5"/>
      <dgm:spPr/>
    </dgm:pt>
    <dgm:pt modelId="{C2A93A88-F85B-4994-BCB7-6DC6DB4745A5}" type="pres">
      <dgm:prSet presAssocID="{76EAD071-6241-4D67-95BD-E85B234A4D0F}" presName="hierRoot2" presStyleCnt="0">
        <dgm:presLayoutVars>
          <dgm:hierBranch val="init"/>
        </dgm:presLayoutVars>
      </dgm:prSet>
      <dgm:spPr/>
    </dgm:pt>
    <dgm:pt modelId="{4A38EF05-9ECD-4C2B-9FEA-85E04298A032}" type="pres">
      <dgm:prSet presAssocID="{76EAD071-6241-4D67-95BD-E85B234A4D0F}" presName="rootComposite2" presStyleCnt="0"/>
      <dgm:spPr/>
    </dgm:pt>
    <dgm:pt modelId="{C4FC7DA6-15AD-4456-AB95-8FEF5C22675F}" type="pres">
      <dgm:prSet presAssocID="{76EAD071-6241-4D67-95BD-E85B234A4D0F}" presName="rootText2" presStyleLbl="alignAcc1" presStyleIdx="0" presStyleCnt="0">
        <dgm:presLayoutVars>
          <dgm:chPref val="3"/>
        </dgm:presLayoutVars>
      </dgm:prSet>
      <dgm:spPr/>
    </dgm:pt>
    <dgm:pt modelId="{B1DE53FF-A25A-420B-90C1-546D13AEAB11}" type="pres">
      <dgm:prSet presAssocID="{76EAD071-6241-4D67-95BD-E85B234A4D0F}" presName="topArc2" presStyleLbl="parChTrans1D1" presStyleIdx="38" presStyleCnt="50"/>
      <dgm:spPr/>
    </dgm:pt>
    <dgm:pt modelId="{C791B271-B45C-4D6A-A5D3-27433D5C59F2}" type="pres">
      <dgm:prSet presAssocID="{76EAD071-6241-4D67-95BD-E85B234A4D0F}" presName="bottomArc2" presStyleLbl="parChTrans1D1" presStyleIdx="39" presStyleCnt="50"/>
      <dgm:spPr/>
    </dgm:pt>
    <dgm:pt modelId="{62BFA006-F683-40CA-823D-1B5B92A95C21}" type="pres">
      <dgm:prSet presAssocID="{76EAD071-6241-4D67-95BD-E85B234A4D0F}" presName="topConnNode2" presStyleLbl="node2" presStyleIdx="0" presStyleCnt="0"/>
      <dgm:spPr/>
    </dgm:pt>
    <dgm:pt modelId="{673366A4-39D6-44D0-9EC2-717C95B76422}" type="pres">
      <dgm:prSet presAssocID="{76EAD071-6241-4D67-95BD-E85B234A4D0F}" presName="hierChild4" presStyleCnt="0"/>
      <dgm:spPr/>
    </dgm:pt>
    <dgm:pt modelId="{9EE2E7E9-6A9B-491A-A607-B5BC1354866C}" type="pres">
      <dgm:prSet presAssocID="{0E9DEE64-0907-4BA6-B027-4FD7F253AD8B}" presName="Name28" presStyleLbl="parChTrans1D3" presStyleIdx="15" presStyleCnt="19"/>
      <dgm:spPr/>
    </dgm:pt>
    <dgm:pt modelId="{F6FEC569-08F2-4F1D-974D-E85EB8EAADD2}" type="pres">
      <dgm:prSet presAssocID="{2114D7C3-DAED-46A5-AE6A-AEE93AC8A700}" presName="hierRoot2" presStyleCnt="0">
        <dgm:presLayoutVars>
          <dgm:hierBranch val="init"/>
        </dgm:presLayoutVars>
      </dgm:prSet>
      <dgm:spPr/>
    </dgm:pt>
    <dgm:pt modelId="{451BA912-D5AA-42E5-99B8-00F3557CCBE4}" type="pres">
      <dgm:prSet presAssocID="{2114D7C3-DAED-46A5-AE6A-AEE93AC8A700}" presName="rootComposite2" presStyleCnt="0"/>
      <dgm:spPr/>
    </dgm:pt>
    <dgm:pt modelId="{931578AD-BC28-4908-A0C7-8DFD342E38A7}" type="pres">
      <dgm:prSet presAssocID="{2114D7C3-DAED-46A5-AE6A-AEE93AC8A700}" presName="rootText2" presStyleLbl="alignAcc1" presStyleIdx="0" presStyleCnt="0">
        <dgm:presLayoutVars>
          <dgm:chPref val="3"/>
        </dgm:presLayoutVars>
      </dgm:prSet>
      <dgm:spPr/>
    </dgm:pt>
    <dgm:pt modelId="{EA161EB0-D30C-44C2-A331-ACABF219CB2C}" type="pres">
      <dgm:prSet presAssocID="{2114D7C3-DAED-46A5-AE6A-AEE93AC8A700}" presName="topArc2" presStyleLbl="parChTrans1D1" presStyleIdx="40" presStyleCnt="50"/>
      <dgm:spPr/>
    </dgm:pt>
    <dgm:pt modelId="{99E5F1B3-C5C0-43BC-85A0-7153C7B25CCB}" type="pres">
      <dgm:prSet presAssocID="{2114D7C3-DAED-46A5-AE6A-AEE93AC8A700}" presName="bottomArc2" presStyleLbl="parChTrans1D1" presStyleIdx="41" presStyleCnt="50"/>
      <dgm:spPr/>
    </dgm:pt>
    <dgm:pt modelId="{4CC2D6B3-6460-42B1-9E60-C27386B9C10F}" type="pres">
      <dgm:prSet presAssocID="{2114D7C3-DAED-46A5-AE6A-AEE93AC8A700}" presName="topConnNode2" presStyleLbl="node3" presStyleIdx="0" presStyleCnt="0"/>
      <dgm:spPr/>
    </dgm:pt>
    <dgm:pt modelId="{D572D36F-29F1-443D-8906-70A88B09E75E}" type="pres">
      <dgm:prSet presAssocID="{2114D7C3-DAED-46A5-AE6A-AEE93AC8A700}" presName="hierChild4" presStyleCnt="0"/>
      <dgm:spPr/>
    </dgm:pt>
    <dgm:pt modelId="{46CE5E9C-A263-431E-B4F8-895E57B13B32}" type="pres">
      <dgm:prSet presAssocID="{2114D7C3-DAED-46A5-AE6A-AEE93AC8A700}" presName="hierChild5" presStyleCnt="0"/>
      <dgm:spPr/>
    </dgm:pt>
    <dgm:pt modelId="{D8872198-2689-46B1-8491-A192248EB420}" type="pres">
      <dgm:prSet presAssocID="{767634AF-93B6-4EB0-8AF4-07C03C3E2850}" presName="Name28" presStyleLbl="parChTrans1D3" presStyleIdx="16" presStyleCnt="19"/>
      <dgm:spPr/>
    </dgm:pt>
    <dgm:pt modelId="{41606B2D-D658-4EF5-A407-CF57F22DE5D1}" type="pres">
      <dgm:prSet presAssocID="{7C9DC70C-13FB-4416-97CE-F189075295D3}" presName="hierRoot2" presStyleCnt="0">
        <dgm:presLayoutVars>
          <dgm:hierBranch val="init"/>
        </dgm:presLayoutVars>
      </dgm:prSet>
      <dgm:spPr/>
    </dgm:pt>
    <dgm:pt modelId="{14A776A2-1F04-462E-9037-826B001157EC}" type="pres">
      <dgm:prSet presAssocID="{7C9DC70C-13FB-4416-97CE-F189075295D3}" presName="rootComposite2" presStyleCnt="0"/>
      <dgm:spPr/>
    </dgm:pt>
    <dgm:pt modelId="{770E7F98-DBD1-415C-8B9E-E412409AFD14}" type="pres">
      <dgm:prSet presAssocID="{7C9DC70C-13FB-4416-97CE-F189075295D3}" presName="rootText2" presStyleLbl="alignAcc1" presStyleIdx="0" presStyleCnt="0">
        <dgm:presLayoutVars>
          <dgm:chPref val="3"/>
        </dgm:presLayoutVars>
      </dgm:prSet>
      <dgm:spPr/>
    </dgm:pt>
    <dgm:pt modelId="{B1DA1981-CF43-49A1-A38C-4F27CF98A952}" type="pres">
      <dgm:prSet presAssocID="{7C9DC70C-13FB-4416-97CE-F189075295D3}" presName="topArc2" presStyleLbl="parChTrans1D1" presStyleIdx="42" presStyleCnt="50"/>
      <dgm:spPr/>
    </dgm:pt>
    <dgm:pt modelId="{7F3A52A4-3767-4BBB-B91D-48BC168C7987}" type="pres">
      <dgm:prSet presAssocID="{7C9DC70C-13FB-4416-97CE-F189075295D3}" presName="bottomArc2" presStyleLbl="parChTrans1D1" presStyleIdx="43" presStyleCnt="50"/>
      <dgm:spPr/>
    </dgm:pt>
    <dgm:pt modelId="{54D5F6A1-1CDC-4AAC-B182-280758DC6C8D}" type="pres">
      <dgm:prSet presAssocID="{7C9DC70C-13FB-4416-97CE-F189075295D3}" presName="topConnNode2" presStyleLbl="node3" presStyleIdx="0" presStyleCnt="0"/>
      <dgm:spPr/>
    </dgm:pt>
    <dgm:pt modelId="{31AB460E-47EE-4DA7-990E-DA04EF233B79}" type="pres">
      <dgm:prSet presAssocID="{7C9DC70C-13FB-4416-97CE-F189075295D3}" presName="hierChild4" presStyleCnt="0"/>
      <dgm:spPr/>
    </dgm:pt>
    <dgm:pt modelId="{7BCC3E5F-CA9B-48A3-B14C-228907CFBA5B}" type="pres">
      <dgm:prSet presAssocID="{7C9DC70C-13FB-4416-97CE-F189075295D3}" presName="hierChild5" presStyleCnt="0"/>
      <dgm:spPr/>
    </dgm:pt>
    <dgm:pt modelId="{D8CA2829-D3F8-43F2-88F9-5B7D62F90914}" type="pres">
      <dgm:prSet presAssocID="{76EAD071-6241-4D67-95BD-E85B234A4D0F}" presName="hierChild5" presStyleCnt="0"/>
      <dgm:spPr/>
    </dgm:pt>
    <dgm:pt modelId="{F0296EEE-666F-4FB3-A184-C51F17949A9D}" type="pres">
      <dgm:prSet presAssocID="{59F858B4-3E40-4D11-9E62-5D683AD52BCB}" presName="Name28" presStyleLbl="parChTrans1D2" presStyleIdx="4" presStyleCnt="5"/>
      <dgm:spPr/>
    </dgm:pt>
    <dgm:pt modelId="{6E49AF52-5148-4078-A69B-2E5B74318F26}" type="pres">
      <dgm:prSet presAssocID="{D0D0B969-762D-4D1A-A224-54ECAD8C452A}" presName="hierRoot2" presStyleCnt="0">
        <dgm:presLayoutVars>
          <dgm:hierBranch val="init"/>
        </dgm:presLayoutVars>
      </dgm:prSet>
      <dgm:spPr/>
    </dgm:pt>
    <dgm:pt modelId="{96A6FCEF-7B9E-4EDC-BF41-AF0897F61551}" type="pres">
      <dgm:prSet presAssocID="{D0D0B969-762D-4D1A-A224-54ECAD8C452A}" presName="rootComposite2" presStyleCnt="0"/>
      <dgm:spPr/>
    </dgm:pt>
    <dgm:pt modelId="{85F4D6D2-C710-4EF1-9D18-1B8DC21E3504}" type="pres">
      <dgm:prSet presAssocID="{D0D0B969-762D-4D1A-A224-54ECAD8C452A}" presName="rootText2" presStyleLbl="alignAcc1" presStyleIdx="0" presStyleCnt="0">
        <dgm:presLayoutVars>
          <dgm:chPref val="3"/>
        </dgm:presLayoutVars>
      </dgm:prSet>
      <dgm:spPr/>
    </dgm:pt>
    <dgm:pt modelId="{978D3D03-B922-47DE-A9F6-2E80BC5F16CF}" type="pres">
      <dgm:prSet presAssocID="{D0D0B969-762D-4D1A-A224-54ECAD8C452A}" presName="topArc2" presStyleLbl="parChTrans1D1" presStyleIdx="44" presStyleCnt="50"/>
      <dgm:spPr/>
    </dgm:pt>
    <dgm:pt modelId="{9DE83A31-E18C-4B1A-94ED-0EB37F32E689}" type="pres">
      <dgm:prSet presAssocID="{D0D0B969-762D-4D1A-A224-54ECAD8C452A}" presName="bottomArc2" presStyleLbl="parChTrans1D1" presStyleIdx="45" presStyleCnt="50"/>
      <dgm:spPr/>
    </dgm:pt>
    <dgm:pt modelId="{F03CC588-93CE-4ECE-8B94-135DFD07CFE5}" type="pres">
      <dgm:prSet presAssocID="{D0D0B969-762D-4D1A-A224-54ECAD8C452A}" presName="topConnNode2" presStyleLbl="node2" presStyleIdx="0" presStyleCnt="0"/>
      <dgm:spPr/>
    </dgm:pt>
    <dgm:pt modelId="{A3A45EF2-DF3F-44AC-BF3B-71E120BDB118}" type="pres">
      <dgm:prSet presAssocID="{D0D0B969-762D-4D1A-A224-54ECAD8C452A}" presName="hierChild4" presStyleCnt="0"/>
      <dgm:spPr/>
    </dgm:pt>
    <dgm:pt modelId="{F3F0AA84-C9F7-4619-B3B2-E2656E1B6EE7}" type="pres">
      <dgm:prSet presAssocID="{B6E286DB-C560-45A0-8B8E-5BB5BE6A6A63}" presName="Name28" presStyleLbl="parChTrans1D3" presStyleIdx="17" presStyleCnt="19"/>
      <dgm:spPr/>
    </dgm:pt>
    <dgm:pt modelId="{9AD16D60-9373-43B8-B14E-16649E1E5E7E}" type="pres">
      <dgm:prSet presAssocID="{316C2EB5-2311-40B8-AE6A-FDD0093016FC}" presName="hierRoot2" presStyleCnt="0">
        <dgm:presLayoutVars>
          <dgm:hierBranch val="init"/>
        </dgm:presLayoutVars>
      </dgm:prSet>
      <dgm:spPr/>
    </dgm:pt>
    <dgm:pt modelId="{8D2F8FDD-278C-45DB-A444-335B0EC42B23}" type="pres">
      <dgm:prSet presAssocID="{316C2EB5-2311-40B8-AE6A-FDD0093016FC}" presName="rootComposite2" presStyleCnt="0"/>
      <dgm:spPr/>
    </dgm:pt>
    <dgm:pt modelId="{1BEC329B-6A8E-4CBF-A0DE-0C11AAA6A0EE}" type="pres">
      <dgm:prSet presAssocID="{316C2EB5-2311-40B8-AE6A-FDD0093016FC}" presName="rootText2" presStyleLbl="alignAcc1" presStyleIdx="0" presStyleCnt="0">
        <dgm:presLayoutVars>
          <dgm:chPref val="3"/>
        </dgm:presLayoutVars>
      </dgm:prSet>
      <dgm:spPr/>
    </dgm:pt>
    <dgm:pt modelId="{FF91B57A-7DE0-4150-BDE4-C20BC3A7E233}" type="pres">
      <dgm:prSet presAssocID="{316C2EB5-2311-40B8-AE6A-FDD0093016FC}" presName="topArc2" presStyleLbl="parChTrans1D1" presStyleIdx="46" presStyleCnt="50"/>
      <dgm:spPr/>
    </dgm:pt>
    <dgm:pt modelId="{A73BC468-FEB3-4BB0-99E0-750CD2208F91}" type="pres">
      <dgm:prSet presAssocID="{316C2EB5-2311-40B8-AE6A-FDD0093016FC}" presName="bottomArc2" presStyleLbl="parChTrans1D1" presStyleIdx="47" presStyleCnt="50"/>
      <dgm:spPr/>
    </dgm:pt>
    <dgm:pt modelId="{A64AD8AF-974E-466B-BB81-8B853373C142}" type="pres">
      <dgm:prSet presAssocID="{316C2EB5-2311-40B8-AE6A-FDD0093016FC}" presName="topConnNode2" presStyleLbl="node3" presStyleIdx="0" presStyleCnt="0"/>
      <dgm:spPr/>
    </dgm:pt>
    <dgm:pt modelId="{AEAC297D-31FC-453F-8A6B-E5FFE26E762B}" type="pres">
      <dgm:prSet presAssocID="{316C2EB5-2311-40B8-AE6A-FDD0093016FC}" presName="hierChild4" presStyleCnt="0"/>
      <dgm:spPr/>
    </dgm:pt>
    <dgm:pt modelId="{8297E2D7-E1F0-4CDE-A172-299FFF74E24B}" type="pres">
      <dgm:prSet presAssocID="{316C2EB5-2311-40B8-AE6A-FDD0093016FC}" presName="hierChild5" presStyleCnt="0"/>
      <dgm:spPr/>
    </dgm:pt>
    <dgm:pt modelId="{63161081-5FE7-435F-86DD-9F48EA5A8BF0}" type="pres">
      <dgm:prSet presAssocID="{4E0C4B1A-1E0F-4751-85A6-EAE40CF6BE90}" presName="Name28" presStyleLbl="parChTrans1D3" presStyleIdx="18" presStyleCnt="19"/>
      <dgm:spPr/>
    </dgm:pt>
    <dgm:pt modelId="{EA754B5D-998F-483E-B104-D435FDAE4AF0}" type="pres">
      <dgm:prSet presAssocID="{38D28D4C-795A-4E88-A020-DC69DF1579DD}" presName="hierRoot2" presStyleCnt="0">
        <dgm:presLayoutVars>
          <dgm:hierBranch val="init"/>
        </dgm:presLayoutVars>
      </dgm:prSet>
      <dgm:spPr/>
    </dgm:pt>
    <dgm:pt modelId="{EDB026BD-5633-4E62-BCA4-8DC07CDB8807}" type="pres">
      <dgm:prSet presAssocID="{38D28D4C-795A-4E88-A020-DC69DF1579DD}" presName="rootComposite2" presStyleCnt="0"/>
      <dgm:spPr/>
    </dgm:pt>
    <dgm:pt modelId="{D5315D97-EFDB-4861-888F-0A447D6EBE1D}" type="pres">
      <dgm:prSet presAssocID="{38D28D4C-795A-4E88-A020-DC69DF1579DD}" presName="rootText2" presStyleLbl="alignAcc1" presStyleIdx="0" presStyleCnt="0">
        <dgm:presLayoutVars>
          <dgm:chPref val="3"/>
        </dgm:presLayoutVars>
      </dgm:prSet>
      <dgm:spPr/>
    </dgm:pt>
    <dgm:pt modelId="{90C76FF5-22BE-4904-8267-55C4440341E0}" type="pres">
      <dgm:prSet presAssocID="{38D28D4C-795A-4E88-A020-DC69DF1579DD}" presName="topArc2" presStyleLbl="parChTrans1D1" presStyleIdx="48" presStyleCnt="50"/>
      <dgm:spPr/>
    </dgm:pt>
    <dgm:pt modelId="{B008FD13-2B3B-40B9-BB2D-961A618CD35C}" type="pres">
      <dgm:prSet presAssocID="{38D28D4C-795A-4E88-A020-DC69DF1579DD}" presName="bottomArc2" presStyleLbl="parChTrans1D1" presStyleIdx="49" presStyleCnt="50"/>
      <dgm:spPr/>
    </dgm:pt>
    <dgm:pt modelId="{D17305F6-C11C-42ED-9443-FC248EE91FD2}" type="pres">
      <dgm:prSet presAssocID="{38D28D4C-795A-4E88-A020-DC69DF1579DD}" presName="topConnNode2" presStyleLbl="node3" presStyleIdx="0" presStyleCnt="0"/>
      <dgm:spPr/>
    </dgm:pt>
    <dgm:pt modelId="{A3503E8C-EAA0-4BE4-ACAE-71217A462990}" type="pres">
      <dgm:prSet presAssocID="{38D28D4C-795A-4E88-A020-DC69DF1579DD}" presName="hierChild4" presStyleCnt="0"/>
      <dgm:spPr/>
    </dgm:pt>
    <dgm:pt modelId="{CCE139E5-0EA7-4E2D-BDC0-C02055E50720}" type="pres">
      <dgm:prSet presAssocID="{38D28D4C-795A-4E88-A020-DC69DF1579DD}" presName="hierChild5" presStyleCnt="0"/>
      <dgm:spPr/>
    </dgm:pt>
    <dgm:pt modelId="{6AD5AF55-DA01-4D66-AFFE-443E6E1147FF}" type="pres">
      <dgm:prSet presAssocID="{D0D0B969-762D-4D1A-A224-54ECAD8C452A}" presName="hierChild5" presStyleCnt="0"/>
      <dgm:spPr/>
    </dgm:pt>
    <dgm:pt modelId="{B575F659-3970-425F-8493-B9209276D478}" type="pres">
      <dgm:prSet presAssocID="{88923A7A-6C55-4890-ADA9-264387A0F44D}" presName="hierChild3" presStyleCnt="0"/>
      <dgm:spPr/>
    </dgm:pt>
  </dgm:ptLst>
  <dgm:cxnLst>
    <dgm:cxn modelId="{34222C07-88CF-4FDF-B613-04677F0ACCF9}" type="presOf" srcId="{9BA633AB-B762-47E8-AD08-71B202182CC4}" destId="{F7FE976C-BBCB-444C-AE28-EFB30DFC6DDD}" srcOrd="0" destOrd="0" presId="urn:microsoft.com/office/officeart/2008/layout/HalfCircleOrganizationChart#1"/>
    <dgm:cxn modelId="{189FB809-B6FF-4193-9FF8-CFF4E9CD281F}" type="presOf" srcId="{E0630E37-BD12-4496-B24B-B981DE769445}" destId="{4F85DDB3-E5AE-4C55-A6E1-E30216172013}" srcOrd="0" destOrd="0" presId="urn:microsoft.com/office/officeart/2008/layout/HalfCircleOrganizationChart#1"/>
    <dgm:cxn modelId="{F942630B-29B8-4484-97FA-46E36ED1B366}" srcId="{88923A7A-6C55-4890-ADA9-264387A0F44D}" destId="{D0D0B969-762D-4D1A-A224-54ECAD8C452A}" srcOrd="4" destOrd="0" parTransId="{59F858B4-3E40-4D11-9E62-5D683AD52BCB}" sibTransId="{31AF9A8B-45D3-4DDF-9EDE-159099D5C198}"/>
    <dgm:cxn modelId="{BEC0B00B-B6D9-45FA-AB84-07B90CA2B8EE}" type="presOf" srcId="{8742C296-26DC-46D8-BAE6-9125F63B30EC}" destId="{1484BA3B-FEF5-41C5-96F7-52261FA26FA9}" srcOrd="1" destOrd="0" presId="urn:microsoft.com/office/officeart/2008/layout/HalfCircleOrganizationChart#1"/>
    <dgm:cxn modelId="{4C94A00C-664A-4002-A409-4CE14608E2EE}" type="presOf" srcId="{521482D5-518C-400F-ABC4-6BB852D67F86}" destId="{D820429D-D815-4C84-A1A8-3BB64A0569F6}" srcOrd="0" destOrd="0" presId="urn:microsoft.com/office/officeart/2008/layout/HalfCircleOrganizationChart#1"/>
    <dgm:cxn modelId="{A821D90C-5E07-4209-A53C-5DFCAE4E16ED}" type="presOf" srcId="{2A190481-D009-4FF8-B0D3-035324100F93}" destId="{EA152B0F-2164-4DFC-A202-52823D495189}" srcOrd="1" destOrd="0" presId="urn:microsoft.com/office/officeart/2008/layout/HalfCircleOrganizationChart#1"/>
    <dgm:cxn modelId="{37884C0E-3EF5-419C-B1D2-EBF07820D5E1}" srcId="{8742C296-26DC-46D8-BAE6-9125F63B30EC}" destId="{ADFCCAA2-B601-4A05-87B3-18674E5C3C10}" srcOrd="0" destOrd="0" parTransId="{25DCE698-AE42-420D-9165-5ED6842761B0}" sibTransId="{C2884E77-451E-497F-86C6-AFDE5185487F}"/>
    <dgm:cxn modelId="{F43E8910-4879-46BB-8A4D-5B0A170D338F}" type="presOf" srcId="{25022945-8755-4EC9-9805-914ECC7FBB8F}" destId="{BDAD48F9-5D87-45EB-9FBE-4152EC88FB6D}" srcOrd="0" destOrd="0" presId="urn:microsoft.com/office/officeart/2008/layout/HalfCircleOrganizationChart#1"/>
    <dgm:cxn modelId="{79F59F12-0BCF-4827-9110-398D68B9168B}" type="presOf" srcId="{51878572-45FA-49E5-B730-3F95686DC71F}" destId="{1B6C3F0D-9F98-45BC-9156-DBE59D5968D8}" srcOrd="0" destOrd="0" presId="urn:microsoft.com/office/officeart/2008/layout/HalfCircleOrganizationChart#1"/>
    <dgm:cxn modelId="{37BDC613-873E-4EDD-961C-3A960181D74A}" type="presOf" srcId="{4E0C4B1A-1E0F-4751-85A6-EAE40CF6BE90}" destId="{63161081-5FE7-435F-86DD-9F48EA5A8BF0}" srcOrd="0" destOrd="0" presId="urn:microsoft.com/office/officeart/2008/layout/HalfCircleOrganizationChart#1"/>
    <dgm:cxn modelId="{94AFFB13-42B2-4432-B36A-2C7EB7F77089}" srcId="{7C54AD4A-3052-4E43-9103-B6A1598677ED}" destId="{88923A7A-6C55-4890-ADA9-264387A0F44D}" srcOrd="0" destOrd="0" parTransId="{CCE849C8-C307-4435-9C51-ABF835569311}" sibTransId="{FF790EF9-7D73-434C-8E37-FF8AE3669572}"/>
    <dgm:cxn modelId="{46873616-AA5B-4C37-8793-4A9D5E4CCBA2}" type="presOf" srcId="{80E86C54-CC12-4063-BCEC-F2A1DFBA8B09}" destId="{182E0E00-4E33-4511-BD50-19D8146422A9}" srcOrd="0" destOrd="0" presId="urn:microsoft.com/office/officeart/2008/layout/HalfCircleOrganizationChart#1"/>
    <dgm:cxn modelId="{DD9F9216-8532-4FFB-835F-BE01A81A30E4}" type="presOf" srcId="{ABBD51D3-91C0-4C05-8097-4D792CF14069}" destId="{DAD648CF-6A73-4901-AE30-71A7113C8460}" srcOrd="0" destOrd="0" presId="urn:microsoft.com/office/officeart/2008/layout/HalfCircleOrganizationChart#1"/>
    <dgm:cxn modelId="{B2D5411E-526F-4082-80DF-34F4375690E4}" type="presOf" srcId="{76EAD071-6241-4D67-95BD-E85B234A4D0F}" destId="{C4FC7DA6-15AD-4456-AB95-8FEF5C22675F}" srcOrd="0" destOrd="0" presId="urn:microsoft.com/office/officeart/2008/layout/HalfCircleOrganizationChart#1"/>
    <dgm:cxn modelId="{BFD6C41E-DFB3-42E4-9A23-3807D8E5BDEE}" type="presOf" srcId="{02B92765-17EE-441F-B46C-BD2BDBA89964}" destId="{90004759-9939-43FD-9735-D15C076BA3DF}" srcOrd="0" destOrd="0" presId="urn:microsoft.com/office/officeart/2008/layout/HalfCircleOrganizationChart#1"/>
    <dgm:cxn modelId="{F5913F26-C093-4AA1-BDB1-B0B78A5D0FDE}" type="presOf" srcId="{7C9DC70C-13FB-4416-97CE-F189075295D3}" destId="{770E7F98-DBD1-415C-8B9E-E412409AFD14}" srcOrd="0" destOrd="0" presId="urn:microsoft.com/office/officeart/2008/layout/HalfCircleOrganizationChart#1"/>
    <dgm:cxn modelId="{60D49727-00AF-4146-AC19-2DB1061AD3E6}" type="presOf" srcId="{7C54AD4A-3052-4E43-9103-B6A1598677ED}" destId="{FA4E759F-0717-45D8-8A14-DBB17720C04E}" srcOrd="0" destOrd="0" presId="urn:microsoft.com/office/officeart/2008/layout/HalfCircleOrganizationChart#1"/>
    <dgm:cxn modelId="{B57AE934-86C4-47C1-B230-536C2BAE73DF}" type="presOf" srcId="{C02537D0-B8B0-463F-B54D-EE36808F6AC0}" destId="{7B52F49F-104E-41AB-925F-A7948801282D}" srcOrd="1" destOrd="0" presId="urn:microsoft.com/office/officeart/2008/layout/HalfCircleOrganizationChart#1"/>
    <dgm:cxn modelId="{F7F7C635-DEA4-47D0-B2F0-95C3C209E165}" type="presOf" srcId="{1EE6599B-F55A-4521-B244-7096B8467164}" destId="{17AAB30F-B679-4ED8-A63D-F9A81AD630D3}" srcOrd="0" destOrd="0" presId="urn:microsoft.com/office/officeart/2008/layout/HalfCircleOrganizationChart#1"/>
    <dgm:cxn modelId="{12AC0E37-9546-4434-9C55-B235AEF20FB1}" type="presOf" srcId="{0E9DEE64-0907-4BA6-B027-4FD7F253AD8B}" destId="{9EE2E7E9-6A9B-491A-A607-B5BC1354866C}" srcOrd="0" destOrd="0" presId="urn:microsoft.com/office/officeart/2008/layout/HalfCircleOrganizationChart#1"/>
    <dgm:cxn modelId="{131C363B-76A3-4DF7-ACE2-28B731BAA9BA}" type="presOf" srcId="{16B82099-6E0C-409C-AFEC-29D08B80F63F}" destId="{10C87417-FA7C-4379-A7D5-DBF4E3E1585E}" srcOrd="0" destOrd="0" presId="urn:microsoft.com/office/officeart/2008/layout/HalfCircleOrganizationChart#1"/>
    <dgm:cxn modelId="{8B9C373B-515E-4114-BEB9-E1526C5708F9}" type="presOf" srcId="{9BA633AB-B762-47E8-AD08-71B202182CC4}" destId="{19E05E0C-7786-4A59-8576-BF42D790AF9E}" srcOrd="1" destOrd="0" presId="urn:microsoft.com/office/officeart/2008/layout/HalfCircleOrganizationChart#1"/>
    <dgm:cxn modelId="{7E02C33C-1112-4E9A-B871-CB17DB4E4E07}" srcId="{A482B911-E9F1-4168-BFF4-50FB1AA4D12B}" destId="{D1CCC6BB-982F-48BF-B8C5-815BCC3B7FFE}" srcOrd="0" destOrd="0" parTransId="{521482D5-518C-400F-ABC4-6BB852D67F86}" sibTransId="{6935DF3F-7F23-49B4-9DEC-E83D866C62B6}"/>
    <dgm:cxn modelId="{C3014E5E-78AA-4BD3-8ED1-BBA5AF4CABBB}" type="presOf" srcId="{316C2EB5-2311-40B8-AE6A-FDD0093016FC}" destId="{1BEC329B-6A8E-4CBF-A0DE-0C11AAA6A0EE}" srcOrd="0" destOrd="0" presId="urn:microsoft.com/office/officeart/2008/layout/HalfCircleOrganizationChart#1"/>
    <dgm:cxn modelId="{4D874041-4224-449E-BEBB-4AD782643E92}" srcId="{76EAD071-6241-4D67-95BD-E85B234A4D0F}" destId="{7C9DC70C-13FB-4416-97CE-F189075295D3}" srcOrd="1" destOrd="0" parTransId="{767634AF-93B6-4EB0-8AF4-07C03C3E2850}" sibTransId="{35E9FBFB-2C6E-4C11-AF7F-A783BA37AD4F}"/>
    <dgm:cxn modelId="{FD2C1B62-000B-406C-A3B2-2755AA0F6EBA}" srcId="{A482B911-E9F1-4168-BFF4-50FB1AA4D12B}" destId="{2A190481-D009-4FF8-B0D3-035324100F93}" srcOrd="4" destOrd="0" parTransId="{648875E0-4ECA-4178-A20E-2ADBE87EA40E}" sibTransId="{2925BF4E-F1E9-40C7-A6DF-910B7CF00E47}"/>
    <dgm:cxn modelId="{7CFD2043-926B-43B8-B261-7679BCBF4987}" type="presOf" srcId="{08D1280A-F9E5-4ECF-AEEE-C024FECF4E2A}" destId="{1539FB6F-EC36-413A-B9DE-C007B8A2BDB2}" srcOrd="0" destOrd="0" presId="urn:microsoft.com/office/officeart/2008/layout/HalfCircleOrganizationChart#1"/>
    <dgm:cxn modelId="{A9F58D63-6155-49A1-A619-10718A100FCE}" type="presOf" srcId="{51878572-45FA-49E5-B730-3F95686DC71F}" destId="{74C20866-EC45-445A-9E9C-BF5E81078EC3}" srcOrd="1" destOrd="0" presId="urn:microsoft.com/office/officeart/2008/layout/HalfCircleOrganizationChart#1"/>
    <dgm:cxn modelId="{FD999465-C26C-43BB-AE25-D3921B7CE349}" type="presOf" srcId="{2114D7C3-DAED-46A5-AE6A-AEE93AC8A700}" destId="{931578AD-BC28-4908-A0C7-8DFD342E38A7}" srcOrd="0" destOrd="0" presId="urn:microsoft.com/office/officeart/2008/layout/HalfCircleOrganizationChart#1"/>
    <dgm:cxn modelId="{5169BB65-900E-4A72-B373-747422202036}" srcId="{EB6A9F14-9016-4AC4-A935-2BBA9733903B}" destId="{ABBD51D3-91C0-4C05-8097-4D792CF14069}" srcOrd="4" destOrd="0" parTransId="{08D1280A-F9E5-4ECF-AEEE-C024FECF4E2A}" sibTransId="{9AB9CE70-61E7-4698-BC33-D9729C1348BA}"/>
    <dgm:cxn modelId="{00E3ED45-8062-4F6F-A689-22129B899026}" srcId="{8742C296-26DC-46D8-BAE6-9125F63B30EC}" destId="{1702ECF7-5C84-4CB5-9703-2BD0D856E67A}" srcOrd="1" destOrd="0" parTransId="{C4DA999E-7DBD-480A-B355-1C2A3BD91143}" sibTransId="{7BC391A7-5922-45CB-84CA-9FEF910BFF74}"/>
    <dgm:cxn modelId="{887B0F67-C827-4DE0-B539-61F8D87B2DD7}" srcId="{D0D0B969-762D-4D1A-A224-54ECAD8C452A}" destId="{316C2EB5-2311-40B8-AE6A-FDD0093016FC}" srcOrd="0" destOrd="0" parTransId="{B6E286DB-C560-45A0-8B8E-5BB5BE6A6A63}" sibTransId="{DE04F2D8-CBC5-4405-A740-29CAD527D8EB}"/>
    <dgm:cxn modelId="{547F6548-4C2C-4DD8-BB44-1C6DDC234195}" srcId="{88923A7A-6C55-4890-ADA9-264387A0F44D}" destId="{76EAD071-6241-4D67-95BD-E85B234A4D0F}" srcOrd="3" destOrd="0" parTransId="{3C533C9B-D3A8-46CB-8F1C-B2CF70CBCEE1}" sibTransId="{3AE58823-F6E5-446E-A515-0697345EF3ED}"/>
    <dgm:cxn modelId="{CDBF414B-220A-4607-9959-DEACB457F6E0}" srcId="{EB6A9F14-9016-4AC4-A935-2BBA9733903B}" destId="{25022945-8755-4EC9-9805-914ECC7FBB8F}" srcOrd="1" destOrd="0" parTransId="{02B92765-17EE-441F-B46C-BD2BDBA89964}" sibTransId="{3C19B7CC-8AE1-40D4-9BB9-A1D48FA72EFC}"/>
    <dgm:cxn modelId="{14F9B34B-AA8D-4CE0-9B53-C9AFDA19FD44}" type="presOf" srcId="{1702ECF7-5C84-4CB5-9703-2BD0D856E67A}" destId="{39776B87-FFC1-46F6-BA30-1F10930D4AFB}" srcOrd="1" destOrd="0" presId="urn:microsoft.com/office/officeart/2008/layout/HalfCircleOrganizationChart#1"/>
    <dgm:cxn modelId="{733E2C6D-730C-405F-AB38-5C4F7DA9CE1D}" type="presOf" srcId="{C210B0C8-2882-43F7-89CC-7CC25955366E}" destId="{660FB5BC-9D63-4954-8C41-AE572652D3B0}" srcOrd="0" destOrd="0" presId="urn:microsoft.com/office/officeart/2008/layout/HalfCircleOrganizationChart#1"/>
    <dgm:cxn modelId="{06AC6A4E-E74D-4B71-A0F3-B75146B9F52F}" type="presOf" srcId="{1702ECF7-5C84-4CB5-9703-2BD0D856E67A}" destId="{617B8B0C-6DBC-49FD-96A9-67B00813C989}" srcOrd="0" destOrd="0" presId="urn:microsoft.com/office/officeart/2008/layout/HalfCircleOrganizationChart#1"/>
    <dgm:cxn modelId="{5216376F-AF92-43BA-95EA-84A014334EBB}" type="presOf" srcId="{88923A7A-6C55-4890-ADA9-264387A0F44D}" destId="{D24ED381-7282-4A73-84FD-E1CE146B0761}" srcOrd="0" destOrd="0" presId="urn:microsoft.com/office/officeart/2008/layout/HalfCircleOrganizationChart#1"/>
    <dgm:cxn modelId="{37724650-B53D-466E-9698-45DB81DC8BFE}" srcId="{8742C296-26DC-46D8-BAE6-9125F63B30EC}" destId="{E1221533-89E9-4CBE-A839-7F777AD17E96}" srcOrd="2" destOrd="0" parTransId="{2AE5E08E-B29A-457F-AE90-BF03D069D631}" sibTransId="{DB2B2B87-D721-426A-9BD5-44E7AB5F0747}"/>
    <dgm:cxn modelId="{30790E71-9A84-4A13-9F75-0C6ABD1ED22E}" srcId="{76EAD071-6241-4D67-95BD-E85B234A4D0F}" destId="{2114D7C3-DAED-46A5-AE6A-AEE93AC8A700}" srcOrd="0" destOrd="0" parTransId="{0E9DEE64-0907-4BA6-B027-4FD7F253AD8B}" sibTransId="{CBA989E5-187C-495F-BA49-AFCD43903761}"/>
    <dgm:cxn modelId="{81E82C54-61D8-4686-983A-09CE5BD4DCB5}" type="presOf" srcId="{767634AF-93B6-4EB0-8AF4-07C03C3E2850}" destId="{D8872198-2689-46B1-8491-A192248EB420}" srcOrd="0" destOrd="0" presId="urn:microsoft.com/office/officeart/2008/layout/HalfCircleOrganizationChart#1"/>
    <dgm:cxn modelId="{C7A0D474-39CC-47BB-AD0E-C47351129607}" type="presOf" srcId="{35F529EE-8438-4AFA-8FB9-8928107F8931}" destId="{FEEEAC99-2804-4331-8C63-A8801EF924F1}" srcOrd="0" destOrd="0" presId="urn:microsoft.com/office/officeart/2008/layout/HalfCircleOrganizationChart#1"/>
    <dgm:cxn modelId="{EFB4A155-48CD-4AD0-A936-739FBE10E995}" type="presOf" srcId="{FEF24732-7D13-4DDA-A7EC-7E17959FD004}" destId="{BA669173-303B-41BA-8714-C50E1B7F42FB}" srcOrd="0" destOrd="0" presId="urn:microsoft.com/office/officeart/2008/layout/HalfCircleOrganizationChart#1"/>
    <dgm:cxn modelId="{35F05458-4474-4AD1-8680-2931E0F8BA7A}" type="presOf" srcId="{38D28D4C-795A-4E88-A020-DC69DF1579DD}" destId="{D5315D97-EFDB-4861-888F-0A447D6EBE1D}" srcOrd="0" destOrd="0" presId="urn:microsoft.com/office/officeart/2008/layout/HalfCircleOrganizationChart#1"/>
    <dgm:cxn modelId="{DAEBCF58-5DB3-4BF1-8BB5-A8CB5F41CFD3}" srcId="{A482B911-E9F1-4168-BFF4-50FB1AA4D12B}" destId="{9BA633AB-B762-47E8-AD08-71B202182CC4}" srcOrd="3" destOrd="0" parTransId="{9E18FBF5-D1A2-4F4F-A7CE-51C1DF722D4F}" sibTransId="{72703ECA-A142-4DC1-914A-8FB0745BAA63}"/>
    <dgm:cxn modelId="{41220679-8BFF-4856-B23C-2909266B3795}" type="presOf" srcId="{C210B0C8-2882-43F7-89CC-7CC25955366E}" destId="{5136FE02-F250-4917-AAF5-B7BA8163B2CA}" srcOrd="1" destOrd="0" presId="urn:microsoft.com/office/officeart/2008/layout/HalfCircleOrganizationChart#1"/>
    <dgm:cxn modelId="{2C305F79-5F9D-4035-ADE0-481212A3A130}" type="presOf" srcId="{D0D0B969-762D-4D1A-A224-54ECAD8C452A}" destId="{F03CC588-93CE-4ECE-8B94-135DFD07CFE5}" srcOrd="1" destOrd="0" presId="urn:microsoft.com/office/officeart/2008/layout/HalfCircleOrganizationChart#1"/>
    <dgm:cxn modelId="{41F54159-AEEB-4563-B08E-5754E74263EE}" type="presOf" srcId="{2AE5E08E-B29A-457F-AE90-BF03D069D631}" destId="{D27C5F7C-B8A8-462E-B7B8-9A256DDBBCF6}" srcOrd="0" destOrd="0" presId="urn:microsoft.com/office/officeart/2008/layout/HalfCircleOrganizationChart#1"/>
    <dgm:cxn modelId="{3D14907A-3ADF-4D7A-AB0D-4CFFB3C6C890}" srcId="{88923A7A-6C55-4890-ADA9-264387A0F44D}" destId="{8742C296-26DC-46D8-BAE6-9125F63B30EC}" srcOrd="1" destOrd="0" parTransId="{1EE6599B-F55A-4521-B244-7096B8467164}" sibTransId="{67A26052-5A7A-477E-A749-767EA5F737EB}"/>
    <dgm:cxn modelId="{B33C107B-C03B-4012-98B2-84FEAB1B6D14}" srcId="{D0D0B969-762D-4D1A-A224-54ECAD8C452A}" destId="{38D28D4C-795A-4E88-A020-DC69DF1579DD}" srcOrd="1" destOrd="0" parTransId="{4E0C4B1A-1E0F-4751-85A6-EAE40CF6BE90}" sibTransId="{2BC3ECE2-192C-4A46-BB11-35D02DC04DD5}"/>
    <dgm:cxn modelId="{E8E3437B-303C-49B7-8B6F-26F4F4CBBC8C}" type="presOf" srcId="{C4DA999E-7DBD-480A-B355-1C2A3BD91143}" destId="{E3C0F6B3-E877-4B29-A6C1-F8F93330CD10}" srcOrd="0" destOrd="0" presId="urn:microsoft.com/office/officeart/2008/layout/HalfCircleOrganizationChart#1"/>
    <dgm:cxn modelId="{08B7387C-8FBD-43BB-876C-F7BB64E06F62}" type="presOf" srcId="{31A7EE41-EBB4-4696-AD21-CF163BC212EC}" destId="{4C633F75-4726-4EE8-817B-37B32B76E1B5}" srcOrd="0" destOrd="0" presId="urn:microsoft.com/office/officeart/2008/layout/HalfCircleOrganizationChart#1"/>
    <dgm:cxn modelId="{4F038782-7B12-49A0-A854-74C07416BF1F}" type="presOf" srcId="{A482B911-E9F1-4168-BFF4-50FB1AA4D12B}" destId="{A980F7CF-F13B-4E8A-AD09-480EC7DAA63E}" srcOrd="0" destOrd="0" presId="urn:microsoft.com/office/officeart/2008/layout/HalfCircleOrganizationChart#1"/>
    <dgm:cxn modelId="{F3C2FE82-5D3D-44DF-BC16-C988ACD1B050}" type="presOf" srcId="{3C533C9B-D3A8-46CB-8F1C-B2CF70CBCEE1}" destId="{30C1CA57-BB06-40D4-B8D1-FB26D2F30FC9}" srcOrd="0" destOrd="0" presId="urn:microsoft.com/office/officeart/2008/layout/HalfCircleOrganizationChart#1"/>
    <dgm:cxn modelId="{A9B18084-5E42-43CA-B515-4940C16FBA89}" type="presOf" srcId="{E1221533-89E9-4CBE-A839-7F777AD17E96}" destId="{1004A124-78F2-402D-88B2-BC7C785CB3FE}" srcOrd="1" destOrd="0" presId="urn:microsoft.com/office/officeart/2008/layout/HalfCircleOrganizationChart#1"/>
    <dgm:cxn modelId="{D8A2258E-8B0B-485B-8941-0420AB0E3FD3}" type="presOf" srcId="{ADFCCAA2-B601-4A05-87B3-18674E5C3C10}" destId="{D9F07FCB-ED4D-402F-9294-799C0A7D0D74}" srcOrd="1" destOrd="0" presId="urn:microsoft.com/office/officeart/2008/layout/HalfCircleOrganizationChart#1"/>
    <dgm:cxn modelId="{E0B46D8E-EE85-417F-9CC9-73CAA2121968}" srcId="{88923A7A-6C55-4890-ADA9-264387A0F44D}" destId="{EB6A9F14-9016-4AC4-A935-2BBA9733903B}" srcOrd="2" destOrd="0" parTransId="{2D9C8705-C799-47BF-A9A5-E838AAAB3D67}" sibTransId="{7BDB80AD-B7B2-4ED5-8E92-11207C4F9E9F}"/>
    <dgm:cxn modelId="{2612A08E-2635-4BBA-8366-7286A423B419}" type="presOf" srcId="{59F858B4-3E40-4D11-9E62-5D683AD52BCB}" destId="{F0296EEE-666F-4FB3-A184-C51F17949A9D}" srcOrd="0" destOrd="0" presId="urn:microsoft.com/office/officeart/2008/layout/HalfCircleOrganizationChart#1"/>
    <dgm:cxn modelId="{F07C1C90-1CD6-4F87-A44C-2B169BFE5C9F}" type="presOf" srcId="{B4BC68F7-FDFF-4D57-802A-6AD9DC18AD2F}" destId="{71E86DF8-D369-4CA5-9011-E72755BED707}" srcOrd="1" destOrd="0" presId="urn:microsoft.com/office/officeart/2008/layout/HalfCircleOrganizationChart#1"/>
    <dgm:cxn modelId="{51FD4590-C127-4702-BE86-4507A50352B4}" type="presOf" srcId="{EB6A9F14-9016-4AC4-A935-2BBA9733903B}" destId="{384F9EAB-DC0B-4F4E-8724-904035504C69}" srcOrd="1" destOrd="0" presId="urn:microsoft.com/office/officeart/2008/layout/HalfCircleOrganizationChart#1"/>
    <dgm:cxn modelId="{E75A5B93-7353-4B85-A85D-8464914CFEF3}" srcId="{A482B911-E9F1-4168-BFF4-50FB1AA4D12B}" destId="{16B82099-6E0C-409C-AFEC-29D08B80F63F}" srcOrd="2" destOrd="0" parTransId="{80E86C54-CC12-4063-BCEC-F2A1DFBA8B09}" sibTransId="{ACF62D45-2C00-40A4-9A09-9037C1B04D77}"/>
    <dgm:cxn modelId="{F784ED96-39E3-407A-A9E4-14B6C3A7FA06}" type="presOf" srcId="{09973F6E-2A2C-4AC4-839C-F4A2489A1C8E}" destId="{7E9606F2-411E-4AF5-91C8-D4FA3BB89A46}" srcOrd="0" destOrd="0" presId="urn:microsoft.com/office/officeart/2008/layout/HalfCircleOrganizationChart#1"/>
    <dgm:cxn modelId="{D8C60699-1373-467C-AFDF-C00EA3642296}" type="presOf" srcId="{8742C296-26DC-46D8-BAE6-9125F63B30EC}" destId="{34BA7C27-9EEC-49EF-B1A4-56833A3019D5}" srcOrd="0" destOrd="0" presId="urn:microsoft.com/office/officeart/2008/layout/HalfCircleOrganizationChart#1"/>
    <dgm:cxn modelId="{9F48A19A-94DF-4A55-B2A8-14C5CBA80A42}" type="presOf" srcId="{D1CCC6BB-982F-48BF-B8C5-815BCC3B7FFE}" destId="{436AF6D0-F133-4D53-939A-28048E6D5ED2}" srcOrd="0" destOrd="0" presId="urn:microsoft.com/office/officeart/2008/layout/HalfCircleOrganizationChart#1"/>
    <dgm:cxn modelId="{25773B9C-CA49-4833-81E9-5F18E7331C98}" type="presOf" srcId="{316C2EB5-2311-40B8-AE6A-FDD0093016FC}" destId="{A64AD8AF-974E-466B-BB81-8B853373C142}" srcOrd="1" destOrd="0" presId="urn:microsoft.com/office/officeart/2008/layout/HalfCircleOrganizationChart#1"/>
    <dgm:cxn modelId="{21ACF19D-7029-4E18-A70A-A891F5A330CA}" type="presOf" srcId="{E0630E37-BD12-4496-B24B-B981DE769445}" destId="{6D20775A-8FA1-4A82-94B5-8189687F077F}" srcOrd="1" destOrd="0" presId="urn:microsoft.com/office/officeart/2008/layout/HalfCircleOrganizationChart#1"/>
    <dgm:cxn modelId="{927401A0-B418-4E53-B9BD-58906B1FB425}" type="presOf" srcId="{010CD567-84C3-43EF-93E6-3E4B6025206E}" destId="{292A2A8A-67BD-40F1-A630-BED6D2D0766A}" srcOrd="0" destOrd="0" presId="urn:microsoft.com/office/officeart/2008/layout/HalfCircleOrganizationChart#1"/>
    <dgm:cxn modelId="{590939A0-2F0F-4E97-8B8B-6BE23BD0355E}" type="presOf" srcId="{6D3D6B81-D471-46D4-AE59-49D9CB2720BC}" destId="{BC45556D-E05D-4F4A-820F-65E744F6D514}" srcOrd="0" destOrd="0" presId="urn:microsoft.com/office/officeart/2008/layout/HalfCircleOrganizationChart#1"/>
    <dgm:cxn modelId="{1DF316A1-2BA9-47C7-A8E1-BFAC745868B0}" type="presOf" srcId="{131E0D90-7632-454E-A037-CCE30F122527}" destId="{05642392-8F2D-4365-9E0F-C448D980C115}" srcOrd="0" destOrd="0" presId="urn:microsoft.com/office/officeart/2008/layout/HalfCircleOrganizationChart#1"/>
    <dgm:cxn modelId="{471C12A6-B031-45C6-A6D0-D9CD2D26CE9B}" srcId="{88923A7A-6C55-4890-ADA9-264387A0F44D}" destId="{A482B911-E9F1-4168-BFF4-50FB1AA4D12B}" srcOrd="0" destOrd="0" parTransId="{131E0D90-7632-454E-A037-CCE30F122527}" sibTransId="{E1C3369C-367A-434E-97EC-E871771693F1}"/>
    <dgm:cxn modelId="{65DF4FB0-1C57-470B-A539-301B4EB86320}" type="presOf" srcId="{16B82099-6E0C-409C-AFEC-29D08B80F63F}" destId="{90036EFB-22D1-4444-88E5-563016F16E16}" srcOrd="1" destOrd="0" presId="urn:microsoft.com/office/officeart/2008/layout/HalfCircleOrganizationChart#1"/>
    <dgm:cxn modelId="{3C5692B0-C86B-4C78-8CFD-CAE7E9F2EBEE}" type="presOf" srcId="{7C9DC70C-13FB-4416-97CE-F189075295D3}" destId="{54D5F6A1-1CDC-4AAC-B182-280758DC6C8D}" srcOrd="1" destOrd="0" presId="urn:microsoft.com/office/officeart/2008/layout/HalfCircleOrganizationChart#1"/>
    <dgm:cxn modelId="{7B5AAEB0-86F6-43B6-BE72-63476BB0A382}" type="presOf" srcId="{76EAD071-6241-4D67-95BD-E85B234A4D0F}" destId="{62BFA006-F683-40CA-823D-1B5B92A95C21}" srcOrd="1" destOrd="0" presId="urn:microsoft.com/office/officeart/2008/layout/HalfCircleOrganizationChart#1"/>
    <dgm:cxn modelId="{A39022B4-40DA-46B4-840E-6CC1FDFD272F}" type="presOf" srcId="{D1CCC6BB-982F-48BF-B8C5-815BCC3B7FFE}" destId="{212FFEB5-CA4B-4FAE-9529-3DD8E7E2A496}" srcOrd="1" destOrd="0" presId="urn:microsoft.com/office/officeart/2008/layout/HalfCircleOrganizationChart#1"/>
    <dgm:cxn modelId="{07BB8ABA-93E5-4DBC-8E7C-0E2D507E93C3}" type="presOf" srcId="{25022945-8755-4EC9-9805-914ECC7FBB8F}" destId="{1595122A-D92B-4442-8797-DE27DC6B4DD2}" srcOrd="1" destOrd="0" presId="urn:microsoft.com/office/officeart/2008/layout/HalfCircleOrganizationChart#1"/>
    <dgm:cxn modelId="{92A2CDBC-F1D5-4F16-9718-09F54491728E}" type="presOf" srcId="{ABBD51D3-91C0-4C05-8097-4D792CF14069}" destId="{922CDBC5-43B4-4F3C-99B4-5013805D2FB7}" srcOrd="1" destOrd="0" presId="urn:microsoft.com/office/officeart/2008/layout/HalfCircleOrganizationChart#1"/>
    <dgm:cxn modelId="{C9B25CCB-96A0-4810-8BD5-DB2FE4477B43}" srcId="{8742C296-26DC-46D8-BAE6-9125F63B30EC}" destId="{51878572-45FA-49E5-B730-3F95686DC71F}" srcOrd="4" destOrd="0" parTransId="{010CD567-84C3-43EF-93E6-3E4B6025206E}" sibTransId="{8A00A7E6-B23A-4E0E-9371-B978AE4F27F7}"/>
    <dgm:cxn modelId="{939286CC-CA24-45AE-80CF-5AA0460DFB0B}" srcId="{8742C296-26DC-46D8-BAE6-9125F63B30EC}" destId="{09973F6E-2A2C-4AC4-839C-F4A2489A1C8E}" srcOrd="3" destOrd="0" parTransId="{63284514-EBAB-4678-929E-908A9EEC564F}" sibTransId="{891F4D84-0C96-40CA-8113-C2A9853EBDB9}"/>
    <dgm:cxn modelId="{0687D2CE-2770-4E30-AD16-BB761B8B96D4}" type="presOf" srcId="{D0D0B969-762D-4D1A-A224-54ECAD8C452A}" destId="{85F4D6D2-C710-4EF1-9D18-1B8DC21E3504}" srcOrd="0" destOrd="0" presId="urn:microsoft.com/office/officeart/2008/layout/HalfCircleOrganizationChart#1"/>
    <dgm:cxn modelId="{596E09D0-472C-4F27-AE72-76FA66211D98}" type="presOf" srcId="{9E18FBF5-D1A2-4F4F-A7CE-51C1DF722D4F}" destId="{98492512-4710-4E8D-BA91-0015909CA726}" srcOrd="0" destOrd="0" presId="urn:microsoft.com/office/officeart/2008/layout/HalfCircleOrganizationChart#1"/>
    <dgm:cxn modelId="{8D7E8BD0-161A-49DD-84BD-B61745A44E9B}" type="presOf" srcId="{ADFCCAA2-B601-4A05-87B3-18674E5C3C10}" destId="{75109C63-1AD8-4332-B3CA-EC2C8ECBADFC}" srcOrd="0" destOrd="0" presId="urn:microsoft.com/office/officeart/2008/layout/HalfCircleOrganizationChart#1"/>
    <dgm:cxn modelId="{75DC6DD2-A74D-48EA-8AC8-50F43CC472E4}" srcId="{A482B911-E9F1-4168-BFF4-50FB1AA4D12B}" destId="{C02537D0-B8B0-463F-B54D-EE36808F6AC0}" srcOrd="1" destOrd="0" parTransId="{31A7EE41-EBB4-4696-AD21-CF163BC212EC}" sibTransId="{BA85C60C-17C2-4857-AE70-5384ACE2B5F3}"/>
    <dgm:cxn modelId="{D24D44D3-3E6E-43E4-AFAC-A12D902753C6}" srcId="{EB6A9F14-9016-4AC4-A935-2BBA9733903B}" destId="{E0630E37-BD12-4496-B24B-B981DE769445}" srcOrd="2" destOrd="0" parTransId="{6D3D6B81-D471-46D4-AE59-49D9CB2720BC}" sibTransId="{882351C4-58A1-47B2-A734-F0C1A189B387}"/>
    <dgm:cxn modelId="{CAA01AD8-E4C7-4467-811B-462B3DFFB775}" type="presOf" srcId="{09973F6E-2A2C-4AC4-839C-F4A2489A1C8E}" destId="{B76F55EF-3CA3-4139-8979-5F3729F36589}" srcOrd="1" destOrd="0" presId="urn:microsoft.com/office/officeart/2008/layout/HalfCircleOrganizationChart#1"/>
    <dgm:cxn modelId="{74A31BDB-D5C8-45C6-9190-C3A45815704B}" type="presOf" srcId="{2D9C8705-C799-47BF-A9A5-E838AAAB3D67}" destId="{5F1B51BF-FA7A-45BC-811F-B6EBFB9C52AF}" srcOrd="0" destOrd="0" presId="urn:microsoft.com/office/officeart/2008/layout/HalfCircleOrganizationChart#1"/>
    <dgm:cxn modelId="{B31C42DC-F83F-4C15-8B49-A4FCCB5AED88}" type="presOf" srcId="{B6E286DB-C560-45A0-8B8E-5BB5BE6A6A63}" destId="{F3F0AA84-C9F7-4619-B3B2-E2656E1B6EE7}" srcOrd="0" destOrd="0" presId="urn:microsoft.com/office/officeart/2008/layout/HalfCircleOrganizationChart#1"/>
    <dgm:cxn modelId="{383C97E4-E67B-4E13-8323-462F95662839}" type="presOf" srcId="{63284514-EBAB-4678-929E-908A9EEC564F}" destId="{338778F9-08B7-4C3F-A60B-0072C5122EEB}" srcOrd="0" destOrd="0" presId="urn:microsoft.com/office/officeart/2008/layout/HalfCircleOrganizationChart#1"/>
    <dgm:cxn modelId="{F0DA3CE5-475A-49EB-A18A-417A35BAC68F}" srcId="{EB6A9F14-9016-4AC4-A935-2BBA9733903B}" destId="{B4BC68F7-FDFF-4D57-802A-6AD9DC18AD2F}" srcOrd="3" destOrd="0" parTransId="{35F529EE-8438-4AFA-8FB9-8928107F8931}" sibTransId="{402736CC-C125-4727-8310-B8C538E07E83}"/>
    <dgm:cxn modelId="{BD812BE6-1D1F-4942-936D-FB5A346525E0}" type="presOf" srcId="{25DCE698-AE42-420D-9165-5ED6842761B0}" destId="{A86E9D2B-A9D2-45B1-8D87-A4D3CC6CAE96}" srcOrd="0" destOrd="0" presId="urn:microsoft.com/office/officeart/2008/layout/HalfCircleOrganizationChart#1"/>
    <dgm:cxn modelId="{BC488CE8-FCE2-4E3B-B136-122F2980F50C}" type="presOf" srcId="{88923A7A-6C55-4890-ADA9-264387A0F44D}" destId="{30403435-B817-4CB2-B4B4-8178E5248ECA}" srcOrd="1" destOrd="0" presId="urn:microsoft.com/office/officeart/2008/layout/HalfCircleOrganizationChart#1"/>
    <dgm:cxn modelId="{145B41E9-64D1-4B75-B614-95CA786CEED4}" type="presOf" srcId="{A482B911-E9F1-4168-BFF4-50FB1AA4D12B}" destId="{8AA16BD1-82E9-4671-AB0F-4BE2520CE1D9}" srcOrd="1" destOrd="0" presId="urn:microsoft.com/office/officeart/2008/layout/HalfCircleOrganizationChart#1"/>
    <dgm:cxn modelId="{9BB861E9-EBCA-4EB8-A778-BBF902261A66}" srcId="{EB6A9F14-9016-4AC4-A935-2BBA9733903B}" destId="{C210B0C8-2882-43F7-89CC-7CC25955366E}" srcOrd="0" destOrd="0" parTransId="{FEF24732-7D13-4DDA-A7EC-7E17959FD004}" sibTransId="{E751D64C-AA70-4B02-9A77-D5D572E18E7F}"/>
    <dgm:cxn modelId="{826555ED-DCED-42D6-97B1-38C9C06913FA}" type="presOf" srcId="{2114D7C3-DAED-46A5-AE6A-AEE93AC8A700}" destId="{4CC2D6B3-6460-42B1-9E60-C27386B9C10F}" srcOrd="1" destOrd="0" presId="urn:microsoft.com/office/officeart/2008/layout/HalfCircleOrganizationChart#1"/>
    <dgm:cxn modelId="{A7866BEF-CA39-45F3-827C-4919A3901BCC}" type="presOf" srcId="{C02537D0-B8B0-463F-B54D-EE36808F6AC0}" destId="{42584603-0A66-4274-BE64-D8D6DCD79F28}" srcOrd="0" destOrd="0" presId="urn:microsoft.com/office/officeart/2008/layout/HalfCircleOrganizationChart#1"/>
    <dgm:cxn modelId="{6CC977EF-A5E6-4113-9411-2190ACAD45B0}" type="presOf" srcId="{2A190481-D009-4FF8-B0D3-035324100F93}" destId="{5E2BA3C5-FF0E-4349-9890-EB5F06607B24}" srcOrd="0" destOrd="0" presId="urn:microsoft.com/office/officeart/2008/layout/HalfCircleOrganizationChart#1"/>
    <dgm:cxn modelId="{65E2C4EF-438E-44AB-B658-ECC4285B80B6}" type="presOf" srcId="{B4BC68F7-FDFF-4D57-802A-6AD9DC18AD2F}" destId="{60404758-7974-493F-A278-87BD54C65731}" srcOrd="0" destOrd="0" presId="urn:microsoft.com/office/officeart/2008/layout/HalfCircleOrganizationChart#1"/>
    <dgm:cxn modelId="{86FA6AF0-8E06-4E3A-9F00-983F994F5F28}" type="presOf" srcId="{E1221533-89E9-4CBE-A839-7F777AD17E96}" destId="{8E78648D-F04D-42CC-9F61-C2ADF9287F69}" srcOrd="0" destOrd="0" presId="urn:microsoft.com/office/officeart/2008/layout/HalfCircleOrganizationChart#1"/>
    <dgm:cxn modelId="{5B9A45F3-5250-4FCC-AA8D-0B8930C95613}" type="presOf" srcId="{EB6A9F14-9016-4AC4-A935-2BBA9733903B}" destId="{945B114C-D449-4380-95DC-2DFC5DA03AEE}" srcOrd="0" destOrd="0" presId="urn:microsoft.com/office/officeart/2008/layout/HalfCircleOrganizationChart#1"/>
    <dgm:cxn modelId="{696B6FF9-C46E-452C-A48B-64E567BE3DC4}" type="presOf" srcId="{648875E0-4ECA-4178-A20E-2ADBE87EA40E}" destId="{962A8EEF-5E7C-472D-A21D-D853483DF36C}" srcOrd="0" destOrd="0" presId="urn:microsoft.com/office/officeart/2008/layout/HalfCircleOrganizationChart#1"/>
    <dgm:cxn modelId="{2FDE66FA-0F09-42D2-A18F-8D391ECB7ED5}" type="presOf" srcId="{38D28D4C-795A-4E88-A020-DC69DF1579DD}" destId="{D17305F6-C11C-42ED-9443-FC248EE91FD2}" srcOrd="1" destOrd="0" presId="urn:microsoft.com/office/officeart/2008/layout/HalfCircleOrganizationChart#1"/>
    <dgm:cxn modelId="{8BE56F23-B3BC-49A6-9FCB-B94A47C0E6EF}" type="presParOf" srcId="{FA4E759F-0717-45D8-8A14-DBB17720C04E}" destId="{F3E88B47-2504-4918-A009-FB043E1E373D}" srcOrd="0" destOrd="0" presId="urn:microsoft.com/office/officeart/2008/layout/HalfCircleOrganizationChart#1"/>
    <dgm:cxn modelId="{738EC458-8229-474E-AD75-4CB1EAEB16D2}" type="presParOf" srcId="{F3E88B47-2504-4918-A009-FB043E1E373D}" destId="{B1334753-E98F-4900-B4D1-D29201159626}" srcOrd="0" destOrd="0" presId="urn:microsoft.com/office/officeart/2008/layout/HalfCircleOrganizationChart#1"/>
    <dgm:cxn modelId="{73790525-042C-4C09-A04A-C855645F5F9A}" type="presParOf" srcId="{B1334753-E98F-4900-B4D1-D29201159626}" destId="{D24ED381-7282-4A73-84FD-E1CE146B0761}" srcOrd="0" destOrd="0" presId="urn:microsoft.com/office/officeart/2008/layout/HalfCircleOrganizationChart#1"/>
    <dgm:cxn modelId="{A10FFB0B-D183-4393-8F61-997AA9662337}" type="presParOf" srcId="{B1334753-E98F-4900-B4D1-D29201159626}" destId="{EAC526DD-2A02-4572-99A9-A34D4837F568}" srcOrd="1" destOrd="0" presId="urn:microsoft.com/office/officeart/2008/layout/HalfCircleOrganizationChart#1"/>
    <dgm:cxn modelId="{68CCD197-8B98-41BF-8D45-AA3A495273DD}" type="presParOf" srcId="{B1334753-E98F-4900-B4D1-D29201159626}" destId="{6CFF7C49-C9E5-46A9-BCAF-95E2A049E3AC}" srcOrd="2" destOrd="0" presId="urn:microsoft.com/office/officeart/2008/layout/HalfCircleOrganizationChart#1"/>
    <dgm:cxn modelId="{55EA827D-AE7C-4DB6-87FE-7FB0C98F917C}" type="presParOf" srcId="{B1334753-E98F-4900-B4D1-D29201159626}" destId="{30403435-B817-4CB2-B4B4-8178E5248ECA}" srcOrd="3" destOrd="0" presId="urn:microsoft.com/office/officeart/2008/layout/HalfCircleOrganizationChart#1"/>
    <dgm:cxn modelId="{D25D6597-26E0-461C-9A77-6B076D267EBA}" type="presParOf" srcId="{F3E88B47-2504-4918-A009-FB043E1E373D}" destId="{A35DC467-E063-4829-B15A-A7C5C8C5ED1B}" srcOrd="1" destOrd="0" presId="urn:microsoft.com/office/officeart/2008/layout/HalfCircleOrganizationChart#1"/>
    <dgm:cxn modelId="{235C01F0-6330-4C9A-9213-E52993D4F3FC}" type="presParOf" srcId="{A35DC467-E063-4829-B15A-A7C5C8C5ED1B}" destId="{05642392-8F2D-4365-9E0F-C448D980C115}" srcOrd="0" destOrd="0" presId="urn:microsoft.com/office/officeart/2008/layout/HalfCircleOrganizationChart#1"/>
    <dgm:cxn modelId="{32C8AA5E-7ECC-45CA-8991-789AC9B77ADC}" type="presParOf" srcId="{A35DC467-E063-4829-B15A-A7C5C8C5ED1B}" destId="{7CEFEB4E-5BA0-4832-A5A4-596281CA64B5}" srcOrd="1" destOrd="0" presId="urn:microsoft.com/office/officeart/2008/layout/HalfCircleOrganizationChart#1"/>
    <dgm:cxn modelId="{79F70EC2-360D-48B8-A2FE-FF8F2BF5E686}" type="presParOf" srcId="{7CEFEB4E-5BA0-4832-A5A4-596281CA64B5}" destId="{62029C11-98D5-43DC-9255-A59B1EDFB658}" srcOrd="0" destOrd="0" presId="urn:microsoft.com/office/officeart/2008/layout/HalfCircleOrganizationChart#1"/>
    <dgm:cxn modelId="{34B68AD6-4745-4489-AFDF-524848118490}" type="presParOf" srcId="{62029C11-98D5-43DC-9255-A59B1EDFB658}" destId="{A980F7CF-F13B-4E8A-AD09-480EC7DAA63E}" srcOrd="0" destOrd="0" presId="urn:microsoft.com/office/officeart/2008/layout/HalfCircleOrganizationChart#1"/>
    <dgm:cxn modelId="{621DD851-F525-4A69-BACA-94DD7AD24761}" type="presParOf" srcId="{62029C11-98D5-43DC-9255-A59B1EDFB658}" destId="{3C9C9E40-2D97-429B-8D3F-4CA2FA631243}" srcOrd="1" destOrd="0" presId="urn:microsoft.com/office/officeart/2008/layout/HalfCircleOrganizationChart#1"/>
    <dgm:cxn modelId="{4E900637-C776-4D4D-871C-9E20049E5A5B}" type="presParOf" srcId="{62029C11-98D5-43DC-9255-A59B1EDFB658}" destId="{E4A9E5C6-1ECD-4FBD-B984-4A2B09F572DF}" srcOrd="2" destOrd="0" presId="urn:microsoft.com/office/officeart/2008/layout/HalfCircleOrganizationChart#1"/>
    <dgm:cxn modelId="{55E6C05A-BDFB-438C-BF57-8EFF9CD6CC02}" type="presParOf" srcId="{62029C11-98D5-43DC-9255-A59B1EDFB658}" destId="{8AA16BD1-82E9-4671-AB0F-4BE2520CE1D9}" srcOrd="3" destOrd="0" presId="urn:microsoft.com/office/officeart/2008/layout/HalfCircleOrganizationChart#1"/>
    <dgm:cxn modelId="{65C680F7-6F80-4D2C-9BF7-6646D7F52E32}" type="presParOf" srcId="{7CEFEB4E-5BA0-4832-A5A4-596281CA64B5}" destId="{AC1B9A13-1D94-4BC9-B006-E4603DA9EF82}" srcOrd="1" destOrd="0" presId="urn:microsoft.com/office/officeart/2008/layout/HalfCircleOrganizationChart#1"/>
    <dgm:cxn modelId="{CB2FE3D1-EDDF-4DE8-8371-35DF2D0C1EAC}" type="presParOf" srcId="{AC1B9A13-1D94-4BC9-B006-E4603DA9EF82}" destId="{D820429D-D815-4C84-A1A8-3BB64A0569F6}" srcOrd="0" destOrd="0" presId="urn:microsoft.com/office/officeart/2008/layout/HalfCircleOrganizationChart#1"/>
    <dgm:cxn modelId="{77EDEC23-9BCD-4F2D-B0FE-767E5A6A46FB}" type="presParOf" srcId="{AC1B9A13-1D94-4BC9-B006-E4603DA9EF82}" destId="{31C3EE90-E847-40A9-8B96-17E0E61AC090}" srcOrd="1" destOrd="0" presId="urn:microsoft.com/office/officeart/2008/layout/HalfCircleOrganizationChart#1"/>
    <dgm:cxn modelId="{D8A5F667-B668-49DD-9E75-42C646C5D25A}" type="presParOf" srcId="{31C3EE90-E847-40A9-8B96-17E0E61AC090}" destId="{35E9FB6F-2904-4C85-A02C-78045B16689E}" srcOrd="0" destOrd="0" presId="urn:microsoft.com/office/officeart/2008/layout/HalfCircleOrganizationChart#1"/>
    <dgm:cxn modelId="{4CA58775-864C-4862-9191-A62C78626A91}" type="presParOf" srcId="{35E9FB6F-2904-4C85-A02C-78045B16689E}" destId="{436AF6D0-F133-4D53-939A-28048E6D5ED2}" srcOrd="0" destOrd="0" presId="urn:microsoft.com/office/officeart/2008/layout/HalfCircleOrganizationChart#1"/>
    <dgm:cxn modelId="{C492E86E-4EA3-44D1-B1E4-15FF432B1E61}" type="presParOf" srcId="{35E9FB6F-2904-4C85-A02C-78045B16689E}" destId="{62F4C49A-0D81-4327-B890-5853183D61B4}" srcOrd="1" destOrd="0" presId="urn:microsoft.com/office/officeart/2008/layout/HalfCircleOrganizationChart#1"/>
    <dgm:cxn modelId="{0430A065-B6BC-406C-8AAF-EE5BE5154C9F}" type="presParOf" srcId="{35E9FB6F-2904-4C85-A02C-78045B16689E}" destId="{015E07AF-0930-4735-BD70-FD1F16E518F8}" srcOrd="2" destOrd="0" presId="urn:microsoft.com/office/officeart/2008/layout/HalfCircleOrganizationChart#1"/>
    <dgm:cxn modelId="{9AD08F85-6046-4539-91B7-1441CCBBDFAD}" type="presParOf" srcId="{35E9FB6F-2904-4C85-A02C-78045B16689E}" destId="{212FFEB5-CA4B-4FAE-9529-3DD8E7E2A496}" srcOrd="3" destOrd="0" presId="urn:microsoft.com/office/officeart/2008/layout/HalfCircleOrganizationChart#1"/>
    <dgm:cxn modelId="{FD07071B-4BDC-4216-8002-78EC7EC9E13D}" type="presParOf" srcId="{31C3EE90-E847-40A9-8B96-17E0E61AC090}" destId="{F4C97BD5-A403-4588-893C-DEE08D875BE9}" srcOrd="1" destOrd="0" presId="urn:microsoft.com/office/officeart/2008/layout/HalfCircleOrganizationChart#1"/>
    <dgm:cxn modelId="{8053BB6A-FE2A-4A48-A773-53C2774AC768}" type="presParOf" srcId="{31C3EE90-E847-40A9-8B96-17E0E61AC090}" destId="{DAF779AA-10AA-4BDA-8395-2C70476FAE17}" srcOrd="2" destOrd="0" presId="urn:microsoft.com/office/officeart/2008/layout/HalfCircleOrganizationChart#1"/>
    <dgm:cxn modelId="{718B63B0-FD0F-406D-B33D-D5B9E416ED03}" type="presParOf" srcId="{AC1B9A13-1D94-4BC9-B006-E4603DA9EF82}" destId="{4C633F75-4726-4EE8-817B-37B32B76E1B5}" srcOrd="2" destOrd="0" presId="urn:microsoft.com/office/officeart/2008/layout/HalfCircleOrganizationChart#1"/>
    <dgm:cxn modelId="{B6D88D3A-9ADA-4851-B376-6A0FAB00CADF}" type="presParOf" srcId="{AC1B9A13-1D94-4BC9-B006-E4603DA9EF82}" destId="{287D4EAA-46C8-4B3A-9CBC-CEFF9ADB8684}" srcOrd="3" destOrd="0" presId="urn:microsoft.com/office/officeart/2008/layout/HalfCircleOrganizationChart#1"/>
    <dgm:cxn modelId="{A3216510-D137-4DB7-8F1C-69BAB716A1F2}" type="presParOf" srcId="{287D4EAA-46C8-4B3A-9CBC-CEFF9ADB8684}" destId="{1FCA0D50-0B7E-499A-9AC2-606C84783235}" srcOrd="0" destOrd="0" presId="urn:microsoft.com/office/officeart/2008/layout/HalfCircleOrganizationChart#1"/>
    <dgm:cxn modelId="{83F359C6-2383-4A88-8163-B498BDFA58ED}" type="presParOf" srcId="{1FCA0D50-0B7E-499A-9AC2-606C84783235}" destId="{42584603-0A66-4274-BE64-D8D6DCD79F28}" srcOrd="0" destOrd="0" presId="urn:microsoft.com/office/officeart/2008/layout/HalfCircleOrganizationChart#1"/>
    <dgm:cxn modelId="{572ABAA6-2F57-42D2-A9CD-841BB4B8F40E}" type="presParOf" srcId="{1FCA0D50-0B7E-499A-9AC2-606C84783235}" destId="{DCDB5A6F-07F2-483E-A490-1ABC229B4D9F}" srcOrd="1" destOrd="0" presId="urn:microsoft.com/office/officeart/2008/layout/HalfCircleOrganizationChart#1"/>
    <dgm:cxn modelId="{508521EA-086D-4076-B9D8-A44897E25046}" type="presParOf" srcId="{1FCA0D50-0B7E-499A-9AC2-606C84783235}" destId="{CA19B402-55F4-4E44-BBD8-3AEA40525BF9}" srcOrd="2" destOrd="0" presId="urn:microsoft.com/office/officeart/2008/layout/HalfCircleOrganizationChart#1"/>
    <dgm:cxn modelId="{4E4116F6-7473-4D3B-96EC-33926DCC1200}" type="presParOf" srcId="{1FCA0D50-0B7E-499A-9AC2-606C84783235}" destId="{7B52F49F-104E-41AB-925F-A7948801282D}" srcOrd="3" destOrd="0" presId="urn:microsoft.com/office/officeart/2008/layout/HalfCircleOrganizationChart#1"/>
    <dgm:cxn modelId="{A231253A-F36E-4204-A504-CABDC391A0E0}" type="presParOf" srcId="{287D4EAA-46C8-4B3A-9CBC-CEFF9ADB8684}" destId="{CA848AFE-F7D2-48E6-BC4D-2F65FFDCAC07}" srcOrd="1" destOrd="0" presId="urn:microsoft.com/office/officeart/2008/layout/HalfCircleOrganizationChart#1"/>
    <dgm:cxn modelId="{DE32194C-6C65-4CE7-B731-FB0CB2DF42F6}" type="presParOf" srcId="{287D4EAA-46C8-4B3A-9CBC-CEFF9ADB8684}" destId="{57AADE2B-E4DA-47EF-A2A3-6EDD1D474325}" srcOrd="2" destOrd="0" presId="urn:microsoft.com/office/officeart/2008/layout/HalfCircleOrganizationChart#1"/>
    <dgm:cxn modelId="{BBADD211-92EF-4951-BE84-C6F9D8040FF1}" type="presParOf" srcId="{AC1B9A13-1D94-4BC9-B006-E4603DA9EF82}" destId="{182E0E00-4E33-4511-BD50-19D8146422A9}" srcOrd="4" destOrd="0" presId="urn:microsoft.com/office/officeart/2008/layout/HalfCircleOrganizationChart#1"/>
    <dgm:cxn modelId="{2D4412A1-9781-4B8D-8B8D-D523A89C71FA}" type="presParOf" srcId="{AC1B9A13-1D94-4BC9-B006-E4603DA9EF82}" destId="{43E858FF-A240-4AB8-9392-6716BC8C2471}" srcOrd="5" destOrd="0" presId="urn:microsoft.com/office/officeart/2008/layout/HalfCircleOrganizationChart#1"/>
    <dgm:cxn modelId="{05ABB62A-0008-4F88-BCFC-D9774A68031A}" type="presParOf" srcId="{43E858FF-A240-4AB8-9392-6716BC8C2471}" destId="{CC2BE780-6AB6-40F9-9105-A344AA53D39C}" srcOrd="0" destOrd="0" presId="urn:microsoft.com/office/officeart/2008/layout/HalfCircleOrganizationChart#1"/>
    <dgm:cxn modelId="{91C29437-6C20-4441-B94F-A81598017B42}" type="presParOf" srcId="{CC2BE780-6AB6-40F9-9105-A344AA53D39C}" destId="{10C87417-FA7C-4379-A7D5-DBF4E3E1585E}" srcOrd="0" destOrd="0" presId="urn:microsoft.com/office/officeart/2008/layout/HalfCircleOrganizationChart#1"/>
    <dgm:cxn modelId="{E5502033-5857-4596-ACFC-BD9DCB77CD5A}" type="presParOf" srcId="{CC2BE780-6AB6-40F9-9105-A344AA53D39C}" destId="{DD549495-6135-47EB-A20E-A30B18F3AA17}" srcOrd="1" destOrd="0" presId="urn:microsoft.com/office/officeart/2008/layout/HalfCircleOrganizationChart#1"/>
    <dgm:cxn modelId="{8ADE9323-3267-41F8-A9DA-A30959A1B636}" type="presParOf" srcId="{CC2BE780-6AB6-40F9-9105-A344AA53D39C}" destId="{C3FC989F-FAF3-495F-92B0-C67C261E293F}" srcOrd="2" destOrd="0" presId="urn:microsoft.com/office/officeart/2008/layout/HalfCircleOrganizationChart#1"/>
    <dgm:cxn modelId="{8CEF35FA-2339-474C-A245-D2EF2CBA4D3E}" type="presParOf" srcId="{CC2BE780-6AB6-40F9-9105-A344AA53D39C}" destId="{90036EFB-22D1-4444-88E5-563016F16E16}" srcOrd="3" destOrd="0" presId="urn:microsoft.com/office/officeart/2008/layout/HalfCircleOrganizationChart#1"/>
    <dgm:cxn modelId="{57B965C4-5D96-47B6-9693-D66A75C802B6}" type="presParOf" srcId="{43E858FF-A240-4AB8-9392-6716BC8C2471}" destId="{E59C1A0A-4D1C-4E0C-8953-FB0D160FCD4D}" srcOrd="1" destOrd="0" presId="urn:microsoft.com/office/officeart/2008/layout/HalfCircleOrganizationChart#1"/>
    <dgm:cxn modelId="{498EC7B1-29F7-476A-8D36-E81311BAD8B0}" type="presParOf" srcId="{43E858FF-A240-4AB8-9392-6716BC8C2471}" destId="{5D83E7C9-5725-4FA6-B4B8-000CDD7E5552}" srcOrd="2" destOrd="0" presId="urn:microsoft.com/office/officeart/2008/layout/HalfCircleOrganizationChart#1"/>
    <dgm:cxn modelId="{7D7B2066-07BA-4BD7-BE2A-C7C38C05CFCF}" type="presParOf" srcId="{AC1B9A13-1D94-4BC9-B006-E4603DA9EF82}" destId="{98492512-4710-4E8D-BA91-0015909CA726}" srcOrd="6" destOrd="0" presId="urn:microsoft.com/office/officeart/2008/layout/HalfCircleOrganizationChart#1"/>
    <dgm:cxn modelId="{DADF37E9-9863-418C-AF0B-F36E3383B727}" type="presParOf" srcId="{AC1B9A13-1D94-4BC9-B006-E4603DA9EF82}" destId="{AD4FB7C0-0440-4F3C-AB8F-A984837AA8A8}" srcOrd="7" destOrd="0" presId="urn:microsoft.com/office/officeart/2008/layout/HalfCircleOrganizationChart#1"/>
    <dgm:cxn modelId="{BB52EC9A-15FE-4AC8-92E9-6EBE35A84349}" type="presParOf" srcId="{AD4FB7C0-0440-4F3C-AB8F-A984837AA8A8}" destId="{6B951398-CF60-4387-9482-3100E20B2747}" srcOrd="0" destOrd="0" presId="urn:microsoft.com/office/officeart/2008/layout/HalfCircleOrganizationChart#1"/>
    <dgm:cxn modelId="{87F54A25-43D1-4D6B-BB9F-133B6A7211DE}" type="presParOf" srcId="{6B951398-CF60-4387-9482-3100E20B2747}" destId="{F7FE976C-BBCB-444C-AE28-EFB30DFC6DDD}" srcOrd="0" destOrd="0" presId="urn:microsoft.com/office/officeart/2008/layout/HalfCircleOrganizationChart#1"/>
    <dgm:cxn modelId="{59E33834-CF1B-4A14-B603-9B72425F8AEF}" type="presParOf" srcId="{6B951398-CF60-4387-9482-3100E20B2747}" destId="{05598186-FF1A-4D31-8213-184B99CA99F2}" srcOrd="1" destOrd="0" presId="urn:microsoft.com/office/officeart/2008/layout/HalfCircleOrganizationChart#1"/>
    <dgm:cxn modelId="{1F9F6985-A253-48A1-960C-89AA4701EAA6}" type="presParOf" srcId="{6B951398-CF60-4387-9482-3100E20B2747}" destId="{529B9CA1-DB96-4D85-BCE1-CF387944455D}" srcOrd="2" destOrd="0" presId="urn:microsoft.com/office/officeart/2008/layout/HalfCircleOrganizationChart#1"/>
    <dgm:cxn modelId="{3EDC8EB1-FF41-4183-8C8F-AFF574E675D1}" type="presParOf" srcId="{6B951398-CF60-4387-9482-3100E20B2747}" destId="{19E05E0C-7786-4A59-8576-BF42D790AF9E}" srcOrd="3" destOrd="0" presId="urn:microsoft.com/office/officeart/2008/layout/HalfCircleOrganizationChart#1"/>
    <dgm:cxn modelId="{186C34C4-CE25-4B43-B815-7E632AF89A93}" type="presParOf" srcId="{AD4FB7C0-0440-4F3C-AB8F-A984837AA8A8}" destId="{2446C635-5003-4EC5-B6C4-3B1738B9C08F}" srcOrd="1" destOrd="0" presId="urn:microsoft.com/office/officeart/2008/layout/HalfCircleOrganizationChart#1"/>
    <dgm:cxn modelId="{953E77DC-EC8F-46EF-AD27-5175A7E0F5AC}" type="presParOf" srcId="{AD4FB7C0-0440-4F3C-AB8F-A984837AA8A8}" destId="{7B13A2CB-57E0-48BA-A83C-2B9E1B7FFFDD}" srcOrd="2" destOrd="0" presId="urn:microsoft.com/office/officeart/2008/layout/HalfCircleOrganizationChart#1"/>
    <dgm:cxn modelId="{57A19912-13D6-4A72-8131-36421CD1C6D3}" type="presParOf" srcId="{AC1B9A13-1D94-4BC9-B006-E4603DA9EF82}" destId="{962A8EEF-5E7C-472D-A21D-D853483DF36C}" srcOrd="8" destOrd="0" presId="urn:microsoft.com/office/officeart/2008/layout/HalfCircleOrganizationChart#1"/>
    <dgm:cxn modelId="{C7B1C094-A35A-49D9-A8B4-43DD7F392749}" type="presParOf" srcId="{AC1B9A13-1D94-4BC9-B006-E4603DA9EF82}" destId="{2C85ABFA-A7F2-4065-9F43-FB0FA3DF4291}" srcOrd="9" destOrd="0" presId="urn:microsoft.com/office/officeart/2008/layout/HalfCircleOrganizationChart#1"/>
    <dgm:cxn modelId="{FC98CF86-3946-4BEF-B0B0-56EC91996D66}" type="presParOf" srcId="{2C85ABFA-A7F2-4065-9F43-FB0FA3DF4291}" destId="{1CAA69E0-086D-4225-B8F5-E6CFE586872D}" srcOrd="0" destOrd="0" presId="urn:microsoft.com/office/officeart/2008/layout/HalfCircleOrganizationChart#1"/>
    <dgm:cxn modelId="{D1AFF1DF-2266-4DCF-A7F2-CCBEE37E667E}" type="presParOf" srcId="{1CAA69E0-086D-4225-B8F5-E6CFE586872D}" destId="{5E2BA3C5-FF0E-4349-9890-EB5F06607B24}" srcOrd="0" destOrd="0" presId="urn:microsoft.com/office/officeart/2008/layout/HalfCircleOrganizationChart#1"/>
    <dgm:cxn modelId="{7F6E4FFC-5791-46D7-B185-6BC06D81ED55}" type="presParOf" srcId="{1CAA69E0-086D-4225-B8F5-E6CFE586872D}" destId="{3393473C-6DE3-4312-AA0F-264C9F276F7E}" srcOrd="1" destOrd="0" presId="urn:microsoft.com/office/officeart/2008/layout/HalfCircleOrganizationChart#1"/>
    <dgm:cxn modelId="{36C99EDC-0777-4DAD-9909-8C8601A401B8}" type="presParOf" srcId="{1CAA69E0-086D-4225-B8F5-E6CFE586872D}" destId="{650732A9-505D-4A0D-865C-1A1AB8C815CE}" srcOrd="2" destOrd="0" presId="urn:microsoft.com/office/officeart/2008/layout/HalfCircleOrganizationChart#1"/>
    <dgm:cxn modelId="{94BD020F-A3E6-4610-81BF-77D129BA95E1}" type="presParOf" srcId="{1CAA69E0-086D-4225-B8F5-E6CFE586872D}" destId="{EA152B0F-2164-4DFC-A202-52823D495189}" srcOrd="3" destOrd="0" presId="urn:microsoft.com/office/officeart/2008/layout/HalfCircleOrganizationChart#1"/>
    <dgm:cxn modelId="{1216BEE9-55D7-4024-90E4-A8B4E9DB0068}" type="presParOf" srcId="{2C85ABFA-A7F2-4065-9F43-FB0FA3DF4291}" destId="{4AC639A0-0C4B-488E-95D6-359051662012}" srcOrd="1" destOrd="0" presId="urn:microsoft.com/office/officeart/2008/layout/HalfCircleOrganizationChart#1"/>
    <dgm:cxn modelId="{7AC391A3-BF04-428F-9A31-1E5557ED691F}" type="presParOf" srcId="{2C85ABFA-A7F2-4065-9F43-FB0FA3DF4291}" destId="{10181EF5-0017-49F1-B5C9-0BD8FABA68E8}" srcOrd="2" destOrd="0" presId="urn:microsoft.com/office/officeart/2008/layout/HalfCircleOrganizationChart#1"/>
    <dgm:cxn modelId="{684CDC5C-7B3B-4FF3-A524-1E27E1E7C811}" type="presParOf" srcId="{7CEFEB4E-5BA0-4832-A5A4-596281CA64B5}" destId="{5C2E1027-5D93-4F77-9D30-CEEC2C115D4C}" srcOrd="2" destOrd="0" presId="urn:microsoft.com/office/officeart/2008/layout/HalfCircleOrganizationChart#1"/>
    <dgm:cxn modelId="{878129DC-5BAE-4A9A-80F4-80EFCFC7AB5F}" type="presParOf" srcId="{A35DC467-E063-4829-B15A-A7C5C8C5ED1B}" destId="{17AAB30F-B679-4ED8-A63D-F9A81AD630D3}" srcOrd="2" destOrd="0" presId="urn:microsoft.com/office/officeart/2008/layout/HalfCircleOrganizationChart#1"/>
    <dgm:cxn modelId="{250CE107-455F-4258-A00D-DFB363B94A62}" type="presParOf" srcId="{A35DC467-E063-4829-B15A-A7C5C8C5ED1B}" destId="{7D5061AB-4519-4F21-9164-97F5438B0400}" srcOrd="3" destOrd="0" presId="urn:microsoft.com/office/officeart/2008/layout/HalfCircleOrganizationChart#1"/>
    <dgm:cxn modelId="{CBF8260F-7599-42E5-B131-9482912CCA0D}" type="presParOf" srcId="{7D5061AB-4519-4F21-9164-97F5438B0400}" destId="{A9319DB2-92BA-4521-A3DF-B4196E7A5E0F}" srcOrd="0" destOrd="0" presId="urn:microsoft.com/office/officeart/2008/layout/HalfCircleOrganizationChart#1"/>
    <dgm:cxn modelId="{4CCEE15B-A3AB-4438-9E62-C0B48A74130B}" type="presParOf" srcId="{A9319DB2-92BA-4521-A3DF-B4196E7A5E0F}" destId="{34BA7C27-9EEC-49EF-B1A4-56833A3019D5}" srcOrd="0" destOrd="0" presId="urn:microsoft.com/office/officeart/2008/layout/HalfCircleOrganizationChart#1"/>
    <dgm:cxn modelId="{5A300798-8C06-4EE3-988A-4022BF52C637}" type="presParOf" srcId="{A9319DB2-92BA-4521-A3DF-B4196E7A5E0F}" destId="{4AC3EB86-9FB9-4E48-AFF1-B1D78E9D82E1}" srcOrd="1" destOrd="0" presId="urn:microsoft.com/office/officeart/2008/layout/HalfCircleOrganizationChart#1"/>
    <dgm:cxn modelId="{4FAEB3F0-526B-4DF4-97D0-815CE7CC75D8}" type="presParOf" srcId="{A9319DB2-92BA-4521-A3DF-B4196E7A5E0F}" destId="{8D5E41CD-08AA-4874-B3FD-67E25261DDC0}" srcOrd="2" destOrd="0" presId="urn:microsoft.com/office/officeart/2008/layout/HalfCircleOrganizationChart#1"/>
    <dgm:cxn modelId="{DD047A18-6703-42F8-BD6D-D2DFA7B08226}" type="presParOf" srcId="{A9319DB2-92BA-4521-A3DF-B4196E7A5E0F}" destId="{1484BA3B-FEF5-41C5-96F7-52261FA26FA9}" srcOrd="3" destOrd="0" presId="urn:microsoft.com/office/officeart/2008/layout/HalfCircleOrganizationChart#1"/>
    <dgm:cxn modelId="{932E9AFC-A00B-484D-B575-BDB89AC4E63A}" type="presParOf" srcId="{7D5061AB-4519-4F21-9164-97F5438B0400}" destId="{2AA3E685-5052-402E-B392-C5917FABCED1}" srcOrd="1" destOrd="0" presId="urn:microsoft.com/office/officeart/2008/layout/HalfCircleOrganizationChart#1"/>
    <dgm:cxn modelId="{FD78ADD9-D317-4D48-8676-24CE0B192ED4}" type="presParOf" srcId="{2AA3E685-5052-402E-B392-C5917FABCED1}" destId="{A86E9D2B-A9D2-45B1-8D87-A4D3CC6CAE96}" srcOrd="0" destOrd="0" presId="urn:microsoft.com/office/officeart/2008/layout/HalfCircleOrganizationChart#1"/>
    <dgm:cxn modelId="{F9D3B80A-1358-48E5-94C4-5EB709CEA1E7}" type="presParOf" srcId="{2AA3E685-5052-402E-B392-C5917FABCED1}" destId="{BC348097-87AB-4E38-B6CA-2589BF82E0BD}" srcOrd="1" destOrd="0" presId="urn:microsoft.com/office/officeart/2008/layout/HalfCircleOrganizationChart#1"/>
    <dgm:cxn modelId="{ED2079E0-9CA6-41E2-929E-ACB2056DF23C}" type="presParOf" srcId="{BC348097-87AB-4E38-B6CA-2589BF82E0BD}" destId="{1869CBC4-AA8B-455E-99E6-C69E980CD953}" srcOrd="0" destOrd="0" presId="urn:microsoft.com/office/officeart/2008/layout/HalfCircleOrganizationChart#1"/>
    <dgm:cxn modelId="{29F3649D-84A1-479E-874C-DCDEBF3CA52A}" type="presParOf" srcId="{1869CBC4-AA8B-455E-99E6-C69E980CD953}" destId="{75109C63-1AD8-4332-B3CA-EC2C8ECBADFC}" srcOrd="0" destOrd="0" presId="urn:microsoft.com/office/officeart/2008/layout/HalfCircleOrganizationChart#1"/>
    <dgm:cxn modelId="{757863DC-A835-4338-824E-F79FDD1C3D6C}" type="presParOf" srcId="{1869CBC4-AA8B-455E-99E6-C69E980CD953}" destId="{DCD82726-2407-49BE-8BA6-891BAB4EF106}" srcOrd="1" destOrd="0" presId="urn:microsoft.com/office/officeart/2008/layout/HalfCircleOrganizationChart#1"/>
    <dgm:cxn modelId="{4466EE3F-730C-4FD0-A71A-C31EEF9C8041}" type="presParOf" srcId="{1869CBC4-AA8B-455E-99E6-C69E980CD953}" destId="{FCBAD069-B3C8-4D31-A8EF-45BEB61C9624}" srcOrd="2" destOrd="0" presId="urn:microsoft.com/office/officeart/2008/layout/HalfCircleOrganizationChart#1"/>
    <dgm:cxn modelId="{3C64F83B-6903-460E-943C-012BD734B159}" type="presParOf" srcId="{1869CBC4-AA8B-455E-99E6-C69E980CD953}" destId="{D9F07FCB-ED4D-402F-9294-799C0A7D0D74}" srcOrd="3" destOrd="0" presId="urn:microsoft.com/office/officeart/2008/layout/HalfCircleOrganizationChart#1"/>
    <dgm:cxn modelId="{1C1D8156-4386-4C26-AD97-6600DDA9DC71}" type="presParOf" srcId="{BC348097-87AB-4E38-B6CA-2589BF82E0BD}" destId="{0DFE4F0C-7595-43A7-A1EC-8AC7FA257AFF}" srcOrd="1" destOrd="0" presId="urn:microsoft.com/office/officeart/2008/layout/HalfCircleOrganizationChart#1"/>
    <dgm:cxn modelId="{7A2179C6-8EF9-433C-8073-4BEA47E7EF94}" type="presParOf" srcId="{BC348097-87AB-4E38-B6CA-2589BF82E0BD}" destId="{0BD4BC32-34AE-4B3A-924A-DBEBB39FB572}" srcOrd="2" destOrd="0" presId="urn:microsoft.com/office/officeart/2008/layout/HalfCircleOrganizationChart#1"/>
    <dgm:cxn modelId="{97FD0A91-4D63-4E2D-8D30-F96CF3C76DAF}" type="presParOf" srcId="{2AA3E685-5052-402E-B392-C5917FABCED1}" destId="{E3C0F6B3-E877-4B29-A6C1-F8F93330CD10}" srcOrd="2" destOrd="0" presId="urn:microsoft.com/office/officeart/2008/layout/HalfCircleOrganizationChart#1"/>
    <dgm:cxn modelId="{DAE13A0D-432A-4D05-AFB5-0811E0F67D63}" type="presParOf" srcId="{2AA3E685-5052-402E-B392-C5917FABCED1}" destId="{9E48FBD7-3D77-4802-A6B0-264183D05181}" srcOrd="3" destOrd="0" presId="urn:microsoft.com/office/officeart/2008/layout/HalfCircleOrganizationChart#1"/>
    <dgm:cxn modelId="{6750BB67-8F02-4BE5-A160-FF608984C9A4}" type="presParOf" srcId="{9E48FBD7-3D77-4802-A6B0-264183D05181}" destId="{9DB5B49E-EC08-47DC-B34C-4359B89DE526}" srcOrd="0" destOrd="0" presId="urn:microsoft.com/office/officeart/2008/layout/HalfCircleOrganizationChart#1"/>
    <dgm:cxn modelId="{92345B65-226A-489C-A18C-C5F6E5C0BDDF}" type="presParOf" srcId="{9DB5B49E-EC08-47DC-B34C-4359B89DE526}" destId="{617B8B0C-6DBC-49FD-96A9-67B00813C989}" srcOrd="0" destOrd="0" presId="urn:microsoft.com/office/officeart/2008/layout/HalfCircleOrganizationChart#1"/>
    <dgm:cxn modelId="{B976F633-26AF-4233-8925-24CCFC7BEA36}" type="presParOf" srcId="{9DB5B49E-EC08-47DC-B34C-4359B89DE526}" destId="{C1F4022D-E60B-4BA5-919D-CCC20C5B471E}" srcOrd="1" destOrd="0" presId="urn:microsoft.com/office/officeart/2008/layout/HalfCircleOrganizationChart#1"/>
    <dgm:cxn modelId="{FE5D2D86-8E91-4AA1-A62B-4ED6D9EC02B7}" type="presParOf" srcId="{9DB5B49E-EC08-47DC-B34C-4359B89DE526}" destId="{FB1F1A72-9A63-47DF-BF56-B5606681E0C4}" srcOrd="2" destOrd="0" presId="urn:microsoft.com/office/officeart/2008/layout/HalfCircleOrganizationChart#1"/>
    <dgm:cxn modelId="{32BE1CB3-6DE9-46E0-8D67-F5F115DF3EA5}" type="presParOf" srcId="{9DB5B49E-EC08-47DC-B34C-4359B89DE526}" destId="{39776B87-FFC1-46F6-BA30-1F10930D4AFB}" srcOrd="3" destOrd="0" presId="urn:microsoft.com/office/officeart/2008/layout/HalfCircleOrganizationChart#1"/>
    <dgm:cxn modelId="{9FDEA83F-5340-4AF7-9350-87D56B6D9DBC}" type="presParOf" srcId="{9E48FBD7-3D77-4802-A6B0-264183D05181}" destId="{9B25D8E7-C2AC-4B94-8154-A3A0249A62D3}" srcOrd="1" destOrd="0" presId="urn:microsoft.com/office/officeart/2008/layout/HalfCircleOrganizationChart#1"/>
    <dgm:cxn modelId="{3C9F48FF-00F1-43D0-B376-8C7E9B72A446}" type="presParOf" srcId="{9E48FBD7-3D77-4802-A6B0-264183D05181}" destId="{47A2E762-689F-40A2-A7FA-B675FF1175DD}" srcOrd="2" destOrd="0" presId="urn:microsoft.com/office/officeart/2008/layout/HalfCircleOrganizationChart#1"/>
    <dgm:cxn modelId="{C814E3AC-9DE1-4B9F-A1BF-1E24CFEBA970}" type="presParOf" srcId="{2AA3E685-5052-402E-B392-C5917FABCED1}" destId="{D27C5F7C-B8A8-462E-B7B8-9A256DDBBCF6}" srcOrd="4" destOrd="0" presId="urn:microsoft.com/office/officeart/2008/layout/HalfCircleOrganizationChart#1"/>
    <dgm:cxn modelId="{AEC3BAF8-8DCA-4E68-960C-CF0CCE1CE5EE}" type="presParOf" srcId="{2AA3E685-5052-402E-B392-C5917FABCED1}" destId="{926745CC-9389-45F1-868F-E06C4D8C6EBA}" srcOrd="5" destOrd="0" presId="urn:microsoft.com/office/officeart/2008/layout/HalfCircleOrganizationChart#1"/>
    <dgm:cxn modelId="{8035BB95-1AF0-4676-9158-24B360D202C9}" type="presParOf" srcId="{926745CC-9389-45F1-868F-E06C4D8C6EBA}" destId="{A28BD6AA-EEE4-4BF3-BCFB-7AA4E45B8EF8}" srcOrd="0" destOrd="0" presId="urn:microsoft.com/office/officeart/2008/layout/HalfCircleOrganizationChart#1"/>
    <dgm:cxn modelId="{3173C30A-554E-4058-BDA7-9BF193EC1A7B}" type="presParOf" srcId="{A28BD6AA-EEE4-4BF3-BCFB-7AA4E45B8EF8}" destId="{8E78648D-F04D-42CC-9F61-C2ADF9287F69}" srcOrd="0" destOrd="0" presId="urn:microsoft.com/office/officeart/2008/layout/HalfCircleOrganizationChart#1"/>
    <dgm:cxn modelId="{16299703-186A-445C-84E9-50C794858A35}" type="presParOf" srcId="{A28BD6AA-EEE4-4BF3-BCFB-7AA4E45B8EF8}" destId="{6D4A3337-EBBC-4FE7-B0CE-462D548587D8}" srcOrd="1" destOrd="0" presId="urn:microsoft.com/office/officeart/2008/layout/HalfCircleOrganizationChart#1"/>
    <dgm:cxn modelId="{16CD5185-4FB4-41CE-B1BA-A5508B242554}" type="presParOf" srcId="{A28BD6AA-EEE4-4BF3-BCFB-7AA4E45B8EF8}" destId="{CF7C61E1-2AEE-48AF-A78D-F91283C72D85}" srcOrd="2" destOrd="0" presId="urn:microsoft.com/office/officeart/2008/layout/HalfCircleOrganizationChart#1"/>
    <dgm:cxn modelId="{233088F5-256B-4F0D-BD46-B94D91B1CE0A}" type="presParOf" srcId="{A28BD6AA-EEE4-4BF3-BCFB-7AA4E45B8EF8}" destId="{1004A124-78F2-402D-88B2-BC7C785CB3FE}" srcOrd="3" destOrd="0" presId="urn:microsoft.com/office/officeart/2008/layout/HalfCircleOrganizationChart#1"/>
    <dgm:cxn modelId="{A19A27BD-77C2-479B-A7B2-D3AA558467CF}" type="presParOf" srcId="{926745CC-9389-45F1-868F-E06C4D8C6EBA}" destId="{4FF0238F-F0BA-4C2E-9CE0-BB4641C3E1EC}" srcOrd="1" destOrd="0" presId="urn:microsoft.com/office/officeart/2008/layout/HalfCircleOrganizationChart#1"/>
    <dgm:cxn modelId="{E9817C5F-0B5B-48DB-8551-60E0A5742608}" type="presParOf" srcId="{926745CC-9389-45F1-868F-E06C4D8C6EBA}" destId="{82BC923C-179B-40D6-BCA8-8087826B50CD}" srcOrd="2" destOrd="0" presId="urn:microsoft.com/office/officeart/2008/layout/HalfCircleOrganizationChart#1"/>
    <dgm:cxn modelId="{9614142D-BF3E-4B38-95A5-829B52ED525F}" type="presParOf" srcId="{2AA3E685-5052-402E-B392-C5917FABCED1}" destId="{338778F9-08B7-4C3F-A60B-0072C5122EEB}" srcOrd="6" destOrd="0" presId="urn:microsoft.com/office/officeart/2008/layout/HalfCircleOrganizationChart#1"/>
    <dgm:cxn modelId="{6163BA7C-ED1F-4D75-96A8-CF450624A37C}" type="presParOf" srcId="{2AA3E685-5052-402E-B392-C5917FABCED1}" destId="{4933CE04-443E-4C76-9F40-4EB173B6411A}" srcOrd="7" destOrd="0" presId="urn:microsoft.com/office/officeart/2008/layout/HalfCircleOrganizationChart#1"/>
    <dgm:cxn modelId="{B13338F3-1ED4-4712-AE30-44EC1B32FC1F}" type="presParOf" srcId="{4933CE04-443E-4C76-9F40-4EB173B6411A}" destId="{D5E97839-1BBE-4143-9585-ECB5183A3641}" srcOrd="0" destOrd="0" presId="urn:microsoft.com/office/officeart/2008/layout/HalfCircleOrganizationChart#1"/>
    <dgm:cxn modelId="{D72A6CCA-9C55-40AD-97D7-54AAEE0EFB04}" type="presParOf" srcId="{D5E97839-1BBE-4143-9585-ECB5183A3641}" destId="{7E9606F2-411E-4AF5-91C8-D4FA3BB89A46}" srcOrd="0" destOrd="0" presId="urn:microsoft.com/office/officeart/2008/layout/HalfCircleOrganizationChart#1"/>
    <dgm:cxn modelId="{108B34B9-2BAE-473D-9642-1AF43394710D}" type="presParOf" srcId="{D5E97839-1BBE-4143-9585-ECB5183A3641}" destId="{A40A56D6-616D-4F93-9794-CBBE65B737BF}" srcOrd="1" destOrd="0" presId="urn:microsoft.com/office/officeart/2008/layout/HalfCircleOrganizationChart#1"/>
    <dgm:cxn modelId="{A792E75F-A10F-4A28-84E0-F71C915BA435}" type="presParOf" srcId="{D5E97839-1BBE-4143-9585-ECB5183A3641}" destId="{5EC2BFAA-DF78-48F8-B841-D34C1B6A6D05}" srcOrd="2" destOrd="0" presId="urn:microsoft.com/office/officeart/2008/layout/HalfCircleOrganizationChart#1"/>
    <dgm:cxn modelId="{D3810C1F-9FDF-4777-891C-D82B8805F604}" type="presParOf" srcId="{D5E97839-1BBE-4143-9585-ECB5183A3641}" destId="{B76F55EF-3CA3-4139-8979-5F3729F36589}" srcOrd="3" destOrd="0" presId="urn:microsoft.com/office/officeart/2008/layout/HalfCircleOrganizationChart#1"/>
    <dgm:cxn modelId="{380B18D1-8006-418B-A9F2-0291CD222BDD}" type="presParOf" srcId="{4933CE04-443E-4C76-9F40-4EB173B6411A}" destId="{34C6C390-E4A1-45D0-8EDA-1DF4D29DBA83}" srcOrd="1" destOrd="0" presId="urn:microsoft.com/office/officeart/2008/layout/HalfCircleOrganizationChart#1"/>
    <dgm:cxn modelId="{6BA8DDE9-E8FE-413C-B887-45D458CBA0A3}" type="presParOf" srcId="{4933CE04-443E-4C76-9F40-4EB173B6411A}" destId="{85B7AE61-9EA2-4336-9032-1D93AF316A55}" srcOrd="2" destOrd="0" presId="urn:microsoft.com/office/officeart/2008/layout/HalfCircleOrganizationChart#1"/>
    <dgm:cxn modelId="{68979116-A088-4E45-A5EC-6C64E33677CA}" type="presParOf" srcId="{2AA3E685-5052-402E-B392-C5917FABCED1}" destId="{292A2A8A-67BD-40F1-A630-BED6D2D0766A}" srcOrd="8" destOrd="0" presId="urn:microsoft.com/office/officeart/2008/layout/HalfCircleOrganizationChart#1"/>
    <dgm:cxn modelId="{D98DDE89-33AB-4A24-9F6B-5B55157E717C}" type="presParOf" srcId="{2AA3E685-5052-402E-B392-C5917FABCED1}" destId="{BB945515-FDB1-4336-95C3-77F724090DB1}" srcOrd="9" destOrd="0" presId="urn:microsoft.com/office/officeart/2008/layout/HalfCircleOrganizationChart#1"/>
    <dgm:cxn modelId="{9399CFA8-A83A-499B-858D-8541C89839AF}" type="presParOf" srcId="{BB945515-FDB1-4336-95C3-77F724090DB1}" destId="{A1FE29F8-1400-4B85-9AAD-D0A7C5B7700A}" srcOrd="0" destOrd="0" presId="urn:microsoft.com/office/officeart/2008/layout/HalfCircleOrganizationChart#1"/>
    <dgm:cxn modelId="{93CCC384-3BFC-46FC-BDA4-E21FB0DB8EC6}" type="presParOf" srcId="{A1FE29F8-1400-4B85-9AAD-D0A7C5B7700A}" destId="{1B6C3F0D-9F98-45BC-9156-DBE59D5968D8}" srcOrd="0" destOrd="0" presId="urn:microsoft.com/office/officeart/2008/layout/HalfCircleOrganizationChart#1"/>
    <dgm:cxn modelId="{DA528040-51BE-4930-8C37-AA255E8D28A5}" type="presParOf" srcId="{A1FE29F8-1400-4B85-9AAD-D0A7C5B7700A}" destId="{EDD1331A-2ECB-4D34-869A-E8CEF6CC283E}" srcOrd="1" destOrd="0" presId="urn:microsoft.com/office/officeart/2008/layout/HalfCircleOrganizationChart#1"/>
    <dgm:cxn modelId="{8F4732EB-AB28-43C8-9469-12002D6BBE68}" type="presParOf" srcId="{A1FE29F8-1400-4B85-9AAD-D0A7C5B7700A}" destId="{831B91EC-5E1D-4E3A-8E36-643930CC2FF4}" srcOrd="2" destOrd="0" presId="urn:microsoft.com/office/officeart/2008/layout/HalfCircleOrganizationChart#1"/>
    <dgm:cxn modelId="{7058918D-6F4A-4980-9155-DD7509560359}" type="presParOf" srcId="{A1FE29F8-1400-4B85-9AAD-D0A7C5B7700A}" destId="{74C20866-EC45-445A-9E9C-BF5E81078EC3}" srcOrd="3" destOrd="0" presId="urn:microsoft.com/office/officeart/2008/layout/HalfCircleOrganizationChart#1"/>
    <dgm:cxn modelId="{08DDE683-EFCA-457B-9102-024107BBBA5D}" type="presParOf" srcId="{BB945515-FDB1-4336-95C3-77F724090DB1}" destId="{1A7B1754-3CE2-4947-8003-E932AE5B5EE4}" srcOrd="1" destOrd="0" presId="urn:microsoft.com/office/officeart/2008/layout/HalfCircleOrganizationChart#1"/>
    <dgm:cxn modelId="{D31FD194-F1C0-4524-99D5-5D191A79E1BD}" type="presParOf" srcId="{BB945515-FDB1-4336-95C3-77F724090DB1}" destId="{87BB1A55-C62C-4815-8F71-0C7291B3641E}" srcOrd="2" destOrd="0" presId="urn:microsoft.com/office/officeart/2008/layout/HalfCircleOrganizationChart#1"/>
    <dgm:cxn modelId="{02DF5399-C200-4EA9-8E20-C7759F668223}" type="presParOf" srcId="{7D5061AB-4519-4F21-9164-97F5438B0400}" destId="{26E9F352-B4EE-4E89-A6CA-B60607F639F7}" srcOrd="2" destOrd="0" presId="urn:microsoft.com/office/officeart/2008/layout/HalfCircleOrganizationChart#1"/>
    <dgm:cxn modelId="{8F979954-2740-4EA6-A6EB-846F5AB9A322}" type="presParOf" srcId="{A35DC467-E063-4829-B15A-A7C5C8C5ED1B}" destId="{5F1B51BF-FA7A-45BC-811F-B6EBFB9C52AF}" srcOrd="4" destOrd="0" presId="urn:microsoft.com/office/officeart/2008/layout/HalfCircleOrganizationChart#1"/>
    <dgm:cxn modelId="{122FC304-7405-4E09-91FB-0431D6AE7087}" type="presParOf" srcId="{A35DC467-E063-4829-B15A-A7C5C8C5ED1B}" destId="{79A60856-A25C-4103-A732-9D768CB32229}" srcOrd="5" destOrd="0" presId="urn:microsoft.com/office/officeart/2008/layout/HalfCircleOrganizationChart#1"/>
    <dgm:cxn modelId="{4B85D272-8177-40DE-8588-3997A9627A5E}" type="presParOf" srcId="{79A60856-A25C-4103-A732-9D768CB32229}" destId="{8C348FA5-8156-4903-88B5-9BAB78B41DA3}" srcOrd="0" destOrd="0" presId="urn:microsoft.com/office/officeart/2008/layout/HalfCircleOrganizationChart#1"/>
    <dgm:cxn modelId="{DE11D912-A047-4263-A7F0-F045D45ED06E}" type="presParOf" srcId="{8C348FA5-8156-4903-88B5-9BAB78B41DA3}" destId="{945B114C-D449-4380-95DC-2DFC5DA03AEE}" srcOrd="0" destOrd="0" presId="urn:microsoft.com/office/officeart/2008/layout/HalfCircleOrganizationChart#1"/>
    <dgm:cxn modelId="{DB477D3C-E9C4-47C5-8B0A-80C094235947}" type="presParOf" srcId="{8C348FA5-8156-4903-88B5-9BAB78B41DA3}" destId="{447F9741-06F5-4E55-AC0E-F7DAF0C1DDF9}" srcOrd="1" destOrd="0" presId="urn:microsoft.com/office/officeart/2008/layout/HalfCircleOrganizationChart#1"/>
    <dgm:cxn modelId="{00B5F65E-1DC7-494F-8431-E88952DE8D4A}" type="presParOf" srcId="{8C348FA5-8156-4903-88B5-9BAB78B41DA3}" destId="{D10259B5-ACF7-4FAB-B131-4D4C4BB4F068}" srcOrd="2" destOrd="0" presId="urn:microsoft.com/office/officeart/2008/layout/HalfCircleOrganizationChart#1"/>
    <dgm:cxn modelId="{B93A277B-ED4F-4BD0-A622-44D644A0432E}" type="presParOf" srcId="{8C348FA5-8156-4903-88B5-9BAB78B41DA3}" destId="{384F9EAB-DC0B-4F4E-8724-904035504C69}" srcOrd="3" destOrd="0" presId="urn:microsoft.com/office/officeart/2008/layout/HalfCircleOrganizationChart#1"/>
    <dgm:cxn modelId="{DFA6E8AE-F4AD-46C5-9D0C-05EDA4503980}" type="presParOf" srcId="{79A60856-A25C-4103-A732-9D768CB32229}" destId="{F297B699-0C67-4B65-93D5-B0746B12B758}" srcOrd="1" destOrd="0" presId="urn:microsoft.com/office/officeart/2008/layout/HalfCircleOrganizationChart#1"/>
    <dgm:cxn modelId="{C37917CD-3030-427A-9A14-9C0660659295}" type="presParOf" srcId="{F297B699-0C67-4B65-93D5-B0746B12B758}" destId="{BA669173-303B-41BA-8714-C50E1B7F42FB}" srcOrd="0" destOrd="0" presId="urn:microsoft.com/office/officeart/2008/layout/HalfCircleOrganizationChart#1"/>
    <dgm:cxn modelId="{32E693AE-7921-4D05-B468-9F4F1ADE69AC}" type="presParOf" srcId="{F297B699-0C67-4B65-93D5-B0746B12B758}" destId="{6CDD2C35-E720-4D28-A3FD-7CCF4C8EC3A3}" srcOrd="1" destOrd="0" presId="urn:microsoft.com/office/officeart/2008/layout/HalfCircleOrganizationChart#1"/>
    <dgm:cxn modelId="{4836329A-BC45-4651-83AF-0F580E99FF94}" type="presParOf" srcId="{6CDD2C35-E720-4D28-A3FD-7CCF4C8EC3A3}" destId="{4A78131F-EAEE-4692-B681-2C9075CED56D}" srcOrd="0" destOrd="0" presId="urn:microsoft.com/office/officeart/2008/layout/HalfCircleOrganizationChart#1"/>
    <dgm:cxn modelId="{E51CF373-3CE5-4BD5-931F-9DD7FAD3B405}" type="presParOf" srcId="{4A78131F-EAEE-4692-B681-2C9075CED56D}" destId="{660FB5BC-9D63-4954-8C41-AE572652D3B0}" srcOrd="0" destOrd="0" presId="urn:microsoft.com/office/officeart/2008/layout/HalfCircleOrganizationChart#1"/>
    <dgm:cxn modelId="{8A413279-1902-4E9A-B46E-BDF2037607F7}" type="presParOf" srcId="{4A78131F-EAEE-4692-B681-2C9075CED56D}" destId="{E65524B9-F94C-40DD-B612-730558C8D908}" srcOrd="1" destOrd="0" presId="urn:microsoft.com/office/officeart/2008/layout/HalfCircleOrganizationChart#1"/>
    <dgm:cxn modelId="{F12F2AE7-DC69-4008-BD18-5662AC6715E0}" type="presParOf" srcId="{4A78131F-EAEE-4692-B681-2C9075CED56D}" destId="{D42E1AE5-605A-4830-912B-9C8600F718FB}" srcOrd="2" destOrd="0" presId="urn:microsoft.com/office/officeart/2008/layout/HalfCircleOrganizationChart#1"/>
    <dgm:cxn modelId="{7FE82D62-C38C-4A45-9171-255A909FF01E}" type="presParOf" srcId="{4A78131F-EAEE-4692-B681-2C9075CED56D}" destId="{5136FE02-F250-4917-AAF5-B7BA8163B2CA}" srcOrd="3" destOrd="0" presId="urn:microsoft.com/office/officeart/2008/layout/HalfCircleOrganizationChart#1"/>
    <dgm:cxn modelId="{B735D295-5F3B-4AE7-8820-15D53C933281}" type="presParOf" srcId="{6CDD2C35-E720-4D28-A3FD-7CCF4C8EC3A3}" destId="{C77E1F82-ADB2-44F5-BFA4-6BDF539A6900}" srcOrd="1" destOrd="0" presId="urn:microsoft.com/office/officeart/2008/layout/HalfCircleOrganizationChart#1"/>
    <dgm:cxn modelId="{ED268E13-CCEF-4A4E-84A6-7005D990094F}" type="presParOf" srcId="{6CDD2C35-E720-4D28-A3FD-7CCF4C8EC3A3}" destId="{5E40533B-8830-45E2-8C03-DC44901FF1BF}" srcOrd="2" destOrd="0" presId="urn:microsoft.com/office/officeart/2008/layout/HalfCircleOrganizationChart#1"/>
    <dgm:cxn modelId="{F2D3D37A-8B41-4A9D-A6EF-892A350DF8C2}" type="presParOf" srcId="{F297B699-0C67-4B65-93D5-B0746B12B758}" destId="{90004759-9939-43FD-9735-D15C076BA3DF}" srcOrd="2" destOrd="0" presId="urn:microsoft.com/office/officeart/2008/layout/HalfCircleOrganizationChart#1"/>
    <dgm:cxn modelId="{C08FE2C4-6B49-4CA5-B605-666CF73B9873}" type="presParOf" srcId="{F297B699-0C67-4B65-93D5-B0746B12B758}" destId="{9737863F-CCE4-4FDD-A1A0-E35F77CC4BD1}" srcOrd="3" destOrd="0" presId="urn:microsoft.com/office/officeart/2008/layout/HalfCircleOrganizationChart#1"/>
    <dgm:cxn modelId="{8A30037A-66FB-45DF-BC3E-EF3826886462}" type="presParOf" srcId="{9737863F-CCE4-4FDD-A1A0-E35F77CC4BD1}" destId="{9F5F5072-5CBE-4188-9FAB-EB718A78D6D3}" srcOrd="0" destOrd="0" presId="urn:microsoft.com/office/officeart/2008/layout/HalfCircleOrganizationChart#1"/>
    <dgm:cxn modelId="{BC68EEC6-2B19-489C-B85D-9360B8C90DBD}" type="presParOf" srcId="{9F5F5072-5CBE-4188-9FAB-EB718A78D6D3}" destId="{BDAD48F9-5D87-45EB-9FBE-4152EC88FB6D}" srcOrd="0" destOrd="0" presId="urn:microsoft.com/office/officeart/2008/layout/HalfCircleOrganizationChart#1"/>
    <dgm:cxn modelId="{FBCC4449-6C47-484F-98DF-1A6A9A8967CA}" type="presParOf" srcId="{9F5F5072-5CBE-4188-9FAB-EB718A78D6D3}" destId="{C5DC4ECD-24B3-46F5-B2CB-7A0B238D1FDC}" srcOrd="1" destOrd="0" presId="urn:microsoft.com/office/officeart/2008/layout/HalfCircleOrganizationChart#1"/>
    <dgm:cxn modelId="{4C7E2C0F-0BEC-4999-93F4-6BC2860DFA53}" type="presParOf" srcId="{9F5F5072-5CBE-4188-9FAB-EB718A78D6D3}" destId="{B3838488-8239-447B-8F1F-D3D381CF56F0}" srcOrd="2" destOrd="0" presId="urn:microsoft.com/office/officeart/2008/layout/HalfCircleOrganizationChart#1"/>
    <dgm:cxn modelId="{6BDC5A5C-5A7F-415C-89EE-739920B9CA32}" type="presParOf" srcId="{9F5F5072-5CBE-4188-9FAB-EB718A78D6D3}" destId="{1595122A-D92B-4442-8797-DE27DC6B4DD2}" srcOrd="3" destOrd="0" presId="urn:microsoft.com/office/officeart/2008/layout/HalfCircleOrganizationChart#1"/>
    <dgm:cxn modelId="{EFA58B98-4DFC-4735-9279-AA6F46DF57D9}" type="presParOf" srcId="{9737863F-CCE4-4FDD-A1A0-E35F77CC4BD1}" destId="{E010CB6C-CE41-45AC-8638-9C0731B1B33B}" srcOrd="1" destOrd="0" presId="urn:microsoft.com/office/officeart/2008/layout/HalfCircleOrganizationChart#1"/>
    <dgm:cxn modelId="{4BCBE11F-7871-4B0F-B42F-E01AF77FC700}" type="presParOf" srcId="{9737863F-CCE4-4FDD-A1A0-E35F77CC4BD1}" destId="{B741A293-824F-4923-9C58-4866F1597BD7}" srcOrd="2" destOrd="0" presId="urn:microsoft.com/office/officeart/2008/layout/HalfCircleOrganizationChart#1"/>
    <dgm:cxn modelId="{357226E0-5256-4838-81C9-54F5E0CA77E3}" type="presParOf" srcId="{F297B699-0C67-4B65-93D5-B0746B12B758}" destId="{BC45556D-E05D-4F4A-820F-65E744F6D514}" srcOrd="4" destOrd="0" presId="urn:microsoft.com/office/officeart/2008/layout/HalfCircleOrganizationChart#1"/>
    <dgm:cxn modelId="{B87681AB-2DF3-45DE-84E1-38A49CF4D182}" type="presParOf" srcId="{F297B699-0C67-4B65-93D5-B0746B12B758}" destId="{A5CD555C-9DBB-4D74-923E-B0B88002ECCC}" srcOrd="5" destOrd="0" presId="urn:microsoft.com/office/officeart/2008/layout/HalfCircleOrganizationChart#1"/>
    <dgm:cxn modelId="{FA18522D-4F78-42AB-AAE7-C5550852430F}" type="presParOf" srcId="{A5CD555C-9DBB-4D74-923E-B0B88002ECCC}" destId="{CADB91B2-AF0D-4351-9996-33B24D8E3FD8}" srcOrd="0" destOrd="0" presId="urn:microsoft.com/office/officeart/2008/layout/HalfCircleOrganizationChart#1"/>
    <dgm:cxn modelId="{A31FB53C-5EDD-4E7F-9BAD-F939D231981F}" type="presParOf" srcId="{CADB91B2-AF0D-4351-9996-33B24D8E3FD8}" destId="{4F85DDB3-E5AE-4C55-A6E1-E30216172013}" srcOrd="0" destOrd="0" presId="urn:microsoft.com/office/officeart/2008/layout/HalfCircleOrganizationChart#1"/>
    <dgm:cxn modelId="{AC9BF362-051C-4DF9-BBDF-AD902A0DCBC7}" type="presParOf" srcId="{CADB91B2-AF0D-4351-9996-33B24D8E3FD8}" destId="{D00F519D-BBA6-4098-80F6-2BD11CF853E4}" srcOrd="1" destOrd="0" presId="urn:microsoft.com/office/officeart/2008/layout/HalfCircleOrganizationChart#1"/>
    <dgm:cxn modelId="{B85BFD90-5AFA-4441-9AD9-F8C6F9CBCB86}" type="presParOf" srcId="{CADB91B2-AF0D-4351-9996-33B24D8E3FD8}" destId="{44E478A4-747A-49C2-89E0-18587103D606}" srcOrd="2" destOrd="0" presId="urn:microsoft.com/office/officeart/2008/layout/HalfCircleOrganizationChart#1"/>
    <dgm:cxn modelId="{694D1562-95BD-4AA0-BB39-468BC784408E}" type="presParOf" srcId="{CADB91B2-AF0D-4351-9996-33B24D8E3FD8}" destId="{6D20775A-8FA1-4A82-94B5-8189687F077F}" srcOrd="3" destOrd="0" presId="urn:microsoft.com/office/officeart/2008/layout/HalfCircleOrganizationChart#1"/>
    <dgm:cxn modelId="{B22A093B-38E7-4F8B-8777-1DD26A892F3E}" type="presParOf" srcId="{A5CD555C-9DBB-4D74-923E-B0B88002ECCC}" destId="{A7F07B25-9CF9-4FBA-AD81-FFAC6A9DB0C6}" srcOrd="1" destOrd="0" presId="urn:microsoft.com/office/officeart/2008/layout/HalfCircleOrganizationChart#1"/>
    <dgm:cxn modelId="{DEFE6C5A-F04D-4F07-B959-AA5A52199DC1}" type="presParOf" srcId="{A5CD555C-9DBB-4D74-923E-B0B88002ECCC}" destId="{559C00B2-F06C-4994-BD95-D6C2904309B5}" srcOrd="2" destOrd="0" presId="urn:microsoft.com/office/officeart/2008/layout/HalfCircleOrganizationChart#1"/>
    <dgm:cxn modelId="{DC0145A0-4211-421E-B37C-D19E815675E8}" type="presParOf" srcId="{F297B699-0C67-4B65-93D5-B0746B12B758}" destId="{FEEEAC99-2804-4331-8C63-A8801EF924F1}" srcOrd="6" destOrd="0" presId="urn:microsoft.com/office/officeart/2008/layout/HalfCircleOrganizationChart#1"/>
    <dgm:cxn modelId="{0BE3CE6B-628E-45BF-9E0A-095AFBBF29DE}" type="presParOf" srcId="{F297B699-0C67-4B65-93D5-B0746B12B758}" destId="{98694A9D-9297-4D1E-A95F-FB6D1545553E}" srcOrd="7" destOrd="0" presId="urn:microsoft.com/office/officeart/2008/layout/HalfCircleOrganizationChart#1"/>
    <dgm:cxn modelId="{8BD1D975-1357-4FCC-93E4-98835DA0B76C}" type="presParOf" srcId="{98694A9D-9297-4D1E-A95F-FB6D1545553E}" destId="{C2E0C3AC-47FB-41C9-85E4-42082D77F14C}" srcOrd="0" destOrd="0" presId="urn:microsoft.com/office/officeart/2008/layout/HalfCircleOrganizationChart#1"/>
    <dgm:cxn modelId="{26F8B2FF-0F29-4F0A-86D6-DF43B060F307}" type="presParOf" srcId="{C2E0C3AC-47FB-41C9-85E4-42082D77F14C}" destId="{60404758-7974-493F-A278-87BD54C65731}" srcOrd="0" destOrd="0" presId="urn:microsoft.com/office/officeart/2008/layout/HalfCircleOrganizationChart#1"/>
    <dgm:cxn modelId="{910DB3CB-4BD7-43FB-8D88-51CBF5B1849B}" type="presParOf" srcId="{C2E0C3AC-47FB-41C9-85E4-42082D77F14C}" destId="{0C77E7FA-D955-48F8-8A1D-0AD96836A4D3}" srcOrd="1" destOrd="0" presId="urn:microsoft.com/office/officeart/2008/layout/HalfCircleOrganizationChart#1"/>
    <dgm:cxn modelId="{92A9C516-FF4B-4F55-AC78-B700DB0E0C87}" type="presParOf" srcId="{C2E0C3AC-47FB-41C9-85E4-42082D77F14C}" destId="{0353A3DB-0C6E-4A31-A151-062B66CAEBDA}" srcOrd="2" destOrd="0" presId="urn:microsoft.com/office/officeart/2008/layout/HalfCircleOrganizationChart#1"/>
    <dgm:cxn modelId="{1840F041-0D25-4EC7-8AF9-0F319B88E958}" type="presParOf" srcId="{C2E0C3AC-47FB-41C9-85E4-42082D77F14C}" destId="{71E86DF8-D369-4CA5-9011-E72755BED707}" srcOrd="3" destOrd="0" presId="urn:microsoft.com/office/officeart/2008/layout/HalfCircleOrganizationChart#1"/>
    <dgm:cxn modelId="{00EC9381-1A3F-4A71-9FAF-68E0F142C4C5}" type="presParOf" srcId="{98694A9D-9297-4D1E-A95F-FB6D1545553E}" destId="{E2DAA197-DCDC-43ED-8026-5A88FCB62034}" srcOrd="1" destOrd="0" presId="urn:microsoft.com/office/officeart/2008/layout/HalfCircleOrganizationChart#1"/>
    <dgm:cxn modelId="{BC75F8F7-ABBD-4BCA-928D-A7499613DF14}" type="presParOf" srcId="{98694A9D-9297-4D1E-A95F-FB6D1545553E}" destId="{CBD1631B-5694-4EE2-A154-7AEA511F3000}" srcOrd="2" destOrd="0" presId="urn:microsoft.com/office/officeart/2008/layout/HalfCircleOrganizationChart#1"/>
    <dgm:cxn modelId="{BCD4C5B0-F831-4D27-BD14-7E9BAB9DE618}" type="presParOf" srcId="{F297B699-0C67-4B65-93D5-B0746B12B758}" destId="{1539FB6F-EC36-413A-B9DE-C007B8A2BDB2}" srcOrd="8" destOrd="0" presId="urn:microsoft.com/office/officeart/2008/layout/HalfCircleOrganizationChart#1"/>
    <dgm:cxn modelId="{0A15E5D7-2045-4B02-926F-E7931FE8A99D}" type="presParOf" srcId="{F297B699-0C67-4B65-93D5-B0746B12B758}" destId="{56100FA7-0FB1-4C6E-9EE9-8FC8264466AB}" srcOrd="9" destOrd="0" presId="urn:microsoft.com/office/officeart/2008/layout/HalfCircleOrganizationChart#1"/>
    <dgm:cxn modelId="{4CD5099D-41EA-4E3E-A72A-D727E733C879}" type="presParOf" srcId="{56100FA7-0FB1-4C6E-9EE9-8FC8264466AB}" destId="{CD4B6F24-CAF2-4CC4-8979-2714287108E5}" srcOrd="0" destOrd="0" presId="urn:microsoft.com/office/officeart/2008/layout/HalfCircleOrganizationChart#1"/>
    <dgm:cxn modelId="{1184B9D4-6245-4A04-8FCE-EA39010D8C53}" type="presParOf" srcId="{CD4B6F24-CAF2-4CC4-8979-2714287108E5}" destId="{DAD648CF-6A73-4901-AE30-71A7113C8460}" srcOrd="0" destOrd="0" presId="urn:microsoft.com/office/officeart/2008/layout/HalfCircleOrganizationChart#1"/>
    <dgm:cxn modelId="{A22F767D-DCBF-4241-8C55-648115ED4B2C}" type="presParOf" srcId="{CD4B6F24-CAF2-4CC4-8979-2714287108E5}" destId="{D5DB1B5A-D566-4E9F-A77B-AAD49EBFD2E7}" srcOrd="1" destOrd="0" presId="urn:microsoft.com/office/officeart/2008/layout/HalfCircleOrganizationChart#1"/>
    <dgm:cxn modelId="{529212E3-C6FC-402F-B8F8-1BE4CE492493}" type="presParOf" srcId="{CD4B6F24-CAF2-4CC4-8979-2714287108E5}" destId="{40A22395-5CD7-4484-A064-7C3994566D81}" srcOrd="2" destOrd="0" presId="urn:microsoft.com/office/officeart/2008/layout/HalfCircleOrganizationChart#1"/>
    <dgm:cxn modelId="{3E922C31-054A-4F36-A346-EC3D62398625}" type="presParOf" srcId="{CD4B6F24-CAF2-4CC4-8979-2714287108E5}" destId="{922CDBC5-43B4-4F3C-99B4-5013805D2FB7}" srcOrd="3" destOrd="0" presId="urn:microsoft.com/office/officeart/2008/layout/HalfCircleOrganizationChart#1"/>
    <dgm:cxn modelId="{D5E3307E-E695-4D33-A166-6596663F67DE}" type="presParOf" srcId="{56100FA7-0FB1-4C6E-9EE9-8FC8264466AB}" destId="{FE25FEC8-4D5B-4F68-AA8D-D151D9BADC64}" srcOrd="1" destOrd="0" presId="urn:microsoft.com/office/officeart/2008/layout/HalfCircleOrganizationChart#1"/>
    <dgm:cxn modelId="{739C0996-028C-48B8-BA02-6222B21BD256}" type="presParOf" srcId="{56100FA7-0FB1-4C6E-9EE9-8FC8264466AB}" destId="{D93EBB3D-9D99-407A-BA1D-977C86835720}" srcOrd="2" destOrd="0" presId="urn:microsoft.com/office/officeart/2008/layout/HalfCircleOrganizationChart#1"/>
    <dgm:cxn modelId="{54987B04-B2C4-4745-ADD7-6960C3777AAE}" type="presParOf" srcId="{79A60856-A25C-4103-A732-9D768CB32229}" destId="{64AFEA56-49E5-4532-B89D-C7D1CEA3F44F}" srcOrd="2" destOrd="0" presId="urn:microsoft.com/office/officeart/2008/layout/HalfCircleOrganizationChart#1"/>
    <dgm:cxn modelId="{DBC41110-013F-4378-9FB6-2F6894C018BE}" type="presParOf" srcId="{A35DC467-E063-4829-B15A-A7C5C8C5ED1B}" destId="{30C1CA57-BB06-40D4-B8D1-FB26D2F30FC9}" srcOrd="6" destOrd="0" presId="urn:microsoft.com/office/officeart/2008/layout/HalfCircleOrganizationChart#1"/>
    <dgm:cxn modelId="{01C8A974-C77D-4C2E-B864-B914C5C2FDAD}" type="presParOf" srcId="{A35DC467-E063-4829-B15A-A7C5C8C5ED1B}" destId="{C2A93A88-F85B-4994-BCB7-6DC6DB4745A5}" srcOrd="7" destOrd="0" presId="urn:microsoft.com/office/officeart/2008/layout/HalfCircleOrganizationChart#1"/>
    <dgm:cxn modelId="{3D41DCB7-EB39-478C-9837-2254B0602DB4}" type="presParOf" srcId="{C2A93A88-F85B-4994-BCB7-6DC6DB4745A5}" destId="{4A38EF05-9ECD-4C2B-9FEA-85E04298A032}" srcOrd="0" destOrd="0" presId="urn:microsoft.com/office/officeart/2008/layout/HalfCircleOrganizationChart#1"/>
    <dgm:cxn modelId="{1E7777D4-029C-4FBF-AF92-8B23BD82875F}" type="presParOf" srcId="{4A38EF05-9ECD-4C2B-9FEA-85E04298A032}" destId="{C4FC7DA6-15AD-4456-AB95-8FEF5C22675F}" srcOrd="0" destOrd="0" presId="urn:microsoft.com/office/officeart/2008/layout/HalfCircleOrganizationChart#1"/>
    <dgm:cxn modelId="{281DCF0E-B121-4853-8CBC-AB92D4D4F137}" type="presParOf" srcId="{4A38EF05-9ECD-4C2B-9FEA-85E04298A032}" destId="{B1DE53FF-A25A-420B-90C1-546D13AEAB11}" srcOrd="1" destOrd="0" presId="urn:microsoft.com/office/officeart/2008/layout/HalfCircleOrganizationChart#1"/>
    <dgm:cxn modelId="{E3636923-DA4F-48FE-B545-C282F46F1221}" type="presParOf" srcId="{4A38EF05-9ECD-4C2B-9FEA-85E04298A032}" destId="{C791B271-B45C-4D6A-A5D3-27433D5C59F2}" srcOrd="2" destOrd="0" presId="urn:microsoft.com/office/officeart/2008/layout/HalfCircleOrganizationChart#1"/>
    <dgm:cxn modelId="{629074DB-09B9-4453-B30A-822DE0F4B986}" type="presParOf" srcId="{4A38EF05-9ECD-4C2B-9FEA-85E04298A032}" destId="{62BFA006-F683-40CA-823D-1B5B92A95C21}" srcOrd="3" destOrd="0" presId="urn:microsoft.com/office/officeart/2008/layout/HalfCircleOrganizationChart#1"/>
    <dgm:cxn modelId="{93CAD8D0-2822-464D-827D-EFDA1BC6E79B}" type="presParOf" srcId="{C2A93A88-F85B-4994-BCB7-6DC6DB4745A5}" destId="{673366A4-39D6-44D0-9EC2-717C95B76422}" srcOrd="1" destOrd="0" presId="urn:microsoft.com/office/officeart/2008/layout/HalfCircleOrganizationChart#1"/>
    <dgm:cxn modelId="{A0707C2C-D562-4FFB-AA2B-B0DA13DDD621}" type="presParOf" srcId="{673366A4-39D6-44D0-9EC2-717C95B76422}" destId="{9EE2E7E9-6A9B-491A-A607-B5BC1354866C}" srcOrd="0" destOrd="0" presId="urn:microsoft.com/office/officeart/2008/layout/HalfCircleOrganizationChart#1"/>
    <dgm:cxn modelId="{27177382-4E35-45A4-B0EB-FAED07A1B4DC}" type="presParOf" srcId="{673366A4-39D6-44D0-9EC2-717C95B76422}" destId="{F6FEC569-08F2-4F1D-974D-E85EB8EAADD2}" srcOrd="1" destOrd="0" presId="urn:microsoft.com/office/officeart/2008/layout/HalfCircleOrganizationChart#1"/>
    <dgm:cxn modelId="{303D3D91-3B67-4316-8183-221AF45ACA21}" type="presParOf" srcId="{F6FEC569-08F2-4F1D-974D-E85EB8EAADD2}" destId="{451BA912-D5AA-42E5-99B8-00F3557CCBE4}" srcOrd="0" destOrd="0" presId="urn:microsoft.com/office/officeart/2008/layout/HalfCircleOrganizationChart#1"/>
    <dgm:cxn modelId="{9DE99C0F-557B-44BC-B49A-3860477D9FAE}" type="presParOf" srcId="{451BA912-D5AA-42E5-99B8-00F3557CCBE4}" destId="{931578AD-BC28-4908-A0C7-8DFD342E38A7}" srcOrd="0" destOrd="0" presId="urn:microsoft.com/office/officeart/2008/layout/HalfCircleOrganizationChart#1"/>
    <dgm:cxn modelId="{9D81EA9B-86E1-4C34-BEB1-FCDCE5BDD6E8}" type="presParOf" srcId="{451BA912-D5AA-42E5-99B8-00F3557CCBE4}" destId="{EA161EB0-D30C-44C2-A331-ACABF219CB2C}" srcOrd="1" destOrd="0" presId="urn:microsoft.com/office/officeart/2008/layout/HalfCircleOrganizationChart#1"/>
    <dgm:cxn modelId="{6DF1A19B-A9AA-4065-8DB8-A0C8162F9507}" type="presParOf" srcId="{451BA912-D5AA-42E5-99B8-00F3557CCBE4}" destId="{99E5F1B3-C5C0-43BC-85A0-7153C7B25CCB}" srcOrd="2" destOrd="0" presId="urn:microsoft.com/office/officeart/2008/layout/HalfCircleOrganizationChart#1"/>
    <dgm:cxn modelId="{F9A7A9A1-D0E1-4EBD-BE4E-2537AFED47D1}" type="presParOf" srcId="{451BA912-D5AA-42E5-99B8-00F3557CCBE4}" destId="{4CC2D6B3-6460-42B1-9E60-C27386B9C10F}" srcOrd="3" destOrd="0" presId="urn:microsoft.com/office/officeart/2008/layout/HalfCircleOrganizationChart#1"/>
    <dgm:cxn modelId="{5540B44C-A6CC-40A9-988C-79013AFBC6FB}" type="presParOf" srcId="{F6FEC569-08F2-4F1D-974D-E85EB8EAADD2}" destId="{D572D36F-29F1-443D-8906-70A88B09E75E}" srcOrd="1" destOrd="0" presId="urn:microsoft.com/office/officeart/2008/layout/HalfCircleOrganizationChart#1"/>
    <dgm:cxn modelId="{00CCDB72-14D8-4A23-916B-A77975DE6D4B}" type="presParOf" srcId="{F6FEC569-08F2-4F1D-974D-E85EB8EAADD2}" destId="{46CE5E9C-A263-431E-B4F8-895E57B13B32}" srcOrd="2" destOrd="0" presId="urn:microsoft.com/office/officeart/2008/layout/HalfCircleOrganizationChart#1"/>
    <dgm:cxn modelId="{0E0EF141-52B1-4914-ACBF-BAD572038DF4}" type="presParOf" srcId="{673366A4-39D6-44D0-9EC2-717C95B76422}" destId="{D8872198-2689-46B1-8491-A192248EB420}" srcOrd="2" destOrd="0" presId="urn:microsoft.com/office/officeart/2008/layout/HalfCircleOrganizationChart#1"/>
    <dgm:cxn modelId="{4A7DA7CA-DD8D-4AFA-968A-6F54ABA7562A}" type="presParOf" srcId="{673366A4-39D6-44D0-9EC2-717C95B76422}" destId="{41606B2D-D658-4EF5-A407-CF57F22DE5D1}" srcOrd="3" destOrd="0" presId="urn:microsoft.com/office/officeart/2008/layout/HalfCircleOrganizationChart#1"/>
    <dgm:cxn modelId="{B45D9073-2E3B-4B2C-9CB5-31A55511E301}" type="presParOf" srcId="{41606B2D-D658-4EF5-A407-CF57F22DE5D1}" destId="{14A776A2-1F04-462E-9037-826B001157EC}" srcOrd="0" destOrd="0" presId="urn:microsoft.com/office/officeart/2008/layout/HalfCircleOrganizationChart#1"/>
    <dgm:cxn modelId="{253A975C-C1F3-49DD-ACE7-60309FC22DA8}" type="presParOf" srcId="{14A776A2-1F04-462E-9037-826B001157EC}" destId="{770E7F98-DBD1-415C-8B9E-E412409AFD14}" srcOrd="0" destOrd="0" presId="urn:microsoft.com/office/officeart/2008/layout/HalfCircleOrganizationChart#1"/>
    <dgm:cxn modelId="{E6FAEC6A-A249-4220-A199-765C76AC18CE}" type="presParOf" srcId="{14A776A2-1F04-462E-9037-826B001157EC}" destId="{B1DA1981-CF43-49A1-A38C-4F27CF98A952}" srcOrd="1" destOrd="0" presId="urn:microsoft.com/office/officeart/2008/layout/HalfCircleOrganizationChart#1"/>
    <dgm:cxn modelId="{EC23E552-2EDA-45EB-836A-8F66075AD1A8}" type="presParOf" srcId="{14A776A2-1F04-462E-9037-826B001157EC}" destId="{7F3A52A4-3767-4BBB-B91D-48BC168C7987}" srcOrd="2" destOrd="0" presId="urn:microsoft.com/office/officeart/2008/layout/HalfCircleOrganizationChart#1"/>
    <dgm:cxn modelId="{CE574390-3C46-4640-AC83-8205A678C215}" type="presParOf" srcId="{14A776A2-1F04-462E-9037-826B001157EC}" destId="{54D5F6A1-1CDC-4AAC-B182-280758DC6C8D}" srcOrd="3" destOrd="0" presId="urn:microsoft.com/office/officeart/2008/layout/HalfCircleOrganizationChart#1"/>
    <dgm:cxn modelId="{536AE70E-A29A-4E30-B581-10EC270AACC7}" type="presParOf" srcId="{41606B2D-D658-4EF5-A407-CF57F22DE5D1}" destId="{31AB460E-47EE-4DA7-990E-DA04EF233B79}" srcOrd="1" destOrd="0" presId="urn:microsoft.com/office/officeart/2008/layout/HalfCircleOrganizationChart#1"/>
    <dgm:cxn modelId="{EB77BBD2-A05D-42D7-B70D-A98822A10D39}" type="presParOf" srcId="{41606B2D-D658-4EF5-A407-CF57F22DE5D1}" destId="{7BCC3E5F-CA9B-48A3-B14C-228907CFBA5B}" srcOrd="2" destOrd="0" presId="urn:microsoft.com/office/officeart/2008/layout/HalfCircleOrganizationChart#1"/>
    <dgm:cxn modelId="{95F5AC5D-CC5B-4CCF-8AFC-551556A8F798}" type="presParOf" srcId="{C2A93A88-F85B-4994-BCB7-6DC6DB4745A5}" destId="{D8CA2829-D3F8-43F2-88F9-5B7D62F90914}" srcOrd="2" destOrd="0" presId="urn:microsoft.com/office/officeart/2008/layout/HalfCircleOrganizationChart#1"/>
    <dgm:cxn modelId="{D602E2B5-0D18-49AF-B9B0-D056C6E53846}" type="presParOf" srcId="{A35DC467-E063-4829-B15A-A7C5C8C5ED1B}" destId="{F0296EEE-666F-4FB3-A184-C51F17949A9D}" srcOrd="8" destOrd="0" presId="urn:microsoft.com/office/officeart/2008/layout/HalfCircleOrganizationChart#1"/>
    <dgm:cxn modelId="{A4B85641-8483-49E6-9650-39510A43F752}" type="presParOf" srcId="{A35DC467-E063-4829-B15A-A7C5C8C5ED1B}" destId="{6E49AF52-5148-4078-A69B-2E5B74318F26}" srcOrd="9" destOrd="0" presId="urn:microsoft.com/office/officeart/2008/layout/HalfCircleOrganizationChart#1"/>
    <dgm:cxn modelId="{31B88E5C-6BFF-44F4-A8AB-145FE40FEB65}" type="presParOf" srcId="{6E49AF52-5148-4078-A69B-2E5B74318F26}" destId="{96A6FCEF-7B9E-4EDC-BF41-AF0897F61551}" srcOrd="0" destOrd="0" presId="urn:microsoft.com/office/officeart/2008/layout/HalfCircleOrganizationChart#1"/>
    <dgm:cxn modelId="{E756F99C-C156-4B74-BA4F-627578404E35}" type="presParOf" srcId="{96A6FCEF-7B9E-4EDC-BF41-AF0897F61551}" destId="{85F4D6D2-C710-4EF1-9D18-1B8DC21E3504}" srcOrd="0" destOrd="0" presId="urn:microsoft.com/office/officeart/2008/layout/HalfCircleOrganizationChart#1"/>
    <dgm:cxn modelId="{730CCF06-9256-4496-B405-577A9E37D560}" type="presParOf" srcId="{96A6FCEF-7B9E-4EDC-BF41-AF0897F61551}" destId="{978D3D03-B922-47DE-A9F6-2E80BC5F16CF}" srcOrd="1" destOrd="0" presId="urn:microsoft.com/office/officeart/2008/layout/HalfCircleOrganizationChart#1"/>
    <dgm:cxn modelId="{755EE520-35A5-404D-8B04-3F7DE24E936F}" type="presParOf" srcId="{96A6FCEF-7B9E-4EDC-BF41-AF0897F61551}" destId="{9DE83A31-E18C-4B1A-94ED-0EB37F32E689}" srcOrd="2" destOrd="0" presId="urn:microsoft.com/office/officeart/2008/layout/HalfCircleOrganizationChart#1"/>
    <dgm:cxn modelId="{C75A1789-7984-4534-A8B7-419C5BD4E9C4}" type="presParOf" srcId="{96A6FCEF-7B9E-4EDC-BF41-AF0897F61551}" destId="{F03CC588-93CE-4ECE-8B94-135DFD07CFE5}" srcOrd="3" destOrd="0" presId="urn:microsoft.com/office/officeart/2008/layout/HalfCircleOrganizationChart#1"/>
    <dgm:cxn modelId="{4BA563A5-B0A4-4CD4-92BB-EC849F80207A}" type="presParOf" srcId="{6E49AF52-5148-4078-A69B-2E5B74318F26}" destId="{A3A45EF2-DF3F-44AC-BF3B-71E120BDB118}" srcOrd="1" destOrd="0" presId="urn:microsoft.com/office/officeart/2008/layout/HalfCircleOrganizationChart#1"/>
    <dgm:cxn modelId="{0DD021C0-31E6-4314-842F-4E54644F2A48}" type="presParOf" srcId="{A3A45EF2-DF3F-44AC-BF3B-71E120BDB118}" destId="{F3F0AA84-C9F7-4619-B3B2-E2656E1B6EE7}" srcOrd="0" destOrd="0" presId="urn:microsoft.com/office/officeart/2008/layout/HalfCircleOrganizationChart#1"/>
    <dgm:cxn modelId="{FF1543A2-FFA7-4C79-81A7-ABE1DB679FE0}" type="presParOf" srcId="{A3A45EF2-DF3F-44AC-BF3B-71E120BDB118}" destId="{9AD16D60-9373-43B8-B14E-16649E1E5E7E}" srcOrd="1" destOrd="0" presId="urn:microsoft.com/office/officeart/2008/layout/HalfCircleOrganizationChart#1"/>
    <dgm:cxn modelId="{1B62B13B-8ED8-47B2-9392-ECE38C62BC14}" type="presParOf" srcId="{9AD16D60-9373-43B8-B14E-16649E1E5E7E}" destId="{8D2F8FDD-278C-45DB-A444-335B0EC42B23}" srcOrd="0" destOrd="0" presId="urn:microsoft.com/office/officeart/2008/layout/HalfCircleOrganizationChart#1"/>
    <dgm:cxn modelId="{CE474E2F-29AC-480F-8AB7-F4484FFBDEEE}" type="presParOf" srcId="{8D2F8FDD-278C-45DB-A444-335B0EC42B23}" destId="{1BEC329B-6A8E-4CBF-A0DE-0C11AAA6A0EE}" srcOrd="0" destOrd="0" presId="urn:microsoft.com/office/officeart/2008/layout/HalfCircleOrganizationChart#1"/>
    <dgm:cxn modelId="{6515B87E-C302-4AE5-BCFF-5D35ADFCA5C2}" type="presParOf" srcId="{8D2F8FDD-278C-45DB-A444-335B0EC42B23}" destId="{FF91B57A-7DE0-4150-BDE4-C20BC3A7E233}" srcOrd="1" destOrd="0" presId="urn:microsoft.com/office/officeart/2008/layout/HalfCircleOrganizationChart#1"/>
    <dgm:cxn modelId="{8A152363-B69A-4884-8898-1CC0F481A2F2}" type="presParOf" srcId="{8D2F8FDD-278C-45DB-A444-335B0EC42B23}" destId="{A73BC468-FEB3-4BB0-99E0-750CD2208F91}" srcOrd="2" destOrd="0" presId="urn:microsoft.com/office/officeart/2008/layout/HalfCircleOrganizationChart#1"/>
    <dgm:cxn modelId="{8427DD30-8735-4DBE-8867-666925C4D98E}" type="presParOf" srcId="{8D2F8FDD-278C-45DB-A444-335B0EC42B23}" destId="{A64AD8AF-974E-466B-BB81-8B853373C142}" srcOrd="3" destOrd="0" presId="urn:microsoft.com/office/officeart/2008/layout/HalfCircleOrganizationChart#1"/>
    <dgm:cxn modelId="{7F512C5F-AA04-4AF0-8513-4AFFE2CA5AD9}" type="presParOf" srcId="{9AD16D60-9373-43B8-B14E-16649E1E5E7E}" destId="{AEAC297D-31FC-453F-8A6B-E5FFE26E762B}" srcOrd="1" destOrd="0" presId="urn:microsoft.com/office/officeart/2008/layout/HalfCircleOrganizationChart#1"/>
    <dgm:cxn modelId="{E4C68D46-46E8-4343-B3D5-C8EC4E8EF213}" type="presParOf" srcId="{9AD16D60-9373-43B8-B14E-16649E1E5E7E}" destId="{8297E2D7-E1F0-4CDE-A172-299FFF74E24B}" srcOrd="2" destOrd="0" presId="urn:microsoft.com/office/officeart/2008/layout/HalfCircleOrganizationChart#1"/>
    <dgm:cxn modelId="{21E4D24B-794A-4FD0-9207-6410F02DD429}" type="presParOf" srcId="{A3A45EF2-DF3F-44AC-BF3B-71E120BDB118}" destId="{63161081-5FE7-435F-86DD-9F48EA5A8BF0}" srcOrd="2" destOrd="0" presId="urn:microsoft.com/office/officeart/2008/layout/HalfCircleOrganizationChart#1"/>
    <dgm:cxn modelId="{126766A9-3D10-4F55-87A2-DB35C14FD956}" type="presParOf" srcId="{A3A45EF2-DF3F-44AC-BF3B-71E120BDB118}" destId="{EA754B5D-998F-483E-B104-D435FDAE4AF0}" srcOrd="3" destOrd="0" presId="urn:microsoft.com/office/officeart/2008/layout/HalfCircleOrganizationChart#1"/>
    <dgm:cxn modelId="{AD3AC06C-3E26-4185-9F30-06BB6C8215DE}" type="presParOf" srcId="{EA754B5D-998F-483E-B104-D435FDAE4AF0}" destId="{EDB026BD-5633-4E62-BCA4-8DC07CDB8807}" srcOrd="0" destOrd="0" presId="urn:microsoft.com/office/officeart/2008/layout/HalfCircleOrganizationChart#1"/>
    <dgm:cxn modelId="{9BC80DE2-1CD0-4F03-A09B-B1F71C147F79}" type="presParOf" srcId="{EDB026BD-5633-4E62-BCA4-8DC07CDB8807}" destId="{D5315D97-EFDB-4861-888F-0A447D6EBE1D}" srcOrd="0" destOrd="0" presId="urn:microsoft.com/office/officeart/2008/layout/HalfCircleOrganizationChart#1"/>
    <dgm:cxn modelId="{F57566CB-696D-4839-98DD-9BEDA5A549BB}" type="presParOf" srcId="{EDB026BD-5633-4E62-BCA4-8DC07CDB8807}" destId="{90C76FF5-22BE-4904-8267-55C4440341E0}" srcOrd="1" destOrd="0" presId="urn:microsoft.com/office/officeart/2008/layout/HalfCircleOrganizationChart#1"/>
    <dgm:cxn modelId="{111D9D4C-EFDF-426B-96DC-8278170E243D}" type="presParOf" srcId="{EDB026BD-5633-4E62-BCA4-8DC07CDB8807}" destId="{B008FD13-2B3B-40B9-BB2D-961A618CD35C}" srcOrd="2" destOrd="0" presId="urn:microsoft.com/office/officeart/2008/layout/HalfCircleOrganizationChart#1"/>
    <dgm:cxn modelId="{CE1E607C-081A-43DC-A330-A3628B8861DE}" type="presParOf" srcId="{EDB026BD-5633-4E62-BCA4-8DC07CDB8807}" destId="{D17305F6-C11C-42ED-9443-FC248EE91FD2}" srcOrd="3" destOrd="0" presId="urn:microsoft.com/office/officeart/2008/layout/HalfCircleOrganizationChart#1"/>
    <dgm:cxn modelId="{26A731DF-A099-4861-8BB7-05AC6AD84519}" type="presParOf" srcId="{EA754B5D-998F-483E-B104-D435FDAE4AF0}" destId="{A3503E8C-EAA0-4BE4-ACAE-71217A462990}" srcOrd="1" destOrd="0" presId="urn:microsoft.com/office/officeart/2008/layout/HalfCircleOrganizationChart#1"/>
    <dgm:cxn modelId="{9152DFA8-690F-406B-9074-F4DEAF919F1B}" type="presParOf" srcId="{EA754B5D-998F-483E-B104-D435FDAE4AF0}" destId="{CCE139E5-0EA7-4E2D-BDC0-C02055E50720}" srcOrd="2" destOrd="0" presId="urn:microsoft.com/office/officeart/2008/layout/HalfCircleOrganizationChart#1"/>
    <dgm:cxn modelId="{76424F43-BFE2-489E-8040-A663F8477410}" type="presParOf" srcId="{6E49AF52-5148-4078-A69B-2E5B74318F26}" destId="{6AD5AF55-DA01-4D66-AFFE-443E6E1147FF}" srcOrd="2" destOrd="0" presId="urn:microsoft.com/office/officeart/2008/layout/HalfCircleOrganizationChart#1"/>
    <dgm:cxn modelId="{123A2679-529B-4B5A-A5F8-A459C7ADB10E}" type="presParOf" srcId="{F3E88B47-2504-4918-A009-FB043E1E373D}" destId="{B575F659-3970-425F-8493-B9209276D478}" srcOrd="2" destOrd="0" presId="urn:microsoft.com/office/officeart/2008/layout/HalfCircleOrganization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161081-5FE7-435F-86DD-9F48EA5A8BF0}">
      <dsp:nvSpPr>
        <dsp:cNvPr id="0" name=""/>
        <dsp:cNvSpPr/>
      </dsp:nvSpPr>
      <dsp:spPr>
        <a:xfrm>
          <a:off x="4151684" y="1131567"/>
          <a:ext cx="357463" cy="784865"/>
        </a:xfrm>
        <a:custGeom>
          <a:avLst/>
          <a:gdLst/>
          <a:ahLst/>
          <a:cxnLst/>
          <a:rect l="0" t="0" r="0" b="0"/>
          <a:pathLst>
            <a:path>
              <a:moveTo>
                <a:pt x="0" y="0"/>
              </a:moveTo>
              <a:lnTo>
                <a:pt x="0" y="784865"/>
              </a:lnTo>
              <a:lnTo>
                <a:pt x="357463" y="784865"/>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3F0AA84-C9F7-4619-B3B2-E2656E1B6EE7}">
      <dsp:nvSpPr>
        <dsp:cNvPr id="0" name=""/>
        <dsp:cNvSpPr/>
      </dsp:nvSpPr>
      <dsp:spPr>
        <a:xfrm>
          <a:off x="4151684" y="1131567"/>
          <a:ext cx="357463" cy="233128"/>
        </a:xfrm>
        <a:custGeom>
          <a:avLst/>
          <a:gdLst/>
          <a:ahLst/>
          <a:cxnLst/>
          <a:rect l="0" t="0" r="0" b="0"/>
          <a:pathLst>
            <a:path>
              <a:moveTo>
                <a:pt x="0" y="0"/>
              </a:moveTo>
              <a:lnTo>
                <a:pt x="0" y="233128"/>
              </a:lnTo>
              <a:lnTo>
                <a:pt x="357463" y="233128"/>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0296EEE-666F-4FB3-A184-C51F17949A9D}">
      <dsp:nvSpPr>
        <dsp:cNvPr id="0" name=""/>
        <dsp:cNvSpPr/>
      </dsp:nvSpPr>
      <dsp:spPr>
        <a:xfrm>
          <a:off x="2271115" y="579830"/>
          <a:ext cx="1880569" cy="163189"/>
        </a:xfrm>
        <a:custGeom>
          <a:avLst/>
          <a:gdLst/>
          <a:ahLst/>
          <a:cxnLst/>
          <a:rect l="0" t="0" r="0" b="0"/>
          <a:pathLst>
            <a:path>
              <a:moveTo>
                <a:pt x="0" y="0"/>
              </a:moveTo>
              <a:lnTo>
                <a:pt x="0" y="81594"/>
              </a:lnTo>
              <a:lnTo>
                <a:pt x="1880569" y="81594"/>
              </a:lnTo>
              <a:lnTo>
                <a:pt x="1880569" y="163189"/>
              </a:lnTo>
            </a:path>
          </a:pathLst>
        </a:cu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8872198-2689-46B1-8491-A192248EB420}">
      <dsp:nvSpPr>
        <dsp:cNvPr id="0" name=""/>
        <dsp:cNvSpPr/>
      </dsp:nvSpPr>
      <dsp:spPr>
        <a:xfrm>
          <a:off x="3211399" y="1131567"/>
          <a:ext cx="357463" cy="784865"/>
        </a:xfrm>
        <a:custGeom>
          <a:avLst/>
          <a:gdLst/>
          <a:ahLst/>
          <a:cxnLst/>
          <a:rect l="0" t="0" r="0" b="0"/>
          <a:pathLst>
            <a:path>
              <a:moveTo>
                <a:pt x="0" y="0"/>
              </a:moveTo>
              <a:lnTo>
                <a:pt x="0" y="784865"/>
              </a:lnTo>
              <a:lnTo>
                <a:pt x="357463" y="784865"/>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EE2E7E9-6A9B-491A-A607-B5BC1354866C}">
      <dsp:nvSpPr>
        <dsp:cNvPr id="0" name=""/>
        <dsp:cNvSpPr/>
      </dsp:nvSpPr>
      <dsp:spPr>
        <a:xfrm>
          <a:off x="3211399" y="1131567"/>
          <a:ext cx="357463" cy="233128"/>
        </a:xfrm>
        <a:custGeom>
          <a:avLst/>
          <a:gdLst/>
          <a:ahLst/>
          <a:cxnLst/>
          <a:rect l="0" t="0" r="0" b="0"/>
          <a:pathLst>
            <a:path>
              <a:moveTo>
                <a:pt x="0" y="0"/>
              </a:moveTo>
              <a:lnTo>
                <a:pt x="0" y="233128"/>
              </a:lnTo>
              <a:lnTo>
                <a:pt x="357463" y="233128"/>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0C1CA57-BB06-40D4-B8D1-FB26D2F30FC9}">
      <dsp:nvSpPr>
        <dsp:cNvPr id="0" name=""/>
        <dsp:cNvSpPr/>
      </dsp:nvSpPr>
      <dsp:spPr>
        <a:xfrm>
          <a:off x="2271115" y="579830"/>
          <a:ext cx="940284" cy="163189"/>
        </a:xfrm>
        <a:custGeom>
          <a:avLst/>
          <a:gdLst/>
          <a:ahLst/>
          <a:cxnLst/>
          <a:rect l="0" t="0" r="0" b="0"/>
          <a:pathLst>
            <a:path>
              <a:moveTo>
                <a:pt x="0" y="0"/>
              </a:moveTo>
              <a:lnTo>
                <a:pt x="0" y="81594"/>
              </a:lnTo>
              <a:lnTo>
                <a:pt x="940284" y="81594"/>
              </a:lnTo>
              <a:lnTo>
                <a:pt x="940284" y="163189"/>
              </a:lnTo>
            </a:path>
          </a:pathLst>
        </a:cu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539FB6F-EC36-413A-B9DE-C007B8A2BDB2}">
      <dsp:nvSpPr>
        <dsp:cNvPr id="0" name=""/>
        <dsp:cNvSpPr/>
      </dsp:nvSpPr>
      <dsp:spPr>
        <a:xfrm>
          <a:off x="2271115" y="1131567"/>
          <a:ext cx="357463" cy="2440077"/>
        </a:xfrm>
        <a:custGeom>
          <a:avLst/>
          <a:gdLst/>
          <a:ahLst/>
          <a:cxnLst/>
          <a:rect l="0" t="0" r="0" b="0"/>
          <a:pathLst>
            <a:path>
              <a:moveTo>
                <a:pt x="0" y="0"/>
              </a:moveTo>
              <a:lnTo>
                <a:pt x="0" y="2440077"/>
              </a:lnTo>
              <a:lnTo>
                <a:pt x="357463" y="2440077"/>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EEEAC99-2804-4331-8C63-A8801EF924F1}">
      <dsp:nvSpPr>
        <dsp:cNvPr id="0" name=""/>
        <dsp:cNvSpPr/>
      </dsp:nvSpPr>
      <dsp:spPr>
        <a:xfrm>
          <a:off x="2271115" y="1131567"/>
          <a:ext cx="357463" cy="1888340"/>
        </a:xfrm>
        <a:custGeom>
          <a:avLst/>
          <a:gdLst/>
          <a:ahLst/>
          <a:cxnLst/>
          <a:rect l="0" t="0" r="0" b="0"/>
          <a:pathLst>
            <a:path>
              <a:moveTo>
                <a:pt x="0" y="0"/>
              </a:moveTo>
              <a:lnTo>
                <a:pt x="0" y="1888340"/>
              </a:lnTo>
              <a:lnTo>
                <a:pt x="357463" y="1888340"/>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C45556D-E05D-4F4A-820F-65E744F6D514}">
      <dsp:nvSpPr>
        <dsp:cNvPr id="0" name=""/>
        <dsp:cNvSpPr/>
      </dsp:nvSpPr>
      <dsp:spPr>
        <a:xfrm>
          <a:off x="2271115" y="1131567"/>
          <a:ext cx="357463" cy="1336602"/>
        </a:xfrm>
        <a:custGeom>
          <a:avLst/>
          <a:gdLst/>
          <a:ahLst/>
          <a:cxnLst/>
          <a:rect l="0" t="0" r="0" b="0"/>
          <a:pathLst>
            <a:path>
              <a:moveTo>
                <a:pt x="0" y="0"/>
              </a:moveTo>
              <a:lnTo>
                <a:pt x="0" y="1336602"/>
              </a:lnTo>
              <a:lnTo>
                <a:pt x="357463" y="1336602"/>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0004759-9939-43FD-9735-D15C076BA3DF}">
      <dsp:nvSpPr>
        <dsp:cNvPr id="0" name=""/>
        <dsp:cNvSpPr/>
      </dsp:nvSpPr>
      <dsp:spPr>
        <a:xfrm>
          <a:off x="2271115" y="1131567"/>
          <a:ext cx="357463" cy="784865"/>
        </a:xfrm>
        <a:custGeom>
          <a:avLst/>
          <a:gdLst/>
          <a:ahLst/>
          <a:cxnLst/>
          <a:rect l="0" t="0" r="0" b="0"/>
          <a:pathLst>
            <a:path>
              <a:moveTo>
                <a:pt x="0" y="0"/>
              </a:moveTo>
              <a:lnTo>
                <a:pt x="0" y="784865"/>
              </a:lnTo>
              <a:lnTo>
                <a:pt x="357463" y="784865"/>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A669173-303B-41BA-8714-C50E1B7F42FB}">
      <dsp:nvSpPr>
        <dsp:cNvPr id="0" name=""/>
        <dsp:cNvSpPr/>
      </dsp:nvSpPr>
      <dsp:spPr>
        <a:xfrm>
          <a:off x="2271115" y="1131567"/>
          <a:ext cx="357463" cy="233128"/>
        </a:xfrm>
        <a:custGeom>
          <a:avLst/>
          <a:gdLst/>
          <a:ahLst/>
          <a:cxnLst/>
          <a:rect l="0" t="0" r="0" b="0"/>
          <a:pathLst>
            <a:path>
              <a:moveTo>
                <a:pt x="0" y="0"/>
              </a:moveTo>
              <a:lnTo>
                <a:pt x="0" y="233128"/>
              </a:lnTo>
              <a:lnTo>
                <a:pt x="357463" y="233128"/>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F1B51BF-FA7A-45BC-811F-B6EBFB9C52AF}">
      <dsp:nvSpPr>
        <dsp:cNvPr id="0" name=""/>
        <dsp:cNvSpPr/>
      </dsp:nvSpPr>
      <dsp:spPr>
        <a:xfrm>
          <a:off x="2225395" y="579830"/>
          <a:ext cx="91440" cy="163189"/>
        </a:xfrm>
        <a:custGeom>
          <a:avLst/>
          <a:gdLst/>
          <a:ahLst/>
          <a:cxnLst/>
          <a:rect l="0" t="0" r="0" b="0"/>
          <a:pathLst>
            <a:path>
              <a:moveTo>
                <a:pt x="45720" y="0"/>
              </a:moveTo>
              <a:lnTo>
                <a:pt x="45720" y="163189"/>
              </a:lnTo>
            </a:path>
          </a:pathLst>
        </a:cu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92A2A8A-67BD-40F1-A630-BED6D2D0766A}">
      <dsp:nvSpPr>
        <dsp:cNvPr id="0" name=""/>
        <dsp:cNvSpPr/>
      </dsp:nvSpPr>
      <dsp:spPr>
        <a:xfrm>
          <a:off x="1330830" y="1131567"/>
          <a:ext cx="357463" cy="2440077"/>
        </a:xfrm>
        <a:custGeom>
          <a:avLst/>
          <a:gdLst/>
          <a:ahLst/>
          <a:cxnLst/>
          <a:rect l="0" t="0" r="0" b="0"/>
          <a:pathLst>
            <a:path>
              <a:moveTo>
                <a:pt x="0" y="0"/>
              </a:moveTo>
              <a:lnTo>
                <a:pt x="0" y="2440077"/>
              </a:lnTo>
              <a:lnTo>
                <a:pt x="357463" y="2440077"/>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38778F9-08B7-4C3F-A60B-0072C5122EEB}">
      <dsp:nvSpPr>
        <dsp:cNvPr id="0" name=""/>
        <dsp:cNvSpPr/>
      </dsp:nvSpPr>
      <dsp:spPr>
        <a:xfrm>
          <a:off x="1330830" y="1131567"/>
          <a:ext cx="357463" cy="1888340"/>
        </a:xfrm>
        <a:custGeom>
          <a:avLst/>
          <a:gdLst/>
          <a:ahLst/>
          <a:cxnLst/>
          <a:rect l="0" t="0" r="0" b="0"/>
          <a:pathLst>
            <a:path>
              <a:moveTo>
                <a:pt x="0" y="0"/>
              </a:moveTo>
              <a:lnTo>
                <a:pt x="0" y="1888340"/>
              </a:lnTo>
              <a:lnTo>
                <a:pt x="357463" y="1888340"/>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27C5F7C-B8A8-462E-B7B8-9A256DDBBCF6}">
      <dsp:nvSpPr>
        <dsp:cNvPr id="0" name=""/>
        <dsp:cNvSpPr/>
      </dsp:nvSpPr>
      <dsp:spPr>
        <a:xfrm>
          <a:off x="1330830" y="1131567"/>
          <a:ext cx="357463" cy="1336602"/>
        </a:xfrm>
        <a:custGeom>
          <a:avLst/>
          <a:gdLst/>
          <a:ahLst/>
          <a:cxnLst/>
          <a:rect l="0" t="0" r="0" b="0"/>
          <a:pathLst>
            <a:path>
              <a:moveTo>
                <a:pt x="0" y="0"/>
              </a:moveTo>
              <a:lnTo>
                <a:pt x="0" y="1336602"/>
              </a:lnTo>
              <a:lnTo>
                <a:pt x="357463" y="1336602"/>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3C0F6B3-E877-4B29-A6C1-F8F93330CD10}">
      <dsp:nvSpPr>
        <dsp:cNvPr id="0" name=""/>
        <dsp:cNvSpPr/>
      </dsp:nvSpPr>
      <dsp:spPr>
        <a:xfrm>
          <a:off x="1330830" y="1131567"/>
          <a:ext cx="357463" cy="784865"/>
        </a:xfrm>
        <a:custGeom>
          <a:avLst/>
          <a:gdLst/>
          <a:ahLst/>
          <a:cxnLst/>
          <a:rect l="0" t="0" r="0" b="0"/>
          <a:pathLst>
            <a:path>
              <a:moveTo>
                <a:pt x="0" y="0"/>
              </a:moveTo>
              <a:lnTo>
                <a:pt x="0" y="784865"/>
              </a:lnTo>
              <a:lnTo>
                <a:pt x="357463" y="784865"/>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86E9D2B-A9D2-45B1-8D87-A4D3CC6CAE96}">
      <dsp:nvSpPr>
        <dsp:cNvPr id="0" name=""/>
        <dsp:cNvSpPr/>
      </dsp:nvSpPr>
      <dsp:spPr>
        <a:xfrm>
          <a:off x="1330830" y="1131567"/>
          <a:ext cx="357463" cy="233128"/>
        </a:xfrm>
        <a:custGeom>
          <a:avLst/>
          <a:gdLst/>
          <a:ahLst/>
          <a:cxnLst/>
          <a:rect l="0" t="0" r="0" b="0"/>
          <a:pathLst>
            <a:path>
              <a:moveTo>
                <a:pt x="0" y="0"/>
              </a:moveTo>
              <a:lnTo>
                <a:pt x="0" y="233128"/>
              </a:lnTo>
              <a:lnTo>
                <a:pt x="357463" y="233128"/>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7AAB30F-B679-4ED8-A63D-F9A81AD630D3}">
      <dsp:nvSpPr>
        <dsp:cNvPr id="0" name=""/>
        <dsp:cNvSpPr/>
      </dsp:nvSpPr>
      <dsp:spPr>
        <a:xfrm>
          <a:off x="1330830" y="579830"/>
          <a:ext cx="940284" cy="163189"/>
        </a:xfrm>
        <a:custGeom>
          <a:avLst/>
          <a:gdLst/>
          <a:ahLst/>
          <a:cxnLst/>
          <a:rect l="0" t="0" r="0" b="0"/>
          <a:pathLst>
            <a:path>
              <a:moveTo>
                <a:pt x="940284" y="0"/>
              </a:moveTo>
              <a:lnTo>
                <a:pt x="940284" y="81594"/>
              </a:lnTo>
              <a:lnTo>
                <a:pt x="0" y="81594"/>
              </a:lnTo>
              <a:lnTo>
                <a:pt x="0" y="163189"/>
              </a:lnTo>
            </a:path>
          </a:pathLst>
        </a:cu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62A8EEF-5E7C-472D-A21D-D853483DF36C}">
      <dsp:nvSpPr>
        <dsp:cNvPr id="0" name=""/>
        <dsp:cNvSpPr/>
      </dsp:nvSpPr>
      <dsp:spPr>
        <a:xfrm>
          <a:off x="390545" y="1131567"/>
          <a:ext cx="357463" cy="2440077"/>
        </a:xfrm>
        <a:custGeom>
          <a:avLst/>
          <a:gdLst/>
          <a:ahLst/>
          <a:cxnLst/>
          <a:rect l="0" t="0" r="0" b="0"/>
          <a:pathLst>
            <a:path>
              <a:moveTo>
                <a:pt x="0" y="0"/>
              </a:moveTo>
              <a:lnTo>
                <a:pt x="0" y="2440077"/>
              </a:lnTo>
              <a:lnTo>
                <a:pt x="357463" y="2440077"/>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8492512-4710-4E8D-BA91-0015909CA726}">
      <dsp:nvSpPr>
        <dsp:cNvPr id="0" name=""/>
        <dsp:cNvSpPr/>
      </dsp:nvSpPr>
      <dsp:spPr>
        <a:xfrm>
          <a:off x="390545" y="1131567"/>
          <a:ext cx="357463" cy="1888340"/>
        </a:xfrm>
        <a:custGeom>
          <a:avLst/>
          <a:gdLst/>
          <a:ahLst/>
          <a:cxnLst/>
          <a:rect l="0" t="0" r="0" b="0"/>
          <a:pathLst>
            <a:path>
              <a:moveTo>
                <a:pt x="0" y="0"/>
              </a:moveTo>
              <a:lnTo>
                <a:pt x="0" y="1888340"/>
              </a:lnTo>
              <a:lnTo>
                <a:pt x="357463" y="1888340"/>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82E0E00-4E33-4511-BD50-19D8146422A9}">
      <dsp:nvSpPr>
        <dsp:cNvPr id="0" name=""/>
        <dsp:cNvSpPr/>
      </dsp:nvSpPr>
      <dsp:spPr>
        <a:xfrm>
          <a:off x="390545" y="1131567"/>
          <a:ext cx="357463" cy="1336602"/>
        </a:xfrm>
        <a:custGeom>
          <a:avLst/>
          <a:gdLst/>
          <a:ahLst/>
          <a:cxnLst/>
          <a:rect l="0" t="0" r="0" b="0"/>
          <a:pathLst>
            <a:path>
              <a:moveTo>
                <a:pt x="0" y="0"/>
              </a:moveTo>
              <a:lnTo>
                <a:pt x="0" y="1336602"/>
              </a:lnTo>
              <a:lnTo>
                <a:pt x="357463" y="1336602"/>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C633F75-4726-4EE8-817B-37B32B76E1B5}">
      <dsp:nvSpPr>
        <dsp:cNvPr id="0" name=""/>
        <dsp:cNvSpPr/>
      </dsp:nvSpPr>
      <dsp:spPr>
        <a:xfrm>
          <a:off x="390545" y="1131567"/>
          <a:ext cx="357463" cy="784865"/>
        </a:xfrm>
        <a:custGeom>
          <a:avLst/>
          <a:gdLst/>
          <a:ahLst/>
          <a:cxnLst/>
          <a:rect l="0" t="0" r="0" b="0"/>
          <a:pathLst>
            <a:path>
              <a:moveTo>
                <a:pt x="0" y="0"/>
              </a:moveTo>
              <a:lnTo>
                <a:pt x="0" y="784865"/>
              </a:lnTo>
              <a:lnTo>
                <a:pt x="357463" y="784865"/>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820429D-D815-4C84-A1A8-3BB64A0569F6}">
      <dsp:nvSpPr>
        <dsp:cNvPr id="0" name=""/>
        <dsp:cNvSpPr/>
      </dsp:nvSpPr>
      <dsp:spPr>
        <a:xfrm>
          <a:off x="390545" y="1131567"/>
          <a:ext cx="357463" cy="233128"/>
        </a:xfrm>
        <a:custGeom>
          <a:avLst/>
          <a:gdLst/>
          <a:ahLst/>
          <a:cxnLst/>
          <a:rect l="0" t="0" r="0" b="0"/>
          <a:pathLst>
            <a:path>
              <a:moveTo>
                <a:pt x="0" y="0"/>
              </a:moveTo>
              <a:lnTo>
                <a:pt x="0" y="233128"/>
              </a:lnTo>
              <a:lnTo>
                <a:pt x="357463" y="233128"/>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5642392-8F2D-4365-9E0F-C448D980C115}">
      <dsp:nvSpPr>
        <dsp:cNvPr id="0" name=""/>
        <dsp:cNvSpPr/>
      </dsp:nvSpPr>
      <dsp:spPr>
        <a:xfrm>
          <a:off x="390545" y="579830"/>
          <a:ext cx="1880569" cy="163189"/>
        </a:xfrm>
        <a:custGeom>
          <a:avLst/>
          <a:gdLst/>
          <a:ahLst/>
          <a:cxnLst/>
          <a:rect l="0" t="0" r="0" b="0"/>
          <a:pathLst>
            <a:path>
              <a:moveTo>
                <a:pt x="1880569" y="0"/>
              </a:moveTo>
              <a:lnTo>
                <a:pt x="1880569" y="81594"/>
              </a:lnTo>
              <a:lnTo>
                <a:pt x="0" y="81594"/>
              </a:lnTo>
              <a:lnTo>
                <a:pt x="0" y="163189"/>
              </a:lnTo>
            </a:path>
          </a:pathLst>
        </a:cu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AC526DD-2A02-4572-99A9-A34D4837F568}">
      <dsp:nvSpPr>
        <dsp:cNvPr id="0" name=""/>
        <dsp:cNvSpPr/>
      </dsp:nvSpPr>
      <dsp:spPr>
        <a:xfrm>
          <a:off x="1832724" y="133447"/>
          <a:ext cx="876780" cy="446382"/>
        </a:xfrm>
        <a:prstGeom prst="arc">
          <a:avLst>
            <a:gd name="adj1" fmla="val 13200000"/>
            <a:gd name="adj2" fmla="val 192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CFF7C49-C9E5-46A9-BCAF-95E2A049E3AC}">
      <dsp:nvSpPr>
        <dsp:cNvPr id="0" name=""/>
        <dsp:cNvSpPr/>
      </dsp:nvSpPr>
      <dsp:spPr>
        <a:xfrm>
          <a:off x="1832724" y="133447"/>
          <a:ext cx="876780" cy="446382"/>
        </a:xfrm>
        <a:prstGeom prst="arc">
          <a:avLst>
            <a:gd name="adj1" fmla="val 2400000"/>
            <a:gd name="adj2" fmla="val 84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24ED381-7282-4A73-84FD-E1CE146B0761}">
      <dsp:nvSpPr>
        <dsp:cNvPr id="0" name=""/>
        <dsp:cNvSpPr/>
      </dsp:nvSpPr>
      <dsp:spPr>
        <a:xfrm>
          <a:off x="1394334" y="213796"/>
          <a:ext cx="1753560" cy="285684"/>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6985" tIns="6985" rIns="6985" bIns="6985" numCol="1" spcCol="1270" anchor="ctr" anchorCtr="0">
          <a:noAutofit/>
        </a:bodyPr>
        <a:lstStyle/>
        <a:p>
          <a:pPr marL="0" lvl="0" indent="0" algn="ctr" defTabSz="466725">
            <a:lnSpc>
              <a:spcPct val="90000"/>
            </a:lnSpc>
            <a:spcBef>
              <a:spcPct val="0"/>
            </a:spcBef>
            <a:spcAft>
              <a:spcPct val="35000"/>
            </a:spcAft>
            <a:buNone/>
          </a:pPr>
          <a:r>
            <a:rPr lang="en-US" sz="1050" b="1" kern="1200">
              <a:latin typeface="Times New Roman" panose="02020603050405020304" pitchFamily="18" charset="0"/>
              <a:cs typeface="Times New Roman" panose="02020603050405020304" pitchFamily="18" charset="0"/>
            </a:rPr>
            <a:t>Development of a Nursery</a:t>
          </a:r>
        </a:p>
      </dsp:txBody>
      <dsp:txXfrm>
        <a:off x="1394334" y="213796"/>
        <a:ext cx="1753560" cy="285684"/>
      </dsp:txXfrm>
    </dsp:sp>
    <dsp:sp modelId="{3C9C9E40-2D97-429B-8D3F-4CA2FA631243}">
      <dsp:nvSpPr>
        <dsp:cNvPr id="0" name=""/>
        <dsp:cNvSpPr/>
      </dsp:nvSpPr>
      <dsp:spPr>
        <a:xfrm>
          <a:off x="196272" y="743020"/>
          <a:ext cx="388547" cy="388547"/>
        </a:xfrm>
        <a:prstGeom prst="arc">
          <a:avLst>
            <a:gd name="adj1" fmla="val 13200000"/>
            <a:gd name="adj2" fmla="val 192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4A9E5C6-1ECD-4FBD-B984-4A2B09F572DF}">
      <dsp:nvSpPr>
        <dsp:cNvPr id="0" name=""/>
        <dsp:cNvSpPr/>
      </dsp:nvSpPr>
      <dsp:spPr>
        <a:xfrm>
          <a:off x="196272" y="743020"/>
          <a:ext cx="388547" cy="388547"/>
        </a:xfrm>
        <a:prstGeom prst="arc">
          <a:avLst>
            <a:gd name="adj1" fmla="val 2400000"/>
            <a:gd name="adj2" fmla="val 84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980F7CF-F13B-4E8A-AD09-480EC7DAA63E}">
      <dsp:nvSpPr>
        <dsp:cNvPr id="0" name=""/>
        <dsp:cNvSpPr/>
      </dsp:nvSpPr>
      <dsp:spPr>
        <a:xfrm>
          <a:off x="1998" y="812958"/>
          <a:ext cx="777094" cy="248670"/>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latin typeface="Times New Roman" panose="02020603050405020304" pitchFamily="18" charset="0"/>
              <a:cs typeface="Times New Roman" panose="02020603050405020304" pitchFamily="18" charset="0"/>
            </a:rPr>
            <a:t>Project initiation</a:t>
          </a:r>
          <a:endParaRPr lang="en-IN" sz="900" kern="1200">
            <a:latin typeface="Times New Roman" panose="02020603050405020304" pitchFamily="18" charset="0"/>
            <a:cs typeface="Times New Roman" panose="02020603050405020304" pitchFamily="18" charset="0"/>
          </a:endParaRPr>
        </a:p>
      </dsp:txBody>
      <dsp:txXfrm>
        <a:off x="1998" y="812958"/>
        <a:ext cx="777094" cy="248670"/>
      </dsp:txXfrm>
    </dsp:sp>
    <dsp:sp modelId="{62F4C49A-0D81-4327-B890-5853183D61B4}">
      <dsp:nvSpPr>
        <dsp:cNvPr id="0" name=""/>
        <dsp:cNvSpPr/>
      </dsp:nvSpPr>
      <dsp:spPr>
        <a:xfrm>
          <a:off x="701383" y="1294757"/>
          <a:ext cx="388547" cy="388547"/>
        </a:xfrm>
        <a:prstGeom prst="arc">
          <a:avLst>
            <a:gd name="adj1" fmla="val 13200000"/>
            <a:gd name="adj2" fmla="val 192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15E07AF-0930-4735-BD70-FD1F16E518F8}">
      <dsp:nvSpPr>
        <dsp:cNvPr id="0" name=""/>
        <dsp:cNvSpPr/>
      </dsp:nvSpPr>
      <dsp:spPr>
        <a:xfrm>
          <a:off x="701383" y="1294757"/>
          <a:ext cx="388547" cy="388547"/>
        </a:xfrm>
        <a:prstGeom prst="arc">
          <a:avLst>
            <a:gd name="adj1" fmla="val 2400000"/>
            <a:gd name="adj2" fmla="val 84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36AF6D0-F133-4D53-939A-28048E6D5ED2}">
      <dsp:nvSpPr>
        <dsp:cNvPr id="0" name=""/>
        <dsp:cNvSpPr/>
      </dsp:nvSpPr>
      <dsp:spPr>
        <a:xfrm>
          <a:off x="507110" y="1364696"/>
          <a:ext cx="777094" cy="248670"/>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latin typeface="Times New Roman" panose="02020603050405020304" pitchFamily="18" charset="0"/>
              <a:cs typeface="Times New Roman" panose="02020603050405020304" pitchFamily="18" charset="0"/>
            </a:rPr>
            <a:t>Finding the scope</a:t>
          </a:r>
          <a:endParaRPr lang="en-IN" sz="900" kern="1200">
            <a:latin typeface="Times New Roman" panose="02020603050405020304" pitchFamily="18" charset="0"/>
            <a:cs typeface="Times New Roman" panose="02020603050405020304" pitchFamily="18" charset="0"/>
          </a:endParaRPr>
        </a:p>
      </dsp:txBody>
      <dsp:txXfrm>
        <a:off x="507110" y="1364696"/>
        <a:ext cx="777094" cy="248670"/>
      </dsp:txXfrm>
    </dsp:sp>
    <dsp:sp modelId="{DCDB5A6F-07F2-483E-A490-1ABC229B4D9F}">
      <dsp:nvSpPr>
        <dsp:cNvPr id="0" name=""/>
        <dsp:cNvSpPr/>
      </dsp:nvSpPr>
      <dsp:spPr>
        <a:xfrm>
          <a:off x="701383" y="1846494"/>
          <a:ext cx="388547" cy="388547"/>
        </a:xfrm>
        <a:prstGeom prst="arc">
          <a:avLst>
            <a:gd name="adj1" fmla="val 13200000"/>
            <a:gd name="adj2" fmla="val 192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A19B402-55F4-4E44-BBD8-3AEA40525BF9}">
      <dsp:nvSpPr>
        <dsp:cNvPr id="0" name=""/>
        <dsp:cNvSpPr/>
      </dsp:nvSpPr>
      <dsp:spPr>
        <a:xfrm>
          <a:off x="701383" y="1846494"/>
          <a:ext cx="388547" cy="388547"/>
        </a:xfrm>
        <a:prstGeom prst="arc">
          <a:avLst>
            <a:gd name="adj1" fmla="val 2400000"/>
            <a:gd name="adj2" fmla="val 84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2584603-0A66-4274-BE64-D8D6DCD79F28}">
      <dsp:nvSpPr>
        <dsp:cNvPr id="0" name=""/>
        <dsp:cNvSpPr/>
      </dsp:nvSpPr>
      <dsp:spPr>
        <a:xfrm>
          <a:off x="507110" y="1916433"/>
          <a:ext cx="777094" cy="248670"/>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latin typeface="Times New Roman" panose="02020603050405020304" pitchFamily="18" charset="0"/>
              <a:cs typeface="Times New Roman" panose="02020603050405020304" pitchFamily="18" charset="0"/>
            </a:rPr>
            <a:t>Finding Deliverables</a:t>
          </a:r>
          <a:endParaRPr lang="en-IN" sz="900" kern="1200">
            <a:latin typeface="Times New Roman" panose="02020603050405020304" pitchFamily="18" charset="0"/>
            <a:cs typeface="Times New Roman" panose="02020603050405020304" pitchFamily="18" charset="0"/>
          </a:endParaRPr>
        </a:p>
      </dsp:txBody>
      <dsp:txXfrm>
        <a:off x="507110" y="1916433"/>
        <a:ext cx="777094" cy="248670"/>
      </dsp:txXfrm>
    </dsp:sp>
    <dsp:sp modelId="{DD549495-6135-47EB-A20E-A30B18F3AA17}">
      <dsp:nvSpPr>
        <dsp:cNvPr id="0" name=""/>
        <dsp:cNvSpPr/>
      </dsp:nvSpPr>
      <dsp:spPr>
        <a:xfrm>
          <a:off x="701383" y="2398232"/>
          <a:ext cx="388547" cy="388547"/>
        </a:xfrm>
        <a:prstGeom prst="arc">
          <a:avLst>
            <a:gd name="adj1" fmla="val 13200000"/>
            <a:gd name="adj2" fmla="val 192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3FC989F-FAF3-495F-92B0-C67C261E293F}">
      <dsp:nvSpPr>
        <dsp:cNvPr id="0" name=""/>
        <dsp:cNvSpPr/>
      </dsp:nvSpPr>
      <dsp:spPr>
        <a:xfrm>
          <a:off x="701383" y="2398232"/>
          <a:ext cx="388547" cy="388547"/>
        </a:xfrm>
        <a:prstGeom prst="arc">
          <a:avLst>
            <a:gd name="adj1" fmla="val 2400000"/>
            <a:gd name="adj2" fmla="val 84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0C87417-FA7C-4379-A7D5-DBF4E3E1585E}">
      <dsp:nvSpPr>
        <dsp:cNvPr id="0" name=""/>
        <dsp:cNvSpPr/>
      </dsp:nvSpPr>
      <dsp:spPr>
        <a:xfrm>
          <a:off x="507110" y="2468170"/>
          <a:ext cx="777094" cy="248670"/>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latin typeface="Times New Roman" panose="02020603050405020304" pitchFamily="18" charset="0"/>
              <a:cs typeface="Times New Roman" panose="02020603050405020304" pitchFamily="18" charset="0"/>
            </a:rPr>
            <a:t>Finding feasibility</a:t>
          </a:r>
          <a:endParaRPr lang="en-IN" sz="900" kern="1200">
            <a:latin typeface="Times New Roman" panose="02020603050405020304" pitchFamily="18" charset="0"/>
            <a:cs typeface="Times New Roman" panose="02020603050405020304" pitchFamily="18" charset="0"/>
          </a:endParaRPr>
        </a:p>
      </dsp:txBody>
      <dsp:txXfrm>
        <a:off x="507110" y="2468170"/>
        <a:ext cx="777094" cy="248670"/>
      </dsp:txXfrm>
    </dsp:sp>
    <dsp:sp modelId="{05598186-FF1A-4D31-8213-184B99CA99F2}">
      <dsp:nvSpPr>
        <dsp:cNvPr id="0" name=""/>
        <dsp:cNvSpPr/>
      </dsp:nvSpPr>
      <dsp:spPr>
        <a:xfrm>
          <a:off x="701383" y="2949969"/>
          <a:ext cx="388547" cy="388547"/>
        </a:xfrm>
        <a:prstGeom prst="arc">
          <a:avLst>
            <a:gd name="adj1" fmla="val 13200000"/>
            <a:gd name="adj2" fmla="val 192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29B9CA1-DB96-4D85-BCE1-CF387944455D}">
      <dsp:nvSpPr>
        <dsp:cNvPr id="0" name=""/>
        <dsp:cNvSpPr/>
      </dsp:nvSpPr>
      <dsp:spPr>
        <a:xfrm>
          <a:off x="701383" y="2949969"/>
          <a:ext cx="388547" cy="388547"/>
        </a:xfrm>
        <a:prstGeom prst="arc">
          <a:avLst>
            <a:gd name="adj1" fmla="val 2400000"/>
            <a:gd name="adj2" fmla="val 84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7FE976C-BBCB-444C-AE28-EFB30DFC6DDD}">
      <dsp:nvSpPr>
        <dsp:cNvPr id="0" name=""/>
        <dsp:cNvSpPr/>
      </dsp:nvSpPr>
      <dsp:spPr>
        <a:xfrm>
          <a:off x="507110" y="3019908"/>
          <a:ext cx="777094" cy="248670"/>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latin typeface="Times New Roman" panose="02020603050405020304" pitchFamily="18" charset="0"/>
              <a:cs typeface="Times New Roman" panose="02020603050405020304" pitchFamily="18" charset="0"/>
            </a:rPr>
            <a:t>Creating an Initiation Document</a:t>
          </a:r>
          <a:endParaRPr lang="en-IN" sz="900" kern="1200">
            <a:latin typeface="Times New Roman" panose="02020603050405020304" pitchFamily="18" charset="0"/>
            <a:cs typeface="Times New Roman" panose="02020603050405020304" pitchFamily="18" charset="0"/>
          </a:endParaRPr>
        </a:p>
      </dsp:txBody>
      <dsp:txXfrm>
        <a:off x="507110" y="3019908"/>
        <a:ext cx="777094" cy="248670"/>
      </dsp:txXfrm>
    </dsp:sp>
    <dsp:sp modelId="{3393473C-6DE3-4312-AA0F-264C9F276F7E}">
      <dsp:nvSpPr>
        <dsp:cNvPr id="0" name=""/>
        <dsp:cNvSpPr/>
      </dsp:nvSpPr>
      <dsp:spPr>
        <a:xfrm>
          <a:off x="701383" y="3501706"/>
          <a:ext cx="388547" cy="388547"/>
        </a:xfrm>
        <a:prstGeom prst="arc">
          <a:avLst>
            <a:gd name="adj1" fmla="val 13200000"/>
            <a:gd name="adj2" fmla="val 192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50732A9-505D-4A0D-865C-1A1AB8C815CE}">
      <dsp:nvSpPr>
        <dsp:cNvPr id="0" name=""/>
        <dsp:cNvSpPr/>
      </dsp:nvSpPr>
      <dsp:spPr>
        <a:xfrm>
          <a:off x="701383" y="3501706"/>
          <a:ext cx="388547" cy="388547"/>
        </a:xfrm>
        <a:prstGeom prst="arc">
          <a:avLst>
            <a:gd name="adj1" fmla="val 2400000"/>
            <a:gd name="adj2" fmla="val 84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E2BA3C5-FF0E-4349-9890-EB5F06607B24}">
      <dsp:nvSpPr>
        <dsp:cNvPr id="0" name=""/>
        <dsp:cNvSpPr/>
      </dsp:nvSpPr>
      <dsp:spPr>
        <a:xfrm>
          <a:off x="507110" y="3571645"/>
          <a:ext cx="777094" cy="248670"/>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latin typeface="Times New Roman" panose="02020603050405020304" pitchFamily="18" charset="0"/>
              <a:cs typeface="Times New Roman" panose="02020603050405020304" pitchFamily="18" charset="0"/>
            </a:rPr>
            <a:t>Approval</a:t>
          </a:r>
          <a:endParaRPr lang="en-IN" sz="900" kern="1200">
            <a:latin typeface="Times New Roman" panose="02020603050405020304" pitchFamily="18" charset="0"/>
            <a:cs typeface="Times New Roman" panose="02020603050405020304" pitchFamily="18" charset="0"/>
          </a:endParaRPr>
        </a:p>
      </dsp:txBody>
      <dsp:txXfrm>
        <a:off x="507110" y="3571645"/>
        <a:ext cx="777094" cy="248670"/>
      </dsp:txXfrm>
    </dsp:sp>
    <dsp:sp modelId="{4AC3EB86-9FB9-4E48-AFF1-B1D78E9D82E1}">
      <dsp:nvSpPr>
        <dsp:cNvPr id="0" name=""/>
        <dsp:cNvSpPr/>
      </dsp:nvSpPr>
      <dsp:spPr>
        <a:xfrm>
          <a:off x="1136556" y="743020"/>
          <a:ext cx="388547" cy="388547"/>
        </a:xfrm>
        <a:prstGeom prst="arc">
          <a:avLst>
            <a:gd name="adj1" fmla="val 13200000"/>
            <a:gd name="adj2" fmla="val 192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D5E41CD-08AA-4874-B3FD-67E25261DDC0}">
      <dsp:nvSpPr>
        <dsp:cNvPr id="0" name=""/>
        <dsp:cNvSpPr/>
      </dsp:nvSpPr>
      <dsp:spPr>
        <a:xfrm>
          <a:off x="1136556" y="743020"/>
          <a:ext cx="388547" cy="388547"/>
        </a:xfrm>
        <a:prstGeom prst="arc">
          <a:avLst>
            <a:gd name="adj1" fmla="val 2400000"/>
            <a:gd name="adj2" fmla="val 84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4BA7C27-9EEC-49EF-B1A4-56833A3019D5}">
      <dsp:nvSpPr>
        <dsp:cNvPr id="0" name=""/>
        <dsp:cNvSpPr/>
      </dsp:nvSpPr>
      <dsp:spPr>
        <a:xfrm>
          <a:off x="942283" y="812958"/>
          <a:ext cx="777094" cy="248670"/>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latin typeface="Times New Roman" panose="02020603050405020304" pitchFamily="18" charset="0"/>
              <a:cs typeface="Times New Roman" panose="02020603050405020304" pitchFamily="18" charset="0"/>
            </a:rPr>
            <a:t>Project Planning</a:t>
          </a:r>
          <a:endParaRPr lang="en-IN" sz="900" kern="1200">
            <a:latin typeface="Times New Roman" panose="02020603050405020304" pitchFamily="18" charset="0"/>
            <a:cs typeface="Times New Roman" panose="02020603050405020304" pitchFamily="18" charset="0"/>
          </a:endParaRPr>
        </a:p>
      </dsp:txBody>
      <dsp:txXfrm>
        <a:off x="942283" y="812958"/>
        <a:ext cx="777094" cy="248670"/>
      </dsp:txXfrm>
    </dsp:sp>
    <dsp:sp modelId="{DCD82726-2407-49BE-8BA6-891BAB4EF106}">
      <dsp:nvSpPr>
        <dsp:cNvPr id="0" name=""/>
        <dsp:cNvSpPr/>
      </dsp:nvSpPr>
      <dsp:spPr>
        <a:xfrm>
          <a:off x="1641668" y="1294757"/>
          <a:ext cx="388547" cy="388547"/>
        </a:xfrm>
        <a:prstGeom prst="arc">
          <a:avLst>
            <a:gd name="adj1" fmla="val 13200000"/>
            <a:gd name="adj2" fmla="val 192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CBAD069-B3C8-4D31-A8EF-45BEB61C9624}">
      <dsp:nvSpPr>
        <dsp:cNvPr id="0" name=""/>
        <dsp:cNvSpPr/>
      </dsp:nvSpPr>
      <dsp:spPr>
        <a:xfrm>
          <a:off x="1641668" y="1294757"/>
          <a:ext cx="388547" cy="388547"/>
        </a:xfrm>
        <a:prstGeom prst="arc">
          <a:avLst>
            <a:gd name="adj1" fmla="val 2400000"/>
            <a:gd name="adj2" fmla="val 84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5109C63-1AD8-4332-B3CA-EC2C8ECBADFC}">
      <dsp:nvSpPr>
        <dsp:cNvPr id="0" name=""/>
        <dsp:cNvSpPr/>
      </dsp:nvSpPr>
      <dsp:spPr>
        <a:xfrm>
          <a:off x="1447394" y="1364696"/>
          <a:ext cx="777094" cy="248670"/>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latin typeface="Times New Roman" panose="02020603050405020304" pitchFamily="18" charset="0"/>
              <a:cs typeface="Times New Roman" panose="02020603050405020304" pitchFamily="18" charset="0"/>
            </a:rPr>
            <a:t>Stakeholder Analysis</a:t>
          </a:r>
          <a:endParaRPr lang="en-IN" sz="900" kern="1200">
            <a:latin typeface="Times New Roman" panose="02020603050405020304" pitchFamily="18" charset="0"/>
            <a:cs typeface="Times New Roman" panose="02020603050405020304" pitchFamily="18" charset="0"/>
          </a:endParaRPr>
        </a:p>
      </dsp:txBody>
      <dsp:txXfrm>
        <a:off x="1447394" y="1364696"/>
        <a:ext cx="777094" cy="248670"/>
      </dsp:txXfrm>
    </dsp:sp>
    <dsp:sp modelId="{C1F4022D-E60B-4BA5-919D-CCC20C5B471E}">
      <dsp:nvSpPr>
        <dsp:cNvPr id="0" name=""/>
        <dsp:cNvSpPr/>
      </dsp:nvSpPr>
      <dsp:spPr>
        <a:xfrm>
          <a:off x="1641668" y="1846494"/>
          <a:ext cx="388547" cy="388547"/>
        </a:xfrm>
        <a:prstGeom prst="arc">
          <a:avLst>
            <a:gd name="adj1" fmla="val 13200000"/>
            <a:gd name="adj2" fmla="val 192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B1F1A72-9A63-47DF-BF56-B5606681E0C4}">
      <dsp:nvSpPr>
        <dsp:cNvPr id="0" name=""/>
        <dsp:cNvSpPr/>
      </dsp:nvSpPr>
      <dsp:spPr>
        <a:xfrm>
          <a:off x="1641668" y="1846494"/>
          <a:ext cx="388547" cy="388547"/>
        </a:xfrm>
        <a:prstGeom prst="arc">
          <a:avLst>
            <a:gd name="adj1" fmla="val 2400000"/>
            <a:gd name="adj2" fmla="val 84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17B8B0C-6DBC-49FD-96A9-67B00813C989}">
      <dsp:nvSpPr>
        <dsp:cNvPr id="0" name=""/>
        <dsp:cNvSpPr/>
      </dsp:nvSpPr>
      <dsp:spPr>
        <a:xfrm>
          <a:off x="1447394" y="1916433"/>
          <a:ext cx="777094" cy="248670"/>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latin typeface="Times New Roman" panose="02020603050405020304" pitchFamily="18" charset="0"/>
              <a:cs typeface="Times New Roman" panose="02020603050405020304" pitchFamily="18" charset="0"/>
            </a:rPr>
            <a:t>Project Network Analysis</a:t>
          </a:r>
          <a:endParaRPr lang="en-IN" sz="900" kern="1200">
            <a:latin typeface="Times New Roman" panose="02020603050405020304" pitchFamily="18" charset="0"/>
            <a:cs typeface="Times New Roman" panose="02020603050405020304" pitchFamily="18" charset="0"/>
          </a:endParaRPr>
        </a:p>
      </dsp:txBody>
      <dsp:txXfrm>
        <a:off x="1447394" y="1916433"/>
        <a:ext cx="777094" cy="248670"/>
      </dsp:txXfrm>
    </dsp:sp>
    <dsp:sp modelId="{6D4A3337-EBBC-4FE7-B0CE-462D548587D8}">
      <dsp:nvSpPr>
        <dsp:cNvPr id="0" name=""/>
        <dsp:cNvSpPr/>
      </dsp:nvSpPr>
      <dsp:spPr>
        <a:xfrm>
          <a:off x="1641668" y="2398232"/>
          <a:ext cx="388547" cy="388547"/>
        </a:xfrm>
        <a:prstGeom prst="arc">
          <a:avLst>
            <a:gd name="adj1" fmla="val 13200000"/>
            <a:gd name="adj2" fmla="val 192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F7C61E1-2AEE-48AF-A78D-F91283C72D85}">
      <dsp:nvSpPr>
        <dsp:cNvPr id="0" name=""/>
        <dsp:cNvSpPr/>
      </dsp:nvSpPr>
      <dsp:spPr>
        <a:xfrm>
          <a:off x="1641668" y="2398232"/>
          <a:ext cx="388547" cy="388547"/>
        </a:xfrm>
        <a:prstGeom prst="arc">
          <a:avLst>
            <a:gd name="adj1" fmla="val 2400000"/>
            <a:gd name="adj2" fmla="val 84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E78648D-F04D-42CC-9F61-C2ADF9287F69}">
      <dsp:nvSpPr>
        <dsp:cNvPr id="0" name=""/>
        <dsp:cNvSpPr/>
      </dsp:nvSpPr>
      <dsp:spPr>
        <a:xfrm>
          <a:off x="1447394" y="2468170"/>
          <a:ext cx="777094" cy="248670"/>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latin typeface="Times New Roman" panose="02020603050405020304" pitchFamily="18" charset="0"/>
              <a:cs typeface="Times New Roman" panose="02020603050405020304" pitchFamily="18" charset="0"/>
            </a:rPr>
            <a:t>Creating a WBS </a:t>
          </a:r>
          <a:endParaRPr lang="en-IN" sz="900" kern="1200">
            <a:latin typeface="Times New Roman" panose="02020603050405020304" pitchFamily="18" charset="0"/>
            <a:cs typeface="Times New Roman" panose="02020603050405020304" pitchFamily="18" charset="0"/>
          </a:endParaRPr>
        </a:p>
      </dsp:txBody>
      <dsp:txXfrm>
        <a:off x="1447394" y="2468170"/>
        <a:ext cx="777094" cy="248670"/>
      </dsp:txXfrm>
    </dsp:sp>
    <dsp:sp modelId="{A40A56D6-616D-4F93-9794-CBBE65B737BF}">
      <dsp:nvSpPr>
        <dsp:cNvPr id="0" name=""/>
        <dsp:cNvSpPr/>
      </dsp:nvSpPr>
      <dsp:spPr>
        <a:xfrm>
          <a:off x="1641668" y="2949969"/>
          <a:ext cx="388547" cy="388547"/>
        </a:xfrm>
        <a:prstGeom prst="arc">
          <a:avLst>
            <a:gd name="adj1" fmla="val 13200000"/>
            <a:gd name="adj2" fmla="val 192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EC2BFAA-DF78-48F8-B841-D34C1B6A6D05}">
      <dsp:nvSpPr>
        <dsp:cNvPr id="0" name=""/>
        <dsp:cNvSpPr/>
      </dsp:nvSpPr>
      <dsp:spPr>
        <a:xfrm>
          <a:off x="1641668" y="2949969"/>
          <a:ext cx="388547" cy="388547"/>
        </a:xfrm>
        <a:prstGeom prst="arc">
          <a:avLst>
            <a:gd name="adj1" fmla="val 2400000"/>
            <a:gd name="adj2" fmla="val 84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E9606F2-411E-4AF5-91C8-D4FA3BB89A46}">
      <dsp:nvSpPr>
        <dsp:cNvPr id="0" name=""/>
        <dsp:cNvSpPr/>
      </dsp:nvSpPr>
      <dsp:spPr>
        <a:xfrm>
          <a:off x="1447394" y="3019908"/>
          <a:ext cx="777094" cy="248670"/>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latin typeface="Times New Roman" panose="02020603050405020304" pitchFamily="18" charset="0"/>
              <a:cs typeface="Times New Roman" panose="02020603050405020304" pitchFamily="18" charset="0"/>
            </a:rPr>
            <a:t>Analysis of the major risks </a:t>
          </a:r>
          <a:endParaRPr lang="en-IN" sz="900" kern="1200">
            <a:latin typeface="Times New Roman" panose="02020603050405020304" pitchFamily="18" charset="0"/>
            <a:cs typeface="Times New Roman" panose="02020603050405020304" pitchFamily="18" charset="0"/>
          </a:endParaRPr>
        </a:p>
      </dsp:txBody>
      <dsp:txXfrm>
        <a:off x="1447394" y="3019908"/>
        <a:ext cx="777094" cy="248670"/>
      </dsp:txXfrm>
    </dsp:sp>
    <dsp:sp modelId="{EDD1331A-2ECB-4D34-869A-E8CEF6CC283E}">
      <dsp:nvSpPr>
        <dsp:cNvPr id="0" name=""/>
        <dsp:cNvSpPr/>
      </dsp:nvSpPr>
      <dsp:spPr>
        <a:xfrm>
          <a:off x="1641668" y="3501706"/>
          <a:ext cx="388547" cy="388547"/>
        </a:xfrm>
        <a:prstGeom prst="arc">
          <a:avLst>
            <a:gd name="adj1" fmla="val 13200000"/>
            <a:gd name="adj2" fmla="val 192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31B91EC-5E1D-4E3A-8E36-643930CC2FF4}">
      <dsp:nvSpPr>
        <dsp:cNvPr id="0" name=""/>
        <dsp:cNvSpPr/>
      </dsp:nvSpPr>
      <dsp:spPr>
        <a:xfrm>
          <a:off x="1641668" y="3501706"/>
          <a:ext cx="388547" cy="388547"/>
        </a:xfrm>
        <a:prstGeom prst="arc">
          <a:avLst>
            <a:gd name="adj1" fmla="val 2400000"/>
            <a:gd name="adj2" fmla="val 84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B6C3F0D-9F98-45BC-9156-DBE59D5968D8}">
      <dsp:nvSpPr>
        <dsp:cNvPr id="0" name=""/>
        <dsp:cNvSpPr/>
      </dsp:nvSpPr>
      <dsp:spPr>
        <a:xfrm>
          <a:off x="1447394" y="3571645"/>
          <a:ext cx="777094" cy="248670"/>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latin typeface="Times New Roman" panose="02020603050405020304" pitchFamily="18" charset="0"/>
              <a:cs typeface="Times New Roman" panose="02020603050405020304" pitchFamily="18" charset="0"/>
            </a:rPr>
            <a:t>Project Success Criteria</a:t>
          </a:r>
          <a:endParaRPr lang="en-IN" sz="900" kern="1200">
            <a:latin typeface="Times New Roman" panose="02020603050405020304" pitchFamily="18" charset="0"/>
            <a:cs typeface="Times New Roman" panose="02020603050405020304" pitchFamily="18" charset="0"/>
          </a:endParaRPr>
        </a:p>
      </dsp:txBody>
      <dsp:txXfrm>
        <a:off x="1447394" y="3571645"/>
        <a:ext cx="777094" cy="248670"/>
      </dsp:txXfrm>
    </dsp:sp>
    <dsp:sp modelId="{447F9741-06F5-4E55-AC0E-F7DAF0C1DDF9}">
      <dsp:nvSpPr>
        <dsp:cNvPr id="0" name=""/>
        <dsp:cNvSpPr/>
      </dsp:nvSpPr>
      <dsp:spPr>
        <a:xfrm>
          <a:off x="2076841" y="743020"/>
          <a:ext cx="388547" cy="388547"/>
        </a:xfrm>
        <a:prstGeom prst="arc">
          <a:avLst>
            <a:gd name="adj1" fmla="val 13200000"/>
            <a:gd name="adj2" fmla="val 192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10259B5-ACF7-4FAB-B131-4D4C4BB4F068}">
      <dsp:nvSpPr>
        <dsp:cNvPr id="0" name=""/>
        <dsp:cNvSpPr/>
      </dsp:nvSpPr>
      <dsp:spPr>
        <a:xfrm>
          <a:off x="2076841" y="743020"/>
          <a:ext cx="388547" cy="388547"/>
        </a:xfrm>
        <a:prstGeom prst="arc">
          <a:avLst>
            <a:gd name="adj1" fmla="val 2400000"/>
            <a:gd name="adj2" fmla="val 84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45B114C-D449-4380-95DC-2DFC5DA03AEE}">
      <dsp:nvSpPr>
        <dsp:cNvPr id="0" name=""/>
        <dsp:cNvSpPr/>
      </dsp:nvSpPr>
      <dsp:spPr>
        <a:xfrm>
          <a:off x="1882567" y="812958"/>
          <a:ext cx="777094" cy="248670"/>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latin typeface="Times New Roman" panose="02020603050405020304" pitchFamily="18" charset="0"/>
              <a:cs typeface="Times New Roman" panose="02020603050405020304" pitchFamily="18" charset="0"/>
            </a:rPr>
            <a:t>Project Execution</a:t>
          </a:r>
          <a:endParaRPr lang="en-IN" sz="900" kern="1200">
            <a:latin typeface="Times New Roman" panose="02020603050405020304" pitchFamily="18" charset="0"/>
            <a:cs typeface="Times New Roman" panose="02020603050405020304" pitchFamily="18" charset="0"/>
          </a:endParaRPr>
        </a:p>
      </dsp:txBody>
      <dsp:txXfrm>
        <a:off x="1882567" y="812958"/>
        <a:ext cx="777094" cy="248670"/>
      </dsp:txXfrm>
    </dsp:sp>
    <dsp:sp modelId="{E65524B9-F94C-40DD-B612-730558C8D908}">
      <dsp:nvSpPr>
        <dsp:cNvPr id="0" name=""/>
        <dsp:cNvSpPr/>
      </dsp:nvSpPr>
      <dsp:spPr>
        <a:xfrm>
          <a:off x="2581953" y="1294757"/>
          <a:ext cx="388547" cy="388547"/>
        </a:xfrm>
        <a:prstGeom prst="arc">
          <a:avLst>
            <a:gd name="adj1" fmla="val 13200000"/>
            <a:gd name="adj2" fmla="val 192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42E1AE5-605A-4830-912B-9C8600F718FB}">
      <dsp:nvSpPr>
        <dsp:cNvPr id="0" name=""/>
        <dsp:cNvSpPr/>
      </dsp:nvSpPr>
      <dsp:spPr>
        <a:xfrm>
          <a:off x="2581953" y="1294757"/>
          <a:ext cx="388547" cy="388547"/>
        </a:xfrm>
        <a:prstGeom prst="arc">
          <a:avLst>
            <a:gd name="adj1" fmla="val 2400000"/>
            <a:gd name="adj2" fmla="val 84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60FB5BC-9D63-4954-8C41-AE572652D3B0}">
      <dsp:nvSpPr>
        <dsp:cNvPr id="0" name=""/>
        <dsp:cNvSpPr/>
      </dsp:nvSpPr>
      <dsp:spPr>
        <a:xfrm>
          <a:off x="2387679" y="1364696"/>
          <a:ext cx="777094" cy="248670"/>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latin typeface="Times New Roman" panose="02020603050405020304" pitchFamily="18" charset="0"/>
              <a:cs typeface="Times New Roman" panose="02020603050405020304" pitchFamily="18" charset="0"/>
            </a:rPr>
            <a:t>Finding a Location</a:t>
          </a:r>
          <a:endParaRPr lang="en-IN" sz="900" kern="1200">
            <a:latin typeface="Times New Roman" panose="02020603050405020304" pitchFamily="18" charset="0"/>
            <a:cs typeface="Times New Roman" panose="02020603050405020304" pitchFamily="18" charset="0"/>
          </a:endParaRPr>
        </a:p>
      </dsp:txBody>
      <dsp:txXfrm>
        <a:off x="2387679" y="1364696"/>
        <a:ext cx="777094" cy="248670"/>
      </dsp:txXfrm>
    </dsp:sp>
    <dsp:sp modelId="{C5DC4ECD-24B3-46F5-B2CB-7A0B238D1FDC}">
      <dsp:nvSpPr>
        <dsp:cNvPr id="0" name=""/>
        <dsp:cNvSpPr/>
      </dsp:nvSpPr>
      <dsp:spPr>
        <a:xfrm>
          <a:off x="2581953" y="1846494"/>
          <a:ext cx="388547" cy="388547"/>
        </a:xfrm>
        <a:prstGeom prst="arc">
          <a:avLst>
            <a:gd name="adj1" fmla="val 13200000"/>
            <a:gd name="adj2" fmla="val 192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3838488-8239-447B-8F1F-D3D381CF56F0}">
      <dsp:nvSpPr>
        <dsp:cNvPr id="0" name=""/>
        <dsp:cNvSpPr/>
      </dsp:nvSpPr>
      <dsp:spPr>
        <a:xfrm>
          <a:off x="2581953" y="1846494"/>
          <a:ext cx="388547" cy="388547"/>
        </a:xfrm>
        <a:prstGeom prst="arc">
          <a:avLst>
            <a:gd name="adj1" fmla="val 2400000"/>
            <a:gd name="adj2" fmla="val 84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DAD48F9-5D87-45EB-9FBE-4152EC88FB6D}">
      <dsp:nvSpPr>
        <dsp:cNvPr id="0" name=""/>
        <dsp:cNvSpPr/>
      </dsp:nvSpPr>
      <dsp:spPr>
        <a:xfrm>
          <a:off x="2387679" y="1916433"/>
          <a:ext cx="777094" cy="248670"/>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latin typeface="Times New Roman" panose="02020603050405020304" pitchFamily="18" charset="0"/>
              <a:cs typeface="Times New Roman" panose="02020603050405020304" pitchFamily="18" charset="0"/>
            </a:rPr>
            <a:t>Procurement of toys and books</a:t>
          </a:r>
          <a:endParaRPr lang="en-IN" sz="900" kern="1200">
            <a:latin typeface="Times New Roman" panose="02020603050405020304" pitchFamily="18" charset="0"/>
            <a:cs typeface="Times New Roman" panose="02020603050405020304" pitchFamily="18" charset="0"/>
          </a:endParaRPr>
        </a:p>
      </dsp:txBody>
      <dsp:txXfrm>
        <a:off x="2387679" y="1916433"/>
        <a:ext cx="777094" cy="248670"/>
      </dsp:txXfrm>
    </dsp:sp>
    <dsp:sp modelId="{D00F519D-BBA6-4098-80F6-2BD11CF853E4}">
      <dsp:nvSpPr>
        <dsp:cNvPr id="0" name=""/>
        <dsp:cNvSpPr/>
      </dsp:nvSpPr>
      <dsp:spPr>
        <a:xfrm>
          <a:off x="2581953" y="2398232"/>
          <a:ext cx="388547" cy="388547"/>
        </a:xfrm>
        <a:prstGeom prst="arc">
          <a:avLst>
            <a:gd name="adj1" fmla="val 13200000"/>
            <a:gd name="adj2" fmla="val 192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4E478A4-747A-49C2-89E0-18587103D606}">
      <dsp:nvSpPr>
        <dsp:cNvPr id="0" name=""/>
        <dsp:cNvSpPr/>
      </dsp:nvSpPr>
      <dsp:spPr>
        <a:xfrm>
          <a:off x="2581953" y="2398232"/>
          <a:ext cx="388547" cy="388547"/>
        </a:xfrm>
        <a:prstGeom prst="arc">
          <a:avLst>
            <a:gd name="adj1" fmla="val 2400000"/>
            <a:gd name="adj2" fmla="val 84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F85DDB3-E5AE-4C55-A6E1-E30216172013}">
      <dsp:nvSpPr>
        <dsp:cNvPr id="0" name=""/>
        <dsp:cNvSpPr/>
      </dsp:nvSpPr>
      <dsp:spPr>
        <a:xfrm>
          <a:off x="2387679" y="2468170"/>
          <a:ext cx="777094" cy="248670"/>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latin typeface="Times New Roman" panose="02020603050405020304" pitchFamily="18" charset="0"/>
              <a:cs typeface="Times New Roman" panose="02020603050405020304" pitchFamily="18" charset="0"/>
            </a:rPr>
            <a:t>Buying desks and chairs</a:t>
          </a:r>
          <a:endParaRPr lang="en-IN" sz="900" kern="1200">
            <a:latin typeface="Times New Roman" panose="02020603050405020304" pitchFamily="18" charset="0"/>
            <a:cs typeface="Times New Roman" panose="02020603050405020304" pitchFamily="18" charset="0"/>
          </a:endParaRPr>
        </a:p>
      </dsp:txBody>
      <dsp:txXfrm>
        <a:off x="2387679" y="2468170"/>
        <a:ext cx="777094" cy="248670"/>
      </dsp:txXfrm>
    </dsp:sp>
    <dsp:sp modelId="{0C77E7FA-D955-48F8-8A1D-0AD96836A4D3}">
      <dsp:nvSpPr>
        <dsp:cNvPr id="0" name=""/>
        <dsp:cNvSpPr/>
      </dsp:nvSpPr>
      <dsp:spPr>
        <a:xfrm>
          <a:off x="2581953" y="2949969"/>
          <a:ext cx="388547" cy="388547"/>
        </a:xfrm>
        <a:prstGeom prst="arc">
          <a:avLst>
            <a:gd name="adj1" fmla="val 13200000"/>
            <a:gd name="adj2" fmla="val 192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353A3DB-0C6E-4A31-A151-062B66CAEBDA}">
      <dsp:nvSpPr>
        <dsp:cNvPr id="0" name=""/>
        <dsp:cNvSpPr/>
      </dsp:nvSpPr>
      <dsp:spPr>
        <a:xfrm>
          <a:off x="2581953" y="2949969"/>
          <a:ext cx="388547" cy="388547"/>
        </a:xfrm>
        <a:prstGeom prst="arc">
          <a:avLst>
            <a:gd name="adj1" fmla="val 2400000"/>
            <a:gd name="adj2" fmla="val 84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0404758-7974-493F-A278-87BD54C65731}">
      <dsp:nvSpPr>
        <dsp:cNvPr id="0" name=""/>
        <dsp:cNvSpPr/>
      </dsp:nvSpPr>
      <dsp:spPr>
        <a:xfrm>
          <a:off x="2387679" y="3019908"/>
          <a:ext cx="777094" cy="248670"/>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latin typeface="Times New Roman" panose="02020603050405020304" pitchFamily="18" charset="0"/>
              <a:cs typeface="Times New Roman" panose="02020603050405020304" pitchFamily="18" charset="0"/>
            </a:rPr>
            <a:t>Hiring staff</a:t>
          </a:r>
          <a:endParaRPr lang="en-IN" sz="900" kern="1200">
            <a:latin typeface="Times New Roman" panose="02020603050405020304" pitchFamily="18" charset="0"/>
            <a:cs typeface="Times New Roman" panose="02020603050405020304" pitchFamily="18" charset="0"/>
          </a:endParaRPr>
        </a:p>
      </dsp:txBody>
      <dsp:txXfrm>
        <a:off x="2387679" y="3019908"/>
        <a:ext cx="777094" cy="248670"/>
      </dsp:txXfrm>
    </dsp:sp>
    <dsp:sp modelId="{D5DB1B5A-D566-4E9F-A77B-AAD49EBFD2E7}">
      <dsp:nvSpPr>
        <dsp:cNvPr id="0" name=""/>
        <dsp:cNvSpPr/>
      </dsp:nvSpPr>
      <dsp:spPr>
        <a:xfrm>
          <a:off x="2581953" y="3501706"/>
          <a:ext cx="388547" cy="388547"/>
        </a:xfrm>
        <a:prstGeom prst="arc">
          <a:avLst>
            <a:gd name="adj1" fmla="val 13200000"/>
            <a:gd name="adj2" fmla="val 192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0A22395-5CD7-4484-A064-7C3994566D81}">
      <dsp:nvSpPr>
        <dsp:cNvPr id="0" name=""/>
        <dsp:cNvSpPr/>
      </dsp:nvSpPr>
      <dsp:spPr>
        <a:xfrm>
          <a:off x="2581953" y="3501706"/>
          <a:ext cx="388547" cy="388547"/>
        </a:xfrm>
        <a:prstGeom prst="arc">
          <a:avLst>
            <a:gd name="adj1" fmla="val 2400000"/>
            <a:gd name="adj2" fmla="val 84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AD648CF-6A73-4901-AE30-71A7113C8460}">
      <dsp:nvSpPr>
        <dsp:cNvPr id="0" name=""/>
        <dsp:cNvSpPr/>
      </dsp:nvSpPr>
      <dsp:spPr>
        <a:xfrm>
          <a:off x="2387679" y="3571645"/>
          <a:ext cx="777094" cy="248670"/>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latin typeface="Times New Roman" panose="02020603050405020304" pitchFamily="18" charset="0"/>
              <a:cs typeface="Times New Roman" panose="02020603050405020304" pitchFamily="18" charset="0"/>
            </a:rPr>
            <a:t>Advertising</a:t>
          </a:r>
          <a:endParaRPr lang="en-IN" sz="900" kern="1200">
            <a:latin typeface="Times New Roman" panose="02020603050405020304" pitchFamily="18" charset="0"/>
            <a:cs typeface="Times New Roman" panose="02020603050405020304" pitchFamily="18" charset="0"/>
          </a:endParaRPr>
        </a:p>
      </dsp:txBody>
      <dsp:txXfrm>
        <a:off x="2387679" y="3571645"/>
        <a:ext cx="777094" cy="248670"/>
      </dsp:txXfrm>
    </dsp:sp>
    <dsp:sp modelId="{B1DE53FF-A25A-420B-90C1-546D13AEAB11}">
      <dsp:nvSpPr>
        <dsp:cNvPr id="0" name=""/>
        <dsp:cNvSpPr/>
      </dsp:nvSpPr>
      <dsp:spPr>
        <a:xfrm>
          <a:off x="3017126" y="743020"/>
          <a:ext cx="388547" cy="388547"/>
        </a:xfrm>
        <a:prstGeom prst="arc">
          <a:avLst>
            <a:gd name="adj1" fmla="val 13200000"/>
            <a:gd name="adj2" fmla="val 192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791B271-B45C-4D6A-A5D3-27433D5C59F2}">
      <dsp:nvSpPr>
        <dsp:cNvPr id="0" name=""/>
        <dsp:cNvSpPr/>
      </dsp:nvSpPr>
      <dsp:spPr>
        <a:xfrm>
          <a:off x="3017126" y="743020"/>
          <a:ext cx="388547" cy="388547"/>
        </a:xfrm>
        <a:prstGeom prst="arc">
          <a:avLst>
            <a:gd name="adj1" fmla="val 2400000"/>
            <a:gd name="adj2" fmla="val 84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4FC7DA6-15AD-4456-AB95-8FEF5C22675F}">
      <dsp:nvSpPr>
        <dsp:cNvPr id="0" name=""/>
        <dsp:cNvSpPr/>
      </dsp:nvSpPr>
      <dsp:spPr>
        <a:xfrm>
          <a:off x="2822852" y="812958"/>
          <a:ext cx="777094" cy="248670"/>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latin typeface="Times New Roman" panose="02020603050405020304" pitchFamily="18" charset="0"/>
              <a:cs typeface="Times New Roman" panose="02020603050405020304" pitchFamily="18" charset="0"/>
            </a:rPr>
            <a:t>Monitor and Control</a:t>
          </a:r>
          <a:endParaRPr lang="en-IN" sz="900" kern="1200">
            <a:latin typeface="Times New Roman" panose="02020603050405020304" pitchFamily="18" charset="0"/>
            <a:cs typeface="Times New Roman" panose="02020603050405020304" pitchFamily="18" charset="0"/>
          </a:endParaRPr>
        </a:p>
      </dsp:txBody>
      <dsp:txXfrm>
        <a:off x="2822852" y="812958"/>
        <a:ext cx="777094" cy="248670"/>
      </dsp:txXfrm>
    </dsp:sp>
    <dsp:sp modelId="{EA161EB0-D30C-44C2-A331-ACABF219CB2C}">
      <dsp:nvSpPr>
        <dsp:cNvPr id="0" name=""/>
        <dsp:cNvSpPr/>
      </dsp:nvSpPr>
      <dsp:spPr>
        <a:xfrm>
          <a:off x="3522237" y="1294757"/>
          <a:ext cx="388547" cy="388547"/>
        </a:xfrm>
        <a:prstGeom prst="arc">
          <a:avLst>
            <a:gd name="adj1" fmla="val 13200000"/>
            <a:gd name="adj2" fmla="val 192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9E5F1B3-C5C0-43BC-85A0-7153C7B25CCB}">
      <dsp:nvSpPr>
        <dsp:cNvPr id="0" name=""/>
        <dsp:cNvSpPr/>
      </dsp:nvSpPr>
      <dsp:spPr>
        <a:xfrm>
          <a:off x="3522237" y="1294757"/>
          <a:ext cx="388547" cy="388547"/>
        </a:xfrm>
        <a:prstGeom prst="arc">
          <a:avLst>
            <a:gd name="adj1" fmla="val 2400000"/>
            <a:gd name="adj2" fmla="val 84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31578AD-BC28-4908-A0C7-8DFD342E38A7}">
      <dsp:nvSpPr>
        <dsp:cNvPr id="0" name=""/>
        <dsp:cNvSpPr/>
      </dsp:nvSpPr>
      <dsp:spPr>
        <a:xfrm>
          <a:off x="3327964" y="1364696"/>
          <a:ext cx="777094" cy="248670"/>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latin typeface="Times New Roman" panose="02020603050405020304" pitchFamily="18" charset="0"/>
              <a:cs typeface="Times New Roman" panose="02020603050405020304" pitchFamily="18" charset="0"/>
            </a:rPr>
            <a:t>Quality Checks</a:t>
          </a:r>
          <a:endParaRPr lang="en-IN" sz="900" kern="1200">
            <a:latin typeface="Times New Roman" panose="02020603050405020304" pitchFamily="18" charset="0"/>
            <a:cs typeface="Times New Roman" panose="02020603050405020304" pitchFamily="18" charset="0"/>
          </a:endParaRPr>
        </a:p>
      </dsp:txBody>
      <dsp:txXfrm>
        <a:off x="3327964" y="1364696"/>
        <a:ext cx="777094" cy="248670"/>
      </dsp:txXfrm>
    </dsp:sp>
    <dsp:sp modelId="{B1DA1981-CF43-49A1-A38C-4F27CF98A952}">
      <dsp:nvSpPr>
        <dsp:cNvPr id="0" name=""/>
        <dsp:cNvSpPr/>
      </dsp:nvSpPr>
      <dsp:spPr>
        <a:xfrm>
          <a:off x="3522237" y="1846494"/>
          <a:ext cx="388547" cy="388547"/>
        </a:xfrm>
        <a:prstGeom prst="arc">
          <a:avLst>
            <a:gd name="adj1" fmla="val 13200000"/>
            <a:gd name="adj2" fmla="val 192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F3A52A4-3767-4BBB-B91D-48BC168C7987}">
      <dsp:nvSpPr>
        <dsp:cNvPr id="0" name=""/>
        <dsp:cNvSpPr/>
      </dsp:nvSpPr>
      <dsp:spPr>
        <a:xfrm>
          <a:off x="3522237" y="1846494"/>
          <a:ext cx="388547" cy="388547"/>
        </a:xfrm>
        <a:prstGeom prst="arc">
          <a:avLst>
            <a:gd name="adj1" fmla="val 2400000"/>
            <a:gd name="adj2" fmla="val 84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70E7F98-DBD1-415C-8B9E-E412409AFD14}">
      <dsp:nvSpPr>
        <dsp:cNvPr id="0" name=""/>
        <dsp:cNvSpPr/>
      </dsp:nvSpPr>
      <dsp:spPr>
        <a:xfrm>
          <a:off x="3327964" y="1916433"/>
          <a:ext cx="777094" cy="248670"/>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latin typeface="Times New Roman" panose="02020603050405020304" pitchFamily="18" charset="0"/>
              <a:cs typeface="Times New Roman" panose="02020603050405020304" pitchFamily="18" charset="0"/>
            </a:rPr>
            <a:t>Risk mitigation</a:t>
          </a:r>
          <a:endParaRPr lang="en-IN" sz="900" kern="1200">
            <a:latin typeface="Times New Roman" panose="02020603050405020304" pitchFamily="18" charset="0"/>
            <a:cs typeface="Times New Roman" panose="02020603050405020304" pitchFamily="18" charset="0"/>
          </a:endParaRPr>
        </a:p>
      </dsp:txBody>
      <dsp:txXfrm>
        <a:off x="3327964" y="1916433"/>
        <a:ext cx="777094" cy="248670"/>
      </dsp:txXfrm>
    </dsp:sp>
    <dsp:sp modelId="{978D3D03-B922-47DE-A9F6-2E80BC5F16CF}">
      <dsp:nvSpPr>
        <dsp:cNvPr id="0" name=""/>
        <dsp:cNvSpPr/>
      </dsp:nvSpPr>
      <dsp:spPr>
        <a:xfrm>
          <a:off x="3957410" y="743020"/>
          <a:ext cx="388547" cy="388547"/>
        </a:xfrm>
        <a:prstGeom prst="arc">
          <a:avLst>
            <a:gd name="adj1" fmla="val 13200000"/>
            <a:gd name="adj2" fmla="val 192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DE83A31-E18C-4B1A-94ED-0EB37F32E689}">
      <dsp:nvSpPr>
        <dsp:cNvPr id="0" name=""/>
        <dsp:cNvSpPr/>
      </dsp:nvSpPr>
      <dsp:spPr>
        <a:xfrm>
          <a:off x="3957410" y="743020"/>
          <a:ext cx="388547" cy="388547"/>
        </a:xfrm>
        <a:prstGeom prst="arc">
          <a:avLst>
            <a:gd name="adj1" fmla="val 2400000"/>
            <a:gd name="adj2" fmla="val 84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5F4D6D2-C710-4EF1-9D18-1B8DC21E3504}">
      <dsp:nvSpPr>
        <dsp:cNvPr id="0" name=""/>
        <dsp:cNvSpPr/>
      </dsp:nvSpPr>
      <dsp:spPr>
        <a:xfrm>
          <a:off x="3763137" y="812958"/>
          <a:ext cx="777094" cy="248670"/>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latin typeface="Times New Roman" panose="02020603050405020304" pitchFamily="18" charset="0"/>
              <a:cs typeface="Times New Roman" panose="02020603050405020304" pitchFamily="18" charset="0"/>
            </a:rPr>
            <a:t>Closure</a:t>
          </a:r>
          <a:endParaRPr lang="en-IN" sz="900" kern="1200">
            <a:latin typeface="Times New Roman" panose="02020603050405020304" pitchFamily="18" charset="0"/>
            <a:cs typeface="Times New Roman" panose="02020603050405020304" pitchFamily="18" charset="0"/>
          </a:endParaRPr>
        </a:p>
      </dsp:txBody>
      <dsp:txXfrm>
        <a:off x="3763137" y="812958"/>
        <a:ext cx="777094" cy="248670"/>
      </dsp:txXfrm>
    </dsp:sp>
    <dsp:sp modelId="{FF91B57A-7DE0-4150-BDE4-C20BC3A7E233}">
      <dsp:nvSpPr>
        <dsp:cNvPr id="0" name=""/>
        <dsp:cNvSpPr/>
      </dsp:nvSpPr>
      <dsp:spPr>
        <a:xfrm>
          <a:off x="4462522" y="1294757"/>
          <a:ext cx="388547" cy="388547"/>
        </a:xfrm>
        <a:prstGeom prst="arc">
          <a:avLst>
            <a:gd name="adj1" fmla="val 13200000"/>
            <a:gd name="adj2" fmla="val 192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73BC468-FEB3-4BB0-99E0-750CD2208F91}">
      <dsp:nvSpPr>
        <dsp:cNvPr id="0" name=""/>
        <dsp:cNvSpPr/>
      </dsp:nvSpPr>
      <dsp:spPr>
        <a:xfrm>
          <a:off x="4462522" y="1294757"/>
          <a:ext cx="388547" cy="388547"/>
        </a:xfrm>
        <a:prstGeom prst="arc">
          <a:avLst>
            <a:gd name="adj1" fmla="val 2400000"/>
            <a:gd name="adj2" fmla="val 84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BEC329B-6A8E-4CBF-A0DE-0C11AAA6A0EE}">
      <dsp:nvSpPr>
        <dsp:cNvPr id="0" name=""/>
        <dsp:cNvSpPr/>
      </dsp:nvSpPr>
      <dsp:spPr>
        <a:xfrm>
          <a:off x="4268248" y="1364696"/>
          <a:ext cx="777094" cy="248670"/>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latin typeface="Times New Roman" panose="02020603050405020304" pitchFamily="18" charset="0"/>
              <a:cs typeface="Times New Roman" panose="02020603050405020304" pitchFamily="18" charset="0"/>
            </a:rPr>
            <a:t>Documentation </a:t>
          </a:r>
          <a:endParaRPr lang="en-IN" sz="900" kern="1200">
            <a:latin typeface="Times New Roman" panose="02020603050405020304" pitchFamily="18" charset="0"/>
            <a:cs typeface="Times New Roman" panose="02020603050405020304" pitchFamily="18" charset="0"/>
          </a:endParaRPr>
        </a:p>
      </dsp:txBody>
      <dsp:txXfrm>
        <a:off x="4268248" y="1364696"/>
        <a:ext cx="777094" cy="248670"/>
      </dsp:txXfrm>
    </dsp:sp>
    <dsp:sp modelId="{90C76FF5-22BE-4904-8267-55C4440341E0}">
      <dsp:nvSpPr>
        <dsp:cNvPr id="0" name=""/>
        <dsp:cNvSpPr/>
      </dsp:nvSpPr>
      <dsp:spPr>
        <a:xfrm>
          <a:off x="4462522" y="1846494"/>
          <a:ext cx="388547" cy="388547"/>
        </a:xfrm>
        <a:prstGeom prst="arc">
          <a:avLst>
            <a:gd name="adj1" fmla="val 13200000"/>
            <a:gd name="adj2" fmla="val 192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008FD13-2B3B-40B9-BB2D-961A618CD35C}">
      <dsp:nvSpPr>
        <dsp:cNvPr id="0" name=""/>
        <dsp:cNvSpPr/>
      </dsp:nvSpPr>
      <dsp:spPr>
        <a:xfrm>
          <a:off x="4462522" y="1846494"/>
          <a:ext cx="388547" cy="388547"/>
        </a:xfrm>
        <a:prstGeom prst="arc">
          <a:avLst>
            <a:gd name="adj1" fmla="val 2400000"/>
            <a:gd name="adj2" fmla="val 840000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5315D97-EFDB-4861-888F-0A447D6EBE1D}">
      <dsp:nvSpPr>
        <dsp:cNvPr id="0" name=""/>
        <dsp:cNvSpPr/>
      </dsp:nvSpPr>
      <dsp:spPr>
        <a:xfrm>
          <a:off x="4268248" y="1916433"/>
          <a:ext cx="777094" cy="248670"/>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kern="1200">
              <a:latin typeface="Times New Roman" panose="02020603050405020304" pitchFamily="18" charset="0"/>
              <a:cs typeface="Times New Roman" panose="02020603050405020304" pitchFamily="18" charset="0"/>
            </a:rPr>
            <a:t>Bill Payment</a:t>
          </a:r>
          <a:endParaRPr lang="en-IN" sz="900" kern="1200">
            <a:latin typeface="Times New Roman" panose="02020603050405020304" pitchFamily="18" charset="0"/>
            <a:cs typeface="Times New Roman" panose="02020603050405020304" pitchFamily="18" charset="0"/>
          </a:endParaRPr>
        </a:p>
      </dsp:txBody>
      <dsp:txXfrm>
        <a:off x="4268248" y="1916433"/>
        <a:ext cx="777094" cy="248670"/>
      </dsp:txXfrm>
    </dsp:sp>
  </dsp:spTree>
</dsp:drawing>
</file>

<file path=ppt/diagrams/layout1.xml><?xml version="1.0" encoding="utf-8"?>
<dgm:layoutDef xmlns:dgm="http://schemas.openxmlformats.org/drawingml/2006/diagram" xmlns:a="http://schemas.openxmlformats.org/drawingml/2006/main" uniqueId="urn:microsoft.com/office/officeart/2008/layout/HalfCircleOrganizationChart#1">
  <dgm:title val=""/>
  <dgm:desc val=""/>
  <dgm:catLst>
    <dgm:cat type="hierarchy" pri="1500"/>
  </dgm:catLst>
  <dgm:samp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Name0">
    <dgm:varLst>
      <dgm:orgChart val="1"/>
      <dgm:chPref val="1"/>
      <dgm:dir/>
      <dgm:animOne val="branch"/>
      <dgm:animLvl val="lvl"/>
      <dgm:resizeHandles/>
    </dgm:varLst>
    <dgm:choose name="Name1">
      <dgm:if name="Name2" func="var" arg="dir" op="equ" val="norm">
        <dgm:alg type="hierChild">
          <dgm:param type="linDir" val="fromL"/>
        </dgm:alg>
      </dgm:if>
      <dgm:else name="Name3">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2" refType="w" fact="10"/>
      <dgm:constr type="h" for="des" forName="rootComposite2"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forEach name="Name4" axis="ch">
      <dgm:forEach name="Name5" axis="self" ptType="node">
        <dgm:layoutNode name="hierRoot1">
          <dgm:varLst>
            <dgm:hierBranch val="init"/>
          </dgm:varLst>
          <dgm:choose name="Name6">
            <dgm:if name="Name7" func="var" arg="hierBranch" op="equ" val="l">
              <dgm:alg type="hierRoot">
                <dgm:param type="hierAlign" val="tR"/>
              </dgm:alg>
              <dgm:constrLst>
                <dgm:constr type="alignOff" val="0.65"/>
              </dgm:constrLst>
            </dgm:if>
            <dgm:if name="Name8" func="var" arg="hierBranch" op="equ" val="r">
              <dgm:alg type="hierRoot">
                <dgm:param type="hierAlign" val="tL"/>
              </dgm:alg>
              <dgm:constrLst>
                <dgm:constr type="alignOff" val="0.65"/>
              </dgm:constrLst>
            </dgm:if>
            <dgm:if name="Name9" func="var" arg="hierBranch" op="equ" val="hang">
              <dgm:alg type="hierRoot"/>
              <dgm:constrLst>
                <dgm:constr type="alignOff" val="0.65"/>
              </dgm:constrLst>
            </dgm:if>
            <dgm:else name="Name10">
              <dgm:alg type="hierRoot"/>
              <dgm:constrLst>
                <dgm:constr type="alignOff"/>
                <dgm:constr type="bendDist" for="des" ptType="parTrans" refType="sp" fact="0.5"/>
              </dgm:constrLst>
            </dgm:else>
          </dgm:choose>
          <dgm:shape xmlns:r="http://schemas.openxmlformats.org/officeDocument/2006/relationships" r:blip="">
            <dgm:adjLst/>
          </dgm:shape>
          <dgm:presOf/>
          <dgm:layoutNode name="rootComposite1">
            <dgm:alg type="composite"/>
            <dgm:shape xmlns:r="http://schemas.openxmlformats.org/officeDocument/2006/relationships" r:blip="">
              <dgm:adjLst/>
            </dgm:shape>
            <dgm:presOf axis="self" ptType="node" cnt="1"/>
            <dgm:choose name="Name11">
              <dgm:if name="Name12" func="var" arg="hierBranch" op="equ" val="init">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3" func="var" arg="hierBranch" op="equ" val="l">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4" func="var" arg="hierBranch" op="equ" val="r">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else name="Name15">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else>
            </dgm:choose>
            <dgm:layoutNode name="rootText1"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1" styleLbl="parChTrans1D1" moveWith="rootText1">
              <dgm:alg type="sp"/>
              <dgm:shape xmlns:r="http://schemas.openxmlformats.org/officeDocument/2006/relationships" type="arc" r:blip="" zOrderOff="-2">
                <dgm:adjLst>
                  <dgm:adj idx="1" val="-140"/>
                  <dgm:adj idx="2" val="-40"/>
                </dgm:adjLst>
              </dgm:shape>
              <dgm:presOf/>
            </dgm:layoutNode>
            <dgm:layoutNode name="bottomArc1" styleLbl="parChTrans1D1" moveWith="rootText1">
              <dgm:alg type="sp"/>
              <dgm:shape xmlns:r="http://schemas.openxmlformats.org/officeDocument/2006/relationships" type="arc" r:blip="" zOrderOff="-2">
                <dgm:adjLst>
                  <dgm:adj idx="1" val="40"/>
                  <dgm:adj idx="2" val="140"/>
                </dgm:adjLst>
              </dgm:shape>
              <dgm:presOf/>
            </dgm:layoutNode>
            <dgm:layoutNode name="topConnNode1" moveWith="rootText1">
              <dgm:alg type="sp"/>
              <dgm:shape xmlns:r="http://schemas.openxmlformats.org/officeDocument/2006/relationships" type="rect" r:blip="" hideGeom="1">
                <dgm:adjLst/>
              </dgm:shape>
              <dgm:presOf axis="self" ptType="node" cnt="1"/>
            </dgm:layoutNode>
          </dgm:layoutNode>
          <dgm:layoutNode name="hierChild2">
            <dgm:choose name="Name16">
              <dgm:if name="Name17" func="var" arg="hierBranch" op="equ" val="l">
                <dgm:alg type="hierChild">
                  <dgm:param type="chAlign" val="r"/>
                  <dgm:param type="linDir" val="fromT"/>
                </dgm:alg>
              </dgm:if>
              <dgm:if name="Name18" func="var" arg="hierBranch" op="equ" val="r">
                <dgm:alg type="hierChild">
                  <dgm:param type="chAlign" val="l"/>
                  <dgm:param type="linDir" val="fromT"/>
                </dgm:alg>
              </dgm:if>
              <dgm:if name="Name19" func="var" arg="hierBranch" op="equ" val="hang">
                <dgm:choose name="Name20">
                  <dgm:if name="Name21" func="var" arg="dir" op="equ" val="norm">
                    <dgm:alg type="hierChild">
                      <dgm:param type="chAlign" val="l"/>
                      <dgm:param type="linDir" val="fromL"/>
                      <dgm:param type="secChAlign" val="t"/>
                      <dgm:param type="secLinDir" val="fromT"/>
                    </dgm:alg>
                  </dgm:if>
                  <dgm:else name="Name22">
                    <dgm:alg type="hierChild">
                      <dgm:param type="chAlign" val="l"/>
                      <dgm:param type="linDir" val="fromR"/>
                      <dgm:param type="secChAlign" val="t"/>
                      <dgm:param type="secLinDir" val="fromT"/>
                    </dgm:alg>
                  </dgm:else>
                </dgm:choose>
              </dgm:if>
              <dgm:else name="Name23">
                <dgm:choose name="Name24">
                  <dgm:if name="Name25" func="var" arg="dir" op="equ" val="norm">
                    <dgm:alg type="hierChild"/>
                  </dgm:if>
                  <dgm:else name="Name26">
                    <dgm:alg type="hierChild">
                      <dgm:param type="linDir" val="fromR"/>
                    </dgm:alg>
                  </dgm:else>
                </dgm:choose>
              </dgm:else>
            </dgm:choose>
            <dgm:shape xmlns:r="http://schemas.openxmlformats.org/officeDocument/2006/relationships" r:blip="">
              <dgm:adjLst/>
            </dgm:shape>
            <dgm:presOf/>
            <dgm:forEach name="rep2a" axis="ch" ptType="nonAsst">
              <dgm:forEach name="Name27" axis="precedSib" ptType="parTrans" st="-1" cnt="1">
                <dgm:layoutNode name="Name28">
                  <dgm:choose name="Name29">
                    <dgm:if name="Name30" func="var" arg="hierBranch" op="equ" val="std">
                      <dgm:choose name="Name31">
                        <dgm:if name="Name32" axis="self" func="depth" op="lte" val="2">
                          <dgm:alg type="conn">
                            <dgm:param type="begPts" val="bCtr"/>
                            <dgm:param type="bendPt" val="end"/>
                            <dgm:param type="connRout" val="bend"/>
                            <dgm:param type="dim" val="1D"/>
                            <dgm:param type="dstNode" val="topArc2"/>
                            <dgm:param type="endPts" val="tCtr"/>
                            <dgm:param type="endSty" val="noArr"/>
                            <dgm:param type="srcNode" val="bottomArc1"/>
                          </dgm:alg>
                        </dgm:if>
                        <dgm:if name="Name33" axis="par" ptType="asst" func="cnt" op="equ" val="1">
                          <dgm:alg type="conn">
                            <dgm:param type="begPts" val="bCtr"/>
                            <dgm:param type="bendPt" val="end"/>
                            <dgm:param type="connRout" val="bend"/>
                            <dgm:param type="dim" val="1D"/>
                            <dgm:param type="dstNode" val="topArc2"/>
                            <dgm:param type="endPts" val="tCtr"/>
                            <dgm:param type="endSty" val="noArr"/>
                            <dgm:param type="srcNode" val="bottomArc3"/>
                          </dgm:alg>
                        </dgm:if>
                        <dgm:else name="Name34">
                          <dgm:alg type="conn">
                            <dgm:param type="begPts" val="bCtr"/>
                            <dgm:param type="bendPt" val="end"/>
                            <dgm:param type="connRout" val="bend"/>
                            <dgm:param type="dim" val="1D"/>
                            <dgm:param type="dstNode" val="topArc2"/>
                            <dgm:param type="endPts" val="tCtr"/>
                            <dgm:param type="endSty" val="noArr"/>
                            <dgm:param type="srcNode" val="bottomArc2"/>
                          </dgm:alg>
                        </dgm:else>
                      </dgm:choose>
                    </dgm:if>
                    <dgm:if name="Name35" func="var" arg="hierBranch" op="equ" val="init">
                      <dgm:choose name="Name36">
                        <dgm:if name="Name37" axis="self" func="depth" op="lte" val="2">
                          <dgm:choose name="Name38">
                            <dgm:if name="Name39" axis="self" func="depth" op="lte" val="2">
                              <dgm:alg type="conn">
                                <dgm:param type="begPts" val="bCtr"/>
                                <dgm:param type="bendPt" val="end"/>
                                <dgm:param type="connRout" val="bend"/>
                                <dgm:param type="dim" val="1D"/>
                                <dgm:param type="dstNode" val="topArc2"/>
                                <dgm:param type="endPts" val="tCtr"/>
                                <dgm:param type="endSty" val="noArr"/>
                                <dgm:param type="srcNode" val="bottomArc1"/>
                              </dgm:alg>
                            </dgm:if>
                            <dgm:if name="Name40" axis="par" ptType="asst" func="cnt" op="equ" val="1">
                              <dgm:alg type="conn">
                                <dgm:param type="begPts" val="bCtr"/>
                                <dgm:param type="bendPt" val="end"/>
                                <dgm:param type="connRout" val="bend"/>
                                <dgm:param type="dim" val="1D"/>
                                <dgm:param type="dstNode" val="topArc2"/>
                                <dgm:param type="endPts" val="tCtr"/>
                                <dgm:param type="endSty" val="noArr"/>
                                <dgm:param type="srcNode" val="bottomArc3"/>
                              </dgm:alg>
                            </dgm:if>
                            <dgm:else name="Name41">
                              <dgm:alg type="conn">
                                <dgm:param type="begPts" val="bCtr"/>
                                <dgm:param type="bendPt" val="end"/>
                                <dgm:param type="connRout" val="bend"/>
                                <dgm:param type="dim" val="1D"/>
                                <dgm:param type="dstNode" val="topArc2"/>
                                <dgm:param type="endPts" val="tCtr"/>
                                <dgm:param type="endSty" val="noArr"/>
                                <dgm:param type="srcNode" val="bottomArc2"/>
                              </dgm:alg>
                            </dgm:else>
                          </dgm:choose>
                        </dgm:if>
                        <dgm:else name="Name42">
                          <dgm:choose name="Name43">
                            <dgm:if name="Name44" axis="par des" func="maxDepth" op="lte" val="1">
                              <dgm:choose name="Name45">
                                <dgm:if name="Name46" axis="self" func="depth" op="lte" val="2">
                                  <dgm:alg type="conn">
                                    <dgm:param type="begPts" val="bCtr"/>
                                    <dgm:param type="connRout" val="bend"/>
                                    <dgm:param type="dim" val="1D"/>
                                    <dgm:param type="dstNode" val="topConnNode2"/>
                                    <dgm:param type="endPts" val="bL bR"/>
                                    <dgm:param type="endSty" val="noArr"/>
                                    <dgm:param type="srcNode" val="bottomArc1"/>
                                  </dgm:alg>
                                </dgm:if>
                                <dgm:if name="Name47" axis="par" ptType="asst" func="cnt" op="equ" val="1">
                                  <dgm:alg type="conn">
                                    <dgm:param type="begPts" val="bCtr"/>
                                    <dgm:param type="connRout" val="bend"/>
                                    <dgm:param type="dim" val="1D"/>
                                    <dgm:param type="dstNode" val="topConnNode2"/>
                                    <dgm:param type="endPts" val="bL bR"/>
                                    <dgm:param type="endSty" val="noArr"/>
                                    <dgm:param type="srcNode" val="bottomArc3"/>
                                  </dgm:alg>
                                </dgm:if>
                                <dgm:else name="Name48">
                                  <dgm:alg type="conn">
                                    <dgm:param type="begPts" val="bCtr"/>
                                    <dgm:param type="connRout" val="bend"/>
                                    <dgm:param type="dim" val="1D"/>
                                    <dgm:param type="dstNode" val="topConnNode2"/>
                                    <dgm:param type="endPts" val="bL bR"/>
                                    <dgm:param type="endSty" val="noArr"/>
                                    <dgm:param type="srcNode" val="bottomArc2"/>
                                  </dgm:alg>
                                </dgm:else>
                              </dgm:choose>
                            </dgm:if>
                            <dgm:else name="Name49">
                              <dgm:choose name="Name50">
                                <dgm:if name="Name51" axis="self" func="depth" op="lte" val="2">
                                  <dgm:alg type="conn">
                                    <dgm:param type="begPts" val="bCtr"/>
                                    <dgm:param type="bendPt" val="end"/>
                                    <dgm:param type="connRout" val="bend"/>
                                    <dgm:param type="dim" val="1D"/>
                                    <dgm:param type="dstNode" val="topArc2"/>
                                    <dgm:param type="endPts" val="tCtr"/>
                                    <dgm:param type="endSty" val="noArr"/>
                                    <dgm:param type="srcNode" val="bottomArc1"/>
                                  </dgm:alg>
                                </dgm:if>
                                <dgm:if name="Name52" axis="par" ptType="asst" func="cnt" op="equ" val="1">
                                  <dgm:alg type="conn">
                                    <dgm:param type="begPts" val="bCtr"/>
                                    <dgm:param type="bendPt" val="end"/>
                                    <dgm:param type="connRout" val="bend"/>
                                    <dgm:param type="dim" val="1D"/>
                                    <dgm:param type="dstNode" val="topArc2"/>
                                    <dgm:param type="endPts" val="tCtr"/>
                                    <dgm:param type="endSty" val="noArr"/>
                                    <dgm:param type="srcNode" val="bottomArc3"/>
                                  </dgm:alg>
                                </dgm:if>
                                <dgm:else name="Name53">
                                  <dgm:alg type="conn">
                                    <dgm:param type="begPts" val="bCtr"/>
                                    <dgm:param type="bendPt" val="end"/>
                                    <dgm:param type="connRout" val="bend"/>
                                    <dgm:param type="dim" val="1D"/>
                                    <dgm:param type="dstNode" val="topArc2"/>
                                    <dgm:param type="endPts" val="tCtr"/>
                                    <dgm:param type="endSty" val="noArr"/>
                                    <dgm:param type="srcNode" val="bottomArc2"/>
                                  </dgm:alg>
                                </dgm:else>
                              </dgm:choose>
                            </dgm:else>
                          </dgm:choose>
                        </dgm:else>
                      </dgm:choose>
                    </dgm:if>
                    <dgm:else name="Name54">
                      <dgm:choose name="Name55">
                        <dgm:if name="Name56" axis="self" func="depth" op="lte" val="2">
                          <dgm:alg type="conn">
                            <dgm:param type="begPts" val="bCtr"/>
                            <dgm:param type="connRout" val="bend"/>
                            <dgm:param type="dim" val="1D"/>
                            <dgm:param type="dstNode" val="topConnNode2"/>
                            <dgm:param type="endPts" val="bL bR"/>
                            <dgm:param type="endSty" val="noArr"/>
                            <dgm:param type="srcNode" val="bottomArc1"/>
                          </dgm:alg>
                        </dgm:if>
                        <dgm:if name="Name57" axis="par" ptType="asst" func="cnt" op="equ" val="1">
                          <dgm:alg type="conn">
                            <dgm:param type="begPts" val="bCtr"/>
                            <dgm:param type="connRout" val="bend"/>
                            <dgm:param type="dim" val="1D"/>
                            <dgm:param type="dstNode" val="topConnNode2"/>
                            <dgm:param type="endPts" val="bL bR"/>
                            <dgm:param type="endSty" val="noArr"/>
                            <dgm:param type="srcNode" val="bottomArc3"/>
                          </dgm:alg>
                        </dgm:if>
                        <dgm:else name="Name58">
                          <dgm:alg type="conn">
                            <dgm:param type="begPts" val="bCtr"/>
                            <dgm:param type="connRout" val="bend"/>
                            <dgm:param type="dim" val="1D"/>
                            <dgm:param type="dstNode" val="topConnNode2"/>
                            <dgm:param type="endPts" val="bL bR"/>
                            <dgm:param type="endSty" val="noArr"/>
                            <dgm:param type="srcNode" val="bottomArc2"/>
                          </dgm:alg>
                        </dgm:else>
                      </dgm:choose>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2">
                <dgm:varLst>
                  <dgm:hierBranch val="init"/>
                </dgm:varLst>
                <dgm:choose name="Name59">
                  <dgm:if name="Name60" func="var" arg="hierBranch" op="equ" val="l">
                    <dgm:alg type="hierRoot">
                      <dgm:param type="hierAlign" val="tR"/>
                    </dgm:alg>
                    <dgm:shape xmlns:r="http://schemas.openxmlformats.org/officeDocument/2006/relationships" r:blip="">
                      <dgm:adjLst/>
                    </dgm:shape>
                    <dgm:presOf/>
                    <dgm:constrLst>
                      <dgm:constr type="alignOff" val="0.65"/>
                    </dgm:constrLst>
                  </dgm:if>
                  <dgm:if name="Name61" func="var" arg="hierBranch" op="equ" val="r">
                    <dgm:alg type="hierRoot">
                      <dgm:param type="hierAlign" val="tL"/>
                    </dgm:alg>
                    <dgm:shape xmlns:r="http://schemas.openxmlformats.org/officeDocument/2006/relationships" r:blip="">
                      <dgm:adjLst/>
                    </dgm:shape>
                    <dgm:presOf/>
                    <dgm:constrLst>
                      <dgm:constr type="alignOff" val="0.65"/>
                    </dgm:constrLst>
                  </dgm:if>
                  <dgm:if name="Name62"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3" func="var" arg="hierBranch" op="equ" val="init">
                    <dgm:choose name="Name64">
                      <dgm:if name="Name65" axis="des" func="maxDepth" op="lte" val="1">
                        <dgm:alg type="hierRoot">
                          <dgm:param type="hierAlign" val="tL"/>
                        </dgm:alg>
                        <dgm:shape xmlns:r="http://schemas.openxmlformats.org/officeDocument/2006/relationships" r:blip="">
                          <dgm:adjLst/>
                        </dgm:shape>
                        <dgm:presOf/>
                        <dgm:constrLst>
                          <dgm:constr type="alignOff" val="0.65"/>
                        </dgm:constrLst>
                      </dgm:if>
                      <dgm:else name="Name6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67">
                    <dgm:alg type="hierRoot"/>
                    <dgm:shape xmlns:r="http://schemas.openxmlformats.org/officeDocument/2006/relationships" r:blip="">
                      <dgm:adjLst/>
                    </dgm:shape>
                    <dgm:presOf/>
                    <dgm:constrLst>
                      <dgm:constr type="alignOff" val="0.65"/>
                    </dgm:constrLst>
                  </dgm:else>
                </dgm:choose>
                <dgm:layoutNode name="rootComposite2">
                  <dgm:alg type="composite"/>
                  <dgm:shape xmlns:r="http://schemas.openxmlformats.org/officeDocument/2006/relationships" r:blip="">
                    <dgm:adjLst/>
                  </dgm:shape>
                  <dgm:presOf axis="self" ptType="node" cnt="1"/>
                  <dgm:choose name="Name68">
                    <dgm:if name="Name69" func="var" arg="hierBranch" op="equ" val="init">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0" func="var" arg="hierBranch" op="equ" val="l">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1" func="var" arg="hierBranch" op="equ" val="r">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else name="Name72">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else>
                  </dgm:choose>
                  <dgm:layoutNode name="rootText2"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2" styleLbl="parChTrans1D1" moveWith="rootText2">
                    <dgm:alg type="sp"/>
                    <dgm:shape xmlns:r="http://schemas.openxmlformats.org/officeDocument/2006/relationships" type="arc" r:blip="" zOrderOff="-2">
                      <dgm:adjLst>
                        <dgm:adj idx="1" val="-140"/>
                        <dgm:adj idx="2" val="-40"/>
                      </dgm:adjLst>
                    </dgm:shape>
                    <dgm:presOf/>
                  </dgm:layoutNode>
                  <dgm:layoutNode name="bottomArc2" styleLbl="parChTrans1D1" moveWith="rootText2">
                    <dgm:alg type="sp"/>
                    <dgm:shape xmlns:r="http://schemas.openxmlformats.org/officeDocument/2006/relationships" type="arc" r:blip="" zOrderOff="-2">
                      <dgm:adjLst>
                        <dgm:adj idx="1" val="40"/>
                        <dgm:adj idx="2" val="140"/>
                      </dgm:adjLst>
                    </dgm:shape>
                    <dgm:presOf/>
                  </dgm:layoutNode>
                  <dgm:layoutNode name="topConnNode2" moveWith="rootText2">
                    <dgm:alg type="sp"/>
                    <dgm:shape xmlns:r="http://schemas.openxmlformats.org/officeDocument/2006/relationships" type="rect" r:blip="" hideGeom="1">
                      <dgm:adjLst/>
                    </dgm:shape>
                    <dgm:presOf axis="self" ptType="node" cnt="1"/>
                  </dgm:layoutNode>
                </dgm:layoutNode>
                <dgm:layoutNode name="hierChild4">
                  <dgm:choose name="Name73">
                    <dgm:if name="Name74" func="var" arg="hierBranch" op="equ" val="l">
                      <dgm:alg type="hierChild">
                        <dgm:param type="chAlign" val="r"/>
                        <dgm:param type="linDir" val="fromT"/>
                      </dgm:alg>
                    </dgm:if>
                    <dgm:if name="Name75" func="var" arg="hierBranch" op="equ" val="r">
                      <dgm:alg type="hierChild">
                        <dgm:param type="chAlign" val="l"/>
                        <dgm:param type="linDir" val="fromT"/>
                      </dgm:alg>
                    </dgm:if>
                    <dgm:if name="Name76" func="var" arg="hierBranch" op="equ" val="hang">
                      <dgm:choose name="Name77">
                        <dgm:if name="Name78" func="var" arg="dir" op="equ" val="norm">
                          <dgm:alg type="hierChild">
                            <dgm:param type="chAlign" val="l"/>
                            <dgm:param type="linDir" val="fromL"/>
                            <dgm:param type="secChAlign" val="t"/>
                            <dgm:param type="secLinDir" val="fromT"/>
                          </dgm:alg>
                        </dgm:if>
                        <dgm:else name="Name79">
                          <dgm:alg type="hierChild">
                            <dgm:param type="chAlign" val="l"/>
                            <dgm:param type="linDir" val="fromR"/>
                            <dgm:param type="secChAlign" val="t"/>
                            <dgm:param type="secLinDir" val="fromT"/>
                          </dgm:alg>
                        </dgm:else>
                      </dgm:choose>
                    </dgm:if>
                    <dgm:if name="Name80" func="var" arg="hierBranch" op="equ" val="std">
                      <dgm:choose name="Name81">
                        <dgm:if name="Name82" func="var" arg="dir" op="equ" val="norm">
                          <dgm:alg type="hierChild"/>
                        </dgm:if>
                        <dgm:else name="Name83">
                          <dgm:alg type="hierChild">
                            <dgm:param type="linDir" val="fromR"/>
                          </dgm:alg>
                        </dgm:else>
                      </dgm:choose>
                    </dgm:if>
                    <dgm:if name="Name84" func="var" arg="hierBranch" op="equ" val="init">
                      <dgm:choose name="Name85">
                        <dgm:if name="Name86" axis="des" func="maxDepth" op="lte" val="1">
                          <dgm:alg type="hierChild">
                            <dgm:param type="chAlign" val="l"/>
                            <dgm:param type="linDir" val="fromT"/>
                          </dgm:alg>
                        </dgm:if>
                        <dgm:else name="Name87">
                          <dgm:choose name="Name88">
                            <dgm:if name="Name89" func="var" arg="dir" op="equ" val="norm">
                              <dgm:alg type="hierChild"/>
                            </dgm:if>
                            <dgm:else name="Name90">
                              <dgm:alg type="hierChild">
                                <dgm:param type="linDir" val="fromR"/>
                              </dgm:alg>
                            </dgm:else>
                          </dgm:choose>
                        </dgm:else>
                      </dgm:choose>
                    </dgm:if>
                    <dgm:else name="Name91"/>
                  </dgm:choose>
                  <dgm:shape xmlns:r="http://schemas.openxmlformats.org/officeDocument/2006/relationships" r:blip="">
                    <dgm:adjLst/>
                  </dgm:shape>
                  <dgm:presOf/>
                  <dgm:forEach name="Name92" ref="rep2a"/>
                </dgm:layoutNode>
                <dgm:layoutNode name="hierChild5">
                  <dgm:choose name="Name93">
                    <dgm:if name="Name94" func="var" arg="dir" op="equ" val="norm">
                      <dgm:alg type="hierChild">
                        <dgm:param type="chAlign" val="l"/>
                        <dgm:param type="linDir" val="fromL"/>
                        <dgm:param type="secChAlign" val="t"/>
                        <dgm:param type="secLinDir" val="fromT"/>
                      </dgm:alg>
                    </dgm:if>
                    <dgm:else name="Name95">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96" ref="rep2b"/>
                </dgm:layoutNode>
              </dgm:layoutNode>
            </dgm:forEach>
          </dgm:layoutNode>
          <dgm:layoutNode name="hierChild3">
            <dgm:choose name="Name97">
              <dgm:if name="Name98" func="var" arg="dir" op="equ" val="norm">
                <dgm:alg type="hierChild">
                  <dgm:param type="chAlign" val="l"/>
                  <dgm:param type="linDir" val="fromL"/>
                  <dgm:param type="secChAlign" val="t"/>
                  <dgm:param type="secLinDir" val="fromT"/>
                </dgm:alg>
              </dgm:if>
              <dgm:else name="Name99">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rep2b" axis="ch" ptType="asst">
              <dgm:forEach name="Name100" axis="precedSib" ptType="parTrans" st="-1" cnt="1">
                <dgm:layoutNode name="Name101">
                  <dgm:choose name="Name102">
                    <dgm:if name="Name103" axis="self" func="depth" op="lte" val="2">
                      <dgm:alg type="conn">
                        <dgm:param type="begPts" val="bCtr"/>
                        <dgm:param type="connRout" val="bend"/>
                        <dgm:param type="dim" val="1D"/>
                        <dgm:param type="dstNode" val="topConnNode3"/>
                        <dgm:param type="endPts" val="bL bR"/>
                        <dgm:param type="endSty" val="noArr"/>
                        <dgm:param type="srcNode" val="bottomArc1"/>
                      </dgm:alg>
                    </dgm:if>
                    <dgm:if name="Name104" axis="par" ptType="asst" func="cnt" op="equ" val="1">
                      <dgm:alg type="conn">
                        <dgm:param type="begPts" val="bCtr"/>
                        <dgm:param type="connRout" val="bend"/>
                        <dgm:param type="dim" val="1D"/>
                        <dgm:param type="dstNode" val="topConnNode3"/>
                        <dgm:param type="endPts" val="bL bR"/>
                        <dgm:param type="endSty" val="noArr"/>
                        <dgm:param type="srcNode" val="bottomArc3"/>
                      </dgm:alg>
                    </dgm:if>
                    <dgm:else name="Name105">
                      <dgm:alg type="conn">
                        <dgm:param type="begPts" val="bCtr"/>
                        <dgm:param type="connRout" val="bend"/>
                        <dgm:param type="dim" val="1D"/>
                        <dgm:param type="dstNode" val="topConnNode3"/>
                        <dgm:param type="endPts" val="bL bR"/>
                        <dgm:param type="endSty" val="noArr"/>
                        <dgm:param type="srcNode" val="bottomArc2"/>
                      </dgm:alg>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3">
                <dgm:varLst>
                  <dgm:hierBranch val="init"/>
                </dgm:varLst>
                <dgm:choose name="Name106">
                  <dgm:if name="Name107" func="var" arg="hierBranch" op="equ" val="l">
                    <dgm:alg type="hierRoot">
                      <dgm:param type="hierAlign" val="tR"/>
                    </dgm:alg>
                    <dgm:shape xmlns:r="http://schemas.openxmlformats.org/officeDocument/2006/relationships" r:blip="">
                      <dgm:adjLst/>
                    </dgm:shape>
                    <dgm:presOf/>
                    <dgm:constrLst>
                      <dgm:constr type="alignOff" val="0.65"/>
                    </dgm:constrLst>
                  </dgm:if>
                  <dgm:if name="Name108" func="var" arg="hierBranch" op="equ" val="r">
                    <dgm:alg type="hierRoot">
                      <dgm:param type="hierAlign" val="tL"/>
                    </dgm:alg>
                    <dgm:shape xmlns:r="http://schemas.openxmlformats.org/officeDocument/2006/relationships" r:blip="">
                      <dgm:adjLst/>
                    </dgm:shape>
                    <dgm:presOf/>
                    <dgm:constrLst>
                      <dgm:constr type="alignOff" val="0.65"/>
                    </dgm:constrLst>
                  </dgm:if>
                  <dgm:if name="Name109" func="var" arg="hierBranch" op="equ" val="hang">
                    <dgm:alg type="hierRoot"/>
                    <dgm:shape xmlns:r="http://schemas.openxmlformats.org/officeDocument/2006/relationships" r:blip="">
                      <dgm:adjLst/>
                    </dgm:shape>
                    <dgm:presOf/>
                    <dgm:constrLst>
                      <dgm:constr type="alignOff" val="0.65"/>
                    </dgm:constrLst>
                  </dgm:if>
                  <dgm:if name="Name110"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1" func="var" arg="hierBranch" op="equ" val="init">
                    <dgm:choose name="Name112">
                      <dgm:if name="Name113" axis="des" func="maxDepth" op="lte" val="1">
                        <dgm:alg type="hierRoot">
                          <dgm:param type="hierAlign" val="tL"/>
                        </dgm:alg>
                        <dgm:shape xmlns:r="http://schemas.openxmlformats.org/officeDocument/2006/relationships" r:blip="">
                          <dgm:adjLst/>
                        </dgm:shape>
                        <dgm:presOf/>
                        <dgm:constrLst>
                          <dgm:constr type="alignOff" val="0.65"/>
                        </dgm:constrLst>
                      </dgm:if>
                      <dgm:else name="Name114">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15"/>
                </dgm:choose>
                <dgm:layoutNode name="rootComposite3">
                  <dgm:alg type="composite"/>
                  <dgm:shape xmlns:r="http://schemas.openxmlformats.org/officeDocument/2006/relationships" r:blip="">
                    <dgm:adjLst/>
                  </dgm:shape>
                  <dgm:presOf axis="self" ptType="node" cnt="1"/>
                  <dgm:choose name="Name116">
                    <dgm:if name="Name117" func="var" arg="hierBranch" op="equ" val="init">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8" func="var" arg="hierBranch" op="equ" val="l">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9" func="var" arg="hierBranch" op="equ" val="r">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else name="Name120">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else>
                  </dgm:choose>
                  <dgm:layoutNode name="rootText3"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3" styleLbl="parChTrans1D1" moveWith="rootText3">
                    <dgm:alg type="sp"/>
                    <dgm:shape xmlns:r="http://schemas.openxmlformats.org/officeDocument/2006/relationships" type="arc" r:blip="" zOrderOff="-2">
                      <dgm:adjLst>
                        <dgm:adj idx="1" val="-140"/>
                        <dgm:adj idx="2" val="-40"/>
                      </dgm:adjLst>
                    </dgm:shape>
                    <dgm:presOf/>
                  </dgm:layoutNode>
                  <dgm:layoutNode name="bottomArc3" styleLbl="parChTrans1D1" moveWith="rootText3">
                    <dgm:alg type="sp"/>
                    <dgm:shape xmlns:r="http://schemas.openxmlformats.org/officeDocument/2006/relationships" type="arc" r:blip="" zOrderOff="-2">
                      <dgm:adjLst>
                        <dgm:adj idx="1" val="40"/>
                        <dgm:adj idx="2" val="140"/>
                      </dgm:adjLst>
                    </dgm:shape>
                    <dgm:presOf/>
                  </dgm:layoutNode>
                  <dgm:layoutNode name="topConnNode3" moveWith="rootText3">
                    <dgm:alg type="sp"/>
                    <dgm:shape xmlns:r="http://schemas.openxmlformats.org/officeDocument/2006/relationships" type="rect" r:blip="" hideGeom="1">
                      <dgm:adjLst/>
                    </dgm:shape>
                    <dgm:presOf axis="self" ptType="node" cnt="1"/>
                  </dgm:layoutNode>
                </dgm:layoutNode>
                <dgm:layoutNode name="hierChild6">
                  <dgm:choose name="Name121">
                    <dgm:if name="Name122" func="var" arg="hierBranch" op="equ" val="l">
                      <dgm:alg type="hierChild">
                        <dgm:param type="chAlign" val="r"/>
                        <dgm:param type="linDir" val="fromT"/>
                      </dgm:alg>
                    </dgm:if>
                    <dgm:if name="Name123" func="var" arg="hierBranch" op="equ" val="r">
                      <dgm:alg type="hierChild">
                        <dgm:param type="chAlign" val="l"/>
                        <dgm:param type="linDir" val="fromT"/>
                      </dgm:alg>
                    </dgm:if>
                    <dgm:if name="Name124" func="var" arg="hierBranch" op="equ" val="hang">
                      <dgm:choose name="Name125">
                        <dgm:if name="Name126" func="var" arg="dir" op="equ" val="norm">
                          <dgm:alg type="hierChild">
                            <dgm:param type="chAlign" val="l"/>
                            <dgm:param type="linDir" val="fromL"/>
                            <dgm:param type="secChAlign" val="t"/>
                            <dgm:param type="secLinDir" val="fromT"/>
                          </dgm:alg>
                        </dgm:if>
                        <dgm:else name="Name127">
                          <dgm:alg type="hierChild">
                            <dgm:param type="chAlign" val="l"/>
                            <dgm:param type="linDir" val="fromR"/>
                            <dgm:param type="secChAlign" val="t"/>
                            <dgm:param type="secLinDir" val="fromT"/>
                          </dgm:alg>
                        </dgm:else>
                      </dgm:choose>
                    </dgm:if>
                    <dgm:if name="Name128" func="var" arg="hierBranch" op="equ" val="std">
                      <dgm:choose name="Name129">
                        <dgm:if name="Name130" func="var" arg="dir" op="equ" val="norm">
                          <dgm:alg type="hierChild"/>
                        </dgm:if>
                        <dgm:else name="Name131">
                          <dgm:alg type="hierChild">
                            <dgm:param type="linDir" val="fromR"/>
                          </dgm:alg>
                        </dgm:else>
                      </dgm:choose>
                    </dgm:if>
                    <dgm:if name="Name132" func="var" arg="hierBranch" op="equ" val="init">
                      <dgm:choose name="Name133">
                        <dgm:if name="Name134" axis="des" func="maxDepth" op="lte" val="1">
                          <dgm:alg type="hierChild">
                            <dgm:param type="chAlign" val="l"/>
                            <dgm:param type="linDir" val="fromT"/>
                          </dgm:alg>
                        </dgm:if>
                        <dgm:else name="Name135">
                          <dgm:alg type="hierChild"/>
                        </dgm:else>
                      </dgm:choose>
                    </dgm:if>
                    <dgm:else name="Name136"/>
                  </dgm:choose>
                  <dgm:shape xmlns:r="http://schemas.openxmlformats.org/officeDocument/2006/relationships" r:blip="">
                    <dgm:adjLst/>
                  </dgm:shape>
                  <dgm:presOf/>
                  <dgm:forEach name="Name137" ref="rep2a"/>
                </dgm:layoutNode>
                <dgm:layoutNode name="hierChild7">
                  <dgm:choose name="Name138">
                    <dgm:if name="Name139" func="var" arg="dir" op="equ" val="norm">
                      <dgm:alg type="hierChild">
                        <dgm:param type="chAlign" val="l"/>
                        <dgm:param type="linDir" val="fromL"/>
                        <dgm:param type="secChAlign" val="t"/>
                        <dgm:param type="secLinDir" val="fromT"/>
                      </dgm:alg>
                    </dgm:if>
                    <dgm:else name="Name140">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141"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4e7551936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6" name="Google Shape;146;g4e7551936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g4e7551936_1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1" name="Google Shape;161;g4e7551936_1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18708697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indent="-317500" algn="just" defTabSz="914400" rtl="0" eaLnBrk="1" fontAlgn="auto" latinLnBrk="0" hangingPunct="1">
              <a:lnSpc>
                <a:spcPct val="100000"/>
              </a:lnSpc>
              <a:spcBef>
                <a:spcPts val="0"/>
              </a:spcBef>
              <a:spcAft>
                <a:spcPts val="0"/>
              </a:spcAft>
              <a:buClr>
                <a:srgbClr val="000000"/>
              </a:buClr>
              <a:buSzPts val="1400"/>
              <a:buFont typeface="Arial"/>
              <a:buChar char="●"/>
              <a:tabLst/>
              <a:defRPr/>
            </a:pPr>
            <a:r>
              <a:rPr lang="en-GB" sz="1100" b="0" i="0" u="none" strike="noStrike" cap="none" dirty="0">
                <a:solidFill>
                  <a:srgbClr val="000000"/>
                </a:solidFill>
                <a:effectLst/>
                <a:latin typeface="Arial"/>
                <a:ea typeface="Arial"/>
                <a:cs typeface="Arial"/>
                <a:sym typeface="Arial"/>
              </a:rPr>
              <a:t>The increase in the costs of childcare and unavailability of suitable places for keeping the kids safe and engaged is a major concern of the working parents. This has led to the development of a nursery for the kids. The nursery business is a smart business that will focus on keeping the kids in a nursery and help the parents to focus on their work without worrying about their kids.</a:t>
            </a:r>
            <a:endParaRPr lang="en-IN" sz="1100" b="0" i="0" u="none" strike="noStrike" cap="none" dirty="0">
              <a:solidFill>
                <a:srgbClr val="000000"/>
              </a:solidFill>
              <a:effectLst/>
              <a:latin typeface="Arial"/>
              <a:ea typeface="Arial"/>
              <a:cs typeface="Arial"/>
              <a:sym typeface="Arial"/>
            </a:endParaRPr>
          </a:p>
          <a:p>
            <a:endParaRPr lang="en-IN" dirty="0"/>
          </a:p>
        </p:txBody>
      </p:sp>
    </p:spTree>
    <p:extLst>
      <p:ext uri="{BB962C8B-B14F-4D97-AF65-F5344CB8AC3E}">
        <p14:creationId xmlns:p14="http://schemas.microsoft.com/office/powerpoint/2010/main" val="42713522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sz="1100" b="0" i="0" u="none" strike="noStrike" cap="none" dirty="0">
                <a:solidFill>
                  <a:srgbClr val="000000"/>
                </a:solidFill>
                <a:effectLst/>
                <a:latin typeface="Arial"/>
                <a:ea typeface="Arial"/>
                <a:cs typeface="Arial"/>
                <a:sym typeface="Arial"/>
              </a:rPr>
              <a:t>In addition to this, the project will require the setting up of an overall business in the official areas of the city to attract more parents to enrol their kids on the nursery especially when they are not available (</a:t>
            </a:r>
            <a:r>
              <a:rPr lang="en-GB" sz="1100" b="0" i="0" u="none" strike="noStrike" cap="none" dirty="0" err="1">
                <a:solidFill>
                  <a:srgbClr val="000000"/>
                </a:solidFill>
                <a:effectLst/>
                <a:latin typeface="Arial"/>
                <a:ea typeface="Arial"/>
                <a:cs typeface="Arial"/>
                <a:sym typeface="Arial"/>
              </a:rPr>
              <a:t>Jaber</a:t>
            </a:r>
            <a:r>
              <a:rPr lang="en-GB" sz="1100" b="0" i="0" u="none" strike="noStrike" cap="none" dirty="0">
                <a:solidFill>
                  <a:srgbClr val="000000"/>
                </a:solidFill>
                <a:effectLst/>
                <a:latin typeface="Arial"/>
                <a:ea typeface="Arial"/>
                <a:cs typeface="Arial"/>
                <a:sym typeface="Arial"/>
              </a:rPr>
              <a:t> </a:t>
            </a:r>
            <a:r>
              <a:rPr lang="en-GB" sz="1100" b="0" i="1" u="none" strike="noStrike" cap="none" dirty="0">
                <a:solidFill>
                  <a:srgbClr val="000000"/>
                </a:solidFill>
                <a:effectLst/>
                <a:latin typeface="Arial"/>
                <a:ea typeface="Arial"/>
                <a:cs typeface="Arial"/>
                <a:sym typeface="Arial"/>
              </a:rPr>
              <a:t>et al., </a:t>
            </a:r>
            <a:r>
              <a:rPr lang="en-GB" sz="1100" b="0" i="0" u="none" strike="noStrike" cap="none" dirty="0">
                <a:solidFill>
                  <a:srgbClr val="000000"/>
                </a:solidFill>
                <a:effectLst/>
                <a:latin typeface="Arial"/>
                <a:ea typeface="Arial"/>
                <a:cs typeface="Arial"/>
                <a:sym typeface="Arial"/>
              </a:rPr>
              <a:t>2018). The development of the nursery will help the parents to ensure the safety of their kids when they are working and can help in the development of their careers. It is a service to the companies that will provide better day care solutions to the parents at very affordable rates. It would also require hiring personnel and installing all safety devices to arrange a kid safety area. </a:t>
            </a:r>
            <a:endParaRPr lang="en-IN" sz="1100" b="0" i="0" u="none" strike="noStrike" cap="none" dirty="0">
              <a:solidFill>
                <a:srgbClr val="000000"/>
              </a:solidFill>
              <a:effectLst/>
              <a:latin typeface="Arial"/>
              <a:ea typeface="Arial"/>
              <a:cs typeface="Arial"/>
              <a:sym typeface="Arial"/>
            </a:endParaRPr>
          </a:p>
          <a:p>
            <a:endParaRPr lang="en-IN" dirty="0"/>
          </a:p>
        </p:txBody>
      </p:sp>
    </p:spTree>
    <p:extLst>
      <p:ext uri="{BB962C8B-B14F-4D97-AF65-F5344CB8AC3E}">
        <p14:creationId xmlns:p14="http://schemas.microsoft.com/office/powerpoint/2010/main" val="636252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sz="1100" b="0" i="0" u="none" strike="noStrike" cap="none" dirty="0">
                <a:solidFill>
                  <a:srgbClr val="000000"/>
                </a:solidFill>
                <a:effectLst/>
                <a:latin typeface="Arial"/>
                <a:ea typeface="Arial"/>
                <a:cs typeface="Arial"/>
                <a:sym typeface="Arial"/>
              </a:rPr>
              <a:t>The use of the project management plan has enabled the business organisation to understand the major constraints like time and cost of the project (</a:t>
            </a:r>
            <a:r>
              <a:rPr lang="en-GB" sz="1100" b="0" i="0" u="none" strike="noStrike" cap="none" dirty="0" err="1">
                <a:solidFill>
                  <a:srgbClr val="000000"/>
                </a:solidFill>
                <a:effectLst/>
                <a:latin typeface="Arial"/>
                <a:ea typeface="Arial"/>
                <a:cs typeface="Arial"/>
                <a:sym typeface="Arial"/>
              </a:rPr>
              <a:t>Ul</a:t>
            </a:r>
            <a:r>
              <a:rPr lang="en-GB" sz="1100" b="0" i="0" u="none" strike="noStrike" cap="none" dirty="0">
                <a:solidFill>
                  <a:srgbClr val="000000"/>
                </a:solidFill>
                <a:effectLst/>
                <a:latin typeface="Arial"/>
                <a:ea typeface="Arial"/>
                <a:cs typeface="Arial"/>
                <a:sym typeface="Arial"/>
              </a:rPr>
              <a:t> </a:t>
            </a:r>
            <a:r>
              <a:rPr lang="en-GB" sz="1100" b="0" i="0" u="none" strike="noStrike" cap="none" dirty="0" err="1">
                <a:solidFill>
                  <a:srgbClr val="000000"/>
                </a:solidFill>
                <a:effectLst/>
                <a:latin typeface="Arial"/>
                <a:ea typeface="Arial"/>
                <a:cs typeface="Arial"/>
                <a:sym typeface="Arial"/>
              </a:rPr>
              <a:t>Musawir</a:t>
            </a:r>
            <a:r>
              <a:rPr lang="en-GB" sz="1100" b="0" i="0" u="none" strike="noStrike" cap="none" dirty="0">
                <a:solidFill>
                  <a:srgbClr val="000000"/>
                </a:solidFill>
                <a:effectLst/>
                <a:latin typeface="Arial"/>
                <a:ea typeface="Arial"/>
                <a:cs typeface="Arial"/>
                <a:sym typeface="Arial"/>
              </a:rPr>
              <a:t> </a:t>
            </a:r>
            <a:r>
              <a:rPr lang="en-GB" sz="1100" b="0" i="1" u="none" strike="noStrike" cap="none" dirty="0">
                <a:solidFill>
                  <a:srgbClr val="000000"/>
                </a:solidFill>
                <a:effectLst/>
                <a:latin typeface="Arial"/>
                <a:ea typeface="Arial"/>
                <a:cs typeface="Arial"/>
                <a:sym typeface="Arial"/>
              </a:rPr>
              <a:t>et al., </a:t>
            </a:r>
            <a:r>
              <a:rPr lang="en-GB" sz="1100" b="0" i="0" u="none" strike="noStrike" cap="none" dirty="0">
                <a:solidFill>
                  <a:srgbClr val="000000"/>
                </a:solidFill>
                <a:effectLst/>
                <a:latin typeface="Arial"/>
                <a:ea typeface="Arial"/>
                <a:cs typeface="Arial"/>
                <a:sym typeface="Arial"/>
              </a:rPr>
              <a:t>2017). It has made use of various tools and techniques to optimise the time and cost constraints in the project. Furthermore, the use of the project management plan has also enabled the business to optimise the flow of cash and work into the project. It has also optimised the flow of work and enhanced the benefits to the businesses and improved the engagement of the stakeholders of the project to optimise the overall functionality and operations in the nursery making project. The project also makes use of a straight waterfall methodology to increase the chances of employee engagement and get enhanced profits and control over the project. </a:t>
            </a:r>
            <a:endParaRPr lang="en-IN"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15099763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sz="1100" b="0" i="0" u="none" strike="noStrike" cap="none" dirty="0">
                <a:solidFill>
                  <a:srgbClr val="000000"/>
                </a:solidFill>
                <a:effectLst/>
                <a:latin typeface="Arial"/>
                <a:ea typeface="Arial"/>
                <a:cs typeface="Arial"/>
                <a:sym typeface="Arial"/>
              </a:rPr>
              <a:t>The analysis of the stakeholders has been done to evaluate their power and benefits over the project. Based on the analysis of the project outcomes, the business organisations can understand the power and influence of the stakeholders (</a:t>
            </a:r>
            <a:r>
              <a:rPr lang="en-GB" sz="1100" b="0" i="0" u="none" strike="noStrike" cap="none" dirty="0" err="1">
                <a:solidFill>
                  <a:srgbClr val="000000"/>
                </a:solidFill>
                <a:effectLst/>
                <a:latin typeface="Arial"/>
                <a:ea typeface="Arial"/>
                <a:cs typeface="Arial"/>
                <a:sym typeface="Arial"/>
              </a:rPr>
              <a:t>Assiri</a:t>
            </a:r>
            <a:r>
              <a:rPr lang="en-GB" sz="1100" b="0" i="0" u="none" strike="noStrike" cap="none" dirty="0">
                <a:solidFill>
                  <a:srgbClr val="000000"/>
                </a:solidFill>
                <a:effectLst/>
                <a:latin typeface="Arial"/>
                <a:ea typeface="Arial"/>
                <a:cs typeface="Arial"/>
                <a:sym typeface="Arial"/>
              </a:rPr>
              <a:t> </a:t>
            </a:r>
            <a:r>
              <a:rPr lang="en-GB" sz="1100" b="0" i="1" u="none" strike="noStrike" cap="none" dirty="0">
                <a:solidFill>
                  <a:srgbClr val="000000"/>
                </a:solidFill>
                <a:effectLst/>
                <a:latin typeface="Arial"/>
                <a:ea typeface="Arial"/>
                <a:cs typeface="Arial"/>
                <a:sym typeface="Arial"/>
              </a:rPr>
              <a:t>et al., </a:t>
            </a:r>
            <a:r>
              <a:rPr lang="en-GB" sz="1100" b="0" i="0" u="none" strike="noStrike" cap="none" dirty="0">
                <a:solidFill>
                  <a:srgbClr val="000000"/>
                </a:solidFill>
                <a:effectLst/>
                <a:latin typeface="Arial"/>
                <a:ea typeface="Arial"/>
                <a:cs typeface="Arial"/>
                <a:sym typeface="Arial"/>
              </a:rPr>
              <a:t>2021). This evaluation will help the managers to understand the impact and engagement of each stakeholder and create better possibilities to improve the structure and functions of the project. The project plan creates communication strategies to increase the engagement of the stakeholders in the project and create scope for enhanced benefits in the project. This will improve the quality of communications and engage the stakeholders in a smart and efficient manner to assure enhanced benefits to the development of the nursery.</a:t>
            </a:r>
            <a:endParaRPr lang="en-IN" dirty="0"/>
          </a:p>
        </p:txBody>
      </p:sp>
    </p:spTree>
    <p:extLst>
      <p:ext uri="{BB962C8B-B14F-4D97-AF65-F5344CB8AC3E}">
        <p14:creationId xmlns:p14="http://schemas.microsoft.com/office/powerpoint/2010/main" val="29714527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GB" sz="1100" b="0" i="0" u="none" strike="noStrike" cap="none" dirty="0">
                <a:solidFill>
                  <a:srgbClr val="000000"/>
                </a:solidFill>
                <a:effectLst/>
                <a:latin typeface="Arial"/>
                <a:ea typeface="Arial"/>
                <a:cs typeface="Arial"/>
                <a:sym typeface="Arial"/>
              </a:rPr>
              <a:t>In the views </a:t>
            </a:r>
            <a:r>
              <a:rPr lang="en-GB" sz="1100" b="0" i="0" u="none" strike="noStrike" cap="none">
                <a:solidFill>
                  <a:srgbClr val="000000"/>
                </a:solidFill>
                <a:effectLst/>
                <a:latin typeface="Arial"/>
                <a:ea typeface="Arial"/>
                <a:cs typeface="Arial"/>
                <a:sym typeface="Arial"/>
              </a:rPr>
              <a:t>of Lock (</a:t>
            </a:r>
            <a:r>
              <a:rPr lang="en-GB" sz="1100" b="0" i="0" u="none" strike="noStrike" cap="none" dirty="0">
                <a:solidFill>
                  <a:srgbClr val="000000"/>
                </a:solidFill>
                <a:effectLst/>
                <a:latin typeface="Arial"/>
                <a:ea typeface="Arial"/>
                <a:cs typeface="Arial"/>
                <a:sym typeface="Arial"/>
              </a:rPr>
              <a:t>2017), the use of the project management tool is extensive in major projects as it helps to identify the critical path and optimise the overall flow of work in the project. The critical tasks are identified and controlled to ensure that the project is completed within the estimated timeframe. </a:t>
            </a:r>
            <a:endParaRPr lang="en-IN" sz="1100" b="0" i="0" u="none" strike="noStrike" cap="none" dirty="0">
              <a:solidFill>
                <a:srgbClr val="000000"/>
              </a:solidFill>
              <a:effectLst/>
              <a:latin typeface="Arial"/>
              <a:ea typeface="Arial"/>
              <a:cs typeface="Arial"/>
              <a:sym typeface="Arial"/>
            </a:endParaRPr>
          </a:p>
          <a:p>
            <a:endParaRPr lang="en-IN" dirty="0"/>
          </a:p>
        </p:txBody>
      </p:sp>
    </p:spTree>
    <p:extLst>
      <p:ext uri="{BB962C8B-B14F-4D97-AF65-F5344CB8AC3E}">
        <p14:creationId xmlns:p14="http://schemas.microsoft.com/office/powerpoint/2010/main" val="18255195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indent="-317500" algn="just" defTabSz="914400" rtl="0" eaLnBrk="1" fontAlgn="auto" latinLnBrk="0" hangingPunct="1">
              <a:lnSpc>
                <a:spcPct val="100000"/>
              </a:lnSpc>
              <a:spcBef>
                <a:spcPts val="0"/>
              </a:spcBef>
              <a:spcAft>
                <a:spcPts val="0"/>
              </a:spcAft>
              <a:buClr>
                <a:srgbClr val="000000"/>
              </a:buClr>
              <a:buSzPts val="1400"/>
              <a:buFont typeface="Arial"/>
              <a:buChar char="●"/>
              <a:tabLst/>
              <a:defRPr/>
            </a:pPr>
            <a:r>
              <a:rPr lang="en-GB" sz="1100" b="0" i="0" u="none" strike="noStrike" cap="none" dirty="0">
                <a:solidFill>
                  <a:srgbClr val="000000"/>
                </a:solidFill>
                <a:effectLst/>
                <a:latin typeface="Arial"/>
                <a:ea typeface="Arial"/>
                <a:cs typeface="Arial"/>
                <a:sym typeface="Arial"/>
              </a:rPr>
              <a:t>With the help of the work breakdown structure, the managers usually break down a large task into smaller and achievable objectives. This enables them to easily complete all the tasks in the project and easily allocate tasks to the project employees. According to </a:t>
            </a:r>
            <a:r>
              <a:rPr lang="en-GB" sz="1100" b="0" i="0" u="none" strike="noStrike" cap="none" dirty="0" err="1">
                <a:solidFill>
                  <a:srgbClr val="000000"/>
                </a:solidFill>
                <a:effectLst/>
                <a:latin typeface="Arial"/>
                <a:ea typeface="Arial"/>
                <a:cs typeface="Arial"/>
                <a:sym typeface="Arial"/>
              </a:rPr>
              <a:t>Burghate</a:t>
            </a:r>
            <a:r>
              <a:rPr lang="en-GB" sz="1100" b="0" i="0" u="none" strike="noStrike" cap="none" dirty="0">
                <a:solidFill>
                  <a:srgbClr val="000000"/>
                </a:solidFill>
                <a:effectLst/>
                <a:latin typeface="Arial"/>
                <a:ea typeface="Arial"/>
                <a:cs typeface="Arial"/>
                <a:sym typeface="Arial"/>
              </a:rPr>
              <a:t> (2018) the use of the work breakdown structure will help the project managers to deliver all the outcomes of the project with the help of the development of the nursery. </a:t>
            </a:r>
            <a:endParaRPr lang="en-IN" sz="1100" b="0" i="0" u="none" strike="noStrike" cap="none" dirty="0">
              <a:solidFill>
                <a:srgbClr val="000000"/>
              </a:solidFill>
              <a:effectLst/>
              <a:latin typeface="Arial"/>
              <a:ea typeface="Arial"/>
              <a:cs typeface="Arial"/>
              <a:sym typeface="Arial"/>
            </a:endParaRPr>
          </a:p>
          <a:p>
            <a:endParaRPr lang="en-IN" dirty="0"/>
          </a:p>
        </p:txBody>
      </p:sp>
    </p:spTree>
    <p:extLst>
      <p:ext uri="{BB962C8B-B14F-4D97-AF65-F5344CB8AC3E}">
        <p14:creationId xmlns:p14="http://schemas.microsoft.com/office/powerpoint/2010/main" val="20949484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indent="-317500" algn="just" defTabSz="914400" rtl="0" eaLnBrk="1" fontAlgn="auto" latinLnBrk="0" hangingPunct="1">
              <a:lnSpc>
                <a:spcPct val="100000"/>
              </a:lnSpc>
              <a:spcBef>
                <a:spcPts val="0"/>
              </a:spcBef>
              <a:spcAft>
                <a:spcPts val="0"/>
              </a:spcAft>
              <a:buClr>
                <a:srgbClr val="000000"/>
              </a:buClr>
              <a:buSzPts val="1400"/>
              <a:buFont typeface="Arial"/>
              <a:buChar char="●"/>
              <a:tabLst/>
              <a:defRPr/>
            </a:pPr>
            <a:r>
              <a:rPr lang="en-GB" sz="1100" b="0" i="0" u="none" strike="noStrike" cap="none" dirty="0">
                <a:solidFill>
                  <a:srgbClr val="000000"/>
                </a:solidFill>
                <a:effectLst/>
                <a:latin typeface="Arial"/>
                <a:ea typeface="Arial"/>
                <a:cs typeface="Arial"/>
                <a:sym typeface="Arial"/>
              </a:rPr>
              <a:t>The cost estimates are created based on the current market prices and in case of hiring activities indicated in the cost plan, the salary of a single month is also calculated within £18,000. The costs will help to complete the tasks within specific costs and also help the managers to optimise the flow of cash into the project. it will also become a parameter to measure the success of the project with respect to cost efficiency (</a:t>
            </a:r>
            <a:r>
              <a:rPr lang="en-GB" sz="1100" b="0" i="0" u="none" strike="noStrike" cap="none" dirty="0" err="1">
                <a:solidFill>
                  <a:srgbClr val="000000"/>
                </a:solidFill>
                <a:effectLst/>
                <a:latin typeface="Arial"/>
                <a:ea typeface="Arial"/>
                <a:cs typeface="Arial"/>
                <a:sym typeface="Arial"/>
              </a:rPr>
              <a:t>Safapour</a:t>
            </a:r>
            <a:r>
              <a:rPr lang="en-GB" sz="1100" b="0" i="0" u="none" strike="noStrike" cap="none" dirty="0">
                <a:solidFill>
                  <a:srgbClr val="000000"/>
                </a:solidFill>
                <a:effectLst/>
                <a:latin typeface="Arial"/>
                <a:ea typeface="Arial"/>
                <a:cs typeface="Arial"/>
                <a:sym typeface="Arial"/>
              </a:rPr>
              <a:t> </a:t>
            </a:r>
            <a:r>
              <a:rPr lang="en-GB" sz="1100" b="0" i="1" u="none" strike="noStrike" cap="none" dirty="0">
                <a:solidFill>
                  <a:srgbClr val="000000"/>
                </a:solidFill>
                <a:effectLst/>
                <a:latin typeface="Arial"/>
                <a:ea typeface="Arial"/>
                <a:cs typeface="Arial"/>
                <a:sym typeface="Arial"/>
              </a:rPr>
              <a:t>et al., </a:t>
            </a:r>
            <a:r>
              <a:rPr lang="en-GB" sz="1100" b="0" i="0" u="none" strike="noStrike" cap="none" dirty="0">
                <a:solidFill>
                  <a:srgbClr val="000000"/>
                </a:solidFill>
                <a:effectLst/>
                <a:latin typeface="Arial"/>
                <a:ea typeface="Arial"/>
                <a:cs typeface="Arial"/>
                <a:sym typeface="Arial"/>
              </a:rPr>
              <a:t>2020).  Additionally, the project also considers several other resources that will come in handy during the various phases of the project. The use of the resources will also enable the management to reduce the risks and enhance the chances of success in the project. The collection of data and project information needs to be in perfect condition to improve the reliability and quality of the deliverables in the project. </a:t>
            </a:r>
            <a:endParaRPr lang="en-IN" sz="1100" b="0" i="0" u="none" strike="noStrike" cap="none" dirty="0">
              <a:solidFill>
                <a:srgbClr val="000000"/>
              </a:solidFill>
              <a:effectLst/>
              <a:latin typeface="Arial"/>
              <a:ea typeface="Arial"/>
              <a:cs typeface="Arial"/>
              <a:sym typeface="Arial"/>
            </a:endParaRPr>
          </a:p>
          <a:p>
            <a:pPr algn="just"/>
            <a:endParaRPr lang="en-IN" dirty="0"/>
          </a:p>
        </p:txBody>
      </p:sp>
    </p:spTree>
    <p:extLst>
      <p:ext uri="{BB962C8B-B14F-4D97-AF65-F5344CB8AC3E}">
        <p14:creationId xmlns:p14="http://schemas.microsoft.com/office/powerpoint/2010/main" val="40664309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r>
              <a:rPr lang="en-GB" sz="1100" b="0" i="0" u="none" strike="noStrike" cap="none" dirty="0">
                <a:solidFill>
                  <a:srgbClr val="000000"/>
                </a:solidFill>
                <a:effectLst/>
                <a:latin typeface="Arial"/>
                <a:ea typeface="Arial"/>
                <a:cs typeface="Arial"/>
                <a:sym typeface="Arial"/>
              </a:rPr>
              <a:t>The major risks in the project are evaluated based on the probability of occurrence and the impact of the project. In the views of </a:t>
            </a:r>
            <a:r>
              <a:rPr lang="en-GB" sz="1100" b="0" i="0" u="none" strike="noStrike" cap="none" dirty="0" err="1">
                <a:solidFill>
                  <a:srgbClr val="000000"/>
                </a:solidFill>
                <a:effectLst/>
                <a:latin typeface="Arial"/>
                <a:ea typeface="Arial"/>
                <a:cs typeface="Arial"/>
                <a:sym typeface="Arial"/>
              </a:rPr>
              <a:t>Moshtaghian</a:t>
            </a:r>
            <a:r>
              <a:rPr lang="en-GB" sz="1100" b="0" i="0" u="none" strike="noStrike" cap="none" dirty="0">
                <a:solidFill>
                  <a:srgbClr val="000000"/>
                </a:solidFill>
                <a:effectLst/>
                <a:latin typeface="Arial"/>
                <a:ea typeface="Arial"/>
                <a:cs typeface="Arial"/>
                <a:sym typeface="Arial"/>
              </a:rPr>
              <a:t> </a:t>
            </a:r>
            <a:r>
              <a:rPr lang="en-GB" sz="1100" b="0" i="1" u="none" strike="noStrike" cap="none" dirty="0">
                <a:solidFill>
                  <a:srgbClr val="000000"/>
                </a:solidFill>
                <a:effectLst/>
                <a:latin typeface="Arial"/>
                <a:ea typeface="Arial"/>
                <a:cs typeface="Arial"/>
                <a:sym typeface="Arial"/>
              </a:rPr>
              <a:t>et al., </a:t>
            </a:r>
            <a:r>
              <a:rPr lang="en-GB" sz="1100" b="0" i="0" u="none" strike="noStrike" cap="none" dirty="0">
                <a:solidFill>
                  <a:srgbClr val="000000"/>
                </a:solidFill>
                <a:effectLst/>
                <a:latin typeface="Arial"/>
                <a:ea typeface="Arial"/>
                <a:cs typeface="Arial"/>
                <a:sym typeface="Arial"/>
              </a:rPr>
              <a:t>(2020), the analysis of the risk will help the management to understand the major areas of improvement and prioritise the risks. The project management plan has also created the possibility to reduce the chances and impact of the risks. This will enhance the safety and reliability of the project. </a:t>
            </a:r>
            <a:endParaRPr lang="en-IN" sz="1100" b="0" i="0" u="none" strike="noStrike" cap="none" dirty="0">
              <a:solidFill>
                <a:srgbClr val="000000"/>
              </a:solidFill>
              <a:effectLst/>
              <a:latin typeface="Arial"/>
              <a:ea typeface="Arial"/>
              <a:cs typeface="Arial"/>
              <a:sym typeface="Arial"/>
            </a:endParaRPr>
          </a:p>
          <a:p>
            <a:pPr algn="just"/>
            <a:r>
              <a:rPr lang="en-GB" sz="1100" b="0" i="0" u="none" strike="noStrike" cap="none" dirty="0">
                <a:solidFill>
                  <a:srgbClr val="000000"/>
                </a:solidFill>
                <a:effectLst/>
                <a:latin typeface="Arial"/>
                <a:ea typeface="Arial"/>
                <a:cs typeface="Arial"/>
                <a:sym typeface="Arial"/>
              </a:rPr>
              <a:t>Moreover, the project is a major priority as the nursery will take care of young children and toddlers and keep them engaged. The management must take extra care and make efforts to reduce the hazards that can, directly and indirectly, affect the kids. Thus, the evaluation of the risks in the project becomes a major factor that can impact the overall success of the project. </a:t>
            </a:r>
            <a:endParaRPr lang="en-IN" sz="1100" b="0" i="0" u="none" strike="noStrike" cap="none" dirty="0">
              <a:solidFill>
                <a:srgbClr val="000000"/>
              </a:solidFill>
              <a:effectLst/>
              <a:latin typeface="Arial"/>
              <a:ea typeface="Arial"/>
              <a:cs typeface="Arial"/>
              <a:sym typeface="Arial"/>
            </a:endParaRPr>
          </a:p>
          <a:p>
            <a:pPr algn="just"/>
            <a:endParaRPr lang="en-IN" dirty="0"/>
          </a:p>
        </p:txBody>
      </p:sp>
    </p:spTree>
    <p:extLst>
      <p:ext uri="{BB962C8B-B14F-4D97-AF65-F5344CB8AC3E}">
        <p14:creationId xmlns:p14="http://schemas.microsoft.com/office/powerpoint/2010/main" val="30265949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indent="-317500" algn="just" defTabSz="914400" rtl="0" eaLnBrk="1" fontAlgn="auto" latinLnBrk="0" hangingPunct="1">
              <a:lnSpc>
                <a:spcPct val="100000"/>
              </a:lnSpc>
              <a:spcBef>
                <a:spcPts val="0"/>
              </a:spcBef>
              <a:spcAft>
                <a:spcPts val="0"/>
              </a:spcAft>
              <a:buClr>
                <a:srgbClr val="000000"/>
              </a:buClr>
              <a:buSzPts val="1400"/>
              <a:buFont typeface="Arial"/>
              <a:buChar char="●"/>
              <a:tabLst/>
              <a:defRPr/>
            </a:pPr>
            <a:r>
              <a:rPr lang="en-GB" sz="1100" b="0" i="0" u="none" strike="noStrike" cap="none" dirty="0">
                <a:solidFill>
                  <a:srgbClr val="000000"/>
                </a:solidFill>
                <a:effectLst/>
                <a:latin typeface="Arial"/>
                <a:ea typeface="Arial"/>
                <a:cs typeface="Arial"/>
                <a:sym typeface="Arial"/>
              </a:rPr>
              <a:t>The implications in the project management plan will enhance the overall quality of the deliverables and help the managers to easily set up the nursery. The use of a proper project plan will help the managers to ensure with the success of the project and create scope for increased usage and better benefits to the project (Davis, 2017). Moreover, in this project, all the major tasks and scopes are created to gain a better understanding of the areas that require improvement. Following the project management plan will help the managers to enhance the control over the various aspects of the project and make it reach all the success parameters. </a:t>
            </a:r>
            <a:endParaRPr lang="en-IN" sz="1100" b="0" i="0" u="none" strike="noStrike" cap="none" dirty="0">
              <a:solidFill>
                <a:srgbClr val="000000"/>
              </a:solidFill>
              <a:effectLst/>
              <a:latin typeface="Arial"/>
              <a:ea typeface="Arial"/>
              <a:cs typeface="Arial"/>
              <a:sym typeface="Arial"/>
            </a:endParaRPr>
          </a:p>
          <a:p>
            <a:endParaRPr lang="en-IN" dirty="0"/>
          </a:p>
        </p:txBody>
      </p:sp>
    </p:spTree>
    <p:extLst>
      <p:ext uri="{BB962C8B-B14F-4D97-AF65-F5344CB8AC3E}">
        <p14:creationId xmlns:p14="http://schemas.microsoft.com/office/powerpoint/2010/main" val="11208733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indent="-317500" algn="just" defTabSz="914400" rtl="0" eaLnBrk="1" fontAlgn="auto" latinLnBrk="0" hangingPunct="1">
              <a:lnSpc>
                <a:spcPct val="100000"/>
              </a:lnSpc>
              <a:spcBef>
                <a:spcPts val="0"/>
              </a:spcBef>
              <a:spcAft>
                <a:spcPts val="0"/>
              </a:spcAft>
              <a:buClr>
                <a:srgbClr val="000000"/>
              </a:buClr>
              <a:buSzPts val="1400"/>
              <a:buFont typeface="Arial"/>
              <a:buChar char="●"/>
              <a:tabLst/>
              <a:defRPr/>
            </a:pPr>
            <a:r>
              <a:rPr lang="en-GB" sz="1100" b="0" i="0" u="none" strike="noStrike" cap="none" dirty="0">
                <a:solidFill>
                  <a:srgbClr val="000000"/>
                </a:solidFill>
                <a:effectLst/>
                <a:latin typeface="Arial"/>
                <a:ea typeface="Arial"/>
                <a:cs typeface="Arial"/>
                <a:sym typeface="Arial"/>
              </a:rPr>
              <a:t>Following the project plan will enhance the chances of success and also allow the project managers to optimise the flow of cash and work in the project and increase the benefits and chances of success in the project. </a:t>
            </a:r>
            <a:endParaRPr lang="en-IN" sz="1100" b="0" i="0" u="none" strike="noStrike" cap="none" dirty="0">
              <a:solidFill>
                <a:srgbClr val="000000"/>
              </a:solidFill>
              <a:effectLst/>
              <a:latin typeface="Arial"/>
              <a:ea typeface="Arial"/>
              <a:cs typeface="Arial"/>
              <a:sym typeface="Arial"/>
            </a:endParaRPr>
          </a:p>
          <a:p>
            <a:pPr marL="139700" indent="0">
              <a:buNone/>
            </a:pPr>
            <a:endParaRPr lang="en-IN" dirty="0"/>
          </a:p>
        </p:txBody>
      </p:sp>
    </p:spTree>
    <p:extLst>
      <p:ext uri="{BB962C8B-B14F-4D97-AF65-F5344CB8AC3E}">
        <p14:creationId xmlns:p14="http://schemas.microsoft.com/office/powerpoint/2010/main" val="9863542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r>
              <a:rPr lang="en-GB" sz="1100" b="0" i="0" u="none" strike="noStrike" cap="none" dirty="0" err="1">
                <a:solidFill>
                  <a:srgbClr val="000000"/>
                </a:solidFill>
                <a:effectLst/>
                <a:latin typeface="Arial"/>
                <a:ea typeface="Arial"/>
                <a:cs typeface="Arial"/>
                <a:sym typeface="Arial"/>
              </a:rPr>
              <a:t>Moshtaghian</a:t>
            </a:r>
            <a:r>
              <a:rPr lang="en-GB" sz="1100" b="0" i="0" u="none" strike="noStrike" cap="none" dirty="0">
                <a:solidFill>
                  <a:srgbClr val="000000"/>
                </a:solidFill>
                <a:effectLst/>
                <a:latin typeface="Arial"/>
                <a:ea typeface="Arial"/>
                <a:cs typeface="Arial"/>
                <a:sym typeface="Arial"/>
              </a:rPr>
              <a:t>, F., </a:t>
            </a:r>
            <a:r>
              <a:rPr lang="en-GB" sz="1100" b="0" i="0" u="none" strike="noStrike" cap="none" dirty="0" err="1">
                <a:solidFill>
                  <a:srgbClr val="000000"/>
                </a:solidFill>
                <a:effectLst/>
                <a:latin typeface="Arial"/>
                <a:ea typeface="Arial"/>
                <a:cs typeface="Arial"/>
                <a:sym typeface="Arial"/>
              </a:rPr>
              <a:t>Golabchi</a:t>
            </a:r>
            <a:r>
              <a:rPr lang="en-GB" sz="1100" b="0" i="0" u="none" strike="noStrike" cap="none" dirty="0">
                <a:solidFill>
                  <a:srgbClr val="000000"/>
                </a:solidFill>
                <a:effectLst/>
                <a:latin typeface="Arial"/>
                <a:ea typeface="Arial"/>
                <a:cs typeface="Arial"/>
                <a:sym typeface="Arial"/>
              </a:rPr>
              <a:t>, M. and </a:t>
            </a:r>
            <a:r>
              <a:rPr lang="en-GB" sz="1100" b="0" i="0" u="none" strike="noStrike" cap="none" dirty="0" err="1">
                <a:solidFill>
                  <a:srgbClr val="000000"/>
                </a:solidFill>
                <a:effectLst/>
                <a:latin typeface="Arial"/>
                <a:ea typeface="Arial"/>
                <a:cs typeface="Arial"/>
                <a:sym typeface="Arial"/>
              </a:rPr>
              <a:t>Noorzai</a:t>
            </a:r>
            <a:r>
              <a:rPr lang="en-GB" sz="1100" b="0" i="0" u="none" strike="noStrike" cap="none" dirty="0">
                <a:solidFill>
                  <a:srgbClr val="000000"/>
                </a:solidFill>
                <a:effectLst/>
                <a:latin typeface="Arial"/>
                <a:ea typeface="Arial"/>
                <a:cs typeface="Arial"/>
                <a:sym typeface="Arial"/>
              </a:rPr>
              <a:t>, E., 2020. A framework for dynamic identification of project risks. </a:t>
            </a:r>
            <a:r>
              <a:rPr lang="en-GB" sz="1100" b="0" i="1" u="none" strike="noStrike" cap="none" dirty="0">
                <a:solidFill>
                  <a:srgbClr val="000000"/>
                </a:solidFill>
                <a:effectLst/>
                <a:latin typeface="Arial"/>
                <a:ea typeface="Arial"/>
                <a:cs typeface="Arial"/>
                <a:sym typeface="Arial"/>
              </a:rPr>
              <a:t>Smart and Sustainable Built Environment</a:t>
            </a:r>
            <a:r>
              <a:rPr lang="en-GB" sz="1100" b="0" i="0" u="none" strike="noStrike" cap="none" dirty="0">
                <a:solidFill>
                  <a:srgbClr val="000000"/>
                </a:solidFill>
                <a:effectLst/>
                <a:latin typeface="Arial"/>
                <a:ea typeface="Arial"/>
                <a:cs typeface="Arial"/>
                <a:sym typeface="Arial"/>
              </a:rPr>
              <a:t>.</a:t>
            </a:r>
            <a:endParaRPr lang="en-IN" sz="1100" b="0" i="0" u="none" strike="noStrike" cap="none" dirty="0">
              <a:solidFill>
                <a:srgbClr val="000000"/>
              </a:solidFill>
              <a:effectLst/>
              <a:latin typeface="Arial"/>
              <a:ea typeface="Arial"/>
              <a:cs typeface="Arial"/>
              <a:sym typeface="Arial"/>
            </a:endParaRPr>
          </a:p>
          <a:p>
            <a:pPr algn="just"/>
            <a:r>
              <a:rPr lang="en-GB" sz="1100" b="0" i="0" u="none" strike="noStrike" cap="none" dirty="0" err="1">
                <a:solidFill>
                  <a:srgbClr val="000000"/>
                </a:solidFill>
                <a:effectLst/>
                <a:latin typeface="Arial"/>
                <a:ea typeface="Arial"/>
                <a:cs typeface="Arial"/>
                <a:sym typeface="Arial"/>
              </a:rPr>
              <a:t>Safapour</a:t>
            </a:r>
            <a:r>
              <a:rPr lang="en-GB" sz="1100" b="0" i="0" u="none" strike="noStrike" cap="none" dirty="0">
                <a:solidFill>
                  <a:srgbClr val="000000"/>
                </a:solidFill>
                <a:effectLst/>
                <a:latin typeface="Arial"/>
                <a:ea typeface="Arial"/>
                <a:cs typeface="Arial"/>
                <a:sym typeface="Arial"/>
              </a:rPr>
              <a:t>, E., </a:t>
            </a:r>
            <a:r>
              <a:rPr lang="en-GB" sz="1100" b="0" i="0" u="none" strike="noStrike" cap="none" dirty="0" err="1">
                <a:solidFill>
                  <a:srgbClr val="000000"/>
                </a:solidFill>
                <a:effectLst/>
                <a:latin typeface="Arial"/>
                <a:ea typeface="Arial"/>
                <a:cs typeface="Arial"/>
                <a:sym typeface="Arial"/>
              </a:rPr>
              <a:t>Kermanshachi</a:t>
            </a:r>
            <a:r>
              <a:rPr lang="en-GB" sz="1100" b="0" i="0" u="none" strike="noStrike" cap="none" dirty="0">
                <a:solidFill>
                  <a:srgbClr val="000000"/>
                </a:solidFill>
                <a:effectLst/>
                <a:latin typeface="Arial"/>
                <a:ea typeface="Arial"/>
                <a:cs typeface="Arial"/>
                <a:sym typeface="Arial"/>
              </a:rPr>
              <a:t>, S. and Jahan Nipa, T., 2020, July. Analysis of Cost Performance Indicators in Reconstruction Projects: A Comparative Study of Low Vs High-Level Damages. In </a:t>
            </a:r>
            <a:r>
              <a:rPr lang="en-GB" sz="1100" b="0" i="1" u="none" strike="noStrike" cap="none" dirty="0">
                <a:solidFill>
                  <a:srgbClr val="000000"/>
                </a:solidFill>
                <a:effectLst/>
                <a:latin typeface="Arial"/>
                <a:ea typeface="Arial"/>
                <a:cs typeface="Arial"/>
                <a:sym typeface="Arial"/>
              </a:rPr>
              <a:t>Creative Construction e-Conference 2020</a:t>
            </a:r>
            <a:r>
              <a:rPr lang="en-GB" sz="1100" b="0" i="0" u="none" strike="noStrike" cap="none" dirty="0">
                <a:solidFill>
                  <a:srgbClr val="000000"/>
                </a:solidFill>
                <a:effectLst/>
                <a:latin typeface="Arial"/>
                <a:ea typeface="Arial"/>
                <a:cs typeface="Arial"/>
                <a:sym typeface="Arial"/>
              </a:rPr>
              <a:t> (pp. 2-10). Budapest University of Technology and Economics.</a:t>
            </a:r>
            <a:endParaRPr lang="en-IN" sz="1100" b="0" i="0" u="none" strike="noStrike" cap="none" dirty="0">
              <a:solidFill>
                <a:srgbClr val="000000"/>
              </a:solidFill>
              <a:effectLst/>
              <a:latin typeface="Arial"/>
              <a:ea typeface="Arial"/>
              <a:cs typeface="Arial"/>
              <a:sym typeface="Arial"/>
            </a:endParaRPr>
          </a:p>
          <a:p>
            <a:pPr algn="just"/>
            <a:r>
              <a:rPr lang="en-GB" sz="1100" b="0" i="0" u="none" strike="noStrike" cap="none" dirty="0">
                <a:solidFill>
                  <a:srgbClr val="000000"/>
                </a:solidFill>
                <a:effectLst/>
                <a:latin typeface="Arial"/>
                <a:ea typeface="Arial"/>
                <a:cs typeface="Arial"/>
                <a:sym typeface="Arial"/>
              </a:rPr>
              <a:t>Sharon, A. and </a:t>
            </a:r>
            <a:r>
              <a:rPr lang="en-GB" sz="1100" b="0" i="0" u="none" strike="noStrike" cap="none" dirty="0" err="1">
                <a:solidFill>
                  <a:srgbClr val="000000"/>
                </a:solidFill>
                <a:effectLst/>
                <a:latin typeface="Arial"/>
                <a:ea typeface="Arial"/>
                <a:cs typeface="Arial"/>
                <a:sym typeface="Arial"/>
              </a:rPr>
              <a:t>Dori</a:t>
            </a:r>
            <a:r>
              <a:rPr lang="en-GB" sz="1100" b="0" i="0" u="none" strike="noStrike" cap="none" dirty="0">
                <a:solidFill>
                  <a:srgbClr val="000000"/>
                </a:solidFill>
                <a:effectLst/>
                <a:latin typeface="Arial"/>
                <a:ea typeface="Arial"/>
                <a:cs typeface="Arial"/>
                <a:sym typeface="Arial"/>
              </a:rPr>
              <a:t>, D., 2017. Model‐Based Project‐Product Lifecycle Management and Gantt Chart Models: A Comparative Study. </a:t>
            </a:r>
            <a:r>
              <a:rPr lang="en-GB" sz="1100" b="0" i="1" u="none" strike="noStrike" cap="none" dirty="0">
                <a:solidFill>
                  <a:srgbClr val="000000"/>
                </a:solidFill>
                <a:effectLst/>
                <a:latin typeface="Arial"/>
                <a:ea typeface="Arial"/>
                <a:cs typeface="Arial"/>
                <a:sym typeface="Arial"/>
              </a:rPr>
              <a:t>Systems engineering</a:t>
            </a:r>
            <a:r>
              <a:rPr lang="en-GB" sz="1100" b="0" i="0" u="none" strike="noStrike" cap="none" dirty="0">
                <a:solidFill>
                  <a:srgbClr val="000000"/>
                </a:solidFill>
                <a:effectLst/>
                <a:latin typeface="Arial"/>
                <a:ea typeface="Arial"/>
                <a:cs typeface="Arial"/>
                <a:sym typeface="Arial"/>
              </a:rPr>
              <a:t>, </a:t>
            </a:r>
            <a:r>
              <a:rPr lang="en-GB" sz="1100" b="0" i="1" u="none" strike="noStrike" cap="none" dirty="0">
                <a:solidFill>
                  <a:srgbClr val="000000"/>
                </a:solidFill>
                <a:effectLst/>
                <a:latin typeface="Arial"/>
                <a:ea typeface="Arial"/>
                <a:cs typeface="Arial"/>
                <a:sym typeface="Arial"/>
              </a:rPr>
              <a:t>20</a:t>
            </a:r>
            <a:r>
              <a:rPr lang="en-GB" sz="1100" b="0" i="0" u="none" strike="noStrike" cap="none" dirty="0">
                <a:solidFill>
                  <a:srgbClr val="000000"/>
                </a:solidFill>
                <a:effectLst/>
                <a:latin typeface="Arial"/>
                <a:ea typeface="Arial"/>
                <a:cs typeface="Arial"/>
                <a:sym typeface="Arial"/>
              </a:rPr>
              <a:t>(5), pp.447-466.</a:t>
            </a:r>
            <a:endParaRPr lang="en-IN" sz="1100" b="0" i="0" u="none" strike="noStrike" cap="none" dirty="0">
              <a:solidFill>
                <a:srgbClr val="000000"/>
              </a:solidFill>
              <a:effectLst/>
              <a:latin typeface="Arial"/>
              <a:ea typeface="Arial"/>
              <a:cs typeface="Arial"/>
              <a:sym typeface="Arial"/>
            </a:endParaRPr>
          </a:p>
          <a:p>
            <a:r>
              <a:rPr lang="en-GB" sz="1100" b="0" i="0" u="none" strike="noStrike" cap="none" dirty="0" err="1">
                <a:solidFill>
                  <a:srgbClr val="000000"/>
                </a:solidFill>
                <a:effectLst/>
                <a:latin typeface="Arial"/>
                <a:ea typeface="Arial"/>
                <a:cs typeface="Arial"/>
                <a:sym typeface="Arial"/>
              </a:rPr>
              <a:t>Jaber</a:t>
            </a:r>
            <a:r>
              <a:rPr lang="en-GB" sz="1100" b="0" i="0" u="none" strike="noStrike" cap="none" dirty="0">
                <a:solidFill>
                  <a:srgbClr val="000000"/>
                </a:solidFill>
                <a:effectLst/>
                <a:latin typeface="Arial"/>
                <a:ea typeface="Arial"/>
                <a:cs typeface="Arial"/>
                <a:sym typeface="Arial"/>
              </a:rPr>
              <a:t>, H., </a:t>
            </a:r>
            <a:r>
              <a:rPr lang="en-GB" sz="1100" b="0" i="0" u="none" strike="noStrike" cap="none" dirty="0" err="1">
                <a:solidFill>
                  <a:srgbClr val="000000"/>
                </a:solidFill>
                <a:effectLst/>
                <a:latin typeface="Arial"/>
                <a:ea typeface="Arial"/>
                <a:cs typeface="Arial"/>
                <a:sym typeface="Arial"/>
              </a:rPr>
              <a:t>Marle</a:t>
            </a:r>
            <a:r>
              <a:rPr lang="en-GB" sz="1100" b="0" i="0" u="none" strike="noStrike" cap="none" dirty="0">
                <a:solidFill>
                  <a:srgbClr val="000000"/>
                </a:solidFill>
                <a:effectLst/>
                <a:latin typeface="Arial"/>
                <a:ea typeface="Arial"/>
                <a:cs typeface="Arial"/>
                <a:sym typeface="Arial"/>
              </a:rPr>
              <a:t>, F., Vidal, L.A. and </a:t>
            </a:r>
            <a:r>
              <a:rPr lang="en-GB" sz="1100" b="0" i="0" u="none" strike="noStrike" cap="none" dirty="0" err="1">
                <a:solidFill>
                  <a:srgbClr val="000000"/>
                </a:solidFill>
                <a:effectLst/>
                <a:latin typeface="Arial"/>
                <a:ea typeface="Arial"/>
                <a:cs typeface="Arial"/>
                <a:sym typeface="Arial"/>
              </a:rPr>
              <a:t>Didiez</a:t>
            </a:r>
            <a:r>
              <a:rPr lang="en-GB" sz="1100" b="0" i="0" u="none" strike="noStrike" cap="none" dirty="0">
                <a:solidFill>
                  <a:srgbClr val="000000"/>
                </a:solidFill>
                <a:effectLst/>
                <a:latin typeface="Arial"/>
                <a:ea typeface="Arial"/>
                <a:cs typeface="Arial"/>
                <a:sym typeface="Arial"/>
              </a:rPr>
              <a:t>, L., 2018. Criticality and propagation analysis of impacts between project deliverables. </a:t>
            </a:r>
            <a:r>
              <a:rPr lang="en-IN" sz="1100" b="0" i="1" u="none" strike="noStrike" cap="none" dirty="0">
                <a:solidFill>
                  <a:srgbClr val="000000"/>
                </a:solidFill>
                <a:effectLst/>
                <a:latin typeface="Arial"/>
                <a:ea typeface="Arial"/>
                <a:cs typeface="Arial"/>
                <a:sym typeface="Arial"/>
              </a:rPr>
              <a:t>Research in Engineering Design</a:t>
            </a:r>
            <a:r>
              <a:rPr lang="en-IN" sz="1100" b="0" i="0" u="none" strike="noStrike" cap="none" dirty="0">
                <a:solidFill>
                  <a:srgbClr val="000000"/>
                </a:solidFill>
                <a:effectLst/>
                <a:latin typeface="Arial"/>
                <a:ea typeface="Arial"/>
                <a:cs typeface="Arial"/>
                <a:sym typeface="Arial"/>
              </a:rPr>
              <a:t>, </a:t>
            </a:r>
            <a:r>
              <a:rPr lang="en-IN" sz="1100" b="0" i="1" u="none" strike="noStrike" cap="none" dirty="0">
                <a:solidFill>
                  <a:srgbClr val="000000"/>
                </a:solidFill>
                <a:effectLst/>
                <a:latin typeface="Arial"/>
                <a:ea typeface="Arial"/>
                <a:cs typeface="Arial"/>
                <a:sym typeface="Arial"/>
              </a:rPr>
              <a:t>29</a:t>
            </a:r>
            <a:r>
              <a:rPr lang="en-IN" sz="1100" b="0" i="0" u="none" strike="noStrike" cap="none" dirty="0">
                <a:solidFill>
                  <a:srgbClr val="000000"/>
                </a:solidFill>
                <a:effectLst/>
                <a:latin typeface="Arial"/>
                <a:ea typeface="Arial"/>
                <a:cs typeface="Arial"/>
                <a:sym typeface="Arial"/>
              </a:rPr>
              <a:t>(1), pp.87-106.</a:t>
            </a:r>
          </a:p>
          <a:p>
            <a:r>
              <a:rPr lang="en-GB" sz="1100" b="0" i="0" u="none" strike="noStrike" cap="none" dirty="0" err="1">
                <a:solidFill>
                  <a:srgbClr val="000000"/>
                </a:solidFill>
                <a:effectLst/>
                <a:latin typeface="Arial"/>
                <a:ea typeface="Arial"/>
                <a:cs typeface="Arial"/>
                <a:sym typeface="Arial"/>
              </a:rPr>
              <a:t>Ul</a:t>
            </a:r>
            <a:r>
              <a:rPr lang="en-GB" sz="1100" b="0" i="0" u="none" strike="noStrike" cap="none" dirty="0">
                <a:solidFill>
                  <a:srgbClr val="000000"/>
                </a:solidFill>
                <a:effectLst/>
                <a:latin typeface="Arial"/>
                <a:ea typeface="Arial"/>
                <a:cs typeface="Arial"/>
                <a:sym typeface="Arial"/>
              </a:rPr>
              <a:t> </a:t>
            </a:r>
            <a:r>
              <a:rPr lang="en-GB" sz="1100" b="0" i="0" u="none" strike="noStrike" cap="none" dirty="0" err="1">
                <a:solidFill>
                  <a:srgbClr val="000000"/>
                </a:solidFill>
                <a:effectLst/>
                <a:latin typeface="Arial"/>
                <a:ea typeface="Arial"/>
                <a:cs typeface="Arial"/>
                <a:sym typeface="Arial"/>
              </a:rPr>
              <a:t>Musawir</a:t>
            </a:r>
            <a:r>
              <a:rPr lang="en-GB" sz="1100" b="0" i="0" u="none" strike="noStrike" cap="none" dirty="0">
                <a:solidFill>
                  <a:srgbClr val="000000"/>
                </a:solidFill>
                <a:effectLst/>
                <a:latin typeface="Arial"/>
                <a:ea typeface="Arial"/>
                <a:cs typeface="Arial"/>
                <a:sym typeface="Arial"/>
              </a:rPr>
              <a:t>, A., Serra, C.E.M., </a:t>
            </a:r>
            <a:r>
              <a:rPr lang="en-GB" sz="1100" b="0" i="0" u="none" strike="noStrike" cap="none" dirty="0" err="1">
                <a:solidFill>
                  <a:srgbClr val="000000"/>
                </a:solidFill>
                <a:effectLst/>
                <a:latin typeface="Arial"/>
                <a:ea typeface="Arial"/>
                <a:cs typeface="Arial"/>
                <a:sym typeface="Arial"/>
              </a:rPr>
              <a:t>Zwikael</a:t>
            </a:r>
            <a:r>
              <a:rPr lang="en-GB" sz="1100" b="0" i="0" u="none" strike="noStrike" cap="none" dirty="0">
                <a:solidFill>
                  <a:srgbClr val="000000"/>
                </a:solidFill>
                <a:effectLst/>
                <a:latin typeface="Arial"/>
                <a:ea typeface="Arial"/>
                <a:cs typeface="Arial"/>
                <a:sym typeface="Arial"/>
              </a:rPr>
              <a:t>, O. and Ali, I., 2017. Project governance, benefit management, and project success: Towards a framework for supporting organizational strategy implementation. </a:t>
            </a:r>
            <a:r>
              <a:rPr lang="en-IN" i="1" dirty="0">
                <a:effectLst/>
              </a:rPr>
              <a:t>International Journal of Project Management</a:t>
            </a:r>
            <a:r>
              <a:rPr lang="en-IN" dirty="0">
                <a:effectLst/>
              </a:rPr>
              <a:t>, </a:t>
            </a:r>
            <a:r>
              <a:rPr lang="en-IN" i="1" dirty="0">
                <a:effectLst/>
              </a:rPr>
              <a:t>35</a:t>
            </a:r>
            <a:r>
              <a:rPr lang="en-IN" dirty="0">
                <a:effectLst/>
              </a:rPr>
              <a:t>(8), pp.1658-1672.</a:t>
            </a:r>
            <a:endParaRPr lang="en-IN" dirty="0"/>
          </a:p>
        </p:txBody>
      </p:sp>
    </p:spTree>
    <p:extLst>
      <p:ext uri="{BB962C8B-B14F-4D97-AF65-F5344CB8AC3E}">
        <p14:creationId xmlns:p14="http://schemas.microsoft.com/office/powerpoint/2010/main" val="42107464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Thank</a:t>
            </a:r>
            <a:r>
              <a:rPr lang="en-US" baseline="0" dirty="0"/>
              <a:t> You</a:t>
            </a:r>
            <a:endParaRPr lang="en-IN" dirty="0"/>
          </a:p>
        </p:txBody>
      </p:sp>
    </p:spTree>
    <p:extLst>
      <p:ext uri="{BB962C8B-B14F-4D97-AF65-F5344CB8AC3E}">
        <p14:creationId xmlns:p14="http://schemas.microsoft.com/office/powerpoint/2010/main" val="31616026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 purple" type="title">
  <p:cSld name="TITLE">
    <p:bg>
      <p:bgPr>
        <a:gradFill>
          <a:gsLst>
            <a:gs pos="0">
              <a:schemeClr val="accent1"/>
            </a:gs>
            <a:gs pos="100000">
              <a:schemeClr val="accent2"/>
            </a:gs>
          </a:gsLst>
          <a:lin ang="2698631" scaled="0"/>
        </a:gradFill>
        <a:effectLst/>
      </p:bgPr>
    </p:bg>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685800" y="3143081"/>
            <a:ext cx="5656800" cy="1159800"/>
          </a:xfrm>
          <a:prstGeom prst="rect">
            <a:avLst/>
          </a:prstGeom>
        </p:spPr>
        <p:txBody>
          <a:bodyPr spcFirstLastPara="1" wrap="square" lIns="91425" tIns="91425" rIns="91425" bIns="91425" anchor="t" anchorCtr="0">
            <a:noAutofit/>
          </a:bodyPr>
          <a:lstStyle>
            <a:lvl1pPr lvl="0">
              <a:spcBef>
                <a:spcPts val="0"/>
              </a:spcBef>
              <a:spcAft>
                <a:spcPts val="0"/>
              </a:spcAft>
              <a:buSzPts val="4800"/>
              <a:buNone/>
              <a:defRPr sz="4800"/>
            </a:lvl1pPr>
            <a:lvl2pPr lvl="1" algn="l">
              <a:spcBef>
                <a:spcPts val="0"/>
              </a:spcBef>
              <a:spcAft>
                <a:spcPts val="0"/>
              </a:spcAft>
              <a:buSzPts val="6000"/>
              <a:buNone/>
              <a:defRPr sz="6000"/>
            </a:lvl2pPr>
            <a:lvl3pPr lvl="2" algn="l">
              <a:spcBef>
                <a:spcPts val="0"/>
              </a:spcBef>
              <a:spcAft>
                <a:spcPts val="0"/>
              </a:spcAft>
              <a:buSzPts val="6000"/>
              <a:buNone/>
              <a:defRPr sz="6000"/>
            </a:lvl3pPr>
            <a:lvl4pPr lvl="3" algn="l">
              <a:spcBef>
                <a:spcPts val="0"/>
              </a:spcBef>
              <a:spcAft>
                <a:spcPts val="0"/>
              </a:spcAft>
              <a:buSzPts val="6000"/>
              <a:buNone/>
              <a:defRPr sz="6000"/>
            </a:lvl4pPr>
            <a:lvl5pPr lvl="4" algn="l">
              <a:spcBef>
                <a:spcPts val="0"/>
              </a:spcBef>
              <a:spcAft>
                <a:spcPts val="0"/>
              </a:spcAft>
              <a:buSzPts val="6000"/>
              <a:buNone/>
              <a:defRPr sz="6000"/>
            </a:lvl5pPr>
            <a:lvl6pPr lvl="5" algn="l">
              <a:spcBef>
                <a:spcPts val="0"/>
              </a:spcBef>
              <a:spcAft>
                <a:spcPts val="0"/>
              </a:spcAft>
              <a:buSzPts val="6000"/>
              <a:buNone/>
              <a:defRPr sz="6000"/>
            </a:lvl6pPr>
            <a:lvl7pPr lvl="6" algn="l">
              <a:spcBef>
                <a:spcPts val="0"/>
              </a:spcBef>
              <a:spcAft>
                <a:spcPts val="0"/>
              </a:spcAft>
              <a:buSzPts val="6000"/>
              <a:buNone/>
              <a:defRPr sz="6000"/>
            </a:lvl7pPr>
            <a:lvl8pPr lvl="7" algn="l">
              <a:spcBef>
                <a:spcPts val="0"/>
              </a:spcBef>
              <a:spcAft>
                <a:spcPts val="0"/>
              </a:spcAft>
              <a:buSzPts val="6000"/>
              <a:buNone/>
              <a:defRPr sz="6000"/>
            </a:lvl8pPr>
            <a:lvl9pPr lvl="8" algn="l">
              <a:spcBef>
                <a:spcPts val="0"/>
              </a:spcBef>
              <a:spcAft>
                <a:spcPts val="0"/>
              </a:spcAft>
              <a:buSzPts val="6000"/>
              <a:buNone/>
              <a:defRPr sz="6000"/>
            </a:lvl9pPr>
          </a:lstStyle>
          <a:p>
            <a:endParaRPr/>
          </a:p>
        </p:txBody>
      </p:sp>
      <p:sp>
        <p:nvSpPr>
          <p:cNvPr id="11" name="Google Shape;11;p2"/>
          <p:cNvSpPr/>
          <p:nvPr/>
        </p:nvSpPr>
        <p:spPr>
          <a:xfrm>
            <a:off x="0" y="0"/>
            <a:ext cx="9144000" cy="2992500"/>
          </a:xfrm>
          <a:prstGeom prst="rect">
            <a:avLst/>
          </a:prstGeom>
          <a:solidFill>
            <a:srgbClr val="20124D">
              <a:alpha val="215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 hot">
  <p:cSld name="TITLE_2">
    <p:bg>
      <p:bgPr>
        <a:gradFill>
          <a:gsLst>
            <a:gs pos="0">
              <a:schemeClr val="accent6"/>
            </a:gs>
            <a:gs pos="100000">
              <a:schemeClr val="accent3"/>
            </a:gs>
          </a:gsLst>
          <a:lin ang="2700006" scaled="0"/>
        </a:gradFill>
        <a:effectLst/>
      </p:bgPr>
    </p:bg>
    <p:spTree>
      <p:nvGrpSpPr>
        <p:cNvPr id="1" name="Shape 12"/>
        <p:cNvGrpSpPr/>
        <p:nvPr/>
      </p:nvGrpSpPr>
      <p:grpSpPr>
        <a:xfrm>
          <a:off x="0" y="0"/>
          <a:ext cx="0" cy="0"/>
          <a:chOff x="0" y="0"/>
          <a:chExt cx="0" cy="0"/>
        </a:xfrm>
      </p:grpSpPr>
      <p:sp>
        <p:nvSpPr>
          <p:cNvPr id="13" name="Google Shape;13;p3"/>
          <p:cNvSpPr txBox="1">
            <a:spLocks noGrp="1"/>
          </p:cNvSpPr>
          <p:nvPr>
            <p:ph type="ctrTitle"/>
          </p:nvPr>
        </p:nvSpPr>
        <p:spPr>
          <a:xfrm>
            <a:off x="685800" y="3143081"/>
            <a:ext cx="5656800" cy="1159800"/>
          </a:xfrm>
          <a:prstGeom prst="rect">
            <a:avLst/>
          </a:prstGeom>
        </p:spPr>
        <p:txBody>
          <a:bodyPr spcFirstLastPara="1" wrap="square" lIns="91425" tIns="91425" rIns="91425" bIns="91425" anchor="t" anchorCtr="0">
            <a:noAutofit/>
          </a:bodyPr>
          <a:lstStyle>
            <a:lvl1pPr lvl="0" rtl="0">
              <a:spcBef>
                <a:spcPts val="0"/>
              </a:spcBef>
              <a:spcAft>
                <a:spcPts val="0"/>
              </a:spcAft>
              <a:buSzPts val="4800"/>
              <a:buNone/>
              <a:defRPr sz="4800"/>
            </a:lvl1pPr>
            <a:lvl2pPr lvl="1" algn="l" rtl="0">
              <a:spcBef>
                <a:spcPts val="0"/>
              </a:spcBef>
              <a:spcAft>
                <a:spcPts val="0"/>
              </a:spcAft>
              <a:buSzPts val="6000"/>
              <a:buNone/>
              <a:defRPr sz="6000"/>
            </a:lvl2pPr>
            <a:lvl3pPr lvl="2" algn="l" rtl="0">
              <a:spcBef>
                <a:spcPts val="0"/>
              </a:spcBef>
              <a:spcAft>
                <a:spcPts val="0"/>
              </a:spcAft>
              <a:buSzPts val="6000"/>
              <a:buNone/>
              <a:defRPr sz="6000"/>
            </a:lvl3pPr>
            <a:lvl4pPr lvl="3" algn="l" rtl="0">
              <a:spcBef>
                <a:spcPts val="0"/>
              </a:spcBef>
              <a:spcAft>
                <a:spcPts val="0"/>
              </a:spcAft>
              <a:buSzPts val="6000"/>
              <a:buNone/>
              <a:defRPr sz="6000"/>
            </a:lvl4pPr>
            <a:lvl5pPr lvl="4" algn="l" rtl="0">
              <a:spcBef>
                <a:spcPts val="0"/>
              </a:spcBef>
              <a:spcAft>
                <a:spcPts val="0"/>
              </a:spcAft>
              <a:buSzPts val="6000"/>
              <a:buNone/>
              <a:defRPr sz="6000"/>
            </a:lvl5pPr>
            <a:lvl6pPr lvl="5" algn="l" rtl="0">
              <a:spcBef>
                <a:spcPts val="0"/>
              </a:spcBef>
              <a:spcAft>
                <a:spcPts val="0"/>
              </a:spcAft>
              <a:buSzPts val="6000"/>
              <a:buNone/>
              <a:defRPr sz="6000"/>
            </a:lvl6pPr>
            <a:lvl7pPr lvl="6" algn="l" rtl="0">
              <a:spcBef>
                <a:spcPts val="0"/>
              </a:spcBef>
              <a:spcAft>
                <a:spcPts val="0"/>
              </a:spcAft>
              <a:buSzPts val="6000"/>
              <a:buNone/>
              <a:defRPr sz="6000"/>
            </a:lvl7pPr>
            <a:lvl8pPr lvl="7" algn="l" rtl="0">
              <a:spcBef>
                <a:spcPts val="0"/>
              </a:spcBef>
              <a:spcAft>
                <a:spcPts val="0"/>
              </a:spcAft>
              <a:buSzPts val="6000"/>
              <a:buNone/>
              <a:defRPr sz="6000"/>
            </a:lvl8pPr>
            <a:lvl9pPr lvl="8" algn="l" rtl="0">
              <a:spcBef>
                <a:spcPts val="0"/>
              </a:spcBef>
              <a:spcAft>
                <a:spcPts val="0"/>
              </a:spcAft>
              <a:buSzPts val="6000"/>
              <a:buNone/>
              <a:defRPr sz="6000"/>
            </a:lvl9pPr>
          </a:lstStyle>
          <a:p>
            <a:endParaRPr/>
          </a:p>
        </p:txBody>
      </p:sp>
      <p:sp>
        <p:nvSpPr>
          <p:cNvPr id="14" name="Google Shape;14;p3"/>
          <p:cNvSpPr/>
          <p:nvPr/>
        </p:nvSpPr>
        <p:spPr>
          <a:xfrm>
            <a:off x="0" y="0"/>
            <a:ext cx="9144000" cy="2992500"/>
          </a:xfrm>
          <a:prstGeom prst="rect">
            <a:avLst/>
          </a:prstGeom>
          <a:solidFill>
            <a:srgbClr val="4C1130">
              <a:alpha val="17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cold">
  <p:cSld name="TITLE_2_1">
    <p:bg>
      <p:bgPr>
        <a:gradFill>
          <a:gsLst>
            <a:gs pos="0">
              <a:schemeClr val="accent5"/>
            </a:gs>
            <a:gs pos="100000">
              <a:schemeClr val="accent4"/>
            </a:gs>
          </a:gsLst>
          <a:lin ang="2700006" scaled="0"/>
        </a:gradFill>
        <a:effectLst/>
      </p:bgPr>
    </p:bg>
    <p:spTree>
      <p:nvGrpSpPr>
        <p:cNvPr id="1" name="Shape 15"/>
        <p:cNvGrpSpPr/>
        <p:nvPr/>
      </p:nvGrpSpPr>
      <p:grpSpPr>
        <a:xfrm>
          <a:off x="0" y="0"/>
          <a:ext cx="0" cy="0"/>
          <a:chOff x="0" y="0"/>
          <a:chExt cx="0" cy="0"/>
        </a:xfrm>
      </p:grpSpPr>
      <p:sp>
        <p:nvSpPr>
          <p:cNvPr id="16" name="Google Shape;16;p4"/>
          <p:cNvSpPr txBox="1">
            <a:spLocks noGrp="1"/>
          </p:cNvSpPr>
          <p:nvPr>
            <p:ph type="ctrTitle"/>
          </p:nvPr>
        </p:nvSpPr>
        <p:spPr>
          <a:xfrm>
            <a:off x="685800" y="3143081"/>
            <a:ext cx="5656800" cy="1159800"/>
          </a:xfrm>
          <a:prstGeom prst="rect">
            <a:avLst/>
          </a:prstGeom>
        </p:spPr>
        <p:txBody>
          <a:bodyPr spcFirstLastPara="1" wrap="square" lIns="91425" tIns="91425" rIns="91425" bIns="91425" anchor="t" anchorCtr="0">
            <a:noAutofit/>
          </a:bodyPr>
          <a:lstStyle>
            <a:lvl1pPr lvl="0" rtl="0">
              <a:spcBef>
                <a:spcPts val="0"/>
              </a:spcBef>
              <a:spcAft>
                <a:spcPts val="0"/>
              </a:spcAft>
              <a:buSzPts val="4800"/>
              <a:buNone/>
              <a:defRPr sz="4800"/>
            </a:lvl1pPr>
            <a:lvl2pPr lvl="1" algn="l" rtl="0">
              <a:spcBef>
                <a:spcPts val="0"/>
              </a:spcBef>
              <a:spcAft>
                <a:spcPts val="0"/>
              </a:spcAft>
              <a:buSzPts val="6000"/>
              <a:buNone/>
              <a:defRPr sz="6000"/>
            </a:lvl2pPr>
            <a:lvl3pPr lvl="2" algn="l" rtl="0">
              <a:spcBef>
                <a:spcPts val="0"/>
              </a:spcBef>
              <a:spcAft>
                <a:spcPts val="0"/>
              </a:spcAft>
              <a:buSzPts val="6000"/>
              <a:buNone/>
              <a:defRPr sz="6000"/>
            </a:lvl3pPr>
            <a:lvl4pPr lvl="3" algn="l" rtl="0">
              <a:spcBef>
                <a:spcPts val="0"/>
              </a:spcBef>
              <a:spcAft>
                <a:spcPts val="0"/>
              </a:spcAft>
              <a:buSzPts val="6000"/>
              <a:buNone/>
              <a:defRPr sz="6000"/>
            </a:lvl4pPr>
            <a:lvl5pPr lvl="4" algn="l" rtl="0">
              <a:spcBef>
                <a:spcPts val="0"/>
              </a:spcBef>
              <a:spcAft>
                <a:spcPts val="0"/>
              </a:spcAft>
              <a:buSzPts val="6000"/>
              <a:buNone/>
              <a:defRPr sz="6000"/>
            </a:lvl5pPr>
            <a:lvl6pPr lvl="5" algn="l" rtl="0">
              <a:spcBef>
                <a:spcPts val="0"/>
              </a:spcBef>
              <a:spcAft>
                <a:spcPts val="0"/>
              </a:spcAft>
              <a:buSzPts val="6000"/>
              <a:buNone/>
              <a:defRPr sz="6000"/>
            </a:lvl6pPr>
            <a:lvl7pPr lvl="6" algn="l" rtl="0">
              <a:spcBef>
                <a:spcPts val="0"/>
              </a:spcBef>
              <a:spcAft>
                <a:spcPts val="0"/>
              </a:spcAft>
              <a:buSzPts val="6000"/>
              <a:buNone/>
              <a:defRPr sz="6000"/>
            </a:lvl7pPr>
            <a:lvl8pPr lvl="7" algn="l" rtl="0">
              <a:spcBef>
                <a:spcPts val="0"/>
              </a:spcBef>
              <a:spcAft>
                <a:spcPts val="0"/>
              </a:spcAft>
              <a:buSzPts val="6000"/>
              <a:buNone/>
              <a:defRPr sz="6000"/>
            </a:lvl8pPr>
            <a:lvl9pPr lvl="8" algn="l" rtl="0">
              <a:spcBef>
                <a:spcPts val="0"/>
              </a:spcBef>
              <a:spcAft>
                <a:spcPts val="0"/>
              </a:spcAft>
              <a:buSzPts val="6000"/>
              <a:buNone/>
              <a:defRPr sz="6000"/>
            </a:lvl9pPr>
          </a:lstStyle>
          <a:p>
            <a:endParaRPr/>
          </a:p>
        </p:txBody>
      </p:sp>
      <p:sp>
        <p:nvSpPr>
          <p:cNvPr id="17" name="Google Shape;17;p4"/>
          <p:cNvSpPr/>
          <p:nvPr/>
        </p:nvSpPr>
        <p:spPr>
          <a:xfrm>
            <a:off x="0" y="0"/>
            <a:ext cx="9144000" cy="2992500"/>
          </a:xfrm>
          <a:prstGeom prst="rect">
            <a:avLst/>
          </a:prstGeom>
          <a:solidFill>
            <a:srgbClr val="1C4587">
              <a:alpha val="353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ubtitle - cold">
  <p:cSld name="TITLE_1_2_1">
    <p:bg>
      <p:bgPr>
        <a:gradFill>
          <a:gsLst>
            <a:gs pos="0">
              <a:schemeClr val="accent5"/>
            </a:gs>
            <a:gs pos="100000">
              <a:schemeClr val="accent4"/>
            </a:gs>
          </a:gsLst>
          <a:lin ang="2700006" scaled="0"/>
        </a:gradFill>
        <a:effectLst/>
      </p:bgPr>
    </p:bg>
    <p:spTree>
      <p:nvGrpSpPr>
        <p:cNvPr id="1" name="Shape 28"/>
        <p:cNvGrpSpPr/>
        <p:nvPr/>
      </p:nvGrpSpPr>
      <p:grpSpPr>
        <a:xfrm>
          <a:off x="0" y="0"/>
          <a:ext cx="0" cy="0"/>
          <a:chOff x="0" y="0"/>
          <a:chExt cx="0" cy="0"/>
        </a:xfrm>
      </p:grpSpPr>
      <p:sp>
        <p:nvSpPr>
          <p:cNvPr id="29" name="Google Shape;29;p7"/>
          <p:cNvSpPr/>
          <p:nvPr/>
        </p:nvSpPr>
        <p:spPr>
          <a:xfrm>
            <a:off x="0" y="0"/>
            <a:ext cx="9144000" cy="1296300"/>
          </a:xfrm>
          <a:prstGeom prst="rect">
            <a:avLst/>
          </a:prstGeom>
          <a:solidFill>
            <a:srgbClr val="1C4587">
              <a:alpha val="353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7"/>
          <p:cNvSpPr txBox="1">
            <a:spLocks noGrp="1"/>
          </p:cNvSpPr>
          <p:nvPr>
            <p:ph type="ctrTitle"/>
          </p:nvPr>
        </p:nvSpPr>
        <p:spPr>
          <a:xfrm>
            <a:off x="685800" y="897544"/>
            <a:ext cx="5878800" cy="1159800"/>
          </a:xfrm>
          <a:prstGeom prst="rect">
            <a:avLst/>
          </a:prstGeom>
        </p:spPr>
        <p:txBody>
          <a:bodyPr spcFirstLastPara="1" wrap="square" lIns="91425" tIns="91425" rIns="91425" bIns="91425" anchor="b" anchorCtr="0">
            <a:noAutofit/>
          </a:bodyPr>
          <a:lstStyle>
            <a:lvl1pPr lvl="0" rtl="0">
              <a:spcBef>
                <a:spcPts val="0"/>
              </a:spcBef>
              <a:spcAft>
                <a:spcPts val="0"/>
              </a:spcAft>
              <a:buSzPts val="3600"/>
              <a:buNone/>
              <a:defRPr sz="36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31" name="Google Shape;31;p7"/>
          <p:cNvSpPr txBox="1">
            <a:spLocks noGrp="1"/>
          </p:cNvSpPr>
          <p:nvPr>
            <p:ph type="subTitle" idx="1"/>
          </p:nvPr>
        </p:nvSpPr>
        <p:spPr>
          <a:xfrm>
            <a:off x="685800" y="2039960"/>
            <a:ext cx="5878800" cy="784800"/>
          </a:xfrm>
          <a:prstGeom prst="rect">
            <a:avLst/>
          </a:prstGeom>
        </p:spPr>
        <p:txBody>
          <a:bodyPr spcFirstLastPara="1" wrap="square" lIns="91425" tIns="91425" rIns="91425" bIns="91425" anchor="t" anchorCtr="0">
            <a:noAutofit/>
          </a:bodyPr>
          <a:lstStyle>
            <a:lvl1pPr lvl="0" rtl="0">
              <a:spcBef>
                <a:spcPts val="0"/>
              </a:spcBef>
              <a:spcAft>
                <a:spcPts val="0"/>
              </a:spcAft>
              <a:buClr>
                <a:srgbClr val="FFFFFF"/>
              </a:buClr>
              <a:buSzPts val="1800"/>
              <a:buFont typeface="Homemade Apple"/>
              <a:buNone/>
              <a:defRPr sz="1800">
                <a:solidFill>
                  <a:srgbClr val="FFFFFF"/>
                </a:solidFill>
                <a:latin typeface="Homemade Apple"/>
                <a:ea typeface="Homemade Apple"/>
                <a:cs typeface="Homemade Apple"/>
                <a:sym typeface="Homemade Apple"/>
              </a:defRPr>
            </a:lvl1pPr>
            <a:lvl2pPr lvl="1" algn="ctr" rtl="0">
              <a:spcBef>
                <a:spcPts val="0"/>
              </a:spcBef>
              <a:spcAft>
                <a:spcPts val="0"/>
              </a:spcAft>
              <a:buClr>
                <a:schemeClr val="dk2"/>
              </a:buClr>
              <a:buSzPts val="2400"/>
              <a:buFont typeface="Homemade Apple"/>
              <a:buNone/>
              <a:defRPr>
                <a:solidFill>
                  <a:schemeClr val="dk2"/>
                </a:solidFill>
                <a:latin typeface="Homemade Apple"/>
                <a:ea typeface="Homemade Apple"/>
                <a:cs typeface="Homemade Apple"/>
                <a:sym typeface="Homemade Apple"/>
              </a:defRPr>
            </a:lvl2pPr>
            <a:lvl3pPr lvl="2" algn="ctr" rtl="0">
              <a:spcBef>
                <a:spcPts val="0"/>
              </a:spcBef>
              <a:spcAft>
                <a:spcPts val="0"/>
              </a:spcAft>
              <a:buClr>
                <a:schemeClr val="dk2"/>
              </a:buClr>
              <a:buSzPts val="2400"/>
              <a:buFont typeface="Homemade Apple"/>
              <a:buNone/>
              <a:defRPr>
                <a:solidFill>
                  <a:schemeClr val="dk2"/>
                </a:solidFill>
                <a:latin typeface="Homemade Apple"/>
                <a:ea typeface="Homemade Apple"/>
                <a:cs typeface="Homemade Apple"/>
                <a:sym typeface="Homemade Apple"/>
              </a:defRPr>
            </a:lvl3pPr>
            <a:lvl4pPr lvl="3" algn="ctr" rtl="0">
              <a:spcBef>
                <a:spcPts val="0"/>
              </a:spcBef>
              <a:spcAft>
                <a:spcPts val="0"/>
              </a:spcAft>
              <a:buClr>
                <a:schemeClr val="dk2"/>
              </a:buClr>
              <a:buSzPts val="2400"/>
              <a:buFont typeface="Homemade Apple"/>
              <a:buNone/>
              <a:defRPr>
                <a:solidFill>
                  <a:schemeClr val="dk2"/>
                </a:solidFill>
                <a:latin typeface="Homemade Apple"/>
                <a:ea typeface="Homemade Apple"/>
                <a:cs typeface="Homemade Apple"/>
                <a:sym typeface="Homemade Apple"/>
              </a:defRPr>
            </a:lvl4pPr>
            <a:lvl5pPr lvl="4" algn="ctr" rtl="0">
              <a:spcBef>
                <a:spcPts val="0"/>
              </a:spcBef>
              <a:spcAft>
                <a:spcPts val="0"/>
              </a:spcAft>
              <a:buClr>
                <a:schemeClr val="dk2"/>
              </a:buClr>
              <a:buSzPts val="2400"/>
              <a:buFont typeface="Homemade Apple"/>
              <a:buNone/>
              <a:defRPr>
                <a:solidFill>
                  <a:schemeClr val="dk2"/>
                </a:solidFill>
                <a:latin typeface="Homemade Apple"/>
                <a:ea typeface="Homemade Apple"/>
                <a:cs typeface="Homemade Apple"/>
                <a:sym typeface="Homemade Apple"/>
              </a:defRPr>
            </a:lvl5pPr>
            <a:lvl6pPr lvl="5" algn="ctr" rtl="0">
              <a:spcBef>
                <a:spcPts val="0"/>
              </a:spcBef>
              <a:spcAft>
                <a:spcPts val="0"/>
              </a:spcAft>
              <a:buClr>
                <a:schemeClr val="dk2"/>
              </a:buClr>
              <a:buSzPts val="2400"/>
              <a:buFont typeface="Homemade Apple"/>
              <a:buNone/>
              <a:defRPr>
                <a:solidFill>
                  <a:schemeClr val="dk2"/>
                </a:solidFill>
                <a:latin typeface="Homemade Apple"/>
                <a:ea typeface="Homemade Apple"/>
                <a:cs typeface="Homemade Apple"/>
                <a:sym typeface="Homemade Apple"/>
              </a:defRPr>
            </a:lvl6pPr>
            <a:lvl7pPr lvl="6" algn="ctr" rtl="0">
              <a:spcBef>
                <a:spcPts val="0"/>
              </a:spcBef>
              <a:spcAft>
                <a:spcPts val="0"/>
              </a:spcAft>
              <a:buClr>
                <a:schemeClr val="dk2"/>
              </a:buClr>
              <a:buSzPts val="2400"/>
              <a:buFont typeface="Homemade Apple"/>
              <a:buNone/>
              <a:defRPr>
                <a:solidFill>
                  <a:schemeClr val="dk2"/>
                </a:solidFill>
                <a:latin typeface="Homemade Apple"/>
                <a:ea typeface="Homemade Apple"/>
                <a:cs typeface="Homemade Apple"/>
                <a:sym typeface="Homemade Apple"/>
              </a:defRPr>
            </a:lvl7pPr>
            <a:lvl8pPr lvl="7" algn="ctr" rtl="0">
              <a:spcBef>
                <a:spcPts val="0"/>
              </a:spcBef>
              <a:spcAft>
                <a:spcPts val="0"/>
              </a:spcAft>
              <a:buClr>
                <a:schemeClr val="dk2"/>
              </a:buClr>
              <a:buSzPts val="2400"/>
              <a:buFont typeface="Homemade Apple"/>
              <a:buNone/>
              <a:defRPr>
                <a:solidFill>
                  <a:schemeClr val="dk2"/>
                </a:solidFill>
                <a:latin typeface="Homemade Apple"/>
                <a:ea typeface="Homemade Apple"/>
                <a:cs typeface="Homemade Apple"/>
                <a:sym typeface="Homemade Apple"/>
              </a:defRPr>
            </a:lvl8pPr>
            <a:lvl9pPr lvl="8" algn="ctr" rtl="0">
              <a:spcBef>
                <a:spcPts val="0"/>
              </a:spcBef>
              <a:spcAft>
                <a:spcPts val="0"/>
              </a:spcAft>
              <a:buClr>
                <a:schemeClr val="dk2"/>
              </a:buClr>
              <a:buSzPts val="2400"/>
              <a:buFont typeface="Homemade Apple"/>
              <a:buNone/>
              <a:defRPr>
                <a:solidFill>
                  <a:schemeClr val="dk2"/>
                </a:solidFill>
                <a:latin typeface="Homemade Apple"/>
                <a:ea typeface="Homemade Apple"/>
                <a:cs typeface="Homemade Apple"/>
                <a:sym typeface="Homemade Apple"/>
              </a:defRPr>
            </a:lvl9pPr>
          </a:lstStyle>
          <a:p>
            <a:endParaRPr/>
          </a:p>
        </p:txBody>
      </p:sp>
      <p:sp>
        <p:nvSpPr>
          <p:cNvPr id="32" name="Google Shape;32;p7"/>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Quote - hot">
  <p:cSld name="TITLE_1_1_1">
    <p:bg>
      <p:bgPr>
        <a:gradFill>
          <a:gsLst>
            <a:gs pos="0">
              <a:schemeClr val="accent6"/>
            </a:gs>
            <a:gs pos="100000">
              <a:schemeClr val="accent3"/>
            </a:gs>
          </a:gsLst>
          <a:lin ang="2700006" scaled="0"/>
        </a:gradFill>
        <a:effectLst/>
      </p:bgPr>
    </p:bg>
    <p:spTree>
      <p:nvGrpSpPr>
        <p:cNvPr id="1" name="Shape 38"/>
        <p:cNvGrpSpPr/>
        <p:nvPr/>
      </p:nvGrpSpPr>
      <p:grpSpPr>
        <a:xfrm>
          <a:off x="0" y="0"/>
          <a:ext cx="0" cy="0"/>
          <a:chOff x="0" y="0"/>
          <a:chExt cx="0" cy="0"/>
        </a:xfrm>
      </p:grpSpPr>
      <p:sp>
        <p:nvSpPr>
          <p:cNvPr id="39" name="Google Shape;39;p9"/>
          <p:cNvSpPr txBox="1">
            <a:spLocks noGrp="1"/>
          </p:cNvSpPr>
          <p:nvPr>
            <p:ph type="body" idx="1"/>
          </p:nvPr>
        </p:nvSpPr>
        <p:spPr>
          <a:xfrm>
            <a:off x="1524450" y="2161800"/>
            <a:ext cx="6095100" cy="819900"/>
          </a:xfrm>
          <a:prstGeom prst="rect">
            <a:avLst/>
          </a:prstGeom>
        </p:spPr>
        <p:txBody>
          <a:bodyPr spcFirstLastPara="1" wrap="square" lIns="91425" tIns="91425" rIns="91425" bIns="91425" anchor="t" anchorCtr="0">
            <a:noAutofit/>
          </a:bodyPr>
          <a:lstStyle>
            <a:lvl1pPr marL="457200" lvl="0" indent="-381000" algn="ctr" rtl="0">
              <a:spcBef>
                <a:spcPts val="600"/>
              </a:spcBef>
              <a:spcAft>
                <a:spcPts val="0"/>
              </a:spcAft>
              <a:buSzPts val="2400"/>
              <a:buFont typeface="Homemade Apple"/>
              <a:buChar char="▹"/>
              <a:defRPr>
                <a:latin typeface="Homemade Apple"/>
                <a:ea typeface="Homemade Apple"/>
                <a:cs typeface="Homemade Apple"/>
                <a:sym typeface="Homemade Apple"/>
              </a:defRPr>
            </a:lvl1pPr>
            <a:lvl2pPr marL="914400" lvl="1" indent="-381000" algn="ctr" rtl="0">
              <a:spcBef>
                <a:spcPts val="0"/>
              </a:spcBef>
              <a:spcAft>
                <a:spcPts val="0"/>
              </a:spcAft>
              <a:buSzPts val="2400"/>
              <a:buFont typeface="Homemade Apple"/>
              <a:buChar char="▸"/>
              <a:defRPr>
                <a:latin typeface="Homemade Apple"/>
                <a:ea typeface="Homemade Apple"/>
                <a:cs typeface="Homemade Apple"/>
                <a:sym typeface="Homemade Apple"/>
              </a:defRPr>
            </a:lvl2pPr>
            <a:lvl3pPr marL="1371600" lvl="2" indent="-381000" algn="ctr" rtl="0">
              <a:spcBef>
                <a:spcPts val="0"/>
              </a:spcBef>
              <a:spcAft>
                <a:spcPts val="0"/>
              </a:spcAft>
              <a:buSzPts val="2400"/>
              <a:buFont typeface="Homemade Apple"/>
              <a:buChar char="■"/>
              <a:defRPr>
                <a:latin typeface="Homemade Apple"/>
                <a:ea typeface="Homemade Apple"/>
                <a:cs typeface="Homemade Apple"/>
                <a:sym typeface="Homemade Apple"/>
              </a:defRPr>
            </a:lvl3pPr>
            <a:lvl4pPr marL="1828800" lvl="3" indent="-381000" algn="ctr" rtl="0">
              <a:spcBef>
                <a:spcPts val="0"/>
              </a:spcBef>
              <a:spcAft>
                <a:spcPts val="0"/>
              </a:spcAft>
              <a:buSzPts val="2400"/>
              <a:buFont typeface="Homemade Apple"/>
              <a:buChar char="●"/>
              <a:defRPr>
                <a:latin typeface="Homemade Apple"/>
                <a:ea typeface="Homemade Apple"/>
                <a:cs typeface="Homemade Apple"/>
                <a:sym typeface="Homemade Apple"/>
              </a:defRPr>
            </a:lvl4pPr>
            <a:lvl5pPr marL="2286000" lvl="4" indent="-381000" algn="ctr" rtl="0">
              <a:spcBef>
                <a:spcPts val="0"/>
              </a:spcBef>
              <a:spcAft>
                <a:spcPts val="0"/>
              </a:spcAft>
              <a:buSzPts val="2400"/>
              <a:buFont typeface="Homemade Apple"/>
              <a:buChar char="○"/>
              <a:defRPr>
                <a:latin typeface="Homemade Apple"/>
                <a:ea typeface="Homemade Apple"/>
                <a:cs typeface="Homemade Apple"/>
                <a:sym typeface="Homemade Apple"/>
              </a:defRPr>
            </a:lvl5pPr>
            <a:lvl6pPr marL="2743200" lvl="5" indent="-381000" algn="ctr" rtl="0">
              <a:spcBef>
                <a:spcPts val="0"/>
              </a:spcBef>
              <a:spcAft>
                <a:spcPts val="0"/>
              </a:spcAft>
              <a:buSzPts val="2400"/>
              <a:buFont typeface="Homemade Apple"/>
              <a:buChar char="■"/>
              <a:defRPr>
                <a:latin typeface="Homemade Apple"/>
                <a:ea typeface="Homemade Apple"/>
                <a:cs typeface="Homemade Apple"/>
                <a:sym typeface="Homemade Apple"/>
              </a:defRPr>
            </a:lvl6pPr>
            <a:lvl7pPr marL="3200400" lvl="6" indent="-381000" algn="ctr" rtl="0">
              <a:spcBef>
                <a:spcPts val="0"/>
              </a:spcBef>
              <a:spcAft>
                <a:spcPts val="0"/>
              </a:spcAft>
              <a:buSzPts val="2400"/>
              <a:buFont typeface="Homemade Apple"/>
              <a:buChar char="●"/>
              <a:defRPr>
                <a:latin typeface="Homemade Apple"/>
                <a:ea typeface="Homemade Apple"/>
                <a:cs typeface="Homemade Apple"/>
                <a:sym typeface="Homemade Apple"/>
              </a:defRPr>
            </a:lvl7pPr>
            <a:lvl8pPr marL="3657600" lvl="7" indent="-381000" algn="ctr" rtl="0">
              <a:spcBef>
                <a:spcPts val="0"/>
              </a:spcBef>
              <a:spcAft>
                <a:spcPts val="0"/>
              </a:spcAft>
              <a:buSzPts val="2400"/>
              <a:buFont typeface="Homemade Apple"/>
              <a:buChar char="○"/>
              <a:defRPr>
                <a:latin typeface="Homemade Apple"/>
                <a:ea typeface="Homemade Apple"/>
                <a:cs typeface="Homemade Apple"/>
                <a:sym typeface="Homemade Apple"/>
              </a:defRPr>
            </a:lvl8pPr>
            <a:lvl9pPr marL="4114800" lvl="8" indent="-381000" algn="ctr" rtl="0">
              <a:spcBef>
                <a:spcPts val="0"/>
              </a:spcBef>
              <a:spcAft>
                <a:spcPts val="0"/>
              </a:spcAft>
              <a:buSzPts val="2400"/>
              <a:buFont typeface="Homemade Apple"/>
              <a:buChar char="■"/>
              <a:defRPr>
                <a:latin typeface="Homemade Apple"/>
                <a:ea typeface="Homemade Apple"/>
                <a:cs typeface="Homemade Apple"/>
                <a:sym typeface="Homemade Apple"/>
              </a:defRPr>
            </a:lvl9pPr>
          </a:lstStyle>
          <a:p>
            <a:endParaRPr/>
          </a:p>
        </p:txBody>
      </p:sp>
      <p:sp>
        <p:nvSpPr>
          <p:cNvPr id="40" name="Google Shape;40;p9"/>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
        <p:nvSpPr>
          <p:cNvPr id="41" name="Google Shape;41;p9"/>
          <p:cNvSpPr/>
          <p:nvPr/>
        </p:nvSpPr>
        <p:spPr>
          <a:xfrm>
            <a:off x="4005250" y="0"/>
            <a:ext cx="1133700" cy="1992000"/>
          </a:xfrm>
          <a:prstGeom prst="rect">
            <a:avLst/>
          </a:prstGeom>
          <a:solidFill>
            <a:srgbClr val="4C1130">
              <a:alpha val="17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9"/>
          <p:cNvSpPr/>
          <p:nvPr/>
        </p:nvSpPr>
        <p:spPr>
          <a:xfrm>
            <a:off x="4375083" y="1317096"/>
            <a:ext cx="393843" cy="426456"/>
          </a:xfrm>
          <a:custGeom>
            <a:avLst/>
            <a:gdLst/>
            <a:ahLst/>
            <a:cxnLst/>
            <a:rect l="l" t="t" r="r" b="b"/>
            <a:pathLst>
              <a:path w="15817" h="18981" extrusionOk="0">
                <a:moveTo>
                  <a:pt x="11364" y="1"/>
                </a:moveTo>
                <a:lnTo>
                  <a:pt x="11242" y="25"/>
                </a:lnTo>
                <a:lnTo>
                  <a:pt x="11169" y="74"/>
                </a:lnTo>
                <a:lnTo>
                  <a:pt x="11096" y="171"/>
                </a:lnTo>
                <a:lnTo>
                  <a:pt x="10780" y="731"/>
                </a:lnTo>
                <a:lnTo>
                  <a:pt x="10634" y="999"/>
                </a:lnTo>
                <a:lnTo>
                  <a:pt x="10537" y="1315"/>
                </a:lnTo>
                <a:lnTo>
                  <a:pt x="10512" y="1388"/>
                </a:lnTo>
                <a:lnTo>
                  <a:pt x="10537" y="1461"/>
                </a:lnTo>
                <a:lnTo>
                  <a:pt x="10585" y="1534"/>
                </a:lnTo>
                <a:lnTo>
                  <a:pt x="10634" y="1583"/>
                </a:lnTo>
                <a:lnTo>
                  <a:pt x="10707" y="1607"/>
                </a:lnTo>
                <a:lnTo>
                  <a:pt x="10804" y="1631"/>
                </a:lnTo>
                <a:lnTo>
                  <a:pt x="10877" y="1607"/>
                </a:lnTo>
                <a:lnTo>
                  <a:pt x="10950" y="1558"/>
                </a:lnTo>
                <a:lnTo>
                  <a:pt x="11145" y="1315"/>
                </a:lnTo>
                <a:lnTo>
                  <a:pt x="11291" y="1047"/>
                </a:lnTo>
                <a:lnTo>
                  <a:pt x="11510" y="731"/>
                </a:lnTo>
                <a:lnTo>
                  <a:pt x="11583" y="682"/>
                </a:lnTo>
                <a:lnTo>
                  <a:pt x="11656" y="609"/>
                </a:lnTo>
                <a:lnTo>
                  <a:pt x="11705" y="463"/>
                </a:lnTo>
                <a:lnTo>
                  <a:pt x="11729" y="342"/>
                </a:lnTo>
                <a:lnTo>
                  <a:pt x="11705" y="220"/>
                </a:lnTo>
                <a:lnTo>
                  <a:pt x="11656" y="123"/>
                </a:lnTo>
                <a:lnTo>
                  <a:pt x="11583" y="50"/>
                </a:lnTo>
                <a:lnTo>
                  <a:pt x="11486" y="25"/>
                </a:lnTo>
                <a:lnTo>
                  <a:pt x="11461" y="1"/>
                </a:lnTo>
                <a:close/>
                <a:moveTo>
                  <a:pt x="3821" y="171"/>
                </a:moveTo>
                <a:lnTo>
                  <a:pt x="3748" y="196"/>
                </a:lnTo>
                <a:lnTo>
                  <a:pt x="3699" y="244"/>
                </a:lnTo>
                <a:lnTo>
                  <a:pt x="3651" y="317"/>
                </a:lnTo>
                <a:lnTo>
                  <a:pt x="3651" y="390"/>
                </a:lnTo>
                <a:lnTo>
                  <a:pt x="3651" y="463"/>
                </a:lnTo>
                <a:lnTo>
                  <a:pt x="3699" y="634"/>
                </a:lnTo>
                <a:lnTo>
                  <a:pt x="3772" y="804"/>
                </a:lnTo>
                <a:lnTo>
                  <a:pt x="3943" y="1120"/>
                </a:lnTo>
                <a:lnTo>
                  <a:pt x="4113" y="1461"/>
                </a:lnTo>
                <a:lnTo>
                  <a:pt x="4259" y="1802"/>
                </a:lnTo>
                <a:lnTo>
                  <a:pt x="4332" y="1923"/>
                </a:lnTo>
                <a:lnTo>
                  <a:pt x="4429" y="1996"/>
                </a:lnTo>
                <a:lnTo>
                  <a:pt x="4527" y="2021"/>
                </a:lnTo>
                <a:lnTo>
                  <a:pt x="4624" y="1996"/>
                </a:lnTo>
                <a:lnTo>
                  <a:pt x="4721" y="1972"/>
                </a:lnTo>
                <a:lnTo>
                  <a:pt x="4794" y="1899"/>
                </a:lnTo>
                <a:lnTo>
                  <a:pt x="4843" y="1777"/>
                </a:lnTo>
                <a:lnTo>
                  <a:pt x="4843" y="1656"/>
                </a:lnTo>
                <a:lnTo>
                  <a:pt x="4794" y="1461"/>
                </a:lnTo>
                <a:lnTo>
                  <a:pt x="4697" y="1266"/>
                </a:lnTo>
                <a:lnTo>
                  <a:pt x="4502" y="901"/>
                </a:lnTo>
                <a:lnTo>
                  <a:pt x="4283" y="536"/>
                </a:lnTo>
                <a:lnTo>
                  <a:pt x="4162" y="390"/>
                </a:lnTo>
                <a:lnTo>
                  <a:pt x="4040" y="244"/>
                </a:lnTo>
                <a:lnTo>
                  <a:pt x="3967" y="196"/>
                </a:lnTo>
                <a:lnTo>
                  <a:pt x="3894" y="171"/>
                </a:lnTo>
                <a:close/>
                <a:moveTo>
                  <a:pt x="15452" y="4405"/>
                </a:moveTo>
                <a:lnTo>
                  <a:pt x="15379" y="4429"/>
                </a:lnTo>
                <a:lnTo>
                  <a:pt x="15306" y="4454"/>
                </a:lnTo>
                <a:lnTo>
                  <a:pt x="15135" y="4551"/>
                </a:lnTo>
                <a:lnTo>
                  <a:pt x="14941" y="4600"/>
                </a:lnTo>
                <a:lnTo>
                  <a:pt x="14551" y="4697"/>
                </a:lnTo>
                <a:lnTo>
                  <a:pt x="14357" y="4746"/>
                </a:lnTo>
                <a:lnTo>
                  <a:pt x="14162" y="4819"/>
                </a:lnTo>
                <a:lnTo>
                  <a:pt x="14016" y="4916"/>
                </a:lnTo>
                <a:lnTo>
                  <a:pt x="13870" y="5062"/>
                </a:lnTo>
                <a:lnTo>
                  <a:pt x="13822" y="5135"/>
                </a:lnTo>
                <a:lnTo>
                  <a:pt x="13822" y="5232"/>
                </a:lnTo>
                <a:lnTo>
                  <a:pt x="13846" y="5330"/>
                </a:lnTo>
                <a:lnTo>
                  <a:pt x="13895" y="5354"/>
                </a:lnTo>
                <a:lnTo>
                  <a:pt x="13943" y="5354"/>
                </a:lnTo>
                <a:lnTo>
                  <a:pt x="14138" y="5378"/>
                </a:lnTo>
                <a:lnTo>
                  <a:pt x="14357" y="5378"/>
                </a:lnTo>
                <a:lnTo>
                  <a:pt x="14600" y="5354"/>
                </a:lnTo>
                <a:lnTo>
                  <a:pt x="14819" y="5330"/>
                </a:lnTo>
                <a:lnTo>
                  <a:pt x="15038" y="5257"/>
                </a:lnTo>
                <a:lnTo>
                  <a:pt x="15257" y="5208"/>
                </a:lnTo>
                <a:lnTo>
                  <a:pt x="15452" y="5111"/>
                </a:lnTo>
                <a:lnTo>
                  <a:pt x="15646" y="5038"/>
                </a:lnTo>
                <a:lnTo>
                  <a:pt x="15719" y="4989"/>
                </a:lnTo>
                <a:lnTo>
                  <a:pt x="15768" y="4940"/>
                </a:lnTo>
                <a:lnTo>
                  <a:pt x="15817" y="4819"/>
                </a:lnTo>
                <a:lnTo>
                  <a:pt x="15792" y="4697"/>
                </a:lnTo>
                <a:lnTo>
                  <a:pt x="15768" y="4575"/>
                </a:lnTo>
                <a:lnTo>
                  <a:pt x="15671" y="4478"/>
                </a:lnTo>
                <a:lnTo>
                  <a:pt x="15573" y="4429"/>
                </a:lnTo>
                <a:lnTo>
                  <a:pt x="15452" y="4405"/>
                </a:lnTo>
                <a:close/>
                <a:moveTo>
                  <a:pt x="317" y="4697"/>
                </a:moveTo>
                <a:lnTo>
                  <a:pt x="220" y="4721"/>
                </a:lnTo>
                <a:lnTo>
                  <a:pt x="122" y="4746"/>
                </a:lnTo>
                <a:lnTo>
                  <a:pt x="25" y="4794"/>
                </a:lnTo>
                <a:lnTo>
                  <a:pt x="1" y="4867"/>
                </a:lnTo>
                <a:lnTo>
                  <a:pt x="1" y="4965"/>
                </a:lnTo>
                <a:lnTo>
                  <a:pt x="49" y="5038"/>
                </a:lnTo>
                <a:lnTo>
                  <a:pt x="195" y="5184"/>
                </a:lnTo>
                <a:lnTo>
                  <a:pt x="390" y="5305"/>
                </a:lnTo>
                <a:lnTo>
                  <a:pt x="779" y="5524"/>
                </a:lnTo>
                <a:lnTo>
                  <a:pt x="1169" y="5743"/>
                </a:lnTo>
                <a:lnTo>
                  <a:pt x="1388" y="5841"/>
                </a:lnTo>
                <a:lnTo>
                  <a:pt x="1582" y="5938"/>
                </a:lnTo>
                <a:lnTo>
                  <a:pt x="1655" y="5962"/>
                </a:lnTo>
                <a:lnTo>
                  <a:pt x="1801" y="5962"/>
                </a:lnTo>
                <a:lnTo>
                  <a:pt x="1850" y="5938"/>
                </a:lnTo>
                <a:lnTo>
                  <a:pt x="1923" y="5841"/>
                </a:lnTo>
                <a:lnTo>
                  <a:pt x="1972" y="5743"/>
                </a:lnTo>
                <a:lnTo>
                  <a:pt x="1996" y="5622"/>
                </a:lnTo>
                <a:lnTo>
                  <a:pt x="1972" y="5476"/>
                </a:lnTo>
                <a:lnTo>
                  <a:pt x="1899" y="5378"/>
                </a:lnTo>
                <a:lnTo>
                  <a:pt x="1826" y="5330"/>
                </a:lnTo>
                <a:lnTo>
                  <a:pt x="1777" y="5305"/>
                </a:lnTo>
                <a:lnTo>
                  <a:pt x="1582" y="5208"/>
                </a:lnTo>
                <a:lnTo>
                  <a:pt x="1388" y="5111"/>
                </a:lnTo>
                <a:lnTo>
                  <a:pt x="974" y="4892"/>
                </a:lnTo>
                <a:lnTo>
                  <a:pt x="755" y="4794"/>
                </a:lnTo>
                <a:lnTo>
                  <a:pt x="536" y="4721"/>
                </a:lnTo>
                <a:lnTo>
                  <a:pt x="317" y="4697"/>
                </a:lnTo>
                <a:close/>
                <a:moveTo>
                  <a:pt x="8809" y="6936"/>
                </a:moveTo>
                <a:lnTo>
                  <a:pt x="8736" y="6984"/>
                </a:lnTo>
                <a:lnTo>
                  <a:pt x="8663" y="7057"/>
                </a:lnTo>
                <a:lnTo>
                  <a:pt x="8566" y="7252"/>
                </a:lnTo>
                <a:lnTo>
                  <a:pt x="8468" y="7495"/>
                </a:lnTo>
                <a:lnTo>
                  <a:pt x="8420" y="7739"/>
                </a:lnTo>
                <a:lnTo>
                  <a:pt x="8395" y="7958"/>
                </a:lnTo>
                <a:lnTo>
                  <a:pt x="8395" y="8128"/>
                </a:lnTo>
                <a:lnTo>
                  <a:pt x="8322" y="8177"/>
                </a:lnTo>
                <a:lnTo>
                  <a:pt x="8201" y="8225"/>
                </a:lnTo>
                <a:lnTo>
                  <a:pt x="8079" y="8250"/>
                </a:lnTo>
                <a:lnTo>
                  <a:pt x="7982" y="8225"/>
                </a:lnTo>
                <a:lnTo>
                  <a:pt x="7909" y="8201"/>
                </a:lnTo>
                <a:lnTo>
                  <a:pt x="7982" y="8079"/>
                </a:lnTo>
                <a:lnTo>
                  <a:pt x="8055" y="7933"/>
                </a:lnTo>
                <a:lnTo>
                  <a:pt x="8103" y="7812"/>
                </a:lnTo>
                <a:lnTo>
                  <a:pt x="8103" y="7666"/>
                </a:lnTo>
                <a:lnTo>
                  <a:pt x="8103" y="7520"/>
                </a:lnTo>
                <a:lnTo>
                  <a:pt x="8055" y="7398"/>
                </a:lnTo>
                <a:lnTo>
                  <a:pt x="7957" y="7252"/>
                </a:lnTo>
                <a:lnTo>
                  <a:pt x="7836" y="7130"/>
                </a:lnTo>
                <a:lnTo>
                  <a:pt x="7763" y="7082"/>
                </a:lnTo>
                <a:lnTo>
                  <a:pt x="7617" y="7082"/>
                </a:lnTo>
                <a:lnTo>
                  <a:pt x="7544" y="7130"/>
                </a:lnTo>
                <a:lnTo>
                  <a:pt x="7446" y="7252"/>
                </a:lnTo>
                <a:lnTo>
                  <a:pt x="7373" y="7374"/>
                </a:lnTo>
                <a:lnTo>
                  <a:pt x="7325" y="7495"/>
                </a:lnTo>
                <a:lnTo>
                  <a:pt x="7300" y="7641"/>
                </a:lnTo>
                <a:lnTo>
                  <a:pt x="7300" y="7787"/>
                </a:lnTo>
                <a:lnTo>
                  <a:pt x="7300" y="7909"/>
                </a:lnTo>
                <a:lnTo>
                  <a:pt x="7325" y="8055"/>
                </a:lnTo>
                <a:lnTo>
                  <a:pt x="7373" y="8177"/>
                </a:lnTo>
                <a:lnTo>
                  <a:pt x="7179" y="8298"/>
                </a:lnTo>
                <a:lnTo>
                  <a:pt x="7081" y="8323"/>
                </a:lnTo>
                <a:lnTo>
                  <a:pt x="6984" y="8347"/>
                </a:lnTo>
                <a:lnTo>
                  <a:pt x="6911" y="8371"/>
                </a:lnTo>
                <a:lnTo>
                  <a:pt x="6814" y="8347"/>
                </a:lnTo>
                <a:lnTo>
                  <a:pt x="6692" y="8298"/>
                </a:lnTo>
                <a:lnTo>
                  <a:pt x="6570" y="8201"/>
                </a:lnTo>
                <a:lnTo>
                  <a:pt x="6497" y="8055"/>
                </a:lnTo>
                <a:lnTo>
                  <a:pt x="6449" y="7909"/>
                </a:lnTo>
                <a:lnTo>
                  <a:pt x="6449" y="7739"/>
                </a:lnTo>
                <a:lnTo>
                  <a:pt x="6497" y="7544"/>
                </a:lnTo>
                <a:lnTo>
                  <a:pt x="6497" y="7520"/>
                </a:lnTo>
                <a:lnTo>
                  <a:pt x="6473" y="7520"/>
                </a:lnTo>
                <a:lnTo>
                  <a:pt x="6449" y="7495"/>
                </a:lnTo>
                <a:lnTo>
                  <a:pt x="6424" y="7520"/>
                </a:lnTo>
                <a:lnTo>
                  <a:pt x="6327" y="7617"/>
                </a:lnTo>
                <a:lnTo>
                  <a:pt x="6254" y="7739"/>
                </a:lnTo>
                <a:lnTo>
                  <a:pt x="6230" y="7836"/>
                </a:lnTo>
                <a:lnTo>
                  <a:pt x="6206" y="7958"/>
                </a:lnTo>
                <a:lnTo>
                  <a:pt x="6206" y="8055"/>
                </a:lnTo>
                <a:lnTo>
                  <a:pt x="6206" y="8177"/>
                </a:lnTo>
                <a:lnTo>
                  <a:pt x="6254" y="8274"/>
                </a:lnTo>
                <a:lnTo>
                  <a:pt x="6303" y="8371"/>
                </a:lnTo>
                <a:lnTo>
                  <a:pt x="6376" y="8469"/>
                </a:lnTo>
                <a:lnTo>
                  <a:pt x="6449" y="8542"/>
                </a:lnTo>
                <a:lnTo>
                  <a:pt x="6546" y="8615"/>
                </a:lnTo>
                <a:lnTo>
                  <a:pt x="6643" y="8663"/>
                </a:lnTo>
                <a:lnTo>
                  <a:pt x="6765" y="8712"/>
                </a:lnTo>
                <a:lnTo>
                  <a:pt x="6862" y="8736"/>
                </a:lnTo>
                <a:lnTo>
                  <a:pt x="7008" y="8736"/>
                </a:lnTo>
                <a:lnTo>
                  <a:pt x="7130" y="8712"/>
                </a:lnTo>
                <a:lnTo>
                  <a:pt x="7349" y="8615"/>
                </a:lnTo>
                <a:lnTo>
                  <a:pt x="7592" y="8493"/>
                </a:lnTo>
                <a:lnTo>
                  <a:pt x="7690" y="8566"/>
                </a:lnTo>
                <a:lnTo>
                  <a:pt x="7836" y="8639"/>
                </a:lnTo>
                <a:lnTo>
                  <a:pt x="7982" y="8663"/>
                </a:lnTo>
                <a:lnTo>
                  <a:pt x="8128" y="8688"/>
                </a:lnTo>
                <a:lnTo>
                  <a:pt x="8225" y="8688"/>
                </a:lnTo>
                <a:lnTo>
                  <a:pt x="8347" y="8663"/>
                </a:lnTo>
                <a:lnTo>
                  <a:pt x="8566" y="8566"/>
                </a:lnTo>
                <a:lnTo>
                  <a:pt x="8639" y="8663"/>
                </a:lnTo>
                <a:lnTo>
                  <a:pt x="8736" y="8736"/>
                </a:lnTo>
                <a:lnTo>
                  <a:pt x="8833" y="8809"/>
                </a:lnTo>
                <a:lnTo>
                  <a:pt x="8931" y="8858"/>
                </a:lnTo>
                <a:lnTo>
                  <a:pt x="9174" y="8907"/>
                </a:lnTo>
                <a:lnTo>
                  <a:pt x="9417" y="8931"/>
                </a:lnTo>
                <a:lnTo>
                  <a:pt x="9661" y="8882"/>
                </a:lnTo>
                <a:lnTo>
                  <a:pt x="9880" y="8809"/>
                </a:lnTo>
                <a:lnTo>
                  <a:pt x="9977" y="8736"/>
                </a:lnTo>
                <a:lnTo>
                  <a:pt x="10074" y="8663"/>
                </a:lnTo>
                <a:lnTo>
                  <a:pt x="10172" y="8566"/>
                </a:lnTo>
                <a:lnTo>
                  <a:pt x="10269" y="8469"/>
                </a:lnTo>
                <a:lnTo>
                  <a:pt x="10293" y="8396"/>
                </a:lnTo>
                <a:lnTo>
                  <a:pt x="10293" y="8347"/>
                </a:lnTo>
                <a:lnTo>
                  <a:pt x="10269" y="8298"/>
                </a:lnTo>
                <a:lnTo>
                  <a:pt x="10245" y="8250"/>
                </a:lnTo>
                <a:lnTo>
                  <a:pt x="10172" y="8225"/>
                </a:lnTo>
                <a:lnTo>
                  <a:pt x="10123" y="8201"/>
                </a:lnTo>
                <a:lnTo>
                  <a:pt x="10001" y="8201"/>
                </a:lnTo>
                <a:lnTo>
                  <a:pt x="9782" y="8323"/>
                </a:lnTo>
                <a:lnTo>
                  <a:pt x="9563" y="8420"/>
                </a:lnTo>
                <a:lnTo>
                  <a:pt x="9442" y="8444"/>
                </a:lnTo>
                <a:lnTo>
                  <a:pt x="9344" y="8469"/>
                </a:lnTo>
                <a:lnTo>
                  <a:pt x="9223" y="8469"/>
                </a:lnTo>
                <a:lnTo>
                  <a:pt x="9101" y="8420"/>
                </a:lnTo>
                <a:lnTo>
                  <a:pt x="9004" y="8347"/>
                </a:lnTo>
                <a:lnTo>
                  <a:pt x="8931" y="8274"/>
                </a:lnTo>
                <a:lnTo>
                  <a:pt x="9052" y="8128"/>
                </a:lnTo>
                <a:lnTo>
                  <a:pt x="9150" y="7982"/>
                </a:lnTo>
                <a:lnTo>
                  <a:pt x="9247" y="7836"/>
                </a:lnTo>
                <a:lnTo>
                  <a:pt x="9296" y="7666"/>
                </a:lnTo>
                <a:lnTo>
                  <a:pt x="9320" y="7495"/>
                </a:lnTo>
                <a:lnTo>
                  <a:pt x="9296" y="7349"/>
                </a:lnTo>
                <a:lnTo>
                  <a:pt x="9247" y="7203"/>
                </a:lnTo>
                <a:lnTo>
                  <a:pt x="9150" y="7057"/>
                </a:lnTo>
                <a:lnTo>
                  <a:pt x="9052" y="6984"/>
                </a:lnTo>
                <a:lnTo>
                  <a:pt x="8955" y="6936"/>
                </a:lnTo>
                <a:close/>
                <a:moveTo>
                  <a:pt x="1947" y="9710"/>
                </a:moveTo>
                <a:lnTo>
                  <a:pt x="1801" y="9758"/>
                </a:lnTo>
                <a:lnTo>
                  <a:pt x="1582" y="9856"/>
                </a:lnTo>
                <a:lnTo>
                  <a:pt x="1363" y="10002"/>
                </a:lnTo>
                <a:lnTo>
                  <a:pt x="925" y="10294"/>
                </a:lnTo>
                <a:lnTo>
                  <a:pt x="706" y="10415"/>
                </a:lnTo>
                <a:lnTo>
                  <a:pt x="585" y="10513"/>
                </a:lnTo>
                <a:lnTo>
                  <a:pt x="463" y="10610"/>
                </a:lnTo>
                <a:lnTo>
                  <a:pt x="366" y="10707"/>
                </a:lnTo>
                <a:lnTo>
                  <a:pt x="317" y="10829"/>
                </a:lnTo>
                <a:lnTo>
                  <a:pt x="317" y="10878"/>
                </a:lnTo>
                <a:lnTo>
                  <a:pt x="341" y="10926"/>
                </a:lnTo>
                <a:lnTo>
                  <a:pt x="366" y="10999"/>
                </a:lnTo>
                <a:lnTo>
                  <a:pt x="439" y="11048"/>
                </a:lnTo>
                <a:lnTo>
                  <a:pt x="536" y="11097"/>
                </a:lnTo>
                <a:lnTo>
                  <a:pt x="633" y="11097"/>
                </a:lnTo>
                <a:lnTo>
                  <a:pt x="755" y="11072"/>
                </a:lnTo>
                <a:lnTo>
                  <a:pt x="877" y="11048"/>
                </a:lnTo>
                <a:lnTo>
                  <a:pt x="1120" y="10926"/>
                </a:lnTo>
                <a:lnTo>
                  <a:pt x="1315" y="10829"/>
                </a:lnTo>
                <a:lnTo>
                  <a:pt x="1728" y="10610"/>
                </a:lnTo>
                <a:lnTo>
                  <a:pt x="1947" y="10488"/>
                </a:lnTo>
                <a:lnTo>
                  <a:pt x="2142" y="10342"/>
                </a:lnTo>
                <a:lnTo>
                  <a:pt x="2264" y="10245"/>
                </a:lnTo>
                <a:lnTo>
                  <a:pt x="2312" y="10123"/>
                </a:lnTo>
                <a:lnTo>
                  <a:pt x="2312" y="10002"/>
                </a:lnTo>
                <a:lnTo>
                  <a:pt x="2264" y="9880"/>
                </a:lnTo>
                <a:lnTo>
                  <a:pt x="2191" y="9783"/>
                </a:lnTo>
                <a:lnTo>
                  <a:pt x="2069" y="9734"/>
                </a:lnTo>
                <a:lnTo>
                  <a:pt x="1947" y="9710"/>
                </a:lnTo>
                <a:close/>
                <a:moveTo>
                  <a:pt x="14065" y="10026"/>
                </a:moveTo>
                <a:lnTo>
                  <a:pt x="13895" y="10050"/>
                </a:lnTo>
                <a:lnTo>
                  <a:pt x="13846" y="10075"/>
                </a:lnTo>
                <a:lnTo>
                  <a:pt x="13797" y="10123"/>
                </a:lnTo>
                <a:lnTo>
                  <a:pt x="13773" y="10172"/>
                </a:lnTo>
                <a:lnTo>
                  <a:pt x="13749" y="10221"/>
                </a:lnTo>
                <a:lnTo>
                  <a:pt x="13773" y="10318"/>
                </a:lnTo>
                <a:lnTo>
                  <a:pt x="13797" y="10367"/>
                </a:lnTo>
                <a:lnTo>
                  <a:pt x="13846" y="10415"/>
                </a:lnTo>
                <a:lnTo>
                  <a:pt x="14138" y="10586"/>
                </a:lnTo>
                <a:lnTo>
                  <a:pt x="14454" y="10756"/>
                </a:lnTo>
                <a:lnTo>
                  <a:pt x="14624" y="10878"/>
                </a:lnTo>
                <a:lnTo>
                  <a:pt x="14819" y="10975"/>
                </a:lnTo>
                <a:lnTo>
                  <a:pt x="15014" y="11048"/>
                </a:lnTo>
                <a:lnTo>
                  <a:pt x="15208" y="11097"/>
                </a:lnTo>
                <a:lnTo>
                  <a:pt x="15379" y="11097"/>
                </a:lnTo>
                <a:lnTo>
                  <a:pt x="15427" y="11072"/>
                </a:lnTo>
                <a:lnTo>
                  <a:pt x="15500" y="11024"/>
                </a:lnTo>
                <a:lnTo>
                  <a:pt x="15573" y="10951"/>
                </a:lnTo>
                <a:lnTo>
                  <a:pt x="15598" y="10829"/>
                </a:lnTo>
                <a:lnTo>
                  <a:pt x="15598" y="10707"/>
                </a:lnTo>
                <a:lnTo>
                  <a:pt x="15549" y="10586"/>
                </a:lnTo>
                <a:lnTo>
                  <a:pt x="15500" y="10537"/>
                </a:lnTo>
                <a:lnTo>
                  <a:pt x="15452" y="10513"/>
                </a:lnTo>
                <a:lnTo>
                  <a:pt x="15379" y="10464"/>
                </a:lnTo>
                <a:lnTo>
                  <a:pt x="15306" y="10464"/>
                </a:lnTo>
                <a:lnTo>
                  <a:pt x="15135" y="10415"/>
                </a:lnTo>
                <a:lnTo>
                  <a:pt x="14965" y="10367"/>
                </a:lnTo>
                <a:lnTo>
                  <a:pt x="14600" y="10196"/>
                </a:lnTo>
                <a:lnTo>
                  <a:pt x="14430" y="10099"/>
                </a:lnTo>
                <a:lnTo>
                  <a:pt x="14260" y="10050"/>
                </a:lnTo>
                <a:lnTo>
                  <a:pt x="14065" y="10026"/>
                </a:lnTo>
                <a:close/>
                <a:moveTo>
                  <a:pt x="8468" y="2605"/>
                </a:moveTo>
                <a:lnTo>
                  <a:pt x="8760" y="2629"/>
                </a:lnTo>
                <a:lnTo>
                  <a:pt x="9052" y="2678"/>
                </a:lnTo>
                <a:lnTo>
                  <a:pt x="9344" y="2726"/>
                </a:lnTo>
                <a:lnTo>
                  <a:pt x="9125" y="2799"/>
                </a:lnTo>
                <a:lnTo>
                  <a:pt x="9101" y="2824"/>
                </a:lnTo>
                <a:lnTo>
                  <a:pt x="9101" y="2848"/>
                </a:lnTo>
                <a:lnTo>
                  <a:pt x="9101" y="2872"/>
                </a:lnTo>
                <a:lnTo>
                  <a:pt x="9125" y="2897"/>
                </a:lnTo>
                <a:lnTo>
                  <a:pt x="9223" y="2945"/>
                </a:lnTo>
                <a:lnTo>
                  <a:pt x="9320" y="2970"/>
                </a:lnTo>
                <a:lnTo>
                  <a:pt x="9442" y="2945"/>
                </a:lnTo>
                <a:lnTo>
                  <a:pt x="9563" y="2921"/>
                </a:lnTo>
                <a:lnTo>
                  <a:pt x="9855" y="2872"/>
                </a:lnTo>
                <a:lnTo>
                  <a:pt x="10269" y="3043"/>
                </a:lnTo>
                <a:lnTo>
                  <a:pt x="10074" y="3067"/>
                </a:lnTo>
                <a:lnTo>
                  <a:pt x="9855" y="3116"/>
                </a:lnTo>
                <a:lnTo>
                  <a:pt x="9685" y="3189"/>
                </a:lnTo>
                <a:lnTo>
                  <a:pt x="9515" y="3262"/>
                </a:lnTo>
                <a:lnTo>
                  <a:pt x="9515" y="3286"/>
                </a:lnTo>
                <a:lnTo>
                  <a:pt x="9490" y="3310"/>
                </a:lnTo>
                <a:lnTo>
                  <a:pt x="9515" y="3335"/>
                </a:lnTo>
                <a:lnTo>
                  <a:pt x="9539" y="3359"/>
                </a:lnTo>
                <a:lnTo>
                  <a:pt x="9953" y="3335"/>
                </a:lnTo>
                <a:lnTo>
                  <a:pt x="10342" y="3310"/>
                </a:lnTo>
                <a:lnTo>
                  <a:pt x="10780" y="3310"/>
                </a:lnTo>
                <a:lnTo>
                  <a:pt x="11048" y="3505"/>
                </a:lnTo>
                <a:lnTo>
                  <a:pt x="10756" y="3578"/>
                </a:lnTo>
                <a:lnTo>
                  <a:pt x="10464" y="3675"/>
                </a:lnTo>
                <a:lnTo>
                  <a:pt x="10245" y="3797"/>
                </a:lnTo>
                <a:lnTo>
                  <a:pt x="10099" y="3918"/>
                </a:lnTo>
                <a:lnTo>
                  <a:pt x="10074" y="3943"/>
                </a:lnTo>
                <a:lnTo>
                  <a:pt x="10099" y="3943"/>
                </a:lnTo>
                <a:lnTo>
                  <a:pt x="10391" y="3918"/>
                </a:lnTo>
                <a:lnTo>
                  <a:pt x="10683" y="3870"/>
                </a:lnTo>
                <a:lnTo>
                  <a:pt x="10975" y="3821"/>
                </a:lnTo>
                <a:lnTo>
                  <a:pt x="11291" y="3773"/>
                </a:lnTo>
                <a:lnTo>
                  <a:pt x="11364" y="3773"/>
                </a:lnTo>
                <a:lnTo>
                  <a:pt x="11583" y="3967"/>
                </a:lnTo>
                <a:lnTo>
                  <a:pt x="11778" y="4186"/>
                </a:lnTo>
                <a:lnTo>
                  <a:pt x="11388" y="4210"/>
                </a:lnTo>
                <a:lnTo>
                  <a:pt x="10829" y="4259"/>
                </a:lnTo>
                <a:lnTo>
                  <a:pt x="10561" y="4283"/>
                </a:lnTo>
                <a:lnTo>
                  <a:pt x="10318" y="4381"/>
                </a:lnTo>
                <a:lnTo>
                  <a:pt x="10293" y="4405"/>
                </a:lnTo>
                <a:lnTo>
                  <a:pt x="10293" y="4429"/>
                </a:lnTo>
                <a:lnTo>
                  <a:pt x="10318" y="4454"/>
                </a:lnTo>
                <a:lnTo>
                  <a:pt x="10585" y="4527"/>
                </a:lnTo>
                <a:lnTo>
                  <a:pt x="11705" y="4527"/>
                </a:lnTo>
                <a:lnTo>
                  <a:pt x="11997" y="4502"/>
                </a:lnTo>
                <a:lnTo>
                  <a:pt x="12216" y="4867"/>
                </a:lnTo>
                <a:lnTo>
                  <a:pt x="11851" y="4867"/>
                </a:lnTo>
                <a:lnTo>
                  <a:pt x="11267" y="4892"/>
                </a:lnTo>
                <a:lnTo>
                  <a:pt x="10658" y="4940"/>
                </a:lnTo>
                <a:lnTo>
                  <a:pt x="10634" y="4940"/>
                </a:lnTo>
                <a:lnTo>
                  <a:pt x="10634" y="4965"/>
                </a:lnTo>
                <a:lnTo>
                  <a:pt x="10634" y="4989"/>
                </a:lnTo>
                <a:lnTo>
                  <a:pt x="10658" y="5013"/>
                </a:lnTo>
                <a:lnTo>
                  <a:pt x="10902" y="5086"/>
                </a:lnTo>
                <a:lnTo>
                  <a:pt x="11169" y="5111"/>
                </a:lnTo>
                <a:lnTo>
                  <a:pt x="12021" y="5111"/>
                </a:lnTo>
                <a:lnTo>
                  <a:pt x="12362" y="5135"/>
                </a:lnTo>
                <a:lnTo>
                  <a:pt x="12556" y="5622"/>
                </a:lnTo>
                <a:lnTo>
                  <a:pt x="11461" y="5622"/>
                </a:lnTo>
                <a:lnTo>
                  <a:pt x="11291" y="5646"/>
                </a:lnTo>
                <a:lnTo>
                  <a:pt x="11145" y="5695"/>
                </a:lnTo>
                <a:lnTo>
                  <a:pt x="10999" y="5768"/>
                </a:lnTo>
                <a:lnTo>
                  <a:pt x="10975" y="5792"/>
                </a:lnTo>
                <a:lnTo>
                  <a:pt x="10999" y="5841"/>
                </a:lnTo>
                <a:lnTo>
                  <a:pt x="11267" y="5889"/>
                </a:lnTo>
                <a:lnTo>
                  <a:pt x="11534" y="5889"/>
                </a:lnTo>
                <a:lnTo>
                  <a:pt x="12070" y="5914"/>
                </a:lnTo>
                <a:lnTo>
                  <a:pt x="12654" y="5938"/>
                </a:lnTo>
                <a:lnTo>
                  <a:pt x="12702" y="6060"/>
                </a:lnTo>
                <a:lnTo>
                  <a:pt x="12727" y="6181"/>
                </a:lnTo>
                <a:lnTo>
                  <a:pt x="12386" y="6181"/>
                </a:lnTo>
                <a:lnTo>
                  <a:pt x="11729" y="6254"/>
                </a:lnTo>
                <a:lnTo>
                  <a:pt x="11413" y="6279"/>
                </a:lnTo>
                <a:lnTo>
                  <a:pt x="11121" y="6352"/>
                </a:lnTo>
                <a:lnTo>
                  <a:pt x="11096" y="6352"/>
                </a:lnTo>
                <a:lnTo>
                  <a:pt x="11096" y="6376"/>
                </a:lnTo>
                <a:lnTo>
                  <a:pt x="11096" y="6400"/>
                </a:lnTo>
                <a:lnTo>
                  <a:pt x="11121" y="6425"/>
                </a:lnTo>
                <a:lnTo>
                  <a:pt x="11388" y="6473"/>
                </a:lnTo>
                <a:lnTo>
                  <a:pt x="11656" y="6498"/>
                </a:lnTo>
                <a:lnTo>
                  <a:pt x="12508" y="6498"/>
                </a:lnTo>
                <a:lnTo>
                  <a:pt x="12824" y="6522"/>
                </a:lnTo>
                <a:lnTo>
                  <a:pt x="12873" y="6838"/>
                </a:lnTo>
                <a:lnTo>
                  <a:pt x="12556" y="6838"/>
                </a:lnTo>
                <a:lnTo>
                  <a:pt x="12240" y="6863"/>
                </a:lnTo>
                <a:lnTo>
                  <a:pt x="11753" y="6887"/>
                </a:lnTo>
                <a:lnTo>
                  <a:pt x="11510" y="6911"/>
                </a:lnTo>
                <a:lnTo>
                  <a:pt x="11267" y="6936"/>
                </a:lnTo>
                <a:lnTo>
                  <a:pt x="11242" y="6936"/>
                </a:lnTo>
                <a:lnTo>
                  <a:pt x="11242" y="6960"/>
                </a:lnTo>
                <a:lnTo>
                  <a:pt x="11242" y="7009"/>
                </a:lnTo>
                <a:lnTo>
                  <a:pt x="11267" y="7009"/>
                </a:lnTo>
                <a:lnTo>
                  <a:pt x="11461" y="7082"/>
                </a:lnTo>
                <a:lnTo>
                  <a:pt x="11680" y="7130"/>
                </a:lnTo>
                <a:lnTo>
                  <a:pt x="12727" y="7130"/>
                </a:lnTo>
                <a:lnTo>
                  <a:pt x="12921" y="7106"/>
                </a:lnTo>
                <a:lnTo>
                  <a:pt x="12994" y="7593"/>
                </a:lnTo>
                <a:lnTo>
                  <a:pt x="12994" y="7593"/>
                </a:lnTo>
                <a:lnTo>
                  <a:pt x="12848" y="7568"/>
                </a:lnTo>
                <a:lnTo>
                  <a:pt x="12702" y="7568"/>
                </a:lnTo>
                <a:lnTo>
                  <a:pt x="12435" y="7593"/>
                </a:lnTo>
                <a:lnTo>
                  <a:pt x="11997" y="7593"/>
                </a:lnTo>
                <a:lnTo>
                  <a:pt x="11778" y="7617"/>
                </a:lnTo>
                <a:lnTo>
                  <a:pt x="11559" y="7690"/>
                </a:lnTo>
                <a:lnTo>
                  <a:pt x="11534" y="7690"/>
                </a:lnTo>
                <a:lnTo>
                  <a:pt x="11534" y="7739"/>
                </a:lnTo>
                <a:lnTo>
                  <a:pt x="11534" y="7763"/>
                </a:lnTo>
                <a:lnTo>
                  <a:pt x="11559" y="7787"/>
                </a:lnTo>
                <a:lnTo>
                  <a:pt x="11778" y="7836"/>
                </a:lnTo>
                <a:lnTo>
                  <a:pt x="11997" y="7860"/>
                </a:lnTo>
                <a:lnTo>
                  <a:pt x="12435" y="7860"/>
                </a:lnTo>
                <a:lnTo>
                  <a:pt x="12702" y="7885"/>
                </a:lnTo>
                <a:lnTo>
                  <a:pt x="12848" y="7885"/>
                </a:lnTo>
                <a:lnTo>
                  <a:pt x="12994" y="7860"/>
                </a:lnTo>
                <a:lnTo>
                  <a:pt x="12994" y="7909"/>
                </a:lnTo>
                <a:lnTo>
                  <a:pt x="12994" y="8250"/>
                </a:lnTo>
                <a:lnTo>
                  <a:pt x="12873" y="8201"/>
                </a:lnTo>
                <a:lnTo>
                  <a:pt x="12775" y="8201"/>
                </a:lnTo>
                <a:lnTo>
                  <a:pt x="12532" y="8177"/>
                </a:lnTo>
                <a:lnTo>
                  <a:pt x="12094" y="8177"/>
                </a:lnTo>
                <a:lnTo>
                  <a:pt x="11875" y="8201"/>
                </a:lnTo>
                <a:lnTo>
                  <a:pt x="11656" y="8250"/>
                </a:lnTo>
                <a:lnTo>
                  <a:pt x="11656" y="8274"/>
                </a:lnTo>
                <a:lnTo>
                  <a:pt x="11632" y="8298"/>
                </a:lnTo>
                <a:lnTo>
                  <a:pt x="11656" y="8298"/>
                </a:lnTo>
                <a:lnTo>
                  <a:pt x="11656" y="8323"/>
                </a:lnTo>
                <a:lnTo>
                  <a:pt x="12045" y="8396"/>
                </a:lnTo>
                <a:lnTo>
                  <a:pt x="12410" y="8444"/>
                </a:lnTo>
                <a:lnTo>
                  <a:pt x="12702" y="8469"/>
                </a:lnTo>
                <a:lnTo>
                  <a:pt x="12824" y="8493"/>
                </a:lnTo>
                <a:lnTo>
                  <a:pt x="12970" y="8469"/>
                </a:lnTo>
                <a:lnTo>
                  <a:pt x="12873" y="8858"/>
                </a:lnTo>
                <a:lnTo>
                  <a:pt x="12654" y="8809"/>
                </a:lnTo>
                <a:lnTo>
                  <a:pt x="12483" y="8785"/>
                </a:lnTo>
                <a:lnTo>
                  <a:pt x="12264" y="8736"/>
                </a:lnTo>
                <a:lnTo>
                  <a:pt x="11826" y="8736"/>
                </a:lnTo>
                <a:lnTo>
                  <a:pt x="11607" y="8809"/>
                </a:lnTo>
                <a:lnTo>
                  <a:pt x="11583" y="8834"/>
                </a:lnTo>
                <a:lnTo>
                  <a:pt x="11583" y="8858"/>
                </a:lnTo>
                <a:lnTo>
                  <a:pt x="11583" y="8882"/>
                </a:lnTo>
                <a:lnTo>
                  <a:pt x="11851" y="8882"/>
                </a:lnTo>
                <a:lnTo>
                  <a:pt x="12094" y="8931"/>
                </a:lnTo>
                <a:lnTo>
                  <a:pt x="12556" y="9053"/>
                </a:lnTo>
                <a:lnTo>
                  <a:pt x="12775" y="9126"/>
                </a:lnTo>
                <a:lnTo>
                  <a:pt x="12654" y="9345"/>
                </a:lnTo>
                <a:lnTo>
                  <a:pt x="12508" y="9296"/>
                </a:lnTo>
                <a:lnTo>
                  <a:pt x="12313" y="9272"/>
                </a:lnTo>
                <a:lnTo>
                  <a:pt x="12143" y="9223"/>
                </a:lnTo>
                <a:lnTo>
                  <a:pt x="11972" y="9199"/>
                </a:lnTo>
                <a:lnTo>
                  <a:pt x="11607" y="9199"/>
                </a:lnTo>
                <a:lnTo>
                  <a:pt x="11583" y="9223"/>
                </a:lnTo>
                <a:lnTo>
                  <a:pt x="11583" y="9247"/>
                </a:lnTo>
                <a:lnTo>
                  <a:pt x="11583" y="9272"/>
                </a:lnTo>
                <a:lnTo>
                  <a:pt x="11924" y="9418"/>
                </a:lnTo>
                <a:lnTo>
                  <a:pt x="12240" y="9564"/>
                </a:lnTo>
                <a:lnTo>
                  <a:pt x="12532" y="9637"/>
                </a:lnTo>
                <a:lnTo>
                  <a:pt x="12337" y="9929"/>
                </a:lnTo>
                <a:lnTo>
                  <a:pt x="12337" y="9977"/>
                </a:lnTo>
                <a:lnTo>
                  <a:pt x="12167" y="9904"/>
                </a:lnTo>
                <a:lnTo>
                  <a:pt x="11997" y="9880"/>
                </a:lnTo>
                <a:lnTo>
                  <a:pt x="11802" y="9831"/>
                </a:lnTo>
                <a:lnTo>
                  <a:pt x="11242" y="9831"/>
                </a:lnTo>
                <a:lnTo>
                  <a:pt x="11218" y="9856"/>
                </a:lnTo>
                <a:lnTo>
                  <a:pt x="11218" y="9880"/>
                </a:lnTo>
                <a:lnTo>
                  <a:pt x="11242" y="9880"/>
                </a:lnTo>
                <a:lnTo>
                  <a:pt x="11534" y="10002"/>
                </a:lnTo>
                <a:lnTo>
                  <a:pt x="11851" y="10123"/>
                </a:lnTo>
                <a:lnTo>
                  <a:pt x="12167" y="10245"/>
                </a:lnTo>
                <a:lnTo>
                  <a:pt x="11972" y="10513"/>
                </a:lnTo>
                <a:lnTo>
                  <a:pt x="11826" y="10488"/>
                </a:lnTo>
                <a:lnTo>
                  <a:pt x="11413" y="10391"/>
                </a:lnTo>
                <a:lnTo>
                  <a:pt x="11023" y="10342"/>
                </a:lnTo>
                <a:lnTo>
                  <a:pt x="10975" y="10342"/>
                </a:lnTo>
                <a:lnTo>
                  <a:pt x="10975" y="10367"/>
                </a:lnTo>
                <a:lnTo>
                  <a:pt x="10975" y="10391"/>
                </a:lnTo>
                <a:lnTo>
                  <a:pt x="10999" y="10440"/>
                </a:lnTo>
                <a:lnTo>
                  <a:pt x="11145" y="10537"/>
                </a:lnTo>
                <a:lnTo>
                  <a:pt x="11315" y="10610"/>
                </a:lnTo>
                <a:lnTo>
                  <a:pt x="11632" y="10732"/>
                </a:lnTo>
                <a:lnTo>
                  <a:pt x="11802" y="10780"/>
                </a:lnTo>
                <a:lnTo>
                  <a:pt x="11656" y="10999"/>
                </a:lnTo>
                <a:lnTo>
                  <a:pt x="11510" y="10951"/>
                </a:lnTo>
                <a:lnTo>
                  <a:pt x="11364" y="10926"/>
                </a:lnTo>
                <a:lnTo>
                  <a:pt x="11072" y="10853"/>
                </a:lnTo>
                <a:lnTo>
                  <a:pt x="10950" y="10853"/>
                </a:lnTo>
                <a:lnTo>
                  <a:pt x="10804" y="10902"/>
                </a:lnTo>
                <a:lnTo>
                  <a:pt x="10780" y="10926"/>
                </a:lnTo>
                <a:lnTo>
                  <a:pt x="10756" y="10951"/>
                </a:lnTo>
                <a:lnTo>
                  <a:pt x="10756" y="10999"/>
                </a:lnTo>
                <a:lnTo>
                  <a:pt x="10780" y="11048"/>
                </a:lnTo>
                <a:lnTo>
                  <a:pt x="10902" y="11121"/>
                </a:lnTo>
                <a:lnTo>
                  <a:pt x="11023" y="11170"/>
                </a:lnTo>
                <a:lnTo>
                  <a:pt x="11267" y="11243"/>
                </a:lnTo>
                <a:lnTo>
                  <a:pt x="11461" y="11291"/>
                </a:lnTo>
                <a:lnTo>
                  <a:pt x="11242" y="11583"/>
                </a:lnTo>
                <a:lnTo>
                  <a:pt x="11072" y="11535"/>
                </a:lnTo>
                <a:lnTo>
                  <a:pt x="10877" y="11535"/>
                </a:lnTo>
                <a:lnTo>
                  <a:pt x="10683" y="11583"/>
                </a:lnTo>
                <a:lnTo>
                  <a:pt x="10658" y="11608"/>
                </a:lnTo>
                <a:lnTo>
                  <a:pt x="10683" y="11632"/>
                </a:lnTo>
                <a:lnTo>
                  <a:pt x="10829" y="11681"/>
                </a:lnTo>
                <a:lnTo>
                  <a:pt x="10975" y="11729"/>
                </a:lnTo>
                <a:lnTo>
                  <a:pt x="11096" y="11778"/>
                </a:lnTo>
                <a:lnTo>
                  <a:pt x="10877" y="12143"/>
                </a:lnTo>
                <a:lnTo>
                  <a:pt x="10829" y="12118"/>
                </a:lnTo>
                <a:lnTo>
                  <a:pt x="10658" y="12045"/>
                </a:lnTo>
                <a:lnTo>
                  <a:pt x="10561" y="11997"/>
                </a:lnTo>
                <a:lnTo>
                  <a:pt x="10464" y="11972"/>
                </a:lnTo>
                <a:lnTo>
                  <a:pt x="10439" y="11997"/>
                </a:lnTo>
                <a:lnTo>
                  <a:pt x="10439" y="12045"/>
                </a:lnTo>
                <a:lnTo>
                  <a:pt x="10488" y="12118"/>
                </a:lnTo>
                <a:lnTo>
                  <a:pt x="10585" y="12191"/>
                </a:lnTo>
                <a:lnTo>
                  <a:pt x="10756" y="12313"/>
                </a:lnTo>
                <a:lnTo>
                  <a:pt x="10561" y="12654"/>
                </a:lnTo>
                <a:lnTo>
                  <a:pt x="10415" y="12629"/>
                </a:lnTo>
                <a:lnTo>
                  <a:pt x="10172" y="12629"/>
                </a:lnTo>
                <a:lnTo>
                  <a:pt x="10026" y="12654"/>
                </a:lnTo>
                <a:lnTo>
                  <a:pt x="10026" y="12678"/>
                </a:lnTo>
                <a:lnTo>
                  <a:pt x="10026" y="12702"/>
                </a:lnTo>
                <a:lnTo>
                  <a:pt x="10245" y="12800"/>
                </a:lnTo>
                <a:lnTo>
                  <a:pt x="10439" y="12897"/>
                </a:lnTo>
                <a:lnTo>
                  <a:pt x="10196" y="13384"/>
                </a:lnTo>
                <a:lnTo>
                  <a:pt x="9880" y="13384"/>
                </a:lnTo>
                <a:lnTo>
                  <a:pt x="9904" y="13432"/>
                </a:lnTo>
                <a:lnTo>
                  <a:pt x="10147" y="13505"/>
                </a:lnTo>
                <a:lnTo>
                  <a:pt x="10074" y="13700"/>
                </a:lnTo>
                <a:lnTo>
                  <a:pt x="10026" y="13895"/>
                </a:lnTo>
                <a:lnTo>
                  <a:pt x="9953" y="14284"/>
                </a:lnTo>
                <a:lnTo>
                  <a:pt x="9880" y="14673"/>
                </a:lnTo>
                <a:lnTo>
                  <a:pt x="9807" y="15087"/>
                </a:lnTo>
                <a:lnTo>
                  <a:pt x="9101" y="15111"/>
                </a:lnTo>
                <a:lnTo>
                  <a:pt x="9247" y="14673"/>
                </a:lnTo>
                <a:lnTo>
                  <a:pt x="9344" y="14235"/>
                </a:lnTo>
                <a:lnTo>
                  <a:pt x="9539" y="13359"/>
                </a:lnTo>
                <a:lnTo>
                  <a:pt x="9734" y="12459"/>
                </a:lnTo>
                <a:lnTo>
                  <a:pt x="9855" y="12021"/>
                </a:lnTo>
                <a:lnTo>
                  <a:pt x="9977" y="11583"/>
                </a:lnTo>
                <a:lnTo>
                  <a:pt x="10269" y="10659"/>
                </a:lnTo>
                <a:lnTo>
                  <a:pt x="10537" y="9734"/>
                </a:lnTo>
                <a:lnTo>
                  <a:pt x="10658" y="9320"/>
                </a:lnTo>
                <a:lnTo>
                  <a:pt x="10756" y="8858"/>
                </a:lnTo>
                <a:lnTo>
                  <a:pt x="10780" y="8639"/>
                </a:lnTo>
                <a:lnTo>
                  <a:pt x="10780" y="8396"/>
                </a:lnTo>
                <a:lnTo>
                  <a:pt x="10756" y="8177"/>
                </a:lnTo>
                <a:lnTo>
                  <a:pt x="10707" y="7958"/>
                </a:lnTo>
                <a:lnTo>
                  <a:pt x="10683" y="7933"/>
                </a:lnTo>
                <a:lnTo>
                  <a:pt x="10634" y="7933"/>
                </a:lnTo>
                <a:lnTo>
                  <a:pt x="10610" y="7958"/>
                </a:lnTo>
                <a:lnTo>
                  <a:pt x="10537" y="8177"/>
                </a:lnTo>
                <a:lnTo>
                  <a:pt x="10464" y="8420"/>
                </a:lnTo>
                <a:lnTo>
                  <a:pt x="10366" y="8882"/>
                </a:lnTo>
                <a:lnTo>
                  <a:pt x="10293" y="9369"/>
                </a:lnTo>
                <a:lnTo>
                  <a:pt x="10172" y="9831"/>
                </a:lnTo>
                <a:lnTo>
                  <a:pt x="9904" y="10756"/>
                </a:lnTo>
                <a:lnTo>
                  <a:pt x="9588" y="11656"/>
                </a:lnTo>
                <a:lnTo>
                  <a:pt x="9466" y="12094"/>
                </a:lnTo>
                <a:lnTo>
                  <a:pt x="9369" y="12532"/>
                </a:lnTo>
                <a:lnTo>
                  <a:pt x="9174" y="13384"/>
                </a:lnTo>
                <a:lnTo>
                  <a:pt x="8979" y="14260"/>
                </a:lnTo>
                <a:lnTo>
                  <a:pt x="8858" y="14698"/>
                </a:lnTo>
                <a:lnTo>
                  <a:pt x="8736" y="15111"/>
                </a:lnTo>
                <a:lnTo>
                  <a:pt x="8128" y="15136"/>
                </a:lnTo>
                <a:lnTo>
                  <a:pt x="7519" y="15087"/>
                </a:lnTo>
                <a:lnTo>
                  <a:pt x="7179" y="15063"/>
                </a:lnTo>
                <a:lnTo>
                  <a:pt x="7154" y="15038"/>
                </a:lnTo>
                <a:lnTo>
                  <a:pt x="7081" y="14698"/>
                </a:lnTo>
                <a:lnTo>
                  <a:pt x="7033" y="14357"/>
                </a:lnTo>
                <a:lnTo>
                  <a:pt x="6935" y="13651"/>
                </a:lnTo>
                <a:lnTo>
                  <a:pt x="6765" y="12605"/>
                </a:lnTo>
                <a:lnTo>
                  <a:pt x="6570" y="11583"/>
                </a:lnTo>
                <a:lnTo>
                  <a:pt x="6230" y="9880"/>
                </a:lnTo>
                <a:lnTo>
                  <a:pt x="6060" y="9028"/>
                </a:lnTo>
                <a:lnTo>
                  <a:pt x="5841" y="8177"/>
                </a:lnTo>
                <a:lnTo>
                  <a:pt x="5816" y="8152"/>
                </a:lnTo>
                <a:lnTo>
                  <a:pt x="5768" y="8128"/>
                </a:lnTo>
                <a:lnTo>
                  <a:pt x="5743" y="8128"/>
                </a:lnTo>
                <a:lnTo>
                  <a:pt x="5695" y="8152"/>
                </a:lnTo>
                <a:lnTo>
                  <a:pt x="5646" y="8298"/>
                </a:lnTo>
                <a:lnTo>
                  <a:pt x="5646" y="8420"/>
                </a:lnTo>
                <a:lnTo>
                  <a:pt x="5646" y="8542"/>
                </a:lnTo>
                <a:lnTo>
                  <a:pt x="5646" y="8663"/>
                </a:lnTo>
                <a:lnTo>
                  <a:pt x="5719" y="8931"/>
                </a:lnTo>
                <a:lnTo>
                  <a:pt x="5768" y="9199"/>
                </a:lnTo>
                <a:lnTo>
                  <a:pt x="5865" y="9734"/>
                </a:lnTo>
                <a:lnTo>
                  <a:pt x="5962" y="10245"/>
                </a:lnTo>
                <a:lnTo>
                  <a:pt x="6035" y="10780"/>
                </a:lnTo>
                <a:lnTo>
                  <a:pt x="6133" y="11316"/>
                </a:lnTo>
                <a:lnTo>
                  <a:pt x="6327" y="12337"/>
                </a:lnTo>
                <a:lnTo>
                  <a:pt x="6522" y="13384"/>
                </a:lnTo>
                <a:lnTo>
                  <a:pt x="6570" y="13773"/>
                </a:lnTo>
                <a:lnTo>
                  <a:pt x="6619" y="14211"/>
                </a:lnTo>
                <a:lnTo>
                  <a:pt x="6668" y="14625"/>
                </a:lnTo>
                <a:lnTo>
                  <a:pt x="6716" y="14819"/>
                </a:lnTo>
                <a:lnTo>
                  <a:pt x="6765" y="15014"/>
                </a:lnTo>
                <a:lnTo>
                  <a:pt x="6497" y="15038"/>
                </a:lnTo>
                <a:lnTo>
                  <a:pt x="6473" y="14625"/>
                </a:lnTo>
                <a:lnTo>
                  <a:pt x="6400" y="14235"/>
                </a:lnTo>
                <a:lnTo>
                  <a:pt x="6279" y="13846"/>
                </a:lnTo>
                <a:lnTo>
                  <a:pt x="6133" y="13481"/>
                </a:lnTo>
                <a:lnTo>
                  <a:pt x="5938" y="13116"/>
                </a:lnTo>
                <a:lnTo>
                  <a:pt x="5743" y="12775"/>
                </a:lnTo>
                <a:lnTo>
                  <a:pt x="5281" y="12070"/>
                </a:lnTo>
                <a:lnTo>
                  <a:pt x="4746" y="11267"/>
                </a:lnTo>
                <a:lnTo>
                  <a:pt x="4210" y="10415"/>
                </a:lnTo>
                <a:lnTo>
                  <a:pt x="3967" y="9977"/>
                </a:lnTo>
                <a:lnTo>
                  <a:pt x="3724" y="9539"/>
                </a:lnTo>
                <a:lnTo>
                  <a:pt x="3529" y="9077"/>
                </a:lnTo>
                <a:lnTo>
                  <a:pt x="3359" y="8615"/>
                </a:lnTo>
                <a:lnTo>
                  <a:pt x="3286" y="8396"/>
                </a:lnTo>
                <a:lnTo>
                  <a:pt x="3261" y="8152"/>
                </a:lnTo>
                <a:lnTo>
                  <a:pt x="3237" y="7909"/>
                </a:lnTo>
                <a:lnTo>
                  <a:pt x="3237" y="7666"/>
                </a:lnTo>
                <a:lnTo>
                  <a:pt x="3261" y="7155"/>
                </a:lnTo>
                <a:lnTo>
                  <a:pt x="3310" y="6668"/>
                </a:lnTo>
                <a:lnTo>
                  <a:pt x="3334" y="6376"/>
                </a:lnTo>
                <a:lnTo>
                  <a:pt x="3407" y="6108"/>
                </a:lnTo>
                <a:lnTo>
                  <a:pt x="3480" y="5841"/>
                </a:lnTo>
                <a:lnTo>
                  <a:pt x="3578" y="5597"/>
                </a:lnTo>
                <a:lnTo>
                  <a:pt x="3699" y="5354"/>
                </a:lnTo>
                <a:lnTo>
                  <a:pt x="3845" y="5111"/>
                </a:lnTo>
                <a:lnTo>
                  <a:pt x="4016" y="4892"/>
                </a:lnTo>
                <a:lnTo>
                  <a:pt x="4186" y="4673"/>
                </a:lnTo>
                <a:lnTo>
                  <a:pt x="4648" y="4162"/>
                </a:lnTo>
                <a:lnTo>
                  <a:pt x="5062" y="3748"/>
                </a:lnTo>
                <a:lnTo>
                  <a:pt x="5403" y="3432"/>
                </a:lnTo>
                <a:lnTo>
                  <a:pt x="5743" y="3189"/>
                </a:lnTo>
                <a:lnTo>
                  <a:pt x="6060" y="3018"/>
                </a:lnTo>
                <a:lnTo>
                  <a:pt x="6352" y="2872"/>
                </a:lnTo>
                <a:lnTo>
                  <a:pt x="6668" y="2775"/>
                </a:lnTo>
                <a:lnTo>
                  <a:pt x="6984" y="2702"/>
                </a:lnTo>
                <a:lnTo>
                  <a:pt x="7276" y="2653"/>
                </a:lnTo>
                <a:lnTo>
                  <a:pt x="7568" y="2629"/>
                </a:lnTo>
                <a:lnTo>
                  <a:pt x="7860" y="2605"/>
                </a:lnTo>
                <a:close/>
                <a:moveTo>
                  <a:pt x="6716" y="15525"/>
                </a:moveTo>
                <a:lnTo>
                  <a:pt x="6619" y="15720"/>
                </a:lnTo>
                <a:lnTo>
                  <a:pt x="6352" y="16158"/>
                </a:lnTo>
                <a:lnTo>
                  <a:pt x="6279" y="16109"/>
                </a:lnTo>
                <a:lnTo>
                  <a:pt x="6230" y="16060"/>
                </a:lnTo>
                <a:lnTo>
                  <a:pt x="6206" y="15963"/>
                </a:lnTo>
                <a:lnTo>
                  <a:pt x="6206" y="15866"/>
                </a:lnTo>
                <a:lnTo>
                  <a:pt x="6206" y="15768"/>
                </a:lnTo>
                <a:lnTo>
                  <a:pt x="6230" y="15695"/>
                </a:lnTo>
                <a:lnTo>
                  <a:pt x="6279" y="15598"/>
                </a:lnTo>
                <a:lnTo>
                  <a:pt x="6327" y="15549"/>
                </a:lnTo>
                <a:lnTo>
                  <a:pt x="6595" y="15525"/>
                </a:lnTo>
                <a:close/>
                <a:moveTo>
                  <a:pt x="6887" y="15525"/>
                </a:moveTo>
                <a:lnTo>
                  <a:pt x="7276" y="15549"/>
                </a:lnTo>
                <a:lnTo>
                  <a:pt x="7641" y="15598"/>
                </a:lnTo>
                <a:lnTo>
                  <a:pt x="8225" y="15647"/>
                </a:lnTo>
                <a:lnTo>
                  <a:pt x="8809" y="15671"/>
                </a:lnTo>
                <a:lnTo>
                  <a:pt x="8541" y="15963"/>
                </a:lnTo>
                <a:lnTo>
                  <a:pt x="8298" y="16255"/>
                </a:lnTo>
                <a:lnTo>
                  <a:pt x="7909" y="16231"/>
                </a:lnTo>
                <a:lnTo>
                  <a:pt x="8249" y="15744"/>
                </a:lnTo>
                <a:lnTo>
                  <a:pt x="8249" y="15720"/>
                </a:lnTo>
                <a:lnTo>
                  <a:pt x="8225" y="15695"/>
                </a:lnTo>
                <a:lnTo>
                  <a:pt x="8201" y="15671"/>
                </a:lnTo>
                <a:lnTo>
                  <a:pt x="8176" y="15695"/>
                </a:lnTo>
                <a:lnTo>
                  <a:pt x="7690" y="16231"/>
                </a:lnTo>
                <a:lnTo>
                  <a:pt x="7179" y="16182"/>
                </a:lnTo>
                <a:lnTo>
                  <a:pt x="7325" y="15939"/>
                </a:lnTo>
                <a:lnTo>
                  <a:pt x="7471" y="15671"/>
                </a:lnTo>
                <a:lnTo>
                  <a:pt x="7471" y="15647"/>
                </a:lnTo>
                <a:lnTo>
                  <a:pt x="7446" y="15622"/>
                </a:lnTo>
                <a:lnTo>
                  <a:pt x="7422" y="15647"/>
                </a:lnTo>
                <a:lnTo>
                  <a:pt x="7203" y="15890"/>
                </a:lnTo>
                <a:lnTo>
                  <a:pt x="6935" y="16182"/>
                </a:lnTo>
                <a:lnTo>
                  <a:pt x="6741" y="16206"/>
                </a:lnTo>
                <a:lnTo>
                  <a:pt x="6570" y="16255"/>
                </a:lnTo>
                <a:lnTo>
                  <a:pt x="6668" y="16060"/>
                </a:lnTo>
                <a:lnTo>
                  <a:pt x="6814" y="15817"/>
                </a:lnTo>
                <a:lnTo>
                  <a:pt x="6862" y="15671"/>
                </a:lnTo>
                <a:lnTo>
                  <a:pt x="6887" y="15525"/>
                </a:lnTo>
                <a:close/>
                <a:moveTo>
                  <a:pt x="9661" y="15622"/>
                </a:moveTo>
                <a:lnTo>
                  <a:pt x="9734" y="15671"/>
                </a:lnTo>
                <a:lnTo>
                  <a:pt x="9807" y="15695"/>
                </a:lnTo>
                <a:lnTo>
                  <a:pt x="9953" y="15695"/>
                </a:lnTo>
                <a:lnTo>
                  <a:pt x="9782" y="15793"/>
                </a:lnTo>
                <a:lnTo>
                  <a:pt x="9661" y="15939"/>
                </a:lnTo>
                <a:lnTo>
                  <a:pt x="9539" y="16085"/>
                </a:lnTo>
                <a:lnTo>
                  <a:pt x="9417" y="16279"/>
                </a:lnTo>
                <a:lnTo>
                  <a:pt x="9271" y="16279"/>
                </a:lnTo>
                <a:lnTo>
                  <a:pt x="9612" y="15817"/>
                </a:lnTo>
                <a:lnTo>
                  <a:pt x="9612" y="15793"/>
                </a:lnTo>
                <a:lnTo>
                  <a:pt x="9612" y="15768"/>
                </a:lnTo>
                <a:lnTo>
                  <a:pt x="9563" y="15768"/>
                </a:lnTo>
                <a:lnTo>
                  <a:pt x="9320" y="16012"/>
                </a:lnTo>
                <a:lnTo>
                  <a:pt x="9077" y="16255"/>
                </a:lnTo>
                <a:lnTo>
                  <a:pt x="8517" y="16255"/>
                </a:lnTo>
                <a:lnTo>
                  <a:pt x="8882" y="15720"/>
                </a:lnTo>
                <a:lnTo>
                  <a:pt x="8906" y="15695"/>
                </a:lnTo>
                <a:lnTo>
                  <a:pt x="8882" y="15671"/>
                </a:lnTo>
                <a:lnTo>
                  <a:pt x="9271" y="15671"/>
                </a:lnTo>
                <a:lnTo>
                  <a:pt x="9661" y="15622"/>
                </a:lnTo>
                <a:close/>
                <a:moveTo>
                  <a:pt x="10074" y="15768"/>
                </a:moveTo>
                <a:lnTo>
                  <a:pt x="10074" y="15841"/>
                </a:lnTo>
                <a:lnTo>
                  <a:pt x="10099" y="15939"/>
                </a:lnTo>
                <a:lnTo>
                  <a:pt x="10074" y="16060"/>
                </a:lnTo>
                <a:lnTo>
                  <a:pt x="10050" y="16182"/>
                </a:lnTo>
                <a:lnTo>
                  <a:pt x="9977" y="16304"/>
                </a:lnTo>
                <a:lnTo>
                  <a:pt x="9758" y="16279"/>
                </a:lnTo>
                <a:lnTo>
                  <a:pt x="9880" y="16012"/>
                </a:lnTo>
                <a:lnTo>
                  <a:pt x="9977" y="15890"/>
                </a:lnTo>
                <a:lnTo>
                  <a:pt x="10074" y="15768"/>
                </a:lnTo>
                <a:close/>
                <a:moveTo>
                  <a:pt x="6522" y="16571"/>
                </a:moveTo>
                <a:lnTo>
                  <a:pt x="6595" y="16620"/>
                </a:lnTo>
                <a:lnTo>
                  <a:pt x="6424" y="16888"/>
                </a:lnTo>
                <a:lnTo>
                  <a:pt x="6376" y="17034"/>
                </a:lnTo>
                <a:lnTo>
                  <a:pt x="6327" y="17180"/>
                </a:lnTo>
                <a:lnTo>
                  <a:pt x="6254" y="17082"/>
                </a:lnTo>
                <a:lnTo>
                  <a:pt x="6230" y="16985"/>
                </a:lnTo>
                <a:lnTo>
                  <a:pt x="6206" y="16912"/>
                </a:lnTo>
                <a:lnTo>
                  <a:pt x="6230" y="16815"/>
                </a:lnTo>
                <a:lnTo>
                  <a:pt x="6254" y="16839"/>
                </a:lnTo>
                <a:lnTo>
                  <a:pt x="6303" y="16839"/>
                </a:lnTo>
                <a:lnTo>
                  <a:pt x="6352" y="16815"/>
                </a:lnTo>
                <a:lnTo>
                  <a:pt x="6376" y="16766"/>
                </a:lnTo>
                <a:lnTo>
                  <a:pt x="6424" y="16596"/>
                </a:lnTo>
                <a:lnTo>
                  <a:pt x="6449" y="16596"/>
                </a:lnTo>
                <a:lnTo>
                  <a:pt x="6522" y="16571"/>
                </a:lnTo>
                <a:close/>
                <a:moveTo>
                  <a:pt x="7884" y="16693"/>
                </a:moveTo>
                <a:lnTo>
                  <a:pt x="7957" y="16717"/>
                </a:lnTo>
                <a:lnTo>
                  <a:pt x="7787" y="16985"/>
                </a:lnTo>
                <a:lnTo>
                  <a:pt x="7617" y="17253"/>
                </a:lnTo>
                <a:lnTo>
                  <a:pt x="7592" y="17326"/>
                </a:lnTo>
                <a:lnTo>
                  <a:pt x="7300" y="17326"/>
                </a:lnTo>
                <a:lnTo>
                  <a:pt x="7398" y="17107"/>
                </a:lnTo>
                <a:lnTo>
                  <a:pt x="7519" y="16888"/>
                </a:lnTo>
                <a:lnTo>
                  <a:pt x="7617" y="16717"/>
                </a:lnTo>
                <a:lnTo>
                  <a:pt x="7884" y="16693"/>
                </a:lnTo>
                <a:close/>
                <a:moveTo>
                  <a:pt x="8225" y="16717"/>
                </a:moveTo>
                <a:lnTo>
                  <a:pt x="8736" y="16742"/>
                </a:lnTo>
                <a:lnTo>
                  <a:pt x="8541" y="17034"/>
                </a:lnTo>
                <a:lnTo>
                  <a:pt x="8371" y="17326"/>
                </a:lnTo>
                <a:lnTo>
                  <a:pt x="7909" y="17326"/>
                </a:lnTo>
                <a:lnTo>
                  <a:pt x="7933" y="17277"/>
                </a:lnTo>
                <a:lnTo>
                  <a:pt x="8225" y="16717"/>
                </a:lnTo>
                <a:close/>
                <a:moveTo>
                  <a:pt x="9223" y="16742"/>
                </a:moveTo>
                <a:lnTo>
                  <a:pt x="8979" y="17350"/>
                </a:lnTo>
                <a:lnTo>
                  <a:pt x="8663" y="17350"/>
                </a:lnTo>
                <a:lnTo>
                  <a:pt x="8979" y="16742"/>
                </a:lnTo>
                <a:close/>
                <a:moveTo>
                  <a:pt x="9928" y="16742"/>
                </a:moveTo>
                <a:lnTo>
                  <a:pt x="9661" y="17253"/>
                </a:lnTo>
                <a:lnTo>
                  <a:pt x="9612" y="17350"/>
                </a:lnTo>
                <a:lnTo>
                  <a:pt x="9320" y="17350"/>
                </a:lnTo>
                <a:lnTo>
                  <a:pt x="9563" y="16742"/>
                </a:lnTo>
                <a:close/>
                <a:moveTo>
                  <a:pt x="10147" y="16839"/>
                </a:moveTo>
                <a:lnTo>
                  <a:pt x="10220" y="16961"/>
                </a:lnTo>
                <a:lnTo>
                  <a:pt x="10245" y="17107"/>
                </a:lnTo>
                <a:lnTo>
                  <a:pt x="10220" y="17228"/>
                </a:lnTo>
                <a:lnTo>
                  <a:pt x="10147" y="17350"/>
                </a:lnTo>
                <a:lnTo>
                  <a:pt x="9928" y="17350"/>
                </a:lnTo>
                <a:lnTo>
                  <a:pt x="9953" y="17277"/>
                </a:lnTo>
                <a:lnTo>
                  <a:pt x="10050" y="17082"/>
                </a:lnTo>
                <a:lnTo>
                  <a:pt x="10147" y="16839"/>
                </a:lnTo>
                <a:close/>
                <a:moveTo>
                  <a:pt x="6862" y="16693"/>
                </a:moveTo>
                <a:lnTo>
                  <a:pt x="7081" y="16717"/>
                </a:lnTo>
                <a:lnTo>
                  <a:pt x="7300" y="16717"/>
                </a:lnTo>
                <a:lnTo>
                  <a:pt x="7106" y="17009"/>
                </a:lnTo>
                <a:lnTo>
                  <a:pt x="6935" y="17326"/>
                </a:lnTo>
                <a:lnTo>
                  <a:pt x="6741" y="17350"/>
                </a:lnTo>
                <a:lnTo>
                  <a:pt x="6570" y="17399"/>
                </a:lnTo>
                <a:lnTo>
                  <a:pt x="6619" y="17204"/>
                </a:lnTo>
                <a:lnTo>
                  <a:pt x="6692" y="17034"/>
                </a:lnTo>
                <a:lnTo>
                  <a:pt x="6862" y="16693"/>
                </a:lnTo>
                <a:close/>
                <a:moveTo>
                  <a:pt x="6473" y="17618"/>
                </a:moveTo>
                <a:lnTo>
                  <a:pt x="6643" y="17691"/>
                </a:lnTo>
                <a:lnTo>
                  <a:pt x="6814" y="17715"/>
                </a:lnTo>
                <a:lnTo>
                  <a:pt x="6789" y="17910"/>
                </a:lnTo>
                <a:lnTo>
                  <a:pt x="6765" y="18080"/>
                </a:lnTo>
                <a:lnTo>
                  <a:pt x="6643" y="17983"/>
                </a:lnTo>
                <a:lnTo>
                  <a:pt x="6546" y="17861"/>
                </a:lnTo>
                <a:lnTo>
                  <a:pt x="6352" y="17642"/>
                </a:lnTo>
                <a:lnTo>
                  <a:pt x="6376" y="17618"/>
                </a:lnTo>
                <a:lnTo>
                  <a:pt x="6424" y="17642"/>
                </a:lnTo>
                <a:lnTo>
                  <a:pt x="6473" y="17618"/>
                </a:lnTo>
                <a:close/>
                <a:moveTo>
                  <a:pt x="7398" y="17739"/>
                </a:moveTo>
                <a:lnTo>
                  <a:pt x="7300" y="18031"/>
                </a:lnTo>
                <a:lnTo>
                  <a:pt x="7252" y="18177"/>
                </a:lnTo>
                <a:lnTo>
                  <a:pt x="7252" y="18299"/>
                </a:lnTo>
                <a:lnTo>
                  <a:pt x="7008" y="18202"/>
                </a:lnTo>
                <a:lnTo>
                  <a:pt x="7154" y="17739"/>
                </a:lnTo>
                <a:close/>
                <a:moveTo>
                  <a:pt x="8833" y="17715"/>
                </a:moveTo>
                <a:lnTo>
                  <a:pt x="8785" y="17837"/>
                </a:lnTo>
                <a:lnTo>
                  <a:pt x="8736" y="17983"/>
                </a:lnTo>
                <a:lnTo>
                  <a:pt x="8712" y="18104"/>
                </a:lnTo>
                <a:lnTo>
                  <a:pt x="8736" y="18153"/>
                </a:lnTo>
                <a:lnTo>
                  <a:pt x="8736" y="18202"/>
                </a:lnTo>
                <a:lnTo>
                  <a:pt x="8809" y="18250"/>
                </a:lnTo>
                <a:lnTo>
                  <a:pt x="8882" y="18250"/>
                </a:lnTo>
                <a:lnTo>
                  <a:pt x="8931" y="18226"/>
                </a:lnTo>
                <a:lnTo>
                  <a:pt x="9004" y="18153"/>
                </a:lnTo>
                <a:lnTo>
                  <a:pt x="9125" y="17958"/>
                </a:lnTo>
                <a:lnTo>
                  <a:pt x="9198" y="17739"/>
                </a:lnTo>
                <a:lnTo>
                  <a:pt x="9393" y="17739"/>
                </a:lnTo>
                <a:lnTo>
                  <a:pt x="9369" y="17861"/>
                </a:lnTo>
                <a:lnTo>
                  <a:pt x="9369" y="18007"/>
                </a:lnTo>
                <a:lnTo>
                  <a:pt x="9125" y="18153"/>
                </a:lnTo>
                <a:lnTo>
                  <a:pt x="8833" y="18275"/>
                </a:lnTo>
                <a:lnTo>
                  <a:pt x="8566" y="18372"/>
                </a:lnTo>
                <a:lnTo>
                  <a:pt x="8249" y="18421"/>
                </a:lnTo>
                <a:lnTo>
                  <a:pt x="8274" y="18275"/>
                </a:lnTo>
                <a:lnTo>
                  <a:pt x="8371" y="17983"/>
                </a:lnTo>
                <a:lnTo>
                  <a:pt x="8468" y="17715"/>
                </a:lnTo>
                <a:close/>
                <a:moveTo>
                  <a:pt x="8176" y="17715"/>
                </a:moveTo>
                <a:lnTo>
                  <a:pt x="8030" y="18056"/>
                </a:lnTo>
                <a:lnTo>
                  <a:pt x="7957" y="18250"/>
                </a:lnTo>
                <a:lnTo>
                  <a:pt x="7933" y="18445"/>
                </a:lnTo>
                <a:lnTo>
                  <a:pt x="7738" y="18421"/>
                </a:lnTo>
                <a:lnTo>
                  <a:pt x="7568" y="18396"/>
                </a:lnTo>
                <a:lnTo>
                  <a:pt x="7568" y="18226"/>
                </a:lnTo>
                <a:lnTo>
                  <a:pt x="7641" y="17983"/>
                </a:lnTo>
                <a:lnTo>
                  <a:pt x="7738" y="17715"/>
                </a:lnTo>
                <a:close/>
                <a:moveTo>
                  <a:pt x="8128" y="2094"/>
                </a:moveTo>
                <a:lnTo>
                  <a:pt x="7714" y="2142"/>
                </a:lnTo>
                <a:lnTo>
                  <a:pt x="7325" y="2191"/>
                </a:lnTo>
                <a:lnTo>
                  <a:pt x="6935" y="2264"/>
                </a:lnTo>
                <a:lnTo>
                  <a:pt x="6546" y="2386"/>
                </a:lnTo>
                <a:lnTo>
                  <a:pt x="6181" y="2507"/>
                </a:lnTo>
                <a:lnTo>
                  <a:pt x="5841" y="2653"/>
                </a:lnTo>
                <a:lnTo>
                  <a:pt x="5500" y="2824"/>
                </a:lnTo>
                <a:lnTo>
                  <a:pt x="5184" y="3018"/>
                </a:lnTo>
                <a:lnTo>
                  <a:pt x="4892" y="3237"/>
                </a:lnTo>
                <a:lnTo>
                  <a:pt x="4551" y="3554"/>
                </a:lnTo>
                <a:lnTo>
                  <a:pt x="4210" y="3918"/>
                </a:lnTo>
                <a:lnTo>
                  <a:pt x="3918" y="4332"/>
                </a:lnTo>
                <a:lnTo>
                  <a:pt x="3626" y="4746"/>
                </a:lnTo>
                <a:lnTo>
                  <a:pt x="3383" y="5159"/>
                </a:lnTo>
                <a:lnTo>
                  <a:pt x="3164" y="5549"/>
                </a:lnTo>
                <a:lnTo>
                  <a:pt x="3018" y="5889"/>
                </a:lnTo>
                <a:lnTo>
                  <a:pt x="2921" y="6157"/>
                </a:lnTo>
                <a:lnTo>
                  <a:pt x="2823" y="6595"/>
                </a:lnTo>
                <a:lnTo>
                  <a:pt x="2775" y="7057"/>
                </a:lnTo>
                <a:lnTo>
                  <a:pt x="2750" y="7495"/>
                </a:lnTo>
                <a:lnTo>
                  <a:pt x="2775" y="7958"/>
                </a:lnTo>
                <a:lnTo>
                  <a:pt x="2823" y="8396"/>
                </a:lnTo>
                <a:lnTo>
                  <a:pt x="2921" y="8834"/>
                </a:lnTo>
                <a:lnTo>
                  <a:pt x="3067" y="9272"/>
                </a:lnTo>
                <a:lnTo>
                  <a:pt x="3237" y="9685"/>
                </a:lnTo>
                <a:lnTo>
                  <a:pt x="3602" y="10367"/>
                </a:lnTo>
                <a:lnTo>
                  <a:pt x="3991" y="11024"/>
                </a:lnTo>
                <a:lnTo>
                  <a:pt x="4843" y="12337"/>
                </a:lnTo>
                <a:lnTo>
                  <a:pt x="5281" y="13019"/>
                </a:lnTo>
                <a:lnTo>
                  <a:pt x="5476" y="13384"/>
                </a:lnTo>
                <a:lnTo>
                  <a:pt x="5646" y="13724"/>
                </a:lnTo>
                <a:lnTo>
                  <a:pt x="5792" y="14089"/>
                </a:lnTo>
                <a:lnTo>
                  <a:pt x="5914" y="14454"/>
                </a:lnTo>
                <a:lnTo>
                  <a:pt x="5987" y="14844"/>
                </a:lnTo>
                <a:lnTo>
                  <a:pt x="5987" y="15282"/>
                </a:lnTo>
                <a:lnTo>
                  <a:pt x="5962" y="15379"/>
                </a:lnTo>
                <a:lnTo>
                  <a:pt x="5962" y="15428"/>
                </a:lnTo>
                <a:lnTo>
                  <a:pt x="5889" y="15525"/>
                </a:lnTo>
                <a:lnTo>
                  <a:pt x="5841" y="15647"/>
                </a:lnTo>
                <a:lnTo>
                  <a:pt x="5816" y="15768"/>
                </a:lnTo>
                <a:lnTo>
                  <a:pt x="5792" y="15914"/>
                </a:lnTo>
                <a:lnTo>
                  <a:pt x="5816" y="16036"/>
                </a:lnTo>
                <a:lnTo>
                  <a:pt x="5841" y="16158"/>
                </a:lnTo>
                <a:lnTo>
                  <a:pt x="5889" y="16279"/>
                </a:lnTo>
                <a:lnTo>
                  <a:pt x="5962" y="16377"/>
                </a:lnTo>
                <a:lnTo>
                  <a:pt x="5865" y="16474"/>
                </a:lnTo>
                <a:lnTo>
                  <a:pt x="5792" y="16620"/>
                </a:lnTo>
                <a:lnTo>
                  <a:pt x="5768" y="16766"/>
                </a:lnTo>
                <a:lnTo>
                  <a:pt x="5768" y="16912"/>
                </a:lnTo>
                <a:lnTo>
                  <a:pt x="5768" y="17058"/>
                </a:lnTo>
                <a:lnTo>
                  <a:pt x="5816" y="17204"/>
                </a:lnTo>
                <a:lnTo>
                  <a:pt x="5889" y="17350"/>
                </a:lnTo>
                <a:lnTo>
                  <a:pt x="5987" y="17472"/>
                </a:lnTo>
                <a:lnTo>
                  <a:pt x="5962" y="17496"/>
                </a:lnTo>
                <a:lnTo>
                  <a:pt x="5914" y="17618"/>
                </a:lnTo>
                <a:lnTo>
                  <a:pt x="5914" y="17715"/>
                </a:lnTo>
                <a:lnTo>
                  <a:pt x="5938" y="17837"/>
                </a:lnTo>
                <a:lnTo>
                  <a:pt x="5987" y="17934"/>
                </a:lnTo>
                <a:lnTo>
                  <a:pt x="6133" y="18129"/>
                </a:lnTo>
                <a:lnTo>
                  <a:pt x="6303" y="18299"/>
                </a:lnTo>
                <a:lnTo>
                  <a:pt x="6424" y="18421"/>
                </a:lnTo>
                <a:lnTo>
                  <a:pt x="6570" y="18518"/>
                </a:lnTo>
                <a:lnTo>
                  <a:pt x="6862" y="18688"/>
                </a:lnTo>
                <a:lnTo>
                  <a:pt x="7179" y="18810"/>
                </a:lnTo>
                <a:lnTo>
                  <a:pt x="7495" y="18859"/>
                </a:lnTo>
                <a:lnTo>
                  <a:pt x="7738" y="18883"/>
                </a:lnTo>
                <a:lnTo>
                  <a:pt x="7982" y="18883"/>
                </a:lnTo>
                <a:lnTo>
                  <a:pt x="8030" y="18956"/>
                </a:lnTo>
                <a:lnTo>
                  <a:pt x="8079" y="18980"/>
                </a:lnTo>
                <a:lnTo>
                  <a:pt x="8128" y="18980"/>
                </a:lnTo>
                <a:lnTo>
                  <a:pt x="8176" y="18956"/>
                </a:lnTo>
                <a:lnTo>
                  <a:pt x="8201" y="18907"/>
                </a:lnTo>
                <a:lnTo>
                  <a:pt x="8201" y="18883"/>
                </a:lnTo>
                <a:lnTo>
                  <a:pt x="8493" y="18834"/>
                </a:lnTo>
                <a:lnTo>
                  <a:pt x="8785" y="18761"/>
                </a:lnTo>
                <a:lnTo>
                  <a:pt x="9052" y="18664"/>
                </a:lnTo>
                <a:lnTo>
                  <a:pt x="9320" y="18542"/>
                </a:lnTo>
                <a:lnTo>
                  <a:pt x="9563" y="18396"/>
                </a:lnTo>
                <a:lnTo>
                  <a:pt x="9807" y="18226"/>
                </a:lnTo>
                <a:lnTo>
                  <a:pt x="10050" y="18056"/>
                </a:lnTo>
                <a:lnTo>
                  <a:pt x="10269" y="17837"/>
                </a:lnTo>
                <a:lnTo>
                  <a:pt x="10318" y="17764"/>
                </a:lnTo>
                <a:lnTo>
                  <a:pt x="10342" y="17691"/>
                </a:lnTo>
                <a:lnTo>
                  <a:pt x="10464" y="17593"/>
                </a:lnTo>
                <a:lnTo>
                  <a:pt x="10537" y="17447"/>
                </a:lnTo>
                <a:lnTo>
                  <a:pt x="10585" y="17301"/>
                </a:lnTo>
                <a:lnTo>
                  <a:pt x="10634" y="17107"/>
                </a:lnTo>
                <a:lnTo>
                  <a:pt x="10634" y="16936"/>
                </a:lnTo>
                <a:lnTo>
                  <a:pt x="10585" y="16742"/>
                </a:lnTo>
                <a:lnTo>
                  <a:pt x="10512" y="16596"/>
                </a:lnTo>
                <a:lnTo>
                  <a:pt x="10391" y="16474"/>
                </a:lnTo>
                <a:lnTo>
                  <a:pt x="10488" y="16255"/>
                </a:lnTo>
                <a:lnTo>
                  <a:pt x="10537" y="16036"/>
                </a:lnTo>
                <a:lnTo>
                  <a:pt x="10537" y="15817"/>
                </a:lnTo>
                <a:lnTo>
                  <a:pt x="10488" y="15574"/>
                </a:lnTo>
                <a:lnTo>
                  <a:pt x="10415" y="15476"/>
                </a:lnTo>
                <a:lnTo>
                  <a:pt x="10342" y="15379"/>
                </a:lnTo>
                <a:lnTo>
                  <a:pt x="10342" y="15306"/>
                </a:lnTo>
                <a:lnTo>
                  <a:pt x="10415" y="14965"/>
                </a:lnTo>
                <a:lnTo>
                  <a:pt x="10464" y="14625"/>
                </a:lnTo>
                <a:lnTo>
                  <a:pt x="10512" y="14284"/>
                </a:lnTo>
                <a:lnTo>
                  <a:pt x="10585" y="13943"/>
                </a:lnTo>
                <a:lnTo>
                  <a:pt x="10658" y="13700"/>
                </a:lnTo>
                <a:lnTo>
                  <a:pt x="10756" y="13457"/>
                </a:lnTo>
                <a:lnTo>
                  <a:pt x="10999" y="12994"/>
                </a:lnTo>
                <a:lnTo>
                  <a:pt x="11023" y="12970"/>
                </a:lnTo>
                <a:lnTo>
                  <a:pt x="11023" y="12946"/>
                </a:lnTo>
                <a:lnTo>
                  <a:pt x="11340" y="12459"/>
                </a:lnTo>
                <a:lnTo>
                  <a:pt x="11632" y="11972"/>
                </a:lnTo>
                <a:lnTo>
                  <a:pt x="12191" y="11194"/>
                </a:lnTo>
                <a:lnTo>
                  <a:pt x="12483" y="10780"/>
                </a:lnTo>
                <a:lnTo>
                  <a:pt x="12751" y="10367"/>
                </a:lnTo>
                <a:lnTo>
                  <a:pt x="12994" y="9953"/>
                </a:lnTo>
                <a:lnTo>
                  <a:pt x="13213" y="9515"/>
                </a:lnTo>
                <a:lnTo>
                  <a:pt x="13384" y="9053"/>
                </a:lnTo>
                <a:lnTo>
                  <a:pt x="13457" y="8809"/>
                </a:lnTo>
                <a:lnTo>
                  <a:pt x="13505" y="8590"/>
                </a:lnTo>
                <a:lnTo>
                  <a:pt x="13554" y="8152"/>
                </a:lnTo>
                <a:lnTo>
                  <a:pt x="13554" y="7714"/>
                </a:lnTo>
                <a:lnTo>
                  <a:pt x="13505" y="7276"/>
                </a:lnTo>
                <a:lnTo>
                  <a:pt x="13432" y="6838"/>
                </a:lnTo>
                <a:lnTo>
                  <a:pt x="13335" y="6400"/>
                </a:lnTo>
                <a:lnTo>
                  <a:pt x="13213" y="5962"/>
                </a:lnTo>
                <a:lnTo>
                  <a:pt x="12946" y="5135"/>
                </a:lnTo>
                <a:lnTo>
                  <a:pt x="12800" y="4770"/>
                </a:lnTo>
                <a:lnTo>
                  <a:pt x="12605" y="4429"/>
                </a:lnTo>
                <a:lnTo>
                  <a:pt x="12386" y="4113"/>
                </a:lnTo>
                <a:lnTo>
                  <a:pt x="12143" y="3797"/>
                </a:lnTo>
                <a:lnTo>
                  <a:pt x="12143" y="3773"/>
                </a:lnTo>
                <a:lnTo>
                  <a:pt x="12094" y="3675"/>
                </a:lnTo>
                <a:lnTo>
                  <a:pt x="12021" y="3602"/>
                </a:lnTo>
                <a:lnTo>
                  <a:pt x="11948" y="3554"/>
                </a:lnTo>
                <a:lnTo>
                  <a:pt x="11851" y="3505"/>
                </a:lnTo>
                <a:lnTo>
                  <a:pt x="11607" y="3286"/>
                </a:lnTo>
                <a:lnTo>
                  <a:pt x="11340" y="3091"/>
                </a:lnTo>
                <a:lnTo>
                  <a:pt x="11072" y="2897"/>
                </a:lnTo>
                <a:lnTo>
                  <a:pt x="10804" y="2726"/>
                </a:lnTo>
                <a:lnTo>
                  <a:pt x="10464" y="2556"/>
                </a:lnTo>
                <a:lnTo>
                  <a:pt x="10099" y="2386"/>
                </a:lnTo>
                <a:lnTo>
                  <a:pt x="9709" y="2264"/>
                </a:lnTo>
                <a:lnTo>
                  <a:pt x="9320" y="2191"/>
                </a:lnTo>
                <a:lnTo>
                  <a:pt x="8931" y="2142"/>
                </a:lnTo>
                <a:lnTo>
                  <a:pt x="8517" y="2094"/>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 1 column - cold">
  <p:cSld name="TITLE_AND_BODY_1_1">
    <p:bg>
      <p:bgPr>
        <a:gradFill>
          <a:gsLst>
            <a:gs pos="0">
              <a:schemeClr val="accent5"/>
            </a:gs>
            <a:gs pos="100000">
              <a:schemeClr val="accent4"/>
            </a:gs>
          </a:gsLst>
          <a:lin ang="2700006" scaled="0"/>
        </a:gradFill>
        <a:effectLst/>
      </p:bgPr>
    </p:bg>
    <p:spTree>
      <p:nvGrpSpPr>
        <p:cNvPr id="1" name="Shape 60"/>
        <p:cNvGrpSpPr/>
        <p:nvPr/>
      </p:nvGrpSpPr>
      <p:grpSpPr>
        <a:xfrm>
          <a:off x="0" y="0"/>
          <a:ext cx="0" cy="0"/>
          <a:chOff x="0" y="0"/>
          <a:chExt cx="0" cy="0"/>
        </a:xfrm>
      </p:grpSpPr>
      <p:sp>
        <p:nvSpPr>
          <p:cNvPr id="61" name="Google Shape;61;p13"/>
          <p:cNvSpPr/>
          <p:nvPr/>
        </p:nvSpPr>
        <p:spPr>
          <a:xfrm>
            <a:off x="0" y="0"/>
            <a:ext cx="9144000" cy="802800"/>
          </a:xfrm>
          <a:prstGeom prst="rect">
            <a:avLst/>
          </a:prstGeom>
          <a:solidFill>
            <a:srgbClr val="1C4587">
              <a:alpha val="353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13"/>
          <p:cNvSpPr txBox="1">
            <a:spLocks noGrp="1"/>
          </p:cNvSpPr>
          <p:nvPr>
            <p:ph type="title"/>
          </p:nvPr>
        </p:nvSpPr>
        <p:spPr>
          <a:xfrm>
            <a:off x="962850" y="321094"/>
            <a:ext cx="7571700" cy="379500"/>
          </a:xfrm>
          <a:prstGeom prst="rect">
            <a:avLst/>
          </a:prstGeom>
        </p:spPr>
        <p:txBody>
          <a:bodyPr spcFirstLastPara="1" wrap="square" lIns="91425" tIns="91425" rIns="91425" bIns="91425" anchor="b" anchorCtr="0">
            <a:noAutofit/>
          </a:bodyPr>
          <a:lstStyle>
            <a:lvl1pPr lvl="0" algn="l" rtl="0">
              <a:spcBef>
                <a:spcPts val="0"/>
              </a:spcBef>
              <a:spcAft>
                <a:spcPts val="0"/>
              </a:spcAft>
              <a:buSzPts val="1600"/>
              <a:buNone/>
              <a:defRPr/>
            </a:lvl1pPr>
            <a:lvl2pPr lvl="1" algn="l" rtl="0">
              <a:spcBef>
                <a:spcPts val="0"/>
              </a:spcBef>
              <a:spcAft>
                <a:spcPts val="0"/>
              </a:spcAft>
              <a:buSzPts val="1600"/>
              <a:buNone/>
              <a:defRPr/>
            </a:lvl2pPr>
            <a:lvl3pPr lvl="2" algn="l" rtl="0">
              <a:spcBef>
                <a:spcPts val="0"/>
              </a:spcBef>
              <a:spcAft>
                <a:spcPts val="0"/>
              </a:spcAft>
              <a:buSzPts val="1600"/>
              <a:buNone/>
              <a:defRPr/>
            </a:lvl3pPr>
            <a:lvl4pPr lvl="3" algn="l" rtl="0">
              <a:spcBef>
                <a:spcPts val="0"/>
              </a:spcBef>
              <a:spcAft>
                <a:spcPts val="0"/>
              </a:spcAft>
              <a:buSzPts val="1600"/>
              <a:buNone/>
              <a:defRPr/>
            </a:lvl4pPr>
            <a:lvl5pPr lvl="4" algn="l" rtl="0">
              <a:spcBef>
                <a:spcPts val="0"/>
              </a:spcBef>
              <a:spcAft>
                <a:spcPts val="0"/>
              </a:spcAft>
              <a:buSzPts val="1600"/>
              <a:buNone/>
              <a:defRPr/>
            </a:lvl5pPr>
            <a:lvl6pPr lvl="5" algn="l" rtl="0">
              <a:spcBef>
                <a:spcPts val="0"/>
              </a:spcBef>
              <a:spcAft>
                <a:spcPts val="0"/>
              </a:spcAft>
              <a:buSzPts val="1600"/>
              <a:buNone/>
              <a:defRPr/>
            </a:lvl6pPr>
            <a:lvl7pPr lvl="6" algn="l" rtl="0">
              <a:spcBef>
                <a:spcPts val="0"/>
              </a:spcBef>
              <a:spcAft>
                <a:spcPts val="0"/>
              </a:spcAft>
              <a:buSzPts val="1600"/>
              <a:buNone/>
              <a:defRPr/>
            </a:lvl7pPr>
            <a:lvl8pPr lvl="7" algn="l" rtl="0">
              <a:spcBef>
                <a:spcPts val="0"/>
              </a:spcBef>
              <a:spcAft>
                <a:spcPts val="0"/>
              </a:spcAft>
              <a:buSzPts val="1600"/>
              <a:buNone/>
              <a:defRPr/>
            </a:lvl8pPr>
            <a:lvl9pPr lvl="8" algn="l" rtl="0">
              <a:spcBef>
                <a:spcPts val="0"/>
              </a:spcBef>
              <a:spcAft>
                <a:spcPts val="0"/>
              </a:spcAft>
              <a:buSzPts val="1600"/>
              <a:buNone/>
              <a:defRPr/>
            </a:lvl9pPr>
          </a:lstStyle>
          <a:p>
            <a:endParaRPr/>
          </a:p>
        </p:txBody>
      </p:sp>
      <p:sp>
        <p:nvSpPr>
          <p:cNvPr id="63" name="Google Shape;63;p13"/>
          <p:cNvSpPr txBox="1">
            <a:spLocks noGrp="1"/>
          </p:cNvSpPr>
          <p:nvPr>
            <p:ph type="body" idx="1"/>
          </p:nvPr>
        </p:nvSpPr>
        <p:spPr>
          <a:xfrm>
            <a:off x="962850" y="1236825"/>
            <a:ext cx="7494900" cy="3534600"/>
          </a:xfrm>
          <a:prstGeom prst="rect">
            <a:avLst/>
          </a:prstGeom>
        </p:spPr>
        <p:txBody>
          <a:bodyPr spcFirstLastPara="1" wrap="square" lIns="91425" tIns="91425" rIns="91425" bIns="91425" anchor="t" anchorCtr="0">
            <a:noAutofit/>
          </a:bodyPr>
          <a:lstStyle>
            <a:lvl1pPr marL="457200" lvl="0" indent="-381000" rtl="0">
              <a:spcBef>
                <a:spcPts val="600"/>
              </a:spcBef>
              <a:spcAft>
                <a:spcPts val="0"/>
              </a:spcAft>
              <a:buSzPts val="2400"/>
              <a:buChar char="▹"/>
              <a:defRPr/>
            </a:lvl1pPr>
            <a:lvl2pPr marL="914400" lvl="1" indent="-381000" rtl="0">
              <a:spcBef>
                <a:spcPts val="0"/>
              </a:spcBef>
              <a:spcAft>
                <a:spcPts val="0"/>
              </a:spcAft>
              <a:buSzPts val="2400"/>
              <a:buChar char="▸"/>
              <a:defRPr/>
            </a:lvl2pPr>
            <a:lvl3pPr marL="1371600" lvl="2" indent="-381000" rtl="0">
              <a:spcBef>
                <a:spcPts val="0"/>
              </a:spcBef>
              <a:spcAft>
                <a:spcPts val="0"/>
              </a:spcAft>
              <a:buSzPts val="2400"/>
              <a:buChar char="■"/>
              <a:defRPr/>
            </a:lvl3pPr>
            <a:lvl4pPr marL="1828800" lvl="3" indent="-381000" rtl="0">
              <a:spcBef>
                <a:spcPts val="0"/>
              </a:spcBef>
              <a:spcAft>
                <a:spcPts val="0"/>
              </a:spcAft>
              <a:buSzPts val="2400"/>
              <a:buChar char="●"/>
              <a:defRPr/>
            </a:lvl4pPr>
            <a:lvl5pPr marL="2286000" lvl="4" indent="-381000" rtl="0">
              <a:spcBef>
                <a:spcPts val="0"/>
              </a:spcBef>
              <a:spcAft>
                <a:spcPts val="0"/>
              </a:spcAft>
              <a:buSzPts val="2400"/>
              <a:buChar char="○"/>
              <a:defRPr/>
            </a:lvl5pPr>
            <a:lvl6pPr marL="2743200" lvl="5" indent="-381000" rtl="0">
              <a:spcBef>
                <a:spcPts val="0"/>
              </a:spcBef>
              <a:spcAft>
                <a:spcPts val="0"/>
              </a:spcAft>
              <a:buSzPts val="2400"/>
              <a:buChar char="■"/>
              <a:defRPr/>
            </a:lvl6pPr>
            <a:lvl7pPr marL="3200400" lvl="6" indent="-381000" rtl="0">
              <a:spcBef>
                <a:spcPts val="0"/>
              </a:spcBef>
              <a:spcAft>
                <a:spcPts val="0"/>
              </a:spcAft>
              <a:buSzPts val="2400"/>
              <a:buChar char="●"/>
              <a:defRPr/>
            </a:lvl7pPr>
            <a:lvl8pPr marL="3657600" lvl="7" indent="-381000" rtl="0">
              <a:spcBef>
                <a:spcPts val="0"/>
              </a:spcBef>
              <a:spcAft>
                <a:spcPts val="0"/>
              </a:spcAft>
              <a:buSzPts val="2400"/>
              <a:buChar char="○"/>
              <a:defRPr/>
            </a:lvl8pPr>
            <a:lvl9pPr marL="4114800" lvl="8" indent="-381000" rtl="0">
              <a:spcBef>
                <a:spcPts val="0"/>
              </a:spcBef>
              <a:spcAft>
                <a:spcPts val="0"/>
              </a:spcAft>
              <a:buSzPts val="2400"/>
              <a:buChar char="■"/>
              <a:defRPr/>
            </a:lvl9pPr>
          </a:lstStyle>
          <a:p>
            <a:endParaRPr/>
          </a:p>
        </p:txBody>
      </p:sp>
      <p:sp>
        <p:nvSpPr>
          <p:cNvPr id="64" name="Google Shape;64;p13"/>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
        <p:nvSpPr>
          <p:cNvPr id="65" name="Google Shape;65;p13"/>
          <p:cNvSpPr/>
          <p:nvPr/>
        </p:nvSpPr>
        <p:spPr>
          <a:xfrm>
            <a:off x="694177" y="366125"/>
            <a:ext cx="290583" cy="252494"/>
          </a:xfrm>
          <a:custGeom>
            <a:avLst/>
            <a:gdLst/>
            <a:ahLst/>
            <a:cxnLst/>
            <a:rect l="l" t="t" r="r" b="b"/>
            <a:pathLst>
              <a:path w="16717" h="15403" extrusionOk="0">
                <a:moveTo>
                  <a:pt x="9149" y="511"/>
                </a:moveTo>
                <a:lnTo>
                  <a:pt x="9587" y="560"/>
                </a:lnTo>
                <a:lnTo>
                  <a:pt x="10025" y="608"/>
                </a:lnTo>
                <a:lnTo>
                  <a:pt x="10439" y="681"/>
                </a:lnTo>
                <a:lnTo>
                  <a:pt x="10877" y="779"/>
                </a:lnTo>
                <a:lnTo>
                  <a:pt x="11290" y="900"/>
                </a:lnTo>
                <a:lnTo>
                  <a:pt x="11704" y="1046"/>
                </a:lnTo>
                <a:lnTo>
                  <a:pt x="12093" y="1217"/>
                </a:lnTo>
                <a:lnTo>
                  <a:pt x="12483" y="1411"/>
                </a:lnTo>
                <a:lnTo>
                  <a:pt x="12994" y="1703"/>
                </a:lnTo>
                <a:lnTo>
                  <a:pt x="13505" y="2020"/>
                </a:lnTo>
                <a:lnTo>
                  <a:pt x="13967" y="2360"/>
                </a:lnTo>
                <a:lnTo>
                  <a:pt x="14210" y="2555"/>
                </a:lnTo>
                <a:lnTo>
                  <a:pt x="14405" y="2750"/>
                </a:lnTo>
                <a:lnTo>
                  <a:pt x="14332" y="2871"/>
                </a:lnTo>
                <a:lnTo>
                  <a:pt x="14308" y="3017"/>
                </a:lnTo>
                <a:lnTo>
                  <a:pt x="14308" y="3066"/>
                </a:lnTo>
                <a:lnTo>
                  <a:pt x="14332" y="3090"/>
                </a:lnTo>
                <a:lnTo>
                  <a:pt x="14405" y="3139"/>
                </a:lnTo>
                <a:lnTo>
                  <a:pt x="14478" y="3139"/>
                </a:lnTo>
                <a:lnTo>
                  <a:pt x="14551" y="3090"/>
                </a:lnTo>
                <a:lnTo>
                  <a:pt x="14624" y="2993"/>
                </a:lnTo>
                <a:lnTo>
                  <a:pt x="14867" y="3285"/>
                </a:lnTo>
                <a:lnTo>
                  <a:pt x="14770" y="3358"/>
                </a:lnTo>
                <a:lnTo>
                  <a:pt x="14697" y="3431"/>
                </a:lnTo>
                <a:lnTo>
                  <a:pt x="14600" y="3601"/>
                </a:lnTo>
                <a:lnTo>
                  <a:pt x="14575" y="3674"/>
                </a:lnTo>
                <a:lnTo>
                  <a:pt x="14575" y="3723"/>
                </a:lnTo>
                <a:lnTo>
                  <a:pt x="14575" y="3772"/>
                </a:lnTo>
                <a:lnTo>
                  <a:pt x="14600" y="3796"/>
                </a:lnTo>
                <a:lnTo>
                  <a:pt x="14648" y="3796"/>
                </a:lnTo>
                <a:lnTo>
                  <a:pt x="14721" y="3772"/>
                </a:lnTo>
                <a:lnTo>
                  <a:pt x="14867" y="3699"/>
                </a:lnTo>
                <a:lnTo>
                  <a:pt x="15086" y="3601"/>
                </a:lnTo>
                <a:lnTo>
                  <a:pt x="15208" y="3820"/>
                </a:lnTo>
                <a:lnTo>
                  <a:pt x="15305" y="4064"/>
                </a:lnTo>
                <a:lnTo>
                  <a:pt x="15111" y="4137"/>
                </a:lnTo>
                <a:lnTo>
                  <a:pt x="15013" y="4185"/>
                </a:lnTo>
                <a:lnTo>
                  <a:pt x="14916" y="4234"/>
                </a:lnTo>
                <a:lnTo>
                  <a:pt x="14892" y="4307"/>
                </a:lnTo>
                <a:lnTo>
                  <a:pt x="14892" y="4380"/>
                </a:lnTo>
                <a:lnTo>
                  <a:pt x="14940" y="4429"/>
                </a:lnTo>
                <a:lnTo>
                  <a:pt x="15013" y="4453"/>
                </a:lnTo>
                <a:lnTo>
                  <a:pt x="15135" y="4453"/>
                </a:lnTo>
                <a:lnTo>
                  <a:pt x="15232" y="4429"/>
                </a:lnTo>
                <a:lnTo>
                  <a:pt x="15427" y="4380"/>
                </a:lnTo>
                <a:lnTo>
                  <a:pt x="15573" y="4915"/>
                </a:lnTo>
                <a:lnTo>
                  <a:pt x="15403" y="4964"/>
                </a:lnTo>
                <a:lnTo>
                  <a:pt x="15232" y="5061"/>
                </a:lnTo>
                <a:lnTo>
                  <a:pt x="15086" y="5183"/>
                </a:lnTo>
                <a:lnTo>
                  <a:pt x="15038" y="5256"/>
                </a:lnTo>
                <a:lnTo>
                  <a:pt x="15013" y="5329"/>
                </a:lnTo>
                <a:lnTo>
                  <a:pt x="15013" y="5378"/>
                </a:lnTo>
                <a:lnTo>
                  <a:pt x="15038" y="5402"/>
                </a:lnTo>
                <a:lnTo>
                  <a:pt x="15062" y="5426"/>
                </a:lnTo>
                <a:lnTo>
                  <a:pt x="15111" y="5451"/>
                </a:lnTo>
                <a:lnTo>
                  <a:pt x="15208" y="5451"/>
                </a:lnTo>
                <a:lnTo>
                  <a:pt x="15305" y="5426"/>
                </a:lnTo>
                <a:lnTo>
                  <a:pt x="15476" y="5353"/>
                </a:lnTo>
                <a:lnTo>
                  <a:pt x="15695" y="5305"/>
                </a:lnTo>
                <a:lnTo>
                  <a:pt x="15792" y="5743"/>
                </a:lnTo>
                <a:lnTo>
                  <a:pt x="15622" y="5816"/>
                </a:lnTo>
                <a:lnTo>
                  <a:pt x="15451" y="5864"/>
                </a:lnTo>
                <a:lnTo>
                  <a:pt x="15305" y="5937"/>
                </a:lnTo>
                <a:lnTo>
                  <a:pt x="15159" y="6035"/>
                </a:lnTo>
                <a:lnTo>
                  <a:pt x="15013" y="6132"/>
                </a:lnTo>
                <a:lnTo>
                  <a:pt x="15013" y="6181"/>
                </a:lnTo>
                <a:lnTo>
                  <a:pt x="15013" y="6205"/>
                </a:lnTo>
                <a:lnTo>
                  <a:pt x="15038" y="6229"/>
                </a:lnTo>
                <a:lnTo>
                  <a:pt x="15403" y="6229"/>
                </a:lnTo>
                <a:lnTo>
                  <a:pt x="15719" y="6181"/>
                </a:lnTo>
                <a:lnTo>
                  <a:pt x="15914" y="6156"/>
                </a:lnTo>
                <a:lnTo>
                  <a:pt x="16035" y="6594"/>
                </a:lnTo>
                <a:lnTo>
                  <a:pt x="15768" y="6691"/>
                </a:lnTo>
                <a:lnTo>
                  <a:pt x="15549" y="6764"/>
                </a:lnTo>
                <a:lnTo>
                  <a:pt x="15184" y="6910"/>
                </a:lnTo>
                <a:lnTo>
                  <a:pt x="15135" y="6935"/>
                </a:lnTo>
                <a:lnTo>
                  <a:pt x="15062" y="6983"/>
                </a:lnTo>
                <a:lnTo>
                  <a:pt x="15038" y="7032"/>
                </a:lnTo>
                <a:lnTo>
                  <a:pt x="15013" y="7081"/>
                </a:lnTo>
                <a:lnTo>
                  <a:pt x="15038" y="7056"/>
                </a:lnTo>
                <a:lnTo>
                  <a:pt x="15013" y="7105"/>
                </a:lnTo>
                <a:lnTo>
                  <a:pt x="15013" y="7129"/>
                </a:lnTo>
                <a:lnTo>
                  <a:pt x="15038" y="7154"/>
                </a:lnTo>
                <a:lnTo>
                  <a:pt x="15086" y="7202"/>
                </a:lnTo>
                <a:lnTo>
                  <a:pt x="15208" y="7227"/>
                </a:lnTo>
                <a:lnTo>
                  <a:pt x="15403" y="7227"/>
                </a:lnTo>
                <a:lnTo>
                  <a:pt x="15622" y="7178"/>
                </a:lnTo>
                <a:lnTo>
                  <a:pt x="15841" y="7129"/>
                </a:lnTo>
                <a:lnTo>
                  <a:pt x="16108" y="7056"/>
                </a:lnTo>
                <a:lnTo>
                  <a:pt x="16108" y="7397"/>
                </a:lnTo>
                <a:lnTo>
                  <a:pt x="16108" y="7713"/>
                </a:lnTo>
                <a:lnTo>
                  <a:pt x="16035" y="7713"/>
                </a:lnTo>
                <a:lnTo>
                  <a:pt x="15670" y="7762"/>
                </a:lnTo>
                <a:lnTo>
                  <a:pt x="15330" y="7786"/>
                </a:lnTo>
                <a:lnTo>
                  <a:pt x="14965" y="7835"/>
                </a:lnTo>
                <a:lnTo>
                  <a:pt x="14600" y="7932"/>
                </a:lnTo>
                <a:lnTo>
                  <a:pt x="14575" y="7957"/>
                </a:lnTo>
                <a:lnTo>
                  <a:pt x="14575" y="7981"/>
                </a:lnTo>
                <a:lnTo>
                  <a:pt x="14575" y="8005"/>
                </a:lnTo>
                <a:lnTo>
                  <a:pt x="14600" y="8030"/>
                </a:lnTo>
                <a:lnTo>
                  <a:pt x="15330" y="8151"/>
                </a:lnTo>
                <a:lnTo>
                  <a:pt x="15500" y="8176"/>
                </a:lnTo>
                <a:lnTo>
                  <a:pt x="15695" y="8200"/>
                </a:lnTo>
                <a:lnTo>
                  <a:pt x="15865" y="8176"/>
                </a:lnTo>
                <a:lnTo>
                  <a:pt x="16035" y="8127"/>
                </a:lnTo>
                <a:lnTo>
                  <a:pt x="16035" y="8176"/>
                </a:lnTo>
                <a:lnTo>
                  <a:pt x="15938" y="8565"/>
                </a:lnTo>
                <a:lnTo>
                  <a:pt x="15816" y="8930"/>
                </a:lnTo>
                <a:lnTo>
                  <a:pt x="15524" y="8881"/>
                </a:lnTo>
                <a:lnTo>
                  <a:pt x="15232" y="8833"/>
                </a:lnTo>
                <a:lnTo>
                  <a:pt x="15013" y="8784"/>
                </a:lnTo>
                <a:lnTo>
                  <a:pt x="14794" y="8760"/>
                </a:lnTo>
                <a:lnTo>
                  <a:pt x="14332" y="8784"/>
                </a:lnTo>
                <a:lnTo>
                  <a:pt x="14308" y="8784"/>
                </a:lnTo>
                <a:lnTo>
                  <a:pt x="14308" y="8808"/>
                </a:lnTo>
                <a:lnTo>
                  <a:pt x="14308" y="8833"/>
                </a:lnTo>
                <a:lnTo>
                  <a:pt x="14332" y="8833"/>
                </a:lnTo>
                <a:lnTo>
                  <a:pt x="14478" y="8881"/>
                </a:lnTo>
                <a:lnTo>
                  <a:pt x="14624" y="8954"/>
                </a:lnTo>
                <a:lnTo>
                  <a:pt x="14965" y="9125"/>
                </a:lnTo>
                <a:lnTo>
                  <a:pt x="15281" y="9271"/>
                </a:lnTo>
                <a:lnTo>
                  <a:pt x="15451" y="9319"/>
                </a:lnTo>
                <a:lnTo>
                  <a:pt x="15622" y="9368"/>
                </a:lnTo>
                <a:lnTo>
                  <a:pt x="15500" y="9636"/>
                </a:lnTo>
                <a:lnTo>
                  <a:pt x="15354" y="9903"/>
                </a:lnTo>
                <a:lnTo>
                  <a:pt x="15135" y="9782"/>
                </a:lnTo>
                <a:lnTo>
                  <a:pt x="14916" y="9684"/>
                </a:lnTo>
                <a:lnTo>
                  <a:pt x="14429" y="9563"/>
                </a:lnTo>
                <a:lnTo>
                  <a:pt x="14210" y="9490"/>
                </a:lnTo>
                <a:lnTo>
                  <a:pt x="13943" y="9441"/>
                </a:lnTo>
                <a:lnTo>
                  <a:pt x="13699" y="9417"/>
                </a:lnTo>
                <a:lnTo>
                  <a:pt x="13553" y="9417"/>
                </a:lnTo>
                <a:lnTo>
                  <a:pt x="13456" y="9465"/>
                </a:lnTo>
                <a:lnTo>
                  <a:pt x="13432" y="9490"/>
                </a:lnTo>
                <a:lnTo>
                  <a:pt x="13432" y="9514"/>
                </a:lnTo>
                <a:lnTo>
                  <a:pt x="13578" y="9636"/>
                </a:lnTo>
                <a:lnTo>
                  <a:pt x="13772" y="9733"/>
                </a:lnTo>
                <a:lnTo>
                  <a:pt x="14137" y="9855"/>
                </a:lnTo>
                <a:lnTo>
                  <a:pt x="14648" y="10049"/>
                </a:lnTo>
                <a:lnTo>
                  <a:pt x="14892" y="10147"/>
                </a:lnTo>
                <a:lnTo>
                  <a:pt x="15135" y="10244"/>
                </a:lnTo>
                <a:lnTo>
                  <a:pt x="14794" y="10706"/>
                </a:lnTo>
                <a:lnTo>
                  <a:pt x="14721" y="10658"/>
                </a:lnTo>
                <a:lnTo>
                  <a:pt x="14624" y="10633"/>
                </a:lnTo>
                <a:lnTo>
                  <a:pt x="14405" y="10560"/>
                </a:lnTo>
                <a:lnTo>
                  <a:pt x="13991" y="10512"/>
                </a:lnTo>
                <a:lnTo>
                  <a:pt x="13772" y="10439"/>
                </a:lnTo>
                <a:lnTo>
                  <a:pt x="13505" y="10366"/>
                </a:lnTo>
                <a:lnTo>
                  <a:pt x="13359" y="10341"/>
                </a:lnTo>
                <a:lnTo>
                  <a:pt x="13213" y="10317"/>
                </a:lnTo>
                <a:lnTo>
                  <a:pt x="13115" y="10341"/>
                </a:lnTo>
                <a:lnTo>
                  <a:pt x="12994" y="10390"/>
                </a:lnTo>
                <a:lnTo>
                  <a:pt x="12994" y="10414"/>
                </a:lnTo>
                <a:lnTo>
                  <a:pt x="13018" y="10536"/>
                </a:lnTo>
                <a:lnTo>
                  <a:pt x="13091" y="10609"/>
                </a:lnTo>
                <a:lnTo>
                  <a:pt x="13188" y="10682"/>
                </a:lnTo>
                <a:lnTo>
                  <a:pt x="13310" y="10731"/>
                </a:lnTo>
                <a:lnTo>
                  <a:pt x="13553" y="10828"/>
                </a:lnTo>
                <a:lnTo>
                  <a:pt x="13772" y="10877"/>
                </a:lnTo>
                <a:lnTo>
                  <a:pt x="14113" y="10998"/>
                </a:lnTo>
                <a:lnTo>
                  <a:pt x="14308" y="11047"/>
                </a:lnTo>
                <a:lnTo>
                  <a:pt x="14502" y="11071"/>
                </a:lnTo>
                <a:lnTo>
                  <a:pt x="14089" y="11509"/>
                </a:lnTo>
                <a:lnTo>
                  <a:pt x="13943" y="11412"/>
                </a:lnTo>
                <a:lnTo>
                  <a:pt x="13772" y="11339"/>
                </a:lnTo>
                <a:lnTo>
                  <a:pt x="13432" y="11242"/>
                </a:lnTo>
                <a:lnTo>
                  <a:pt x="13067" y="11144"/>
                </a:lnTo>
                <a:lnTo>
                  <a:pt x="12702" y="11071"/>
                </a:lnTo>
                <a:lnTo>
                  <a:pt x="12337" y="11047"/>
                </a:lnTo>
                <a:lnTo>
                  <a:pt x="11972" y="11096"/>
                </a:lnTo>
                <a:lnTo>
                  <a:pt x="11947" y="11096"/>
                </a:lnTo>
                <a:lnTo>
                  <a:pt x="11899" y="11120"/>
                </a:lnTo>
                <a:lnTo>
                  <a:pt x="11874" y="11193"/>
                </a:lnTo>
                <a:lnTo>
                  <a:pt x="11850" y="11266"/>
                </a:lnTo>
                <a:lnTo>
                  <a:pt x="11874" y="11290"/>
                </a:lnTo>
                <a:lnTo>
                  <a:pt x="11899" y="11363"/>
                </a:lnTo>
                <a:lnTo>
                  <a:pt x="11972" y="11412"/>
                </a:lnTo>
                <a:lnTo>
                  <a:pt x="12580" y="11509"/>
                </a:lnTo>
                <a:lnTo>
                  <a:pt x="12872" y="11582"/>
                </a:lnTo>
                <a:lnTo>
                  <a:pt x="13164" y="11655"/>
                </a:lnTo>
                <a:lnTo>
                  <a:pt x="13432" y="11753"/>
                </a:lnTo>
                <a:lnTo>
                  <a:pt x="13675" y="11850"/>
                </a:lnTo>
                <a:lnTo>
                  <a:pt x="13359" y="12118"/>
                </a:lnTo>
                <a:lnTo>
                  <a:pt x="13018" y="12337"/>
                </a:lnTo>
                <a:lnTo>
                  <a:pt x="12994" y="12288"/>
                </a:lnTo>
                <a:lnTo>
                  <a:pt x="12945" y="12239"/>
                </a:lnTo>
                <a:lnTo>
                  <a:pt x="12775" y="12166"/>
                </a:lnTo>
                <a:lnTo>
                  <a:pt x="12604" y="12142"/>
                </a:lnTo>
                <a:lnTo>
                  <a:pt x="12410" y="12118"/>
                </a:lnTo>
                <a:lnTo>
                  <a:pt x="12215" y="12069"/>
                </a:lnTo>
                <a:lnTo>
                  <a:pt x="11850" y="11947"/>
                </a:lnTo>
                <a:lnTo>
                  <a:pt x="11558" y="11826"/>
                </a:lnTo>
                <a:lnTo>
                  <a:pt x="11242" y="11704"/>
                </a:lnTo>
                <a:lnTo>
                  <a:pt x="11096" y="11655"/>
                </a:lnTo>
                <a:lnTo>
                  <a:pt x="10950" y="11607"/>
                </a:lnTo>
                <a:lnTo>
                  <a:pt x="10779" y="11582"/>
                </a:lnTo>
                <a:lnTo>
                  <a:pt x="10633" y="11582"/>
                </a:lnTo>
                <a:lnTo>
                  <a:pt x="10609" y="11607"/>
                </a:lnTo>
                <a:lnTo>
                  <a:pt x="10609" y="11655"/>
                </a:lnTo>
                <a:lnTo>
                  <a:pt x="10682" y="11753"/>
                </a:lnTo>
                <a:lnTo>
                  <a:pt x="10804" y="11874"/>
                </a:lnTo>
                <a:lnTo>
                  <a:pt x="10925" y="11947"/>
                </a:lnTo>
                <a:lnTo>
                  <a:pt x="11047" y="12045"/>
                </a:lnTo>
                <a:lnTo>
                  <a:pt x="11315" y="12166"/>
                </a:lnTo>
                <a:lnTo>
                  <a:pt x="11582" y="12288"/>
                </a:lnTo>
                <a:lnTo>
                  <a:pt x="11826" y="12385"/>
                </a:lnTo>
                <a:lnTo>
                  <a:pt x="12093" y="12483"/>
                </a:lnTo>
                <a:lnTo>
                  <a:pt x="12361" y="12556"/>
                </a:lnTo>
                <a:lnTo>
                  <a:pt x="12507" y="12580"/>
                </a:lnTo>
                <a:lnTo>
                  <a:pt x="12629" y="12580"/>
                </a:lnTo>
                <a:lnTo>
                  <a:pt x="12239" y="12799"/>
                </a:lnTo>
                <a:lnTo>
                  <a:pt x="11850" y="12969"/>
                </a:lnTo>
                <a:lnTo>
                  <a:pt x="11801" y="12921"/>
                </a:lnTo>
                <a:lnTo>
                  <a:pt x="11680" y="12823"/>
                </a:lnTo>
                <a:lnTo>
                  <a:pt x="11558" y="12775"/>
                </a:lnTo>
                <a:lnTo>
                  <a:pt x="11266" y="12677"/>
                </a:lnTo>
                <a:lnTo>
                  <a:pt x="10998" y="12604"/>
                </a:lnTo>
                <a:lnTo>
                  <a:pt x="10731" y="12531"/>
                </a:lnTo>
                <a:lnTo>
                  <a:pt x="10585" y="12458"/>
                </a:lnTo>
                <a:lnTo>
                  <a:pt x="10439" y="12385"/>
                </a:lnTo>
                <a:lnTo>
                  <a:pt x="10171" y="12239"/>
                </a:lnTo>
                <a:lnTo>
                  <a:pt x="10025" y="12166"/>
                </a:lnTo>
                <a:lnTo>
                  <a:pt x="9879" y="12118"/>
                </a:lnTo>
                <a:lnTo>
                  <a:pt x="9733" y="12093"/>
                </a:lnTo>
                <a:lnTo>
                  <a:pt x="9563" y="12093"/>
                </a:lnTo>
                <a:lnTo>
                  <a:pt x="9514" y="12118"/>
                </a:lnTo>
                <a:lnTo>
                  <a:pt x="9490" y="12142"/>
                </a:lnTo>
                <a:lnTo>
                  <a:pt x="9490" y="12191"/>
                </a:lnTo>
                <a:lnTo>
                  <a:pt x="9514" y="12215"/>
                </a:lnTo>
                <a:lnTo>
                  <a:pt x="9733" y="12410"/>
                </a:lnTo>
                <a:lnTo>
                  <a:pt x="9952" y="12580"/>
                </a:lnTo>
                <a:lnTo>
                  <a:pt x="10220" y="12750"/>
                </a:lnTo>
                <a:lnTo>
                  <a:pt x="10463" y="12872"/>
                </a:lnTo>
                <a:lnTo>
                  <a:pt x="10682" y="12969"/>
                </a:lnTo>
                <a:lnTo>
                  <a:pt x="10901" y="13042"/>
                </a:lnTo>
                <a:lnTo>
                  <a:pt x="11363" y="13188"/>
                </a:lnTo>
                <a:lnTo>
                  <a:pt x="10852" y="13359"/>
                </a:lnTo>
                <a:lnTo>
                  <a:pt x="10317" y="13505"/>
                </a:lnTo>
                <a:lnTo>
                  <a:pt x="10317" y="13480"/>
                </a:lnTo>
                <a:lnTo>
                  <a:pt x="10366" y="13359"/>
                </a:lnTo>
                <a:lnTo>
                  <a:pt x="10366" y="13310"/>
                </a:lnTo>
                <a:lnTo>
                  <a:pt x="10342" y="13261"/>
                </a:lnTo>
                <a:lnTo>
                  <a:pt x="10293" y="13213"/>
                </a:lnTo>
                <a:lnTo>
                  <a:pt x="10244" y="13164"/>
                </a:lnTo>
                <a:lnTo>
                  <a:pt x="9198" y="12604"/>
                </a:lnTo>
                <a:lnTo>
                  <a:pt x="9028" y="12507"/>
                </a:lnTo>
                <a:lnTo>
                  <a:pt x="8809" y="12410"/>
                </a:lnTo>
                <a:lnTo>
                  <a:pt x="8711" y="12385"/>
                </a:lnTo>
                <a:lnTo>
                  <a:pt x="8590" y="12361"/>
                </a:lnTo>
                <a:lnTo>
                  <a:pt x="8492" y="12385"/>
                </a:lnTo>
                <a:lnTo>
                  <a:pt x="8419" y="12434"/>
                </a:lnTo>
                <a:lnTo>
                  <a:pt x="8419" y="12458"/>
                </a:lnTo>
                <a:lnTo>
                  <a:pt x="8444" y="12556"/>
                </a:lnTo>
                <a:lnTo>
                  <a:pt x="8517" y="12629"/>
                </a:lnTo>
                <a:lnTo>
                  <a:pt x="8687" y="12799"/>
                </a:lnTo>
                <a:lnTo>
                  <a:pt x="9028" y="13042"/>
                </a:lnTo>
                <a:lnTo>
                  <a:pt x="9490" y="13334"/>
                </a:lnTo>
                <a:lnTo>
                  <a:pt x="9733" y="13456"/>
                </a:lnTo>
                <a:lnTo>
                  <a:pt x="10001" y="13553"/>
                </a:lnTo>
                <a:lnTo>
                  <a:pt x="9539" y="13651"/>
                </a:lnTo>
                <a:lnTo>
                  <a:pt x="9076" y="13699"/>
                </a:lnTo>
                <a:lnTo>
                  <a:pt x="9052" y="13651"/>
                </a:lnTo>
                <a:lnTo>
                  <a:pt x="8857" y="13480"/>
                </a:lnTo>
                <a:lnTo>
                  <a:pt x="8638" y="13334"/>
                </a:lnTo>
                <a:lnTo>
                  <a:pt x="8176" y="13067"/>
                </a:lnTo>
                <a:lnTo>
                  <a:pt x="7762" y="12799"/>
                </a:lnTo>
                <a:lnTo>
                  <a:pt x="7568" y="12677"/>
                </a:lnTo>
                <a:lnTo>
                  <a:pt x="7349" y="12604"/>
                </a:lnTo>
                <a:lnTo>
                  <a:pt x="7300" y="12604"/>
                </a:lnTo>
                <a:lnTo>
                  <a:pt x="7276" y="12653"/>
                </a:lnTo>
                <a:lnTo>
                  <a:pt x="7276" y="12775"/>
                </a:lnTo>
                <a:lnTo>
                  <a:pt x="7300" y="12872"/>
                </a:lnTo>
                <a:lnTo>
                  <a:pt x="7373" y="12969"/>
                </a:lnTo>
                <a:lnTo>
                  <a:pt x="7446" y="13042"/>
                </a:lnTo>
                <a:lnTo>
                  <a:pt x="7616" y="13213"/>
                </a:lnTo>
                <a:lnTo>
                  <a:pt x="7787" y="13334"/>
                </a:lnTo>
                <a:lnTo>
                  <a:pt x="8103" y="13553"/>
                </a:lnTo>
                <a:lnTo>
                  <a:pt x="8444" y="13748"/>
                </a:lnTo>
                <a:lnTo>
                  <a:pt x="8346" y="13748"/>
                </a:lnTo>
                <a:lnTo>
                  <a:pt x="7835" y="13772"/>
                </a:lnTo>
                <a:lnTo>
                  <a:pt x="7349" y="13724"/>
                </a:lnTo>
                <a:lnTo>
                  <a:pt x="7373" y="13699"/>
                </a:lnTo>
                <a:lnTo>
                  <a:pt x="7397" y="13651"/>
                </a:lnTo>
                <a:lnTo>
                  <a:pt x="7422" y="13578"/>
                </a:lnTo>
                <a:lnTo>
                  <a:pt x="7397" y="13529"/>
                </a:lnTo>
                <a:lnTo>
                  <a:pt x="7373" y="13456"/>
                </a:lnTo>
                <a:lnTo>
                  <a:pt x="7324" y="13383"/>
                </a:lnTo>
                <a:lnTo>
                  <a:pt x="7203" y="13286"/>
                </a:lnTo>
                <a:lnTo>
                  <a:pt x="6911" y="13091"/>
                </a:lnTo>
                <a:lnTo>
                  <a:pt x="6643" y="12872"/>
                </a:lnTo>
                <a:lnTo>
                  <a:pt x="6521" y="12799"/>
                </a:lnTo>
                <a:lnTo>
                  <a:pt x="6448" y="12750"/>
                </a:lnTo>
                <a:lnTo>
                  <a:pt x="6424" y="12702"/>
                </a:lnTo>
                <a:lnTo>
                  <a:pt x="6424" y="12677"/>
                </a:lnTo>
                <a:lnTo>
                  <a:pt x="6400" y="12677"/>
                </a:lnTo>
                <a:lnTo>
                  <a:pt x="6375" y="12702"/>
                </a:lnTo>
                <a:lnTo>
                  <a:pt x="6351" y="12775"/>
                </a:lnTo>
                <a:lnTo>
                  <a:pt x="6327" y="12823"/>
                </a:lnTo>
                <a:lnTo>
                  <a:pt x="6351" y="12969"/>
                </a:lnTo>
                <a:lnTo>
                  <a:pt x="6400" y="13042"/>
                </a:lnTo>
                <a:lnTo>
                  <a:pt x="6448" y="13140"/>
                </a:lnTo>
                <a:lnTo>
                  <a:pt x="6570" y="13286"/>
                </a:lnTo>
                <a:lnTo>
                  <a:pt x="6716" y="13432"/>
                </a:lnTo>
                <a:lnTo>
                  <a:pt x="6862" y="13553"/>
                </a:lnTo>
                <a:lnTo>
                  <a:pt x="7032" y="13675"/>
                </a:lnTo>
                <a:lnTo>
                  <a:pt x="7032" y="13675"/>
                </a:lnTo>
                <a:lnTo>
                  <a:pt x="6619" y="13578"/>
                </a:lnTo>
                <a:lnTo>
                  <a:pt x="6229" y="13456"/>
                </a:lnTo>
                <a:lnTo>
                  <a:pt x="5864" y="13334"/>
                </a:lnTo>
                <a:lnTo>
                  <a:pt x="5670" y="13286"/>
                </a:lnTo>
                <a:lnTo>
                  <a:pt x="5475" y="13261"/>
                </a:lnTo>
                <a:lnTo>
                  <a:pt x="5280" y="13237"/>
                </a:lnTo>
                <a:lnTo>
                  <a:pt x="5086" y="13261"/>
                </a:lnTo>
                <a:lnTo>
                  <a:pt x="4988" y="13286"/>
                </a:lnTo>
                <a:lnTo>
                  <a:pt x="4915" y="13334"/>
                </a:lnTo>
                <a:lnTo>
                  <a:pt x="4842" y="13407"/>
                </a:lnTo>
                <a:lnTo>
                  <a:pt x="4818" y="13505"/>
                </a:lnTo>
                <a:lnTo>
                  <a:pt x="4672" y="13651"/>
                </a:lnTo>
                <a:lnTo>
                  <a:pt x="4502" y="13797"/>
                </a:lnTo>
                <a:lnTo>
                  <a:pt x="4331" y="13943"/>
                </a:lnTo>
                <a:lnTo>
                  <a:pt x="4161" y="14064"/>
                </a:lnTo>
                <a:lnTo>
                  <a:pt x="3869" y="14259"/>
                </a:lnTo>
                <a:lnTo>
                  <a:pt x="3553" y="14405"/>
                </a:lnTo>
                <a:lnTo>
                  <a:pt x="3212" y="14551"/>
                </a:lnTo>
                <a:lnTo>
                  <a:pt x="2896" y="14648"/>
                </a:lnTo>
                <a:lnTo>
                  <a:pt x="2555" y="14745"/>
                </a:lnTo>
                <a:lnTo>
                  <a:pt x="2190" y="14818"/>
                </a:lnTo>
                <a:lnTo>
                  <a:pt x="1825" y="14867"/>
                </a:lnTo>
                <a:lnTo>
                  <a:pt x="1485" y="14891"/>
                </a:lnTo>
                <a:lnTo>
                  <a:pt x="1314" y="14891"/>
                </a:lnTo>
                <a:lnTo>
                  <a:pt x="1144" y="14867"/>
                </a:lnTo>
                <a:lnTo>
                  <a:pt x="1436" y="14672"/>
                </a:lnTo>
                <a:lnTo>
                  <a:pt x="1728" y="14453"/>
                </a:lnTo>
                <a:lnTo>
                  <a:pt x="1996" y="14210"/>
                </a:lnTo>
                <a:lnTo>
                  <a:pt x="2239" y="13991"/>
                </a:lnTo>
                <a:lnTo>
                  <a:pt x="2604" y="13626"/>
                </a:lnTo>
                <a:lnTo>
                  <a:pt x="2774" y="13432"/>
                </a:lnTo>
                <a:lnTo>
                  <a:pt x="2944" y="13188"/>
                </a:lnTo>
                <a:lnTo>
                  <a:pt x="3066" y="12945"/>
                </a:lnTo>
                <a:lnTo>
                  <a:pt x="3163" y="12702"/>
                </a:lnTo>
                <a:lnTo>
                  <a:pt x="3212" y="12458"/>
                </a:lnTo>
                <a:lnTo>
                  <a:pt x="3212" y="12337"/>
                </a:lnTo>
                <a:lnTo>
                  <a:pt x="3212" y="12215"/>
                </a:lnTo>
                <a:lnTo>
                  <a:pt x="3236" y="12118"/>
                </a:lnTo>
                <a:lnTo>
                  <a:pt x="3212" y="12045"/>
                </a:lnTo>
                <a:lnTo>
                  <a:pt x="3188" y="11972"/>
                </a:lnTo>
                <a:lnTo>
                  <a:pt x="3115" y="11923"/>
                </a:lnTo>
                <a:lnTo>
                  <a:pt x="2920" y="11826"/>
                </a:lnTo>
                <a:lnTo>
                  <a:pt x="2750" y="11704"/>
                </a:lnTo>
                <a:lnTo>
                  <a:pt x="2409" y="11461"/>
                </a:lnTo>
                <a:lnTo>
                  <a:pt x="2117" y="11169"/>
                </a:lnTo>
                <a:lnTo>
                  <a:pt x="1850" y="10852"/>
                </a:lnTo>
                <a:lnTo>
                  <a:pt x="1631" y="10512"/>
                </a:lnTo>
                <a:lnTo>
                  <a:pt x="1412" y="10147"/>
                </a:lnTo>
                <a:lnTo>
                  <a:pt x="1241" y="9757"/>
                </a:lnTo>
                <a:lnTo>
                  <a:pt x="1095" y="9368"/>
                </a:lnTo>
                <a:lnTo>
                  <a:pt x="949" y="8979"/>
                </a:lnTo>
                <a:lnTo>
                  <a:pt x="828" y="8565"/>
                </a:lnTo>
                <a:lnTo>
                  <a:pt x="755" y="8127"/>
                </a:lnTo>
                <a:lnTo>
                  <a:pt x="682" y="7689"/>
                </a:lnTo>
                <a:lnTo>
                  <a:pt x="657" y="7251"/>
                </a:lnTo>
                <a:lnTo>
                  <a:pt x="657" y="6837"/>
                </a:lnTo>
                <a:lnTo>
                  <a:pt x="706" y="6399"/>
                </a:lnTo>
                <a:lnTo>
                  <a:pt x="803" y="5986"/>
                </a:lnTo>
                <a:lnTo>
                  <a:pt x="925" y="5548"/>
                </a:lnTo>
                <a:lnTo>
                  <a:pt x="1120" y="5110"/>
                </a:lnTo>
                <a:lnTo>
                  <a:pt x="1339" y="4696"/>
                </a:lnTo>
                <a:lnTo>
                  <a:pt x="1606" y="4307"/>
                </a:lnTo>
                <a:lnTo>
                  <a:pt x="1898" y="3869"/>
                </a:lnTo>
                <a:lnTo>
                  <a:pt x="2166" y="3431"/>
                </a:lnTo>
                <a:lnTo>
                  <a:pt x="2434" y="3017"/>
                </a:lnTo>
                <a:lnTo>
                  <a:pt x="2604" y="2823"/>
                </a:lnTo>
                <a:lnTo>
                  <a:pt x="2774" y="2628"/>
                </a:lnTo>
                <a:lnTo>
                  <a:pt x="3115" y="2336"/>
                </a:lnTo>
                <a:lnTo>
                  <a:pt x="3431" y="2068"/>
                </a:lnTo>
                <a:lnTo>
                  <a:pt x="3772" y="1825"/>
                </a:lnTo>
                <a:lnTo>
                  <a:pt x="4137" y="1582"/>
                </a:lnTo>
                <a:lnTo>
                  <a:pt x="4502" y="1387"/>
                </a:lnTo>
                <a:lnTo>
                  <a:pt x="4867" y="1192"/>
                </a:lnTo>
                <a:lnTo>
                  <a:pt x="5256" y="1046"/>
                </a:lnTo>
                <a:lnTo>
                  <a:pt x="5670" y="900"/>
                </a:lnTo>
                <a:lnTo>
                  <a:pt x="6083" y="803"/>
                </a:lnTo>
                <a:lnTo>
                  <a:pt x="6497" y="706"/>
                </a:lnTo>
                <a:lnTo>
                  <a:pt x="6935" y="633"/>
                </a:lnTo>
                <a:lnTo>
                  <a:pt x="7373" y="584"/>
                </a:lnTo>
                <a:lnTo>
                  <a:pt x="7811" y="535"/>
                </a:lnTo>
                <a:lnTo>
                  <a:pt x="8249" y="511"/>
                </a:lnTo>
                <a:close/>
                <a:moveTo>
                  <a:pt x="8444" y="0"/>
                </a:moveTo>
                <a:lnTo>
                  <a:pt x="7641" y="24"/>
                </a:lnTo>
                <a:lnTo>
                  <a:pt x="6838" y="122"/>
                </a:lnTo>
                <a:lnTo>
                  <a:pt x="6351" y="195"/>
                </a:lnTo>
                <a:lnTo>
                  <a:pt x="5889" y="292"/>
                </a:lnTo>
                <a:lnTo>
                  <a:pt x="5426" y="414"/>
                </a:lnTo>
                <a:lnTo>
                  <a:pt x="4964" y="560"/>
                </a:lnTo>
                <a:lnTo>
                  <a:pt x="4502" y="730"/>
                </a:lnTo>
                <a:lnTo>
                  <a:pt x="4088" y="949"/>
                </a:lnTo>
                <a:lnTo>
                  <a:pt x="3674" y="1217"/>
                </a:lnTo>
                <a:lnTo>
                  <a:pt x="3285" y="1509"/>
                </a:lnTo>
                <a:lnTo>
                  <a:pt x="2823" y="1922"/>
                </a:lnTo>
                <a:lnTo>
                  <a:pt x="2385" y="2312"/>
                </a:lnTo>
                <a:lnTo>
                  <a:pt x="2166" y="2531"/>
                </a:lnTo>
                <a:lnTo>
                  <a:pt x="1947" y="2725"/>
                </a:lnTo>
                <a:lnTo>
                  <a:pt x="1752" y="2969"/>
                </a:lnTo>
                <a:lnTo>
                  <a:pt x="1582" y="3212"/>
                </a:lnTo>
                <a:lnTo>
                  <a:pt x="1266" y="3723"/>
                </a:lnTo>
                <a:lnTo>
                  <a:pt x="974" y="4283"/>
                </a:lnTo>
                <a:lnTo>
                  <a:pt x="682" y="4842"/>
                </a:lnTo>
                <a:lnTo>
                  <a:pt x="438" y="5402"/>
                </a:lnTo>
                <a:lnTo>
                  <a:pt x="341" y="5645"/>
                </a:lnTo>
                <a:lnTo>
                  <a:pt x="268" y="5889"/>
                </a:lnTo>
                <a:lnTo>
                  <a:pt x="195" y="6132"/>
                </a:lnTo>
                <a:lnTo>
                  <a:pt x="146" y="6375"/>
                </a:lnTo>
                <a:lnTo>
                  <a:pt x="122" y="6886"/>
                </a:lnTo>
                <a:lnTo>
                  <a:pt x="122" y="7397"/>
                </a:lnTo>
                <a:lnTo>
                  <a:pt x="171" y="7908"/>
                </a:lnTo>
                <a:lnTo>
                  <a:pt x="268" y="8419"/>
                </a:lnTo>
                <a:lnTo>
                  <a:pt x="390" y="8906"/>
                </a:lnTo>
                <a:lnTo>
                  <a:pt x="536" y="9392"/>
                </a:lnTo>
                <a:lnTo>
                  <a:pt x="682" y="9830"/>
                </a:lnTo>
                <a:lnTo>
                  <a:pt x="876" y="10244"/>
                </a:lnTo>
                <a:lnTo>
                  <a:pt x="1095" y="10658"/>
                </a:lnTo>
                <a:lnTo>
                  <a:pt x="1339" y="11047"/>
                </a:lnTo>
                <a:lnTo>
                  <a:pt x="1631" y="11412"/>
                </a:lnTo>
                <a:lnTo>
                  <a:pt x="1947" y="11728"/>
                </a:lnTo>
                <a:lnTo>
                  <a:pt x="2117" y="11874"/>
                </a:lnTo>
                <a:lnTo>
                  <a:pt x="2312" y="12020"/>
                </a:lnTo>
                <a:lnTo>
                  <a:pt x="2507" y="12142"/>
                </a:lnTo>
                <a:lnTo>
                  <a:pt x="2701" y="12239"/>
                </a:lnTo>
                <a:lnTo>
                  <a:pt x="2677" y="12458"/>
                </a:lnTo>
                <a:lnTo>
                  <a:pt x="2604" y="12653"/>
                </a:lnTo>
                <a:lnTo>
                  <a:pt x="2482" y="12848"/>
                </a:lnTo>
                <a:lnTo>
                  <a:pt x="2361" y="13042"/>
                </a:lnTo>
                <a:lnTo>
                  <a:pt x="2215" y="13213"/>
                </a:lnTo>
                <a:lnTo>
                  <a:pt x="2069" y="13359"/>
                </a:lnTo>
                <a:lnTo>
                  <a:pt x="1752" y="13675"/>
                </a:lnTo>
                <a:lnTo>
                  <a:pt x="1412" y="13967"/>
                </a:lnTo>
                <a:lnTo>
                  <a:pt x="1047" y="14259"/>
                </a:lnTo>
                <a:lnTo>
                  <a:pt x="828" y="14381"/>
                </a:lnTo>
                <a:lnTo>
                  <a:pt x="633" y="14478"/>
                </a:lnTo>
                <a:lnTo>
                  <a:pt x="414" y="14575"/>
                </a:lnTo>
                <a:lnTo>
                  <a:pt x="195" y="14648"/>
                </a:lnTo>
                <a:lnTo>
                  <a:pt x="98" y="14697"/>
                </a:lnTo>
                <a:lnTo>
                  <a:pt x="25" y="14794"/>
                </a:lnTo>
                <a:lnTo>
                  <a:pt x="0" y="14891"/>
                </a:lnTo>
                <a:lnTo>
                  <a:pt x="25" y="14989"/>
                </a:lnTo>
                <a:lnTo>
                  <a:pt x="49" y="15086"/>
                </a:lnTo>
                <a:lnTo>
                  <a:pt x="146" y="15159"/>
                </a:lnTo>
                <a:lnTo>
                  <a:pt x="244" y="15208"/>
                </a:lnTo>
                <a:lnTo>
                  <a:pt x="365" y="15208"/>
                </a:lnTo>
                <a:lnTo>
                  <a:pt x="414" y="15183"/>
                </a:lnTo>
                <a:lnTo>
                  <a:pt x="560" y="15256"/>
                </a:lnTo>
                <a:lnTo>
                  <a:pt x="682" y="15305"/>
                </a:lnTo>
                <a:lnTo>
                  <a:pt x="998" y="15378"/>
                </a:lnTo>
                <a:lnTo>
                  <a:pt x="1314" y="15402"/>
                </a:lnTo>
                <a:lnTo>
                  <a:pt x="1679" y="15402"/>
                </a:lnTo>
                <a:lnTo>
                  <a:pt x="2020" y="15354"/>
                </a:lnTo>
                <a:lnTo>
                  <a:pt x="2336" y="15305"/>
                </a:lnTo>
                <a:lnTo>
                  <a:pt x="2896" y="15183"/>
                </a:lnTo>
                <a:lnTo>
                  <a:pt x="3261" y="15062"/>
                </a:lnTo>
                <a:lnTo>
                  <a:pt x="3626" y="14916"/>
                </a:lnTo>
                <a:lnTo>
                  <a:pt x="3991" y="14770"/>
                </a:lnTo>
                <a:lnTo>
                  <a:pt x="4331" y="14575"/>
                </a:lnTo>
                <a:lnTo>
                  <a:pt x="4575" y="14429"/>
                </a:lnTo>
                <a:lnTo>
                  <a:pt x="4818" y="14259"/>
                </a:lnTo>
                <a:lnTo>
                  <a:pt x="5037" y="14040"/>
                </a:lnTo>
                <a:lnTo>
                  <a:pt x="5134" y="13918"/>
                </a:lnTo>
                <a:lnTo>
                  <a:pt x="5207" y="13797"/>
                </a:lnTo>
                <a:lnTo>
                  <a:pt x="5426" y="13821"/>
                </a:lnTo>
                <a:lnTo>
                  <a:pt x="5645" y="13845"/>
                </a:lnTo>
                <a:lnTo>
                  <a:pt x="6059" y="13967"/>
                </a:lnTo>
                <a:lnTo>
                  <a:pt x="6497" y="14113"/>
                </a:lnTo>
                <a:lnTo>
                  <a:pt x="6692" y="14186"/>
                </a:lnTo>
                <a:lnTo>
                  <a:pt x="6911" y="14235"/>
                </a:lnTo>
                <a:lnTo>
                  <a:pt x="7178" y="14283"/>
                </a:lnTo>
                <a:lnTo>
                  <a:pt x="7446" y="14308"/>
                </a:lnTo>
                <a:lnTo>
                  <a:pt x="7981" y="14332"/>
                </a:lnTo>
                <a:lnTo>
                  <a:pt x="8517" y="14308"/>
                </a:lnTo>
                <a:lnTo>
                  <a:pt x="9052" y="14259"/>
                </a:lnTo>
                <a:lnTo>
                  <a:pt x="9490" y="14210"/>
                </a:lnTo>
                <a:lnTo>
                  <a:pt x="9952" y="14137"/>
                </a:lnTo>
                <a:lnTo>
                  <a:pt x="10390" y="14040"/>
                </a:lnTo>
                <a:lnTo>
                  <a:pt x="10828" y="13918"/>
                </a:lnTo>
                <a:lnTo>
                  <a:pt x="11266" y="13797"/>
                </a:lnTo>
                <a:lnTo>
                  <a:pt x="11680" y="13651"/>
                </a:lnTo>
                <a:lnTo>
                  <a:pt x="12093" y="13480"/>
                </a:lnTo>
                <a:lnTo>
                  <a:pt x="12507" y="13286"/>
                </a:lnTo>
                <a:lnTo>
                  <a:pt x="12921" y="13067"/>
                </a:lnTo>
                <a:lnTo>
                  <a:pt x="13310" y="12823"/>
                </a:lnTo>
                <a:lnTo>
                  <a:pt x="13699" y="12556"/>
                </a:lnTo>
                <a:lnTo>
                  <a:pt x="14089" y="12264"/>
                </a:lnTo>
                <a:lnTo>
                  <a:pt x="14429" y="11947"/>
                </a:lnTo>
                <a:lnTo>
                  <a:pt x="14770" y="11607"/>
                </a:lnTo>
                <a:lnTo>
                  <a:pt x="15111" y="11266"/>
                </a:lnTo>
                <a:lnTo>
                  <a:pt x="15403" y="10901"/>
                </a:lnTo>
                <a:lnTo>
                  <a:pt x="15670" y="10512"/>
                </a:lnTo>
                <a:lnTo>
                  <a:pt x="15914" y="10098"/>
                </a:lnTo>
                <a:lnTo>
                  <a:pt x="16133" y="9684"/>
                </a:lnTo>
                <a:lnTo>
                  <a:pt x="16327" y="9246"/>
                </a:lnTo>
                <a:lnTo>
                  <a:pt x="16473" y="8808"/>
                </a:lnTo>
                <a:lnTo>
                  <a:pt x="16595" y="8346"/>
                </a:lnTo>
                <a:lnTo>
                  <a:pt x="16668" y="7884"/>
                </a:lnTo>
                <a:lnTo>
                  <a:pt x="16717" y="7421"/>
                </a:lnTo>
                <a:lnTo>
                  <a:pt x="16717" y="7178"/>
                </a:lnTo>
                <a:lnTo>
                  <a:pt x="16692" y="6959"/>
                </a:lnTo>
                <a:lnTo>
                  <a:pt x="16595" y="6497"/>
                </a:lnTo>
                <a:lnTo>
                  <a:pt x="16473" y="6035"/>
                </a:lnTo>
                <a:lnTo>
                  <a:pt x="16352" y="5597"/>
                </a:lnTo>
                <a:lnTo>
                  <a:pt x="16206" y="5134"/>
                </a:lnTo>
                <a:lnTo>
                  <a:pt x="16084" y="4672"/>
                </a:lnTo>
                <a:lnTo>
                  <a:pt x="15962" y="4210"/>
                </a:lnTo>
                <a:lnTo>
                  <a:pt x="15792" y="3772"/>
                </a:lnTo>
                <a:lnTo>
                  <a:pt x="15597" y="3358"/>
                </a:lnTo>
                <a:lnTo>
                  <a:pt x="15354" y="2993"/>
                </a:lnTo>
                <a:lnTo>
                  <a:pt x="15062" y="2652"/>
                </a:lnTo>
                <a:lnTo>
                  <a:pt x="14770" y="2336"/>
                </a:lnTo>
                <a:lnTo>
                  <a:pt x="14429" y="2044"/>
                </a:lnTo>
                <a:lnTo>
                  <a:pt x="14089" y="1776"/>
                </a:lnTo>
                <a:lnTo>
                  <a:pt x="13724" y="1509"/>
                </a:lnTo>
                <a:lnTo>
                  <a:pt x="13334" y="1265"/>
                </a:lnTo>
                <a:lnTo>
                  <a:pt x="12969" y="1046"/>
                </a:lnTo>
                <a:lnTo>
                  <a:pt x="12580" y="827"/>
                </a:lnTo>
                <a:lnTo>
                  <a:pt x="12166" y="633"/>
                </a:lnTo>
                <a:lnTo>
                  <a:pt x="11777" y="487"/>
                </a:lnTo>
                <a:lnTo>
                  <a:pt x="11363" y="341"/>
                </a:lnTo>
                <a:lnTo>
                  <a:pt x="10950" y="219"/>
                </a:lnTo>
                <a:lnTo>
                  <a:pt x="10512" y="146"/>
                </a:lnTo>
                <a:lnTo>
                  <a:pt x="10074" y="73"/>
                </a:lnTo>
                <a:lnTo>
                  <a:pt x="927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 2 columns - purple" type="twoColTx">
  <p:cSld name="TITLE_AND_TWO_COLUMNS">
    <p:bg>
      <p:bgPr>
        <a:gradFill>
          <a:gsLst>
            <a:gs pos="0">
              <a:schemeClr val="accent1"/>
            </a:gs>
            <a:gs pos="100000">
              <a:schemeClr val="accent2"/>
            </a:gs>
          </a:gsLst>
          <a:lin ang="2698631" scaled="0"/>
        </a:gradFill>
        <a:effectLst/>
      </p:bgPr>
    </p:bg>
    <p:spTree>
      <p:nvGrpSpPr>
        <p:cNvPr id="1" name="Shape 66"/>
        <p:cNvGrpSpPr/>
        <p:nvPr/>
      </p:nvGrpSpPr>
      <p:grpSpPr>
        <a:xfrm>
          <a:off x="0" y="0"/>
          <a:ext cx="0" cy="0"/>
          <a:chOff x="0" y="0"/>
          <a:chExt cx="0" cy="0"/>
        </a:xfrm>
      </p:grpSpPr>
      <p:sp>
        <p:nvSpPr>
          <p:cNvPr id="67" name="Google Shape;67;p14"/>
          <p:cNvSpPr/>
          <p:nvPr/>
        </p:nvSpPr>
        <p:spPr>
          <a:xfrm>
            <a:off x="0" y="0"/>
            <a:ext cx="9144000" cy="802800"/>
          </a:xfrm>
          <a:prstGeom prst="rect">
            <a:avLst/>
          </a:prstGeom>
          <a:solidFill>
            <a:srgbClr val="20124D">
              <a:alpha val="215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14"/>
          <p:cNvSpPr txBox="1">
            <a:spLocks noGrp="1"/>
          </p:cNvSpPr>
          <p:nvPr>
            <p:ph type="title"/>
          </p:nvPr>
        </p:nvSpPr>
        <p:spPr>
          <a:xfrm>
            <a:off x="962700" y="321094"/>
            <a:ext cx="7571700" cy="379500"/>
          </a:xfrm>
          <a:prstGeom prst="rect">
            <a:avLst/>
          </a:prstGeom>
        </p:spPr>
        <p:txBody>
          <a:bodyPr spcFirstLastPara="1" wrap="square" lIns="91425" tIns="91425" rIns="91425" bIns="91425" anchor="b" anchorCtr="0">
            <a:noAutofit/>
          </a:bodyPr>
          <a:lstStyle>
            <a:lvl1pPr lvl="0">
              <a:spcBef>
                <a:spcPts val="0"/>
              </a:spcBef>
              <a:spcAft>
                <a:spcPts val="0"/>
              </a:spcAft>
              <a:buSzPts val="1600"/>
              <a:buNone/>
              <a:defRPr/>
            </a:lvl1pPr>
            <a:lvl2pPr lvl="1">
              <a:spcBef>
                <a:spcPts val="0"/>
              </a:spcBef>
              <a:spcAft>
                <a:spcPts val="0"/>
              </a:spcAft>
              <a:buSzPts val="1600"/>
              <a:buNone/>
              <a:defRPr/>
            </a:lvl2pPr>
            <a:lvl3pPr lvl="2">
              <a:spcBef>
                <a:spcPts val="0"/>
              </a:spcBef>
              <a:spcAft>
                <a:spcPts val="0"/>
              </a:spcAft>
              <a:buSzPts val="1600"/>
              <a:buNone/>
              <a:defRPr/>
            </a:lvl3pPr>
            <a:lvl4pPr lvl="3">
              <a:spcBef>
                <a:spcPts val="0"/>
              </a:spcBef>
              <a:spcAft>
                <a:spcPts val="0"/>
              </a:spcAft>
              <a:buSzPts val="1600"/>
              <a:buNone/>
              <a:defRPr/>
            </a:lvl4pPr>
            <a:lvl5pPr lvl="4">
              <a:spcBef>
                <a:spcPts val="0"/>
              </a:spcBef>
              <a:spcAft>
                <a:spcPts val="0"/>
              </a:spcAft>
              <a:buSzPts val="1600"/>
              <a:buNone/>
              <a:defRPr/>
            </a:lvl5pPr>
            <a:lvl6pPr lvl="5">
              <a:spcBef>
                <a:spcPts val="0"/>
              </a:spcBef>
              <a:spcAft>
                <a:spcPts val="0"/>
              </a:spcAft>
              <a:buSzPts val="1600"/>
              <a:buNone/>
              <a:defRPr/>
            </a:lvl6pPr>
            <a:lvl7pPr lvl="6">
              <a:spcBef>
                <a:spcPts val="0"/>
              </a:spcBef>
              <a:spcAft>
                <a:spcPts val="0"/>
              </a:spcAft>
              <a:buSzPts val="1600"/>
              <a:buNone/>
              <a:defRPr/>
            </a:lvl7pPr>
            <a:lvl8pPr lvl="7">
              <a:spcBef>
                <a:spcPts val="0"/>
              </a:spcBef>
              <a:spcAft>
                <a:spcPts val="0"/>
              </a:spcAft>
              <a:buSzPts val="1600"/>
              <a:buNone/>
              <a:defRPr/>
            </a:lvl8pPr>
            <a:lvl9pPr lvl="8">
              <a:spcBef>
                <a:spcPts val="0"/>
              </a:spcBef>
              <a:spcAft>
                <a:spcPts val="0"/>
              </a:spcAft>
              <a:buSzPts val="1600"/>
              <a:buNone/>
              <a:defRPr/>
            </a:lvl9pPr>
          </a:lstStyle>
          <a:p>
            <a:endParaRPr/>
          </a:p>
        </p:txBody>
      </p:sp>
      <p:sp>
        <p:nvSpPr>
          <p:cNvPr id="69" name="Google Shape;69;p14"/>
          <p:cNvSpPr txBox="1">
            <a:spLocks noGrp="1"/>
          </p:cNvSpPr>
          <p:nvPr>
            <p:ph type="body" idx="1"/>
          </p:nvPr>
        </p:nvSpPr>
        <p:spPr>
          <a:xfrm>
            <a:off x="962700" y="1257300"/>
            <a:ext cx="3355800" cy="3725700"/>
          </a:xfrm>
          <a:prstGeom prst="rect">
            <a:avLst/>
          </a:prstGeom>
        </p:spPr>
        <p:txBody>
          <a:bodyPr spcFirstLastPara="1" wrap="square" lIns="91425" tIns="91425" rIns="91425" bIns="91425" anchor="t" anchorCtr="0">
            <a:noAutofit/>
          </a:bodyPr>
          <a:lstStyle>
            <a:lvl1pPr marL="457200" lvl="0" indent="-355600">
              <a:spcBef>
                <a:spcPts val="600"/>
              </a:spcBef>
              <a:spcAft>
                <a:spcPts val="0"/>
              </a:spcAft>
              <a:buSzPts val="2000"/>
              <a:buChar char="▹"/>
              <a:defRPr sz="2000"/>
            </a:lvl1pPr>
            <a:lvl2pPr marL="914400" lvl="1" indent="-355600">
              <a:spcBef>
                <a:spcPts val="0"/>
              </a:spcBef>
              <a:spcAft>
                <a:spcPts val="0"/>
              </a:spcAft>
              <a:buSzPts val="2000"/>
              <a:buChar char="▸"/>
              <a:defRPr sz="2000"/>
            </a:lvl2pPr>
            <a:lvl3pPr marL="1371600" lvl="2" indent="-355600">
              <a:spcBef>
                <a:spcPts val="0"/>
              </a:spcBef>
              <a:spcAft>
                <a:spcPts val="0"/>
              </a:spcAft>
              <a:buSzPts val="2000"/>
              <a:buChar char="■"/>
              <a:defRPr sz="2000"/>
            </a:lvl3pPr>
            <a:lvl4pPr marL="1828800" lvl="3" indent="-355600">
              <a:spcBef>
                <a:spcPts val="0"/>
              </a:spcBef>
              <a:spcAft>
                <a:spcPts val="0"/>
              </a:spcAft>
              <a:buSzPts val="2000"/>
              <a:buChar char="●"/>
              <a:defRPr sz="2000"/>
            </a:lvl4pPr>
            <a:lvl5pPr marL="2286000" lvl="4" indent="-355600">
              <a:spcBef>
                <a:spcPts val="0"/>
              </a:spcBef>
              <a:spcAft>
                <a:spcPts val="0"/>
              </a:spcAft>
              <a:buSzPts val="2000"/>
              <a:buChar char="○"/>
              <a:defRPr sz="2000"/>
            </a:lvl5pPr>
            <a:lvl6pPr marL="2743200" lvl="5" indent="-355600">
              <a:spcBef>
                <a:spcPts val="0"/>
              </a:spcBef>
              <a:spcAft>
                <a:spcPts val="0"/>
              </a:spcAft>
              <a:buSzPts val="2000"/>
              <a:buChar char="■"/>
              <a:defRPr sz="2000"/>
            </a:lvl6pPr>
            <a:lvl7pPr marL="3200400" lvl="6" indent="-355600">
              <a:spcBef>
                <a:spcPts val="0"/>
              </a:spcBef>
              <a:spcAft>
                <a:spcPts val="0"/>
              </a:spcAft>
              <a:buSzPts val="2000"/>
              <a:buChar char="●"/>
              <a:defRPr sz="2000"/>
            </a:lvl7pPr>
            <a:lvl8pPr marL="3657600" lvl="7" indent="-355600">
              <a:spcBef>
                <a:spcPts val="0"/>
              </a:spcBef>
              <a:spcAft>
                <a:spcPts val="0"/>
              </a:spcAft>
              <a:buSzPts val="2000"/>
              <a:buChar char="○"/>
              <a:defRPr sz="2000"/>
            </a:lvl8pPr>
            <a:lvl9pPr marL="4114800" lvl="8" indent="-355600">
              <a:spcBef>
                <a:spcPts val="0"/>
              </a:spcBef>
              <a:spcAft>
                <a:spcPts val="0"/>
              </a:spcAft>
              <a:buSzPts val="2000"/>
              <a:buChar char="■"/>
              <a:defRPr sz="2000"/>
            </a:lvl9pPr>
          </a:lstStyle>
          <a:p>
            <a:endParaRPr/>
          </a:p>
        </p:txBody>
      </p:sp>
      <p:sp>
        <p:nvSpPr>
          <p:cNvPr id="70" name="Google Shape;70;p14"/>
          <p:cNvSpPr txBox="1">
            <a:spLocks noGrp="1"/>
          </p:cNvSpPr>
          <p:nvPr>
            <p:ph type="body" idx="2"/>
          </p:nvPr>
        </p:nvSpPr>
        <p:spPr>
          <a:xfrm>
            <a:off x="4673042" y="1257300"/>
            <a:ext cx="3355800" cy="3725700"/>
          </a:xfrm>
          <a:prstGeom prst="rect">
            <a:avLst/>
          </a:prstGeom>
        </p:spPr>
        <p:txBody>
          <a:bodyPr spcFirstLastPara="1" wrap="square" lIns="91425" tIns="91425" rIns="91425" bIns="91425" anchor="t" anchorCtr="0">
            <a:noAutofit/>
          </a:bodyPr>
          <a:lstStyle>
            <a:lvl1pPr marL="457200" lvl="0" indent="-355600">
              <a:spcBef>
                <a:spcPts val="600"/>
              </a:spcBef>
              <a:spcAft>
                <a:spcPts val="0"/>
              </a:spcAft>
              <a:buSzPts val="2000"/>
              <a:buChar char="▹"/>
              <a:defRPr sz="2000"/>
            </a:lvl1pPr>
            <a:lvl2pPr marL="914400" lvl="1" indent="-355600">
              <a:spcBef>
                <a:spcPts val="0"/>
              </a:spcBef>
              <a:spcAft>
                <a:spcPts val="0"/>
              </a:spcAft>
              <a:buSzPts val="2000"/>
              <a:buChar char="▸"/>
              <a:defRPr sz="2000"/>
            </a:lvl2pPr>
            <a:lvl3pPr marL="1371600" lvl="2" indent="-355600">
              <a:spcBef>
                <a:spcPts val="0"/>
              </a:spcBef>
              <a:spcAft>
                <a:spcPts val="0"/>
              </a:spcAft>
              <a:buSzPts val="2000"/>
              <a:buChar char="■"/>
              <a:defRPr sz="2000"/>
            </a:lvl3pPr>
            <a:lvl4pPr marL="1828800" lvl="3" indent="-355600">
              <a:spcBef>
                <a:spcPts val="0"/>
              </a:spcBef>
              <a:spcAft>
                <a:spcPts val="0"/>
              </a:spcAft>
              <a:buSzPts val="2000"/>
              <a:buChar char="●"/>
              <a:defRPr sz="2000"/>
            </a:lvl4pPr>
            <a:lvl5pPr marL="2286000" lvl="4" indent="-355600">
              <a:spcBef>
                <a:spcPts val="0"/>
              </a:spcBef>
              <a:spcAft>
                <a:spcPts val="0"/>
              </a:spcAft>
              <a:buSzPts val="2000"/>
              <a:buChar char="○"/>
              <a:defRPr sz="2000"/>
            </a:lvl5pPr>
            <a:lvl6pPr marL="2743200" lvl="5" indent="-355600">
              <a:spcBef>
                <a:spcPts val="0"/>
              </a:spcBef>
              <a:spcAft>
                <a:spcPts val="0"/>
              </a:spcAft>
              <a:buSzPts val="2000"/>
              <a:buChar char="■"/>
              <a:defRPr sz="2000"/>
            </a:lvl6pPr>
            <a:lvl7pPr marL="3200400" lvl="6" indent="-355600">
              <a:spcBef>
                <a:spcPts val="0"/>
              </a:spcBef>
              <a:spcAft>
                <a:spcPts val="0"/>
              </a:spcAft>
              <a:buSzPts val="2000"/>
              <a:buChar char="●"/>
              <a:defRPr sz="2000"/>
            </a:lvl7pPr>
            <a:lvl8pPr marL="3657600" lvl="7" indent="-355600">
              <a:spcBef>
                <a:spcPts val="0"/>
              </a:spcBef>
              <a:spcAft>
                <a:spcPts val="0"/>
              </a:spcAft>
              <a:buSzPts val="2000"/>
              <a:buChar char="○"/>
              <a:defRPr sz="2000"/>
            </a:lvl8pPr>
            <a:lvl9pPr marL="4114800" lvl="8" indent="-355600">
              <a:spcBef>
                <a:spcPts val="0"/>
              </a:spcBef>
              <a:spcAft>
                <a:spcPts val="0"/>
              </a:spcAft>
              <a:buSzPts val="2000"/>
              <a:buChar char="■"/>
              <a:defRPr sz="2000"/>
            </a:lvl9pPr>
          </a:lstStyle>
          <a:p>
            <a:endParaRPr/>
          </a:p>
        </p:txBody>
      </p:sp>
      <p:sp>
        <p:nvSpPr>
          <p:cNvPr id="71" name="Google Shape;71;p14"/>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
        <p:nvSpPr>
          <p:cNvPr id="72" name="Google Shape;72;p14"/>
          <p:cNvSpPr/>
          <p:nvPr/>
        </p:nvSpPr>
        <p:spPr>
          <a:xfrm>
            <a:off x="694177" y="366125"/>
            <a:ext cx="290583" cy="252494"/>
          </a:xfrm>
          <a:custGeom>
            <a:avLst/>
            <a:gdLst/>
            <a:ahLst/>
            <a:cxnLst/>
            <a:rect l="l" t="t" r="r" b="b"/>
            <a:pathLst>
              <a:path w="16717" h="15403" extrusionOk="0">
                <a:moveTo>
                  <a:pt x="9149" y="511"/>
                </a:moveTo>
                <a:lnTo>
                  <a:pt x="9587" y="560"/>
                </a:lnTo>
                <a:lnTo>
                  <a:pt x="10025" y="608"/>
                </a:lnTo>
                <a:lnTo>
                  <a:pt x="10439" y="681"/>
                </a:lnTo>
                <a:lnTo>
                  <a:pt x="10877" y="779"/>
                </a:lnTo>
                <a:lnTo>
                  <a:pt x="11290" y="900"/>
                </a:lnTo>
                <a:lnTo>
                  <a:pt x="11704" y="1046"/>
                </a:lnTo>
                <a:lnTo>
                  <a:pt x="12093" y="1217"/>
                </a:lnTo>
                <a:lnTo>
                  <a:pt x="12483" y="1411"/>
                </a:lnTo>
                <a:lnTo>
                  <a:pt x="12994" y="1703"/>
                </a:lnTo>
                <a:lnTo>
                  <a:pt x="13505" y="2020"/>
                </a:lnTo>
                <a:lnTo>
                  <a:pt x="13967" y="2360"/>
                </a:lnTo>
                <a:lnTo>
                  <a:pt x="14210" y="2555"/>
                </a:lnTo>
                <a:lnTo>
                  <a:pt x="14405" y="2750"/>
                </a:lnTo>
                <a:lnTo>
                  <a:pt x="14332" y="2871"/>
                </a:lnTo>
                <a:lnTo>
                  <a:pt x="14308" y="3017"/>
                </a:lnTo>
                <a:lnTo>
                  <a:pt x="14308" y="3066"/>
                </a:lnTo>
                <a:lnTo>
                  <a:pt x="14332" y="3090"/>
                </a:lnTo>
                <a:lnTo>
                  <a:pt x="14405" y="3139"/>
                </a:lnTo>
                <a:lnTo>
                  <a:pt x="14478" y="3139"/>
                </a:lnTo>
                <a:lnTo>
                  <a:pt x="14551" y="3090"/>
                </a:lnTo>
                <a:lnTo>
                  <a:pt x="14624" y="2993"/>
                </a:lnTo>
                <a:lnTo>
                  <a:pt x="14867" y="3285"/>
                </a:lnTo>
                <a:lnTo>
                  <a:pt x="14770" y="3358"/>
                </a:lnTo>
                <a:lnTo>
                  <a:pt x="14697" y="3431"/>
                </a:lnTo>
                <a:lnTo>
                  <a:pt x="14600" y="3601"/>
                </a:lnTo>
                <a:lnTo>
                  <a:pt x="14575" y="3674"/>
                </a:lnTo>
                <a:lnTo>
                  <a:pt x="14575" y="3723"/>
                </a:lnTo>
                <a:lnTo>
                  <a:pt x="14575" y="3772"/>
                </a:lnTo>
                <a:lnTo>
                  <a:pt x="14600" y="3796"/>
                </a:lnTo>
                <a:lnTo>
                  <a:pt x="14648" y="3796"/>
                </a:lnTo>
                <a:lnTo>
                  <a:pt x="14721" y="3772"/>
                </a:lnTo>
                <a:lnTo>
                  <a:pt x="14867" y="3699"/>
                </a:lnTo>
                <a:lnTo>
                  <a:pt x="15086" y="3601"/>
                </a:lnTo>
                <a:lnTo>
                  <a:pt x="15208" y="3820"/>
                </a:lnTo>
                <a:lnTo>
                  <a:pt x="15305" y="4064"/>
                </a:lnTo>
                <a:lnTo>
                  <a:pt x="15111" y="4137"/>
                </a:lnTo>
                <a:lnTo>
                  <a:pt x="15013" y="4185"/>
                </a:lnTo>
                <a:lnTo>
                  <a:pt x="14916" y="4234"/>
                </a:lnTo>
                <a:lnTo>
                  <a:pt x="14892" y="4307"/>
                </a:lnTo>
                <a:lnTo>
                  <a:pt x="14892" y="4380"/>
                </a:lnTo>
                <a:lnTo>
                  <a:pt x="14940" y="4429"/>
                </a:lnTo>
                <a:lnTo>
                  <a:pt x="15013" y="4453"/>
                </a:lnTo>
                <a:lnTo>
                  <a:pt x="15135" y="4453"/>
                </a:lnTo>
                <a:lnTo>
                  <a:pt x="15232" y="4429"/>
                </a:lnTo>
                <a:lnTo>
                  <a:pt x="15427" y="4380"/>
                </a:lnTo>
                <a:lnTo>
                  <a:pt x="15573" y="4915"/>
                </a:lnTo>
                <a:lnTo>
                  <a:pt x="15403" y="4964"/>
                </a:lnTo>
                <a:lnTo>
                  <a:pt x="15232" y="5061"/>
                </a:lnTo>
                <a:lnTo>
                  <a:pt x="15086" y="5183"/>
                </a:lnTo>
                <a:lnTo>
                  <a:pt x="15038" y="5256"/>
                </a:lnTo>
                <a:lnTo>
                  <a:pt x="15013" y="5329"/>
                </a:lnTo>
                <a:lnTo>
                  <a:pt x="15013" y="5378"/>
                </a:lnTo>
                <a:lnTo>
                  <a:pt x="15038" y="5402"/>
                </a:lnTo>
                <a:lnTo>
                  <a:pt x="15062" y="5426"/>
                </a:lnTo>
                <a:lnTo>
                  <a:pt x="15111" y="5451"/>
                </a:lnTo>
                <a:lnTo>
                  <a:pt x="15208" y="5451"/>
                </a:lnTo>
                <a:lnTo>
                  <a:pt x="15305" y="5426"/>
                </a:lnTo>
                <a:lnTo>
                  <a:pt x="15476" y="5353"/>
                </a:lnTo>
                <a:lnTo>
                  <a:pt x="15695" y="5305"/>
                </a:lnTo>
                <a:lnTo>
                  <a:pt x="15792" y="5743"/>
                </a:lnTo>
                <a:lnTo>
                  <a:pt x="15622" y="5816"/>
                </a:lnTo>
                <a:lnTo>
                  <a:pt x="15451" y="5864"/>
                </a:lnTo>
                <a:lnTo>
                  <a:pt x="15305" y="5937"/>
                </a:lnTo>
                <a:lnTo>
                  <a:pt x="15159" y="6035"/>
                </a:lnTo>
                <a:lnTo>
                  <a:pt x="15013" y="6132"/>
                </a:lnTo>
                <a:lnTo>
                  <a:pt x="15013" y="6181"/>
                </a:lnTo>
                <a:lnTo>
                  <a:pt x="15013" y="6205"/>
                </a:lnTo>
                <a:lnTo>
                  <a:pt x="15038" y="6229"/>
                </a:lnTo>
                <a:lnTo>
                  <a:pt x="15403" y="6229"/>
                </a:lnTo>
                <a:lnTo>
                  <a:pt x="15719" y="6181"/>
                </a:lnTo>
                <a:lnTo>
                  <a:pt x="15914" y="6156"/>
                </a:lnTo>
                <a:lnTo>
                  <a:pt x="16035" y="6594"/>
                </a:lnTo>
                <a:lnTo>
                  <a:pt x="15768" y="6691"/>
                </a:lnTo>
                <a:lnTo>
                  <a:pt x="15549" y="6764"/>
                </a:lnTo>
                <a:lnTo>
                  <a:pt x="15184" y="6910"/>
                </a:lnTo>
                <a:lnTo>
                  <a:pt x="15135" y="6935"/>
                </a:lnTo>
                <a:lnTo>
                  <a:pt x="15062" y="6983"/>
                </a:lnTo>
                <a:lnTo>
                  <a:pt x="15038" y="7032"/>
                </a:lnTo>
                <a:lnTo>
                  <a:pt x="15013" y="7081"/>
                </a:lnTo>
                <a:lnTo>
                  <a:pt x="15038" y="7056"/>
                </a:lnTo>
                <a:lnTo>
                  <a:pt x="15013" y="7105"/>
                </a:lnTo>
                <a:lnTo>
                  <a:pt x="15013" y="7129"/>
                </a:lnTo>
                <a:lnTo>
                  <a:pt x="15038" y="7154"/>
                </a:lnTo>
                <a:lnTo>
                  <a:pt x="15086" y="7202"/>
                </a:lnTo>
                <a:lnTo>
                  <a:pt x="15208" y="7227"/>
                </a:lnTo>
                <a:lnTo>
                  <a:pt x="15403" y="7227"/>
                </a:lnTo>
                <a:lnTo>
                  <a:pt x="15622" y="7178"/>
                </a:lnTo>
                <a:lnTo>
                  <a:pt x="15841" y="7129"/>
                </a:lnTo>
                <a:lnTo>
                  <a:pt x="16108" y="7056"/>
                </a:lnTo>
                <a:lnTo>
                  <a:pt x="16108" y="7397"/>
                </a:lnTo>
                <a:lnTo>
                  <a:pt x="16108" y="7713"/>
                </a:lnTo>
                <a:lnTo>
                  <a:pt x="16035" y="7713"/>
                </a:lnTo>
                <a:lnTo>
                  <a:pt x="15670" y="7762"/>
                </a:lnTo>
                <a:lnTo>
                  <a:pt x="15330" y="7786"/>
                </a:lnTo>
                <a:lnTo>
                  <a:pt x="14965" y="7835"/>
                </a:lnTo>
                <a:lnTo>
                  <a:pt x="14600" y="7932"/>
                </a:lnTo>
                <a:lnTo>
                  <a:pt x="14575" y="7957"/>
                </a:lnTo>
                <a:lnTo>
                  <a:pt x="14575" y="7981"/>
                </a:lnTo>
                <a:lnTo>
                  <a:pt x="14575" y="8005"/>
                </a:lnTo>
                <a:lnTo>
                  <a:pt x="14600" y="8030"/>
                </a:lnTo>
                <a:lnTo>
                  <a:pt x="15330" y="8151"/>
                </a:lnTo>
                <a:lnTo>
                  <a:pt x="15500" y="8176"/>
                </a:lnTo>
                <a:lnTo>
                  <a:pt x="15695" y="8200"/>
                </a:lnTo>
                <a:lnTo>
                  <a:pt x="15865" y="8176"/>
                </a:lnTo>
                <a:lnTo>
                  <a:pt x="16035" y="8127"/>
                </a:lnTo>
                <a:lnTo>
                  <a:pt x="16035" y="8176"/>
                </a:lnTo>
                <a:lnTo>
                  <a:pt x="15938" y="8565"/>
                </a:lnTo>
                <a:lnTo>
                  <a:pt x="15816" y="8930"/>
                </a:lnTo>
                <a:lnTo>
                  <a:pt x="15524" y="8881"/>
                </a:lnTo>
                <a:lnTo>
                  <a:pt x="15232" y="8833"/>
                </a:lnTo>
                <a:lnTo>
                  <a:pt x="15013" y="8784"/>
                </a:lnTo>
                <a:lnTo>
                  <a:pt x="14794" y="8760"/>
                </a:lnTo>
                <a:lnTo>
                  <a:pt x="14332" y="8784"/>
                </a:lnTo>
                <a:lnTo>
                  <a:pt x="14308" y="8784"/>
                </a:lnTo>
                <a:lnTo>
                  <a:pt x="14308" y="8808"/>
                </a:lnTo>
                <a:lnTo>
                  <a:pt x="14308" y="8833"/>
                </a:lnTo>
                <a:lnTo>
                  <a:pt x="14332" y="8833"/>
                </a:lnTo>
                <a:lnTo>
                  <a:pt x="14478" y="8881"/>
                </a:lnTo>
                <a:lnTo>
                  <a:pt x="14624" y="8954"/>
                </a:lnTo>
                <a:lnTo>
                  <a:pt x="14965" y="9125"/>
                </a:lnTo>
                <a:lnTo>
                  <a:pt x="15281" y="9271"/>
                </a:lnTo>
                <a:lnTo>
                  <a:pt x="15451" y="9319"/>
                </a:lnTo>
                <a:lnTo>
                  <a:pt x="15622" y="9368"/>
                </a:lnTo>
                <a:lnTo>
                  <a:pt x="15500" y="9636"/>
                </a:lnTo>
                <a:lnTo>
                  <a:pt x="15354" y="9903"/>
                </a:lnTo>
                <a:lnTo>
                  <a:pt x="15135" y="9782"/>
                </a:lnTo>
                <a:lnTo>
                  <a:pt x="14916" y="9684"/>
                </a:lnTo>
                <a:lnTo>
                  <a:pt x="14429" y="9563"/>
                </a:lnTo>
                <a:lnTo>
                  <a:pt x="14210" y="9490"/>
                </a:lnTo>
                <a:lnTo>
                  <a:pt x="13943" y="9441"/>
                </a:lnTo>
                <a:lnTo>
                  <a:pt x="13699" y="9417"/>
                </a:lnTo>
                <a:lnTo>
                  <a:pt x="13553" y="9417"/>
                </a:lnTo>
                <a:lnTo>
                  <a:pt x="13456" y="9465"/>
                </a:lnTo>
                <a:lnTo>
                  <a:pt x="13432" y="9490"/>
                </a:lnTo>
                <a:lnTo>
                  <a:pt x="13432" y="9514"/>
                </a:lnTo>
                <a:lnTo>
                  <a:pt x="13578" y="9636"/>
                </a:lnTo>
                <a:lnTo>
                  <a:pt x="13772" y="9733"/>
                </a:lnTo>
                <a:lnTo>
                  <a:pt x="14137" y="9855"/>
                </a:lnTo>
                <a:lnTo>
                  <a:pt x="14648" y="10049"/>
                </a:lnTo>
                <a:lnTo>
                  <a:pt x="14892" y="10147"/>
                </a:lnTo>
                <a:lnTo>
                  <a:pt x="15135" y="10244"/>
                </a:lnTo>
                <a:lnTo>
                  <a:pt x="14794" y="10706"/>
                </a:lnTo>
                <a:lnTo>
                  <a:pt x="14721" y="10658"/>
                </a:lnTo>
                <a:lnTo>
                  <a:pt x="14624" y="10633"/>
                </a:lnTo>
                <a:lnTo>
                  <a:pt x="14405" y="10560"/>
                </a:lnTo>
                <a:lnTo>
                  <a:pt x="13991" y="10512"/>
                </a:lnTo>
                <a:lnTo>
                  <a:pt x="13772" y="10439"/>
                </a:lnTo>
                <a:lnTo>
                  <a:pt x="13505" y="10366"/>
                </a:lnTo>
                <a:lnTo>
                  <a:pt x="13359" y="10341"/>
                </a:lnTo>
                <a:lnTo>
                  <a:pt x="13213" y="10317"/>
                </a:lnTo>
                <a:lnTo>
                  <a:pt x="13115" y="10341"/>
                </a:lnTo>
                <a:lnTo>
                  <a:pt x="12994" y="10390"/>
                </a:lnTo>
                <a:lnTo>
                  <a:pt x="12994" y="10414"/>
                </a:lnTo>
                <a:lnTo>
                  <a:pt x="13018" y="10536"/>
                </a:lnTo>
                <a:lnTo>
                  <a:pt x="13091" y="10609"/>
                </a:lnTo>
                <a:lnTo>
                  <a:pt x="13188" y="10682"/>
                </a:lnTo>
                <a:lnTo>
                  <a:pt x="13310" y="10731"/>
                </a:lnTo>
                <a:lnTo>
                  <a:pt x="13553" y="10828"/>
                </a:lnTo>
                <a:lnTo>
                  <a:pt x="13772" y="10877"/>
                </a:lnTo>
                <a:lnTo>
                  <a:pt x="14113" y="10998"/>
                </a:lnTo>
                <a:lnTo>
                  <a:pt x="14308" y="11047"/>
                </a:lnTo>
                <a:lnTo>
                  <a:pt x="14502" y="11071"/>
                </a:lnTo>
                <a:lnTo>
                  <a:pt x="14089" y="11509"/>
                </a:lnTo>
                <a:lnTo>
                  <a:pt x="13943" y="11412"/>
                </a:lnTo>
                <a:lnTo>
                  <a:pt x="13772" y="11339"/>
                </a:lnTo>
                <a:lnTo>
                  <a:pt x="13432" y="11242"/>
                </a:lnTo>
                <a:lnTo>
                  <a:pt x="13067" y="11144"/>
                </a:lnTo>
                <a:lnTo>
                  <a:pt x="12702" y="11071"/>
                </a:lnTo>
                <a:lnTo>
                  <a:pt x="12337" y="11047"/>
                </a:lnTo>
                <a:lnTo>
                  <a:pt x="11972" y="11096"/>
                </a:lnTo>
                <a:lnTo>
                  <a:pt x="11947" y="11096"/>
                </a:lnTo>
                <a:lnTo>
                  <a:pt x="11899" y="11120"/>
                </a:lnTo>
                <a:lnTo>
                  <a:pt x="11874" y="11193"/>
                </a:lnTo>
                <a:lnTo>
                  <a:pt x="11850" y="11266"/>
                </a:lnTo>
                <a:lnTo>
                  <a:pt x="11874" y="11290"/>
                </a:lnTo>
                <a:lnTo>
                  <a:pt x="11899" y="11363"/>
                </a:lnTo>
                <a:lnTo>
                  <a:pt x="11972" y="11412"/>
                </a:lnTo>
                <a:lnTo>
                  <a:pt x="12580" y="11509"/>
                </a:lnTo>
                <a:lnTo>
                  <a:pt x="12872" y="11582"/>
                </a:lnTo>
                <a:lnTo>
                  <a:pt x="13164" y="11655"/>
                </a:lnTo>
                <a:lnTo>
                  <a:pt x="13432" y="11753"/>
                </a:lnTo>
                <a:lnTo>
                  <a:pt x="13675" y="11850"/>
                </a:lnTo>
                <a:lnTo>
                  <a:pt x="13359" y="12118"/>
                </a:lnTo>
                <a:lnTo>
                  <a:pt x="13018" y="12337"/>
                </a:lnTo>
                <a:lnTo>
                  <a:pt x="12994" y="12288"/>
                </a:lnTo>
                <a:lnTo>
                  <a:pt x="12945" y="12239"/>
                </a:lnTo>
                <a:lnTo>
                  <a:pt x="12775" y="12166"/>
                </a:lnTo>
                <a:lnTo>
                  <a:pt x="12604" y="12142"/>
                </a:lnTo>
                <a:lnTo>
                  <a:pt x="12410" y="12118"/>
                </a:lnTo>
                <a:lnTo>
                  <a:pt x="12215" y="12069"/>
                </a:lnTo>
                <a:lnTo>
                  <a:pt x="11850" y="11947"/>
                </a:lnTo>
                <a:lnTo>
                  <a:pt x="11558" y="11826"/>
                </a:lnTo>
                <a:lnTo>
                  <a:pt x="11242" y="11704"/>
                </a:lnTo>
                <a:lnTo>
                  <a:pt x="11096" y="11655"/>
                </a:lnTo>
                <a:lnTo>
                  <a:pt x="10950" y="11607"/>
                </a:lnTo>
                <a:lnTo>
                  <a:pt x="10779" y="11582"/>
                </a:lnTo>
                <a:lnTo>
                  <a:pt x="10633" y="11582"/>
                </a:lnTo>
                <a:lnTo>
                  <a:pt x="10609" y="11607"/>
                </a:lnTo>
                <a:lnTo>
                  <a:pt x="10609" y="11655"/>
                </a:lnTo>
                <a:lnTo>
                  <a:pt x="10682" y="11753"/>
                </a:lnTo>
                <a:lnTo>
                  <a:pt x="10804" y="11874"/>
                </a:lnTo>
                <a:lnTo>
                  <a:pt x="10925" y="11947"/>
                </a:lnTo>
                <a:lnTo>
                  <a:pt x="11047" y="12045"/>
                </a:lnTo>
                <a:lnTo>
                  <a:pt x="11315" y="12166"/>
                </a:lnTo>
                <a:lnTo>
                  <a:pt x="11582" y="12288"/>
                </a:lnTo>
                <a:lnTo>
                  <a:pt x="11826" y="12385"/>
                </a:lnTo>
                <a:lnTo>
                  <a:pt x="12093" y="12483"/>
                </a:lnTo>
                <a:lnTo>
                  <a:pt x="12361" y="12556"/>
                </a:lnTo>
                <a:lnTo>
                  <a:pt x="12507" y="12580"/>
                </a:lnTo>
                <a:lnTo>
                  <a:pt x="12629" y="12580"/>
                </a:lnTo>
                <a:lnTo>
                  <a:pt x="12239" y="12799"/>
                </a:lnTo>
                <a:lnTo>
                  <a:pt x="11850" y="12969"/>
                </a:lnTo>
                <a:lnTo>
                  <a:pt x="11801" y="12921"/>
                </a:lnTo>
                <a:lnTo>
                  <a:pt x="11680" y="12823"/>
                </a:lnTo>
                <a:lnTo>
                  <a:pt x="11558" y="12775"/>
                </a:lnTo>
                <a:lnTo>
                  <a:pt x="11266" y="12677"/>
                </a:lnTo>
                <a:lnTo>
                  <a:pt x="10998" y="12604"/>
                </a:lnTo>
                <a:lnTo>
                  <a:pt x="10731" y="12531"/>
                </a:lnTo>
                <a:lnTo>
                  <a:pt x="10585" y="12458"/>
                </a:lnTo>
                <a:lnTo>
                  <a:pt x="10439" y="12385"/>
                </a:lnTo>
                <a:lnTo>
                  <a:pt x="10171" y="12239"/>
                </a:lnTo>
                <a:lnTo>
                  <a:pt x="10025" y="12166"/>
                </a:lnTo>
                <a:lnTo>
                  <a:pt x="9879" y="12118"/>
                </a:lnTo>
                <a:lnTo>
                  <a:pt x="9733" y="12093"/>
                </a:lnTo>
                <a:lnTo>
                  <a:pt x="9563" y="12093"/>
                </a:lnTo>
                <a:lnTo>
                  <a:pt x="9514" y="12118"/>
                </a:lnTo>
                <a:lnTo>
                  <a:pt x="9490" y="12142"/>
                </a:lnTo>
                <a:lnTo>
                  <a:pt x="9490" y="12191"/>
                </a:lnTo>
                <a:lnTo>
                  <a:pt x="9514" y="12215"/>
                </a:lnTo>
                <a:lnTo>
                  <a:pt x="9733" y="12410"/>
                </a:lnTo>
                <a:lnTo>
                  <a:pt x="9952" y="12580"/>
                </a:lnTo>
                <a:lnTo>
                  <a:pt x="10220" y="12750"/>
                </a:lnTo>
                <a:lnTo>
                  <a:pt x="10463" y="12872"/>
                </a:lnTo>
                <a:lnTo>
                  <a:pt x="10682" y="12969"/>
                </a:lnTo>
                <a:lnTo>
                  <a:pt x="10901" y="13042"/>
                </a:lnTo>
                <a:lnTo>
                  <a:pt x="11363" y="13188"/>
                </a:lnTo>
                <a:lnTo>
                  <a:pt x="10852" y="13359"/>
                </a:lnTo>
                <a:lnTo>
                  <a:pt x="10317" y="13505"/>
                </a:lnTo>
                <a:lnTo>
                  <a:pt x="10317" y="13480"/>
                </a:lnTo>
                <a:lnTo>
                  <a:pt x="10366" y="13359"/>
                </a:lnTo>
                <a:lnTo>
                  <a:pt x="10366" y="13310"/>
                </a:lnTo>
                <a:lnTo>
                  <a:pt x="10342" y="13261"/>
                </a:lnTo>
                <a:lnTo>
                  <a:pt x="10293" y="13213"/>
                </a:lnTo>
                <a:lnTo>
                  <a:pt x="10244" y="13164"/>
                </a:lnTo>
                <a:lnTo>
                  <a:pt x="9198" y="12604"/>
                </a:lnTo>
                <a:lnTo>
                  <a:pt x="9028" y="12507"/>
                </a:lnTo>
                <a:lnTo>
                  <a:pt x="8809" y="12410"/>
                </a:lnTo>
                <a:lnTo>
                  <a:pt x="8711" y="12385"/>
                </a:lnTo>
                <a:lnTo>
                  <a:pt x="8590" y="12361"/>
                </a:lnTo>
                <a:lnTo>
                  <a:pt x="8492" y="12385"/>
                </a:lnTo>
                <a:lnTo>
                  <a:pt x="8419" y="12434"/>
                </a:lnTo>
                <a:lnTo>
                  <a:pt x="8419" y="12458"/>
                </a:lnTo>
                <a:lnTo>
                  <a:pt x="8444" y="12556"/>
                </a:lnTo>
                <a:lnTo>
                  <a:pt x="8517" y="12629"/>
                </a:lnTo>
                <a:lnTo>
                  <a:pt x="8687" y="12799"/>
                </a:lnTo>
                <a:lnTo>
                  <a:pt x="9028" y="13042"/>
                </a:lnTo>
                <a:lnTo>
                  <a:pt x="9490" y="13334"/>
                </a:lnTo>
                <a:lnTo>
                  <a:pt x="9733" y="13456"/>
                </a:lnTo>
                <a:lnTo>
                  <a:pt x="10001" y="13553"/>
                </a:lnTo>
                <a:lnTo>
                  <a:pt x="9539" y="13651"/>
                </a:lnTo>
                <a:lnTo>
                  <a:pt x="9076" y="13699"/>
                </a:lnTo>
                <a:lnTo>
                  <a:pt x="9052" y="13651"/>
                </a:lnTo>
                <a:lnTo>
                  <a:pt x="8857" y="13480"/>
                </a:lnTo>
                <a:lnTo>
                  <a:pt x="8638" y="13334"/>
                </a:lnTo>
                <a:lnTo>
                  <a:pt x="8176" y="13067"/>
                </a:lnTo>
                <a:lnTo>
                  <a:pt x="7762" y="12799"/>
                </a:lnTo>
                <a:lnTo>
                  <a:pt x="7568" y="12677"/>
                </a:lnTo>
                <a:lnTo>
                  <a:pt x="7349" y="12604"/>
                </a:lnTo>
                <a:lnTo>
                  <a:pt x="7300" y="12604"/>
                </a:lnTo>
                <a:lnTo>
                  <a:pt x="7276" y="12653"/>
                </a:lnTo>
                <a:lnTo>
                  <a:pt x="7276" y="12775"/>
                </a:lnTo>
                <a:lnTo>
                  <a:pt x="7300" y="12872"/>
                </a:lnTo>
                <a:lnTo>
                  <a:pt x="7373" y="12969"/>
                </a:lnTo>
                <a:lnTo>
                  <a:pt x="7446" y="13042"/>
                </a:lnTo>
                <a:lnTo>
                  <a:pt x="7616" y="13213"/>
                </a:lnTo>
                <a:lnTo>
                  <a:pt x="7787" y="13334"/>
                </a:lnTo>
                <a:lnTo>
                  <a:pt x="8103" y="13553"/>
                </a:lnTo>
                <a:lnTo>
                  <a:pt x="8444" y="13748"/>
                </a:lnTo>
                <a:lnTo>
                  <a:pt x="8346" y="13748"/>
                </a:lnTo>
                <a:lnTo>
                  <a:pt x="7835" y="13772"/>
                </a:lnTo>
                <a:lnTo>
                  <a:pt x="7349" y="13724"/>
                </a:lnTo>
                <a:lnTo>
                  <a:pt x="7373" y="13699"/>
                </a:lnTo>
                <a:lnTo>
                  <a:pt x="7397" y="13651"/>
                </a:lnTo>
                <a:lnTo>
                  <a:pt x="7422" y="13578"/>
                </a:lnTo>
                <a:lnTo>
                  <a:pt x="7397" y="13529"/>
                </a:lnTo>
                <a:lnTo>
                  <a:pt x="7373" y="13456"/>
                </a:lnTo>
                <a:lnTo>
                  <a:pt x="7324" y="13383"/>
                </a:lnTo>
                <a:lnTo>
                  <a:pt x="7203" y="13286"/>
                </a:lnTo>
                <a:lnTo>
                  <a:pt x="6911" y="13091"/>
                </a:lnTo>
                <a:lnTo>
                  <a:pt x="6643" y="12872"/>
                </a:lnTo>
                <a:lnTo>
                  <a:pt x="6521" y="12799"/>
                </a:lnTo>
                <a:lnTo>
                  <a:pt x="6448" y="12750"/>
                </a:lnTo>
                <a:lnTo>
                  <a:pt x="6424" y="12702"/>
                </a:lnTo>
                <a:lnTo>
                  <a:pt x="6424" y="12677"/>
                </a:lnTo>
                <a:lnTo>
                  <a:pt x="6400" y="12677"/>
                </a:lnTo>
                <a:lnTo>
                  <a:pt x="6375" y="12702"/>
                </a:lnTo>
                <a:lnTo>
                  <a:pt x="6351" y="12775"/>
                </a:lnTo>
                <a:lnTo>
                  <a:pt x="6327" y="12823"/>
                </a:lnTo>
                <a:lnTo>
                  <a:pt x="6351" y="12969"/>
                </a:lnTo>
                <a:lnTo>
                  <a:pt x="6400" y="13042"/>
                </a:lnTo>
                <a:lnTo>
                  <a:pt x="6448" y="13140"/>
                </a:lnTo>
                <a:lnTo>
                  <a:pt x="6570" y="13286"/>
                </a:lnTo>
                <a:lnTo>
                  <a:pt x="6716" y="13432"/>
                </a:lnTo>
                <a:lnTo>
                  <a:pt x="6862" y="13553"/>
                </a:lnTo>
                <a:lnTo>
                  <a:pt x="7032" y="13675"/>
                </a:lnTo>
                <a:lnTo>
                  <a:pt x="7032" y="13675"/>
                </a:lnTo>
                <a:lnTo>
                  <a:pt x="6619" y="13578"/>
                </a:lnTo>
                <a:lnTo>
                  <a:pt x="6229" y="13456"/>
                </a:lnTo>
                <a:lnTo>
                  <a:pt x="5864" y="13334"/>
                </a:lnTo>
                <a:lnTo>
                  <a:pt x="5670" y="13286"/>
                </a:lnTo>
                <a:lnTo>
                  <a:pt x="5475" y="13261"/>
                </a:lnTo>
                <a:lnTo>
                  <a:pt x="5280" y="13237"/>
                </a:lnTo>
                <a:lnTo>
                  <a:pt x="5086" y="13261"/>
                </a:lnTo>
                <a:lnTo>
                  <a:pt x="4988" y="13286"/>
                </a:lnTo>
                <a:lnTo>
                  <a:pt x="4915" y="13334"/>
                </a:lnTo>
                <a:lnTo>
                  <a:pt x="4842" y="13407"/>
                </a:lnTo>
                <a:lnTo>
                  <a:pt x="4818" y="13505"/>
                </a:lnTo>
                <a:lnTo>
                  <a:pt x="4672" y="13651"/>
                </a:lnTo>
                <a:lnTo>
                  <a:pt x="4502" y="13797"/>
                </a:lnTo>
                <a:lnTo>
                  <a:pt x="4331" y="13943"/>
                </a:lnTo>
                <a:lnTo>
                  <a:pt x="4161" y="14064"/>
                </a:lnTo>
                <a:lnTo>
                  <a:pt x="3869" y="14259"/>
                </a:lnTo>
                <a:lnTo>
                  <a:pt x="3553" y="14405"/>
                </a:lnTo>
                <a:lnTo>
                  <a:pt x="3212" y="14551"/>
                </a:lnTo>
                <a:lnTo>
                  <a:pt x="2896" y="14648"/>
                </a:lnTo>
                <a:lnTo>
                  <a:pt x="2555" y="14745"/>
                </a:lnTo>
                <a:lnTo>
                  <a:pt x="2190" y="14818"/>
                </a:lnTo>
                <a:lnTo>
                  <a:pt x="1825" y="14867"/>
                </a:lnTo>
                <a:lnTo>
                  <a:pt x="1485" y="14891"/>
                </a:lnTo>
                <a:lnTo>
                  <a:pt x="1314" y="14891"/>
                </a:lnTo>
                <a:lnTo>
                  <a:pt x="1144" y="14867"/>
                </a:lnTo>
                <a:lnTo>
                  <a:pt x="1436" y="14672"/>
                </a:lnTo>
                <a:lnTo>
                  <a:pt x="1728" y="14453"/>
                </a:lnTo>
                <a:lnTo>
                  <a:pt x="1996" y="14210"/>
                </a:lnTo>
                <a:lnTo>
                  <a:pt x="2239" y="13991"/>
                </a:lnTo>
                <a:lnTo>
                  <a:pt x="2604" y="13626"/>
                </a:lnTo>
                <a:lnTo>
                  <a:pt x="2774" y="13432"/>
                </a:lnTo>
                <a:lnTo>
                  <a:pt x="2944" y="13188"/>
                </a:lnTo>
                <a:lnTo>
                  <a:pt x="3066" y="12945"/>
                </a:lnTo>
                <a:lnTo>
                  <a:pt x="3163" y="12702"/>
                </a:lnTo>
                <a:lnTo>
                  <a:pt x="3212" y="12458"/>
                </a:lnTo>
                <a:lnTo>
                  <a:pt x="3212" y="12337"/>
                </a:lnTo>
                <a:lnTo>
                  <a:pt x="3212" y="12215"/>
                </a:lnTo>
                <a:lnTo>
                  <a:pt x="3236" y="12118"/>
                </a:lnTo>
                <a:lnTo>
                  <a:pt x="3212" y="12045"/>
                </a:lnTo>
                <a:lnTo>
                  <a:pt x="3188" y="11972"/>
                </a:lnTo>
                <a:lnTo>
                  <a:pt x="3115" y="11923"/>
                </a:lnTo>
                <a:lnTo>
                  <a:pt x="2920" y="11826"/>
                </a:lnTo>
                <a:lnTo>
                  <a:pt x="2750" y="11704"/>
                </a:lnTo>
                <a:lnTo>
                  <a:pt x="2409" y="11461"/>
                </a:lnTo>
                <a:lnTo>
                  <a:pt x="2117" y="11169"/>
                </a:lnTo>
                <a:lnTo>
                  <a:pt x="1850" y="10852"/>
                </a:lnTo>
                <a:lnTo>
                  <a:pt x="1631" y="10512"/>
                </a:lnTo>
                <a:lnTo>
                  <a:pt x="1412" y="10147"/>
                </a:lnTo>
                <a:lnTo>
                  <a:pt x="1241" y="9757"/>
                </a:lnTo>
                <a:lnTo>
                  <a:pt x="1095" y="9368"/>
                </a:lnTo>
                <a:lnTo>
                  <a:pt x="949" y="8979"/>
                </a:lnTo>
                <a:lnTo>
                  <a:pt x="828" y="8565"/>
                </a:lnTo>
                <a:lnTo>
                  <a:pt x="755" y="8127"/>
                </a:lnTo>
                <a:lnTo>
                  <a:pt x="682" y="7689"/>
                </a:lnTo>
                <a:lnTo>
                  <a:pt x="657" y="7251"/>
                </a:lnTo>
                <a:lnTo>
                  <a:pt x="657" y="6837"/>
                </a:lnTo>
                <a:lnTo>
                  <a:pt x="706" y="6399"/>
                </a:lnTo>
                <a:lnTo>
                  <a:pt x="803" y="5986"/>
                </a:lnTo>
                <a:lnTo>
                  <a:pt x="925" y="5548"/>
                </a:lnTo>
                <a:lnTo>
                  <a:pt x="1120" y="5110"/>
                </a:lnTo>
                <a:lnTo>
                  <a:pt x="1339" y="4696"/>
                </a:lnTo>
                <a:lnTo>
                  <a:pt x="1606" y="4307"/>
                </a:lnTo>
                <a:lnTo>
                  <a:pt x="1898" y="3869"/>
                </a:lnTo>
                <a:lnTo>
                  <a:pt x="2166" y="3431"/>
                </a:lnTo>
                <a:lnTo>
                  <a:pt x="2434" y="3017"/>
                </a:lnTo>
                <a:lnTo>
                  <a:pt x="2604" y="2823"/>
                </a:lnTo>
                <a:lnTo>
                  <a:pt x="2774" y="2628"/>
                </a:lnTo>
                <a:lnTo>
                  <a:pt x="3115" y="2336"/>
                </a:lnTo>
                <a:lnTo>
                  <a:pt x="3431" y="2068"/>
                </a:lnTo>
                <a:lnTo>
                  <a:pt x="3772" y="1825"/>
                </a:lnTo>
                <a:lnTo>
                  <a:pt x="4137" y="1582"/>
                </a:lnTo>
                <a:lnTo>
                  <a:pt x="4502" y="1387"/>
                </a:lnTo>
                <a:lnTo>
                  <a:pt x="4867" y="1192"/>
                </a:lnTo>
                <a:lnTo>
                  <a:pt x="5256" y="1046"/>
                </a:lnTo>
                <a:lnTo>
                  <a:pt x="5670" y="900"/>
                </a:lnTo>
                <a:lnTo>
                  <a:pt x="6083" y="803"/>
                </a:lnTo>
                <a:lnTo>
                  <a:pt x="6497" y="706"/>
                </a:lnTo>
                <a:lnTo>
                  <a:pt x="6935" y="633"/>
                </a:lnTo>
                <a:lnTo>
                  <a:pt x="7373" y="584"/>
                </a:lnTo>
                <a:lnTo>
                  <a:pt x="7811" y="535"/>
                </a:lnTo>
                <a:lnTo>
                  <a:pt x="8249" y="511"/>
                </a:lnTo>
                <a:close/>
                <a:moveTo>
                  <a:pt x="8444" y="0"/>
                </a:moveTo>
                <a:lnTo>
                  <a:pt x="7641" y="24"/>
                </a:lnTo>
                <a:lnTo>
                  <a:pt x="6838" y="122"/>
                </a:lnTo>
                <a:lnTo>
                  <a:pt x="6351" y="195"/>
                </a:lnTo>
                <a:lnTo>
                  <a:pt x="5889" y="292"/>
                </a:lnTo>
                <a:lnTo>
                  <a:pt x="5426" y="414"/>
                </a:lnTo>
                <a:lnTo>
                  <a:pt x="4964" y="560"/>
                </a:lnTo>
                <a:lnTo>
                  <a:pt x="4502" y="730"/>
                </a:lnTo>
                <a:lnTo>
                  <a:pt x="4088" y="949"/>
                </a:lnTo>
                <a:lnTo>
                  <a:pt x="3674" y="1217"/>
                </a:lnTo>
                <a:lnTo>
                  <a:pt x="3285" y="1509"/>
                </a:lnTo>
                <a:lnTo>
                  <a:pt x="2823" y="1922"/>
                </a:lnTo>
                <a:lnTo>
                  <a:pt x="2385" y="2312"/>
                </a:lnTo>
                <a:lnTo>
                  <a:pt x="2166" y="2531"/>
                </a:lnTo>
                <a:lnTo>
                  <a:pt x="1947" y="2725"/>
                </a:lnTo>
                <a:lnTo>
                  <a:pt x="1752" y="2969"/>
                </a:lnTo>
                <a:lnTo>
                  <a:pt x="1582" y="3212"/>
                </a:lnTo>
                <a:lnTo>
                  <a:pt x="1266" y="3723"/>
                </a:lnTo>
                <a:lnTo>
                  <a:pt x="974" y="4283"/>
                </a:lnTo>
                <a:lnTo>
                  <a:pt x="682" y="4842"/>
                </a:lnTo>
                <a:lnTo>
                  <a:pt x="438" y="5402"/>
                </a:lnTo>
                <a:lnTo>
                  <a:pt x="341" y="5645"/>
                </a:lnTo>
                <a:lnTo>
                  <a:pt x="268" y="5889"/>
                </a:lnTo>
                <a:lnTo>
                  <a:pt x="195" y="6132"/>
                </a:lnTo>
                <a:lnTo>
                  <a:pt x="146" y="6375"/>
                </a:lnTo>
                <a:lnTo>
                  <a:pt x="122" y="6886"/>
                </a:lnTo>
                <a:lnTo>
                  <a:pt x="122" y="7397"/>
                </a:lnTo>
                <a:lnTo>
                  <a:pt x="171" y="7908"/>
                </a:lnTo>
                <a:lnTo>
                  <a:pt x="268" y="8419"/>
                </a:lnTo>
                <a:lnTo>
                  <a:pt x="390" y="8906"/>
                </a:lnTo>
                <a:lnTo>
                  <a:pt x="536" y="9392"/>
                </a:lnTo>
                <a:lnTo>
                  <a:pt x="682" y="9830"/>
                </a:lnTo>
                <a:lnTo>
                  <a:pt x="876" y="10244"/>
                </a:lnTo>
                <a:lnTo>
                  <a:pt x="1095" y="10658"/>
                </a:lnTo>
                <a:lnTo>
                  <a:pt x="1339" y="11047"/>
                </a:lnTo>
                <a:lnTo>
                  <a:pt x="1631" y="11412"/>
                </a:lnTo>
                <a:lnTo>
                  <a:pt x="1947" y="11728"/>
                </a:lnTo>
                <a:lnTo>
                  <a:pt x="2117" y="11874"/>
                </a:lnTo>
                <a:lnTo>
                  <a:pt x="2312" y="12020"/>
                </a:lnTo>
                <a:lnTo>
                  <a:pt x="2507" y="12142"/>
                </a:lnTo>
                <a:lnTo>
                  <a:pt x="2701" y="12239"/>
                </a:lnTo>
                <a:lnTo>
                  <a:pt x="2677" y="12458"/>
                </a:lnTo>
                <a:lnTo>
                  <a:pt x="2604" y="12653"/>
                </a:lnTo>
                <a:lnTo>
                  <a:pt x="2482" y="12848"/>
                </a:lnTo>
                <a:lnTo>
                  <a:pt x="2361" y="13042"/>
                </a:lnTo>
                <a:lnTo>
                  <a:pt x="2215" y="13213"/>
                </a:lnTo>
                <a:lnTo>
                  <a:pt x="2069" y="13359"/>
                </a:lnTo>
                <a:lnTo>
                  <a:pt x="1752" y="13675"/>
                </a:lnTo>
                <a:lnTo>
                  <a:pt x="1412" y="13967"/>
                </a:lnTo>
                <a:lnTo>
                  <a:pt x="1047" y="14259"/>
                </a:lnTo>
                <a:lnTo>
                  <a:pt x="828" y="14381"/>
                </a:lnTo>
                <a:lnTo>
                  <a:pt x="633" y="14478"/>
                </a:lnTo>
                <a:lnTo>
                  <a:pt x="414" y="14575"/>
                </a:lnTo>
                <a:lnTo>
                  <a:pt x="195" y="14648"/>
                </a:lnTo>
                <a:lnTo>
                  <a:pt x="98" y="14697"/>
                </a:lnTo>
                <a:lnTo>
                  <a:pt x="25" y="14794"/>
                </a:lnTo>
                <a:lnTo>
                  <a:pt x="0" y="14891"/>
                </a:lnTo>
                <a:lnTo>
                  <a:pt x="25" y="14989"/>
                </a:lnTo>
                <a:lnTo>
                  <a:pt x="49" y="15086"/>
                </a:lnTo>
                <a:lnTo>
                  <a:pt x="146" y="15159"/>
                </a:lnTo>
                <a:lnTo>
                  <a:pt x="244" y="15208"/>
                </a:lnTo>
                <a:lnTo>
                  <a:pt x="365" y="15208"/>
                </a:lnTo>
                <a:lnTo>
                  <a:pt x="414" y="15183"/>
                </a:lnTo>
                <a:lnTo>
                  <a:pt x="560" y="15256"/>
                </a:lnTo>
                <a:lnTo>
                  <a:pt x="682" y="15305"/>
                </a:lnTo>
                <a:lnTo>
                  <a:pt x="998" y="15378"/>
                </a:lnTo>
                <a:lnTo>
                  <a:pt x="1314" y="15402"/>
                </a:lnTo>
                <a:lnTo>
                  <a:pt x="1679" y="15402"/>
                </a:lnTo>
                <a:lnTo>
                  <a:pt x="2020" y="15354"/>
                </a:lnTo>
                <a:lnTo>
                  <a:pt x="2336" y="15305"/>
                </a:lnTo>
                <a:lnTo>
                  <a:pt x="2896" y="15183"/>
                </a:lnTo>
                <a:lnTo>
                  <a:pt x="3261" y="15062"/>
                </a:lnTo>
                <a:lnTo>
                  <a:pt x="3626" y="14916"/>
                </a:lnTo>
                <a:lnTo>
                  <a:pt x="3991" y="14770"/>
                </a:lnTo>
                <a:lnTo>
                  <a:pt x="4331" y="14575"/>
                </a:lnTo>
                <a:lnTo>
                  <a:pt x="4575" y="14429"/>
                </a:lnTo>
                <a:lnTo>
                  <a:pt x="4818" y="14259"/>
                </a:lnTo>
                <a:lnTo>
                  <a:pt x="5037" y="14040"/>
                </a:lnTo>
                <a:lnTo>
                  <a:pt x="5134" y="13918"/>
                </a:lnTo>
                <a:lnTo>
                  <a:pt x="5207" y="13797"/>
                </a:lnTo>
                <a:lnTo>
                  <a:pt x="5426" y="13821"/>
                </a:lnTo>
                <a:lnTo>
                  <a:pt x="5645" y="13845"/>
                </a:lnTo>
                <a:lnTo>
                  <a:pt x="6059" y="13967"/>
                </a:lnTo>
                <a:lnTo>
                  <a:pt x="6497" y="14113"/>
                </a:lnTo>
                <a:lnTo>
                  <a:pt x="6692" y="14186"/>
                </a:lnTo>
                <a:lnTo>
                  <a:pt x="6911" y="14235"/>
                </a:lnTo>
                <a:lnTo>
                  <a:pt x="7178" y="14283"/>
                </a:lnTo>
                <a:lnTo>
                  <a:pt x="7446" y="14308"/>
                </a:lnTo>
                <a:lnTo>
                  <a:pt x="7981" y="14332"/>
                </a:lnTo>
                <a:lnTo>
                  <a:pt x="8517" y="14308"/>
                </a:lnTo>
                <a:lnTo>
                  <a:pt x="9052" y="14259"/>
                </a:lnTo>
                <a:lnTo>
                  <a:pt x="9490" y="14210"/>
                </a:lnTo>
                <a:lnTo>
                  <a:pt x="9952" y="14137"/>
                </a:lnTo>
                <a:lnTo>
                  <a:pt x="10390" y="14040"/>
                </a:lnTo>
                <a:lnTo>
                  <a:pt x="10828" y="13918"/>
                </a:lnTo>
                <a:lnTo>
                  <a:pt x="11266" y="13797"/>
                </a:lnTo>
                <a:lnTo>
                  <a:pt x="11680" y="13651"/>
                </a:lnTo>
                <a:lnTo>
                  <a:pt x="12093" y="13480"/>
                </a:lnTo>
                <a:lnTo>
                  <a:pt x="12507" y="13286"/>
                </a:lnTo>
                <a:lnTo>
                  <a:pt x="12921" y="13067"/>
                </a:lnTo>
                <a:lnTo>
                  <a:pt x="13310" y="12823"/>
                </a:lnTo>
                <a:lnTo>
                  <a:pt x="13699" y="12556"/>
                </a:lnTo>
                <a:lnTo>
                  <a:pt x="14089" y="12264"/>
                </a:lnTo>
                <a:lnTo>
                  <a:pt x="14429" y="11947"/>
                </a:lnTo>
                <a:lnTo>
                  <a:pt x="14770" y="11607"/>
                </a:lnTo>
                <a:lnTo>
                  <a:pt x="15111" y="11266"/>
                </a:lnTo>
                <a:lnTo>
                  <a:pt x="15403" y="10901"/>
                </a:lnTo>
                <a:lnTo>
                  <a:pt x="15670" y="10512"/>
                </a:lnTo>
                <a:lnTo>
                  <a:pt x="15914" y="10098"/>
                </a:lnTo>
                <a:lnTo>
                  <a:pt x="16133" y="9684"/>
                </a:lnTo>
                <a:lnTo>
                  <a:pt x="16327" y="9246"/>
                </a:lnTo>
                <a:lnTo>
                  <a:pt x="16473" y="8808"/>
                </a:lnTo>
                <a:lnTo>
                  <a:pt x="16595" y="8346"/>
                </a:lnTo>
                <a:lnTo>
                  <a:pt x="16668" y="7884"/>
                </a:lnTo>
                <a:lnTo>
                  <a:pt x="16717" y="7421"/>
                </a:lnTo>
                <a:lnTo>
                  <a:pt x="16717" y="7178"/>
                </a:lnTo>
                <a:lnTo>
                  <a:pt x="16692" y="6959"/>
                </a:lnTo>
                <a:lnTo>
                  <a:pt x="16595" y="6497"/>
                </a:lnTo>
                <a:lnTo>
                  <a:pt x="16473" y="6035"/>
                </a:lnTo>
                <a:lnTo>
                  <a:pt x="16352" y="5597"/>
                </a:lnTo>
                <a:lnTo>
                  <a:pt x="16206" y="5134"/>
                </a:lnTo>
                <a:lnTo>
                  <a:pt x="16084" y="4672"/>
                </a:lnTo>
                <a:lnTo>
                  <a:pt x="15962" y="4210"/>
                </a:lnTo>
                <a:lnTo>
                  <a:pt x="15792" y="3772"/>
                </a:lnTo>
                <a:lnTo>
                  <a:pt x="15597" y="3358"/>
                </a:lnTo>
                <a:lnTo>
                  <a:pt x="15354" y="2993"/>
                </a:lnTo>
                <a:lnTo>
                  <a:pt x="15062" y="2652"/>
                </a:lnTo>
                <a:lnTo>
                  <a:pt x="14770" y="2336"/>
                </a:lnTo>
                <a:lnTo>
                  <a:pt x="14429" y="2044"/>
                </a:lnTo>
                <a:lnTo>
                  <a:pt x="14089" y="1776"/>
                </a:lnTo>
                <a:lnTo>
                  <a:pt x="13724" y="1509"/>
                </a:lnTo>
                <a:lnTo>
                  <a:pt x="13334" y="1265"/>
                </a:lnTo>
                <a:lnTo>
                  <a:pt x="12969" y="1046"/>
                </a:lnTo>
                <a:lnTo>
                  <a:pt x="12580" y="827"/>
                </a:lnTo>
                <a:lnTo>
                  <a:pt x="12166" y="633"/>
                </a:lnTo>
                <a:lnTo>
                  <a:pt x="11777" y="487"/>
                </a:lnTo>
                <a:lnTo>
                  <a:pt x="11363" y="341"/>
                </a:lnTo>
                <a:lnTo>
                  <a:pt x="10950" y="219"/>
                </a:lnTo>
                <a:lnTo>
                  <a:pt x="10512" y="146"/>
                </a:lnTo>
                <a:lnTo>
                  <a:pt x="10074" y="73"/>
                </a:lnTo>
                <a:lnTo>
                  <a:pt x="927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 2 columns - hot">
  <p:cSld name="TITLE_AND_TWO_COLUMNS_2">
    <p:bg>
      <p:bgPr>
        <a:gradFill>
          <a:gsLst>
            <a:gs pos="0">
              <a:schemeClr val="accent6"/>
            </a:gs>
            <a:gs pos="100000">
              <a:schemeClr val="accent3"/>
            </a:gs>
          </a:gsLst>
          <a:lin ang="2700006" scaled="0"/>
        </a:gradFill>
        <a:effectLst/>
      </p:bgPr>
    </p:bg>
    <p:spTree>
      <p:nvGrpSpPr>
        <p:cNvPr id="1" name="Shape 73"/>
        <p:cNvGrpSpPr/>
        <p:nvPr/>
      </p:nvGrpSpPr>
      <p:grpSpPr>
        <a:xfrm>
          <a:off x="0" y="0"/>
          <a:ext cx="0" cy="0"/>
          <a:chOff x="0" y="0"/>
          <a:chExt cx="0" cy="0"/>
        </a:xfrm>
      </p:grpSpPr>
      <p:sp>
        <p:nvSpPr>
          <p:cNvPr id="74" name="Google Shape;74;p15"/>
          <p:cNvSpPr/>
          <p:nvPr/>
        </p:nvSpPr>
        <p:spPr>
          <a:xfrm>
            <a:off x="0" y="0"/>
            <a:ext cx="9144000" cy="802800"/>
          </a:xfrm>
          <a:prstGeom prst="rect">
            <a:avLst/>
          </a:prstGeom>
          <a:solidFill>
            <a:srgbClr val="4C1130">
              <a:alpha val="17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15"/>
          <p:cNvSpPr txBox="1">
            <a:spLocks noGrp="1"/>
          </p:cNvSpPr>
          <p:nvPr>
            <p:ph type="title"/>
          </p:nvPr>
        </p:nvSpPr>
        <p:spPr>
          <a:xfrm>
            <a:off x="962700" y="321094"/>
            <a:ext cx="7571700" cy="379500"/>
          </a:xfrm>
          <a:prstGeom prst="rect">
            <a:avLst/>
          </a:prstGeom>
        </p:spPr>
        <p:txBody>
          <a:bodyPr spcFirstLastPara="1" wrap="square" lIns="91425" tIns="91425" rIns="91425" bIns="91425" anchor="b" anchorCtr="0">
            <a:noAutofit/>
          </a:bodyPr>
          <a:lstStyle>
            <a:lvl1pPr lvl="0" rtl="0">
              <a:spcBef>
                <a:spcPts val="0"/>
              </a:spcBef>
              <a:spcAft>
                <a:spcPts val="0"/>
              </a:spcAft>
              <a:buSzPts val="1600"/>
              <a:buNone/>
              <a:defRPr/>
            </a:lvl1pPr>
            <a:lvl2pPr lvl="1" rtl="0">
              <a:spcBef>
                <a:spcPts val="0"/>
              </a:spcBef>
              <a:spcAft>
                <a:spcPts val="0"/>
              </a:spcAft>
              <a:buSzPts val="1600"/>
              <a:buNone/>
              <a:defRPr/>
            </a:lvl2pPr>
            <a:lvl3pPr lvl="2" rtl="0">
              <a:spcBef>
                <a:spcPts val="0"/>
              </a:spcBef>
              <a:spcAft>
                <a:spcPts val="0"/>
              </a:spcAft>
              <a:buSzPts val="1600"/>
              <a:buNone/>
              <a:defRPr/>
            </a:lvl3pPr>
            <a:lvl4pPr lvl="3" rtl="0">
              <a:spcBef>
                <a:spcPts val="0"/>
              </a:spcBef>
              <a:spcAft>
                <a:spcPts val="0"/>
              </a:spcAft>
              <a:buSzPts val="1600"/>
              <a:buNone/>
              <a:defRPr/>
            </a:lvl4pPr>
            <a:lvl5pPr lvl="4" rtl="0">
              <a:spcBef>
                <a:spcPts val="0"/>
              </a:spcBef>
              <a:spcAft>
                <a:spcPts val="0"/>
              </a:spcAft>
              <a:buSzPts val="1600"/>
              <a:buNone/>
              <a:defRPr/>
            </a:lvl5pPr>
            <a:lvl6pPr lvl="5" rtl="0">
              <a:spcBef>
                <a:spcPts val="0"/>
              </a:spcBef>
              <a:spcAft>
                <a:spcPts val="0"/>
              </a:spcAft>
              <a:buSzPts val="1600"/>
              <a:buNone/>
              <a:defRPr/>
            </a:lvl6pPr>
            <a:lvl7pPr lvl="6" rtl="0">
              <a:spcBef>
                <a:spcPts val="0"/>
              </a:spcBef>
              <a:spcAft>
                <a:spcPts val="0"/>
              </a:spcAft>
              <a:buSzPts val="1600"/>
              <a:buNone/>
              <a:defRPr/>
            </a:lvl7pPr>
            <a:lvl8pPr lvl="7" rtl="0">
              <a:spcBef>
                <a:spcPts val="0"/>
              </a:spcBef>
              <a:spcAft>
                <a:spcPts val="0"/>
              </a:spcAft>
              <a:buSzPts val="1600"/>
              <a:buNone/>
              <a:defRPr/>
            </a:lvl8pPr>
            <a:lvl9pPr lvl="8" rtl="0">
              <a:spcBef>
                <a:spcPts val="0"/>
              </a:spcBef>
              <a:spcAft>
                <a:spcPts val="0"/>
              </a:spcAft>
              <a:buSzPts val="1600"/>
              <a:buNone/>
              <a:defRPr/>
            </a:lvl9pPr>
          </a:lstStyle>
          <a:p>
            <a:endParaRPr/>
          </a:p>
        </p:txBody>
      </p:sp>
      <p:sp>
        <p:nvSpPr>
          <p:cNvPr id="76" name="Google Shape;76;p15"/>
          <p:cNvSpPr txBox="1">
            <a:spLocks noGrp="1"/>
          </p:cNvSpPr>
          <p:nvPr>
            <p:ph type="body" idx="1"/>
          </p:nvPr>
        </p:nvSpPr>
        <p:spPr>
          <a:xfrm>
            <a:off x="962700" y="1257300"/>
            <a:ext cx="3355800" cy="3725700"/>
          </a:xfrm>
          <a:prstGeom prst="rect">
            <a:avLst/>
          </a:prstGeom>
        </p:spPr>
        <p:txBody>
          <a:bodyPr spcFirstLastPara="1" wrap="square" lIns="91425" tIns="91425" rIns="91425" bIns="91425" anchor="t" anchorCtr="0">
            <a:noAutofit/>
          </a:bodyPr>
          <a:lstStyle>
            <a:lvl1pPr marL="457200" lvl="0" indent="-355600" rtl="0">
              <a:spcBef>
                <a:spcPts val="600"/>
              </a:spcBef>
              <a:spcAft>
                <a:spcPts val="0"/>
              </a:spcAft>
              <a:buSzPts val="2000"/>
              <a:buChar char="▹"/>
              <a:defRPr sz="2000"/>
            </a:lvl1pPr>
            <a:lvl2pPr marL="914400" lvl="1" indent="-355600" rtl="0">
              <a:spcBef>
                <a:spcPts val="0"/>
              </a:spcBef>
              <a:spcAft>
                <a:spcPts val="0"/>
              </a:spcAft>
              <a:buSzPts val="2000"/>
              <a:buChar char="▸"/>
              <a:defRPr sz="2000"/>
            </a:lvl2pPr>
            <a:lvl3pPr marL="1371600" lvl="2" indent="-355600" rtl="0">
              <a:spcBef>
                <a:spcPts val="0"/>
              </a:spcBef>
              <a:spcAft>
                <a:spcPts val="0"/>
              </a:spcAft>
              <a:buSzPts val="2000"/>
              <a:buChar char="■"/>
              <a:defRPr sz="2000"/>
            </a:lvl3pPr>
            <a:lvl4pPr marL="1828800" lvl="3" indent="-355600" rtl="0">
              <a:spcBef>
                <a:spcPts val="0"/>
              </a:spcBef>
              <a:spcAft>
                <a:spcPts val="0"/>
              </a:spcAft>
              <a:buSzPts val="2000"/>
              <a:buChar char="●"/>
              <a:defRPr sz="2000"/>
            </a:lvl4pPr>
            <a:lvl5pPr marL="2286000" lvl="4" indent="-355600" rtl="0">
              <a:spcBef>
                <a:spcPts val="0"/>
              </a:spcBef>
              <a:spcAft>
                <a:spcPts val="0"/>
              </a:spcAft>
              <a:buSzPts val="2000"/>
              <a:buChar char="○"/>
              <a:defRPr sz="2000"/>
            </a:lvl5pPr>
            <a:lvl6pPr marL="2743200" lvl="5" indent="-355600" rtl="0">
              <a:spcBef>
                <a:spcPts val="0"/>
              </a:spcBef>
              <a:spcAft>
                <a:spcPts val="0"/>
              </a:spcAft>
              <a:buSzPts val="2000"/>
              <a:buChar char="■"/>
              <a:defRPr sz="2000"/>
            </a:lvl6pPr>
            <a:lvl7pPr marL="3200400" lvl="6" indent="-355600" rtl="0">
              <a:spcBef>
                <a:spcPts val="0"/>
              </a:spcBef>
              <a:spcAft>
                <a:spcPts val="0"/>
              </a:spcAft>
              <a:buSzPts val="2000"/>
              <a:buChar char="●"/>
              <a:defRPr sz="2000"/>
            </a:lvl7pPr>
            <a:lvl8pPr marL="3657600" lvl="7" indent="-355600" rtl="0">
              <a:spcBef>
                <a:spcPts val="0"/>
              </a:spcBef>
              <a:spcAft>
                <a:spcPts val="0"/>
              </a:spcAft>
              <a:buSzPts val="2000"/>
              <a:buChar char="○"/>
              <a:defRPr sz="2000"/>
            </a:lvl8pPr>
            <a:lvl9pPr marL="4114800" lvl="8" indent="-355600" rtl="0">
              <a:spcBef>
                <a:spcPts val="0"/>
              </a:spcBef>
              <a:spcAft>
                <a:spcPts val="0"/>
              </a:spcAft>
              <a:buSzPts val="2000"/>
              <a:buChar char="■"/>
              <a:defRPr sz="2000"/>
            </a:lvl9pPr>
          </a:lstStyle>
          <a:p>
            <a:endParaRPr/>
          </a:p>
        </p:txBody>
      </p:sp>
      <p:sp>
        <p:nvSpPr>
          <p:cNvPr id="77" name="Google Shape;77;p15"/>
          <p:cNvSpPr txBox="1">
            <a:spLocks noGrp="1"/>
          </p:cNvSpPr>
          <p:nvPr>
            <p:ph type="body" idx="2"/>
          </p:nvPr>
        </p:nvSpPr>
        <p:spPr>
          <a:xfrm>
            <a:off x="4673042" y="1257300"/>
            <a:ext cx="3355800" cy="3725700"/>
          </a:xfrm>
          <a:prstGeom prst="rect">
            <a:avLst/>
          </a:prstGeom>
        </p:spPr>
        <p:txBody>
          <a:bodyPr spcFirstLastPara="1" wrap="square" lIns="91425" tIns="91425" rIns="91425" bIns="91425" anchor="t" anchorCtr="0">
            <a:noAutofit/>
          </a:bodyPr>
          <a:lstStyle>
            <a:lvl1pPr marL="457200" lvl="0" indent="-355600" rtl="0">
              <a:spcBef>
                <a:spcPts val="600"/>
              </a:spcBef>
              <a:spcAft>
                <a:spcPts val="0"/>
              </a:spcAft>
              <a:buSzPts val="2000"/>
              <a:buChar char="▹"/>
              <a:defRPr sz="2000"/>
            </a:lvl1pPr>
            <a:lvl2pPr marL="914400" lvl="1" indent="-355600" rtl="0">
              <a:spcBef>
                <a:spcPts val="0"/>
              </a:spcBef>
              <a:spcAft>
                <a:spcPts val="0"/>
              </a:spcAft>
              <a:buSzPts val="2000"/>
              <a:buChar char="▸"/>
              <a:defRPr sz="2000"/>
            </a:lvl2pPr>
            <a:lvl3pPr marL="1371600" lvl="2" indent="-355600" rtl="0">
              <a:spcBef>
                <a:spcPts val="0"/>
              </a:spcBef>
              <a:spcAft>
                <a:spcPts val="0"/>
              </a:spcAft>
              <a:buSzPts val="2000"/>
              <a:buChar char="■"/>
              <a:defRPr sz="2000"/>
            </a:lvl3pPr>
            <a:lvl4pPr marL="1828800" lvl="3" indent="-355600" rtl="0">
              <a:spcBef>
                <a:spcPts val="0"/>
              </a:spcBef>
              <a:spcAft>
                <a:spcPts val="0"/>
              </a:spcAft>
              <a:buSzPts val="2000"/>
              <a:buChar char="●"/>
              <a:defRPr sz="2000"/>
            </a:lvl4pPr>
            <a:lvl5pPr marL="2286000" lvl="4" indent="-355600" rtl="0">
              <a:spcBef>
                <a:spcPts val="0"/>
              </a:spcBef>
              <a:spcAft>
                <a:spcPts val="0"/>
              </a:spcAft>
              <a:buSzPts val="2000"/>
              <a:buChar char="○"/>
              <a:defRPr sz="2000"/>
            </a:lvl5pPr>
            <a:lvl6pPr marL="2743200" lvl="5" indent="-355600" rtl="0">
              <a:spcBef>
                <a:spcPts val="0"/>
              </a:spcBef>
              <a:spcAft>
                <a:spcPts val="0"/>
              </a:spcAft>
              <a:buSzPts val="2000"/>
              <a:buChar char="■"/>
              <a:defRPr sz="2000"/>
            </a:lvl6pPr>
            <a:lvl7pPr marL="3200400" lvl="6" indent="-355600" rtl="0">
              <a:spcBef>
                <a:spcPts val="0"/>
              </a:spcBef>
              <a:spcAft>
                <a:spcPts val="0"/>
              </a:spcAft>
              <a:buSzPts val="2000"/>
              <a:buChar char="●"/>
              <a:defRPr sz="2000"/>
            </a:lvl7pPr>
            <a:lvl8pPr marL="3657600" lvl="7" indent="-355600" rtl="0">
              <a:spcBef>
                <a:spcPts val="0"/>
              </a:spcBef>
              <a:spcAft>
                <a:spcPts val="0"/>
              </a:spcAft>
              <a:buSzPts val="2000"/>
              <a:buChar char="○"/>
              <a:defRPr sz="2000"/>
            </a:lvl8pPr>
            <a:lvl9pPr marL="4114800" lvl="8" indent="-355600" rtl="0">
              <a:spcBef>
                <a:spcPts val="0"/>
              </a:spcBef>
              <a:spcAft>
                <a:spcPts val="0"/>
              </a:spcAft>
              <a:buSzPts val="2000"/>
              <a:buChar char="■"/>
              <a:defRPr sz="2000"/>
            </a:lvl9pPr>
          </a:lstStyle>
          <a:p>
            <a:endParaRPr/>
          </a:p>
        </p:txBody>
      </p:sp>
      <p:sp>
        <p:nvSpPr>
          <p:cNvPr id="78" name="Google Shape;78;p15"/>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
        <p:nvSpPr>
          <p:cNvPr id="79" name="Google Shape;79;p15"/>
          <p:cNvSpPr/>
          <p:nvPr/>
        </p:nvSpPr>
        <p:spPr>
          <a:xfrm>
            <a:off x="694177" y="366125"/>
            <a:ext cx="290583" cy="252494"/>
          </a:xfrm>
          <a:custGeom>
            <a:avLst/>
            <a:gdLst/>
            <a:ahLst/>
            <a:cxnLst/>
            <a:rect l="l" t="t" r="r" b="b"/>
            <a:pathLst>
              <a:path w="16717" h="15403" extrusionOk="0">
                <a:moveTo>
                  <a:pt x="9149" y="511"/>
                </a:moveTo>
                <a:lnTo>
                  <a:pt x="9587" y="560"/>
                </a:lnTo>
                <a:lnTo>
                  <a:pt x="10025" y="608"/>
                </a:lnTo>
                <a:lnTo>
                  <a:pt x="10439" y="681"/>
                </a:lnTo>
                <a:lnTo>
                  <a:pt x="10877" y="779"/>
                </a:lnTo>
                <a:lnTo>
                  <a:pt x="11290" y="900"/>
                </a:lnTo>
                <a:lnTo>
                  <a:pt x="11704" y="1046"/>
                </a:lnTo>
                <a:lnTo>
                  <a:pt x="12093" y="1217"/>
                </a:lnTo>
                <a:lnTo>
                  <a:pt x="12483" y="1411"/>
                </a:lnTo>
                <a:lnTo>
                  <a:pt x="12994" y="1703"/>
                </a:lnTo>
                <a:lnTo>
                  <a:pt x="13505" y="2020"/>
                </a:lnTo>
                <a:lnTo>
                  <a:pt x="13967" y="2360"/>
                </a:lnTo>
                <a:lnTo>
                  <a:pt x="14210" y="2555"/>
                </a:lnTo>
                <a:lnTo>
                  <a:pt x="14405" y="2750"/>
                </a:lnTo>
                <a:lnTo>
                  <a:pt x="14332" y="2871"/>
                </a:lnTo>
                <a:lnTo>
                  <a:pt x="14308" y="3017"/>
                </a:lnTo>
                <a:lnTo>
                  <a:pt x="14308" y="3066"/>
                </a:lnTo>
                <a:lnTo>
                  <a:pt x="14332" y="3090"/>
                </a:lnTo>
                <a:lnTo>
                  <a:pt x="14405" y="3139"/>
                </a:lnTo>
                <a:lnTo>
                  <a:pt x="14478" y="3139"/>
                </a:lnTo>
                <a:lnTo>
                  <a:pt x="14551" y="3090"/>
                </a:lnTo>
                <a:lnTo>
                  <a:pt x="14624" y="2993"/>
                </a:lnTo>
                <a:lnTo>
                  <a:pt x="14867" y="3285"/>
                </a:lnTo>
                <a:lnTo>
                  <a:pt x="14770" y="3358"/>
                </a:lnTo>
                <a:lnTo>
                  <a:pt x="14697" y="3431"/>
                </a:lnTo>
                <a:lnTo>
                  <a:pt x="14600" y="3601"/>
                </a:lnTo>
                <a:lnTo>
                  <a:pt x="14575" y="3674"/>
                </a:lnTo>
                <a:lnTo>
                  <a:pt x="14575" y="3723"/>
                </a:lnTo>
                <a:lnTo>
                  <a:pt x="14575" y="3772"/>
                </a:lnTo>
                <a:lnTo>
                  <a:pt x="14600" y="3796"/>
                </a:lnTo>
                <a:lnTo>
                  <a:pt x="14648" y="3796"/>
                </a:lnTo>
                <a:lnTo>
                  <a:pt x="14721" y="3772"/>
                </a:lnTo>
                <a:lnTo>
                  <a:pt x="14867" y="3699"/>
                </a:lnTo>
                <a:lnTo>
                  <a:pt x="15086" y="3601"/>
                </a:lnTo>
                <a:lnTo>
                  <a:pt x="15208" y="3820"/>
                </a:lnTo>
                <a:lnTo>
                  <a:pt x="15305" y="4064"/>
                </a:lnTo>
                <a:lnTo>
                  <a:pt x="15111" y="4137"/>
                </a:lnTo>
                <a:lnTo>
                  <a:pt x="15013" y="4185"/>
                </a:lnTo>
                <a:lnTo>
                  <a:pt x="14916" y="4234"/>
                </a:lnTo>
                <a:lnTo>
                  <a:pt x="14892" y="4307"/>
                </a:lnTo>
                <a:lnTo>
                  <a:pt x="14892" y="4380"/>
                </a:lnTo>
                <a:lnTo>
                  <a:pt x="14940" y="4429"/>
                </a:lnTo>
                <a:lnTo>
                  <a:pt x="15013" y="4453"/>
                </a:lnTo>
                <a:lnTo>
                  <a:pt x="15135" y="4453"/>
                </a:lnTo>
                <a:lnTo>
                  <a:pt x="15232" y="4429"/>
                </a:lnTo>
                <a:lnTo>
                  <a:pt x="15427" y="4380"/>
                </a:lnTo>
                <a:lnTo>
                  <a:pt x="15573" y="4915"/>
                </a:lnTo>
                <a:lnTo>
                  <a:pt x="15403" y="4964"/>
                </a:lnTo>
                <a:lnTo>
                  <a:pt x="15232" y="5061"/>
                </a:lnTo>
                <a:lnTo>
                  <a:pt x="15086" y="5183"/>
                </a:lnTo>
                <a:lnTo>
                  <a:pt x="15038" y="5256"/>
                </a:lnTo>
                <a:lnTo>
                  <a:pt x="15013" y="5329"/>
                </a:lnTo>
                <a:lnTo>
                  <a:pt x="15013" y="5378"/>
                </a:lnTo>
                <a:lnTo>
                  <a:pt x="15038" y="5402"/>
                </a:lnTo>
                <a:lnTo>
                  <a:pt x="15062" y="5426"/>
                </a:lnTo>
                <a:lnTo>
                  <a:pt x="15111" y="5451"/>
                </a:lnTo>
                <a:lnTo>
                  <a:pt x="15208" y="5451"/>
                </a:lnTo>
                <a:lnTo>
                  <a:pt x="15305" y="5426"/>
                </a:lnTo>
                <a:lnTo>
                  <a:pt x="15476" y="5353"/>
                </a:lnTo>
                <a:lnTo>
                  <a:pt x="15695" y="5305"/>
                </a:lnTo>
                <a:lnTo>
                  <a:pt x="15792" y="5743"/>
                </a:lnTo>
                <a:lnTo>
                  <a:pt x="15622" y="5816"/>
                </a:lnTo>
                <a:lnTo>
                  <a:pt x="15451" y="5864"/>
                </a:lnTo>
                <a:lnTo>
                  <a:pt x="15305" y="5937"/>
                </a:lnTo>
                <a:lnTo>
                  <a:pt x="15159" y="6035"/>
                </a:lnTo>
                <a:lnTo>
                  <a:pt x="15013" y="6132"/>
                </a:lnTo>
                <a:lnTo>
                  <a:pt x="15013" y="6181"/>
                </a:lnTo>
                <a:lnTo>
                  <a:pt x="15013" y="6205"/>
                </a:lnTo>
                <a:lnTo>
                  <a:pt x="15038" y="6229"/>
                </a:lnTo>
                <a:lnTo>
                  <a:pt x="15403" y="6229"/>
                </a:lnTo>
                <a:lnTo>
                  <a:pt x="15719" y="6181"/>
                </a:lnTo>
                <a:lnTo>
                  <a:pt x="15914" y="6156"/>
                </a:lnTo>
                <a:lnTo>
                  <a:pt x="16035" y="6594"/>
                </a:lnTo>
                <a:lnTo>
                  <a:pt x="15768" y="6691"/>
                </a:lnTo>
                <a:lnTo>
                  <a:pt x="15549" y="6764"/>
                </a:lnTo>
                <a:lnTo>
                  <a:pt x="15184" y="6910"/>
                </a:lnTo>
                <a:lnTo>
                  <a:pt x="15135" y="6935"/>
                </a:lnTo>
                <a:lnTo>
                  <a:pt x="15062" y="6983"/>
                </a:lnTo>
                <a:lnTo>
                  <a:pt x="15038" y="7032"/>
                </a:lnTo>
                <a:lnTo>
                  <a:pt x="15013" y="7081"/>
                </a:lnTo>
                <a:lnTo>
                  <a:pt x="15038" y="7056"/>
                </a:lnTo>
                <a:lnTo>
                  <a:pt x="15013" y="7105"/>
                </a:lnTo>
                <a:lnTo>
                  <a:pt x="15013" y="7129"/>
                </a:lnTo>
                <a:lnTo>
                  <a:pt x="15038" y="7154"/>
                </a:lnTo>
                <a:lnTo>
                  <a:pt x="15086" y="7202"/>
                </a:lnTo>
                <a:lnTo>
                  <a:pt x="15208" y="7227"/>
                </a:lnTo>
                <a:lnTo>
                  <a:pt x="15403" y="7227"/>
                </a:lnTo>
                <a:lnTo>
                  <a:pt x="15622" y="7178"/>
                </a:lnTo>
                <a:lnTo>
                  <a:pt x="15841" y="7129"/>
                </a:lnTo>
                <a:lnTo>
                  <a:pt x="16108" y="7056"/>
                </a:lnTo>
                <a:lnTo>
                  <a:pt x="16108" y="7397"/>
                </a:lnTo>
                <a:lnTo>
                  <a:pt x="16108" y="7713"/>
                </a:lnTo>
                <a:lnTo>
                  <a:pt x="16035" y="7713"/>
                </a:lnTo>
                <a:lnTo>
                  <a:pt x="15670" y="7762"/>
                </a:lnTo>
                <a:lnTo>
                  <a:pt x="15330" y="7786"/>
                </a:lnTo>
                <a:lnTo>
                  <a:pt x="14965" y="7835"/>
                </a:lnTo>
                <a:lnTo>
                  <a:pt x="14600" y="7932"/>
                </a:lnTo>
                <a:lnTo>
                  <a:pt x="14575" y="7957"/>
                </a:lnTo>
                <a:lnTo>
                  <a:pt x="14575" y="7981"/>
                </a:lnTo>
                <a:lnTo>
                  <a:pt x="14575" y="8005"/>
                </a:lnTo>
                <a:lnTo>
                  <a:pt x="14600" y="8030"/>
                </a:lnTo>
                <a:lnTo>
                  <a:pt x="15330" y="8151"/>
                </a:lnTo>
                <a:lnTo>
                  <a:pt x="15500" y="8176"/>
                </a:lnTo>
                <a:lnTo>
                  <a:pt x="15695" y="8200"/>
                </a:lnTo>
                <a:lnTo>
                  <a:pt x="15865" y="8176"/>
                </a:lnTo>
                <a:lnTo>
                  <a:pt x="16035" y="8127"/>
                </a:lnTo>
                <a:lnTo>
                  <a:pt x="16035" y="8176"/>
                </a:lnTo>
                <a:lnTo>
                  <a:pt x="15938" y="8565"/>
                </a:lnTo>
                <a:lnTo>
                  <a:pt x="15816" y="8930"/>
                </a:lnTo>
                <a:lnTo>
                  <a:pt x="15524" y="8881"/>
                </a:lnTo>
                <a:lnTo>
                  <a:pt x="15232" y="8833"/>
                </a:lnTo>
                <a:lnTo>
                  <a:pt x="15013" y="8784"/>
                </a:lnTo>
                <a:lnTo>
                  <a:pt x="14794" y="8760"/>
                </a:lnTo>
                <a:lnTo>
                  <a:pt x="14332" y="8784"/>
                </a:lnTo>
                <a:lnTo>
                  <a:pt x="14308" y="8784"/>
                </a:lnTo>
                <a:lnTo>
                  <a:pt x="14308" y="8808"/>
                </a:lnTo>
                <a:lnTo>
                  <a:pt x="14308" y="8833"/>
                </a:lnTo>
                <a:lnTo>
                  <a:pt x="14332" y="8833"/>
                </a:lnTo>
                <a:lnTo>
                  <a:pt x="14478" y="8881"/>
                </a:lnTo>
                <a:lnTo>
                  <a:pt x="14624" y="8954"/>
                </a:lnTo>
                <a:lnTo>
                  <a:pt x="14965" y="9125"/>
                </a:lnTo>
                <a:lnTo>
                  <a:pt x="15281" y="9271"/>
                </a:lnTo>
                <a:lnTo>
                  <a:pt x="15451" y="9319"/>
                </a:lnTo>
                <a:lnTo>
                  <a:pt x="15622" y="9368"/>
                </a:lnTo>
                <a:lnTo>
                  <a:pt x="15500" y="9636"/>
                </a:lnTo>
                <a:lnTo>
                  <a:pt x="15354" y="9903"/>
                </a:lnTo>
                <a:lnTo>
                  <a:pt x="15135" y="9782"/>
                </a:lnTo>
                <a:lnTo>
                  <a:pt x="14916" y="9684"/>
                </a:lnTo>
                <a:lnTo>
                  <a:pt x="14429" y="9563"/>
                </a:lnTo>
                <a:lnTo>
                  <a:pt x="14210" y="9490"/>
                </a:lnTo>
                <a:lnTo>
                  <a:pt x="13943" y="9441"/>
                </a:lnTo>
                <a:lnTo>
                  <a:pt x="13699" y="9417"/>
                </a:lnTo>
                <a:lnTo>
                  <a:pt x="13553" y="9417"/>
                </a:lnTo>
                <a:lnTo>
                  <a:pt x="13456" y="9465"/>
                </a:lnTo>
                <a:lnTo>
                  <a:pt x="13432" y="9490"/>
                </a:lnTo>
                <a:lnTo>
                  <a:pt x="13432" y="9514"/>
                </a:lnTo>
                <a:lnTo>
                  <a:pt x="13578" y="9636"/>
                </a:lnTo>
                <a:lnTo>
                  <a:pt x="13772" y="9733"/>
                </a:lnTo>
                <a:lnTo>
                  <a:pt x="14137" y="9855"/>
                </a:lnTo>
                <a:lnTo>
                  <a:pt x="14648" y="10049"/>
                </a:lnTo>
                <a:lnTo>
                  <a:pt x="14892" y="10147"/>
                </a:lnTo>
                <a:lnTo>
                  <a:pt x="15135" y="10244"/>
                </a:lnTo>
                <a:lnTo>
                  <a:pt x="14794" y="10706"/>
                </a:lnTo>
                <a:lnTo>
                  <a:pt x="14721" y="10658"/>
                </a:lnTo>
                <a:lnTo>
                  <a:pt x="14624" y="10633"/>
                </a:lnTo>
                <a:lnTo>
                  <a:pt x="14405" y="10560"/>
                </a:lnTo>
                <a:lnTo>
                  <a:pt x="13991" y="10512"/>
                </a:lnTo>
                <a:lnTo>
                  <a:pt x="13772" y="10439"/>
                </a:lnTo>
                <a:lnTo>
                  <a:pt x="13505" y="10366"/>
                </a:lnTo>
                <a:lnTo>
                  <a:pt x="13359" y="10341"/>
                </a:lnTo>
                <a:lnTo>
                  <a:pt x="13213" y="10317"/>
                </a:lnTo>
                <a:lnTo>
                  <a:pt x="13115" y="10341"/>
                </a:lnTo>
                <a:lnTo>
                  <a:pt x="12994" y="10390"/>
                </a:lnTo>
                <a:lnTo>
                  <a:pt x="12994" y="10414"/>
                </a:lnTo>
                <a:lnTo>
                  <a:pt x="13018" y="10536"/>
                </a:lnTo>
                <a:lnTo>
                  <a:pt x="13091" y="10609"/>
                </a:lnTo>
                <a:lnTo>
                  <a:pt x="13188" y="10682"/>
                </a:lnTo>
                <a:lnTo>
                  <a:pt x="13310" y="10731"/>
                </a:lnTo>
                <a:lnTo>
                  <a:pt x="13553" y="10828"/>
                </a:lnTo>
                <a:lnTo>
                  <a:pt x="13772" y="10877"/>
                </a:lnTo>
                <a:lnTo>
                  <a:pt x="14113" y="10998"/>
                </a:lnTo>
                <a:lnTo>
                  <a:pt x="14308" y="11047"/>
                </a:lnTo>
                <a:lnTo>
                  <a:pt x="14502" y="11071"/>
                </a:lnTo>
                <a:lnTo>
                  <a:pt x="14089" y="11509"/>
                </a:lnTo>
                <a:lnTo>
                  <a:pt x="13943" y="11412"/>
                </a:lnTo>
                <a:lnTo>
                  <a:pt x="13772" y="11339"/>
                </a:lnTo>
                <a:lnTo>
                  <a:pt x="13432" y="11242"/>
                </a:lnTo>
                <a:lnTo>
                  <a:pt x="13067" y="11144"/>
                </a:lnTo>
                <a:lnTo>
                  <a:pt x="12702" y="11071"/>
                </a:lnTo>
                <a:lnTo>
                  <a:pt x="12337" y="11047"/>
                </a:lnTo>
                <a:lnTo>
                  <a:pt x="11972" y="11096"/>
                </a:lnTo>
                <a:lnTo>
                  <a:pt x="11947" y="11096"/>
                </a:lnTo>
                <a:lnTo>
                  <a:pt x="11899" y="11120"/>
                </a:lnTo>
                <a:lnTo>
                  <a:pt x="11874" y="11193"/>
                </a:lnTo>
                <a:lnTo>
                  <a:pt x="11850" y="11266"/>
                </a:lnTo>
                <a:lnTo>
                  <a:pt x="11874" y="11290"/>
                </a:lnTo>
                <a:lnTo>
                  <a:pt x="11899" y="11363"/>
                </a:lnTo>
                <a:lnTo>
                  <a:pt x="11972" y="11412"/>
                </a:lnTo>
                <a:lnTo>
                  <a:pt x="12580" y="11509"/>
                </a:lnTo>
                <a:lnTo>
                  <a:pt x="12872" y="11582"/>
                </a:lnTo>
                <a:lnTo>
                  <a:pt x="13164" y="11655"/>
                </a:lnTo>
                <a:lnTo>
                  <a:pt x="13432" y="11753"/>
                </a:lnTo>
                <a:lnTo>
                  <a:pt x="13675" y="11850"/>
                </a:lnTo>
                <a:lnTo>
                  <a:pt x="13359" y="12118"/>
                </a:lnTo>
                <a:lnTo>
                  <a:pt x="13018" y="12337"/>
                </a:lnTo>
                <a:lnTo>
                  <a:pt x="12994" y="12288"/>
                </a:lnTo>
                <a:lnTo>
                  <a:pt x="12945" y="12239"/>
                </a:lnTo>
                <a:lnTo>
                  <a:pt x="12775" y="12166"/>
                </a:lnTo>
                <a:lnTo>
                  <a:pt x="12604" y="12142"/>
                </a:lnTo>
                <a:lnTo>
                  <a:pt x="12410" y="12118"/>
                </a:lnTo>
                <a:lnTo>
                  <a:pt x="12215" y="12069"/>
                </a:lnTo>
                <a:lnTo>
                  <a:pt x="11850" y="11947"/>
                </a:lnTo>
                <a:lnTo>
                  <a:pt x="11558" y="11826"/>
                </a:lnTo>
                <a:lnTo>
                  <a:pt x="11242" y="11704"/>
                </a:lnTo>
                <a:lnTo>
                  <a:pt x="11096" y="11655"/>
                </a:lnTo>
                <a:lnTo>
                  <a:pt x="10950" y="11607"/>
                </a:lnTo>
                <a:lnTo>
                  <a:pt x="10779" y="11582"/>
                </a:lnTo>
                <a:lnTo>
                  <a:pt x="10633" y="11582"/>
                </a:lnTo>
                <a:lnTo>
                  <a:pt x="10609" y="11607"/>
                </a:lnTo>
                <a:lnTo>
                  <a:pt x="10609" y="11655"/>
                </a:lnTo>
                <a:lnTo>
                  <a:pt x="10682" y="11753"/>
                </a:lnTo>
                <a:lnTo>
                  <a:pt x="10804" y="11874"/>
                </a:lnTo>
                <a:lnTo>
                  <a:pt x="10925" y="11947"/>
                </a:lnTo>
                <a:lnTo>
                  <a:pt x="11047" y="12045"/>
                </a:lnTo>
                <a:lnTo>
                  <a:pt x="11315" y="12166"/>
                </a:lnTo>
                <a:lnTo>
                  <a:pt x="11582" y="12288"/>
                </a:lnTo>
                <a:lnTo>
                  <a:pt x="11826" y="12385"/>
                </a:lnTo>
                <a:lnTo>
                  <a:pt x="12093" y="12483"/>
                </a:lnTo>
                <a:lnTo>
                  <a:pt x="12361" y="12556"/>
                </a:lnTo>
                <a:lnTo>
                  <a:pt x="12507" y="12580"/>
                </a:lnTo>
                <a:lnTo>
                  <a:pt x="12629" y="12580"/>
                </a:lnTo>
                <a:lnTo>
                  <a:pt x="12239" y="12799"/>
                </a:lnTo>
                <a:lnTo>
                  <a:pt x="11850" y="12969"/>
                </a:lnTo>
                <a:lnTo>
                  <a:pt x="11801" y="12921"/>
                </a:lnTo>
                <a:lnTo>
                  <a:pt x="11680" y="12823"/>
                </a:lnTo>
                <a:lnTo>
                  <a:pt x="11558" y="12775"/>
                </a:lnTo>
                <a:lnTo>
                  <a:pt x="11266" y="12677"/>
                </a:lnTo>
                <a:lnTo>
                  <a:pt x="10998" y="12604"/>
                </a:lnTo>
                <a:lnTo>
                  <a:pt x="10731" y="12531"/>
                </a:lnTo>
                <a:lnTo>
                  <a:pt x="10585" y="12458"/>
                </a:lnTo>
                <a:lnTo>
                  <a:pt x="10439" y="12385"/>
                </a:lnTo>
                <a:lnTo>
                  <a:pt x="10171" y="12239"/>
                </a:lnTo>
                <a:lnTo>
                  <a:pt x="10025" y="12166"/>
                </a:lnTo>
                <a:lnTo>
                  <a:pt x="9879" y="12118"/>
                </a:lnTo>
                <a:lnTo>
                  <a:pt x="9733" y="12093"/>
                </a:lnTo>
                <a:lnTo>
                  <a:pt x="9563" y="12093"/>
                </a:lnTo>
                <a:lnTo>
                  <a:pt x="9514" y="12118"/>
                </a:lnTo>
                <a:lnTo>
                  <a:pt x="9490" y="12142"/>
                </a:lnTo>
                <a:lnTo>
                  <a:pt x="9490" y="12191"/>
                </a:lnTo>
                <a:lnTo>
                  <a:pt x="9514" y="12215"/>
                </a:lnTo>
                <a:lnTo>
                  <a:pt x="9733" y="12410"/>
                </a:lnTo>
                <a:lnTo>
                  <a:pt x="9952" y="12580"/>
                </a:lnTo>
                <a:lnTo>
                  <a:pt x="10220" y="12750"/>
                </a:lnTo>
                <a:lnTo>
                  <a:pt x="10463" y="12872"/>
                </a:lnTo>
                <a:lnTo>
                  <a:pt x="10682" y="12969"/>
                </a:lnTo>
                <a:lnTo>
                  <a:pt x="10901" y="13042"/>
                </a:lnTo>
                <a:lnTo>
                  <a:pt x="11363" y="13188"/>
                </a:lnTo>
                <a:lnTo>
                  <a:pt x="10852" y="13359"/>
                </a:lnTo>
                <a:lnTo>
                  <a:pt x="10317" y="13505"/>
                </a:lnTo>
                <a:lnTo>
                  <a:pt x="10317" y="13480"/>
                </a:lnTo>
                <a:lnTo>
                  <a:pt x="10366" y="13359"/>
                </a:lnTo>
                <a:lnTo>
                  <a:pt x="10366" y="13310"/>
                </a:lnTo>
                <a:lnTo>
                  <a:pt x="10342" y="13261"/>
                </a:lnTo>
                <a:lnTo>
                  <a:pt x="10293" y="13213"/>
                </a:lnTo>
                <a:lnTo>
                  <a:pt x="10244" y="13164"/>
                </a:lnTo>
                <a:lnTo>
                  <a:pt x="9198" y="12604"/>
                </a:lnTo>
                <a:lnTo>
                  <a:pt x="9028" y="12507"/>
                </a:lnTo>
                <a:lnTo>
                  <a:pt x="8809" y="12410"/>
                </a:lnTo>
                <a:lnTo>
                  <a:pt x="8711" y="12385"/>
                </a:lnTo>
                <a:lnTo>
                  <a:pt x="8590" y="12361"/>
                </a:lnTo>
                <a:lnTo>
                  <a:pt x="8492" y="12385"/>
                </a:lnTo>
                <a:lnTo>
                  <a:pt x="8419" y="12434"/>
                </a:lnTo>
                <a:lnTo>
                  <a:pt x="8419" y="12458"/>
                </a:lnTo>
                <a:lnTo>
                  <a:pt x="8444" y="12556"/>
                </a:lnTo>
                <a:lnTo>
                  <a:pt x="8517" y="12629"/>
                </a:lnTo>
                <a:lnTo>
                  <a:pt x="8687" y="12799"/>
                </a:lnTo>
                <a:lnTo>
                  <a:pt x="9028" y="13042"/>
                </a:lnTo>
                <a:lnTo>
                  <a:pt x="9490" y="13334"/>
                </a:lnTo>
                <a:lnTo>
                  <a:pt x="9733" y="13456"/>
                </a:lnTo>
                <a:lnTo>
                  <a:pt x="10001" y="13553"/>
                </a:lnTo>
                <a:lnTo>
                  <a:pt x="9539" y="13651"/>
                </a:lnTo>
                <a:lnTo>
                  <a:pt x="9076" y="13699"/>
                </a:lnTo>
                <a:lnTo>
                  <a:pt x="9052" y="13651"/>
                </a:lnTo>
                <a:lnTo>
                  <a:pt x="8857" y="13480"/>
                </a:lnTo>
                <a:lnTo>
                  <a:pt x="8638" y="13334"/>
                </a:lnTo>
                <a:lnTo>
                  <a:pt x="8176" y="13067"/>
                </a:lnTo>
                <a:lnTo>
                  <a:pt x="7762" y="12799"/>
                </a:lnTo>
                <a:lnTo>
                  <a:pt x="7568" y="12677"/>
                </a:lnTo>
                <a:lnTo>
                  <a:pt x="7349" y="12604"/>
                </a:lnTo>
                <a:lnTo>
                  <a:pt x="7300" y="12604"/>
                </a:lnTo>
                <a:lnTo>
                  <a:pt x="7276" y="12653"/>
                </a:lnTo>
                <a:lnTo>
                  <a:pt x="7276" y="12775"/>
                </a:lnTo>
                <a:lnTo>
                  <a:pt x="7300" y="12872"/>
                </a:lnTo>
                <a:lnTo>
                  <a:pt x="7373" y="12969"/>
                </a:lnTo>
                <a:lnTo>
                  <a:pt x="7446" y="13042"/>
                </a:lnTo>
                <a:lnTo>
                  <a:pt x="7616" y="13213"/>
                </a:lnTo>
                <a:lnTo>
                  <a:pt x="7787" y="13334"/>
                </a:lnTo>
                <a:lnTo>
                  <a:pt x="8103" y="13553"/>
                </a:lnTo>
                <a:lnTo>
                  <a:pt x="8444" y="13748"/>
                </a:lnTo>
                <a:lnTo>
                  <a:pt x="8346" y="13748"/>
                </a:lnTo>
                <a:lnTo>
                  <a:pt x="7835" y="13772"/>
                </a:lnTo>
                <a:lnTo>
                  <a:pt x="7349" y="13724"/>
                </a:lnTo>
                <a:lnTo>
                  <a:pt x="7373" y="13699"/>
                </a:lnTo>
                <a:lnTo>
                  <a:pt x="7397" y="13651"/>
                </a:lnTo>
                <a:lnTo>
                  <a:pt x="7422" y="13578"/>
                </a:lnTo>
                <a:lnTo>
                  <a:pt x="7397" y="13529"/>
                </a:lnTo>
                <a:lnTo>
                  <a:pt x="7373" y="13456"/>
                </a:lnTo>
                <a:lnTo>
                  <a:pt x="7324" y="13383"/>
                </a:lnTo>
                <a:lnTo>
                  <a:pt x="7203" y="13286"/>
                </a:lnTo>
                <a:lnTo>
                  <a:pt x="6911" y="13091"/>
                </a:lnTo>
                <a:lnTo>
                  <a:pt x="6643" y="12872"/>
                </a:lnTo>
                <a:lnTo>
                  <a:pt x="6521" y="12799"/>
                </a:lnTo>
                <a:lnTo>
                  <a:pt x="6448" y="12750"/>
                </a:lnTo>
                <a:lnTo>
                  <a:pt x="6424" y="12702"/>
                </a:lnTo>
                <a:lnTo>
                  <a:pt x="6424" y="12677"/>
                </a:lnTo>
                <a:lnTo>
                  <a:pt x="6400" y="12677"/>
                </a:lnTo>
                <a:lnTo>
                  <a:pt x="6375" y="12702"/>
                </a:lnTo>
                <a:lnTo>
                  <a:pt x="6351" y="12775"/>
                </a:lnTo>
                <a:lnTo>
                  <a:pt x="6327" y="12823"/>
                </a:lnTo>
                <a:lnTo>
                  <a:pt x="6351" y="12969"/>
                </a:lnTo>
                <a:lnTo>
                  <a:pt x="6400" y="13042"/>
                </a:lnTo>
                <a:lnTo>
                  <a:pt x="6448" y="13140"/>
                </a:lnTo>
                <a:lnTo>
                  <a:pt x="6570" y="13286"/>
                </a:lnTo>
                <a:lnTo>
                  <a:pt x="6716" y="13432"/>
                </a:lnTo>
                <a:lnTo>
                  <a:pt x="6862" y="13553"/>
                </a:lnTo>
                <a:lnTo>
                  <a:pt x="7032" y="13675"/>
                </a:lnTo>
                <a:lnTo>
                  <a:pt x="7032" y="13675"/>
                </a:lnTo>
                <a:lnTo>
                  <a:pt x="6619" y="13578"/>
                </a:lnTo>
                <a:lnTo>
                  <a:pt x="6229" y="13456"/>
                </a:lnTo>
                <a:lnTo>
                  <a:pt x="5864" y="13334"/>
                </a:lnTo>
                <a:lnTo>
                  <a:pt x="5670" y="13286"/>
                </a:lnTo>
                <a:lnTo>
                  <a:pt x="5475" y="13261"/>
                </a:lnTo>
                <a:lnTo>
                  <a:pt x="5280" y="13237"/>
                </a:lnTo>
                <a:lnTo>
                  <a:pt x="5086" y="13261"/>
                </a:lnTo>
                <a:lnTo>
                  <a:pt x="4988" y="13286"/>
                </a:lnTo>
                <a:lnTo>
                  <a:pt x="4915" y="13334"/>
                </a:lnTo>
                <a:lnTo>
                  <a:pt x="4842" y="13407"/>
                </a:lnTo>
                <a:lnTo>
                  <a:pt x="4818" y="13505"/>
                </a:lnTo>
                <a:lnTo>
                  <a:pt x="4672" y="13651"/>
                </a:lnTo>
                <a:lnTo>
                  <a:pt x="4502" y="13797"/>
                </a:lnTo>
                <a:lnTo>
                  <a:pt x="4331" y="13943"/>
                </a:lnTo>
                <a:lnTo>
                  <a:pt x="4161" y="14064"/>
                </a:lnTo>
                <a:lnTo>
                  <a:pt x="3869" y="14259"/>
                </a:lnTo>
                <a:lnTo>
                  <a:pt x="3553" y="14405"/>
                </a:lnTo>
                <a:lnTo>
                  <a:pt x="3212" y="14551"/>
                </a:lnTo>
                <a:lnTo>
                  <a:pt x="2896" y="14648"/>
                </a:lnTo>
                <a:lnTo>
                  <a:pt x="2555" y="14745"/>
                </a:lnTo>
                <a:lnTo>
                  <a:pt x="2190" y="14818"/>
                </a:lnTo>
                <a:lnTo>
                  <a:pt x="1825" y="14867"/>
                </a:lnTo>
                <a:lnTo>
                  <a:pt x="1485" y="14891"/>
                </a:lnTo>
                <a:lnTo>
                  <a:pt x="1314" y="14891"/>
                </a:lnTo>
                <a:lnTo>
                  <a:pt x="1144" y="14867"/>
                </a:lnTo>
                <a:lnTo>
                  <a:pt x="1436" y="14672"/>
                </a:lnTo>
                <a:lnTo>
                  <a:pt x="1728" y="14453"/>
                </a:lnTo>
                <a:lnTo>
                  <a:pt x="1996" y="14210"/>
                </a:lnTo>
                <a:lnTo>
                  <a:pt x="2239" y="13991"/>
                </a:lnTo>
                <a:lnTo>
                  <a:pt x="2604" y="13626"/>
                </a:lnTo>
                <a:lnTo>
                  <a:pt x="2774" y="13432"/>
                </a:lnTo>
                <a:lnTo>
                  <a:pt x="2944" y="13188"/>
                </a:lnTo>
                <a:lnTo>
                  <a:pt x="3066" y="12945"/>
                </a:lnTo>
                <a:lnTo>
                  <a:pt x="3163" y="12702"/>
                </a:lnTo>
                <a:lnTo>
                  <a:pt x="3212" y="12458"/>
                </a:lnTo>
                <a:lnTo>
                  <a:pt x="3212" y="12337"/>
                </a:lnTo>
                <a:lnTo>
                  <a:pt x="3212" y="12215"/>
                </a:lnTo>
                <a:lnTo>
                  <a:pt x="3236" y="12118"/>
                </a:lnTo>
                <a:lnTo>
                  <a:pt x="3212" y="12045"/>
                </a:lnTo>
                <a:lnTo>
                  <a:pt x="3188" y="11972"/>
                </a:lnTo>
                <a:lnTo>
                  <a:pt x="3115" y="11923"/>
                </a:lnTo>
                <a:lnTo>
                  <a:pt x="2920" y="11826"/>
                </a:lnTo>
                <a:lnTo>
                  <a:pt x="2750" y="11704"/>
                </a:lnTo>
                <a:lnTo>
                  <a:pt x="2409" y="11461"/>
                </a:lnTo>
                <a:lnTo>
                  <a:pt x="2117" y="11169"/>
                </a:lnTo>
                <a:lnTo>
                  <a:pt x="1850" y="10852"/>
                </a:lnTo>
                <a:lnTo>
                  <a:pt x="1631" y="10512"/>
                </a:lnTo>
                <a:lnTo>
                  <a:pt x="1412" y="10147"/>
                </a:lnTo>
                <a:lnTo>
                  <a:pt x="1241" y="9757"/>
                </a:lnTo>
                <a:lnTo>
                  <a:pt x="1095" y="9368"/>
                </a:lnTo>
                <a:lnTo>
                  <a:pt x="949" y="8979"/>
                </a:lnTo>
                <a:lnTo>
                  <a:pt x="828" y="8565"/>
                </a:lnTo>
                <a:lnTo>
                  <a:pt x="755" y="8127"/>
                </a:lnTo>
                <a:lnTo>
                  <a:pt x="682" y="7689"/>
                </a:lnTo>
                <a:lnTo>
                  <a:pt x="657" y="7251"/>
                </a:lnTo>
                <a:lnTo>
                  <a:pt x="657" y="6837"/>
                </a:lnTo>
                <a:lnTo>
                  <a:pt x="706" y="6399"/>
                </a:lnTo>
                <a:lnTo>
                  <a:pt x="803" y="5986"/>
                </a:lnTo>
                <a:lnTo>
                  <a:pt x="925" y="5548"/>
                </a:lnTo>
                <a:lnTo>
                  <a:pt x="1120" y="5110"/>
                </a:lnTo>
                <a:lnTo>
                  <a:pt x="1339" y="4696"/>
                </a:lnTo>
                <a:lnTo>
                  <a:pt x="1606" y="4307"/>
                </a:lnTo>
                <a:lnTo>
                  <a:pt x="1898" y="3869"/>
                </a:lnTo>
                <a:lnTo>
                  <a:pt x="2166" y="3431"/>
                </a:lnTo>
                <a:lnTo>
                  <a:pt x="2434" y="3017"/>
                </a:lnTo>
                <a:lnTo>
                  <a:pt x="2604" y="2823"/>
                </a:lnTo>
                <a:lnTo>
                  <a:pt x="2774" y="2628"/>
                </a:lnTo>
                <a:lnTo>
                  <a:pt x="3115" y="2336"/>
                </a:lnTo>
                <a:lnTo>
                  <a:pt x="3431" y="2068"/>
                </a:lnTo>
                <a:lnTo>
                  <a:pt x="3772" y="1825"/>
                </a:lnTo>
                <a:lnTo>
                  <a:pt x="4137" y="1582"/>
                </a:lnTo>
                <a:lnTo>
                  <a:pt x="4502" y="1387"/>
                </a:lnTo>
                <a:lnTo>
                  <a:pt x="4867" y="1192"/>
                </a:lnTo>
                <a:lnTo>
                  <a:pt x="5256" y="1046"/>
                </a:lnTo>
                <a:lnTo>
                  <a:pt x="5670" y="900"/>
                </a:lnTo>
                <a:lnTo>
                  <a:pt x="6083" y="803"/>
                </a:lnTo>
                <a:lnTo>
                  <a:pt x="6497" y="706"/>
                </a:lnTo>
                <a:lnTo>
                  <a:pt x="6935" y="633"/>
                </a:lnTo>
                <a:lnTo>
                  <a:pt x="7373" y="584"/>
                </a:lnTo>
                <a:lnTo>
                  <a:pt x="7811" y="535"/>
                </a:lnTo>
                <a:lnTo>
                  <a:pt x="8249" y="511"/>
                </a:lnTo>
                <a:close/>
                <a:moveTo>
                  <a:pt x="8444" y="0"/>
                </a:moveTo>
                <a:lnTo>
                  <a:pt x="7641" y="24"/>
                </a:lnTo>
                <a:lnTo>
                  <a:pt x="6838" y="122"/>
                </a:lnTo>
                <a:lnTo>
                  <a:pt x="6351" y="195"/>
                </a:lnTo>
                <a:lnTo>
                  <a:pt x="5889" y="292"/>
                </a:lnTo>
                <a:lnTo>
                  <a:pt x="5426" y="414"/>
                </a:lnTo>
                <a:lnTo>
                  <a:pt x="4964" y="560"/>
                </a:lnTo>
                <a:lnTo>
                  <a:pt x="4502" y="730"/>
                </a:lnTo>
                <a:lnTo>
                  <a:pt x="4088" y="949"/>
                </a:lnTo>
                <a:lnTo>
                  <a:pt x="3674" y="1217"/>
                </a:lnTo>
                <a:lnTo>
                  <a:pt x="3285" y="1509"/>
                </a:lnTo>
                <a:lnTo>
                  <a:pt x="2823" y="1922"/>
                </a:lnTo>
                <a:lnTo>
                  <a:pt x="2385" y="2312"/>
                </a:lnTo>
                <a:lnTo>
                  <a:pt x="2166" y="2531"/>
                </a:lnTo>
                <a:lnTo>
                  <a:pt x="1947" y="2725"/>
                </a:lnTo>
                <a:lnTo>
                  <a:pt x="1752" y="2969"/>
                </a:lnTo>
                <a:lnTo>
                  <a:pt x="1582" y="3212"/>
                </a:lnTo>
                <a:lnTo>
                  <a:pt x="1266" y="3723"/>
                </a:lnTo>
                <a:lnTo>
                  <a:pt x="974" y="4283"/>
                </a:lnTo>
                <a:lnTo>
                  <a:pt x="682" y="4842"/>
                </a:lnTo>
                <a:lnTo>
                  <a:pt x="438" y="5402"/>
                </a:lnTo>
                <a:lnTo>
                  <a:pt x="341" y="5645"/>
                </a:lnTo>
                <a:lnTo>
                  <a:pt x="268" y="5889"/>
                </a:lnTo>
                <a:lnTo>
                  <a:pt x="195" y="6132"/>
                </a:lnTo>
                <a:lnTo>
                  <a:pt x="146" y="6375"/>
                </a:lnTo>
                <a:lnTo>
                  <a:pt x="122" y="6886"/>
                </a:lnTo>
                <a:lnTo>
                  <a:pt x="122" y="7397"/>
                </a:lnTo>
                <a:lnTo>
                  <a:pt x="171" y="7908"/>
                </a:lnTo>
                <a:lnTo>
                  <a:pt x="268" y="8419"/>
                </a:lnTo>
                <a:lnTo>
                  <a:pt x="390" y="8906"/>
                </a:lnTo>
                <a:lnTo>
                  <a:pt x="536" y="9392"/>
                </a:lnTo>
                <a:lnTo>
                  <a:pt x="682" y="9830"/>
                </a:lnTo>
                <a:lnTo>
                  <a:pt x="876" y="10244"/>
                </a:lnTo>
                <a:lnTo>
                  <a:pt x="1095" y="10658"/>
                </a:lnTo>
                <a:lnTo>
                  <a:pt x="1339" y="11047"/>
                </a:lnTo>
                <a:lnTo>
                  <a:pt x="1631" y="11412"/>
                </a:lnTo>
                <a:lnTo>
                  <a:pt x="1947" y="11728"/>
                </a:lnTo>
                <a:lnTo>
                  <a:pt x="2117" y="11874"/>
                </a:lnTo>
                <a:lnTo>
                  <a:pt x="2312" y="12020"/>
                </a:lnTo>
                <a:lnTo>
                  <a:pt x="2507" y="12142"/>
                </a:lnTo>
                <a:lnTo>
                  <a:pt x="2701" y="12239"/>
                </a:lnTo>
                <a:lnTo>
                  <a:pt x="2677" y="12458"/>
                </a:lnTo>
                <a:lnTo>
                  <a:pt x="2604" y="12653"/>
                </a:lnTo>
                <a:lnTo>
                  <a:pt x="2482" y="12848"/>
                </a:lnTo>
                <a:lnTo>
                  <a:pt x="2361" y="13042"/>
                </a:lnTo>
                <a:lnTo>
                  <a:pt x="2215" y="13213"/>
                </a:lnTo>
                <a:lnTo>
                  <a:pt x="2069" y="13359"/>
                </a:lnTo>
                <a:lnTo>
                  <a:pt x="1752" y="13675"/>
                </a:lnTo>
                <a:lnTo>
                  <a:pt x="1412" y="13967"/>
                </a:lnTo>
                <a:lnTo>
                  <a:pt x="1047" y="14259"/>
                </a:lnTo>
                <a:lnTo>
                  <a:pt x="828" y="14381"/>
                </a:lnTo>
                <a:lnTo>
                  <a:pt x="633" y="14478"/>
                </a:lnTo>
                <a:lnTo>
                  <a:pt x="414" y="14575"/>
                </a:lnTo>
                <a:lnTo>
                  <a:pt x="195" y="14648"/>
                </a:lnTo>
                <a:lnTo>
                  <a:pt x="98" y="14697"/>
                </a:lnTo>
                <a:lnTo>
                  <a:pt x="25" y="14794"/>
                </a:lnTo>
                <a:lnTo>
                  <a:pt x="0" y="14891"/>
                </a:lnTo>
                <a:lnTo>
                  <a:pt x="25" y="14989"/>
                </a:lnTo>
                <a:lnTo>
                  <a:pt x="49" y="15086"/>
                </a:lnTo>
                <a:lnTo>
                  <a:pt x="146" y="15159"/>
                </a:lnTo>
                <a:lnTo>
                  <a:pt x="244" y="15208"/>
                </a:lnTo>
                <a:lnTo>
                  <a:pt x="365" y="15208"/>
                </a:lnTo>
                <a:lnTo>
                  <a:pt x="414" y="15183"/>
                </a:lnTo>
                <a:lnTo>
                  <a:pt x="560" y="15256"/>
                </a:lnTo>
                <a:lnTo>
                  <a:pt x="682" y="15305"/>
                </a:lnTo>
                <a:lnTo>
                  <a:pt x="998" y="15378"/>
                </a:lnTo>
                <a:lnTo>
                  <a:pt x="1314" y="15402"/>
                </a:lnTo>
                <a:lnTo>
                  <a:pt x="1679" y="15402"/>
                </a:lnTo>
                <a:lnTo>
                  <a:pt x="2020" y="15354"/>
                </a:lnTo>
                <a:lnTo>
                  <a:pt x="2336" y="15305"/>
                </a:lnTo>
                <a:lnTo>
                  <a:pt x="2896" y="15183"/>
                </a:lnTo>
                <a:lnTo>
                  <a:pt x="3261" y="15062"/>
                </a:lnTo>
                <a:lnTo>
                  <a:pt x="3626" y="14916"/>
                </a:lnTo>
                <a:lnTo>
                  <a:pt x="3991" y="14770"/>
                </a:lnTo>
                <a:lnTo>
                  <a:pt x="4331" y="14575"/>
                </a:lnTo>
                <a:lnTo>
                  <a:pt x="4575" y="14429"/>
                </a:lnTo>
                <a:lnTo>
                  <a:pt x="4818" y="14259"/>
                </a:lnTo>
                <a:lnTo>
                  <a:pt x="5037" y="14040"/>
                </a:lnTo>
                <a:lnTo>
                  <a:pt x="5134" y="13918"/>
                </a:lnTo>
                <a:lnTo>
                  <a:pt x="5207" y="13797"/>
                </a:lnTo>
                <a:lnTo>
                  <a:pt x="5426" y="13821"/>
                </a:lnTo>
                <a:lnTo>
                  <a:pt x="5645" y="13845"/>
                </a:lnTo>
                <a:lnTo>
                  <a:pt x="6059" y="13967"/>
                </a:lnTo>
                <a:lnTo>
                  <a:pt x="6497" y="14113"/>
                </a:lnTo>
                <a:lnTo>
                  <a:pt x="6692" y="14186"/>
                </a:lnTo>
                <a:lnTo>
                  <a:pt x="6911" y="14235"/>
                </a:lnTo>
                <a:lnTo>
                  <a:pt x="7178" y="14283"/>
                </a:lnTo>
                <a:lnTo>
                  <a:pt x="7446" y="14308"/>
                </a:lnTo>
                <a:lnTo>
                  <a:pt x="7981" y="14332"/>
                </a:lnTo>
                <a:lnTo>
                  <a:pt x="8517" y="14308"/>
                </a:lnTo>
                <a:lnTo>
                  <a:pt x="9052" y="14259"/>
                </a:lnTo>
                <a:lnTo>
                  <a:pt x="9490" y="14210"/>
                </a:lnTo>
                <a:lnTo>
                  <a:pt x="9952" y="14137"/>
                </a:lnTo>
                <a:lnTo>
                  <a:pt x="10390" y="14040"/>
                </a:lnTo>
                <a:lnTo>
                  <a:pt x="10828" y="13918"/>
                </a:lnTo>
                <a:lnTo>
                  <a:pt x="11266" y="13797"/>
                </a:lnTo>
                <a:lnTo>
                  <a:pt x="11680" y="13651"/>
                </a:lnTo>
                <a:lnTo>
                  <a:pt x="12093" y="13480"/>
                </a:lnTo>
                <a:lnTo>
                  <a:pt x="12507" y="13286"/>
                </a:lnTo>
                <a:lnTo>
                  <a:pt x="12921" y="13067"/>
                </a:lnTo>
                <a:lnTo>
                  <a:pt x="13310" y="12823"/>
                </a:lnTo>
                <a:lnTo>
                  <a:pt x="13699" y="12556"/>
                </a:lnTo>
                <a:lnTo>
                  <a:pt x="14089" y="12264"/>
                </a:lnTo>
                <a:lnTo>
                  <a:pt x="14429" y="11947"/>
                </a:lnTo>
                <a:lnTo>
                  <a:pt x="14770" y="11607"/>
                </a:lnTo>
                <a:lnTo>
                  <a:pt x="15111" y="11266"/>
                </a:lnTo>
                <a:lnTo>
                  <a:pt x="15403" y="10901"/>
                </a:lnTo>
                <a:lnTo>
                  <a:pt x="15670" y="10512"/>
                </a:lnTo>
                <a:lnTo>
                  <a:pt x="15914" y="10098"/>
                </a:lnTo>
                <a:lnTo>
                  <a:pt x="16133" y="9684"/>
                </a:lnTo>
                <a:lnTo>
                  <a:pt x="16327" y="9246"/>
                </a:lnTo>
                <a:lnTo>
                  <a:pt x="16473" y="8808"/>
                </a:lnTo>
                <a:lnTo>
                  <a:pt x="16595" y="8346"/>
                </a:lnTo>
                <a:lnTo>
                  <a:pt x="16668" y="7884"/>
                </a:lnTo>
                <a:lnTo>
                  <a:pt x="16717" y="7421"/>
                </a:lnTo>
                <a:lnTo>
                  <a:pt x="16717" y="7178"/>
                </a:lnTo>
                <a:lnTo>
                  <a:pt x="16692" y="6959"/>
                </a:lnTo>
                <a:lnTo>
                  <a:pt x="16595" y="6497"/>
                </a:lnTo>
                <a:lnTo>
                  <a:pt x="16473" y="6035"/>
                </a:lnTo>
                <a:lnTo>
                  <a:pt x="16352" y="5597"/>
                </a:lnTo>
                <a:lnTo>
                  <a:pt x="16206" y="5134"/>
                </a:lnTo>
                <a:lnTo>
                  <a:pt x="16084" y="4672"/>
                </a:lnTo>
                <a:lnTo>
                  <a:pt x="15962" y="4210"/>
                </a:lnTo>
                <a:lnTo>
                  <a:pt x="15792" y="3772"/>
                </a:lnTo>
                <a:lnTo>
                  <a:pt x="15597" y="3358"/>
                </a:lnTo>
                <a:lnTo>
                  <a:pt x="15354" y="2993"/>
                </a:lnTo>
                <a:lnTo>
                  <a:pt x="15062" y="2652"/>
                </a:lnTo>
                <a:lnTo>
                  <a:pt x="14770" y="2336"/>
                </a:lnTo>
                <a:lnTo>
                  <a:pt x="14429" y="2044"/>
                </a:lnTo>
                <a:lnTo>
                  <a:pt x="14089" y="1776"/>
                </a:lnTo>
                <a:lnTo>
                  <a:pt x="13724" y="1509"/>
                </a:lnTo>
                <a:lnTo>
                  <a:pt x="13334" y="1265"/>
                </a:lnTo>
                <a:lnTo>
                  <a:pt x="12969" y="1046"/>
                </a:lnTo>
                <a:lnTo>
                  <a:pt x="12580" y="827"/>
                </a:lnTo>
                <a:lnTo>
                  <a:pt x="12166" y="633"/>
                </a:lnTo>
                <a:lnTo>
                  <a:pt x="11777" y="487"/>
                </a:lnTo>
                <a:lnTo>
                  <a:pt x="11363" y="341"/>
                </a:lnTo>
                <a:lnTo>
                  <a:pt x="10950" y="219"/>
                </a:lnTo>
                <a:lnTo>
                  <a:pt x="10512" y="146"/>
                </a:lnTo>
                <a:lnTo>
                  <a:pt x="10074" y="73"/>
                </a:lnTo>
                <a:lnTo>
                  <a:pt x="927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 3 columns - purple">
  <p:cSld name="TITLE_AND_TWO_COLUMNS_1">
    <p:bg>
      <p:bgPr>
        <a:gradFill>
          <a:gsLst>
            <a:gs pos="0">
              <a:schemeClr val="accent1"/>
            </a:gs>
            <a:gs pos="100000">
              <a:schemeClr val="accent2"/>
            </a:gs>
          </a:gsLst>
          <a:lin ang="2698631" scaled="0"/>
        </a:gradFill>
        <a:effectLst/>
      </p:bgPr>
    </p:bg>
    <p:spTree>
      <p:nvGrpSpPr>
        <p:cNvPr id="1" name="Shape 87"/>
        <p:cNvGrpSpPr/>
        <p:nvPr/>
      </p:nvGrpSpPr>
      <p:grpSpPr>
        <a:xfrm>
          <a:off x="0" y="0"/>
          <a:ext cx="0" cy="0"/>
          <a:chOff x="0" y="0"/>
          <a:chExt cx="0" cy="0"/>
        </a:xfrm>
      </p:grpSpPr>
      <p:sp>
        <p:nvSpPr>
          <p:cNvPr id="88" name="Google Shape;88;p17"/>
          <p:cNvSpPr/>
          <p:nvPr/>
        </p:nvSpPr>
        <p:spPr>
          <a:xfrm>
            <a:off x="0" y="0"/>
            <a:ext cx="9144000" cy="802800"/>
          </a:xfrm>
          <a:prstGeom prst="rect">
            <a:avLst/>
          </a:prstGeom>
          <a:solidFill>
            <a:srgbClr val="20124D">
              <a:alpha val="215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17"/>
          <p:cNvSpPr txBox="1">
            <a:spLocks noGrp="1"/>
          </p:cNvSpPr>
          <p:nvPr>
            <p:ph type="title"/>
          </p:nvPr>
        </p:nvSpPr>
        <p:spPr>
          <a:xfrm>
            <a:off x="962700" y="321094"/>
            <a:ext cx="7571700" cy="379500"/>
          </a:xfrm>
          <a:prstGeom prst="rect">
            <a:avLst/>
          </a:prstGeom>
        </p:spPr>
        <p:txBody>
          <a:bodyPr spcFirstLastPara="1" wrap="square" lIns="91425" tIns="91425" rIns="91425" bIns="91425" anchor="b" anchorCtr="0">
            <a:noAutofit/>
          </a:bodyPr>
          <a:lstStyle>
            <a:lvl1pPr lvl="0" rtl="0">
              <a:spcBef>
                <a:spcPts val="0"/>
              </a:spcBef>
              <a:spcAft>
                <a:spcPts val="0"/>
              </a:spcAft>
              <a:buSzPts val="1600"/>
              <a:buNone/>
              <a:defRPr/>
            </a:lvl1pPr>
            <a:lvl2pPr lvl="1" rtl="0">
              <a:spcBef>
                <a:spcPts val="0"/>
              </a:spcBef>
              <a:spcAft>
                <a:spcPts val="0"/>
              </a:spcAft>
              <a:buSzPts val="1600"/>
              <a:buNone/>
              <a:defRPr/>
            </a:lvl2pPr>
            <a:lvl3pPr lvl="2" rtl="0">
              <a:spcBef>
                <a:spcPts val="0"/>
              </a:spcBef>
              <a:spcAft>
                <a:spcPts val="0"/>
              </a:spcAft>
              <a:buSzPts val="1600"/>
              <a:buNone/>
              <a:defRPr/>
            </a:lvl3pPr>
            <a:lvl4pPr lvl="3" rtl="0">
              <a:spcBef>
                <a:spcPts val="0"/>
              </a:spcBef>
              <a:spcAft>
                <a:spcPts val="0"/>
              </a:spcAft>
              <a:buSzPts val="1600"/>
              <a:buNone/>
              <a:defRPr/>
            </a:lvl4pPr>
            <a:lvl5pPr lvl="4" rtl="0">
              <a:spcBef>
                <a:spcPts val="0"/>
              </a:spcBef>
              <a:spcAft>
                <a:spcPts val="0"/>
              </a:spcAft>
              <a:buSzPts val="1600"/>
              <a:buNone/>
              <a:defRPr/>
            </a:lvl5pPr>
            <a:lvl6pPr lvl="5" rtl="0">
              <a:spcBef>
                <a:spcPts val="0"/>
              </a:spcBef>
              <a:spcAft>
                <a:spcPts val="0"/>
              </a:spcAft>
              <a:buSzPts val="1600"/>
              <a:buNone/>
              <a:defRPr/>
            </a:lvl6pPr>
            <a:lvl7pPr lvl="6" rtl="0">
              <a:spcBef>
                <a:spcPts val="0"/>
              </a:spcBef>
              <a:spcAft>
                <a:spcPts val="0"/>
              </a:spcAft>
              <a:buSzPts val="1600"/>
              <a:buNone/>
              <a:defRPr/>
            </a:lvl7pPr>
            <a:lvl8pPr lvl="7" rtl="0">
              <a:spcBef>
                <a:spcPts val="0"/>
              </a:spcBef>
              <a:spcAft>
                <a:spcPts val="0"/>
              </a:spcAft>
              <a:buSzPts val="1600"/>
              <a:buNone/>
              <a:defRPr/>
            </a:lvl8pPr>
            <a:lvl9pPr lvl="8" rtl="0">
              <a:spcBef>
                <a:spcPts val="0"/>
              </a:spcBef>
              <a:spcAft>
                <a:spcPts val="0"/>
              </a:spcAft>
              <a:buSzPts val="1600"/>
              <a:buNone/>
              <a:defRPr/>
            </a:lvl9pPr>
          </a:lstStyle>
          <a:p>
            <a:endParaRPr/>
          </a:p>
        </p:txBody>
      </p:sp>
      <p:sp>
        <p:nvSpPr>
          <p:cNvPr id="90" name="Google Shape;90;p17"/>
          <p:cNvSpPr txBox="1">
            <a:spLocks noGrp="1"/>
          </p:cNvSpPr>
          <p:nvPr>
            <p:ph type="body" idx="1"/>
          </p:nvPr>
        </p:nvSpPr>
        <p:spPr>
          <a:xfrm>
            <a:off x="962701" y="1257300"/>
            <a:ext cx="2419800" cy="3725700"/>
          </a:xfrm>
          <a:prstGeom prst="rect">
            <a:avLst/>
          </a:prstGeom>
        </p:spPr>
        <p:txBody>
          <a:bodyPr spcFirstLastPara="1" wrap="square" lIns="91425" tIns="91425" rIns="91425" bIns="91425" anchor="t" anchorCtr="0">
            <a:noAutofit/>
          </a:bodyPr>
          <a:lstStyle>
            <a:lvl1pPr marL="457200" lvl="0" indent="-342900" rtl="0">
              <a:spcBef>
                <a:spcPts val="600"/>
              </a:spcBef>
              <a:spcAft>
                <a:spcPts val="0"/>
              </a:spcAft>
              <a:buSzPts val="1800"/>
              <a:buChar char="▹"/>
              <a:defRPr sz="1800"/>
            </a:lvl1pPr>
            <a:lvl2pPr marL="914400" lvl="1" indent="-342900" rtl="0">
              <a:spcBef>
                <a:spcPts val="0"/>
              </a:spcBef>
              <a:spcAft>
                <a:spcPts val="0"/>
              </a:spcAft>
              <a:buSzPts val="1800"/>
              <a:buChar char="▸"/>
              <a:defRPr sz="1800"/>
            </a:lvl2pPr>
            <a:lvl3pPr marL="1371600" lvl="2" indent="-342900" rtl="0">
              <a:spcBef>
                <a:spcPts val="0"/>
              </a:spcBef>
              <a:spcAft>
                <a:spcPts val="0"/>
              </a:spcAft>
              <a:buSzPts val="1800"/>
              <a:buChar char="■"/>
              <a:defRPr sz="1800"/>
            </a:lvl3pPr>
            <a:lvl4pPr marL="1828800" lvl="3" indent="-342900" rtl="0">
              <a:spcBef>
                <a:spcPts val="0"/>
              </a:spcBef>
              <a:spcAft>
                <a:spcPts val="0"/>
              </a:spcAft>
              <a:buSzPts val="1800"/>
              <a:buChar char="●"/>
              <a:defRPr sz="1800"/>
            </a:lvl4pPr>
            <a:lvl5pPr marL="2286000" lvl="4" indent="-342900" rtl="0">
              <a:spcBef>
                <a:spcPts val="0"/>
              </a:spcBef>
              <a:spcAft>
                <a:spcPts val="0"/>
              </a:spcAft>
              <a:buSzPts val="1800"/>
              <a:buChar char="○"/>
              <a:defRPr sz="1800"/>
            </a:lvl5pPr>
            <a:lvl6pPr marL="2743200" lvl="5" indent="-342900" rtl="0">
              <a:spcBef>
                <a:spcPts val="0"/>
              </a:spcBef>
              <a:spcAft>
                <a:spcPts val="0"/>
              </a:spcAft>
              <a:buSzPts val="1800"/>
              <a:buChar char="■"/>
              <a:defRPr sz="1800"/>
            </a:lvl6pPr>
            <a:lvl7pPr marL="3200400" lvl="6" indent="-342900" rtl="0">
              <a:spcBef>
                <a:spcPts val="0"/>
              </a:spcBef>
              <a:spcAft>
                <a:spcPts val="0"/>
              </a:spcAft>
              <a:buSzPts val="1800"/>
              <a:buChar char="●"/>
              <a:defRPr sz="1800"/>
            </a:lvl7pPr>
            <a:lvl8pPr marL="3657600" lvl="7" indent="-342900" rtl="0">
              <a:spcBef>
                <a:spcPts val="0"/>
              </a:spcBef>
              <a:spcAft>
                <a:spcPts val="0"/>
              </a:spcAft>
              <a:buSzPts val="1800"/>
              <a:buChar char="○"/>
              <a:defRPr sz="1800"/>
            </a:lvl8pPr>
            <a:lvl9pPr marL="4114800" lvl="8" indent="-342900" rtl="0">
              <a:spcBef>
                <a:spcPts val="0"/>
              </a:spcBef>
              <a:spcAft>
                <a:spcPts val="0"/>
              </a:spcAft>
              <a:buSzPts val="1800"/>
              <a:buChar char="■"/>
              <a:defRPr sz="1800"/>
            </a:lvl9pPr>
          </a:lstStyle>
          <a:p>
            <a:endParaRPr/>
          </a:p>
        </p:txBody>
      </p:sp>
      <p:sp>
        <p:nvSpPr>
          <p:cNvPr id="91" name="Google Shape;91;p17"/>
          <p:cNvSpPr txBox="1">
            <a:spLocks noGrp="1"/>
          </p:cNvSpPr>
          <p:nvPr>
            <p:ph type="body" idx="2"/>
          </p:nvPr>
        </p:nvSpPr>
        <p:spPr>
          <a:xfrm>
            <a:off x="3506542" y="1257300"/>
            <a:ext cx="2419800" cy="3725700"/>
          </a:xfrm>
          <a:prstGeom prst="rect">
            <a:avLst/>
          </a:prstGeom>
        </p:spPr>
        <p:txBody>
          <a:bodyPr spcFirstLastPara="1" wrap="square" lIns="91425" tIns="91425" rIns="91425" bIns="91425" anchor="t" anchorCtr="0">
            <a:noAutofit/>
          </a:bodyPr>
          <a:lstStyle>
            <a:lvl1pPr marL="457200" lvl="0" indent="-342900" rtl="0">
              <a:spcBef>
                <a:spcPts val="600"/>
              </a:spcBef>
              <a:spcAft>
                <a:spcPts val="0"/>
              </a:spcAft>
              <a:buSzPts val="1800"/>
              <a:buChar char="▹"/>
              <a:defRPr sz="1800"/>
            </a:lvl1pPr>
            <a:lvl2pPr marL="914400" lvl="1" indent="-342900" rtl="0">
              <a:spcBef>
                <a:spcPts val="0"/>
              </a:spcBef>
              <a:spcAft>
                <a:spcPts val="0"/>
              </a:spcAft>
              <a:buSzPts val="1800"/>
              <a:buChar char="▸"/>
              <a:defRPr sz="1800"/>
            </a:lvl2pPr>
            <a:lvl3pPr marL="1371600" lvl="2" indent="-342900" rtl="0">
              <a:spcBef>
                <a:spcPts val="0"/>
              </a:spcBef>
              <a:spcAft>
                <a:spcPts val="0"/>
              </a:spcAft>
              <a:buSzPts val="1800"/>
              <a:buChar char="■"/>
              <a:defRPr sz="1800"/>
            </a:lvl3pPr>
            <a:lvl4pPr marL="1828800" lvl="3" indent="-342900" rtl="0">
              <a:spcBef>
                <a:spcPts val="0"/>
              </a:spcBef>
              <a:spcAft>
                <a:spcPts val="0"/>
              </a:spcAft>
              <a:buSzPts val="1800"/>
              <a:buChar char="●"/>
              <a:defRPr sz="1800"/>
            </a:lvl4pPr>
            <a:lvl5pPr marL="2286000" lvl="4" indent="-342900" rtl="0">
              <a:spcBef>
                <a:spcPts val="0"/>
              </a:spcBef>
              <a:spcAft>
                <a:spcPts val="0"/>
              </a:spcAft>
              <a:buSzPts val="1800"/>
              <a:buChar char="○"/>
              <a:defRPr sz="1800"/>
            </a:lvl5pPr>
            <a:lvl6pPr marL="2743200" lvl="5" indent="-342900" rtl="0">
              <a:spcBef>
                <a:spcPts val="0"/>
              </a:spcBef>
              <a:spcAft>
                <a:spcPts val="0"/>
              </a:spcAft>
              <a:buSzPts val="1800"/>
              <a:buChar char="■"/>
              <a:defRPr sz="1800"/>
            </a:lvl6pPr>
            <a:lvl7pPr marL="3200400" lvl="6" indent="-342900" rtl="0">
              <a:spcBef>
                <a:spcPts val="0"/>
              </a:spcBef>
              <a:spcAft>
                <a:spcPts val="0"/>
              </a:spcAft>
              <a:buSzPts val="1800"/>
              <a:buChar char="●"/>
              <a:defRPr sz="1800"/>
            </a:lvl7pPr>
            <a:lvl8pPr marL="3657600" lvl="7" indent="-342900" rtl="0">
              <a:spcBef>
                <a:spcPts val="0"/>
              </a:spcBef>
              <a:spcAft>
                <a:spcPts val="0"/>
              </a:spcAft>
              <a:buSzPts val="1800"/>
              <a:buChar char="○"/>
              <a:defRPr sz="1800"/>
            </a:lvl8pPr>
            <a:lvl9pPr marL="4114800" lvl="8" indent="-342900" rtl="0">
              <a:spcBef>
                <a:spcPts val="0"/>
              </a:spcBef>
              <a:spcAft>
                <a:spcPts val="0"/>
              </a:spcAft>
              <a:buSzPts val="1800"/>
              <a:buChar char="■"/>
              <a:defRPr sz="1800"/>
            </a:lvl9pPr>
          </a:lstStyle>
          <a:p>
            <a:endParaRPr/>
          </a:p>
        </p:txBody>
      </p:sp>
      <p:sp>
        <p:nvSpPr>
          <p:cNvPr id="92" name="Google Shape;92;p17"/>
          <p:cNvSpPr txBox="1">
            <a:spLocks noGrp="1"/>
          </p:cNvSpPr>
          <p:nvPr>
            <p:ph type="body" idx="3"/>
          </p:nvPr>
        </p:nvSpPr>
        <p:spPr>
          <a:xfrm>
            <a:off x="6050384" y="1257300"/>
            <a:ext cx="2419800" cy="3725700"/>
          </a:xfrm>
          <a:prstGeom prst="rect">
            <a:avLst/>
          </a:prstGeom>
        </p:spPr>
        <p:txBody>
          <a:bodyPr spcFirstLastPara="1" wrap="square" lIns="91425" tIns="91425" rIns="91425" bIns="91425" anchor="t" anchorCtr="0">
            <a:noAutofit/>
          </a:bodyPr>
          <a:lstStyle>
            <a:lvl1pPr marL="457200" lvl="0" indent="-342900" rtl="0">
              <a:spcBef>
                <a:spcPts val="600"/>
              </a:spcBef>
              <a:spcAft>
                <a:spcPts val="0"/>
              </a:spcAft>
              <a:buSzPts val="1800"/>
              <a:buChar char="▹"/>
              <a:defRPr sz="1800"/>
            </a:lvl1pPr>
            <a:lvl2pPr marL="914400" lvl="1" indent="-342900" rtl="0">
              <a:spcBef>
                <a:spcPts val="0"/>
              </a:spcBef>
              <a:spcAft>
                <a:spcPts val="0"/>
              </a:spcAft>
              <a:buSzPts val="1800"/>
              <a:buChar char="▸"/>
              <a:defRPr sz="1800"/>
            </a:lvl2pPr>
            <a:lvl3pPr marL="1371600" lvl="2" indent="-342900" rtl="0">
              <a:spcBef>
                <a:spcPts val="0"/>
              </a:spcBef>
              <a:spcAft>
                <a:spcPts val="0"/>
              </a:spcAft>
              <a:buSzPts val="1800"/>
              <a:buChar char="■"/>
              <a:defRPr sz="1800"/>
            </a:lvl3pPr>
            <a:lvl4pPr marL="1828800" lvl="3" indent="-342900" rtl="0">
              <a:spcBef>
                <a:spcPts val="0"/>
              </a:spcBef>
              <a:spcAft>
                <a:spcPts val="0"/>
              </a:spcAft>
              <a:buSzPts val="1800"/>
              <a:buChar char="●"/>
              <a:defRPr sz="1800"/>
            </a:lvl4pPr>
            <a:lvl5pPr marL="2286000" lvl="4" indent="-342900" rtl="0">
              <a:spcBef>
                <a:spcPts val="0"/>
              </a:spcBef>
              <a:spcAft>
                <a:spcPts val="0"/>
              </a:spcAft>
              <a:buSzPts val="1800"/>
              <a:buChar char="○"/>
              <a:defRPr sz="1800"/>
            </a:lvl5pPr>
            <a:lvl6pPr marL="2743200" lvl="5" indent="-342900" rtl="0">
              <a:spcBef>
                <a:spcPts val="0"/>
              </a:spcBef>
              <a:spcAft>
                <a:spcPts val="0"/>
              </a:spcAft>
              <a:buSzPts val="1800"/>
              <a:buChar char="■"/>
              <a:defRPr sz="1800"/>
            </a:lvl6pPr>
            <a:lvl7pPr marL="3200400" lvl="6" indent="-342900" rtl="0">
              <a:spcBef>
                <a:spcPts val="0"/>
              </a:spcBef>
              <a:spcAft>
                <a:spcPts val="0"/>
              </a:spcAft>
              <a:buSzPts val="1800"/>
              <a:buChar char="●"/>
              <a:defRPr sz="1800"/>
            </a:lvl7pPr>
            <a:lvl8pPr marL="3657600" lvl="7" indent="-342900" rtl="0">
              <a:spcBef>
                <a:spcPts val="0"/>
              </a:spcBef>
              <a:spcAft>
                <a:spcPts val="0"/>
              </a:spcAft>
              <a:buSzPts val="1800"/>
              <a:buChar char="○"/>
              <a:defRPr sz="1800"/>
            </a:lvl8pPr>
            <a:lvl9pPr marL="4114800" lvl="8" indent="-342900" rtl="0">
              <a:spcBef>
                <a:spcPts val="0"/>
              </a:spcBef>
              <a:spcAft>
                <a:spcPts val="0"/>
              </a:spcAft>
              <a:buSzPts val="1800"/>
              <a:buChar char="■"/>
              <a:defRPr sz="1800"/>
            </a:lvl9pPr>
          </a:lstStyle>
          <a:p>
            <a:endParaRPr/>
          </a:p>
        </p:txBody>
      </p:sp>
      <p:sp>
        <p:nvSpPr>
          <p:cNvPr id="93" name="Google Shape;93;p17"/>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
        <p:nvSpPr>
          <p:cNvPr id="94" name="Google Shape;94;p17"/>
          <p:cNvSpPr/>
          <p:nvPr/>
        </p:nvSpPr>
        <p:spPr>
          <a:xfrm>
            <a:off x="694177" y="366125"/>
            <a:ext cx="290583" cy="252494"/>
          </a:xfrm>
          <a:custGeom>
            <a:avLst/>
            <a:gdLst/>
            <a:ahLst/>
            <a:cxnLst/>
            <a:rect l="l" t="t" r="r" b="b"/>
            <a:pathLst>
              <a:path w="16717" h="15403" extrusionOk="0">
                <a:moveTo>
                  <a:pt x="9149" y="511"/>
                </a:moveTo>
                <a:lnTo>
                  <a:pt x="9587" y="560"/>
                </a:lnTo>
                <a:lnTo>
                  <a:pt x="10025" y="608"/>
                </a:lnTo>
                <a:lnTo>
                  <a:pt x="10439" y="681"/>
                </a:lnTo>
                <a:lnTo>
                  <a:pt x="10877" y="779"/>
                </a:lnTo>
                <a:lnTo>
                  <a:pt x="11290" y="900"/>
                </a:lnTo>
                <a:lnTo>
                  <a:pt x="11704" y="1046"/>
                </a:lnTo>
                <a:lnTo>
                  <a:pt x="12093" y="1217"/>
                </a:lnTo>
                <a:lnTo>
                  <a:pt x="12483" y="1411"/>
                </a:lnTo>
                <a:lnTo>
                  <a:pt x="12994" y="1703"/>
                </a:lnTo>
                <a:lnTo>
                  <a:pt x="13505" y="2020"/>
                </a:lnTo>
                <a:lnTo>
                  <a:pt x="13967" y="2360"/>
                </a:lnTo>
                <a:lnTo>
                  <a:pt x="14210" y="2555"/>
                </a:lnTo>
                <a:lnTo>
                  <a:pt x="14405" y="2750"/>
                </a:lnTo>
                <a:lnTo>
                  <a:pt x="14332" y="2871"/>
                </a:lnTo>
                <a:lnTo>
                  <a:pt x="14308" y="3017"/>
                </a:lnTo>
                <a:lnTo>
                  <a:pt x="14308" y="3066"/>
                </a:lnTo>
                <a:lnTo>
                  <a:pt x="14332" y="3090"/>
                </a:lnTo>
                <a:lnTo>
                  <a:pt x="14405" y="3139"/>
                </a:lnTo>
                <a:lnTo>
                  <a:pt x="14478" y="3139"/>
                </a:lnTo>
                <a:lnTo>
                  <a:pt x="14551" y="3090"/>
                </a:lnTo>
                <a:lnTo>
                  <a:pt x="14624" y="2993"/>
                </a:lnTo>
                <a:lnTo>
                  <a:pt x="14867" y="3285"/>
                </a:lnTo>
                <a:lnTo>
                  <a:pt x="14770" y="3358"/>
                </a:lnTo>
                <a:lnTo>
                  <a:pt x="14697" y="3431"/>
                </a:lnTo>
                <a:lnTo>
                  <a:pt x="14600" y="3601"/>
                </a:lnTo>
                <a:lnTo>
                  <a:pt x="14575" y="3674"/>
                </a:lnTo>
                <a:lnTo>
                  <a:pt x="14575" y="3723"/>
                </a:lnTo>
                <a:lnTo>
                  <a:pt x="14575" y="3772"/>
                </a:lnTo>
                <a:lnTo>
                  <a:pt x="14600" y="3796"/>
                </a:lnTo>
                <a:lnTo>
                  <a:pt x="14648" y="3796"/>
                </a:lnTo>
                <a:lnTo>
                  <a:pt x="14721" y="3772"/>
                </a:lnTo>
                <a:lnTo>
                  <a:pt x="14867" y="3699"/>
                </a:lnTo>
                <a:lnTo>
                  <a:pt x="15086" y="3601"/>
                </a:lnTo>
                <a:lnTo>
                  <a:pt x="15208" y="3820"/>
                </a:lnTo>
                <a:lnTo>
                  <a:pt x="15305" y="4064"/>
                </a:lnTo>
                <a:lnTo>
                  <a:pt x="15111" y="4137"/>
                </a:lnTo>
                <a:lnTo>
                  <a:pt x="15013" y="4185"/>
                </a:lnTo>
                <a:lnTo>
                  <a:pt x="14916" y="4234"/>
                </a:lnTo>
                <a:lnTo>
                  <a:pt x="14892" y="4307"/>
                </a:lnTo>
                <a:lnTo>
                  <a:pt x="14892" y="4380"/>
                </a:lnTo>
                <a:lnTo>
                  <a:pt x="14940" y="4429"/>
                </a:lnTo>
                <a:lnTo>
                  <a:pt x="15013" y="4453"/>
                </a:lnTo>
                <a:lnTo>
                  <a:pt x="15135" y="4453"/>
                </a:lnTo>
                <a:lnTo>
                  <a:pt x="15232" y="4429"/>
                </a:lnTo>
                <a:lnTo>
                  <a:pt x="15427" y="4380"/>
                </a:lnTo>
                <a:lnTo>
                  <a:pt x="15573" y="4915"/>
                </a:lnTo>
                <a:lnTo>
                  <a:pt x="15403" y="4964"/>
                </a:lnTo>
                <a:lnTo>
                  <a:pt x="15232" y="5061"/>
                </a:lnTo>
                <a:lnTo>
                  <a:pt x="15086" y="5183"/>
                </a:lnTo>
                <a:lnTo>
                  <a:pt x="15038" y="5256"/>
                </a:lnTo>
                <a:lnTo>
                  <a:pt x="15013" y="5329"/>
                </a:lnTo>
                <a:lnTo>
                  <a:pt x="15013" y="5378"/>
                </a:lnTo>
                <a:lnTo>
                  <a:pt x="15038" y="5402"/>
                </a:lnTo>
                <a:lnTo>
                  <a:pt x="15062" y="5426"/>
                </a:lnTo>
                <a:lnTo>
                  <a:pt x="15111" y="5451"/>
                </a:lnTo>
                <a:lnTo>
                  <a:pt x="15208" y="5451"/>
                </a:lnTo>
                <a:lnTo>
                  <a:pt x="15305" y="5426"/>
                </a:lnTo>
                <a:lnTo>
                  <a:pt x="15476" y="5353"/>
                </a:lnTo>
                <a:lnTo>
                  <a:pt x="15695" y="5305"/>
                </a:lnTo>
                <a:lnTo>
                  <a:pt x="15792" y="5743"/>
                </a:lnTo>
                <a:lnTo>
                  <a:pt x="15622" y="5816"/>
                </a:lnTo>
                <a:lnTo>
                  <a:pt x="15451" y="5864"/>
                </a:lnTo>
                <a:lnTo>
                  <a:pt x="15305" y="5937"/>
                </a:lnTo>
                <a:lnTo>
                  <a:pt x="15159" y="6035"/>
                </a:lnTo>
                <a:lnTo>
                  <a:pt x="15013" y="6132"/>
                </a:lnTo>
                <a:lnTo>
                  <a:pt x="15013" y="6181"/>
                </a:lnTo>
                <a:lnTo>
                  <a:pt x="15013" y="6205"/>
                </a:lnTo>
                <a:lnTo>
                  <a:pt x="15038" y="6229"/>
                </a:lnTo>
                <a:lnTo>
                  <a:pt x="15403" y="6229"/>
                </a:lnTo>
                <a:lnTo>
                  <a:pt x="15719" y="6181"/>
                </a:lnTo>
                <a:lnTo>
                  <a:pt x="15914" y="6156"/>
                </a:lnTo>
                <a:lnTo>
                  <a:pt x="16035" y="6594"/>
                </a:lnTo>
                <a:lnTo>
                  <a:pt x="15768" y="6691"/>
                </a:lnTo>
                <a:lnTo>
                  <a:pt x="15549" y="6764"/>
                </a:lnTo>
                <a:lnTo>
                  <a:pt x="15184" y="6910"/>
                </a:lnTo>
                <a:lnTo>
                  <a:pt x="15135" y="6935"/>
                </a:lnTo>
                <a:lnTo>
                  <a:pt x="15062" y="6983"/>
                </a:lnTo>
                <a:lnTo>
                  <a:pt x="15038" y="7032"/>
                </a:lnTo>
                <a:lnTo>
                  <a:pt x="15013" y="7081"/>
                </a:lnTo>
                <a:lnTo>
                  <a:pt x="15038" y="7056"/>
                </a:lnTo>
                <a:lnTo>
                  <a:pt x="15013" y="7105"/>
                </a:lnTo>
                <a:lnTo>
                  <a:pt x="15013" y="7129"/>
                </a:lnTo>
                <a:lnTo>
                  <a:pt x="15038" y="7154"/>
                </a:lnTo>
                <a:lnTo>
                  <a:pt x="15086" y="7202"/>
                </a:lnTo>
                <a:lnTo>
                  <a:pt x="15208" y="7227"/>
                </a:lnTo>
                <a:lnTo>
                  <a:pt x="15403" y="7227"/>
                </a:lnTo>
                <a:lnTo>
                  <a:pt x="15622" y="7178"/>
                </a:lnTo>
                <a:lnTo>
                  <a:pt x="15841" y="7129"/>
                </a:lnTo>
                <a:lnTo>
                  <a:pt x="16108" y="7056"/>
                </a:lnTo>
                <a:lnTo>
                  <a:pt x="16108" y="7397"/>
                </a:lnTo>
                <a:lnTo>
                  <a:pt x="16108" y="7713"/>
                </a:lnTo>
                <a:lnTo>
                  <a:pt x="16035" y="7713"/>
                </a:lnTo>
                <a:lnTo>
                  <a:pt x="15670" y="7762"/>
                </a:lnTo>
                <a:lnTo>
                  <a:pt x="15330" y="7786"/>
                </a:lnTo>
                <a:lnTo>
                  <a:pt x="14965" y="7835"/>
                </a:lnTo>
                <a:lnTo>
                  <a:pt x="14600" y="7932"/>
                </a:lnTo>
                <a:lnTo>
                  <a:pt x="14575" y="7957"/>
                </a:lnTo>
                <a:lnTo>
                  <a:pt x="14575" y="7981"/>
                </a:lnTo>
                <a:lnTo>
                  <a:pt x="14575" y="8005"/>
                </a:lnTo>
                <a:lnTo>
                  <a:pt x="14600" y="8030"/>
                </a:lnTo>
                <a:lnTo>
                  <a:pt x="15330" y="8151"/>
                </a:lnTo>
                <a:lnTo>
                  <a:pt x="15500" y="8176"/>
                </a:lnTo>
                <a:lnTo>
                  <a:pt x="15695" y="8200"/>
                </a:lnTo>
                <a:lnTo>
                  <a:pt x="15865" y="8176"/>
                </a:lnTo>
                <a:lnTo>
                  <a:pt x="16035" y="8127"/>
                </a:lnTo>
                <a:lnTo>
                  <a:pt x="16035" y="8176"/>
                </a:lnTo>
                <a:lnTo>
                  <a:pt x="15938" y="8565"/>
                </a:lnTo>
                <a:lnTo>
                  <a:pt x="15816" y="8930"/>
                </a:lnTo>
                <a:lnTo>
                  <a:pt x="15524" y="8881"/>
                </a:lnTo>
                <a:lnTo>
                  <a:pt x="15232" y="8833"/>
                </a:lnTo>
                <a:lnTo>
                  <a:pt x="15013" y="8784"/>
                </a:lnTo>
                <a:lnTo>
                  <a:pt x="14794" y="8760"/>
                </a:lnTo>
                <a:lnTo>
                  <a:pt x="14332" y="8784"/>
                </a:lnTo>
                <a:lnTo>
                  <a:pt x="14308" y="8784"/>
                </a:lnTo>
                <a:lnTo>
                  <a:pt x="14308" y="8808"/>
                </a:lnTo>
                <a:lnTo>
                  <a:pt x="14308" y="8833"/>
                </a:lnTo>
                <a:lnTo>
                  <a:pt x="14332" y="8833"/>
                </a:lnTo>
                <a:lnTo>
                  <a:pt x="14478" y="8881"/>
                </a:lnTo>
                <a:lnTo>
                  <a:pt x="14624" y="8954"/>
                </a:lnTo>
                <a:lnTo>
                  <a:pt x="14965" y="9125"/>
                </a:lnTo>
                <a:lnTo>
                  <a:pt x="15281" y="9271"/>
                </a:lnTo>
                <a:lnTo>
                  <a:pt x="15451" y="9319"/>
                </a:lnTo>
                <a:lnTo>
                  <a:pt x="15622" y="9368"/>
                </a:lnTo>
                <a:lnTo>
                  <a:pt x="15500" y="9636"/>
                </a:lnTo>
                <a:lnTo>
                  <a:pt x="15354" y="9903"/>
                </a:lnTo>
                <a:lnTo>
                  <a:pt x="15135" y="9782"/>
                </a:lnTo>
                <a:lnTo>
                  <a:pt x="14916" y="9684"/>
                </a:lnTo>
                <a:lnTo>
                  <a:pt x="14429" y="9563"/>
                </a:lnTo>
                <a:lnTo>
                  <a:pt x="14210" y="9490"/>
                </a:lnTo>
                <a:lnTo>
                  <a:pt x="13943" y="9441"/>
                </a:lnTo>
                <a:lnTo>
                  <a:pt x="13699" y="9417"/>
                </a:lnTo>
                <a:lnTo>
                  <a:pt x="13553" y="9417"/>
                </a:lnTo>
                <a:lnTo>
                  <a:pt x="13456" y="9465"/>
                </a:lnTo>
                <a:lnTo>
                  <a:pt x="13432" y="9490"/>
                </a:lnTo>
                <a:lnTo>
                  <a:pt x="13432" y="9514"/>
                </a:lnTo>
                <a:lnTo>
                  <a:pt x="13578" y="9636"/>
                </a:lnTo>
                <a:lnTo>
                  <a:pt x="13772" y="9733"/>
                </a:lnTo>
                <a:lnTo>
                  <a:pt x="14137" y="9855"/>
                </a:lnTo>
                <a:lnTo>
                  <a:pt x="14648" y="10049"/>
                </a:lnTo>
                <a:lnTo>
                  <a:pt x="14892" y="10147"/>
                </a:lnTo>
                <a:lnTo>
                  <a:pt x="15135" y="10244"/>
                </a:lnTo>
                <a:lnTo>
                  <a:pt x="14794" y="10706"/>
                </a:lnTo>
                <a:lnTo>
                  <a:pt x="14721" y="10658"/>
                </a:lnTo>
                <a:lnTo>
                  <a:pt x="14624" y="10633"/>
                </a:lnTo>
                <a:lnTo>
                  <a:pt x="14405" y="10560"/>
                </a:lnTo>
                <a:lnTo>
                  <a:pt x="13991" y="10512"/>
                </a:lnTo>
                <a:lnTo>
                  <a:pt x="13772" y="10439"/>
                </a:lnTo>
                <a:lnTo>
                  <a:pt x="13505" y="10366"/>
                </a:lnTo>
                <a:lnTo>
                  <a:pt x="13359" y="10341"/>
                </a:lnTo>
                <a:lnTo>
                  <a:pt x="13213" y="10317"/>
                </a:lnTo>
                <a:lnTo>
                  <a:pt x="13115" y="10341"/>
                </a:lnTo>
                <a:lnTo>
                  <a:pt x="12994" y="10390"/>
                </a:lnTo>
                <a:lnTo>
                  <a:pt x="12994" y="10414"/>
                </a:lnTo>
                <a:lnTo>
                  <a:pt x="13018" y="10536"/>
                </a:lnTo>
                <a:lnTo>
                  <a:pt x="13091" y="10609"/>
                </a:lnTo>
                <a:lnTo>
                  <a:pt x="13188" y="10682"/>
                </a:lnTo>
                <a:lnTo>
                  <a:pt x="13310" y="10731"/>
                </a:lnTo>
                <a:lnTo>
                  <a:pt x="13553" y="10828"/>
                </a:lnTo>
                <a:lnTo>
                  <a:pt x="13772" y="10877"/>
                </a:lnTo>
                <a:lnTo>
                  <a:pt x="14113" y="10998"/>
                </a:lnTo>
                <a:lnTo>
                  <a:pt x="14308" y="11047"/>
                </a:lnTo>
                <a:lnTo>
                  <a:pt x="14502" y="11071"/>
                </a:lnTo>
                <a:lnTo>
                  <a:pt x="14089" y="11509"/>
                </a:lnTo>
                <a:lnTo>
                  <a:pt x="13943" y="11412"/>
                </a:lnTo>
                <a:lnTo>
                  <a:pt x="13772" y="11339"/>
                </a:lnTo>
                <a:lnTo>
                  <a:pt x="13432" y="11242"/>
                </a:lnTo>
                <a:lnTo>
                  <a:pt x="13067" y="11144"/>
                </a:lnTo>
                <a:lnTo>
                  <a:pt x="12702" y="11071"/>
                </a:lnTo>
                <a:lnTo>
                  <a:pt x="12337" y="11047"/>
                </a:lnTo>
                <a:lnTo>
                  <a:pt x="11972" y="11096"/>
                </a:lnTo>
                <a:lnTo>
                  <a:pt x="11947" y="11096"/>
                </a:lnTo>
                <a:lnTo>
                  <a:pt x="11899" y="11120"/>
                </a:lnTo>
                <a:lnTo>
                  <a:pt x="11874" y="11193"/>
                </a:lnTo>
                <a:lnTo>
                  <a:pt x="11850" y="11266"/>
                </a:lnTo>
                <a:lnTo>
                  <a:pt x="11874" y="11290"/>
                </a:lnTo>
                <a:lnTo>
                  <a:pt x="11899" y="11363"/>
                </a:lnTo>
                <a:lnTo>
                  <a:pt x="11972" y="11412"/>
                </a:lnTo>
                <a:lnTo>
                  <a:pt x="12580" y="11509"/>
                </a:lnTo>
                <a:lnTo>
                  <a:pt x="12872" y="11582"/>
                </a:lnTo>
                <a:lnTo>
                  <a:pt x="13164" y="11655"/>
                </a:lnTo>
                <a:lnTo>
                  <a:pt x="13432" y="11753"/>
                </a:lnTo>
                <a:lnTo>
                  <a:pt x="13675" y="11850"/>
                </a:lnTo>
                <a:lnTo>
                  <a:pt x="13359" y="12118"/>
                </a:lnTo>
                <a:lnTo>
                  <a:pt x="13018" y="12337"/>
                </a:lnTo>
                <a:lnTo>
                  <a:pt x="12994" y="12288"/>
                </a:lnTo>
                <a:lnTo>
                  <a:pt x="12945" y="12239"/>
                </a:lnTo>
                <a:lnTo>
                  <a:pt x="12775" y="12166"/>
                </a:lnTo>
                <a:lnTo>
                  <a:pt x="12604" y="12142"/>
                </a:lnTo>
                <a:lnTo>
                  <a:pt x="12410" y="12118"/>
                </a:lnTo>
                <a:lnTo>
                  <a:pt x="12215" y="12069"/>
                </a:lnTo>
                <a:lnTo>
                  <a:pt x="11850" y="11947"/>
                </a:lnTo>
                <a:lnTo>
                  <a:pt x="11558" y="11826"/>
                </a:lnTo>
                <a:lnTo>
                  <a:pt x="11242" y="11704"/>
                </a:lnTo>
                <a:lnTo>
                  <a:pt x="11096" y="11655"/>
                </a:lnTo>
                <a:lnTo>
                  <a:pt x="10950" y="11607"/>
                </a:lnTo>
                <a:lnTo>
                  <a:pt x="10779" y="11582"/>
                </a:lnTo>
                <a:lnTo>
                  <a:pt x="10633" y="11582"/>
                </a:lnTo>
                <a:lnTo>
                  <a:pt x="10609" y="11607"/>
                </a:lnTo>
                <a:lnTo>
                  <a:pt x="10609" y="11655"/>
                </a:lnTo>
                <a:lnTo>
                  <a:pt x="10682" y="11753"/>
                </a:lnTo>
                <a:lnTo>
                  <a:pt x="10804" y="11874"/>
                </a:lnTo>
                <a:lnTo>
                  <a:pt x="10925" y="11947"/>
                </a:lnTo>
                <a:lnTo>
                  <a:pt x="11047" y="12045"/>
                </a:lnTo>
                <a:lnTo>
                  <a:pt x="11315" y="12166"/>
                </a:lnTo>
                <a:lnTo>
                  <a:pt x="11582" y="12288"/>
                </a:lnTo>
                <a:lnTo>
                  <a:pt x="11826" y="12385"/>
                </a:lnTo>
                <a:lnTo>
                  <a:pt x="12093" y="12483"/>
                </a:lnTo>
                <a:lnTo>
                  <a:pt x="12361" y="12556"/>
                </a:lnTo>
                <a:lnTo>
                  <a:pt x="12507" y="12580"/>
                </a:lnTo>
                <a:lnTo>
                  <a:pt x="12629" y="12580"/>
                </a:lnTo>
                <a:lnTo>
                  <a:pt x="12239" y="12799"/>
                </a:lnTo>
                <a:lnTo>
                  <a:pt x="11850" y="12969"/>
                </a:lnTo>
                <a:lnTo>
                  <a:pt x="11801" y="12921"/>
                </a:lnTo>
                <a:lnTo>
                  <a:pt x="11680" y="12823"/>
                </a:lnTo>
                <a:lnTo>
                  <a:pt x="11558" y="12775"/>
                </a:lnTo>
                <a:lnTo>
                  <a:pt x="11266" y="12677"/>
                </a:lnTo>
                <a:lnTo>
                  <a:pt x="10998" y="12604"/>
                </a:lnTo>
                <a:lnTo>
                  <a:pt x="10731" y="12531"/>
                </a:lnTo>
                <a:lnTo>
                  <a:pt x="10585" y="12458"/>
                </a:lnTo>
                <a:lnTo>
                  <a:pt x="10439" y="12385"/>
                </a:lnTo>
                <a:lnTo>
                  <a:pt x="10171" y="12239"/>
                </a:lnTo>
                <a:lnTo>
                  <a:pt x="10025" y="12166"/>
                </a:lnTo>
                <a:lnTo>
                  <a:pt x="9879" y="12118"/>
                </a:lnTo>
                <a:lnTo>
                  <a:pt x="9733" y="12093"/>
                </a:lnTo>
                <a:lnTo>
                  <a:pt x="9563" y="12093"/>
                </a:lnTo>
                <a:lnTo>
                  <a:pt x="9514" y="12118"/>
                </a:lnTo>
                <a:lnTo>
                  <a:pt x="9490" y="12142"/>
                </a:lnTo>
                <a:lnTo>
                  <a:pt x="9490" y="12191"/>
                </a:lnTo>
                <a:lnTo>
                  <a:pt x="9514" y="12215"/>
                </a:lnTo>
                <a:lnTo>
                  <a:pt x="9733" y="12410"/>
                </a:lnTo>
                <a:lnTo>
                  <a:pt x="9952" y="12580"/>
                </a:lnTo>
                <a:lnTo>
                  <a:pt x="10220" y="12750"/>
                </a:lnTo>
                <a:lnTo>
                  <a:pt x="10463" y="12872"/>
                </a:lnTo>
                <a:lnTo>
                  <a:pt x="10682" y="12969"/>
                </a:lnTo>
                <a:lnTo>
                  <a:pt x="10901" y="13042"/>
                </a:lnTo>
                <a:lnTo>
                  <a:pt x="11363" y="13188"/>
                </a:lnTo>
                <a:lnTo>
                  <a:pt x="10852" y="13359"/>
                </a:lnTo>
                <a:lnTo>
                  <a:pt x="10317" y="13505"/>
                </a:lnTo>
                <a:lnTo>
                  <a:pt x="10317" y="13480"/>
                </a:lnTo>
                <a:lnTo>
                  <a:pt x="10366" y="13359"/>
                </a:lnTo>
                <a:lnTo>
                  <a:pt x="10366" y="13310"/>
                </a:lnTo>
                <a:lnTo>
                  <a:pt x="10342" y="13261"/>
                </a:lnTo>
                <a:lnTo>
                  <a:pt x="10293" y="13213"/>
                </a:lnTo>
                <a:lnTo>
                  <a:pt x="10244" y="13164"/>
                </a:lnTo>
                <a:lnTo>
                  <a:pt x="9198" y="12604"/>
                </a:lnTo>
                <a:lnTo>
                  <a:pt x="9028" y="12507"/>
                </a:lnTo>
                <a:lnTo>
                  <a:pt x="8809" y="12410"/>
                </a:lnTo>
                <a:lnTo>
                  <a:pt x="8711" y="12385"/>
                </a:lnTo>
                <a:lnTo>
                  <a:pt x="8590" y="12361"/>
                </a:lnTo>
                <a:lnTo>
                  <a:pt x="8492" y="12385"/>
                </a:lnTo>
                <a:lnTo>
                  <a:pt x="8419" y="12434"/>
                </a:lnTo>
                <a:lnTo>
                  <a:pt x="8419" y="12458"/>
                </a:lnTo>
                <a:lnTo>
                  <a:pt x="8444" y="12556"/>
                </a:lnTo>
                <a:lnTo>
                  <a:pt x="8517" y="12629"/>
                </a:lnTo>
                <a:lnTo>
                  <a:pt x="8687" y="12799"/>
                </a:lnTo>
                <a:lnTo>
                  <a:pt x="9028" y="13042"/>
                </a:lnTo>
                <a:lnTo>
                  <a:pt x="9490" y="13334"/>
                </a:lnTo>
                <a:lnTo>
                  <a:pt x="9733" y="13456"/>
                </a:lnTo>
                <a:lnTo>
                  <a:pt x="10001" y="13553"/>
                </a:lnTo>
                <a:lnTo>
                  <a:pt x="9539" y="13651"/>
                </a:lnTo>
                <a:lnTo>
                  <a:pt x="9076" y="13699"/>
                </a:lnTo>
                <a:lnTo>
                  <a:pt x="9052" y="13651"/>
                </a:lnTo>
                <a:lnTo>
                  <a:pt x="8857" y="13480"/>
                </a:lnTo>
                <a:lnTo>
                  <a:pt x="8638" y="13334"/>
                </a:lnTo>
                <a:lnTo>
                  <a:pt x="8176" y="13067"/>
                </a:lnTo>
                <a:lnTo>
                  <a:pt x="7762" y="12799"/>
                </a:lnTo>
                <a:lnTo>
                  <a:pt x="7568" y="12677"/>
                </a:lnTo>
                <a:lnTo>
                  <a:pt x="7349" y="12604"/>
                </a:lnTo>
                <a:lnTo>
                  <a:pt x="7300" y="12604"/>
                </a:lnTo>
                <a:lnTo>
                  <a:pt x="7276" y="12653"/>
                </a:lnTo>
                <a:lnTo>
                  <a:pt x="7276" y="12775"/>
                </a:lnTo>
                <a:lnTo>
                  <a:pt x="7300" y="12872"/>
                </a:lnTo>
                <a:lnTo>
                  <a:pt x="7373" y="12969"/>
                </a:lnTo>
                <a:lnTo>
                  <a:pt x="7446" y="13042"/>
                </a:lnTo>
                <a:lnTo>
                  <a:pt x="7616" y="13213"/>
                </a:lnTo>
                <a:lnTo>
                  <a:pt x="7787" y="13334"/>
                </a:lnTo>
                <a:lnTo>
                  <a:pt x="8103" y="13553"/>
                </a:lnTo>
                <a:lnTo>
                  <a:pt x="8444" y="13748"/>
                </a:lnTo>
                <a:lnTo>
                  <a:pt x="8346" y="13748"/>
                </a:lnTo>
                <a:lnTo>
                  <a:pt x="7835" y="13772"/>
                </a:lnTo>
                <a:lnTo>
                  <a:pt x="7349" y="13724"/>
                </a:lnTo>
                <a:lnTo>
                  <a:pt x="7373" y="13699"/>
                </a:lnTo>
                <a:lnTo>
                  <a:pt x="7397" y="13651"/>
                </a:lnTo>
                <a:lnTo>
                  <a:pt x="7422" y="13578"/>
                </a:lnTo>
                <a:lnTo>
                  <a:pt x="7397" y="13529"/>
                </a:lnTo>
                <a:lnTo>
                  <a:pt x="7373" y="13456"/>
                </a:lnTo>
                <a:lnTo>
                  <a:pt x="7324" y="13383"/>
                </a:lnTo>
                <a:lnTo>
                  <a:pt x="7203" y="13286"/>
                </a:lnTo>
                <a:lnTo>
                  <a:pt x="6911" y="13091"/>
                </a:lnTo>
                <a:lnTo>
                  <a:pt x="6643" y="12872"/>
                </a:lnTo>
                <a:lnTo>
                  <a:pt x="6521" y="12799"/>
                </a:lnTo>
                <a:lnTo>
                  <a:pt x="6448" y="12750"/>
                </a:lnTo>
                <a:lnTo>
                  <a:pt x="6424" y="12702"/>
                </a:lnTo>
                <a:lnTo>
                  <a:pt x="6424" y="12677"/>
                </a:lnTo>
                <a:lnTo>
                  <a:pt x="6400" y="12677"/>
                </a:lnTo>
                <a:lnTo>
                  <a:pt x="6375" y="12702"/>
                </a:lnTo>
                <a:lnTo>
                  <a:pt x="6351" y="12775"/>
                </a:lnTo>
                <a:lnTo>
                  <a:pt x="6327" y="12823"/>
                </a:lnTo>
                <a:lnTo>
                  <a:pt x="6351" y="12969"/>
                </a:lnTo>
                <a:lnTo>
                  <a:pt x="6400" y="13042"/>
                </a:lnTo>
                <a:lnTo>
                  <a:pt x="6448" y="13140"/>
                </a:lnTo>
                <a:lnTo>
                  <a:pt x="6570" y="13286"/>
                </a:lnTo>
                <a:lnTo>
                  <a:pt x="6716" y="13432"/>
                </a:lnTo>
                <a:lnTo>
                  <a:pt x="6862" y="13553"/>
                </a:lnTo>
                <a:lnTo>
                  <a:pt x="7032" y="13675"/>
                </a:lnTo>
                <a:lnTo>
                  <a:pt x="7032" y="13675"/>
                </a:lnTo>
                <a:lnTo>
                  <a:pt x="6619" y="13578"/>
                </a:lnTo>
                <a:lnTo>
                  <a:pt x="6229" y="13456"/>
                </a:lnTo>
                <a:lnTo>
                  <a:pt x="5864" y="13334"/>
                </a:lnTo>
                <a:lnTo>
                  <a:pt x="5670" y="13286"/>
                </a:lnTo>
                <a:lnTo>
                  <a:pt x="5475" y="13261"/>
                </a:lnTo>
                <a:lnTo>
                  <a:pt x="5280" y="13237"/>
                </a:lnTo>
                <a:lnTo>
                  <a:pt x="5086" y="13261"/>
                </a:lnTo>
                <a:lnTo>
                  <a:pt x="4988" y="13286"/>
                </a:lnTo>
                <a:lnTo>
                  <a:pt x="4915" y="13334"/>
                </a:lnTo>
                <a:lnTo>
                  <a:pt x="4842" y="13407"/>
                </a:lnTo>
                <a:lnTo>
                  <a:pt x="4818" y="13505"/>
                </a:lnTo>
                <a:lnTo>
                  <a:pt x="4672" y="13651"/>
                </a:lnTo>
                <a:lnTo>
                  <a:pt x="4502" y="13797"/>
                </a:lnTo>
                <a:lnTo>
                  <a:pt x="4331" y="13943"/>
                </a:lnTo>
                <a:lnTo>
                  <a:pt x="4161" y="14064"/>
                </a:lnTo>
                <a:lnTo>
                  <a:pt x="3869" y="14259"/>
                </a:lnTo>
                <a:lnTo>
                  <a:pt x="3553" y="14405"/>
                </a:lnTo>
                <a:lnTo>
                  <a:pt x="3212" y="14551"/>
                </a:lnTo>
                <a:lnTo>
                  <a:pt x="2896" y="14648"/>
                </a:lnTo>
                <a:lnTo>
                  <a:pt x="2555" y="14745"/>
                </a:lnTo>
                <a:lnTo>
                  <a:pt x="2190" y="14818"/>
                </a:lnTo>
                <a:lnTo>
                  <a:pt x="1825" y="14867"/>
                </a:lnTo>
                <a:lnTo>
                  <a:pt x="1485" y="14891"/>
                </a:lnTo>
                <a:lnTo>
                  <a:pt x="1314" y="14891"/>
                </a:lnTo>
                <a:lnTo>
                  <a:pt x="1144" y="14867"/>
                </a:lnTo>
                <a:lnTo>
                  <a:pt x="1436" y="14672"/>
                </a:lnTo>
                <a:lnTo>
                  <a:pt x="1728" y="14453"/>
                </a:lnTo>
                <a:lnTo>
                  <a:pt x="1996" y="14210"/>
                </a:lnTo>
                <a:lnTo>
                  <a:pt x="2239" y="13991"/>
                </a:lnTo>
                <a:lnTo>
                  <a:pt x="2604" y="13626"/>
                </a:lnTo>
                <a:lnTo>
                  <a:pt x="2774" y="13432"/>
                </a:lnTo>
                <a:lnTo>
                  <a:pt x="2944" y="13188"/>
                </a:lnTo>
                <a:lnTo>
                  <a:pt x="3066" y="12945"/>
                </a:lnTo>
                <a:lnTo>
                  <a:pt x="3163" y="12702"/>
                </a:lnTo>
                <a:lnTo>
                  <a:pt x="3212" y="12458"/>
                </a:lnTo>
                <a:lnTo>
                  <a:pt x="3212" y="12337"/>
                </a:lnTo>
                <a:lnTo>
                  <a:pt x="3212" y="12215"/>
                </a:lnTo>
                <a:lnTo>
                  <a:pt x="3236" y="12118"/>
                </a:lnTo>
                <a:lnTo>
                  <a:pt x="3212" y="12045"/>
                </a:lnTo>
                <a:lnTo>
                  <a:pt x="3188" y="11972"/>
                </a:lnTo>
                <a:lnTo>
                  <a:pt x="3115" y="11923"/>
                </a:lnTo>
                <a:lnTo>
                  <a:pt x="2920" y="11826"/>
                </a:lnTo>
                <a:lnTo>
                  <a:pt x="2750" y="11704"/>
                </a:lnTo>
                <a:lnTo>
                  <a:pt x="2409" y="11461"/>
                </a:lnTo>
                <a:lnTo>
                  <a:pt x="2117" y="11169"/>
                </a:lnTo>
                <a:lnTo>
                  <a:pt x="1850" y="10852"/>
                </a:lnTo>
                <a:lnTo>
                  <a:pt x="1631" y="10512"/>
                </a:lnTo>
                <a:lnTo>
                  <a:pt x="1412" y="10147"/>
                </a:lnTo>
                <a:lnTo>
                  <a:pt x="1241" y="9757"/>
                </a:lnTo>
                <a:lnTo>
                  <a:pt x="1095" y="9368"/>
                </a:lnTo>
                <a:lnTo>
                  <a:pt x="949" y="8979"/>
                </a:lnTo>
                <a:lnTo>
                  <a:pt x="828" y="8565"/>
                </a:lnTo>
                <a:lnTo>
                  <a:pt x="755" y="8127"/>
                </a:lnTo>
                <a:lnTo>
                  <a:pt x="682" y="7689"/>
                </a:lnTo>
                <a:lnTo>
                  <a:pt x="657" y="7251"/>
                </a:lnTo>
                <a:lnTo>
                  <a:pt x="657" y="6837"/>
                </a:lnTo>
                <a:lnTo>
                  <a:pt x="706" y="6399"/>
                </a:lnTo>
                <a:lnTo>
                  <a:pt x="803" y="5986"/>
                </a:lnTo>
                <a:lnTo>
                  <a:pt x="925" y="5548"/>
                </a:lnTo>
                <a:lnTo>
                  <a:pt x="1120" y="5110"/>
                </a:lnTo>
                <a:lnTo>
                  <a:pt x="1339" y="4696"/>
                </a:lnTo>
                <a:lnTo>
                  <a:pt x="1606" y="4307"/>
                </a:lnTo>
                <a:lnTo>
                  <a:pt x="1898" y="3869"/>
                </a:lnTo>
                <a:lnTo>
                  <a:pt x="2166" y="3431"/>
                </a:lnTo>
                <a:lnTo>
                  <a:pt x="2434" y="3017"/>
                </a:lnTo>
                <a:lnTo>
                  <a:pt x="2604" y="2823"/>
                </a:lnTo>
                <a:lnTo>
                  <a:pt x="2774" y="2628"/>
                </a:lnTo>
                <a:lnTo>
                  <a:pt x="3115" y="2336"/>
                </a:lnTo>
                <a:lnTo>
                  <a:pt x="3431" y="2068"/>
                </a:lnTo>
                <a:lnTo>
                  <a:pt x="3772" y="1825"/>
                </a:lnTo>
                <a:lnTo>
                  <a:pt x="4137" y="1582"/>
                </a:lnTo>
                <a:lnTo>
                  <a:pt x="4502" y="1387"/>
                </a:lnTo>
                <a:lnTo>
                  <a:pt x="4867" y="1192"/>
                </a:lnTo>
                <a:lnTo>
                  <a:pt x="5256" y="1046"/>
                </a:lnTo>
                <a:lnTo>
                  <a:pt x="5670" y="900"/>
                </a:lnTo>
                <a:lnTo>
                  <a:pt x="6083" y="803"/>
                </a:lnTo>
                <a:lnTo>
                  <a:pt x="6497" y="706"/>
                </a:lnTo>
                <a:lnTo>
                  <a:pt x="6935" y="633"/>
                </a:lnTo>
                <a:lnTo>
                  <a:pt x="7373" y="584"/>
                </a:lnTo>
                <a:lnTo>
                  <a:pt x="7811" y="535"/>
                </a:lnTo>
                <a:lnTo>
                  <a:pt x="8249" y="511"/>
                </a:lnTo>
                <a:close/>
                <a:moveTo>
                  <a:pt x="8444" y="0"/>
                </a:moveTo>
                <a:lnTo>
                  <a:pt x="7641" y="24"/>
                </a:lnTo>
                <a:lnTo>
                  <a:pt x="6838" y="122"/>
                </a:lnTo>
                <a:lnTo>
                  <a:pt x="6351" y="195"/>
                </a:lnTo>
                <a:lnTo>
                  <a:pt x="5889" y="292"/>
                </a:lnTo>
                <a:lnTo>
                  <a:pt x="5426" y="414"/>
                </a:lnTo>
                <a:lnTo>
                  <a:pt x="4964" y="560"/>
                </a:lnTo>
                <a:lnTo>
                  <a:pt x="4502" y="730"/>
                </a:lnTo>
                <a:lnTo>
                  <a:pt x="4088" y="949"/>
                </a:lnTo>
                <a:lnTo>
                  <a:pt x="3674" y="1217"/>
                </a:lnTo>
                <a:lnTo>
                  <a:pt x="3285" y="1509"/>
                </a:lnTo>
                <a:lnTo>
                  <a:pt x="2823" y="1922"/>
                </a:lnTo>
                <a:lnTo>
                  <a:pt x="2385" y="2312"/>
                </a:lnTo>
                <a:lnTo>
                  <a:pt x="2166" y="2531"/>
                </a:lnTo>
                <a:lnTo>
                  <a:pt x="1947" y="2725"/>
                </a:lnTo>
                <a:lnTo>
                  <a:pt x="1752" y="2969"/>
                </a:lnTo>
                <a:lnTo>
                  <a:pt x="1582" y="3212"/>
                </a:lnTo>
                <a:lnTo>
                  <a:pt x="1266" y="3723"/>
                </a:lnTo>
                <a:lnTo>
                  <a:pt x="974" y="4283"/>
                </a:lnTo>
                <a:lnTo>
                  <a:pt x="682" y="4842"/>
                </a:lnTo>
                <a:lnTo>
                  <a:pt x="438" y="5402"/>
                </a:lnTo>
                <a:lnTo>
                  <a:pt x="341" y="5645"/>
                </a:lnTo>
                <a:lnTo>
                  <a:pt x="268" y="5889"/>
                </a:lnTo>
                <a:lnTo>
                  <a:pt x="195" y="6132"/>
                </a:lnTo>
                <a:lnTo>
                  <a:pt x="146" y="6375"/>
                </a:lnTo>
                <a:lnTo>
                  <a:pt x="122" y="6886"/>
                </a:lnTo>
                <a:lnTo>
                  <a:pt x="122" y="7397"/>
                </a:lnTo>
                <a:lnTo>
                  <a:pt x="171" y="7908"/>
                </a:lnTo>
                <a:lnTo>
                  <a:pt x="268" y="8419"/>
                </a:lnTo>
                <a:lnTo>
                  <a:pt x="390" y="8906"/>
                </a:lnTo>
                <a:lnTo>
                  <a:pt x="536" y="9392"/>
                </a:lnTo>
                <a:lnTo>
                  <a:pt x="682" y="9830"/>
                </a:lnTo>
                <a:lnTo>
                  <a:pt x="876" y="10244"/>
                </a:lnTo>
                <a:lnTo>
                  <a:pt x="1095" y="10658"/>
                </a:lnTo>
                <a:lnTo>
                  <a:pt x="1339" y="11047"/>
                </a:lnTo>
                <a:lnTo>
                  <a:pt x="1631" y="11412"/>
                </a:lnTo>
                <a:lnTo>
                  <a:pt x="1947" y="11728"/>
                </a:lnTo>
                <a:lnTo>
                  <a:pt x="2117" y="11874"/>
                </a:lnTo>
                <a:lnTo>
                  <a:pt x="2312" y="12020"/>
                </a:lnTo>
                <a:lnTo>
                  <a:pt x="2507" y="12142"/>
                </a:lnTo>
                <a:lnTo>
                  <a:pt x="2701" y="12239"/>
                </a:lnTo>
                <a:lnTo>
                  <a:pt x="2677" y="12458"/>
                </a:lnTo>
                <a:lnTo>
                  <a:pt x="2604" y="12653"/>
                </a:lnTo>
                <a:lnTo>
                  <a:pt x="2482" y="12848"/>
                </a:lnTo>
                <a:lnTo>
                  <a:pt x="2361" y="13042"/>
                </a:lnTo>
                <a:lnTo>
                  <a:pt x="2215" y="13213"/>
                </a:lnTo>
                <a:lnTo>
                  <a:pt x="2069" y="13359"/>
                </a:lnTo>
                <a:lnTo>
                  <a:pt x="1752" y="13675"/>
                </a:lnTo>
                <a:lnTo>
                  <a:pt x="1412" y="13967"/>
                </a:lnTo>
                <a:lnTo>
                  <a:pt x="1047" y="14259"/>
                </a:lnTo>
                <a:lnTo>
                  <a:pt x="828" y="14381"/>
                </a:lnTo>
                <a:lnTo>
                  <a:pt x="633" y="14478"/>
                </a:lnTo>
                <a:lnTo>
                  <a:pt x="414" y="14575"/>
                </a:lnTo>
                <a:lnTo>
                  <a:pt x="195" y="14648"/>
                </a:lnTo>
                <a:lnTo>
                  <a:pt x="98" y="14697"/>
                </a:lnTo>
                <a:lnTo>
                  <a:pt x="25" y="14794"/>
                </a:lnTo>
                <a:lnTo>
                  <a:pt x="0" y="14891"/>
                </a:lnTo>
                <a:lnTo>
                  <a:pt x="25" y="14989"/>
                </a:lnTo>
                <a:lnTo>
                  <a:pt x="49" y="15086"/>
                </a:lnTo>
                <a:lnTo>
                  <a:pt x="146" y="15159"/>
                </a:lnTo>
                <a:lnTo>
                  <a:pt x="244" y="15208"/>
                </a:lnTo>
                <a:lnTo>
                  <a:pt x="365" y="15208"/>
                </a:lnTo>
                <a:lnTo>
                  <a:pt x="414" y="15183"/>
                </a:lnTo>
                <a:lnTo>
                  <a:pt x="560" y="15256"/>
                </a:lnTo>
                <a:lnTo>
                  <a:pt x="682" y="15305"/>
                </a:lnTo>
                <a:lnTo>
                  <a:pt x="998" y="15378"/>
                </a:lnTo>
                <a:lnTo>
                  <a:pt x="1314" y="15402"/>
                </a:lnTo>
                <a:lnTo>
                  <a:pt x="1679" y="15402"/>
                </a:lnTo>
                <a:lnTo>
                  <a:pt x="2020" y="15354"/>
                </a:lnTo>
                <a:lnTo>
                  <a:pt x="2336" y="15305"/>
                </a:lnTo>
                <a:lnTo>
                  <a:pt x="2896" y="15183"/>
                </a:lnTo>
                <a:lnTo>
                  <a:pt x="3261" y="15062"/>
                </a:lnTo>
                <a:lnTo>
                  <a:pt x="3626" y="14916"/>
                </a:lnTo>
                <a:lnTo>
                  <a:pt x="3991" y="14770"/>
                </a:lnTo>
                <a:lnTo>
                  <a:pt x="4331" y="14575"/>
                </a:lnTo>
                <a:lnTo>
                  <a:pt x="4575" y="14429"/>
                </a:lnTo>
                <a:lnTo>
                  <a:pt x="4818" y="14259"/>
                </a:lnTo>
                <a:lnTo>
                  <a:pt x="5037" y="14040"/>
                </a:lnTo>
                <a:lnTo>
                  <a:pt x="5134" y="13918"/>
                </a:lnTo>
                <a:lnTo>
                  <a:pt x="5207" y="13797"/>
                </a:lnTo>
                <a:lnTo>
                  <a:pt x="5426" y="13821"/>
                </a:lnTo>
                <a:lnTo>
                  <a:pt x="5645" y="13845"/>
                </a:lnTo>
                <a:lnTo>
                  <a:pt x="6059" y="13967"/>
                </a:lnTo>
                <a:lnTo>
                  <a:pt x="6497" y="14113"/>
                </a:lnTo>
                <a:lnTo>
                  <a:pt x="6692" y="14186"/>
                </a:lnTo>
                <a:lnTo>
                  <a:pt x="6911" y="14235"/>
                </a:lnTo>
                <a:lnTo>
                  <a:pt x="7178" y="14283"/>
                </a:lnTo>
                <a:lnTo>
                  <a:pt x="7446" y="14308"/>
                </a:lnTo>
                <a:lnTo>
                  <a:pt x="7981" y="14332"/>
                </a:lnTo>
                <a:lnTo>
                  <a:pt x="8517" y="14308"/>
                </a:lnTo>
                <a:lnTo>
                  <a:pt x="9052" y="14259"/>
                </a:lnTo>
                <a:lnTo>
                  <a:pt x="9490" y="14210"/>
                </a:lnTo>
                <a:lnTo>
                  <a:pt x="9952" y="14137"/>
                </a:lnTo>
                <a:lnTo>
                  <a:pt x="10390" y="14040"/>
                </a:lnTo>
                <a:lnTo>
                  <a:pt x="10828" y="13918"/>
                </a:lnTo>
                <a:lnTo>
                  <a:pt x="11266" y="13797"/>
                </a:lnTo>
                <a:lnTo>
                  <a:pt x="11680" y="13651"/>
                </a:lnTo>
                <a:lnTo>
                  <a:pt x="12093" y="13480"/>
                </a:lnTo>
                <a:lnTo>
                  <a:pt x="12507" y="13286"/>
                </a:lnTo>
                <a:lnTo>
                  <a:pt x="12921" y="13067"/>
                </a:lnTo>
                <a:lnTo>
                  <a:pt x="13310" y="12823"/>
                </a:lnTo>
                <a:lnTo>
                  <a:pt x="13699" y="12556"/>
                </a:lnTo>
                <a:lnTo>
                  <a:pt x="14089" y="12264"/>
                </a:lnTo>
                <a:lnTo>
                  <a:pt x="14429" y="11947"/>
                </a:lnTo>
                <a:lnTo>
                  <a:pt x="14770" y="11607"/>
                </a:lnTo>
                <a:lnTo>
                  <a:pt x="15111" y="11266"/>
                </a:lnTo>
                <a:lnTo>
                  <a:pt x="15403" y="10901"/>
                </a:lnTo>
                <a:lnTo>
                  <a:pt x="15670" y="10512"/>
                </a:lnTo>
                <a:lnTo>
                  <a:pt x="15914" y="10098"/>
                </a:lnTo>
                <a:lnTo>
                  <a:pt x="16133" y="9684"/>
                </a:lnTo>
                <a:lnTo>
                  <a:pt x="16327" y="9246"/>
                </a:lnTo>
                <a:lnTo>
                  <a:pt x="16473" y="8808"/>
                </a:lnTo>
                <a:lnTo>
                  <a:pt x="16595" y="8346"/>
                </a:lnTo>
                <a:lnTo>
                  <a:pt x="16668" y="7884"/>
                </a:lnTo>
                <a:lnTo>
                  <a:pt x="16717" y="7421"/>
                </a:lnTo>
                <a:lnTo>
                  <a:pt x="16717" y="7178"/>
                </a:lnTo>
                <a:lnTo>
                  <a:pt x="16692" y="6959"/>
                </a:lnTo>
                <a:lnTo>
                  <a:pt x="16595" y="6497"/>
                </a:lnTo>
                <a:lnTo>
                  <a:pt x="16473" y="6035"/>
                </a:lnTo>
                <a:lnTo>
                  <a:pt x="16352" y="5597"/>
                </a:lnTo>
                <a:lnTo>
                  <a:pt x="16206" y="5134"/>
                </a:lnTo>
                <a:lnTo>
                  <a:pt x="16084" y="4672"/>
                </a:lnTo>
                <a:lnTo>
                  <a:pt x="15962" y="4210"/>
                </a:lnTo>
                <a:lnTo>
                  <a:pt x="15792" y="3772"/>
                </a:lnTo>
                <a:lnTo>
                  <a:pt x="15597" y="3358"/>
                </a:lnTo>
                <a:lnTo>
                  <a:pt x="15354" y="2993"/>
                </a:lnTo>
                <a:lnTo>
                  <a:pt x="15062" y="2652"/>
                </a:lnTo>
                <a:lnTo>
                  <a:pt x="14770" y="2336"/>
                </a:lnTo>
                <a:lnTo>
                  <a:pt x="14429" y="2044"/>
                </a:lnTo>
                <a:lnTo>
                  <a:pt x="14089" y="1776"/>
                </a:lnTo>
                <a:lnTo>
                  <a:pt x="13724" y="1509"/>
                </a:lnTo>
                <a:lnTo>
                  <a:pt x="13334" y="1265"/>
                </a:lnTo>
                <a:lnTo>
                  <a:pt x="12969" y="1046"/>
                </a:lnTo>
                <a:lnTo>
                  <a:pt x="12580" y="827"/>
                </a:lnTo>
                <a:lnTo>
                  <a:pt x="12166" y="633"/>
                </a:lnTo>
                <a:lnTo>
                  <a:pt x="11777" y="487"/>
                </a:lnTo>
                <a:lnTo>
                  <a:pt x="11363" y="341"/>
                </a:lnTo>
                <a:lnTo>
                  <a:pt x="10950" y="219"/>
                </a:lnTo>
                <a:lnTo>
                  <a:pt x="10512" y="146"/>
                </a:lnTo>
                <a:lnTo>
                  <a:pt x="10074" y="73"/>
                </a:lnTo>
                <a:lnTo>
                  <a:pt x="927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Caption - purple">
  <p:cSld name="CAPTION_ONLY">
    <p:bg>
      <p:bgPr>
        <a:gradFill>
          <a:gsLst>
            <a:gs pos="0">
              <a:schemeClr val="accent1"/>
            </a:gs>
            <a:gs pos="100000">
              <a:schemeClr val="accent2"/>
            </a:gs>
          </a:gsLst>
          <a:lin ang="2698631" scaled="0"/>
        </a:gradFill>
        <a:effectLst/>
      </p:bgPr>
    </p:bg>
    <p:spTree>
      <p:nvGrpSpPr>
        <p:cNvPr id="1" name="Shape 126"/>
        <p:cNvGrpSpPr/>
        <p:nvPr/>
      </p:nvGrpSpPr>
      <p:grpSpPr>
        <a:xfrm>
          <a:off x="0" y="0"/>
          <a:ext cx="0" cy="0"/>
          <a:chOff x="0" y="0"/>
          <a:chExt cx="0" cy="0"/>
        </a:xfrm>
      </p:grpSpPr>
      <p:sp>
        <p:nvSpPr>
          <p:cNvPr id="127" name="Google Shape;127;p23"/>
          <p:cNvSpPr/>
          <p:nvPr/>
        </p:nvSpPr>
        <p:spPr>
          <a:xfrm>
            <a:off x="0" y="4721325"/>
            <a:ext cx="9144000" cy="422100"/>
          </a:xfrm>
          <a:prstGeom prst="rect">
            <a:avLst/>
          </a:prstGeom>
          <a:solidFill>
            <a:srgbClr val="20124D">
              <a:alpha val="215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23"/>
          <p:cNvSpPr txBox="1">
            <a:spLocks noGrp="1"/>
          </p:cNvSpPr>
          <p:nvPr>
            <p:ph type="title"/>
          </p:nvPr>
        </p:nvSpPr>
        <p:spPr>
          <a:xfrm>
            <a:off x="0" y="4685438"/>
            <a:ext cx="9144000" cy="3795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400"/>
              <a:buNone/>
              <a:defRPr sz="1400"/>
            </a:lvl1pPr>
            <a:lvl2pPr lvl="1" rtl="0">
              <a:spcBef>
                <a:spcPts val="0"/>
              </a:spcBef>
              <a:spcAft>
                <a:spcPts val="0"/>
              </a:spcAft>
              <a:buSzPts val="1400"/>
              <a:buNone/>
              <a:defRPr sz="1400"/>
            </a:lvl2pPr>
            <a:lvl3pPr lvl="2" rtl="0">
              <a:spcBef>
                <a:spcPts val="0"/>
              </a:spcBef>
              <a:spcAft>
                <a:spcPts val="0"/>
              </a:spcAft>
              <a:buSzPts val="1400"/>
              <a:buNone/>
              <a:defRPr sz="1400"/>
            </a:lvl3pPr>
            <a:lvl4pPr lvl="3" rtl="0">
              <a:spcBef>
                <a:spcPts val="0"/>
              </a:spcBef>
              <a:spcAft>
                <a:spcPts val="0"/>
              </a:spcAft>
              <a:buSzPts val="1400"/>
              <a:buNone/>
              <a:defRPr sz="1400"/>
            </a:lvl4pPr>
            <a:lvl5pPr lvl="4" rtl="0">
              <a:spcBef>
                <a:spcPts val="0"/>
              </a:spcBef>
              <a:spcAft>
                <a:spcPts val="0"/>
              </a:spcAft>
              <a:buSzPts val="1400"/>
              <a:buNone/>
              <a:defRPr sz="1400"/>
            </a:lvl5pPr>
            <a:lvl6pPr lvl="5" rtl="0">
              <a:spcBef>
                <a:spcPts val="0"/>
              </a:spcBef>
              <a:spcAft>
                <a:spcPts val="0"/>
              </a:spcAft>
              <a:buSzPts val="1400"/>
              <a:buNone/>
              <a:defRPr sz="1400"/>
            </a:lvl6pPr>
            <a:lvl7pPr lvl="6" rtl="0">
              <a:spcBef>
                <a:spcPts val="0"/>
              </a:spcBef>
              <a:spcAft>
                <a:spcPts val="0"/>
              </a:spcAft>
              <a:buSzPts val="1400"/>
              <a:buNone/>
              <a:defRPr sz="1400"/>
            </a:lvl7pPr>
            <a:lvl8pPr lvl="7" rtl="0">
              <a:spcBef>
                <a:spcPts val="0"/>
              </a:spcBef>
              <a:spcAft>
                <a:spcPts val="0"/>
              </a:spcAft>
              <a:buSzPts val="1400"/>
              <a:buNone/>
              <a:defRPr sz="1400"/>
            </a:lvl8pPr>
            <a:lvl9pPr lvl="8" rtl="0">
              <a:spcBef>
                <a:spcPts val="0"/>
              </a:spcBef>
              <a:spcAft>
                <a:spcPts val="0"/>
              </a:spcAft>
              <a:buSzPts val="1400"/>
              <a:buNone/>
              <a:defRPr sz="1400"/>
            </a:lvl9pPr>
          </a:lstStyle>
          <a:p>
            <a:endParaRPr/>
          </a:p>
        </p:txBody>
      </p:sp>
      <p:sp>
        <p:nvSpPr>
          <p:cNvPr id="129" name="Google Shape;129;p23"/>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 hot">
  <p:cSld name="BLANK_1">
    <p:bg>
      <p:bgPr>
        <a:gradFill>
          <a:gsLst>
            <a:gs pos="0">
              <a:schemeClr val="accent6"/>
            </a:gs>
            <a:gs pos="100000">
              <a:schemeClr val="accent3"/>
            </a:gs>
          </a:gsLst>
          <a:lin ang="2700006" scaled="0"/>
        </a:gradFill>
        <a:effectLst/>
      </p:bgPr>
    </p:bg>
    <p:spTree>
      <p:nvGrpSpPr>
        <p:cNvPr id="1" name="Shape 140"/>
        <p:cNvGrpSpPr/>
        <p:nvPr/>
      </p:nvGrpSpPr>
      <p:grpSpPr>
        <a:xfrm>
          <a:off x="0" y="0"/>
          <a:ext cx="0" cy="0"/>
          <a:chOff x="0" y="0"/>
          <a:chExt cx="0" cy="0"/>
        </a:xfrm>
      </p:grpSpPr>
      <p:sp>
        <p:nvSpPr>
          <p:cNvPr id="141" name="Google Shape;141;p27"/>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gradFill>
          <a:gsLst>
            <a:gs pos="0">
              <a:schemeClr val="accent1"/>
            </a:gs>
            <a:gs pos="100000">
              <a:schemeClr val="accent2"/>
            </a:gs>
          </a:gsLst>
          <a:lin ang="2698631" scaled="0"/>
        </a:gra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962700" y="321094"/>
            <a:ext cx="7571700" cy="379500"/>
          </a:xfrm>
          <a:prstGeom prst="rect">
            <a:avLst/>
          </a:prstGeom>
          <a:noFill/>
          <a:ln>
            <a:noFill/>
          </a:ln>
        </p:spPr>
        <p:txBody>
          <a:bodyPr spcFirstLastPara="1" wrap="square" lIns="91425" tIns="91425" rIns="91425" bIns="91425" anchor="b" anchorCtr="0">
            <a:noAutofit/>
          </a:bodyPr>
          <a:lstStyle>
            <a:lvl1pPr lvl="0">
              <a:spcBef>
                <a:spcPts val="0"/>
              </a:spcBef>
              <a:spcAft>
                <a:spcPts val="0"/>
              </a:spcAft>
              <a:buClr>
                <a:schemeClr val="lt1"/>
              </a:buClr>
              <a:buSzPts val="1600"/>
              <a:buFont typeface="Raleway"/>
              <a:buNone/>
              <a:defRPr sz="1600">
                <a:solidFill>
                  <a:schemeClr val="lt1"/>
                </a:solidFill>
                <a:latin typeface="Raleway"/>
                <a:ea typeface="Raleway"/>
                <a:cs typeface="Raleway"/>
                <a:sym typeface="Raleway"/>
              </a:defRPr>
            </a:lvl1pPr>
            <a:lvl2pPr lvl="1" algn="ctr">
              <a:spcBef>
                <a:spcPts val="0"/>
              </a:spcBef>
              <a:spcAft>
                <a:spcPts val="0"/>
              </a:spcAft>
              <a:buClr>
                <a:schemeClr val="lt1"/>
              </a:buClr>
              <a:buSzPts val="1600"/>
              <a:buFont typeface="Raleway"/>
              <a:buNone/>
              <a:defRPr sz="1600">
                <a:solidFill>
                  <a:schemeClr val="lt1"/>
                </a:solidFill>
                <a:latin typeface="Raleway"/>
                <a:ea typeface="Raleway"/>
                <a:cs typeface="Raleway"/>
                <a:sym typeface="Raleway"/>
              </a:defRPr>
            </a:lvl2pPr>
            <a:lvl3pPr lvl="2" algn="ctr">
              <a:spcBef>
                <a:spcPts val="0"/>
              </a:spcBef>
              <a:spcAft>
                <a:spcPts val="0"/>
              </a:spcAft>
              <a:buClr>
                <a:schemeClr val="lt1"/>
              </a:buClr>
              <a:buSzPts val="1600"/>
              <a:buFont typeface="Raleway"/>
              <a:buNone/>
              <a:defRPr sz="1600">
                <a:solidFill>
                  <a:schemeClr val="lt1"/>
                </a:solidFill>
                <a:latin typeface="Raleway"/>
                <a:ea typeface="Raleway"/>
                <a:cs typeface="Raleway"/>
                <a:sym typeface="Raleway"/>
              </a:defRPr>
            </a:lvl3pPr>
            <a:lvl4pPr lvl="3" algn="ctr">
              <a:spcBef>
                <a:spcPts val="0"/>
              </a:spcBef>
              <a:spcAft>
                <a:spcPts val="0"/>
              </a:spcAft>
              <a:buClr>
                <a:schemeClr val="lt1"/>
              </a:buClr>
              <a:buSzPts val="1600"/>
              <a:buFont typeface="Raleway"/>
              <a:buNone/>
              <a:defRPr sz="1600">
                <a:solidFill>
                  <a:schemeClr val="lt1"/>
                </a:solidFill>
                <a:latin typeface="Raleway"/>
                <a:ea typeface="Raleway"/>
                <a:cs typeface="Raleway"/>
                <a:sym typeface="Raleway"/>
              </a:defRPr>
            </a:lvl4pPr>
            <a:lvl5pPr lvl="4" algn="ctr">
              <a:spcBef>
                <a:spcPts val="0"/>
              </a:spcBef>
              <a:spcAft>
                <a:spcPts val="0"/>
              </a:spcAft>
              <a:buClr>
                <a:schemeClr val="lt1"/>
              </a:buClr>
              <a:buSzPts val="1600"/>
              <a:buFont typeface="Raleway"/>
              <a:buNone/>
              <a:defRPr sz="1600">
                <a:solidFill>
                  <a:schemeClr val="lt1"/>
                </a:solidFill>
                <a:latin typeface="Raleway"/>
                <a:ea typeface="Raleway"/>
                <a:cs typeface="Raleway"/>
                <a:sym typeface="Raleway"/>
              </a:defRPr>
            </a:lvl5pPr>
            <a:lvl6pPr lvl="5" algn="ctr">
              <a:spcBef>
                <a:spcPts val="0"/>
              </a:spcBef>
              <a:spcAft>
                <a:spcPts val="0"/>
              </a:spcAft>
              <a:buClr>
                <a:schemeClr val="lt1"/>
              </a:buClr>
              <a:buSzPts val="1600"/>
              <a:buFont typeface="Raleway"/>
              <a:buNone/>
              <a:defRPr sz="1600">
                <a:solidFill>
                  <a:schemeClr val="lt1"/>
                </a:solidFill>
                <a:latin typeface="Raleway"/>
                <a:ea typeface="Raleway"/>
                <a:cs typeface="Raleway"/>
                <a:sym typeface="Raleway"/>
              </a:defRPr>
            </a:lvl6pPr>
            <a:lvl7pPr lvl="6" algn="ctr">
              <a:spcBef>
                <a:spcPts val="0"/>
              </a:spcBef>
              <a:spcAft>
                <a:spcPts val="0"/>
              </a:spcAft>
              <a:buClr>
                <a:schemeClr val="lt1"/>
              </a:buClr>
              <a:buSzPts val="1600"/>
              <a:buFont typeface="Raleway"/>
              <a:buNone/>
              <a:defRPr sz="1600">
                <a:solidFill>
                  <a:schemeClr val="lt1"/>
                </a:solidFill>
                <a:latin typeface="Raleway"/>
                <a:ea typeface="Raleway"/>
                <a:cs typeface="Raleway"/>
                <a:sym typeface="Raleway"/>
              </a:defRPr>
            </a:lvl7pPr>
            <a:lvl8pPr lvl="7" algn="ctr">
              <a:spcBef>
                <a:spcPts val="0"/>
              </a:spcBef>
              <a:spcAft>
                <a:spcPts val="0"/>
              </a:spcAft>
              <a:buClr>
                <a:schemeClr val="lt1"/>
              </a:buClr>
              <a:buSzPts val="1600"/>
              <a:buFont typeface="Raleway"/>
              <a:buNone/>
              <a:defRPr sz="1600">
                <a:solidFill>
                  <a:schemeClr val="lt1"/>
                </a:solidFill>
                <a:latin typeface="Raleway"/>
                <a:ea typeface="Raleway"/>
                <a:cs typeface="Raleway"/>
                <a:sym typeface="Raleway"/>
              </a:defRPr>
            </a:lvl8pPr>
            <a:lvl9pPr lvl="8" algn="ctr">
              <a:spcBef>
                <a:spcPts val="0"/>
              </a:spcBef>
              <a:spcAft>
                <a:spcPts val="0"/>
              </a:spcAft>
              <a:buClr>
                <a:schemeClr val="lt1"/>
              </a:buClr>
              <a:buSzPts val="1600"/>
              <a:buFont typeface="Raleway"/>
              <a:buNone/>
              <a:defRPr sz="1600">
                <a:solidFill>
                  <a:schemeClr val="lt1"/>
                </a:solidFill>
                <a:latin typeface="Raleway"/>
                <a:ea typeface="Raleway"/>
                <a:cs typeface="Raleway"/>
                <a:sym typeface="Raleway"/>
              </a:defRPr>
            </a:lvl9pPr>
          </a:lstStyle>
          <a:p>
            <a:endParaRPr/>
          </a:p>
        </p:txBody>
      </p:sp>
      <p:sp>
        <p:nvSpPr>
          <p:cNvPr id="7" name="Google Shape;7;p1"/>
          <p:cNvSpPr txBox="1">
            <a:spLocks noGrp="1"/>
          </p:cNvSpPr>
          <p:nvPr>
            <p:ph type="body" idx="1"/>
          </p:nvPr>
        </p:nvSpPr>
        <p:spPr>
          <a:xfrm>
            <a:off x="962700" y="1200150"/>
            <a:ext cx="7571700" cy="3562800"/>
          </a:xfrm>
          <a:prstGeom prst="rect">
            <a:avLst/>
          </a:prstGeom>
          <a:noFill/>
          <a:ln>
            <a:noFill/>
          </a:ln>
        </p:spPr>
        <p:txBody>
          <a:bodyPr spcFirstLastPara="1" wrap="square" lIns="91425" tIns="91425" rIns="91425" bIns="91425" anchor="t" anchorCtr="0">
            <a:noAutofit/>
          </a:bodyPr>
          <a:lstStyle>
            <a:lvl1pPr marL="457200" lvl="0" indent="-381000">
              <a:spcBef>
                <a:spcPts val="600"/>
              </a:spcBef>
              <a:spcAft>
                <a:spcPts val="0"/>
              </a:spcAft>
              <a:buClr>
                <a:schemeClr val="lt1"/>
              </a:buClr>
              <a:buSzPts val="2400"/>
              <a:buFont typeface="Raleway"/>
              <a:buChar char="▹"/>
              <a:defRPr sz="2400">
                <a:solidFill>
                  <a:schemeClr val="lt1"/>
                </a:solidFill>
                <a:latin typeface="Raleway"/>
                <a:ea typeface="Raleway"/>
                <a:cs typeface="Raleway"/>
                <a:sym typeface="Raleway"/>
              </a:defRPr>
            </a:lvl1pPr>
            <a:lvl2pPr marL="914400" lvl="1" indent="-381000">
              <a:spcBef>
                <a:spcPts val="0"/>
              </a:spcBef>
              <a:spcAft>
                <a:spcPts val="0"/>
              </a:spcAft>
              <a:buClr>
                <a:schemeClr val="lt1"/>
              </a:buClr>
              <a:buSzPts val="2400"/>
              <a:buFont typeface="Raleway"/>
              <a:buChar char="▸"/>
              <a:defRPr sz="2400">
                <a:solidFill>
                  <a:schemeClr val="lt1"/>
                </a:solidFill>
                <a:latin typeface="Raleway"/>
                <a:ea typeface="Raleway"/>
                <a:cs typeface="Raleway"/>
                <a:sym typeface="Raleway"/>
              </a:defRPr>
            </a:lvl2pPr>
            <a:lvl3pPr marL="1371600" lvl="2" indent="-381000">
              <a:spcBef>
                <a:spcPts val="0"/>
              </a:spcBef>
              <a:spcAft>
                <a:spcPts val="0"/>
              </a:spcAft>
              <a:buClr>
                <a:schemeClr val="lt1"/>
              </a:buClr>
              <a:buSzPts val="2400"/>
              <a:buFont typeface="Raleway"/>
              <a:buChar char="■"/>
              <a:defRPr sz="2400">
                <a:solidFill>
                  <a:schemeClr val="lt1"/>
                </a:solidFill>
                <a:latin typeface="Raleway"/>
                <a:ea typeface="Raleway"/>
                <a:cs typeface="Raleway"/>
                <a:sym typeface="Raleway"/>
              </a:defRPr>
            </a:lvl3pPr>
            <a:lvl4pPr marL="1828800" lvl="3" indent="-381000">
              <a:spcBef>
                <a:spcPts val="0"/>
              </a:spcBef>
              <a:spcAft>
                <a:spcPts val="0"/>
              </a:spcAft>
              <a:buClr>
                <a:schemeClr val="lt1"/>
              </a:buClr>
              <a:buSzPts val="2400"/>
              <a:buFont typeface="Raleway"/>
              <a:buChar char="●"/>
              <a:defRPr sz="2400">
                <a:solidFill>
                  <a:schemeClr val="lt1"/>
                </a:solidFill>
                <a:latin typeface="Raleway"/>
                <a:ea typeface="Raleway"/>
                <a:cs typeface="Raleway"/>
                <a:sym typeface="Raleway"/>
              </a:defRPr>
            </a:lvl4pPr>
            <a:lvl5pPr marL="2286000" lvl="4" indent="-381000">
              <a:spcBef>
                <a:spcPts val="0"/>
              </a:spcBef>
              <a:spcAft>
                <a:spcPts val="0"/>
              </a:spcAft>
              <a:buClr>
                <a:schemeClr val="lt1"/>
              </a:buClr>
              <a:buSzPts val="2400"/>
              <a:buFont typeface="Raleway"/>
              <a:buChar char="○"/>
              <a:defRPr sz="2400">
                <a:solidFill>
                  <a:schemeClr val="lt1"/>
                </a:solidFill>
                <a:latin typeface="Raleway"/>
                <a:ea typeface="Raleway"/>
                <a:cs typeface="Raleway"/>
                <a:sym typeface="Raleway"/>
              </a:defRPr>
            </a:lvl5pPr>
            <a:lvl6pPr marL="2743200" lvl="5" indent="-381000">
              <a:spcBef>
                <a:spcPts val="0"/>
              </a:spcBef>
              <a:spcAft>
                <a:spcPts val="0"/>
              </a:spcAft>
              <a:buClr>
                <a:schemeClr val="lt1"/>
              </a:buClr>
              <a:buSzPts val="2400"/>
              <a:buFont typeface="Raleway"/>
              <a:buChar char="■"/>
              <a:defRPr sz="2400">
                <a:solidFill>
                  <a:schemeClr val="lt1"/>
                </a:solidFill>
                <a:latin typeface="Raleway"/>
                <a:ea typeface="Raleway"/>
                <a:cs typeface="Raleway"/>
                <a:sym typeface="Raleway"/>
              </a:defRPr>
            </a:lvl6pPr>
            <a:lvl7pPr marL="3200400" lvl="6" indent="-381000">
              <a:spcBef>
                <a:spcPts val="0"/>
              </a:spcBef>
              <a:spcAft>
                <a:spcPts val="0"/>
              </a:spcAft>
              <a:buClr>
                <a:schemeClr val="lt1"/>
              </a:buClr>
              <a:buSzPts val="2400"/>
              <a:buFont typeface="Raleway"/>
              <a:buChar char="●"/>
              <a:defRPr sz="2400">
                <a:solidFill>
                  <a:schemeClr val="lt1"/>
                </a:solidFill>
                <a:latin typeface="Raleway"/>
                <a:ea typeface="Raleway"/>
                <a:cs typeface="Raleway"/>
                <a:sym typeface="Raleway"/>
              </a:defRPr>
            </a:lvl7pPr>
            <a:lvl8pPr marL="3657600" lvl="7" indent="-381000">
              <a:spcBef>
                <a:spcPts val="0"/>
              </a:spcBef>
              <a:spcAft>
                <a:spcPts val="0"/>
              </a:spcAft>
              <a:buClr>
                <a:schemeClr val="lt1"/>
              </a:buClr>
              <a:buSzPts val="2400"/>
              <a:buFont typeface="Raleway"/>
              <a:buChar char="○"/>
              <a:defRPr sz="2400">
                <a:solidFill>
                  <a:schemeClr val="lt1"/>
                </a:solidFill>
                <a:latin typeface="Raleway"/>
                <a:ea typeface="Raleway"/>
                <a:cs typeface="Raleway"/>
                <a:sym typeface="Raleway"/>
              </a:defRPr>
            </a:lvl8pPr>
            <a:lvl9pPr marL="4114800" lvl="8" indent="-381000">
              <a:spcBef>
                <a:spcPts val="0"/>
              </a:spcBef>
              <a:spcAft>
                <a:spcPts val="0"/>
              </a:spcAft>
              <a:buClr>
                <a:schemeClr val="lt1"/>
              </a:buClr>
              <a:buSzPts val="2400"/>
              <a:buFont typeface="Raleway"/>
              <a:buChar char="■"/>
              <a:defRPr sz="2400">
                <a:solidFill>
                  <a:schemeClr val="lt1"/>
                </a:solidFill>
                <a:latin typeface="Raleway"/>
                <a:ea typeface="Raleway"/>
                <a:cs typeface="Raleway"/>
                <a:sym typeface="Raleway"/>
              </a:defRPr>
            </a:lvl9pPr>
          </a:lstStyle>
          <a:p>
            <a:endParaRPr/>
          </a:p>
        </p:txBody>
      </p:sp>
      <p:sp>
        <p:nvSpPr>
          <p:cNvPr id="8" name="Google Shape;8;p1"/>
          <p:cNvSpPr txBox="1">
            <a:spLocks noGrp="1"/>
          </p:cNvSpPr>
          <p:nvPr>
            <p:ph type="sldNum" idx="12"/>
          </p:nvPr>
        </p:nvSpPr>
        <p:spPr>
          <a:xfrm>
            <a:off x="8480584" y="4673651"/>
            <a:ext cx="548700" cy="393600"/>
          </a:xfrm>
          <a:prstGeom prst="rect">
            <a:avLst/>
          </a:prstGeom>
          <a:noFill/>
          <a:ln>
            <a:noFill/>
          </a:ln>
        </p:spPr>
        <p:txBody>
          <a:bodyPr spcFirstLastPara="1" wrap="square" lIns="91425" tIns="91425" rIns="91425" bIns="91425" anchor="t" anchorCtr="0">
            <a:noAutofit/>
          </a:bodyPr>
          <a:lstStyle>
            <a:lvl1pPr lvl="0" algn="r">
              <a:buNone/>
              <a:defRPr sz="1300">
                <a:solidFill>
                  <a:schemeClr val="lt1"/>
                </a:solidFill>
                <a:latin typeface="Raleway"/>
                <a:ea typeface="Raleway"/>
                <a:cs typeface="Raleway"/>
                <a:sym typeface="Raleway"/>
              </a:defRPr>
            </a:lvl1pPr>
            <a:lvl2pPr lvl="1" algn="r">
              <a:buNone/>
              <a:defRPr sz="1300">
                <a:solidFill>
                  <a:schemeClr val="lt1"/>
                </a:solidFill>
                <a:latin typeface="Raleway"/>
                <a:ea typeface="Raleway"/>
                <a:cs typeface="Raleway"/>
                <a:sym typeface="Raleway"/>
              </a:defRPr>
            </a:lvl2pPr>
            <a:lvl3pPr lvl="2" algn="r">
              <a:buNone/>
              <a:defRPr sz="1300">
                <a:solidFill>
                  <a:schemeClr val="lt1"/>
                </a:solidFill>
                <a:latin typeface="Raleway"/>
                <a:ea typeface="Raleway"/>
                <a:cs typeface="Raleway"/>
                <a:sym typeface="Raleway"/>
              </a:defRPr>
            </a:lvl3pPr>
            <a:lvl4pPr lvl="3" algn="r">
              <a:buNone/>
              <a:defRPr sz="1300">
                <a:solidFill>
                  <a:schemeClr val="lt1"/>
                </a:solidFill>
                <a:latin typeface="Raleway"/>
                <a:ea typeface="Raleway"/>
                <a:cs typeface="Raleway"/>
                <a:sym typeface="Raleway"/>
              </a:defRPr>
            </a:lvl4pPr>
            <a:lvl5pPr lvl="4" algn="r">
              <a:buNone/>
              <a:defRPr sz="1300">
                <a:solidFill>
                  <a:schemeClr val="lt1"/>
                </a:solidFill>
                <a:latin typeface="Raleway"/>
                <a:ea typeface="Raleway"/>
                <a:cs typeface="Raleway"/>
                <a:sym typeface="Raleway"/>
              </a:defRPr>
            </a:lvl5pPr>
            <a:lvl6pPr lvl="5" algn="r">
              <a:buNone/>
              <a:defRPr sz="1300">
                <a:solidFill>
                  <a:schemeClr val="lt1"/>
                </a:solidFill>
                <a:latin typeface="Raleway"/>
                <a:ea typeface="Raleway"/>
                <a:cs typeface="Raleway"/>
                <a:sym typeface="Raleway"/>
              </a:defRPr>
            </a:lvl6pPr>
            <a:lvl7pPr lvl="6" algn="r">
              <a:buNone/>
              <a:defRPr sz="1300">
                <a:solidFill>
                  <a:schemeClr val="lt1"/>
                </a:solidFill>
                <a:latin typeface="Raleway"/>
                <a:ea typeface="Raleway"/>
                <a:cs typeface="Raleway"/>
                <a:sym typeface="Raleway"/>
              </a:defRPr>
            </a:lvl7pPr>
            <a:lvl8pPr lvl="7" algn="r">
              <a:buNone/>
              <a:defRPr sz="1300">
                <a:solidFill>
                  <a:schemeClr val="lt1"/>
                </a:solidFill>
                <a:latin typeface="Raleway"/>
                <a:ea typeface="Raleway"/>
                <a:cs typeface="Raleway"/>
                <a:sym typeface="Raleway"/>
              </a:defRPr>
            </a:lvl8pPr>
            <a:lvl9pPr lvl="8" algn="r">
              <a:buNone/>
              <a:defRPr sz="1300">
                <a:solidFill>
                  <a:schemeClr val="lt1"/>
                </a:solidFill>
                <a:latin typeface="Raleway"/>
                <a:ea typeface="Raleway"/>
                <a:cs typeface="Raleway"/>
                <a:sym typeface="Raleway"/>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3" r:id="rId4"/>
    <p:sldLayoutId id="2147483655" r:id="rId5"/>
    <p:sldLayoutId id="2147483659" r:id="rId6"/>
    <p:sldLayoutId id="2147483660" r:id="rId7"/>
    <p:sldLayoutId id="2147483661" r:id="rId8"/>
    <p:sldLayoutId id="2147483663" r:id="rId9"/>
    <p:sldLayoutId id="2147483669" r:id="rId10"/>
    <p:sldLayoutId id="2147483673" r:id="rId11"/>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pic>
        <p:nvPicPr>
          <p:cNvPr id="148" name="Google Shape;148;p29"/>
          <p:cNvPicPr preferRelativeResize="0"/>
          <p:nvPr/>
        </p:nvPicPr>
        <p:blipFill rotWithShape="1">
          <a:blip r:embed="rId3">
            <a:alphaModFix amt="21000"/>
          </a:blip>
          <a:srcRect/>
          <a:stretch/>
        </p:blipFill>
        <p:spPr>
          <a:xfrm>
            <a:off x="0" y="0"/>
            <a:ext cx="9144000" cy="5143500"/>
          </a:xfrm>
          <a:prstGeom prst="rect">
            <a:avLst/>
          </a:prstGeom>
          <a:noFill/>
          <a:ln>
            <a:noFill/>
          </a:ln>
        </p:spPr>
      </p:pic>
      <p:sp>
        <p:nvSpPr>
          <p:cNvPr id="149" name="Google Shape;149;p29"/>
          <p:cNvSpPr txBox="1">
            <a:spLocks noGrp="1"/>
          </p:cNvSpPr>
          <p:nvPr>
            <p:ph type="ctrTitle"/>
          </p:nvPr>
        </p:nvSpPr>
        <p:spPr>
          <a:xfrm>
            <a:off x="1055058" y="1735482"/>
            <a:ext cx="6593305" cy="1159800"/>
          </a:xfrm>
          <a:prstGeom prst="rect">
            <a:avLst/>
          </a:prstGeom>
        </p:spPr>
        <p:txBody>
          <a:bodyPr spcFirstLastPara="1" wrap="square" lIns="91425" tIns="91425" rIns="91425" bIns="91425" anchor="t" anchorCtr="0">
            <a:noAutofit/>
          </a:bodyPr>
          <a:lstStyle/>
          <a:p>
            <a:pPr algn="ctr"/>
            <a:r>
              <a:rPr lang="en-GB">
                <a:latin typeface="Times New Roman" panose="02020603050405020304" pitchFamily="18" charset="0"/>
                <a:cs typeface="Times New Roman" panose="02020603050405020304" pitchFamily="18" charset="0"/>
              </a:rPr>
              <a:t>Project Management Plan </a:t>
            </a:r>
            <a:br>
              <a:rPr lang="en-GB"/>
            </a:br>
            <a:endParaRPr lang="en-GB" dirty="0"/>
          </a:p>
        </p:txBody>
      </p:sp>
      <p:pic>
        <p:nvPicPr>
          <p:cNvPr id="5" name="Picture 4"/>
          <p:cNvPicPr>
            <a:picLocks noChangeAspect="1"/>
          </p:cNvPicPr>
          <p:nvPr/>
        </p:nvPicPr>
        <p:blipFill>
          <a:blip r:embed="rId4"/>
          <a:stretch>
            <a:fillRect/>
          </a:stretch>
        </p:blipFill>
        <p:spPr>
          <a:xfrm>
            <a:off x="294774" y="238123"/>
            <a:ext cx="2857500" cy="1143000"/>
          </a:xfrm>
          <a:prstGeom prst="rect">
            <a:avLst/>
          </a:prstGeom>
        </p:spPr>
      </p:pic>
      <p:sp>
        <p:nvSpPr>
          <p:cNvPr id="6" name="Google Shape;149;p29">
            <a:extLst>
              <a:ext uri="{FF2B5EF4-FFF2-40B4-BE49-F238E27FC236}">
                <a16:creationId xmlns:a16="http://schemas.microsoft.com/office/drawing/2014/main" id="{06CBFDC5-5CEB-4C89-B1C9-0AF3B6287CD4}"/>
              </a:ext>
            </a:extLst>
          </p:cNvPr>
          <p:cNvSpPr txBox="1">
            <a:spLocks/>
          </p:cNvSpPr>
          <p:nvPr/>
        </p:nvSpPr>
        <p:spPr>
          <a:xfrm>
            <a:off x="1215340" y="2895282"/>
            <a:ext cx="6593305" cy="2094504"/>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4800"/>
              <a:buFont typeface="Raleway"/>
              <a:buNone/>
              <a:defRPr sz="4800" b="0" i="0" u="none" strike="noStrike" cap="none">
                <a:solidFill>
                  <a:schemeClr val="lt1"/>
                </a:solidFill>
                <a:latin typeface="Raleway"/>
                <a:ea typeface="Raleway"/>
                <a:cs typeface="Raleway"/>
                <a:sym typeface="Raleway"/>
              </a:defRPr>
            </a:lvl1pPr>
            <a:lvl2pPr marR="0" lvl="1" algn="l" rtl="0">
              <a:lnSpc>
                <a:spcPct val="100000"/>
              </a:lnSpc>
              <a:spcBef>
                <a:spcPts val="0"/>
              </a:spcBef>
              <a:spcAft>
                <a:spcPts val="0"/>
              </a:spcAft>
              <a:buClr>
                <a:schemeClr val="lt1"/>
              </a:buClr>
              <a:buSzPts val="6000"/>
              <a:buFont typeface="Raleway"/>
              <a:buNone/>
              <a:defRPr sz="6000" b="0" i="0" u="none" strike="noStrike" cap="none">
                <a:solidFill>
                  <a:schemeClr val="lt1"/>
                </a:solidFill>
                <a:latin typeface="Raleway"/>
                <a:ea typeface="Raleway"/>
                <a:cs typeface="Raleway"/>
                <a:sym typeface="Raleway"/>
              </a:defRPr>
            </a:lvl2pPr>
            <a:lvl3pPr marR="0" lvl="2" algn="l" rtl="0">
              <a:lnSpc>
                <a:spcPct val="100000"/>
              </a:lnSpc>
              <a:spcBef>
                <a:spcPts val="0"/>
              </a:spcBef>
              <a:spcAft>
                <a:spcPts val="0"/>
              </a:spcAft>
              <a:buClr>
                <a:schemeClr val="lt1"/>
              </a:buClr>
              <a:buSzPts val="6000"/>
              <a:buFont typeface="Raleway"/>
              <a:buNone/>
              <a:defRPr sz="6000" b="0" i="0" u="none" strike="noStrike" cap="none">
                <a:solidFill>
                  <a:schemeClr val="lt1"/>
                </a:solidFill>
                <a:latin typeface="Raleway"/>
                <a:ea typeface="Raleway"/>
                <a:cs typeface="Raleway"/>
                <a:sym typeface="Raleway"/>
              </a:defRPr>
            </a:lvl3pPr>
            <a:lvl4pPr marR="0" lvl="3" algn="l" rtl="0">
              <a:lnSpc>
                <a:spcPct val="100000"/>
              </a:lnSpc>
              <a:spcBef>
                <a:spcPts val="0"/>
              </a:spcBef>
              <a:spcAft>
                <a:spcPts val="0"/>
              </a:spcAft>
              <a:buClr>
                <a:schemeClr val="lt1"/>
              </a:buClr>
              <a:buSzPts val="6000"/>
              <a:buFont typeface="Raleway"/>
              <a:buNone/>
              <a:defRPr sz="6000" b="0" i="0" u="none" strike="noStrike" cap="none">
                <a:solidFill>
                  <a:schemeClr val="lt1"/>
                </a:solidFill>
                <a:latin typeface="Raleway"/>
                <a:ea typeface="Raleway"/>
                <a:cs typeface="Raleway"/>
                <a:sym typeface="Raleway"/>
              </a:defRPr>
            </a:lvl4pPr>
            <a:lvl5pPr marR="0" lvl="4" algn="l" rtl="0">
              <a:lnSpc>
                <a:spcPct val="100000"/>
              </a:lnSpc>
              <a:spcBef>
                <a:spcPts val="0"/>
              </a:spcBef>
              <a:spcAft>
                <a:spcPts val="0"/>
              </a:spcAft>
              <a:buClr>
                <a:schemeClr val="lt1"/>
              </a:buClr>
              <a:buSzPts val="6000"/>
              <a:buFont typeface="Raleway"/>
              <a:buNone/>
              <a:defRPr sz="6000" b="0" i="0" u="none" strike="noStrike" cap="none">
                <a:solidFill>
                  <a:schemeClr val="lt1"/>
                </a:solidFill>
                <a:latin typeface="Raleway"/>
                <a:ea typeface="Raleway"/>
                <a:cs typeface="Raleway"/>
                <a:sym typeface="Raleway"/>
              </a:defRPr>
            </a:lvl5pPr>
            <a:lvl6pPr marR="0" lvl="5" algn="l" rtl="0">
              <a:lnSpc>
                <a:spcPct val="100000"/>
              </a:lnSpc>
              <a:spcBef>
                <a:spcPts val="0"/>
              </a:spcBef>
              <a:spcAft>
                <a:spcPts val="0"/>
              </a:spcAft>
              <a:buClr>
                <a:schemeClr val="lt1"/>
              </a:buClr>
              <a:buSzPts val="6000"/>
              <a:buFont typeface="Raleway"/>
              <a:buNone/>
              <a:defRPr sz="6000" b="0" i="0" u="none" strike="noStrike" cap="none">
                <a:solidFill>
                  <a:schemeClr val="lt1"/>
                </a:solidFill>
                <a:latin typeface="Raleway"/>
                <a:ea typeface="Raleway"/>
                <a:cs typeface="Raleway"/>
                <a:sym typeface="Raleway"/>
              </a:defRPr>
            </a:lvl6pPr>
            <a:lvl7pPr marR="0" lvl="6" algn="l" rtl="0">
              <a:lnSpc>
                <a:spcPct val="100000"/>
              </a:lnSpc>
              <a:spcBef>
                <a:spcPts val="0"/>
              </a:spcBef>
              <a:spcAft>
                <a:spcPts val="0"/>
              </a:spcAft>
              <a:buClr>
                <a:schemeClr val="lt1"/>
              </a:buClr>
              <a:buSzPts val="6000"/>
              <a:buFont typeface="Raleway"/>
              <a:buNone/>
              <a:defRPr sz="6000" b="0" i="0" u="none" strike="noStrike" cap="none">
                <a:solidFill>
                  <a:schemeClr val="lt1"/>
                </a:solidFill>
                <a:latin typeface="Raleway"/>
                <a:ea typeface="Raleway"/>
                <a:cs typeface="Raleway"/>
                <a:sym typeface="Raleway"/>
              </a:defRPr>
            </a:lvl7pPr>
            <a:lvl8pPr marR="0" lvl="7" algn="l" rtl="0">
              <a:lnSpc>
                <a:spcPct val="100000"/>
              </a:lnSpc>
              <a:spcBef>
                <a:spcPts val="0"/>
              </a:spcBef>
              <a:spcAft>
                <a:spcPts val="0"/>
              </a:spcAft>
              <a:buClr>
                <a:schemeClr val="lt1"/>
              </a:buClr>
              <a:buSzPts val="6000"/>
              <a:buFont typeface="Raleway"/>
              <a:buNone/>
              <a:defRPr sz="6000" b="0" i="0" u="none" strike="noStrike" cap="none">
                <a:solidFill>
                  <a:schemeClr val="lt1"/>
                </a:solidFill>
                <a:latin typeface="Raleway"/>
                <a:ea typeface="Raleway"/>
                <a:cs typeface="Raleway"/>
                <a:sym typeface="Raleway"/>
              </a:defRPr>
            </a:lvl8pPr>
            <a:lvl9pPr marR="0" lvl="8" algn="l" rtl="0">
              <a:lnSpc>
                <a:spcPct val="100000"/>
              </a:lnSpc>
              <a:spcBef>
                <a:spcPts val="0"/>
              </a:spcBef>
              <a:spcAft>
                <a:spcPts val="0"/>
              </a:spcAft>
              <a:buClr>
                <a:schemeClr val="lt1"/>
              </a:buClr>
              <a:buSzPts val="6000"/>
              <a:buFont typeface="Raleway"/>
              <a:buNone/>
              <a:defRPr sz="6000" b="0" i="0" u="none" strike="noStrike" cap="none">
                <a:solidFill>
                  <a:schemeClr val="lt1"/>
                </a:solidFill>
                <a:latin typeface="Raleway"/>
                <a:ea typeface="Raleway"/>
                <a:cs typeface="Raleway"/>
                <a:sym typeface="Raleway"/>
              </a:defRPr>
            </a:lvl9pPr>
          </a:lstStyle>
          <a:p>
            <a:pPr algn="just">
              <a:lnSpc>
                <a:spcPct val="150000"/>
              </a:lnSpc>
            </a:pPr>
            <a:r>
              <a:rPr lang="en-GB" sz="16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Module: Managing Projects in the Workplace</a:t>
            </a:r>
          </a:p>
          <a:p>
            <a:pPr algn="just">
              <a:lnSpc>
                <a:spcPct val="150000"/>
              </a:lnSpc>
            </a:pPr>
            <a:r>
              <a:rPr lang="en-GB" sz="160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Module code: BMSW5104</a:t>
            </a:r>
            <a:endParaRPr lang="en-GB" sz="16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GB" sz="16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Student name: Corina Berco</a:t>
            </a:r>
          </a:p>
          <a:p>
            <a:pPr algn="just">
              <a:lnSpc>
                <a:spcPct val="150000"/>
              </a:lnSpc>
            </a:pPr>
            <a:r>
              <a:rPr lang="en-GB" sz="16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Student ID: 1918420</a:t>
            </a:r>
          </a:p>
          <a:p>
            <a:pPr algn="just">
              <a:lnSpc>
                <a:spcPct val="150000"/>
              </a:lnSpc>
            </a:pPr>
            <a:r>
              <a:rPr lang="en-GB" sz="16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Lecturer name: Daminabo Pokubo</a:t>
            </a:r>
          </a:p>
          <a:p>
            <a:pPr algn="ctr"/>
            <a:br>
              <a:rPr lang="en-GB"/>
            </a:b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pic>
        <p:nvPicPr>
          <p:cNvPr id="163" name="Google Shape;163;p31"/>
          <p:cNvPicPr preferRelativeResize="0"/>
          <p:nvPr/>
        </p:nvPicPr>
        <p:blipFill rotWithShape="1">
          <a:blip r:embed="rId3">
            <a:alphaModFix amt="14000"/>
          </a:blip>
          <a:srcRect/>
          <a:stretch/>
        </p:blipFill>
        <p:spPr>
          <a:xfrm>
            <a:off x="0" y="0"/>
            <a:ext cx="9144000" cy="5143500"/>
          </a:xfrm>
          <a:prstGeom prst="rect">
            <a:avLst/>
          </a:prstGeom>
          <a:noFill/>
          <a:ln>
            <a:noFill/>
          </a:ln>
        </p:spPr>
      </p:pic>
      <p:sp>
        <p:nvSpPr>
          <p:cNvPr id="164" name="Google Shape;164;p31"/>
          <p:cNvSpPr txBox="1">
            <a:spLocks noGrp="1"/>
          </p:cNvSpPr>
          <p:nvPr>
            <p:ph type="ctrTitle" idx="4294967295"/>
          </p:nvPr>
        </p:nvSpPr>
        <p:spPr>
          <a:xfrm>
            <a:off x="685800" y="440344"/>
            <a:ext cx="4863900" cy="1159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6000" dirty="0">
                <a:latin typeface="Homemade Apple"/>
                <a:ea typeface="Homemade Apple"/>
                <a:cs typeface="Homemade Apple"/>
                <a:sym typeface="Homemade Apple"/>
              </a:rPr>
              <a:t>Hello!</a:t>
            </a:r>
            <a:endParaRPr sz="6000" dirty="0">
              <a:latin typeface="Homemade Apple"/>
              <a:ea typeface="Homemade Apple"/>
              <a:cs typeface="Homemade Apple"/>
              <a:sym typeface="Homemade Apple"/>
            </a:endParaRPr>
          </a:p>
        </p:txBody>
      </p:sp>
      <p:sp>
        <p:nvSpPr>
          <p:cNvPr id="165" name="Google Shape;165;p31"/>
          <p:cNvSpPr txBox="1">
            <a:spLocks noGrp="1"/>
          </p:cNvSpPr>
          <p:nvPr>
            <p:ph type="subTitle" idx="4294967295"/>
          </p:nvPr>
        </p:nvSpPr>
        <p:spPr>
          <a:xfrm>
            <a:off x="2057400" y="1411396"/>
            <a:ext cx="4863900" cy="1679822"/>
          </a:xfrm>
          <a:prstGeom prst="rect">
            <a:avLst/>
          </a:prstGeom>
        </p:spPr>
        <p:txBody>
          <a:bodyPr spcFirstLastPara="1" wrap="square" lIns="91425" tIns="91425" rIns="91425" bIns="91425" anchor="t" anchorCtr="0">
            <a:noAutofit/>
          </a:bodyPr>
          <a:lstStyle/>
          <a:p>
            <a:pPr marL="0" lvl="0" indent="0" algn="ctr" rtl="0">
              <a:spcBef>
                <a:spcPts val="600"/>
              </a:spcBef>
              <a:spcAft>
                <a:spcPts val="0"/>
              </a:spcAft>
              <a:buNone/>
            </a:pPr>
            <a:r>
              <a:rPr lang="en" sz="3600" b="1" dirty="0">
                <a:solidFill>
                  <a:srgbClr val="FFFF00"/>
                </a:solidFill>
                <a:latin typeface="Times New Roman" panose="02020603050405020304" pitchFamily="18" charset="0"/>
                <a:cs typeface="Times New Roman" panose="02020603050405020304" pitchFamily="18" charset="0"/>
              </a:rPr>
              <a:t>This is </a:t>
            </a:r>
          </a:p>
          <a:p>
            <a:pPr marL="0" lvl="0" indent="0" algn="ctr" rtl="0">
              <a:spcBef>
                <a:spcPts val="600"/>
              </a:spcBef>
              <a:spcAft>
                <a:spcPts val="0"/>
              </a:spcAft>
              <a:buNone/>
            </a:pPr>
            <a:r>
              <a:rPr lang="en" sz="4000" b="1" i="1" dirty="0">
                <a:solidFill>
                  <a:srgbClr val="FFFF00"/>
                </a:solidFill>
                <a:latin typeface="Times New Roman" panose="02020603050405020304" pitchFamily="18" charset="0"/>
                <a:cs typeface="Times New Roman" panose="02020603050405020304" pitchFamily="18" charset="0"/>
              </a:rPr>
              <a:t>Corina’s Nursery</a:t>
            </a:r>
            <a:endParaRPr sz="4000" b="1" i="1" dirty="0">
              <a:solidFill>
                <a:srgbClr val="FFFF00"/>
              </a:solidFill>
              <a:latin typeface="Times New Roman" panose="02020603050405020304" pitchFamily="18" charset="0"/>
              <a:cs typeface="Times New Roman" panose="02020603050405020304" pitchFamily="18" charset="0"/>
            </a:endParaRPr>
          </a:p>
        </p:txBody>
      </p:sp>
      <p:sp>
        <p:nvSpPr>
          <p:cNvPr id="166" name="Google Shape;166;p31"/>
          <p:cNvSpPr txBox="1">
            <a:spLocks noGrp="1"/>
          </p:cNvSpPr>
          <p:nvPr>
            <p:ph type="body" idx="4294967295"/>
          </p:nvPr>
        </p:nvSpPr>
        <p:spPr>
          <a:xfrm>
            <a:off x="685800" y="3339704"/>
            <a:ext cx="4863900" cy="1244328"/>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r>
              <a:rPr lang="en" dirty="0">
                <a:latin typeface="Times New Roman" panose="02020603050405020304" pitchFamily="18" charset="0"/>
                <a:cs typeface="Times New Roman" panose="02020603050405020304" pitchFamily="18" charset="0"/>
              </a:rPr>
              <a:t>You can find me at:</a:t>
            </a:r>
            <a:endParaRPr dirty="0">
              <a:latin typeface="Times New Roman" panose="02020603050405020304" pitchFamily="18" charset="0"/>
              <a:cs typeface="Times New Roman" panose="02020603050405020304" pitchFamily="18" charset="0"/>
            </a:endParaRPr>
          </a:p>
          <a:p>
            <a:pPr marL="0" lvl="0" indent="0" algn="l" rtl="0">
              <a:spcBef>
                <a:spcPts val="600"/>
              </a:spcBef>
              <a:spcAft>
                <a:spcPts val="0"/>
              </a:spcAft>
              <a:buNone/>
            </a:pPr>
            <a:r>
              <a:rPr lang="en-GB" dirty="0">
                <a:latin typeface="Times New Roman" panose="02020603050405020304" pitchFamily="18" charset="0"/>
                <a:cs typeface="Times New Roman" panose="02020603050405020304" pitchFamily="18" charset="0"/>
              </a:rPr>
              <a:t>c</a:t>
            </a:r>
            <a:r>
              <a:rPr lang="en" dirty="0">
                <a:latin typeface="Times New Roman" panose="02020603050405020304" pitchFamily="18" charset="0"/>
                <a:cs typeface="Times New Roman" panose="02020603050405020304" pitchFamily="18" charset="0"/>
              </a:rPr>
              <a:t>orina_nursery@gmail.com</a:t>
            </a:r>
            <a:endParaRPr dirty="0">
              <a:latin typeface="Times New Roman" panose="02020603050405020304" pitchFamily="18" charset="0"/>
              <a:cs typeface="Times New Roman" panose="02020603050405020304" pitchFamily="18" charset="0"/>
            </a:endParaRPr>
          </a:p>
        </p:txBody>
      </p:sp>
      <p:sp>
        <p:nvSpPr>
          <p:cNvPr id="167" name="Google Shape;167;p31"/>
          <p:cNvSpPr txBox="1">
            <a:spLocks noGrp="1"/>
          </p:cNvSpPr>
          <p:nvPr>
            <p:ph type="sldNum" idx="12"/>
          </p:nvPr>
        </p:nvSpPr>
        <p:spPr>
          <a:xfrm>
            <a:off x="8480584" y="467365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2</a:t>
            </a:fld>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b="1" dirty="0">
                <a:latin typeface="Times New Roman" panose="02020603050405020304" pitchFamily="18" charset="0"/>
                <a:cs typeface="Times New Roman" panose="02020603050405020304" pitchFamily="18" charset="0"/>
              </a:rPr>
              <a:t>Contents</a:t>
            </a:r>
            <a:endParaRPr lang="en-IN" sz="2000" b="1" dirty="0">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
          </p:nvPr>
        </p:nvSpPr>
        <p:spPr>
          <a:xfrm>
            <a:off x="842385" y="700594"/>
            <a:ext cx="4872616" cy="4208290"/>
          </a:xfrm>
        </p:spPr>
        <p:txBody>
          <a:bodyPr/>
          <a:lstStyle/>
          <a:p>
            <a:r>
              <a:rPr lang="en-US" sz="1400" dirty="0">
                <a:latin typeface="Times New Roman" panose="02020603050405020304" pitchFamily="18" charset="0"/>
                <a:cs typeface="Times New Roman" panose="02020603050405020304" pitchFamily="18" charset="0"/>
              </a:rPr>
              <a:t>Slide 4: Introduction</a:t>
            </a:r>
          </a:p>
          <a:p>
            <a:r>
              <a:rPr lang="en-US" sz="1400" dirty="0">
                <a:latin typeface="Times New Roman" panose="02020603050405020304" pitchFamily="18" charset="0"/>
                <a:cs typeface="Times New Roman" panose="02020603050405020304" pitchFamily="18" charset="0"/>
              </a:rPr>
              <a:t>Slide 5: Scope of the Project</a:t>
            </a:r>
          </a:p>
          <a:p>
            <a:r>
              <a:rPr lang="en-US" sz="1400" dirty="0">
                <a:latin typeface="Times New Roman" panose="02020603050405020304" pitchFamily="18" charset="0"/>
                <a:cs typeface="Times New Roman" panose="02020603050405020304" pitchFamily="18" charset="0"/>
              </a:rPr>
              <a:t>Slide 6: Project Deliverables</a:t>
            </a:r>
          </a:p>
          <a:p>
            <a:r>
              <a:rPr lang="en-US" sz="1400" dirty="0">
                <a:latin typeface="Times New Roman" panose="02020603050405020304" pitchFamily="18" charset="0"/>
                <a:cs typeface="Times New Roman" panose="02020603050405020304" pitchFamily="18" charset="0"/>
              </a:rPr>
              <a:t>Slide 7: Challenges and Limitations of the project</a:t>
            </a:r>
          </a:p>
          <a:p>
            <a:r>
              <a:rPr lang="en-US" sz="1400" dirty="0">
                <a:latin typeface="Times New Roman" panose="02020603050405020304" pitchFamily="18" charset="0"/>
                <a:cs typeface="Times New Roman" panose="02020603050405020304" pitchFamily="18" charset="0"/>
              </a:rPr>
              <a:t>Slide 8: Analysis of the stakeholders</a:t>
            </a:r>
          </a:p>
          <a:p>
            <a:r>
              <a:rPr lang="en-US" sz="1400" dirty="0">
                <a:latin typeface="Times New Roman" panose="02020603050405020304" pitchFamily="18" charset="0"/>
                <a:cs typeface="Times New Roman" panose="02020603050405020304" pitchFamily="18" charset="0"/>
              </a:rPr>
              <a:t>Slide 9: Gantt Chart</a:t>
            </a:r>
          </a:p>
          <a:p>
            <a:r>
              <a:rPr lang="en-US" sz="1400" dirty="0">
                <a:latin typeface="Times New Roman" panose="02020603050405020304" pitchFamily="18" charset="0"/>
                <a:cs typeface="Times New Roman" panose="02020603050405020304" pitchFamily="18" charset="0"/>
              </a:rPr>
              <a:t>Slide 10: Project Network</a:t>
            </a:r>
          </a:p>
          <a:p>
            <a:r>
              <a:rPr lang="en-US" sz="1400" dirty="0">
                <a:latin typeface="Times New Roman" panose="02020603050405020304" pitchFamily="18" charset="0"/>
                <a:cs typeface="Times New Roman" panose="02020603050405020304" pitchFamily="18" charset="0"/>
              </a:rPr>
              <a:t>Slide 11: Work Breakdown structure</a:t>
            </a:r>
          </a:p>
          <a:p>
            <a:r>
              <a:rPr lang="en-US" sz="1400" dirty="0">
                <a:latin typeface="Times New Roman" panose="02020603050405020304" pitchFamily="18" charset="0"/>
                <a:cs typeface="Times New Roman" panose="02020603050405020304" pitchFamily="18" charset="0"/>
              </a:rPr>
              <a:t>Slide 12: Cost/Resource use</a:t>
            </a:r>
          </a:p>
          <a:p>
            <a:r>
              <a:rPr lang="en-US" sz="1400" dirty="0">
                <a:latin typeface="Times New Roman" panose="02020603050405020304" pitchFamily="18" charset="0"/>
                <a:cs typeface="Times New Roman" panose="02020603050405020304" pitchFamily="18" charset="0"/>
              </a:rPr>
              <a:t>Slide 13: Risk Assessment</a:t>
            </a:r>
          </a:p>
          <a:p>
            <a:r>
              <a:rPr lang="en-US" sz="1400" dirty="0">
                <a:latin typeface="Times New Roman" panose="02020603050405020304" pitchFamily="18" charset="0"/>
                <a:cs typeface="Times New Roman" panose="02020603050405020304" pitchFamily="18" charset="0"/>
              </a:rPr>
              <a:t>Slide 14: Project Success Criteria</a:t>
            </a:r>
          </a:p>
          <a:p>
            <a:r>
              <a:rPr lang="en-US" sz="1400" dirty="0">
                <a:latin typeface="Times New Roman" panose="02020603050405020304" pitchFamily="18" charset="0"/>
                <a:cs typeface="Times New Roman" panose="02020603050405020304" pitchFamily="18" charset="0"/>
              </a:rPr>
              <a:t>Slide 15: Conclusion </a:t>
            </a:r>
          </a:p>
          <a:p>
            <a:r>
              <a:rPr lang="en-US" sz="1400" dirty="0">
                <a:latin typeface="Times New Roman" panose="02020603050405020304" pitchFamily="18" charset="0"/>
                <a:cs typeface="Times New Roman" panose="02020603050405020304" pitchFamily="18" charset="0"/>
              </a:rPr>
              <a:t>Slide 16: References</a:t>
            </a:r>
          </a:p>
          <a:p>
            <a:r>
              <a:rPr lang="en-US" sz="1400" dirty="0">
                <a:latin typeface="Times New Roman" panose="02020603050405020304" pitchFamily="18" charset="0"/>
                <a:cs typeface="Times New Roman" panose="02020603050405020304" pitchFamily="18" charset="0"/>
              </a:rPr>
              <a:t>Slide 17</a:t>
            </a:r>
            <a:r>
              <a:rPr lang="en-US" sz="1400" dirty="0">
                <a:cs typeface="Times New Roman" panose="02020603050405020304" pitchFamily="18" charset="0"/>
              </a:rPr>
              <a:t>: </a:t>
            </a:r>
            <a:r>
              <a:rPr lang="en-US" sz="1400" dirty="0">
                <a:latin typeface="Times New Roman" panose="02020603050405020304" pitchFamily="18" charset="0"/>
                <a:cs typeface="Times New Roman" panose="02020603050405020304" pitchFamily="18" charset="0"/>
              </a:rPr>
              <a:t>Thank You</a:t>
            </a:r>
            <a:endParaRPr lang="en-US" sz="1400" dirty="0"/>
          </a:p>
          <a:p>
            <a:endParaRPr lang="en-US" sz="1200" dirty="0"/>
          </a:p>
          <a:p>
            <a:endParaRPr lang="en-US" dirty="0"/>
          </a:p>
          <a:p>
            <a:endParaRPr lang="en-IN" dirty="0"/>
          </a:p>
        </p:txBody>
      </p:sp>
      <p:sp>
        <p:nvSpPr>
          <p:cNvPr id="5" name="Slide Number Placeholder 4"/>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3</a:t>
            </a:fld>
            <a:endParaRPr lang="en"/>
          </a:p>
        </p:txBody>
      </p:sp>
    </p:spTree>
    <p:extLst>
      <p:ext uri="{BB962C8B-B14F-4D97-AF65-F5344CB8AC3E}">
        <p14:creationId xmlns:p14="http://schemas.microsoft.com/office/powerpoint/2010/main" val="11077390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000" b="1" dirty="0">
                <a:latin typeface="Times New Roman" panose="02020603050405020304" pitchFamily="18" charset="0"/>
                <a:cs typeface="Times New Roman" panose="02020603050405020304" pitchFamily="18" charset="0"/>
              </a:rPr>
              <a:t>Introduction</a:t>
            </a:r>
            <a:endParaRPr lang="en-IN" sz="2000" b="1" dirty="0">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
          </p:nvPr>
        </p:nvSpPr>
        <p:spPr>
          <a:xfrm>
            <a:off x="237393" y="931985"/>
            <a:ext cx="3727938" cy="3839440"/>
          </a:xfrm>
        </p:spPr>
        <p:txBody>
          <a:bodyPr/>
          <a:lstStyle/>
          <a:p>
            <a:pPr algn="just"/>
            <a:r>
              <a:rPr lang="en-GB" sz="2200" dirty="0">
                <a:latin typeface="Times New Roman" panose="02020603050405020304" pitchFamily="18" charset="0"/>
                <a:cs typeface="Times New Roman" panose="02020603050405020304" pitchFamily="18" charset="0"/>
              </a:rPr>
              <a:t>The presentation goal is to show an idea of opening a nursery for providing service to working parents.</a:t>
            </a:r>
          </a:p>
          <a:p>
            <a:pPr algn="just"/>
            <a:endParaRPr lang="en-GB" sz="2200" dirty="0">
              <a:latin typeface="Times New Roman" panose="02020603050405020304" pitchFamily="18" charset="0"/>
              <a:cs typeface="Times New Roman" panose="02020603050405020304" pitchFamily="18" charset="0"/>
            </a:endParaRPr>
          </a:p>
          <a:p>
            <a:pPr algn="just"/>
            <a:r>
              <a:rPr lang="en-GB" sz="2200" b="0" i="0" u="none" strike="noStrike" cap="none" dirty="0">
                <a:solidFill>
                  <a:schemeClr val="bg1"/>
                </a:solidFill>
                <a:effectLst/>
                <a:latin typeface="Times New Roman" panose="02020603050405020304" pitchFamily="18" charset="0"/>
                <a:ea typeface="Arial"/>
                <a:cs typeface="Times New Roman" panose="02020603050405020304" pitchFamily="18" charset="0"/>
                <a:sym typeface="Arial"/>
              </a:rPr>
              <a:t>This project will provide a good service and also will bring profits for the entrepreneur.  </a:t>
            </a:r>
            <a:endParaRPr lang="en-IN" sz="2200" b="0" i="0" u="none" strike="noStrike" cap="none" dirty="0">
              <a:solidFill>
                <a:schemeClr val="bg1"/>
              </a:solidFill>
              <a:effectLst/>
              <a:latin typeface="Times New Roman" panose="02020603050405020304" pitchFamily="18" charset="0"/>
              <a:ea typeface="Arial"/>
              <a:cs typeface="Times New Roman" panose="02020603050405020304" pitchFamily="18" charset="0"/>
              <a:sym typeface="Arial"/>
            </a:endParaRPr>
          </a:p>
          <a:p>
            <a:pPr algn="just"/>
            <a:endParaRPr lang="en-IN" sz="2200" dirty="0">
              <a:latin typeface="Times New Roman" panose="02020603050405020304" pitchFamily="18" charset="0"/>
              <a:cs typeface="Times New Roman" panose="02020603050405020304" pitchFamily="18" charset="0"/>
            </a:endParaRPr>
          </a:p>
          <a:p>
            <a:pPr algn="just"/>
            <a:endParaRPr lang="en-IN" dirty="0"/>
          </a:p>
        </p:txBody>
      </p:sp>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4</a:t>
            </a:fld>
            <a:endParaRPr lang="en"/>
          </a:p>
        </p:txBody>
      </p:sp>
      <p:pic>
        <p:nvPicPr>
          <p:cNvPr id="5" name="Picture 4"/>
          <p:cNvPicPr>
            <a:picLocks noChangeAspect="1"/>
          </p:cNvPicPr>
          <p:nvPr/>
        </p:nvPicPr>
        <p:blipFill>
          <a:blip r:embed="rId3"/>
          <a:stretch>
            <a:fillRect/>
          </a:stretch>
        </p:blipFill>
        <p:spPr>
          <a:xfrm>
            <a:off x="4198890" y="1154956"/>
            <a:ext cx="4583444" cy="3249992"/>
          </a:xfrm>
          <a:prstGeom prst="rect">
            <a:avLst/>
          </a:prstGeom>
          <a:ln>
            <a:noFill/>
          </a:ln>
          <a:effectLst>
            <a:softEdge rad="112500"/>
          </a:effectLst>
        </p:spPr>
      </p:pic>
    </p:spTree>
    <p:extLst>
      <p:ext uri="{BB962C8B-B14F-4D97-AF65-F5344CB8AC3E}">
        <p14:creationId xmlns:p14="http://schemas.microsoft.com/office/powerpoint/2010/main" val="42018948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000" b="1" dirty="0">
                <a:latin typeface="Times New Roman" panose="02020603050405020304" pitchFamily="18" charset="0"/>
                <a:cs typeface="Times New Roman" panose="02020603050405020304" pitchFamily="18" charset="0"/>
              </a:rPr>
              <a:t>Scope of the project</a:t>
            </a:r>
            <a:endParaRPr lang="en-IN" sz="2000" b="1" dirty="0">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
          </p:nvPr>
        </p:nvSpPr>
        <p:spPr>
          <a:xfrm>
            <a:off x="312994" y="947951"/>
            <a:ext cx="3910154" cy="3725700"/>
          </a:xfrm>
        </p:spPr>
        <p:txBody>
          <a:bodyPr/>
          <a:lstStyle/>
          <a:p>
            <a:pPr marL="101600" indent="0" algn="just">
              <a:buNone/>
            </a:pPr>
            <a:r>
              <a:rPr lang="en-GB" sz="2200" dirty="0">
                <a:latin typeface="Times New Roman" panose="02020603050405020304" pitchFamily="18" charset="0"/>
                <a:cs typeface="Times New Roman" panose="02020603050405020304" pitchFamily="18" charset="0"/>
              </a:rPr>
              <a:t>The project will help the business to flourish and increase the chances of success. </a:t>
            </a:r>
          </a:p>
          <a:p>
            <a:pPr marL="101600" indent="0" algn="just">
              <a:buNone/>
            </a:pPr>
            <a:r>
              <a:rPr lang="en-GB" sz="2200" dirty="0">
                <a:latin typeface="Times New Roman" panose="02020603050405020304" pitchFamily="18" charset="0"/>
                <a:cs typeface="Times New Roman" panose="02020603050405020304" pitchFamily="18" charset="0"/>
              </a:rPr>
              <a:t>The project needs to be delivered within </a:t>
            </a:r>
            <a:endParaRPr lang="en-IN" sz="2200" dirty="0">
              <a:latin typeface="Times New Roman" panose="02020603050405020304" pitchFamily="18" charset="0"/>
              <a:cs typeface="Times New Roman" panose="02020603050405020304" pitchFamily="18" charset="0"/>
            </a:endParaRPr>
          </a:p>
          <a:p>
            <a:pPr lvl="0" algn="just"/>
            <a:r>
              <a:rPr lang="en-GB" sz="2200" dirty="0">
                <a:latin typeface="Times New Roman" panose="02020603050405020304" pitchFamily="18" charset="0"/>
                <a:cs typeface="Times New Roman" panose="02020603050405020304" pitchFamily="18" charset="0"/>
              </a:rPr>
              <a:t>A timeframe of 78 days. </a:t>
            </a:r>
            <a:endParaRPr lang="en-IN" sz="2200" dirty="0">
              <a:latin typeface="Times New Roman" panose="02020603050405020304" pitchFamily="18" charset="0"/>
              <a:cs typeface="Times New Roman" panose="02020603050405020304" pitchFamily="18" charset="0"/>
            </a:endParaRPr>
          </a:p>
          <a:p>
            <a:pPr lvl="0" algn="just"/>
            <a:r>
              <a:rPr lang="en-GB" sz="2200" dirty="0">
                <a:latin typeface="Times New Roman" panose="02020603050405020304" pitchFamily="18" charset="0"/>
                <a:cs typeface="Times New Roman" panose="02020603050405020304" pitchFamily="18" charset="0"/>
              </a:rPr>
              <a:t>A total cost of about £99,000. </a:t>
            </a:r>
            <a:endParaRPr lang="en-IN" sz="2200" dirty="0">
              <a:latin typeface="Times New Roman" panose="02020603050405020304" pitchFamily="18" charset="0"/>
              <a:cs typeface="Times New Roman" panose="02020603050405020304" pitchFamily="18" charset="0"/>
            </a:endParaRPr>
          </a:p>
          <a:p>
            <a:endParaRPr lang="en-IN" dirty="0"/>
          </a:p>
        </p:txBody>
      </p:sp>
      <p:sp>
        <p:nvSpPr>
          <p:cNvPr id="5" name="Slide Number Placeholder 4"/>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5</a:t>
            </a:fld>
            <a:endParaRPr lang="en"/>
          </a:p>
        </p:txBody>
      </p:sp>
      <p:pic>
        <p:nvPicPr>
          <p:cNvPr id="4" name="Picture 3"/>
          <p:cNvPicPr>
            <a:picLocks noChangeAspect="1"/>
          </p:cNvPicPr>
          <p:nvPr/>
        </p:nvPicPr>
        <p:blipFill>
          <a:blip r:embed="rId3"/>
          <a:stretch>
            <a:fillRect/>
          </a:stretch>
        </p:blipFill>
        <p:spPr>
          <a:xfrm>
            <a:off x="4381290" y="1096447"/>
            <a:ext cx="4268412" cy="2851299"/>
          </a:xfrm>
          <a:prstGeom prst="rect">
            <a:avLst/>
          </a:prstGeom>
          <a:ln>
            <a:noFill/>
          </a:ln>
          <a:effectLst>
            <a:softEdge rad="112500"/>
          </a:effectLst>
        </p:spPr>
      </p:pic>
    </p:spTree>
    <p:extLst>
      <p:ext uri="{BB962C8B-B14F-4D97-AF65-F5344CB8AC3E}">
        <p14:creationId xmlns:p14="http://schemas.microsoft.com/office/powerpoint/2010/main" val="5199307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000" b="1" dirty="0">
                <a:latin typeface="Times New Roman" panose="02020603050405020304" pitchFamily="18" charset="0"/>
                <a:cs typeface="Times New Roman" panose="02020603050405020304" pitchFamily="18" charset="0"/>
              </a:rPr>
              <a:t>Project Deliverables</a:t>
            </a:r>
            <a:endParaRPr lang="en-IN" sz="2000" b="1" dirty="0">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
          </p:nvPr>
        </p:nvSpPr>
        <p:spPr>
          <a:xfrm>
            <a:off x="225187" y="947951"/>
            <a:ext cx="4395451" cy="3725700"/>
          </a:xfrm>
        </p:spPr>
        <p:txBody>
          <a:bodyPr>
            <a:normAutofit fontScale="85000" lnSpcReduction="10000"/>
          </a:bodyPr>
          <a:lstStyle/>
          <a:p>
            <a:pPr marL="101600" indent="0" algn="just">
              <a:buNone/>
            </a:pPr>
            <a:r>
              <a:rPr lang="en-GB" dirty="0">
                <a:latin typeface="Times New Roman" panose="02020603050405020304" pitchFamily="18" charset="0"/>
                <a:cs typeface="Times New Roman" panose="02020603050405020304" pitchFamily="18" charset="0"/>
              </a:rPr>
              <a:t>There are several deliverables in the project that includes </a:t>
            </a:r>
            <a:endParaRPr lang="en-IN" dirty="0">
              <a:latin typeface="Times New Roman" panose="02020603050405020304" pitchFamily="18" charset="0"/>
              <a:cs typeface="Times New Roman" panose="02020603050405020304" pitchFamily="18" charset="0"/>
            </a:endParaRPr>
          </a:p>
          <a:p>
            <a:pPr lvl="0" algn="just"/>
            <a:r>
              <a:rPr lang="en-GB" dirty="0">
                <a:latin typeface="Times New Roman" panose="02020603050405020304" pitchFamily="18" charset="0"/>
                <a:cs typeface="Times New Roman" panose="02020603050405020304" pitchFamily="18" charset="0"/>
              </a:rPr>
              <a:t>Delivering a proper scope and a feasibility study.</a:t>
            </a:r>
            <a:endParaRPr lang="en-IN" dirty="0">
              <a:latin typeface="Times New Roman" panose="02020603050405020304" pitchFamily="18" charset="0"/>
              <a:cs typeface="Times New Roman" panose="02020603050405020304" pitchFamily="18" charset="0"/>
            </a:endParaRPr>
          </a:p>
          <a:p>
            <a:pPr lvl="0" algn="just"/>
            <a:r>
              <a:rPr lang="en-GB" dirty="0">
                <a:latin typeface="Times New Roman" panose="02020603050405020304" pitchFamily="18" charset="0"/>
                <a:cs typeface="Times New Roman" panose="02020603050405020304" pitchFamily="18" charset="0"/>
              </a:rPr>
              <a:t>Delivery of a project initiation document.</a:t>
            </a:r>
            <a:endParaRPr lang="en-IN" dirty="0">
              <a:latin typeface="Times New Roman" panose="02020603050405020304" pitchFamily="18" charset="0"/>
              <a:cs typeface="Times New Roman" panose="02020603050405020304" pitchFamily="18" charset="0"/>
            </a:endParaRPr>
          </a:p>
          <a:p>
            <a:pPr lvl="0" algn="just"/>
            <a:r>
              <a:rPr lang="en-GB" dirty="0">
                <a:latin typeface="Times New Roman" panose="02020603050405020304" pitchFamily="18" charset="0"/>
                <a:cs typeface="Times New Roman" panose="02020603050405020304" pitchFamily="18" charset="0"/>
              </a:rPr>
              <a:t>Delivering a thorough project plan with all the major risks analysed and mitigated. </a:t>
            </a:r>
            <a:endParaRPr lang="en-IN" dirty="0">
              <a:latin typeface="Times New Roman" panose="02020603050405020304" pitchFamily="18" charset="0"/>
              <a:cs typeface="Times New Roman" panose="02020603050405020304" pitchFamily="18" charset="0"/>
            </a:endParaRPr>
          </a:p>
          <a:p>
            <a:pPr lvl="0" algn="just"/>
            <a:r>
              <a:rPr lang="en-GB" dirty="0">
                <a:latin typeface="Times New Roman" panose="02020603050405020304" pitchFamily="18" charset="0"/>
                <a:cs typeface="Times New Roman" panose="02020603050405020304" pitchFamily="18" charset="0"/>
              </a:rPr>
              <a:t>Delivery of a work breakdown structure.</a:t>
            </a:r>
            <a:endParaRPr lang="en-IN" dirty="0">
              <a:latin typeface="Times New Roman" panose="02020603050405020304" pitchFamily="18" charset="0"/>
              <a:cs typeface="Times New Roman" panose="02020603050405020304" pitchFamily="18" charset="0"/>
            </a:endParaRPr>
          </a:p>
          <a:p>
            <a:pPr lvl="0" algn="just"/>
            <a:r>
              <a:rPr lang="en-GB" dirty="0">
                <a:latin typeface="Times New Roman" panose="02020603050405020304" pitchFamily="18" charset="0"/>
                <a:cs typeface="Times New Roman" panose="02020603050405020304" pitchFamily="18" charset="0"/>
              </a:rPr>
              <a:t>Delivering a cost and resource analysis. </a:t>
            </a:r>
            <a:endParaRPr lang="en-IN"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Delivery of a framework to measure the success of the project.</a:t>
            </a:r>
            <a:endParaRPr lang="en-IN" dirty="0">
              <a:latin typeface="Times New Roman" panose="02020603050405020304" pitchFamily="18" charset="0"/>
              <a:cs typeface="Times New Roman" panose="02020603050405020304" pitchFamily="18" charset="0"/>
            </a:endParaRPr>
          </a:p>
        </p:txBody>
      </p:sp>
      <p:sp>
        <p:nvSpPr>
          <p:cNvPr id="5" name="Slide Number Placeholder 4"/>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6</a:t>
            </a:fld>
            <a:endParaRPr lang="en"/>
          </a:p>
        </p:txBody>
      </p:sp>
      <p:pic>
        <p:nvPicPr>
          <p:cNvPr id="2052" name="Picture 4" descr="See the source image">
            <a:extLst>
              <a:ext uri="{FF2B5EF4-FFF2-40B4-BE49-F238E27FC236}">
                <a16:creationId xmlns:a16="http://schemas.microsoft.com/office/drawing/2014/main" id="{FE0E7317-3829-4F41-86EE-D30C83756E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47313" y="1442198"/>
            <a:ext cx="3732663" cy="2550286"/>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92919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000" b="1" dirty="0">
                <a:latin typeface="Times New Roman" panose="02020603050405020304" pitchFamily="18" charset="0"/>
                <a:cs typeface="Times New Roman" panose="02020603050405020304" pitchFamily="18" charset="0"/>
              </a:rPr>
              <a:t>Challenges and Limitations of the project</a:t>
            </a:r>
            <a:endParaRPr lang="en-IN" sz="2000" b="1" dirty="0">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
          </p:nvPr>
        </p:nvSpPr>
        <p:spPr>
          <a:xfrm>
            <a:off x="180797" y="1139051"/>
            <a:ext cx="3994161" cy="3534600"/>
          </a:xfrm>
        </p:spPr>
        <p:txBody>
          <a:bodyPr/>
          <a:lstStyle/>
          <a:p>
            <a:pPr algn="just"/>
            <a:r>
              <a:rPr lang="en-GB" sz="2000" dirty="0">
                <a:latin typeface="Times New Roman" panose="02020603050405020304" pitchFamily="18" charset="0"/>
                <a:cs typeface="Times New Roman" panose="02020603050405020304" pitchFamily="18" charset="0"/>
              </a:rPr>
              <a:t>There are several limitations and challenges to the accomplishment of the project. The project management plan addresses the challenges and creates suitable plans and methods to ensure the negative impacts can be reduced.</a:t>
            </a:r>
            <a:endParaRPr lang="en-IN" sz="2000" dirty="0">
              <a:latin typeface="Times New Roman" panose="02020603050405020304" pitchFamily="18" charset="0"/>
              <a:cs typeface="Times New Roman" panose="02020603050405020304" pitchFamily="18" charset="0"/>
            </a:endParaRPr>
          </a:p>
          <a:p>
            <a:endParaRPr lang="en-IN" dirty="0"/>
          </a:p>
        </p:txBody>
      </p:sp>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7</a:t>
            </a:fld>
            <a:endParaRPr lang="en"/>
          </a:p>
        </p:txBody>
      </p:sp>
      <p:pic>
        <p:nvPicPr>
          <p:cNvPr id="5" name="Picture 4"/>
          <p:cNvPicPr>
            <a:picLocks noChangeAspect="1"/>
          </p:cNvPicPr>
          <p:nvPr/>
        </p:nvPicPr>
        <p:blipFill>
          <a:blip r:embed="rId3"/>
          <a:stretch>
            <a:fillRect/>
          </a:stretch>
        </p:blipFill>
        <p:spPr>
          <a:xfrm>
            <a:off x="4365227" y="1346880"/>
            <a:ext cx="4574236" cy="3118941"/>
          </a:xfrm>
          <a:prstGeom prst="rect">
            <a:avLst/>
          </a:prstGeom>
          <a:ln>
            <a:noFill/>
          </a:ln>
          <a:effectLst>
            <a:softEdge rad="112500"/>
          </a:effectLst>
        </p:spPr>
      </p:pic>
    </p:spTree>
    <p:extLst>
      <p:ext uri="{BB962C8B-B14F-4D97-AF65-F5344CB8AC3E}">
        <p14:creationId xmlns:p14="http://schemas.microsoft.com/office/powerpoint/2010/main" val="6000964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Analysis of the Stakeholders</a:t>
            </a:r>
            <a:endParaRPr lang="en-IN" b="1" dirty="0">
              <a:latin typeface="Times New Roman" panose="02020603050405020304" pitchFamily="18" charset="0"/>
              <a:cs typeface="Times New Roman" panose="02020603050405020304" pitchFamily="18" charset="0"/>
            </a:endParaRPr>
          </a:p>
        </p:txBody>
      </p:sp>
      <p:sp>
        <p:nvSpPr>
          <p:cNvPr id="5" name="Slide Number Placeholder 4"/>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8</a:t>
            </a:fld>
            <a:endParaRPr lang="en"/>
          </a:p>
        </p:txBody>
      </p:sp>
      <p:graphicFrame>
        <p:nvGraphicFramePr>
          <p:cNvPr id="6" name="Table 5"/>
          <p:cNvGraphicFramePr>
            <a:graphicFrameLocks noGrp="1"/>
          </p:cNvGraphicFramePr>
          <p:nvPr>
            <p:extLst>
              <p:ext uri="{D42A27DB-BD31-4B8C-83A1-F6EECF244321}">
                <p14:modId xmlns:p14="http://schemas.microsoft.com/office/powerpoint/2010/main" val="936307577"/>
              </p:ext>
            </p:extLst>
          </p:nvPr>
        </p:nvGraphicFramePr>
        <p:xfrm>
          <a:off x="962700" y="1413863"/>
          <a:ext cx="7146584" cy="2905470"/>
        </p:xfrm>
        <a:graphic>
          <a:graphicData uri="http://schemas.openxmlformats.org/drawingml/2006/table">
            <a:tbl>
              <a:tblPr firstRow="1" firstCol="1" bandRow="1">
                <a:tableStyleId>{08FB837D-C827-4EFA-A057-4D05807E0F7C}</a:tableStyleId>
              </a:tblPr>
              <a:tblGrid>
                <a:gridCol w="1614287">
                  <a:extLst>
                    <a:ext uri="{9D8B030D-6E8A-4147-A177-3AD203B41FA5}">
                      <a16:colId xmlns:a16="http://schemas.microsoft.com/office/drawing/2014/main" val="3161535968"/>
                    </a:ext>
                  </a:extLst>
                </a:gridCol>
                <a:gridCol w="1087697">
                  <a:extLst>
                    <a:ext uri="{9D8B030D-6E8A-4147-A177-3AD203B41FA5}">
                      <a16:colId xmlns:a16="http://schemas.microsoft.com/office/drawing/2014/main" val="691370412"/>
                    </a:ext>
                  </a:extLst>
                </a:gridCol>
                <a:gridCol w="1042561">
                  <a:extLst>
                    <a:ext uri="{9D8B030D-6E8A-4147-A177-3AD203B41FA5}">
                      <a16:colId xmlns:a16="http://schemas.microsoft.com/office/drawing/2014/main" val="1594680040"/>
                    </a:ext>
                  </a:extLst>
                </a:gridCol>
                <a:gridCol w="1103627">
                  <a:extLst>
                    <a:ext uri="{9D8B030D-6E8A-4147-A177-3AD203B41FA5}">
                      <a16:colId xmlns:a16="http://schemas.microsoft.com/office/drawing/2014/main" val="2686048015"/>
                    </a:ext>
                  </a:extLst>
                </a:gridCol>
                <a:gridCol w="2298412">
                  <a:extLst>
                    <a:ext uri="{9D8B030D-6E8A-4147-A177-3AD203B41FA5}">
                      <a16:colId xmlns:a16="http://schemas.microsoft.com/office/drawing/2014/main" val="1401056697"/>
                    </a:ext>
                  </a:extLst>
                </a:gridCol>
              </a:tblGrid>
              <a:tr h="322830">
                <a:tc>
                  <a:txBody>
                    <a:bodyPr/>
                    <a:lstStyle/>
                    <a:p>
                      <a:pPr algn="ctr">
                        <a:lnSpc>
                          <a:spcPct val="150000"/>
                        </a:lnSpc>
                        <a:spcAft>
                          <a:spcPts val="0"/>
                        </a:spcAft>
                      </a:pPr>
                      <a:r>
                        <a:rPr lang="en-US" sz="1600" dirty="0">
                          <a:effectLst/>
                          <a:latin typeface="Times New Roman" panose="02020603050405020304" pitchFamily="18" charset="0"/>
                          <a:cs typeface="Times New Roman" panose="02020603050405020304" pitchFamily="18" charset="0"/>
                        </a:rPr>
                        <a:t>Stakeholders</a:t>
                      </a:r>
                      <a:endParaRPr lang="en-IN" sz="1600" b="1" i="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US" sz="1600" dirty="0">
                          <a:effectLst/>
                          <a:latin typeface="Times New Roman" panose="02020603050405020304" pitchFamily="18" charset="0"/>
                          <a:cs typeface="Times New Roman" panose="02020603050405020304" pitchFamily="18" charset="0"/>
                        </a:rPr>
                        <a:t>Category</a:t>
                      </a:r>
                      <a:endParaRPr lang="en-IN" sz="1600" b="1" i="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US" sz="1600" dirty="0">
                          <a:effectLst/>
                          <a:latin typeface="Times New Roman" panose="02020603050405020304" pitchFamily="18" charset="0"/>
                          <a:cs typeface="Times New Roman" panose="02020603050405020304" pitchFamily="18" charset="0"/>
                        </a:rPr>
                        <a:t>Power</a:t>
                      </a:r>
                      <a:endParaRPr lang="en-IN" sz="1600" b="1" i="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US" sz="1600" dirty="0">
                          <a:effectLst/>
                          <a:latin typeface="Times New Roman" panose="02020603050405020304" pitchFamily="18" charset="0"/>
                          <a:cs typeface="Times New Roman" panose="02020603050405020304" pitchFamily="18" charset="0"/>
                        </a:rPr>
                        <a:t>Interest</a:t>
                      </a:r>
                      <a:endParaRPr lang="en-IN" sz="1600" b="1" i="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US" sz="1600" dirty="0">
                          <a:effectLst/>
                          <a:latin typeface="Times New Roman" panose="02020603050405020304" pitchFamily="18" charset="0"/>
                          <a:cs typeface="Times New Roman" panose="02020603050405020304" pitchFamily="18" charset="0"/>
                        </a:rPr>
                        <a:t>Communication</a:t>
                      </a:r>
                      <a:endParaRPr lang="en-IN" sz="1600" b="1" i="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81011220"/>
                  </a:ext>
                </a:extLst>
              </a:tr>
              <a:tr h="322830">
                <a:tc>
                  <a:txBody>
                    <a:bodyPr/>
                    <a:lstStyle/>
                    <a:p>
                      <a:pPr algn="ctr">
                        <a:lnSpc>
                          <a:spcPct val="150000"/>
                        </a:lnSpc>
                        <a:spcAft>
                          <a:spcPts val="0"/>
                        </a:spcAft>
                      </a:pPr>
                      <a:r>
                        <a:rPr lang="en-US" sz="1600" dirty="0">
                          <a:effectLst/>
                          <a:latin typeface="Times New Roman" panose="02020603050405020304" pitchFamily="18" charset="0"/>
                          <a:cs typeface="Times New Roman" panose="02020603050405020304" pitchFamily="18" charset="0"/>
                        </a:rPr>
                        <a:t>Employees</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US" sz="1600" dirty="0">
                          <a:effectLst/>
                          <a:latin typeface="Times New Roman" panose="02020603050405020304" pitchFamily="18" charset="0"/>
                          <a:cs typeface="Times New Roman" panose="02020603050405020304" pitchFamily="18" charset="0"/>
                        </a:rPr>
                        <a:t>Internal</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US" sz="1600" i="1">
                          <a:effectLst/>
                          <a:latin typeface="Times New Roman" panose="02020603050405020304" pitchFamily="18" charset="0"/>
                          <a:cs typeface="Times New Roman" panose="02020603050405020304" pitchFamily="18" charset="0"/>
                        </a:rPr>
                        <a:t>High</a:t>
                      </a:r>
                      <a:endParaRPr lang="en-IN" sz="1600" i="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US" sz="1600" i="1">
                          <a:effectLst/>
                          <a:latin typeface="Times New Roman" panose="02020603050405020304" pitchFamily="18" charset="0"/>
                          <a:cs typeface="Times New Roman" panose="02020603050405020304" pitchFamily="18" charset="0"/>
                        </a:rPr>
                        <a:t>High</a:t>
                      </a:r>
                      <a:endParaRPr lang="en-IN" sz="1600" i="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50000"/>
                        </a:lnSpc>
                        <a:spcAft>
                          <a:spcPts val="0"/>
                        </a:spcAft>
                      </a:pPr>
                      <a:r>
                        <a:rPr lang="en-US" sz="1600">
                          <a:effectLst/>
                          <a:latin typeface="Times New Roman" panose="02020603050405020304" pitchFamily="18" charset="0"/>
                          <a:cs typeface="Times New Roman" panose="02020603050405020304" pitchFamily="18" charset="0"/>
                        </a:rPr>
                        <a:t>Email and Phone Calls</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95762468"/>
                  </a:ext>
                </a:extLst>
              </a:tr>
              <a:tr h="322830">
                <a:tc>
                  <a:txBody>
                    <a:bodyPr/>
                    <a:lstStyle/>
                    <a:p>
                      <a:pPr algn="ctr">
                        <a:lnSpc>
                          <a:spcPct val="150000"/>
                        </a:lnSpc>
                        <a:spcAft>
                          <a:spcPts val="0"/>
                        </a:spcAft>
                      </a:pPr>
                      <a:r>
                        <a:rPr lang="en-US" sz="1600" dirty="0">
                          <a:effectLst/>
                          <a:latin typeface="Times New Roman" panose="02020603050405020304" pitchFamily="18" charset="0"/>
                          <a:cs typeface="Times New Roman" panose="02020603050405020304" pitchFamily="18" charset="0"/>
                        </a:rPr>
                        <a:t>Suppliers</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US" sz="1600" dirty="0">
                          <a:effectLst/>
                          <a:latin typeface="Times New Roman" panose="02020603050405020304" pitchFamily="18" charset="0"/>
                          <a:cs typeface="Times New Roman" panose="02020603050405020304" pitchFamily="18" charset="0"/>
                        </a:rPr>
                        <a:t>External</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US" sz="1600" i="1" dirty="0">
                          <a:effectLst/>
                          <a:latin typeface="Times New Roman" panose="02020603050405020304" pitchFamily="18" charset="0"/>
                          <a:cs typeface="Times New Roman" panose="02020603050405020304" pitchFamily="18" charset="0"/>
                        </a:rPr>
                        <a:t>High</a:t>
                      </a:r>
                      <a:endParaRPr lang="en-IN" sz="1600" i="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US" sz="1600" i="1">
                          <a:effectLst/>
                          <a:latin typeface="Times New Roman" panose="02020603050405020304" pitchFamily="18" charset="0"/>
                          <a:cs typeface="Times New Roman" panose="02020603050405020304" pitchFamily="18" charset="0"/>
                        </a:rPr>
                        <a:t>High</a:t>
                      </a:r>
                      <a:endParaRPr lang="en-IN" sz="1600" i="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50000"/>
                        </a:lnSpc>
                        <a:spcAft>
                          <a:spcPts val="0"/>
                        </a:spcAft>
                      </a:pPr>
                      <a:r>
                        <a:rPr lang="en-US" sz="1600">
                          <a:effectLst/>
                          <a:latin typeface="Times New Roman" panose="02020603050405020304" pitchFamily="18" charset="0"/>
                          <a:cs typeface="Times New Roman" panose="02020603050405020304" pitchFamily="18" charset="0"/>
                        </a:rPr>
                        <a:t>Phone Calls</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28899050"/>
                  </a:ext>
                </a:extLst>
              </a:tr>
              <a:tr h="322830">
                <a:tc>
                  <a:txBody>
                    <a:bodyPr/>
                    <a:lstStyle/>
                    <a:p>
                      <a:pPr algn="ctr">
                        <a:lnSpc>
                          <a:spcPct val="150000"/>
                        </a:lnSpc>
                        <a:spcAft>
                          <a:spcPts val="0"/>
                        </a:spcAft>
                      </a:pPr>
                      <a:r>
                        <a:rPr lang="en-US" sz="1600" dirty="0">
                          <a:effectLst/>
                          <a:latin typeface="Times New Roman" panose="02020603050405020304" pitchFamily="18" charset="0"/>
                          <a:cs typeface="Times New Roman" panose="02020603050405020304" pitchFamily="18" charset="0"/>
                        </a:rPr>
                        <a:t>Police Officials</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US" sz="1600" dirty="0">
                          <a:effectLst/>
                          <a:latin typeface="Times New Roman" panose="02020603050405020304" pitchFamily="18" charset="0"/>
                          <a:cs typeface="Times New Roman" panose="02020603050405020304" pitchFamily="18" charset="0"/>
                        </a:rPr>
                        <a:t>External</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US" sz="1600" i="1" dirty="0">
                          <a:effectLst/>
                          <a:latin typeface="Times New Roman" panose="02020603050405020304" pitchFamily="18" charset="0"/>
                          <a:cs typeface="Times New Roman" panose="02020603050405020304" pitchFamily="18" charset="0"/>
                        </a:rPr>
                        <a:t>High</a:t>
                      </a:r>
                      <a:endParaRPr lang="en-IN" sz="1600" i="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US" sz="1600" i="1">
                          <a:effectLst/>
                          <a:latin typeface="Times New Roman" panose="02020603050405020304" pitchFamily="18" charset="0"/>
                          <a:cs typeface="Times New Roman" panose="02020603050405020304" pitchFamily="18" charset="0"/>
                        </a:rPr>
                        <a:t>Low</a:t>
                      </a:r>
                      <a:endParaRPr lang="en-IN" sz="1600" i="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50000"/>
                        </a:lnSpc>
                        <a:spcAft>
                          <a:spcPts val="0"/>
                        </a:spcAft>
                      </a:pPr>
                      <a:r>
                        <a:rPr lang="en-US" sz="1600" dirty="0">
                          <a:effectLst/>
                          <a:latin typeface="Times New Roman" panose="02020603050405020304" pitchFamily="18" charset="0"/>
                          <a:cs typeface="Times New Roman" panose="02020603050405020304" pitchFamily="18" charset="0"/>
                        </a:rPr>
                        <a:t>Permits and Emails</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879227"/>
                  </a:ext>
                </a:extLst>
              </a:tr>
              <a:tr h="322830">
                <a:tc>
                  <a:txBody>
                    <a:bodyPr/>
                    <a:lstStyle/>
                    <a:p>
                      <a:pPr algn="ctr">
                        <a:lnSpc>
                          <a:spcPct val="150000"/>
                        </a:lnSpc>
                        <a:spcAft>
                          <a:spcPts val="0"/>
                        </a:spcAft>
                      </a:pPr>
                      <a:r>
                        <a:rPr lang="en-US" sz="1600" dirty="0">
                          <a:effectLst/>
                          <a:latin typeface="Times New Roman" panose="02020603050405020304" pitchFamily="18" charset="0"/>
                          <a:cs typeface="Times New Roman" panose="02020603050405020304" pitchFamily="18" charset="0"/>
                        </a:rPr>
                        <a:t>Local Authority</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US" sz="1600" dirty="0">
                          <a:effectLst/>
                          <a:latin typeface="Times New Roman" panose="02020603050405020304" pitchFamily="18" charset="0"/>
                          <a:cs typeface="Times New Roman" panose="02020603050405020304" pitchFamily="18" charset="0"/>
                        </a:rPr>
                        <a:t>External</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US" sz="1600" i="1" dirty="0">
                          <a:effectLst/>
                          <a:latin typeface="Times New Roman" panose="02020603050405020304" pitchFamily="18" charset="0"/>
                          <a:cs typeface="Times New Roman" panose="02020603050405020304" pitchFamily="18" charset="0"/>
                        </a:rPr>
                        <a:t>High</a:t>
                      </a:r>
                      <a:endParaRPr lang="en-IN" sz="1600" i="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US" sz="1600" i="1">
                          <a:effectLst/>
                          <a:latin typeface="Times New Roman" panose="02020603050405020304" pitchFamily="18" charset="0"/>
                          <a:cs typeface="Times New Roman" panose="02020603050405020304" pitchFamily="18" charset="0"/>
                        </a:rPr>
                        <a:t>Low</a:t>
                      </a:r>
                      <a:endParaRPr lang="en-IN" sz="1600" i="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50000"/>
                        </a:lnSpc>
                        <a:spcAft>
                          <a:spcPts val="0"/>
                        </a:spcAft>
                      </a:pPr>
                      <a:r>
                        <a:rPr lang="en-US" sz="1600">
                          <a:effectLst/>
                          <a:latin typeface="Times New Roman" panose="02020603050405020304" pitchFamily="18" charset="0"/>
                          <a:cs typeface="Times New Roman" panose="02020603050405020304" pitchFamily="18" charset="0"/>
                        </a:rPr>
                        <a:t>Permits and Emails</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93743508"/>
                  </a:ext>
                </a:extLst>
              </a:tr>
              <a:tr h="322830">
                <a:tc>
                  <a:txBody>
                    <a:bodyPr/>
                    <a:lstStyle/>
                    <a:p>
                      <a:pPr algn="ctr">
                        <a:lnSpc>
                          <a:spcPct val="150000"/>
                        </a:lnSpc>
                        <a:spcAft>
                          <a:spcPts val="0"/>
                        </a:spcAft>
                      </a:pPr>
                      <a:r>
                        <a:rPr lang="en-US" sz="1600" dirty="0">
                          <a:effectLst/>
                          <a:latin typeface="Times New Roman" panose="02020603050405020304" pitchFamily="18" charset="0"/>
                          <a:cs typeface="Times New Roman" panose="02020603050405020304" pitchFamily="18" charset="0"/>
                        </a:rPr>
                        <a:t>Parents</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US" sz="1600" dirty="0">
                          <a:effectLst/>
                          <a:latin typeface="Times New Roman" panose="02020603050405020304" pitchFamily="18" charset="0"/>
                          <a:cs typeface="Times New Roman" panose="02020603050405020304" pitchFamily="18" charset="0"/>
                        </a:rPr>
                        <a:t>External</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US" sz="1600" i="1" dirty="0">
                          <a:effectLst/>
                          <a:latin typeface="Times New Roman" panose="02020603050405020304" pitchFamily="18" charset="0"/>
                          <a:cs typeface="Times New Roman" panose="02020603050405020304" pitchFamily="18" charset="0"/>
                        </a:rPr>
                        <a:t>Low</a:t>
                      </a:r>
                      <a:endParaRPr lang="en-IN" sz="1600" i="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US" sz="1600" i="1" dirty="0">
                          <a:effectLst/>
                          <a:latin typeface="Times New Roman" panose="02020603050405020304" pitchFamily="18" charset="0"/>
                          <a:cs typeface="Times New Roman" panose="02020603050405020304" pitchFamily="18" charset="0"/>
                        </a:rPr>
                        <a:t>High</a:t>
                      </a:r>
                      <a:endParaRPr lang="en-IN" sz="1600" i="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50000"/>
                        </a:lnSpc>
                        <a:spcAft>
                          <a:spcPts val="0"/>
                        </a:spcAft>
                      </a:pPr>
                      <a:r>
                        <a:rPr lang="en-US" sz="1600" dirty="0">
                          <a:effectLst/>
                          <a:latin typeface="Times New Roman" panose="02020603050405020304" pitchFamily="18" charset="0"/>
                          <a:cs typeface="Times New Roman" panose="02020603050405020304" pitchFamily="18" charset="0"/>
                        </a:rPr>
                        <a:t>Phone calls and Emails</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74774482"/>
                  </a:ext>
                </a:extLst>
              </a:tr>
              <a:tr h="322830">
                <a:tc>
                  <a:txBody>
                    <a:bodyPr/>
                    <a:lstStyle/>
                    <a:p>
                      <a:pPr algn="ctr">
                        <a:lnSpc>
                          <a:spcPct val="150000"/>
                        </a:lnSpc>
                        <a:spcAft>
                          <a:spcPts val="0"/>
                        </a:spcAft>
                      </a:pPr>
                      <a:r>
                        <a:rPr lang="en-US" sz="1600" dirty="0">
                          <a:effectLst/>
                          <a:latin typeface="Times New Roman" panose="02020603050405020304" pitchFamily="18" charset="0"/>
                          <a:cs typeface="Times New Roman" panose="02020603050405020304" pitchFamily="18" charset="0"/>
                        </a:rPr>
                        <a:t>Investors</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US" sz="1600" dirty="0">
                          <a:effectLst/>
                          <a:latin typeface="Times New Roman" panose="02020603050405020304" pitchFamily="18" charset="0"/>
                          <a:cs typeface="Times New Roman" panose="02020603050405020304" pitchFamily="18" charset="0"/>
                        </a:rPr>
                        <a:t>External</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US" sz="1600" i="1" dirty="0">
                          <a:effectLst/>
                          <a:latin typeface="Times New Roman" panose="02020603050405020304" pitchFamily="18" charset="0"/>
                          <a:cs typeface="Times New Roman" panose="02020603050405020304" pitchFamily="18" charset="0"/>
                        </a:rPr>
                        <a:t>Low</a:t>
                      </a:r>
                      <a:endParaRPr lang="en-IN" sz="1600" i="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US" sz="1600" i="1" dirty="0">
                          <a:effectLst/>
                          <a:latin typeface="Times New Roman" panose="02020603050405020304" pitchFamily="18" charset="0"/>
                          <a:cs typeface="Times New Roman" panose="02020603050405020304" pitchFamily="18" charset="0"/>
                        </a:rPr>
                        <a:t>High</a:t>
                      </a:r>
                      <a:endParaRPr lang="en-IN" sz="1600" i="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50000"/>
                        </a:lnSpc>
                        <a:spcAft>
                          <a:spcPts val="0"/>
                        </a:spcAft>
                      </a:pPr>
                      <a:r>
                        <a:rPr lang="en-US" sz="1600" dirty="0">
                          <a:effectLst/>
                          <a:latin typeface="Times New Roman" panose="02020603050405020304" pitchFamily="18" charset="0"/>
                          <a:cs typeface="Times New Roman" panose="02020603050405020304" pitchFamily="18" charset="0"/>
                        </a:rPr>
                        <a:t>Email and Phone Calls</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88831933"/>
                  </a:ext>
                </a:extLst>
              </a:tr>
              <a:tr h="322830">
                <a:tc>
                  <a:txBody>
                    <a:bodyPr/>
                    <a:lstStyle/>
                    <a:p>
                      <a:pPr algn="ctr">
                        <a:lnSpc>
                          <a:spcPct val="150000"/>
                        </a:lnSpc>
                        <a:spcAft>
                          <a:spcPts val="0"/>
                        </a:spcAft>
                      </a:pPr>
                      <a:r>
                        <a:rPr lang="en-US" sz="1600" dirty="0">
                          <a:effectLst/>
                          <a:latin typeface="Times New Roman" panose="02020603050405020304" pitchFamily="18" charset="0"/>
                          <a:cs typeface="Times New Roman" panose="02020603050405020304" pitchFamily="18" charset="0"/>
                        </a:rPr>
                        <a:t>Admin</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US" sz="1600" dirty="0">
                          <a:effectLst/>
                          <a:latin typeface="Times New Roman" panose="02020603050405020304" pitchFamily="18" charset="0"/>
                          <a:cs typeface="Times New Roman" panose="02020603050405020304" pitchFamily="18" charset="0"/>
                        </a:rPr>
                        <a:t>Internal</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US" sz="1600" i="1" dirty="0">
                          <a:effectLst/>
                          <a:latin typeface="Times New Roman" panose="02020603050405020304" pitchFamily="18" charset="0"/>
                          <a:cs typeface="Times New Roman" panose="02020603050405020304" pitchFamily="18" charset="0"/>
                        </a:rPr>
                        <a:t>Low</a:t>
                      </a:r>
                      <a:endParaRPr lang="en-IN" sz="1600" i="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US" sz="1600" i="1" dirty="0">
                          <a:effectLst/>
                          <a:latin typeface="Times New Roman" panose="02020603050405020304" pitchFamily="18" charset="0"/>
                          <a:cs typeface="Times New Roman" panose="02020603050405020304" pitchFamily="18" charset="0"/>
                        </a:rPr>
                        <a:t>Low</a:t>
                      </a:r>
                      <a:endParaRPr lang="en-IN" sz="1600" i="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50000"/>
                        </a:lnSpc>
                        <a:spcAft>
                          <a:spcPts val="0"/>
                        </a:spcAft>
                      </a:pPr>
                      <a:r>
                        <a:rPr lang="en-US" sz="1600" dirty="0">
                          <a:effectLst/>
                          <a:latin typeface="Times New Roman" panose="02020603050405020304" pitchFamily="18" charset="0"/>
                          <a:cs typeface="Times New Roman" panose="02020603050405020304" pitchFamily="18" charset="0"/>
                        </a:rPr>
                        <a:t>Email and Phone Calls</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67232697"/>
                  </a:ext>
                </a:extLst>
              </a:tr>
              <a:tr h="322830">
                <a:tc>
                  <a:txBody>
                    <a:bodyPr/>
                    <a:lstStyle/>
                    <a:p>
                      <a:pPr algn="ctr">
                        <a:lnSpc>
                          <a:spcPct val="150000"/>
                        </a:lnSpc>
                        <a:spcAft>
                          <a:spcPts val="0"/>
                        </a:spcAft>
                      </a:pPr>
                      <a:r>
                        <a:rPr lang="en-US" sz="1600" dirty="0">
                          <a:effectLst/>
                          <a:latin typeface="Times New Roman" panose="02020603050405020304" pitchFamily="18" charset="0"/>
                          <a:cs typeface="Times New Roman" panose="02020603050405020304" pitchFamily="18" charset="0"/>
                        </a:rPr>
                        <a:t>Receptionist</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US" sz="1600">
                          <a:effectLst/>
                          <a:latin typeface="Times New Roman" panose="02020603050405020304" pitchFamily="18" charset="0"/>
                          <a:cs typeface="Times New Roman" panose="02020603050405020304" pitchFamily="18" charset="0"/>
                        </a:rPr>
                        <a:t>Internal</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US" sz="1600" i="1">
                          <a:effectLst/>
                          <a:latin typeface="Times New Roman" panose="02020603050405020304" pitchFamily="18" charset="0"/>
                          <a:cs typeface="Times New Roman" panose="02020603050405020304" pitchFamily="18" charset="0"/>
                        </a:rPr>
                        <a:t>Low</a:t>
                      </a:r>
                      <a:endParaRPr lang="en-IN" sz="1600" i="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US" sz="1600" i="1" dirty="0">
                          <a:effectLst/>
                          <a:latin typeface="Times New Roman" panose="02020603050405020304" pitchFamily="18" charset="0"/>
                          <a:cs typeface="Times New Roman" panose="02020603050405020304" pitchFamily="18" charset="0"/>
                        </a:rPr>
                        <a:t>Low</a:t>
                      </a:r>
                      <a:endParaRPr lang="en-IN" sz="1600" i="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50000"/>
                        </a:lnSpc>
                        <a:spcAft>
                          <a:spcPts val="0"/>
                        </a:spcAft>
                      </a:pPr>
                      <a:r>
                        <a:rPr lang="en-US" sz="1600" dirty="0">
                          <a:effectLst/>
                          <a:latin typeface="Times New Roman" panose="02020603050405020304" pitchFamily="18" charset="0"/>
                          <a:cs typeface="Times New Roman" panose="02020603050405020304" pitchFamily="18" charset="0"/>
                        </a:rPr>
                        <a:t>Phone calls</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47748833"/>
                  </a:ext>
                </a:extLst>
              </a:tr>
            </a:tbl>
          </a:graphicData>
        </a:graphic>
      </p:graphicFrame>
    </p:spTree>
    <p:extLst>
      <p:ext uri="{BB962C8B-B14F-4D97-AF65-F5344CB8AC3E}">
        <p14:creationId xmlns:p14="http://schemas.microsoft.com/office/powerpoint/2010/main" val="8669147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000" b="1" dirty="0">
                <a:latin typeface="Times New Roman" panose="02020603050405020304" pitchFamily="18" charset="0"/>
                <a:cs typeface="Times New Roman" panose="02020603050405020304" pitchFamily="18" charset="0"/>
              </a:rPr>
              <a:t>Gantt Chart</a:t>
            </a:r>
            <a:endParaRPr lang="en-IN" sz="2000" b="1" dirty="0">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
          </p:nvPr>
        </p:nvSpPr>
        <p:spPr>
          <a:xfrm>
            <a:off x="0" y="1139051"/>
            <a:ext cx="2449773" cy="3534600"/>
          </a:xfrm>
        </p:spPr>
        <p:txBody>
          <a:bodyPr/>
          <a:lstStyle/>
          <a:p>
            <a:pPr algn="just"/>
            <a:r>
              <a:rPr lang="en-GB" sz="1800" dirty="0">
                <a:latin typeface="Times New Roman" panose="02020603050405020304" pitchFamily="18" charset="0"/>
                <a:cs typeface="Times New Roman" panose="02020603050405020304" pitchFamily="18" charset="0"/>
              </a:rPr>
              <a:t>The Gantt chart illustrates that the project activities are scheduled and categorised according to the project lifecycle. The activities are scheduled and the tasks are optimised to a total time of 78 days.</a:t>
            </a:r>
            <a:endParaRPr lang="en-IN" sz="1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9</a:t>
            </a:fld>
            <a:endParaRPr lang="en"/>
          </a:p>
        </p:txBody>
      </p:sp>
      <p:pic>
        <p:nvPicPr>
          <p:cNvPr id="5" name="Picture 4"/>
          <p:cNvPicPr>
            <a:picLocks noChangeAspect="1"/>
          </p:cNvPicPr>
          <p:nvPr/>
        </p:nvPicPr>
        <p:blipFill>
          <a:blip r:embed="rId2"/>
          <a:stretch>
            <a:fillRect/>
          </a:stretch>
        </p:blipFill>
        <p:spPr>
          <a:xfrm>
            <a:off x="2558121" y="957226"/>
            <a:ext cx="6489510" cy="3865180"/>
          </a:xfrm>
          <a:prstGeom prst="rect">
            <a:avLst/>
          </a:prstGeom>
        </p:spPr>
      </p:pic>
    </p:spTree>
    <p:extLst>
      <p:ext uri="{BB962C8B-B14F-4D97-AF65-F5344CB8AC3E}">
        <p14:creationId xmlns:p14="http://schemas.microsoft.com/office/powerpoint/2010/main" val="6563185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000" b="1" dirty="0">
                <a:latin typeface="Times New Roman" panose="02020603050405020304" pitchFamily="18" charset="0"/>
                <a:cs typeface="Times New Roman" panose="02020603050405020304" pitchFamily="18" charset="0"/>
              </a:rPr>
              <a:t>Project Network</a:t>
            </a:r>
            <a:endParaRPr lang="en-IN" sz="2000" b="1" dirty="0">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
          </p:nvPr>
        </p:nvSpPr>
        <p:spPr>
          <a:xfrm>
            <a:off x="0" y="863730"/>
            <a:ext cx="3350204" cy="3725700"/>
          </a:xfrm>
        </p:spPr>
        <p:txBody>
          <a:bodyPr/>
          <a:lstStyle/>
          <a:p>
            <a:pPr algn="just"/>
            <a:r>
              <a:rPr lang="en-GB" dirty="0">
                <a:latin typeface="Times New Roman" panose="02020603050405020304" pitchFamily="18" charset="0"/>
                <a:cs typeface="Times New Roman" panose="02020603050405020304" pitchFamily="18" charset="0"/>
              </a:rPr>
              <a:t>The network diagram in a project serves as a guide map as it establishes the sequence of tasks. </a:t>
            </a:r>
          </a:p>
          <a:p>
            <a:pPr algn="just"/>
            <a:r>
              <a:rPr lang="en-GB" dirty="0">
                <a:latin typeface="Times New Roman" panose="02020603050405020304" pitchFamily="18" charset="0"/>
                <a:cs typeface="Times New Roman" panose="02020603050405020304" pitchFamily="18" charset="0"/>
              </a:rPr>
              <a:t>The use of the network diagram is very useful as it provides the idea of the next milestone in the project. </a:t>
            </a:r>
          </a:p>
          <a:p>
            <a:pPr algn="just"/>
            <a:r>
              <a:rPr lang="en-GB" dirty="0">
                <a:latin typeface="Times New Roman" panose="02020603050405020304" pitchFamily="18" charset="0"/>
                <a:cs typeface="Times New Roman" panose="02020603050405020304" pitchFamily="18" charset="0"/>
              </a:rPr>
              <a:t>It also helps to identify the critical path in the project.</a:t>
            </a:r>
            <a:endParaRPr lang="en-IN" dirty="0">
              <a:latin typeface="Times New Roman" panose="02020603050405020304" pitchFamily="18" charset="0"/>
              <a:cs typeface="Times New Roman" panose="02020603050405020304" pitchFamily="18" charset="0"/>
            </a:endParaRPr>
          </a:p>
        </p:txBody>
      </p:sp>
      <p:sp>
        <p:nvSpPr>
          <p:cNvPr id="5" name="Slide Number Placeholder 4"/>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10</a:t>
            </a:fld>
            <a:endParaRPr lang="en"/>
          </a:p>
        </p:txBody>
      </p:sp>
      <p:pic>
        <p:nvPicPr>
          <p:cNvPr id="6" name="Picture 5"/>
          <p:cNvPicPr>
            <a:picLocks noChangeAspect="1"/>
          </p:cNvPicPr>
          <p:nvPr/>
        </p:nvPicPr>
        <p:blipFill>
          <a:blip r:embed="rId3"/>
          <a:stretch>
            <a:fillRect/>
          </a:stretch>
        </p:blipFill>
        <p:spPr>
          <a:xfrm>
            <a:off x="3585409" y="1026156"/>
            <a:ext cx="5558591" cy="3647495"/>
          </a:xfrm>
          <a:prstGeom prst="rect">
            <a:avLst/>
          </a:prstGeom>
        </p:spPr>
      </p:pic>
    </p:spTree>
    <p:extLst>
      <p:ext uri="{BB962C8B-B14F-4D97-AF65-F5344CB8AC3E}">
        <p14:creationId xmlns:p14="http://schemas.microsoft.com/office/powerpoint/2010/main" val="24307909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000" b="1" dirty="0">
                <a:latin typeface="Times New Roman" panose="02020603050405020304" pitchFamily="18" charset="0"/>
                <a:cs typeface="Times New Roman" panose="02020603050405020304" pitchFamily="18" charset="0"/>
              </a:rPr>
              <a:t>Work Breakdown Structure</a:t>
            </a:r>
            <a:endParaRPr lang="en-IN" sz="2000" b="1" dirty="0">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
          </p:nvPr>
        </p:nvSpPr>
        <p:spPr>
          <a:xfrm>
            <a:off x="275771" y="947950"/>
            <a:ext cx="3429119" cy="3790963"/>
          </a:xfrm>
        </p:spPr>
        <p:txBody>
          <a:bodyPr/>
          <a:lstStyle/>
          <a:p>
            <a:pPr algn="just"/>
            <a:r>
              <a:rPr lang="en-GB" dirty="0">
                <a:solidFill>
                  <a:schemeClr val="bg1"/>
                </a:solidFill>
                <a:latin typeface="Times New Roman" panose="02020603050405020304" pitchFamily="18" charset="0"/>
                <a:cs typeface="Times New Roman" panose="02020603050405020304" pitchFamily="18" charset="0"/>
              </a:rPr>
              <a:t>The development of a nursery is a critical task and several in the project will be running simultaneously. </a:t>
            </a:r>
          </a:p>
          <a:p>
            <a:pPr algn="just"/>
            <a:r>
              <a:rPr lang="en-GB" dirty="0">
                <a:solidFill>
                  <a:schemeClr val="bg1"/>
                </a:solidFill>
                <a:latin typeface="Times New Roman" panose="02020603050405020304" pitchFamily="18" charset="0"/>
                <a:cs typeface="Times New Roman" panose="02020603050405020304" pitchFamily="18" charset="0"/>
              </a:rPr>
              <a:t>To prevent overlapping and ensure proper task allocation, the managers can make use of the work breakdown structure. </a:t>
            </a:r>
            <a:endParaRPr lang="en-IN" dirty="0">
              <a:solidFill>
                <a:schemeClr val="bg1"/>
              </a:solidFill>
              <a:latin typeface="Times New Roman" panose="02020603050405020304" pitchFamily="18" charset="0"/>
              <a:cs typeface="Times New Roman" panose="02020603050405020304" pitchFamily="18" charset="0"/>
            </a:endParaRPr>
          </a:p>
          <a:p>
            <a:endParaRPr lang="en-IN" dirty="0">
              <a:latin typeface="Times New Roman" panose="02020603050405020304" pitchFamily="18" charset="0"/>
              <a:cs typeface="Times New Roman" panose="02020603050405020304" pitchFamily="18" charset="0"/>
            </a:endParaRPr>
          </a:p>
        </p:txBody>
      </p:sp>
      <p:sp>
        <p:nvSpPr>
          <p:cNvPr id="5" name="Slide Number Placeholder 4"/>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11</a:t>
            </a:fld>
            <a:endParaRPr lang="en"/>
          </a:p>
        </p:txBody>
      </p:sp>
      <p:graphicFrame>
        <p:nvGraphicFramePr>
          <p:cNvPr id="7" name="Diagram 6"/>
          <p:cNvGraphicFramePr/>
          <p:nvPr>
            <p:extLst>
              <p:ext uri="{D42A27DB-BD31-4B8C-83A1-F6EECF244321}">
                <p14:modId xmlns:p14="http://schemas.microsoft.com/office/powerpoint/2010/main" val="3722756825"/>
              </p:ext>
            </p:extLst>
          </p:nvPr>
        </p:nvGraphicFramePr>
        <p:xfrm>
          <a:off x="3886201" y="849086"/>
          <a:ext cx="5047342" cy="40237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44882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000" b="1" dirty="0">
                <a:latin typeface="Times New Roman" panose="02020603050405020304" pitchFamily="18" charset="0"/>
                <a:cs typeface="Times New Roman" panose="02020603050405020304" pitchFamily="18" charset="0"/>
              </a:rPr>
              <a:t>Cost/Resource Use</a:t>
            </a:r>
            <a:endParaRPr lang="en-IN" sz="2000" b="1" dirty="0">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
          </p:nvPr>
        </p:nvSpPr>
        <p:spPr>
          <a:xfrm>
            <a:off x="0" y="878414"/>
            <a:ext cx="4114800" cy="3725700"/>
          </a:xfrm>
        </p:spPr>
        <p:txBody>
          <a:bodyPr/>
          <a:lstStyle/>
          <a:p>
            <a:pPr algn="just"/>
            <a:r>
              <a:rPr lang="en-GB" dirty="0">
                <a:latin typeface="Times New Roman" panose="02020603050405020304" pitchFamily="18" charset="0"/>
                <a:cs typeface="Times New Roman" panose="02020603050405020304" pitchFamily="18" charset="0"/>
              </a:rPr>
              <a:t>There are several activities in the project and the costs are calculated according to the needs and estimates of the project. </a:t>
            </a:r>
          </a:p>
          <a:p>
            <a:pPr algn="just"/>
            <a:endParaRPr lang="en-GB"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The total estimated cost of the project is calculated to be £99,000 which also includes a contingency cost of £10,000. </a:t>
            </a:r>
            <a:endParaRPr lang="en-IN" dirty="0">
              <a:latin typeface="Times New Roman" panose="02020603050405020304" pitchFamily="18" charset="0"/>
              <a:cs typeface="Times New Roman" panose="02020603050405020304" pitchFamily="18" charset="0"/>
            </a:endParaRPr>
          </a:p>
          <a:p>
            <a:endParaRPr lang="en-IN" dirty="0"/>
          </a:p>
        </p:txBody>
      </p:sp>
      <p:sp>
        <p:nvSpPr>
          <p:cNvPr id="5" name="Slide Number Placeholder 4"/>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12</a:t>
            </a:fld>
            <a:endParaRPr lang="en"/>
          </a:p>
        </p:txBody>
      </p:sp>
      <p:pic>
        <p:nvPicPr>
          <p:cNvPr id="4" name="Picture 3"/>
          <p:cNvPicPr>
            <a:picLocks noChangeAspect="1"/>
          </p:cNvPicPr>
          <p:nvPr/>
        </p:nvPicPr>
        <p:blipFill>
          <a:blip r:embed="rId3"/>
          <a:stretch>
            <a:fillRect/>
          </a:stretch>
        </p:blipFill>
        <p:spPr>
          <a:xfrm>
            <a:off x="4290646" y="1009193"/>
            <a:ext cx="4353978" cy="3386961"/>
          </a:xfrm>
          <a:prstGeom prst="rect">
            <a:avLst/>
          </a:prstGeom>
          <a:ln>
            <a:noFill/>
          </a:ln>
          <a:effectLst>
            <a:softEdge rad="112500"/>
          </a:effectLst>
        </p:spPr>
      </p:pic>
    </p:spTree>
    <p:extLst>
      <p:ext uri="{BB962C8B-B14F-4D97-AF65-F5344CB8AC3E}">
        <p14:creationId xmlns:p14="http://schemas.microsoft.com/office/powerpoint/2010/main" val="33411773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000" b="1" dirty="0">
                <a:latin typeface="Times New Roman" panose="02020603050405020304" pitchFamily="18" charset="0"/>
                <a:cs typeface="Times New Roman" panose="02020603050405020304" pitchFamily="18" charset="0"/>
              </a:rPr>
              <a:t>Risk Assessment</a:t>
            </a:r>
            <a:endParaRPr lang="en-IN" sz="2000" b="1" dirty="0">
              <a:latin typeface="Times New Roman" panose="02020603050405020304" pitchFamily="18" charset="0"/>
              <a:cs typeface="Times New Roman" panose="02020603050405020304" pitchFamily="18" charset="0"/>
            </a:endParaRPr>
          </a:p>
        </p:txBody>
      </p:sp>
      <p:sp>
        <p:nvSpPr>
          <p:cNvPr id="5" name="Slide Number Placeholder 4"/>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13</a:t>
            </a:fld>
            <a:endParaRPr lang="en"/>
          </a:p>
        </p:txBody>
      </p:sp>
      <p:pic>
        <p:nvPicPr>
          <p:cNvPr id="6" name="Picture 5"/>
          <p:cNvPicPr>
            <a:picLocks noChangeAspect="1"/>
          </p:cNvPicPr>
          <p:nvPr/>
        </p:nvPicPr>
        <p:blipFill>
          <a:blip r:embed="rId3"/>
          <a:stretch>
            <a:fillRect/>
          </a:stretch>
        </p:blipFill>
        <p:spPr>
          <a:xfrm>
            <a:off x="0" y="810391"/>
            <a:ext cx="9144000" cy="4256860"/>
          </a:xfrm>
          <a:prstGeom prst="rect">
            <a:avLst/>
          </a:prstGeom>
        </p:spPr>
      </p:pic>
    </p:spTree>
    <p:extLst>
      <p:ext uri="{BB962C8B-B14F-4D97-AF65-F5344CB8AC3E}">
        <p14:creationId xmlns:p14="http://schemas.microsoft.com/office/powerpoint/2010/main" val="67334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000" b="1" dirty="0">
                <a:latin typeface="Times New Roman" panose="02020603050405020304" pitchFamily="18" charset="0"/>
                <a:cs typeface="Times New Roman" panose="02020603050405020304" pitchFamily="18" charset="0"/>
              </a:rPr>
              <a:t>Project Success Criteria</a:t>
            </a:r>
            <a:endParaRPr lang="en-IN" sz="2000" b="1" dirty="0">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
          </p:nvPr>
        </p:nvSpPr>
        <p:spPr>
          <a:xfrm>
            <a:off x="-2" y="947951"/>
            <a:ext cx="4572001" cy="3725700"/>
          </a:xfrm>
        </p:spPr>
        <p:txBody>
          <a:bodyPr/>
          <a:lstStyle/>
          <a:p>
            <a:pPr algn="just"/>
            <a:r>
              <a:rPr lang="en-GB" dirty="0">
                <a:solidFill>
                  <a:schemeClr val="bg1"/>
                </a:solidFill>
                <a:latin typeface="Times New Roman" panose="02020603050405020304" pitchFamily="18" charset="0"/>
                <a:cs typeface="Times New Roman" panose="02020603050405020304" pitchFamily="18" charset="0"/>
              </a:rPr>
              <a:t>The success of the project is determined if the project constraints are met and the negative impacts on the project can be effectively reduced. </a:t>
            </a:r>
          </a:p>
          <a:p>
            <a:pPr algn="just"/>
            <a:endParaRPr lang="en-GB" dirty="0">
              <a:solidFill>
                <a:schemeClr val="bg1"/>
              </a:solidFill>
              <a:latin typeface="Times New Roman" panose="02020603050405020304" pitchFamily="18" charset="0"/>
              <a:cs typeface="Times New Roman" panose="02020603050405020304" pitchFamily="18" charset="0"/>
            </a:endParaRPr>
          </a:p>
          <a:p>
            <a:pPr algn="just"/>
            <a:r>
              <a:rPr lang="en-GB" dirty="0">
                <a:solidFill>
                  <a:schemeClr val="bg1"/>
                </a:solidFill>
                <a:latin typeface="Times New Roman" panose="02020603050405020304" pitchFamily="18" charset="0"/>
                <a:cs typeface="Times New Roman" panose="02020603050405020304" pitchFamily="18" charset="0"/>
              </a:rPr>
              <a:t>This will lead to improved benefits to the end-users and stakeholders of the project. </a:t>
            </a:r>
            <a:endParaRPr lang="en-IN" dirty="0">
              <a:solidFill>
                <a:schemeClr val="bg1"/>
              </a:solidFill>
              <a:latin typeface="Times New Roman" panose="02020603050405020304" pitchFamily="18" charset="0"/>
              <a:cs typeface="Times New Roman" panose="02020603050405020304" pitchFamily="18" charset="0"/>
            </a:endParaRPr>
          </a:p>
          <a:p>
            <a:endParaRPr lang="en-IN" dirty="0"/>
          </a:p>
        </p:txBody>
      </p:sp>
      <p:sp>
        <p:nvSpPr>
          <p:cNvPr id="5" name="Slide Number Placeholder 4"/>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14</a:t>
            </a:fld>
            <a:endParaRPr lang="en"/>
          </a:p>
        </p:txBody>
      </p:sp>
      <p:pic>
        <p:nvPicPr>
          <p:cNvPr id="1026" name="Picture 2" descr="Project Success Criteria - Project Initiation - Avocation">
            <a:extLst>
              <a:ext uri="{FF2B5EF4-FFF2-40B4-BE49-F238E27FC236}">
                <a16:creationId xmlns:a16="http://schemas.microsoft.com/office/drawing/2014/main" id="{19EE8EEB-7AA5-4401-B77B-E1D1C268A0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1999" y="1019908"/>
            <a:ext cx="4401302" cy="29454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18423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000" b="1" dirty="0">
                <a:latin typeface="Times New Roman" panose="02020603050405020304" pitchFamily="18" charset="0"/>
                <a:cs typeface="Times New Roman" panose="02020603050405020304" pitchFamily="18" charset="0"/>
              </a:rPr>
              <a:t>Conclusion</a:t>
            </a:r>
            <a:endParaRPr lang="en-IN" sz="2000" b="1" dirty="0">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
          </p:nvPr>
        </p:nvSpPr>
        <p:spPr>
          <a:xfrm>
            <a:off x="399143" y="919822"/>
            <a:ext cx="8135407" cy="3534600"/>
          </a:xfrm>
        </p:spPr>
        <p:txBody>
          <a:bodyPr/>
          <a:lstStyle/>
          <a:p>
            <a:pPr algn="just"/>
            <a:r>
              <a:rPr lang="en-GB" sz="2000" dirty="0">
                <a:latin typeface="Times New Roman" panose="02020603050405020304" pitchFamily="18" charset="0"/>
                <a:cs typeface="Times New Roman" panose="02020603050405020304" pitchFamily="18" charset="0"/>
              </a:rPr>
              <a:t>From this presentation, it can be concluded that the project management plan is a very helpful and useful tool for managers to make the project reach its desired outcomes. </a:t>
            </a:r>
            <a:endParaRPr lang="en-IN" sz="2000" dirty="0">
              <a:latin typeface="Times New Roman" panose="02020603050405020304" pitchFamily="18" charset="0"/>
              <a:cs typeface="Times New Roman" panose="02020603050405020304" pitchFamily="18" charset="0"/>
            </a:endParaRPr>
          </a:p>
          <a:p>
            <a:endParaRPr lang="en-IN" dirty="0"/>
          </a:p>
        </p:txBody>
      </p:sp>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15</a:t>
            </a:fld>
            <a:endParaRPr lang="en"/>
          </a:p>
        </p:txBody>
      </p:sp>
      <p:pic>
        <p:nvPicPr>
          <p:cNvPr id="1026" name="Picture 2" descr="Project Management for 2022 | Pro Build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68782" y="1997912"/>
            <a:ext cx="4589962" cy="2763682"/>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58728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b="1" dirty="0">
                <a:latin typeface="Times New Roman" panose="02020603050405020304" pitchFamily="18" charset="0"/>
                <a:cs typeface="Times New Roman" panose="02020603050405020304" pitchFamily="18" charset="0"/>
              </a:rPr>
              <a:t>References</a:t>
            </a:r>
            <a:endParaRPr lang="en-IN" sz="2000" b="1" dirty="0">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
          </p:nvPr>
        </p:nvSpPr>
        <p:spPr>
          <a:xfrm>
            <a:off x="725213" y="824271"/>
            <a:ext cx="7638393" cy="3849380"/>
          </a:xfrm>
        </p:spPr>
        <p:txBody>
          <a:bodyPr>
            <a:normAutofit/>
          </a:bodyPr>
          <a:lstStyle/>
          <a:p>
            <a:pPr algn="just"/>
            <a:r>
              <a:rPr lang="en-GB" dirty="0" err="1">
                <a:latin typeface="Times New Roman" panose="02020603050405020304" pitchFamily="18" charset="0"/>
                <a:cs typeface="Times New Roman" panose="02020603050405020304" pitchFamily="18" charset="0"/>
              </a:rPr>
              <a:t>Assiri</a:t>
            </a:r>
            <a:r>
              <a:rPr lang="en-GB" dirty="0">
                <a:latin typeface="Times New Roman" panose="02020603050405020304" pitchFamily="18" charset="0"/>
                <a:cs typeface="Times New Roman" panose="02020603050405020304" pitchFamily="18" charset="0"/>
              </a:rPr>
              <a:t>, K.H., </a:t>
            </a:r>
            <a:r>
              <a:rPr lang="en-GB" dirty="0" err="1">
                <a:latin typeface="Times New Roman" panose="02020603050405020304" pitchFamily="18" charset="0"/>
                <a:cs typeface="Times New Roman" panose="02020603050405020304" pitchFamily="18" charset="0"/>
              </a:rPr>
              <a:t>Alaamer</a:t>
            </a:r>
            <a:r>
              <a:rPr lang="en-GB" dirty="0">
                <a:latin typeface="Times New Roman" panose="02020603050405020304" pitchFamily="18" charset="0"/>
                <a:cs typeface="Times New Roman" panose="02020603050405020304" pitchFamily="18" charset="0"/>
              </a:rPr>
              <a:t>, F.F., </a:t>
            </a:r>
            <a:r>
              <a:rPr lang="en-GB" dirty="0" err="1">
                <a:latin typeface="Times New Roman" panose="02020603050405020304" pitchFamily="18" charset="0"/>
                <a:cs typeface="Times New Roman" panose="02020603050405020304" pitchFamily="18" charset="0"/>
              </a:rPr>
              <a:t>Alnefaie</a:t>
            </a:r>
            <a:r>
              <a:rPr lang="en-GB" dirty="0">
                <a:latin typeface="Times New Roman" panose="02020603050405020304" pitchFamily="18" charset="0"/>
                <a:cs typeface="Times New Roman" panose="02020603050405020304" pitchFamily="18" charset="0"/>
              </a:rPr>
              <a:t>, K.A. and Almutairi, N.L., (2021) The Impact of Stakeholders Experience on PM.</a:t>
            </a:r>
            <a:endParaRPr lang="en-IN" dirty="0">
              <a:latin typeface="Times New Roman" panose="02020603050405020304" pitchFamily="18" charset="0"/>
              <a:cs typeface="Times New Roman" panose="02020603050405020304" pitchFamily="18" charset="0"/>
            </a:endParaRPr>
          </a:p>
          <a:p>
            <a:pPr algn="just"/>
            <a:r>
              <a:rPr lang="en-GB" dirty="0" err="1">
                <a:latin typeface="Times New Roman" panose="02020603050405020304" pitchFamily="18" charset="0"/>
                <a:cs typeface="Times New Roman" panose="02020603050405020304" pitchFamily="18" charset="0"/>
              </a:rPr>
              <a:t>Burghate</a:t>
            </a:r>
            <a:r>
              <a:rPr lang="en-GB" dirty="0">
                <a:latin typeface="Times New Roman" panose="02020603050405020304" pitchFamily="18" charset="0"/>
                <a:cs typeface="Times New Roman" panose="02020603050405020304" pitchFamily="18" charset="0"/>
              </a:rPr>
              <a:t>, M. (2018) ‘Work breakdown structure: Simplifying project management’, </a:t>
            </a:r>
            <a:r>
              <a:rPr lang="en-GB" i="1" dirty="0">
                <a:latin typeface="Times New Roman" panose="02020603050405020304" pitchFamily="18" charset="0"/>
                <a:cs typeface="Times New Roman" panose="02020603050405020304" pitchFamily="18" charset="0"/>
              </a:rPr>
              <a:t>International Journal of Commerce and Management</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3</a:t>
            </a:r>
            <a:r>
              <a:rPr lang="en-GB" dirty="0">
                <a:latin typeface="Times New Roman" panose="02020603050405020304" pitchFamily="18" charset="0"/>
                <a:cs typeface="Times New Roman" panose="02020603050405020304" pitchFamily="18" charset="0"/>
              </a:rPr>
              <a:t>(2).</a:t>
            </a:r>
            <a:endParaRPr lang="en-IN"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Davis, K. (2017) ‘An empirical investigation into different stakeholder groups perception of project success’, </a:t>
            </a:r>
            <a:r>
              <a:rPr lang="en-GB" i="1" dirty="0">
                <a:latin typeface="Times New Roman" panose="02020603050405020304" pitchFamily="18" charset="0"/>
                <a:cs typeface="Times New Roman" panose="02020603050405020304" pitchFamily="18" charset="0"/>
              </a:rPr>
              <a:t>International Journal of Project Management</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35</a:t>
            </a:r>
            <a:r>
              <a:rPr lang="en-GB" dirty="0">
                <a:latin typeface="Times New Roman" panose="02020603050405020304" pitchFamily="18" charset="0"/>
                <a:cs typeface="Times New Roman" panose="02020603050405020304" pitchFamily="18" charset="0"/>
              </a:rPr>
              <a:t>(4), pp.604-617.</a:t>
            </a:r>
            <a:endParaRPr lang="en-IN"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Lock, D. (2017) The essentials of project management. Routledge.</a:t>
            </a:r>
            <a:endParaRPr lang="en-IN" dirty="0">
              <a:latin typeface="Times New Roman" panose="02020603050405020304" pitchFamily="18" charset="0"/>
              <a:cs typeface="Times New Roman" panose="02020603050405020304" pitchFamily="18" charset="0"/>
            </a:endParaRPr>
          </a:p>
          <a:p>
            <a:endParaRPr lang="en-IN" dirty="0"/>
          </a:p>
        </p:txBody>
      </p:sp>
      <p:sp>
        <p:nvSpPr>
          <p:cNvPr id="5" name="Slide Number Placeholder 4"/>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16</a:t>
            </a:fld>
            <a:endParaRPr lang="en"/>
          </a:p>
        </p:txBody>
      </p:sp>
    </p:spTree>
    <p:extLst>
      <p:ext uri="{BB962C8B-B14F-4D97-AF65-F5344CB8AC3E}">
        <p14:creationId xmlns:p14="http://schemas.microsoft.com/office/powerpoint/2010/main" val="9278402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17</a:t>
            </a:fld>
            <a:endParaRPr lang="en"/>
          </a:p>
        </p:txBody>
      </p:sp>
      <p:pic>
        <p:nvPicPr>
          <p:cNvPr id="3" name="Picture 2"/>
          <p:cNvPicPr>
            <a:picLocks noChangeAspect="1"/>
          </p:cNvPicPr>
          <p:nvPr/>
        </p:nvPicPr>
        <p:blipFill>
          <a:blip r:embed="rId3"/>
          <a:stretch>
            <a:fillRect/>
          </a:stretch>
        </p:blipFill>
        <p:spPr>
          <a:xfrm>
            <a:off x="1143000" y="642937"/>
            <a:ext cx="6858000" cy="3857625"/>
          </a:xfrm>
          <a:prstGeom prst="rect">
            <a:avLst/>
          </a:prstGeom>
          <a:ln>
            <a:noFill/>
          </a:ln>
          <a:effectLst>
            <a:softEdge rad="112500"/>
          </a:effectLst>
        </p:spPr>
      </p:pic>
    </p:spTree>
    <p:extLst>
      <p:ext uri="{BB962C8B-B14F-4D97-AF65-F5344CB8AC3E}">
        <p14:creationId xmlns:p14="http://schemas.microsoft.com/office/powerpoint/2010/main" val="1201299300"/>
      </p:ext>
    </p:extLst>
  </p:cSld>
  <p:clrMapOvr>
    <a:masterClrMapping/>
  </p:clrMapOvr>
</p:sld>
</file>

<file path=ppt/theme/theme1.xml><?xml version="1.0" encoding="utf-8"?>
<a:theme xmlns:a="http://schemas.openxmlformats.org/drawingml/2006/main" name="Lear template">
  <a:themeElements>
    <a:clrScheme name="Custom 347">
      <a:dk1>
        <a:srgbClr val="000000"/>
      </a:dk1>
      <a:lt1>
        <a:srgbClr val="FFFFFF"/>
      </a:lt1>
      <a:dk2>
        <a:srgbClr val="434343"/>
      </a:dk2>
      <a:lt2>
        <a:srgbClr val="DDE1E9"/>
      </a:lt2>
      <a:accent1>
        <a:srgbClr val="AD249E"/>
      </a:accent1>
      <a:accent2>
        <a:srgbClr val="57029B"/>
      </a:accent2>
      <a:accent3>
        <a:srgbClr val="D3135E"/>
      </a:accent3>
      <a:accent4>
        <a:srgbClr val="0340A5"/>
      </a:accent4>
      <a:accent5>
        <a:srgbClr val="00CBD6"/>
      </a:accent5>
      <a:accent6>
        <a:srgbClr val="FF8A00"/>
      </a:accent6>
      <a:hlink>
        <a:srgbClr val="FFFFFF"/>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TM03457452[[fn=Celestial]]</Template>
  <TotalTime>243</TotalTime>
  <Words>2121</Words>
  <Application>Microsoft Office PowerPoint</Application>
  <PresentationFormat>On-screen Show (16:9)</PresentationFormat>
  <Paragraphs>176</Paragraphs>
  <Slides>17</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Times New Roman</vt:lpstr>
      <vt:lpstr>Raleway</vt:lpstr>
      <vt:lpstr>Homemade Apple</vt:lpstr>
      <vt:lpstr>Lear template</vt:lpstr>
      <vt:lpstr>Project Management Plan  </vt:lpstr>
      <vt:lpstr>Hello!</vt:lpstr>
      <vt:lpstr>Contents</vt:lpstr>
      <vt:lpstr>Introduction</vt:lpstr>
      <vt:lpstr>Scope of the project</vt:lpstr>
      <vt:lpstr>Project Deliverables</vt:lpstr>
      <vt:lpstr>Challenges and Limitations of the project</vt:lpstr>
      <vt:lpstr>Analysis of the Stakeholders</vt:lpstr>
      <vt:lpstr>Gantt Chart</vt:lpstr>
      <vt:lpstr>Project Network</vt:lpstr>
      <vt:lpstr>Work Breakdown Structure</vt:lpstr>
      <vt:lpstr>Cost/Resource Use</vt:lpstr>
      <vt:lpstr>Risk Assessment</vt:lpstr>
      <vt:lpstr>Project Success Criteria</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Plan</dc:title>
  <dc:creator>Corina Berco</dc:creator>
  <cp:lastModifiedBy>Corina Berco (1918420)</cp:lastModifiedBy>
  <cp:revision>32</cp:revision>
  <dcterms:modified xsi:type="dcterms:W3CDTF">2021-12-02T10:39:29Z</dcterms:modified>
</cp:coreProperties>
</file>